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o Wisniewski (2515999)" userId="8683626b-843d-4789-a0b5-700b8ad90939" providerId="ADAL" clId="{7B201280-41A8-48DA-8F3E-46C7BCEDE04A}"/>
    <pc:docChg chg="undo custSel addSld delSld modSld sldOrd">
      <pc:chgData name="Valentino Wisniewski (2515999)" userId="8683626b-843d-4789-a0b5-700b8ad90939" providerId="ADAL" clId="{7B201280-41A8-48DA-8F3E-46C7BCEDE04A}" dt="2026-07-27T05:03:33.086" v="3715" actId="1076"/>
      <pc:docMkLst>
        <pc:docMk/>
      </pc:docMkLst>
      <pc:sldChg chg="modSp mod">
        <pc:chgData name="Valentino Wisniewski (2515999)" userId="8683626b-843d-4789-a0b5-700b8ad90939" providerId="ADAL" clId="{7B201280-41A8-48DA-8F3E-46C7BCEDE04A}" dt="2026-07-27T04:35:21.125" v="3337" actId="20577"/>
        <pc:sldMkLst>
          <pc:docMk/>
          <pc:sldMk cId="537248838" sldId="256"/>
        </pc:sldMkLst>
        <pc:spChg chg="mod">
          <ac:chgData name="Valentino Wisniewski (2515999)" userId="8683626b-843d-4789-a0b5-700b8ad90939" providerId="ADAL" clId="{7B201280-41A8-48DA-8F3E-46C7BCEDE04A}" dt="2026-07-27T04:35:21.125" v="3337" actId="20577"/>
          <ac:spMkLst>
            <pc:docMk/>
            <pc:sldMk cId="537248838" sldId="256"/>
            <ac:spMk id="2" creationId="{C47FE604-708C-3300-603E-9E1EB2A61ADE}"/>
          </ac:spMkLst>
        </pc:spChg>
        <pc:spChg chg="mod">
          <ac:chgData name="Valentino Wisniewski (2515999)" userId="8683626b-843d-4789-a0b5-700b8ad90939" providerId="ADAL" clId="{7B201280-41A8-48DA-8F3E-46C7BCEDE04A}" dt="2026-07-27T04:35:00.138" v="3326" actId="1076"/>
          <ac:spMkLst>
            <pc:docMk/>
            <pc:sldMk cId="537248838" sldId="256"/>
            <ac:spMk id="3" creationId="{8B070A21-134C-B5A7-5605-E8240BEAFBBE}"/>
          </ac:spMkLst>
        </pc:spChg>
      </pc:sldChg>
      <pc:sldChg chg="modSp mod">
        <pc:chgData name="Valentino Wisniewski (2515999)" userId="8683626b-843d-4789-a0b5-700b8ad90939" providerId="ADAL" clId="{7B201280-41A8-48DA-8F3E-46C7BCEDE04A}" dt="2026-07-27T04:47:06.755" v="3540" actId="20577"/>
        <pc:sldMkLst>
          <pc:docMk/>
          <pc:sldMk cId="2458391139" sldId="257"/>
        </pc:sldMkLst>
        <pc:spChg chg="mod">
          <ac:chgData name="Valentino Wisniewski (2515999)" userId="8683626b-843d-4789-a0b5-700b8ad90939" providerId="ADAL" clId="{7B201280-41A8-48DA-8F3E-46C7BCEDE04A}" dt="2026-07-27T04:47:06.755" v="3540" actId="20577"/>
          <ac:spMkLst>
            <pc:docMk/>
            <pc:sldMk cId="2458391139" sldId="257"/>
            <ac:spMk id="3" creationId="{2B5F2962-9631-A622-7EFF-78739F4C4050}"/>
          </ac:spMkLst>
        </pc:spChg>
      </pc:sldChg>
      <pc:sldChg chg="addSp delSp modSp mod">
        <pc:chgData name="Valentino Wisniewski (2515999)" userId="8683626b-843d-4789-a0b5-700b8ad90939" providerId="ADAL" clId="{7B201280-41A8-48DA-8F3E-46C7BCEDE04A}" dt="2026-07-26T23:18:09.128" v="391" actId="20577"/>
        <pc:sldMkLst>
          <pc:docMk/>
          <pc:sldMk cId="2023818290" sldId="259"/>
        </pc:sldMkLst>
        <pc:spChg chg="mod">
          <ac:chgData name="Valentino Wisniewski (2515999)" userId="8683626b-843d-4789-a0b5-700b8ad90939" providerId="ADAL" clId="{7B201280-41A8-48DA-8F3E-46C7BCEDE04A}" dt="2026-07-26T23:18:09.128" v="391" actId="20577"/>
          <ac:spMkLst>
            <pc:docMk/>
            <pc:sldMk cId="2023818290" sldId="259"/>
            <ac:spMk id="2" creationId="{BCD2EC27-853A-C341-D40C-D8404D89BCD0}"/>
          </ac:spMkLst>
        </pc:spChg>
        <pc:spChg chg="del mod">
          <ac:chgData name="Valentino Wisniewski (2515999)" userId="8683626b-843d-4789-a0b5-700b8ad90939" providerId="ADAL" clId="{7B201280-41A8-48DA-8F3E-46C7BCEDE04A}" dt="2026-07-26T23:04:47.014" v="10" actId="3680"/>
          <ac:spMkLst>
            <pc:docMk/>
            <pc:sldMk cId="2023818290" sldId="259"/>
            <ac:spMk id="3" creationId="{3B13257A-F0F6-C06A-C9DA-C4134DEA0D3E}"/>
          </ac:spMkLst>
        </pc:spChg>
        <pc:spChg chg="add del mod">
          <ac:chgData name="Valentino Wisniewski (2515999)" userId="8683626b-843d-4789-a0b5-700b8ad90939" providerId="ADAL" clId="{7B201280-41A8-48DA-8F3E-46C7BCEDE04A}" dt="2026-07-26T23:05:29.056" v="16" actId="478"/>
          <ac:spMkLst>
            <pc:docMk/>
            <pc:sldMk cId="2023818290" sldId="259"/>
            <ac:spMk id="6" creationId="{63FF65FE-75BD-3888-3F45-64269DBC1F13}"/>
          </ac:spMkLst>
        </pc:spChg>
        <pc:spChg chg="add mod">
          <ac:chgData name="Valentino Wisniewski (2515999)" userId="8683626b-843d-4789-a0b5-700b8ad90939" providerId="ADAL" clId="{7B201280-41A8-48DA-8F3E-46C7BCEDE04A}" dt="2026-07-26T23:06:46.606" v="80" actId="1076"/>
          <ac:spMkLst>
            <pc:docMk/>
            <pc:sldMk cId="2023818290" sldId="259"/>
            <ac:spMk id="7" creationId="{E52BBC9E-46DC-40A1-C928-B2353FF5E894}"/>
          </ac:spMkLst>
        </pc:spChg>
        <pc:spChg chg="add mod">
          <ac:chgData name="Valentino Wisniewski (2515999)" userId="8683626b-843d-4789-a0b5-700b8ad90939" providerId="ADAL" clId="{7B201280-41A8-48DA-8F3E-46C7BCEDE04A}" dt="2026-07-26T23:09:44.647" v="135" actId="1076"/>
          <ac:spMkLst>
            <pc:docMk/>
            <pc:sldMk cId="2023818290" sldId="259"/>
            <ac:spMk id="10" creationId="{60AD263D-6797-AE33-DAA7-F557877850A0}"/>
          </ac:spMkLst>
        </pc:spChg>
        <pc:spChg chg="add mod">
          <ac:chgData name="Valentino Wisniewski (2515999)" userId="8683626b-843d-4789-a0b5-700b8ad90939" providerId="ADAL" clId="{7B201280-41A8-48DA-8F3E-46C7BCEDE04A}" dt="2026-07-26T23:13:22.658" v="209" actId="14100"/>
          <ac:spMkLst>
            <pc:docMk/>
            <pc:sldMk cId="2023818290" sldId="259"/>
            <ac:spMk id="22" creationId="{8FDB07E1-D17F-6AC2-CF62-79C1EFD426BD}"/>
          </ac:spMkLst>
        </pc:spChg>
        <pc:spChg chg="add mod">
          <ac:chgData name="Valentino Wisniewski (2515999)" userId="8683626b-843d-4789-a0b5-700b8ad90939" providerId="ADAL" clId="{7B201280-41A8-48DA-8F3E-46C7BCEDE04A}" dt="2026-07-26T23:13:32.494" v="212" actId="14100"/>
          <ac:spMkLst>
            <pc:docMk/>
            <pc:sldMk cId="2023818290" sldId="259"/>
            <ac:spMk id="27" creationId="{78B9888F-91A6-0B95-D810-8C8D490B177C}"/>
          </ac:spMkLst>
        </pc:spChg>
        <pc:spChg chg="add mod">
          <ac:chgData name="Valentino Wisniewski (2515999)" userId="8683626b-843d-4789-a0b5-700b8ad90939" providerId="ADAL" clId="{7B201280-41A8-48DA-8F3E-46C7BCEDE04A}" dt="2026-07-26T23:15:09.533" v="272" actId="1076"/>
          <ac:spMkLst>
            <pc:docMk/>
            <pc:sldMk cId="2023818290" sldId="259"/>
            <ac:spMk id="28" creationId="{7A504783-17EE-3204-77CB-9FC70C80600A}"/>
          </ac:spMkLst>
        </pc:spChg>
        <pc:spChg chg="add mod">
          <ac:chgData name="Valentino Wisniewski (2515999)" userId="8683626b-843d-4789-a0b5-700b8ad90939" providerId="ADAL" clId="{7B201280-41A8-48DA-8F3E-46C7BCEDE04A}" dt="2026-07-26T23:15:50.433" v="309" actId="20577"/>
          <ac:spMkLst>
            <pc:docMk/>
            <pc:sldMk cId="2023818290" sldId="259"/>
            <ac:spMk id="35" creationId="{19CF526A-ABDD-8CA9-69FD-A1F66EB3A429}"/>
          </ac:spMkLst>
        </pc:spChg>
        <pc:graphicFrameChg chg="add del mod ord modGraphic">
          <ac:chgData name="Valentino Wisniewski (2515999)" userId="8683626b-843d-4789-a0b5-700b8ad90939" providerId="ADAL" clId="{7B201280-41A8-48DA-8F3E-46C7BCEDE04A}" dt="2026-07-26T23:04:57.140" v="12" actId="478"/>
          <ac:graphicFrameMkLst>
            <pc:docMk/>
            <pc:sldMk cId="2023818290" sldId="259"/>
            <ac:graphicFrameMk id="4" creationId="{D707A944-6948-7491-7150-5ABC854C5094}"/>
          </ac:graphicFrameMkLst>
        </pc:graphicFrameChg>
        <pc:cxnChg chg="add mod">
          <ac:chgData name="Valentino Wisniewski (2515999)" userId="8683626b-843d-4789-a0b5-700b8ad90939" providerId="ADAL" clId="{7B201280-41A8-48DA-8F3E-46C7BCEDE04A}" dt="2026-07-26T23:07:15.946" v="83" actId="1076"/>
          <ac:cxnSpMkLst>
            <pc:docMk/>
            <pc:sldMk cId="2023818290" sldId="259"/>
            <ac:cxnSpMk id="8" creationId="{0CA11A3C-EADF-852A-ED72-A26B22967EAE}"/>
          </ac:cxnSpMkLst>
        </pc:cxnChg>
        <pc:cxnChg chg="add mod">
          <ac:chgData name="Valentino Wisniewski (2515999)" userId="8683626b-843d-4789-a0b5-700b8ad90939" providerId="ADAL" clId="{7B201280-41A8-48DA-8F3E-46C7BCEDE04A}" dt="2026-07-26T23:13:05.854" v="203" actId="1076"/>
          <ac:cxnSpMkLst>
            <pc:docMk/>
            <pc:sldMk cId="2023818290" sldId="259"/>
            <ac:cxnSpMk id="11" creationId="{0E25B5CD-5E50-D289-878E-3B7D1D71E17C}"/>
          </ac:cxnSpMkLst>
        </pc:cxnChg>
        <pc:cxnChg chg="add mod">
          <ac:chgData name="Valentino Wisniewski (2515999)" userId="8683626b-843d-4789-a0b5-700b8ad90939" providerId="ADAL" clId="{7B201280-41A8-48DA-8F3E-46C7BCEDE04A}" dt="2026-07-26T23:13:03.113" v="202" actId="1076"/>
          <ac:cxnSpMkLst>
            <pc:docMk/>
            <pc:sldMk cId="2023818290" sldId="259"/>
            <ac:cxnSpMk id="18" creationId="{0E34AFC3-D3A6-ADE1-41D4-5B06C97D4194}"/>
          </ac:cxnSpMkLst>
        </pc:cxnChg>
        <pc:cxnChg chg="add mod">
          <ac:chgData name="Valentino Wisniewski (2515999)" userId="8683626b-843d-4789-a0b5-700b8ad90939" providerId="ADAL" clId="{7B201280-41A8-48DA-8F3E-46C7BCEDE04A}" dt="2026-07-26T23:11:56.691" v="179" actId="14100"/>
          <ac:cxnSpMkLst>
            <pc:docMk/>
            <pc:sldMk cId="2023818290" sldId="259"/>
            <ac:cxnSpMk id="23" creationId="{2DE9BE01-7BDE-1A2F-16B5-D8688C7CA58D}"/>
          </ac:cxnSpMkLst>
        </pc:cxnChg>
        <pc:cxnChg chg="add mod">
          <ac:chgData name="Valentino Wisniewski (2515999)" userId="8683626b-843d-4789-a0b5-700b8ad90939" providerId="ADAL" clId="{7B201280-41A8-48DA-8F3E-46C7BCEDE04A}" dt="2026-07-26T23:13:56.399" v="221" actId="14100"/>
          <ac:cxnSpMkLst>
            <pc:docMk/>
            <pc:sldMk cId="2023818290" sldId="259"/>
            <ac:cxnSpMk id="29" creationId="{D9423B30-AC65-80DE-CB42-520D1100D735}"/>
          </ac:cxnSpMkLst>
        </pc:cxnChg>
      </pc:sldChg>
      <pc:sldChg chg="modSp new mod">
        <pc:chgData name="Valentino Wisniewski (2515999)" userId="8683626b-843d-4789-a0b5-700b8ad90939" providerId="ADAL" clId="{7B201280-41A8-48DA-8F3E-46C7BCEDE04A}" dt="2026-07-26T23:45:08.171" v="1105" actId="20577"/>
        <pc:sldMkLst>
          <pc:docMk/>
          <pc:sldMk cId="3735693526" sldId="260"/>
        </pc:sldMkLst>
        <pc:spChg chg="mod">
          <ac:chgData name="Valentino Wisniewski (2515999)" userId="8683626b-843d-4789-a0b5-700b8ad90939" providerId="ADAL" clId="{7B201280-41A8-48DA-8F3E-46C7BCEDE04A}" dt="2026-07-26T23:45:08.171" v="1105" actId="20577"/>
          <ac:spMkLst>
            <pc:docMk/>
            <pc:sldMk cId="3735693526" sldId="260"/>
            <ac:spMk id="2" creationId="{0258207C-FC83-4C3F-D462-C3172AB130FF}"/>
          </ac:spMkLst>
        </pc:spChg>
        <pc:spChg chg="mod">
          <ac:chgData name="Valentino Wisniewski (2515999)" userId="8683626b-843d-4789-a0b5-700b8ad90939" providerId="ADAL" clId="{7B201280-41A8-48DA-8F3E-46C7BCEDE04A}" dt="2026-07-26T23:26:16.603" v="669" actId="20577"/>
          <ac:spMkLst>
            <pc:docMk/>
            <pc:sldMk cId="3735693526" sldId="260"/>
            <ac:spMk id="3" creationId="{5700CEF2-A663-2CA1-74A2-4B0C5D5210E2}"/>
          </ac:spMkLst>
        </pc:spChg>
      </pc:sldChg>
      <pc:sldChg chg="modSp new mod">
        <pc:chgData name="Valentino Wisniewski (2515999)" userId="8683626b-843d-4789-a0b5-700b8ad90939" providerId="ADAL" clId="{7B201280-41A8-48DA-8F3E-46C7BCEDE04A}" dt="2026-07-27T04:29:37.570" v="3254" actId="20577"/>
        <pc:sldMkLst>
          <pc:docMk/>
          <pc:sldMk cId="1962359732" sldId="261"/>
        </pc:sldMkLst>
        <pc:spChg chg="mod">
          <ac:chgData name="Valentino Wisniewski (2515999)" userId="8683626b-843d-4789-a0b5-700b8ad90939" providerId="ADAL" clId="{7B201280-41A8-48DA-8F3E-46C7BCEDE04A}" dt="2026-07-27T04:29:37.570" v="3254" actId="20577"/>
          <ac:spMkLst>
            <pc:docMk/>
            <pc:sldMk cId="1962359732" sldId="261"/>
            <ac:spMk id="2" creationId="{166EB692-2BF7-48E3-76BB-35714DBB4721}"/>
          </ac:spMkLst>
        </pc:spChg>
        <pc:spChg chg="mod">
          <ac:chgData name="Valentino Wisniewski (2515999)" userId="8683626b-843d-4789-a0b5-700b8ad90939" providerId="ADAL" clId="{7B201280-41A8-48DA-8F3E-46C7BCEDE04A}" dt="2026-07-26T23:32:29.167" v="931" actId="20577"/>
          <ac:spMkLst>
            <pc:docMk/>
            <pc:sldMk cId="1962359732" sldId="261"/>
            <ac:spMk id="3" creationId="{EE3A3C96-0F08-57DC-2385-28BC6B991E64}"/>
          </ac:spMkLst>
        </pc:spChg>
      </pc:sldChg>
      <pc:sldChg chg="modSp new mod">
        <pc:chgData name="Valentino Wisniewski (2515999)" userId="8683626b-843d-4789-a0b5-700b8ad90939" providerId="ADAL" clId="{7B201280-41A8-48DA-8F3E-46C7BCEDE04A}" dt="2026-07-27T04:29:48.322" v="3264" actId="20577"/>
        <pc:sldMkLst>
          <pc:docMk/>
          <pc:sldMk cId="1688177015" sldId="262"/>
        </pc:sldMkLst>
        <pc:spChg chg="mod">
          <ac:chgData name="Valentino Wisniewski (2515999)" userId="8683626b-843d-4789-a0b5-700b8ad90939" providerId="ADAL" clId="{7B201280-41A8-48DA-8F3E-46C7BCEDE04A}" dt="2026-07-27T04:29:48.322" v="3264" actId="20577"/>
          <ac:spMkLst>
            <pc:docMk/>
            <pc:sldMk cId="1688177015" sldId="262"/>
            <ac:spMk id="2" creationId="{19C00E34-3D65-E8F5-D133-1F4C4B5639B7}"/>
          </ac:spMkLst>
        </pc:spChg>
        <pc:spChg chg="mod">
          <ac:chgData name="Valentino Wisniewski (2515999)" userId="8683626b-843d-4789-a0b5-700b8ad90939" providerId="ADAL" clId="{7B201280-41A8-48DA-8F3E-46C7BCEDE04A}" dt="2026-07-26T23:36:05.049" v="1097" actId="20577"/>
          <ac:spMkLst>
            <pc:docMk/>
            <pc:sldMk cId="1688177015" sldId="262"/>
            <ac:spMk id="3" creationId="{09FCD992-B9AA-5C79-0176-6DAFFF5F8FA8}"/>
          </ac:spMkLst>
        </pc:spChg>
      </pc:sldChg>
      <pc:sldChg chg="modSp new mod">
        <pc:chgData name="Valentino Wisniewski (2515999)" userId="8683626b-843d-4789-a0b5-700b8ad90939" providerId="ADAL" clId="{7B201280-41A8-48DA-8F3E-46C7BCEDE04A}" dt="2026-07-27T04:30:06.160" v="3268" actId="20577"/>
        <pc:sldMkLst>
          <pc:docMk/>
          <pc:sldMk cId="345771388" sldId="263"/>
        </pc:sldMkLst>
        <pc:spChg chg="mod">
          <ac:chgData name="Valentino Wisniewski (2515999)" userId="8683626b-843d-4789-a0b5-700b8ad90939" providerId="ADAL" clId="{7B201280-41A8-48DA-8F3E-46C7BCEDE04A}" dt="2026-07-27T04:30:06.160" v="3268" actId="20577"/>
          <ac:spMkLst>
            <pc:docMk/>
            <pc:sldMk cId="345771388" sldId="263"/>
            <ac:spMk id="2" creationId="{8AB7203E-0B24-48F4-18E8-29BD63386430}"/>
          </ac:spMkLst>
        </pc:spChg>
        <pc:spChg chg="mod">
          <ac:chgData name="Valentino Wisniewski (2515999)" userId="8683626b-843d-4789-a0b5-700b8ad90939" providerId="ADAL" clId="{7B201280-41A8-48DA-8F3E-46C7BCEDE04A}" dt="2026-07-26T23:51:13.192" v="1435" actId="20577"/>
          <ac:spMkLst>
            <pc:docMk/>
            <pc:sldMk cId="345771388" sldId="263"/>
            <ac:spMk id="3" creationId="{220622D5-6C8C-74FB-E2B1-3FD0CEEBB5AC}"/>
          </ac:spMkLst>
        </pc:spChg>
      </pc:sldChg>
      <pc:sldChg chg="modSp new mod ord">
        <pc:chgData name="Valentino Wisniewski (2515999)" userId="8683626b-843d-4789-a0b5-700b8ad90939" providerId="ADAL" clId="{7B201280-41A8-48DA-8F3E-46C7BCEDE04A}" dt="2026-07-27T05:00:44.560" v="3571" actId="1076"/>
        <pc:sldMkLst>
          <pc:docMk/>
          <pc:sldMk cId="3928481098" sldId="264"/>
        </pc:sldMkLst>
        <pc:spChg chg="mod">
          <ac:chgData name="Valentino Wisniewski (2515999)" userId="8683626b-843d-4789-a0b5-700b8ad90939" providerId="ADAL" clId="{7B201280-41A8-48DA-8F3E-46C7BCEDE04A}" dt="2026-07-27T01:07:48.397" v="1593" actId="20577"/>
          <ac:spMkLst>
            <pc:docMk/>
            <pc:sldMk cId="3928481098" sldId="264"/>
            <ac:spMk id="2" creationId="{3C18AFDA-F8E0-8097-80BB-ED8BAF0E6CC6}"/>
          </ac:spMkLst>
        </pc:spChg>
        <pc:spChg chg="mod">
          <ac:chgData name="Valentino Wisniewski (2515999)" userId="8683626b-843d-4789-a0b5-700b8ad90939" providerId="ADAL" clId="{7B201280-41A8-48DA-8F3E-46C7BCEDE04A}" dt="2026-07-27T01:09:29.445" v="1694" actId="20577"/>
          <ac:spMkLst>
            <pc:docMk/>
            <pc:sldMk cId="3928481098" sldId="264"/>
            <ac:spMk id="3" creationId="{483015FF-AB1A-15C2-A305-080424AEE526}"/>
          </ac:spMkLst>
        </pc:spChg>
      </pc:sldChg>
      <pc:sldChg chg="modSp new mod">
        <pc:chgData name="Valentino Wisniewski (2515999)" userId="8683626b-843d-4789-a0b5-700b8ad90939" providerId="ADAL" clId="{7B201280-41A8-48DA-8F3E-46C7BCEDE04A}" dt="2026-07-27T01:15:13.376" v="2096" actId="20577"/>
        <pc:sldMkLst>
          <pc:docMk/>
          <pc:sldMk cId="656843985" sldId="265"/>
        </pc:sldMkLst>
        <pc:spChg chg="mod">
          <ac:chgData name="Valentino Wisniewski (2515999)" userId="8683626b-843d-4789-a0b5-700b8ad90939" providerId="ADAL" clId="{7B201280-41A8-48DA-8F3E-46C7BCEDE04A}" dt="2026-07-27T01:10:07.779" v="1721" actId="20577"/>
          <ac:spMkLst>
            <pc:docMk/>
            <pc:sldMk cId="656843985" sldId="265"/>
            <ac:spMk id="2" creationId="{70CF085F-8851-63FD-0CFB-290662ED83C6}"/>
          </ac:spMkLst>
        </pc:spChg>
        <pc:spChg chg="mod">
          <ac:chgData name="Valentino Wisniewski (2515999)" userId="8683626b-843d-4789-a0b5-700b8ad90939" providerId="ADAL" clId="{7B201280-41A8-48DA-8F3E-46C7BCEDE04A}" dt="2026-07-27T01:15:13.376" v="2096" actId="20577"/>
          <ac:spMkLst>
            <pc:docMk/>
            <pc:sldMk cId="656843985" sldId="265"/>
            <ac:spMk id="3" creationId="{F14F79A7-1CEB-B95F-5F4B-9EC6EDE56DBA}"/>
          </ac:spMkLst>
        </pc:spChg>
      </pc:sldChg>
      <pc:sldChg chg="addSp delSp new del mod">
        <pc:chgData name="Valentino Wisniewski (2515999)" userId="8683626b-843d-4789-a0b5-700b8ad90939" providerId="ADAL" clId="{7B201280-41A8-48DA-8F3E-46C7BCEDE04A}" dt="2026-07-27T04:57:17.052" v="3568" actId="2696"/>
        <pc:sldMkLst>
          <pc:docMk/>
          <pc:sldMk cId="3565250644" sldId="266"/>
        </pc:sldMkLst>
        <pc:spChg chg="add del">
          <ac:chgData name="Valentino Wisniewski (2515999)" userId="8683626b-843d-4789-a0b5-700b8ad90939" providerId="ADAL" clId="{7B201280-41A8-48DA-8F3E-46C7BCEDE04A}" dt="2026-07-27T04:46:58.680" v="3531" actId="478"/>
          <ac:spMkLst>
            <pc:docMk/>
            <pc:sldMk cId="3565250644" sldId="266"/>
            <ac:spMk id="2" creationId="{7685B206-4BB1-0F57-8BAD-EAEC1529A0CB}"/>
          </ac:spMkLst>
        </pc:spChg>
        <pc:spChg chg="add del">
          <ac:chgData name="Valentino Wisniewski (2515999)" userId="8683626b-843d-4789-a0b5-700b8ad90939" providerId="ADAL" clId="{7B201280-41A8-48DA-8F3E-46C7BCEDE04A}" dt="2026-07-27T04:46:57.581" v="3530" actId="478"/>
          <ac:spMkLst>
            <pc:docMk/>
            <pc:sldMk cId="3565250644" sldId="266"/>
            <ac:spMk id="3" creationId="{26CF8D25-461F-4421-D41F-67C341AA163E}"/>
          </ac:spMkLst>
        </pc:spChg>
      </pc:sldChg>
      <pc:sldChg chg="modSp new mod">
        <pc:chgData name="Valentino Wisniewski (2515999)" userId="8683626b-843d-4789-a0b5-700b8ad90939" providerId="ADAL" clId="{7B201280-41A8-48DA-8F3E-46C7BCEDE04A}" dt="2026-07-27T04:26:46.129" v="3085" actId="20577"/>
        <pc:sldMkLst>
          <pc:docMk/>
          <pc:sldMk cId="3590727455" sldId="267"/>
        </pc:sldMkLst>
        <pc:spChg chg="mod">
          <ac:chgData name="Valentino Wisniewski (2515999)" userId="8683626b-843d-4789-a0b5-700b8ad90939" providerId="ADAL" clId="{7B201280-41A8-48DA-8F3E-46C7BCEDE04A}" dt="2026-07-27T04:24:01.578" v="2928" actId="20577"/>
          <ac:spMkLst>
            <pc:docMk/>
            <pc:sldMk cId="3590727455" sldId="267"/>
            <ac:spMk id="2" creationId="{6F1BBE45-36ED-1006-C45C-F1C88924B73A}"/>
          </ac:spMkLst>
        </pc:spChg>
        <pc:spChg chg="mod">
          <ac:chgData name="Valentino Wisniewski (2515999)" userId="8683626b-843d-4789-a0b5-700b8ad90939" providerId="ADAL" clId="{7B201280-41A8-48DA-8F3E-46C7BCEDE04A}" dt="2026-07-27T04:26:46.129" v="3085" actId="20577"/>
          <ac:spMkLst>
            <pc:docMk/>
            <pc:sldMk cId="3590727455" sldId="267"/>
            <ac:spMk id="3" creationId="{B493304E-5336-552E-2E4F-090B01636815}"/>
          </ac:spMkLst>
        </pc:spChg>
      </pc:sldChg>
      <pc:sldChg chg="addSp delSp modSp new mod">
        <pc:chgData name="Valentino Wisniewski (2515999)" userId="8683626b-843d-4789-a0b5-700b8ad90939" providerId="ADAL" clId="{7B201280-41A8-48DA-8F3E-46C7BCEDE04A}" dt="2026-07-27T05:01:43.169" v="3597" actId="20577"/>
        <pc:sldMkLst>
          <pc:docMk/>
          <pc:sldMk cId="3227860680" sldId="268"/>
        </pc:sldMkLst>
        <pc:spChg chg="mod">
          <ac:chgData name="Valentino Wisniewski (2515999)" userId="8683626b-843d-4789-a0b5-700b8ad90939" providerId="ADAL" clId="{7B201280-41A8-48DA-8F3E-46C7BCEDE04A}" dt="2026-07-27T05:01:43.169" v="3597" actId="20577"/>
          <ac:spMkLst>
            <pc:docMk/>
            <pc:sldMk cId="3227860680" sldId="268"/>
            <ac:spMk id="2" creationId="{266AA793-6EE8-ED4F-50E4-8EB28D3E0B24}"/>
          </ac:spMkLst>
        </pc:spChg>
        <pc:spChg chg="del mod">
          <ac:chgData name="Valentino Wisniewski (2515999)" userId="8683626b-843d-4789-a0b5-700b8ad90939" providerId="ADAL" clId="{7B201280-41A8-48DA-8F3E-46C7BCEDE04A}" dt="2026-07-27T03:47:50.117" v="2117" actId="3680"/>
          <ac:spMkLst>
            <pc:docMk/>
            <pc:sldMk cId="3227860680" sldId="268"/>
            <ac:spMk id="3" creationId="{DE1B28EF-ACEF-87F6-A1DA-C2FF62C66E7F}"/>
          </ac:spMkLst>
        </pc:spChg>
        <pc:graphicFrameChg chg="add mod modGraphic">
          <ac:chgData name="Valentino Wisniewski (2515999)" userId="8683626b-843d-4789-a0b5-700b8ad90939" providerId="ADAL" clId="{7B201280-41A8-48DA-8F3E-46C7BCEDE04A}" dt="2026-07-27T04:03:33.632" v="2456" actId="14100"/>
          <ac:graphicFrameMkLst>
            <pc:docMk/>
            <pc:sldMk cId="3227860680" sldId="268"/>
            <ac:graphicFrameMk id="3" creationId="{12CB4839-90BF-81B6-342B-021028997AD4}"/>
          </ac:graphicFrameMkLst>
        </pc:graphicFrameChg>
        <pc:graphicFrameChg chg="add mod ord modGraphic">
          <ac:chgData name="Valentino Wisniewski (2515999)" userId="8683626b-843d-4789-a0b5-700b8ad90939" providerId="ADAL" clId="{7B201280-41A8-48DA-8F3E-46C7BCEDE04A}" dt="2026-07-27T04:03:52.508" v="2467" actId="14100"/>
          <ac:graphicFrameMkLst>
            <pc:docMk/>
            <pc:sldMk cId="3227860680" sldId="268"/>
            <ac:graphicFrameMk id="4" creationId="{9650AA4B-846F-DD74-F574-C168FBEE126C}"/>
          </ac:graphicFrameMkLst>
        </pc:graphicFrameChg>
      </pc:sldChg>
      <pc:sldChg chg="addSp delSp modSp new mod">
        <pc:chgData name="Valentino Wisniewski (2515999)" userId="8683626b-843d-4789-a0b5-700b8ad90939" providerId="ADAL" clId="{7B201280-41A8-48DA-8F3E-46C7BCEDE04A}" dt="2026-07-27T05:03:33.086" v="3715" actId="1076"/>
        <pc:sldMkLst>
          <pc:docMk/>
          <pc:sldMk cId="1989772876" sldId="269"/>
        </pc:sldMkLst>
        <pc:spChg chg="mod">
          <ac:chgData name="Valentino Wisniewski (2515999)" userId="8683626b-843d-4789-a0b5-700b8ad90939" providerId="ADAL" clId="{7B201280-41A8-48DA-8F3E-46C7BCEDE04A}" dt="2026-07-27T05:03:33.086" v="3715" actId="1076"/>
          <ac:spMkLst>
            <pc:docMk/>
            <pc:sldMk cId="1989772876" sldId="269"/>
            <ac:spMk id="2" creationId="{405E167F-0CCF-3BA1-20C8-16361BD9F5D8}"/>
          </ac:spMkLst>
        </pc:spChg>
        <pc:spChg chg="del">
          <ac:chgData name="Valentino Wisniewski (2515999)" userId="8683626b-843d-4789-a0b5-700b8ad90939" providerId="ADAL" clId="{7B201280-41A8-48DA-8F3E-46C7BCEDE04A}" dt="2026-07-27T04:05:27.144" v="2478" actId="3680"/>
          <ac:spMkLst>
            <pc:docMk/>
            <pc:sldMk cId="1989772876" sldId="269"/>
            <ac:spMk id="3" creationId="{4E893F51-BE92-B2A9-C927-653C4DE0B784}"/>
          </ac:spMkLst>
        </pc:spChg>
        <pc:graphicFrameChg chg="add mod ord modGraphic">
          <ac:chgData name="Valentino Wisniewski (2515999)" userId="8683626b-843d-4789-a0b5-700b8ad90939" providerId="ADAL" clId="{7B201280-41A8-48DA-8F3E-46C7BCEDE04A}" dt="2026-07-27T05:02:25.287" v="3641" actId="1076"/>
          <ac:graphicFrameMkLst>
            <pc:docMk/>
            <pc:sldMk cId="1989772876" sldId="269"/>
            <ac:graphicFrameMk id="4" creationId="{D317ED3A-33F5-C82C-6C33-469B9F52A86D}"/>
          </ac:graphicFrameMkLst>
        </pc:graphicFrameChg>
      </pc:sldChg>
      <pc:sldChg chg="addSp delSp modSp new mod">
        <pc:chgData name="Valentino Wisniewski (2515999)" userId="8683626b-843d-4789-a0b5-700b8ad90939" providerId="ADAL" clId="{7B201280-41A8-48DA-8F3E-46C7BCEDE04A}" dt="2026-07-27T04:33:15.646" v="3293" actId="14100"/>
        <pc:sldMkLst>
          <pc:docMk/>
          <pc:sldMk cId="208839170" sldId="270"/>
        </pc:sldMkLst>
        <pc:spChg chg="mod">
          <ac:chgData name="Valentino Wisniewski (2515999)" userId="8683626b-843d-4789-a0b5-700b8ad90939" providerId="ADAL" clId="{7B201280-41A8-48DA-8F3E-46C7BCEDE04A}" dt="2026-07-27T04:31:13.982" v="3281" actId="20577"/>
          <ac:spMkLst>
            <pc:docMk/>
            <pc:sldMk cId="208839170" sldId="270"/>
            <ac:spMk id="2" creationId="{ECD26A6D-F8F6-158A-D069-C0310CFADBB5}"/>
          </ac:spMkLst>
        </pc:spChg>
        <pc:spChg chg="del">
          <ac:chgData name="Valentino Wisniewski (2515999)" userId="8683626b-843d-4789-a0b5-700b8ad90939" providerId="ADAL" clId="{7B201280-41A8-48DA-8F3E-46C7BCEDE04A}" dt="2026-07-27T04:32:12.910" v="3282" actId="22"/>
          <ac:spMkLst>
            <pc:docMk/>
            <pc:sldMk cId="208839170" sldId="270"/>
            <ac:spMk id="3" creationId="{C67940D0-470F-6364-256D-A16D4C0A4F80}"/>
          </ac:spMkLst>
        </pc:spChg>
        <pc:spChg chg="add del">
          <ac:chgData name="Valentino Wisniewski (2515999)" userId="8683626b-843d-4789-a0b5-700b8ad90939" providerId="ADAL" clId="{7B201280-41A8-48DA-8F3E-46C7BCEDE04A}" dt="2026-07-27T04:32:50.660" v="3289" actId="478"/>
          <ac:spMkLst>
            <pc:docMk/>
            <pc:sldMk cId="208839170" sldId="270"/>
            <ac:spMk id="8" creationId="{FF7E8D82-3C41-5266-CBEB-9C82FE1D059D}"/>
          </ac:spMkLst>
        </pc:spChg>
        <pc:picChg chg="add mod">
          <ac:chgData name="Valentino Wisniewski (2515999)" userId="8683626b-843d-4789-a0b5-700b8ad90939" providerId="ADAL" clId="{7B201280-41A8-48DA-8F3E-46C7BCEDE04A}" dt="2026-07-27T04:32:25.902" v="3287" actId="1076"/>
          <ac:picMkLst>
            <pc:docMk/>
            <pc:sldMk cId="208839170" sldId="270"/>
            <ac:picMk id="6" creationId="{C88E188F-6AFF-65D9-B43A-FF11126CAFE9}"/>
          </ac:picMkLst>
        </pc:picChg>
        <pc:picChg chg="add mod">
          <ac:chgData name="Valentino Wisniewski (2515999)" userId="8683626b-843d-4789-a0b5-700b8ad90939" providerId="ADAL" clId="{7B201280-41A8-48DA-8F3E-46C7BCEDE04A}" dt="2026-07-27T04:33:15.646" v="3293" actId="14100"/>
          <ac:picMkLst>
            <pc:docMk/>
            <pc:sldMk cId="208839170" sldId="270"/>
            <ac:picMk id="11" creationId="{F35BB05A-8608-8B3F-140E-4AD97538F1FA}"/>
          </ac:picMkLst>
        </pc:picChg>
      </pc:sldChg>
      <pc:sldChg chg="delSp new del mod">
        <pc:chgData name="Valentino Wisniewski (2515999)" userId="8683626b-843d-4789-a0b5-700b8ad90939" providerId="ADAL" clId="{7B201280-41A8-48DA-8F3E-46C7BCEDE04A}" dt="2026-07-27T04:57:12.377" v="3567" actId="2696"/>
        <pc:sldMkLst>
          <pc:docMk/>
          <pc:sldMk cId="1464425202" sldId="271"/>
        </pc:sldMkLst>
        <pc:spChg chg="del">
          <ac:chgData name="Valentino Wisniewski (2515999)" userId="8683626b-843d-4789-a0b5-700b8ad90939" providerId="ADAL" clId="{7B201280-41A8-48DA-8F3E-46C7BCEDE04A}" dt="2026-07-27T04:57:09.386" v="3566" actId="478"/>
          <ac:spMkLst>
            <pc:docMk/>
            <pc:sldMk cId="1464425202" sldId="271"/>
            <ac:spMk id="3" creationId="{57D8C72F-AAB1-EAC6-43B8-28AD9D7EEF55}"/>
          </ac:spMkLst>
        </pc:spChg>
      </pc:sldChg>
      <pc:sldChg chg="new del">
        <pc:chgData name="Valentino Wisniewski (2515999)" userId="8683626b-843d-4789-a0b5-700b8ad90939" providerId="ADAL" clId="{7B201280-41A8-48DA-8F3E-46C7BCEDE04A}" dt="2026-07-27T05:00:29.382" v="3570" actId="2696"/>
        <pc:sldMkLst>
          <pc:docMk/>
          <pc:sldMk cId="1574927636" sldId="27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593AF-11C7-170D-ED8A-0F53760B9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609E01-44CB-0DB8-AA88-8BCFB2E141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A8ED2B-FB1B-C457-AD42-810F8BB35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073B4-F291-B7CE-0617-FD1B865AC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13879-BE9C-610C-F73B-515CE315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525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21DDA-04EF-032F-B67D-0AF32D195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2D4DB-A124-3463-9CE7-277E0B71C3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39DD8-A756-3993-12BE-E966F5E68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39529-EBBC-F146-4488-82038285D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3A1C5F-5D65-9285-78A6-E1B9698C4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239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B6930-4EF0-1366-17E7-469727DA4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07AB68-77EB-9688-A764-3441212E91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D35B5-6B91-E9CD-653E-91D6F67C3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C1F180-1206-0A35-2F2D-645FEA3D3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BC67B-3F3F-3A58-5EDB-FAC7AA129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887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70717-057C-CB48-0D68-A55FE27D5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7B01B-B5EC-6A34-E225-480613B69E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D7C44-5CF7-38C5-C22C-59D9398EBF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36B27A-FD16-8F19-F098-BA8175EFD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35EAE7-2FD5-6C13-5564-8F9374DF5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79465-386C-67FC-EE68-F27342446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077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451A1-C61A-4BB9-1259-94EC8C540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F17ED8-2594-6235-2625-05957D772C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75C2FF-46F8-36B8-2115-6EFD7464DF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D2C700-28AA-46D7-7CC4-2336828E1D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BCA765-09AD-6D01-587F-700F059C28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5D1369-00F7-043E-50F2-6AFBF2062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55C951-0A86-4487-CD74-1C52499FF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F9D4C4-E777-502C-D3B7-045E65FC1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018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DA09F-D451-4758-81F0-F200C44B6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07A2B6-0290-B947-A03F-87D01B0DE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70B33-1C49-A2FE-C523-F1F064C09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137423-070D-217F-3A7B-CEEDF4B2F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759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3B0E04-E42D-F35E-6967-5A03DC80C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BDD0FB-A9BB-0BEA-192A-5601D9B77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D526EA-60FE-14EC-01AA-BEDF74887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174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1B0C5-D1E3-5AA9-C392-45AF3873B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6AA80-E43F-169A-F5B0-8CE58F8081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792AD6-8E7A-6699-9BE6-04B27510A5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358317-E5CB-8DAA-5E92-71F2C4543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04F754-D059-AA95-0CDB-F19303FBF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1562E4-E624-4DB7-9F33-472ADC429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323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B0397-39E8-52B3-8C87-89FA7CD77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49896A-066E-8141-5EA9-B5D3033DEB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B7C346-2C1D-85ED-575A-58BB1A2E95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91B4A5-711E-5827-EB2F-0D85FFB85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1C1092-6FA2-7010-B0EC-ECF89C825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A2155D-97CE-519B-5029-778DE32FC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411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E8779-97FF-B286-2D9A-851472C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17668B-FA52-5862-41CC-2988B443E3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7A089-D33D-E367-FACD-648BA02394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0A322-CC65-ED92-EC1D-43C88ECFC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B847A0-AB36-1806-2DDC-C5756B746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61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ED81FE-FCB3-B5FD-D430-450D307583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54BFFF-DFE9-AEEB-5E93-2060741126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E9672-3888-8D9D-0592-E1EE5E3AB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E5D2F4-DB8A-23DC-F887-ABEE19512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33AD2C-E497-5E9C-7786-F6931193B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306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83148A-7437-AA02-758F-C90FF5CBE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56F6AA-5284-F7FA-7C3C-1037B23022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C90752-241D-D14E-47D3-497D7A5D61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C98817-8B88-C04A-91F8-7DEF1630EC25}" type="datetimeFigureOut">
              <a:rPr lang="en-US" smtClean="0"/>
              <a:t>7/27/26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A3CC35-0B56-691E-E27C-E7A3DDF4D8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00D13-D57C-6001-E42C-64A57DA707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A605DF-3F13-E949-9F50-01655907C3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591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82344"/>
            <a:ext cx="12191998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8115300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12191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FE604-708C-3300-603E-9E1EB2A61A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810000"/>
            <a:ext cx="7560930" cy="4607441"/>
          </a:xfrm>
        </p:spPr>
        <p:txBody>
          <a:bodyPr anchor="ctr">
            <a:normAutofit/>
          </a:bodyPr>
          <a:lstStyle/>
          <a:p>
            <a:pPr algn="l"/>
            <a:r>
              <a:rPr lang="pl-PL" sz="4000" dirty="0">
                <a:solidFill>
                  <a:srgbClr val="FFFFFF"/>
                </a:solidFill>
              </a:rPr>
              <a:t>Name Valentino</a:t>
            </a:r>
            <a:r>
              <a:rPr lang="en-GB" sz="4000" dirty="0">
                <a:solidFill>
                  <a:srgbClr val="FFFFFF"/>
                </a:solidFill>
              </a:rPr>
              <a:t> Wisniewski</a:t>
            </a:r>
            <a:br>
              <a:rPr lang="pl-PL" sz="4000" dirty="0">
                <a:solidFill>
                  <a:srgbClr val="FFFFFF"/>
                </a:solidFill>
              </a:rPr>
            </a:br>
            <a:r>
              <a:rPr lang="pl-PL" sz="4000" dirty="0">
                <a:solidFill>
                  <a:srgbClr val="FFFFFF"/>
                </a:solidFill>
              </a:rPr>
              <a:t>ID 251599</a:t>
            </a:r>
            <a:br>
              <a:rPr lang="pl-PL" sz="4000" dirty="0">
                <a:solidFill>
                  <a:srgbClr val="FFFFFF"/>
                </a:solidFill>
              </a:rPr>
            </a:br>
            <a:r>
              <a:rPr lang="pl-PL" sz="4000" dirty="0" err="1">
                <a:solidFill>
                  <a:srgbClr val="FFFFFF"/>
                </a:solidFill>
              </a:rPr>
              <a:t>Lecturer</a:t>
            </a:r>
            <a:r>
              <a:rPr lang="pl-PL" sz="4000" dirty="0">
                <a:solidFill>
                  <a:srgbClr val="FFFFFF"/>
                </a:solidFill>
              </a:rPr>
              <a:t> Mohammad Rahman 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070A21-134C-B5A7-5605-E8240BEAFB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5296" y="3429000"/>
            <a:ext cx="3373774" cy="4607441"/>
          </a:xfrm>
        </p:spPr>
        <p:txBody>
          <a:bodyPr anchor="ctr">
            <a:normAutofit/>
          </a:bodyPr>
          <a:lstStyle/>
          <a:p>
            <a:pPr algn="l"/>
            <a:endParaRPr lang="pl-PL" sz="2000" dirty="0">
              <a:solidFill>
                <a:srgbClr val="FFFFFF"/>
              </a:solidFill>
            </a:endParaRPr>
          </a:p>
          <a:p>
            <a:pPr algn="l"/>
            <a:r>
              <a:rPr lang="pl-PL" sz="2000" dirty="0">
                <a:solidFill>
                  <a:srgbClr val="FFFFFF"/>
                </a:solidFill>
              </a:rPr>
              <a:t> </a:t>
            </a:r>
          </a:p>
          <a:p>
            <a:pPr algn="l"/>
            <a:r>
              <a:rPr lang="pl-PL" sz="2000" dirty="0">
                <a:solidFill>
                  <a:srgbClr val="FFFFFF"/>
                </a:solidFill>
              </a:rPr>
              <a:t> business </a:t>
            </a:r>
            <a:r>
              <a:rPr lang="pl-PL" sz="2000" dirty="0" err="1">
                <a:solidFill>
                  <a:srgbClr val="FFFFFF"/>
                </a:solidFill>
              </a:rPr>
              <a:t>presentation</a:t>
            </a:r>
            <a:r>
              <a:rPr lang="pl-PL" sz="2000" dirty="0">
                <a:solidFill>
                  <a:srgbClr val="FFFFFF"/>
                </a:solidFill>
              </a:rPr>
              <a:t> </a:t>
            </a:r>
          </a:p>
          <a:p>
            <a:pPr algn="l"/>
            <a:r>
              <a:rPr lang="pl-PL" sz="2000" dirty="0">
                <a:solidFill>
                  <a:srgbClr val="FFFFFF"/>
                </a:solidFill>
              </a:rPr>
              <a:t>Module </a:t>
            </a:r>
            <a:r>
              <a:rPr lang="en-GB" sz="2000" dirty="0">
                <a:solidFill>
                  <a:srgbClr val="FFFFFF"/>
                </a:solidFill>
              </a:rPr>
              <a:t>name/code</a:t>
            </a:r>
            <a:r>
              <a:rPr lang="pl-PL" sz="2000" dirty="0">
                <a:solidFill>
                  <a:srgbClr val="FFFFFF"/>
                </a:solidFill>
              </a:rPr>
              <a:t> enterprise and </a:t>
            </a:r>
            <a:r>
              <a:rPr lang="pl-PL" sz="2000" dirty="0" err="1">
                <a:solidFill>
                  <a:srgbClr val="FFFFFF"/>
                </a:solidFill>
              </a:rPr>
              <a:t>entrepreneurship</a:t>
            </a:r>
            <a:endParaRPr lang="en-GB" sz="2000" dirty="0">
              <a:solidFill>
                <a:srgbClr val="FFFFFF"/>
              </a:solidFill>
            </a:endParaRP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Lclm 4006</a:t>
            </a:r>
            <a:endParaRPr lang="pl-PL" sz="200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D6D9B3-854E-9CA9-36F5-21C7F0BC3A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" y="-44316"/>
            <a:ext cx="9193528" cy="3838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248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BBE45-36ED-1006-C45C-F1C88924B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Table of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3304E-5336-552E-2E4F-090B016368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Business plan overview </a:t>
            </a:r>
          </a:p>
          <a:p>
            <a:r>
              <a:rPr lang="en-GB" dirty="0"/>
              <a:t>Legal format management structure </a:t>
            </a:r>
          </a:p>
          <a:p>
            <a:r>
              <a:rPr lang="en-GB" dirty="0"/>
              <a:t>Pestle analysis- affecting </a:t>
            </a:r>
          </a:p>
          <a:p>
            <a:r>
              <a:rPr lang="en-GB" dirty="0"/>
              <a:t>Pestle analysis-solution </a:t>
            </a:r>
          </a:p>
          <a:p>
            <a:r>
              <a:rPr lang="en-GB" dirty="0"/>
              <a:t>Funding costs</a:t>
            </a:r>
          </a:p>
          <a:p>
            <a:r>
              <a:rPr lang="en-GB" dirty="0"/>
              <a:t>Questions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0727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E98AF-9DA7-7147-6C2A-E745F40E1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F2962-9631-A622-7EFF-78739F4C4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Hello my name is Valentino wisniewski and In this presentation I will present to you about my business idea</a:t>
            </a:r>
          </a:p>
          <a:p>
            <a:r>
              <a:rPr lang="en-GB" dirty="0"/>
              <a:t>In this presentation I aim to show you my business </a:t>
            </a:r>
            <a:r>
              <a:rPr lang="en-GB" dirty="0" err="1"/>
              <a:t>idea,and</a:t>
            </a:r>
            <a:r>
              <a:rPr lang="en-GB" dirty="0"/>
              <a:t> it could succeed and change many lives </a:t>
            </a:r>
          </a:p>
          <a:p>
            <a:r>
              <a:rPr lang="en-GB" dirty="0"/>
              <a:t> by the end of this presentation you will be able to understand what my aim is for my business how I will manage my funds</a:t>
            </a:r>
          </a:p>
          <a:p>
            <a:r>
              <a:rPr lang="en-GB" dirty="0"/>
              <a:t>You will learn about the legal format and management structure, detailed pestle analysis, funding management and an overview of my dream gym.</a:t>
            </a:r>
          </a:p>
          <a:p>
            <a:r>
              <a:rPr lang="en-GB" dirty="0"/>
              <a:t>That’s all for now enjoy.  </a:t>
            </a:r>
          </a:p>
        </p:txBody>
      </p:sp>
    </p:spTree>
    <p:extLst>
      <p:ext uri="{BB962C8B-B14F-4D97-AF65-F5344CB8AC3E}">
        <p14:creationId xmlns:p14="http://schemas.microsoft.com/office/powerpoint/2010/main" val="2458391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67373-783C-3AFD-9825-B26E7A884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business plan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ADD5C-D3B1-E307-8C62-EC7846250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Savage Strength Club is a private gym focused on strength, fitness, and overall wellbeing.</a:t>
            </a:r>
          </a:p>
          <a:p>
            <a:pPr lvl="0"/>
            <a:r>
              <a:rPr lang="en-GB" dirty="0"/>
              <a:t>Provides high quality equipment, personal training, and tailored fitness programmes.</a:t>
            </a:r>
          </a:p>
          <a:p>
            <a:pPr lvl="0"/>
            <a:r>
              <a:rPr lang="en-GB" dirty="0"/>
              <a:t>Welcomes members of all fitness levels in a supportive and motivating environment.</a:t>
            </a:r>
          </a:p>
          <a:p>
            <a:pPr lvl="0"/>
            <a:r>
              <a:rPr lang="en-GB" dirty="0"/>
              <a:t>Aims to build a strong fitness community while delivering excellent customer service.</a:t>
            </a:r>
          </a:p>
          <a:p>
            <a:pPr lvl="0"/>
            <a:r>
              <a:rPr lang="en-GB" dirty="0"/>
              <a:t>Focuses on long-term growth, customer satisfaction, and business success.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880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2EC27-853A-C341-D40C-D8404D89B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3586"/>
            <a:ext cx="3782001" cy="4330929"/>
          </a:xfrm>
        </p:spPr>
        <p:txBody>
          <a:bodyPr>
            <a:normAutofit fontScale="90000"/>
          </a:bodyPr>
          <a:lstStyle/>
          <a:p>
            <a:r>
              <a:rPr lang="en-GB" dirty="0"/>
              <a:t>Legal format and management structure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Organisational Chart- savage strength club . </a:t>
            </a:r>
            <a:br>
              <a:rPr lang="en-GB" dirty="0"/>
            </a:br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52BBC9E-46DC-40A1-C928-B2353FF5E894}"/>
              </a:ext>
            </a:extLst>
          </p:cNvPr>
          <p:cNvSpPr/>
          <p:nvPr/>
        </p:nvSpPr>
        <p:spPr>
          <a:xfrm>
            <a:off x="5080000" y="213943"/>
            <a:ext cx="4499048" cy="217838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Managing director/ owner of business </a:t>
            </a:r>
          </a:p>
          <a:p>
            <a:pPr algn="ctr"/>
            <a:r>
              <a:rPr lang="en-GB" dirty="0"/>
              <a:t>Valentino wisniewski </a:t>
            </a:r>
            <a:endParaRPr lang="en-US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CA11A3C-EADF-852A-ED72-A26B22967EAE}"/>
              </a:ext>
            </a:extLst>
          </p:cNvPr>
          <p:cNvCxnSpPr>
            <a:cxnSpLocks/>
          </p:cNvCxnSpPr>
          <p:nvPr/>
        </p:nvCxnSpPr>
        <p:spPr>
          <a:xfrm>
            <a:off x="7329524" y="2188535"/>
            <a:ext cx="0" cy="218439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60AD263D-6797-AE33-DAA7-F557877850A0}"/>
              </a:ext>
            </a:extLst>
          </p:cNvPr>
          <p:cNvSpPr/>
          <p:nvPr/>
        </p:nvSpPr>
        <p:spPr>
          <a:xfrm>
            <a:off x="5233581" y="2811775"/>
            <a:ext cx="4191885" cy="93791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Operation manager </a:t>
            </a:r>
            <a:endParaRPr lang="en-US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E25B5CD-5E50-D289-878E-3B7D1D71E17C}"/>
              </a:ext>
            </a:extLst>
          </p:cNvPr>
          <p:cNvCxnSpPr>
            <a:cxnSpLocks/>
          </p:cNvCxnSpPr>
          <p:nvPr/>
        </p:nvCxnSpPr>
        <p:spPr>
          <a:xfrm>
            <a:off x="886046" y="4372934"/>
            <a:ext cx="8387907" cy="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E34AFC3-D3A6-ADE1-41D4-5B06C97D4194}"/>
              </a:ext>
            </a:extLst>
          </p:cNvPr>
          <p:cNvCxnSpPr>
            <a:cxnSpLocks/>
          </p:cNvCxnSpPr>
          <p:nvPr/>
        </p:nvCxnSpPr>
        <p:spPr>
          <a:xfrm>
            <a:off x="1696851" y="4317354"/>
            <a:ext cx="0" cy="159311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Oval 21">
            <a:extLst>
              <a:ext uri="{FF2B5EF4-FFF2-40B4-BE49-F238E27FC236}">
                <a16:creationId xmlns:a16="http://schemas.microsoft.com/office/drawing/2014/main" id="{8FDB07E1-D17F-6AC2-CF62-79C1EFD426BD}"/>
              </a:ext>
            </a:extLst>
          </p:cNvPr>
          <p:cNvSpPr/>
          <p:nvPr/>
        </p:nvSpPr>
        <p:spPr>
          <a:xfrm>
            <a:off x="-79485" y="5113909"/>
            <a:ext cx="3767132" cy="18436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Personal trainers</a:t>
            </a:r>
            <a:endParaRPr lang="en-US" dirty="0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2DE9BE01-7BDE-1A2F-16B5-D8688C7CA58D}"/>
              </a:ext>
            </a:extLst>
          </p:cNvPr>
          <p:cNvCxnSpPr>
            <a:cxnSpLocks/>
          </p:cNvCxnSpPr>
          <p:nvPr/>
        </p:nvCxnSpPr>
        <p:spPr>
          <a:xfrm>
            <a:off x="6484826" y="4372934"/>
            <a:ext cx="0" cy="227112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id="{78B9888F-91A6-0B95-D810-8C8D490B177C}"/>
              </a:ext>
            </a:extLst>
          </p:cNvPr>
          <p:cNvSpPr/>
          <p:nvPr/>
        </p:nvSpPr>
        <p:spPr>
          <a:xfrm>
            <a:off x="3782013" y="5113909"/>
            <a:ext cx="4170326" cy="184365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Receptionist </a:t>
            </a:r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7A504783-17EE-3204-77CB-9FC70C80600A}"/>
              </a:ext>
            </a:extLst>
          </p:cNvPr>
          <p:cNvSpPr/>
          <p:nvPr/>
        </p:nvSpPr>
        <p:spPr>
          <a:xfrm>
            <a:off x="8304707" y="5349707"/>
            <a:ext cx="4435606" cy="161175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Marketing/social media specialist</a:t>
            </a:r>
            <a:endParaRPr lang="en-US" dirty="0"/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D9423B30-AC65-80DE-CB42-520D1100D735}"/>
              </a:ext>
            </a:extLst>
          </p:cNvPr>
          <p:cNvCxnSpPr>
            <a:cxnSpLocks/>
          </p:cNvCxnSpPr>
          <p:nvPr/>
        </p:nvCxnSpPr>
        <p:spPr>
          <a:xfrm>
            <a:off x="8860465" y="4372934"/>
            <a:ext cx="0" cy="123869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Oval 34">
            <a:extLst>
              <a:ext uri="{FF2B5EF4-FFF2-40B4-BE49-F238E27FC236}">
                <a16:creationId xmlns:a16="http://schemas.microsoft.com/office/drawing/2014/main" id="{19CF526A-ABDD-8CA9-69FD-A1F66EB3A429}"/>
              </a:ext>
            </a:extLst>
          </p:cNvPr>
          <p:cNvSpPr/>
          <p:nvPr/>
        </p:nvSpPr>
        <p:spPr>
          <a:xfrm>
            <a:off x="9082859" y="3749692"/>
            <a:ext cx="3139769" cy="141979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Cleaning and maintenance staff.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818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8207C-FC83-4C3F-D462-C3172AB13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analysis/overview pt1 affecting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0CEF2-A663-2CA1-74A2-4B0C5D5210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Political </a:t>
            </a:r>
          </a:p>
          <a:p>
            <a:r>
              <a:rPr lang="en-GB" dirty="0"/>
              <a:t>Government health and safety regulations</a:t>
            </a:r>
          </a:p>
          <a:p>
            <a:r>
              <a:rPr lang="en-GB" dirty="0"/>
              <a:t>Employment shortages affecting staff </a:t>
            </a:r>
          </a:p>
          <a:p>
            <a:pPr marL="0" indent="0">
              <a:buNone/>
            </a:pPr>
            <a:r>
              <a:rPr lang="en-GB" dirty="0"/>
              <a:t>Economic</a:t>
            </a:r>
          </a:p>
          <a:p>
            <a:r>
              <a:rPr lang="en-GB" dirty="0"/>
              <a:t>Rising cost of gym equipment </a:t>
            </a:r>
          </a:p>
          <a:p>
            <a:r>
              <a:rPr lang="en-GB" dirty="0"/>
              <a:t>Inflation may reduce customer’s satisfaction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56935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EB692-2BF7-48E3-76BB-35714DBB4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analysis/overview pt2 affecting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A3C96-0F08-57DC-2385-28BC6B991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Social </a:t>
            </a:r>
          </a:p>
          <a:p>
            <a:pPr marL="0" indent="0">
              <a:buNone/>
            </a:pPr>
            <a:r>
              <a:rPr lang="en-GB" dirty="0"/>
              <a:t>. Changing fitness trends and customer preferences</a:t>
            </a:r>
          </a:p>
          <a:p>
            <a:pPr marL="0" indent="0">
              <a:buNone/>
            </a:pPr>
            <a:r>
              <a:rPr lang="en-GB" dirty="0"/>
              <a:t>. Demand for bonuses and inclusive gym environment</a:t>
            </a:r>
          </a:p>
          <a:p>
            <a:pPr marL="0" indent="0">
              <a:buNone/>
            </a:pPr>
            <a:r>
              <a:rPr lang="en-GB" dirty="0"/>
              <a:t>Technological </a:t>
            </a:r>
          </a:p>
          <a:p>
            <a:r>
              <a:rPr lang="en-GB" dirty="0"/>
              <a:t>Demand for online fitness app/booking</a:t>
            </a:r>
          </a:p>
          <a:p>
            <a:r>
              <a:rPr lang="en-GB" dirty="0"/>
              <a:t>Keeping technology updated in the gym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359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00E34-3D65-E8F5-D133-1F4C4B563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analysis/ overview pt3 affecting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CD992-B9AA-5C79-0176-6DAFFF5F8F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Legal</a:t>
            </a:r>
          </a:p>
          <a:p>
            <a:r>
              <a:rPr lang="en-GB" dirty="0"/>
              <a:t>Compliance with health and safety </a:t>
            </a:r>
          </a:p>
          <a:p>
            <a:r>
              <a:rPr lang="en-GB" dirty="0"/>
              <a:t>Data protection for member information </a:t>
            </a:r>
          </a:p>
          <a:p>
            <a:pPr marL="0" indent="0">
              <a:buNone/>
            </a:pPr>
            <a:r>
              <a:rPr lang="en-GB" dirty="0"/>
              <a:t>Environmental</a:t>
            </a:r>
          </a:p>
          <a:p>
            <a:r>
              <a:rPr lang="en-GB" dirty="0"/>
              <a:t>Increasing energy costs </a:t>
            </a:r>
          </a:p>
          <a:p>
            <a:r>
              <a:rPr lang="en-GB" dirty="0"/>
              <a:t>Demand for environmental friendly products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177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7203E-0B24-48F4-18E8-29BD63386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analysis/ solutions pt1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622D5-6C8C-74FB-E2B1-3FD0CEEBB5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Political </a:t>
            </a:r>
          </a:p>
          <a:p>
            <a:pPr marL="0" indent="0">
              <a:buNone/>
            </a:pPr>
            <a:r>
              <a:rPr lang="en-GB" dirty="0"/>
              <a:t>. Keep up to date with regulations and make sure business is legal </a:t>
            </a:r>
          </a:p>
          <a:p>
            <a:r>
              <a:rPr lang="en-GB" dirty="0"/>
              <a:t>Find staff before hand and make sure they have the right qualifications </a:t>
            </a:r>
          </a:p>
          <a:p>
            <a:pPr marL="0" indent="0">
              <a:buNone/>
            </a:pPr>
            <a:r>
              <a:rPr lang="en-GB" dirty="0"/>
              <a:t>Economic </a:t>
            </a:r>
          </a:p>
          <a:p>
            <a:r>
              <a:rPr lang="en-GB" dirty="0"/>
              <a:t>Offer flexible membership plans and student discounts</a:t>
            </a:r>
          </a:p>
          <a:p>
            <a:r>
              <a:rPr lang="en-GB" dirty="0"/>
              <a:t>Monitor with expenses and negotiate with suppliers to reduce cost.</a:t>
            </a:r>
          </a:p>
        </p:txBody>
      </p:sp>
    </p:spTree>
    <p:extLst>
      <p:ext uri="{BB962C8B-B14F-4D97-AF65-F5344CB8AC3E}">
        <p14:creationId xmlns:p14="http://schemas.microsoft.com/office/powerpoint/2010/main" val="3457713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8AFDA-F8E0-8097-80BB-ED8BAF0E6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analysis/ solutions pt2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015FF-AB1A-15C2-A305-080424AEE5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Social</a:t>
            </a:r>
          </a:p>
          <a:p>
            <a:r>
              <a:rPr lang="en-GB" dirty="0"/>
              <a:t>Introduce new fitness classes based on customer demand </a:t>
            </a:r>
          </a:p>
          <a:p>
            <a:r>
              <a:rPr lang="en-GB" dirty="0"/>
              <a:t>Build a friendly gym community through events and rewards </a:t>
            </a:r>
          </a:p>
          <a:p>
            <a:pPr marL="0" indent="0">
              <a:buNone/>
            </a:pPr>
            <a:r>
              <a:rPr lang="en-GB" dirty="0"/>
              <a:t>Technological </a:t>
            </a:r>
          </a:p>
          <a:p>
            <a:r>
              <a:rPr lang="en-GB" dirty="0"/>
              <a:t>Invest in Morden technology and machinery whilst maintaining it regularly </a:t>
            </a:r>
          </a:p>
          <a:p>
            <a:r>
              <a:rPr lang="en-GB" dirty="0"/>
              <a:t>Build online gym app for customers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8481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F085F-8851-63FD-0CFB-290662ED8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analysis/ solution pt3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F79A7-1CEB-B95F-5F4B-9EC6EDE56D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Legal </a:t>
            </a:r>
          </a:p>
          <a:p>
            <a:r>
              <a:rPr lang="en-GB" dirty="0"/>
              <a:t>Be updated with health and safety regulations regularly </a:t>
            </a:r>
          </a:p>
          <a:p>
            <a:r>
              <a:rPr lang="en-GB" dirty="0"/>
              <a:t>Invest in anti breaching devices so it keeps customers details/information safe</a:t>
            </a:r>
          </a:p>
          <a:p>
            <a:pPr marL="0" indent="0">
              <a:buNone/>
            </a:pPr>
            <a:r>
              <a:rPr lang="en-GB" dirty="0"/>
              <a:t>Environmental</a:t>
            </a:r>
          </a:p>
          <a:p>
            <a:r>
              <a:rPr lang="en-GB" dirty="0"/>
              <a:t>Potentially invest in solar panels to save cost on energy </a:t>
            </a:r>
          </a:p>
          <a:p>
            <a:r>
              <a:rPr lang="en-GB" dirty="0"/>
              <a:t>Listen to customers and include harm free, eco friendly products to make customers satisfied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8439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AA793-6EE8-ED4F-50E4-8EB28D3E0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116" y="2870"/>
            <a:ext cx="11212032" cy="1198188"/>
          </a:xfrm>
        </p:spPr>
        <p:txBody>
          <a:bodyPr/>
          <a:lstStyle/>
          <a:p>
            <a:r>
              <a:rPr lang="en-GB" dirty="0"/>
              <a:t>Funding  costs( launching and monthly)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650AA4B-846F-DD74-F574-C168FBEE12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0372347"/>
              </p:ext>
            </p:extLst>
          </p:nvPr>
        </p:nvGraphicFramePr>
        <p:xfrm>
          <a:off x="437116" y="1579870"/>
          <a:ext cx="4701954" cy="43892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7318">
                  <a:extLst>
                    <a:ext uri="{9D8B030D-6E8A-4147-A177-3AD203B41FA5}">
                      <a16:colId xmlns:a16="http://schemas.microsoft.com/office/drawing/2014/main" val="1515328136"/>
                    </a:ext>
                  </a:extLst>
                </a:gridCol>
                <a:gridCol w="1567318">
                  <a:extLst>
                    <a:ext uri="{9D8B030D-6E8A-4147-A177-3AD203B41FA5}">
                      <a16:colId xmlns:a16="http://schemas.microsoft.com/office/drawing/2014/main" val="1021390717"/>
                    </a:ext>
                  </a:extLst>
                </a:gridCol>
                <a:gridCol w="1567318">
                  <a:extLst>
                    <a:ext uri="{9D8B030D-6E8A-4147-A177-3AD203B41FA5}">
                      <a16:colId xmlns:a16="http://schemas.microsoft.com/office/drawing/2014/main" val="1112126586"/>
                    </a:ext>
                  </a:extLst>
                </a:gridCol>
              </a:tblGrid>
              <a:tr h="698905">
                <a:tc>
                  <a:txBody>
                    <a:bodyPr/>
                    <a:lstStyle/>
                    <a:p>
                      <a:r>
                        <a:rPr lang="en-GB" dirty="0"/>
                        <a:t>Start up costs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2664817"/>
                  </a:ext>
                </a:extLst>
              </a:tr>
              <a:tr h="698905">
                <a:tc>
                  <a:txBody>
                    <a:bodyPr/>
                    <a:lstStyle/>
                    <a:p>
                      <a:r>
                        <a:rPr lang="en-GB" dirty="0"/>
                        <a:t>Lifting equipment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7159806"/>
                  </a:ext>
                </a:extLst>
              </a:tr>
              <a:tr h="861661">
                <a:tc>
                  <a:txBody>
                    <a:bodyPr/>
                    <a:lstStyle/>
                    <a:p>
                      <a:r>
                        <a:rPr lang="en-GB" dirty="0"/>
                        <a:t> Renovation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0871933"/>
                  </a:ext>
                </a:extLst>
              </a:tr>
              <a:tr h="415887">
                <a:tc>
                  <a:txBody>
                    <a:bodyPr/>
                    <a:lstStyle/>
                    <a:p>
                      <a:r>
                        <a:rPr lang="en-GB" dirty="0"/>
                        <a:t>Toiletries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3456035"/>
                  </a:ext>
                </a:extLst>
              </a:tr>
              <a:tr h="1297968">
                <a:tc>
                  <a:txBody>
                    <a:bodyPr/>
                    <a:lstStyle/>
                    <a:p>
                      <a:r>
                        <a:rPr lang="en-GB" dirty="0"/>
                        <a:t>Changing room facilities 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1309904"/>
                  </a:ext>
                </a:extLst>
              </a:tr>
              <a:tr h="415887">
                <a:tc>
                  <a:txBody>
                    <a:bodyPr/>
                    <a:lstStyle/>
                    <a:p>
                      <a:r>
                        <a:rPr lang="en-GB" dirty="0"/>
                        <a:t>Total cost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27,600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8474427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2CB4839-90BF-81B6-342B-021028997A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2895635"/>
              </p:ext>
            </p:extLst>
          </p:nvPr>
        </p:nvGraphicFramePr>
        <p:xfrm>
          <a:off x="6096000" y="1579870"/>
          <a:ext cx="5658882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6294">
                  <a:extLst>
                    <a:ext uri="{9D8B030D-6E8A-4147-A177-3AD203B41FA5}">
                      <a16:colId xmlns:a16="http://schemas.microsoft.com/office/drawing/2014/main" val="129904475"/>
                    </a:ext>
                  </a:extLst>
                </a:gridCol>
                <a:gridCol w="1886294">
                  <a:extLst>
                    <a:ext uri="{9D8B030D-6E8A-4147-A177-3AD203B41FA5}">
                      <a16:colId xmlns:a16="http://schemas.microsoft.com/office/drawing/2014/main" val="3221093106"/>
                    </a:ext>
                  </a:extLst>
                </a:gridCol>
                <a:gridCol w="1886294">
                  <a:extLst>
                    <a:ext uri="{9D8B030D-6E8A-4147-A177-3AD203B41FA5}">
                      <a16:colId xmlns:a16="http://schemas.microsoft.com/office/drawing/2014/main" val="1654439626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Fixed costs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 month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503788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Rent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6701399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Gas bill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34908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Insurance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09383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Internet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8324115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CCTV/security footage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3128890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Total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3,250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76457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7860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E167F-0CCF-3BA1-20C8-16361BD9F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355" y="-1210311"/>
            <a:ext cx="11353800" cy="4991395"/>
          </a:xfrm>
        </p:spPr>
        <p:txBody>
          <a:bodyPr>
            <a:normAutofit/>
          </a:bodyPr>
          <a:lstStyle/>
          <a:p>
            <a:r>
              <a:rPr lang="en-GB" dirty="0"/>
              <a:t>Various costs across 5 months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subtotal 5,150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317ED3A-33F5-C82C-6C33-469B9F52A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0707600"/>
              </p:ext>
            </p:extLst>
          </p:nvPr>
        </p:nvGraphicFramePr>
        <p:xfrm>
          <a:off x="3957672" y="1772711"/>
          <a:ext cx="8234328" cy="5085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2388">
                  <a:extLst>
                    <a:ext uri="{9D8B030D-6E8A-4147-A177-3AD203B41FA5}">
                      <a16:colId xmlns:a16="http://schemas.microsoft.com/office/drawing/2014/main" val="1464925751"/>
                    </a:ext>
                  </a:extLst>
                </a:gridCol>
                <a:gridCol w="1372388">
                  <a:extLst>
                    <a:ext uri="{9D8B030D-6E8A-4147-A177-3AD203B41FA5}">
                      <a16:colId xmlns:a16="http://schemas.microsoft.com/office/drawing/2014/main" val="473392586"/>
                    </a:ext>
                  </a:extLst>
                </a:gridCol>
                <a:gridCol w="1372388">
                  <a:extLst>
                    <a:ext uri="{9D8B030D-6E8A-4147-A177-3AD203B41FA5}">
                      <a16:colId xmlns:a16="http://schemas.microsoft.com/office/drawing/2014/main" val="3969144486"/>
                    </a:ext>
                  </a:extLst>
                </a:gridCol>
                <a:gridCol w="1372388">
                  <a:extLst>
                    <a:ext uri="{9D8B030D-6E8A-4147-A177-3AD203B41FA5}">
                      <a16:colId xmlns:a16="http://schemas.microsoft.com/office/drawing/2014/main" val="2114006852"/>
                    </a:ext>
                  </a:extLst>
                </a:gridCol>
                <a:gridCol w="1372388">
                  <a:extLst>
                    <a:ext uri="{9D8B030D-6E8A-4147-A177-3AD203B41FA5}">
                      <a16:colId xmlns:a16="http://schemas.microsoft.com/office/drawing/2014/main" val="403812566"/>
                    </a:ext>
                  </a:extLst>
                </a:gridCol>
                <a:gridCol w="1372388">
                  <a:extLst>
                    <a:ext uri="{9D8B030D-6E8A-4147-A177-3AD203B41FA5}">
                      <a16:colId xmlns:a16="http://schemas.microsoft.com/office/drawing/2014/main" val="917374360"/>
                    </a:ext>
                  </a:extLst>
                </a:gridCol>
              </a:tblGrid>
              <a:tr h="399626">
                <a:tc>
                  <a:txBody>
                    <a:bodyPr/>
                    <a:lstStyle/>
                    <a:p>
                      <a:r>
                        <a:rPr lang="en-GB" dirty="0"/>
                        <a:t>Various costs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Feb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8246355"/>
                  </a:ext>
                </a:extLst>
              </a:tr>
              <a:tr h="415252">
                <a:tc>
                  <a:txBody>
                    <a:bodyPr/>
                    <a:lstStyle/>
                    <a:p>
                      <a:r>
                        <a:rPr lang="en-GB" dirty="0"/>
                        <a:t>Cleaning supplies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340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390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1369687"/>
                  </a:ext>
                </a:extLst>
              </a:tr>
              <a:tr h="399626">
                <a:tc>
                  <a:txBody>
                    <a:bodyPr/>
                    <a:lstStyle/>
                    <a:p>
                      <a:r>
                        <a:rPr lang="en-GB" dirty="0"/>
                        <a:t>Electricity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250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450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8627287"/>
                  </a:ext>
                </a:extLst>
              </a:tr>
              <a:tr h="399626">
                <a:tc>
                  <a:txBody>
                    <a:bodyPr/>
                    <a:lstStyle/>
                    <a:p>
                      <a:r>
                        <a:rPr lang="en-GB" dirty="0"/>
                        <a:t>Water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750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2433776"/>
                  </a:ext>
                </a:extLst>
              </a:tr>
              <a:tr h="415252">
                <a:tc>
                  <a:txBody>
                    <a:bodyPr/>
                    <a:lstStyle/>
                    <a:p>
                      <a:r>
                        <a:rPr lang="en-GB" dirty="0"/>
                        <a:t>Refreshments </a:t>
                      </a:r>
                    </a:p>
                    <a:p>
                      <a:r>
                        <a:rPr lang="en-GB" dirty="0"/>
                        <a:t>Vending stock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  <a:p>
                      <a:r>
                        <a:rPr lang="en-GB" dirty="0"/>
                        <a:t>900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1,100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1,100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1,100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1,100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0286178"/>
                  </a:ext>
                </a:extLst>
              </a:tr>
              <a:tr h="77118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Marketing promotions &amp; discounts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550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093384"/>
                  </a:ext>
                </a:extLst>
              </a:tr>
              <a:tr h="628437">
                <a:tc>
                  <a:txBody>
                    <a:bodyPr/>
                    <a:lstStyle/>
                    <a:p>
                      <a:r>
                        <a:rPr lang="en-GB" dirty="0"/>
                        <a:t>Total costs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2,650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2,900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2,970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3,290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l-PL" dirty="0"/>
                        <a:t>3,340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86758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97728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26A6D-F8F6-158A-D069-C0310CFAD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 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88E188F-6AFF-65D9-B43A-FF11126CAF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25859" y="1610098"/>
            <a:ext cx="3766141" cy="524790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35BB05A-8608-8B3F-140E-4AD97538F1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67195"/>
            <a:ext cx="8425859" cy="5590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391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Name Valentino Wisniewski ID 251599 Lecturer Mohammad Rahman </vt:lpstr>
      <vt:lpstr>Table of content</vt:lpstr>
      <vt:lpstr>Introduction</vt:lpstr>
      <vt:lpstr>Overview of business plan </vt:lpstr>
      <vt:lpstr>Legal format and management structure   Organisational Chart- savage strength club .  </vt:lpstr>
      <vt:lpstr>Pestle analysis/overview pt1 affecting </vt:lpstr>
      <vt:lpstr>Pestle analysis/overview pt2 affecting</vt:lpstr>
      <vt:lpstr>Pestle analysis/ overview pt3 affecting</vt:lpstr>
      <vt:lpstr>Pestle analysis/ solutions pt1 </vt:lpstr>
      <vt:lpstr>Pestle analysis/ solutions pt2</vt:lpstr>
      <vt:lpstr>Pestle analysis/ solution pt3</vt:lpstr>
      <vt:lpstr>Funding  costs( launching and monthly)</vt:lpstr>
      <vt:lpstr>Various costs across 5 months   subtotal 5,150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Valentino  ID 251599 Lecturer Mohammad Rahman </dc:title>
  <dc:creator>Valentino Wisniewski (2515999)</dc:creator>
  <cp:lastModifiedBy>Valentino Wisniewski (2515999)</cp:lastModifiedBy>
  <cp:revision>17</cp:revision>
  <dcterms:created xsi:type="dcterms:W3CDTF">2026-07-26T22:22:59Z</dcterms:created>
  <dcterms:modified xsi:type="dcterms:W3CDTF">2026-07-27T05:03:35Z</dcterms:modified>
</cp:coreProperties>
</file>