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8" r:id="rId3"/>
    <p:sldId id="257" r:id="rId4"/>
    <p:sldId id="262" r:id="rId5"/>
    <p:sldId id="259"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7A704-2773-D630-2941-568394D628A4}" v="349" dt="2022-02-19T10:34:51.961"/>
    <p1510:client id="{32251291-DEC3-CC5D-592E-766794CC15BF}" v="1379" dt="2022-02-19T00:17:34.815"/>
    <p1510:client id="{C1DB13F2-F9FD-8946-C406-7A5B67F9ECE6}" v="11" dt="2022-02-27T15:29:40.994"/>
    <p1510:client id="{CB3BBFE6-47A7-414E-8747-3C825313BBBE}" v="56" dt="2022-02-27T14:40:55.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CB6997-DDD3-4824-B18A-D391205010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084DED-DD9C-4FA0-B5D9-DD06094DB550}">
      <dgm:prSet/>
      <dgm:spPr/>
      <dgm:t>
        <a:bodyPr/>
        <a:lstStyle/>
        <a:p>
          <a:r>
            <a:rPr lang="en-US"/>
            <a:t>Any relevant existing research</a:t>
          </a:r>
        </a:p>
      </dgm:t>
    </dgm:pt>
    <dgm:pt modelId="{386B516D-81E3-42E9-BC51-E748A6155207}" type="parTrans" cxnId="{0B762B09-C387-4E65-B7D4-DFEEF18E41FA}">
      <dgm:prSet/>
      <dgm:spPr/>
      <dgm:t>
        <a:bodyPr/>
        <a:lstStyle/>
        <a:p>
          <a:endParaRPr lang="en-US"/>
        </a:p>
      </dgm:t>
    </dgm:pt>
    <dgm:pt modelId="{C784E8D0-06FE-4C75-A943-EC9D8B785EEE}" type="sibTrans" cxnId="{0B762B09-C387-4E65-B7D4-DFEEF18E41FA}">
      <dgm:prSet/>
      <dgm:spPr/>
      <dgm:t>
        <a:bodyPr/>
        <a:lstStyle/>
        <a:p>
          <a:endParaRPr lang="en-US"/>
        </a:p>
      </dgm:t>
    </dgm:pt>
    <dgm:pt modelId="{7A59E8A1-A1B9-402A-8152-22ACD3CA9B7A}">
      <dgm:prSet/>
      <dgm:spPr/>
      <dgm:t>
        <a:bodyPr/>
        <a:lstStyle/>
        <a:p>
          <a:r>
            <a:rPr lang="en-US"/>
            <a:t>Ethical considerations.  </a:t>
          </a:r>
        </a:p>
      </dgm:t>
    </dgm:pt>
    <dgm:pt modelId="{60A92782-E50F-4C1B-B30E-33FDDA0D957B}" type="parTrans" cxnId="{8EDA1375-794B-4159-A369-D18997F84E1A}">
      <dgm:prSet/>
      <dgm:spPr/>
      <dgm:t>
        <a:bodyPr/>
        <a:lstStyle/>
        <a:p>
          <a:endParaRPr lang="en-US"/>
        </a:p>
      </dgm:t>
    </dgm:pt>
    <dgm:pt modelId="{A60E3E89-72D5-4F76-960E-DCF0BB8FA85A}" type="sibTrans" cxnId="{8EDA1375-794B-4159-A369-D18997F84E1A}">
      <dgm:prSet/>
      <dgm:spPr/>
      <dgm:t>
        <a:bodyPr/>
        <a:lstStyle/>
        <a:p>
          <a:endParaRPr lang="en-US"/>
        </a:p>
      </dgm:t>
    </dgm:pt>
    <dgm:pt modelId="{FE99D896-4492-4D0D-B404-15722CB90087}">
      <dgm:prSet/>
      <dgm:spPr/>
      <dgm:t>
        <a:bodyPr/>
        <a:lstStyle/>
        <a:p>
          <a:r>
            <a:rPr lang="en-US"/>
            <a:t>Questions asked considered</a:t>
          </a:r>
        </a:p>
      </dgm:t>
    </dgm:pt>
    <dgm:pt modelId="{57925960-5374-4646-B2FD-0FC017AABDBA}" type="parTrans" cxnId="{87986D1C-FC7F-480C-9296-2971B35DEF1C}">
      <dgm:prSet/>
      <dgm:spPr/>
      <dgm:t>
        <a:bodyPr/>
        <a:lstStyle/>
        <a:p>
          <a:endParaRPr lang="en-US"/>
        </a:p>
      </dgm:t>
    </dgm:pt>
    <dgm:pt modelId="{60DF5C7E-4814-4D05-AB64-9AB0F1D531DF}" type="sibTrans" cxnId="{87986D1C-FC7F-480C-9296-2971B35DEF1C}">
      <dgm:prSet/>
      <dgm:spPr/>
      <dgm:t>
        <a:bodyPr/>
        <a:lstStyle/>
        <a:p>
          <a:endParaRPr lang="en-US"/>
        </a:p>
      </dgm:t>
    </dgm:pt>
    <dgm:pt modelId="{28EB74CA-717B-41CB-926B-B5167AC4F548}">
      <dgm:prSet/>
      <dgm:spPr/>
      <dgm:t>
        <a:bodyPr/>
        <a:lstStyle/>
        <a:p>
          <a:r>
            <a:rPr lang="en-US"/>
            <a:t>Timeline of research </a:t>
          </a:r>
        </a:p>
      </dgm:t>
    </dgm:pt>
    <dgm:pt modelId="{49128FD7-B8FD-46B8-ACCD-A983BB0CF60B}" type="parTrans" cxnId="{355456D4-FF86-466D-8E05-19308EF583D8}">
      <dgm:prSet/>
      <dgm:spPr/>
      <dgm:t>
        <a:bodyPr/>
        <a:lstStyle/>
        <a:p>
          <a:endParaRPr lang="en-US"/>
        </a:p>
      </dgm:t>
    </dgm:pt>
    <dgm:pt modelId="{6A060055-29C0-4317-ACA6-5567577DDE8B}" type="sibTrans" cxnId="{355456D4-FF86-466D-8E05-19308EF583D8}">
      <dgm:prSet/>
      <dgm:spPr/>
      <dgm:t>
        <a:bodyPr/>
        <a:lstStyle/>
        <a:p>
          <a:endParaRPr lang="en-US"/>
        </a:p>
      </dgm:t>
    </dgm:pt>
    <dgm:pt modelId="{F2C904A5-8B01-4DC3-B043-2B9B59C559CB}">
      <dgm:prSet/>
      <dgm:spPr/>
      <dgm:t>
        <a:bodyPr/>
        <a:lstStyle/>
        <a:p>
          <a:r>
            <a:rPr lang="en-US"/>
            <a:t>team hypothesis </a:t>
          </a:r>
        </a:p>
      </dgm:t>
    </dgm:pt>
    <dgm:pt modelId="{758E17E5-4674-4BB1-BB49-DEEE809A251A}" type="parTrans" cxnId="{7723B388-866F-4BB9-81B4-0FA13F3DDF4A}">
      <dgm:prSet/>
      <dgm:spPr/>
      <dgm:t>
        <a:bodyPr/>
        <a:lstStyle/>
        <a:p>
          <a:endParaRPr lang="en-US"/>
        </a:p>
      </dgm:t>
    </dgm:pt>
    <dgm:pt modelId="{DF4F0AFD-E1E2-4582-B634-24FAC855023F}" type="sibTrans" cxnId="{7723B388-866F-4BB9-81B4-0FA13F3DDF4A}">
      <dgm:prSet/>
      <dgm:spPr/>
      <dgm:t>
        <a:bodyPr/>
        <a:lstStyle/>
        <a:p>
          <a:endParaRPr lang="en-US"/>
        </a:p>
      </dgm:t>
    </dgm:pt>
    <dgm:pt modelId="{51569D4C-9EEF-445B-97C4-14AE3EA7E2C3}" type="pres">
      <dgm:prSet presAssocID="{5BCB6997-DDD3-4824-B18A-D3912050101D}" presName="root" presStyleCnt="0">
        <dgm:presLayoutVars>
          <dgm:dir/>
          <dgm:resizeHandles val="exact"/>
        </dgm:presLayoutVars>
      </dgm:prSet>
      <dgm:spPr/>
    </dgm:pt>
    <dgm:pt modelId="{C1C5D9A7-6DE3-465A-9D6C-A92589BCF186}" type="pres">
      <dgm:prSet presAssocID="{52084DED-DD9C-4FA0-B5D9-DD06094DB550}" presName="compNode" presStyleCnt="0"/>
      <dgm:spPr/>
    </dgm:pt>
    <dgm:pt modelId="{5B75B9CF-45AF-4997-A5D1-F31664003AFA}" type="pres">
      <dgm:prSet presAssocID="{52084DED-DD9C-4FA0-B5D9-DD06094DB550}" presName="bgRect" presStyleLbl="bgShp" presStyleIdx="0" presStyleCnt="5"/>
      <dgm:spPr/>
    </dgm:pt>
    <dgm:pt modelId="{E78CD99E-E24B-4A8A-A1FC-0B233E9BCA64}" type="pres">
      <dgm:prSet presAssocID="{52084DED-DD9C-4FA0-B5D9-DD06094DB5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6D69986-4556-497D-8F7C-00C0534A7106}" type="pres">
      <dgm:prSet presAssocID="{52084DED-DD9C-4FA0-B5D9-DD06094DB550}" presName="spaceRect" presStyleCnt="0"/>
      <dgm:spPr/>
    </dgm:pt>
    <dgm:pt modelId="{E946D360-5538-492F-84BC-AB6188E50B6B}" type="pres">
      <dgm:prSet presAssocID="{52084DED-DD9C-4FA0-B5D9-DD06094DB550}" presName="parTx" presStyleLbl="revTx" presStyleIdx="0" presStyleCnt="5">
        <dgm:presLayoutVars>
          <dgm:chMax val="0"/>
          <dgm:chPref val="0"/>
        </dgm:presLayoutVars>
      </dgm:prSet>
      <dgm:spPr/>
    </dgm:pt>
    <dgm:pt modelId="{E383114A-B6E2-48E1-8165-A35542353BA5}" type="pres">
      <dgm:prSet presAssocID="{C784E8D0-06FE-4C75-A943-EC9D8B785EEE}" presName="sibTrans" presStyleCnt="0"/>
      <dgm:spPr/>
    </dgm:pt>
    <dgm:pt modelId="{816ABA62-E363-4F58-9B64-004EA2B9473C}" type="pres">
      <dgm:prSet presAssocID="{7A59E8A1-A1B9-402A-8152-22ACD3CA9B7A}" presName="compNode" presStyleCnt="0"/>
      <dgm:spPr/>
    </dgm:pt>
    <dgm:pt modelId="{5DF28B63-C51D-48B7-BE90-87888050A0CE}" type="pres">
      <dgm:prSet presAssocID="{7A59E8A1-A1B9-402A-8152-22ACD3CA9B7A}" presName="bgRect" presStyleLbl="bgShp" presStyleIdx="1" presStyleCnt="5"/>
      <dgm:spPr/>
    </dgm:pt>
    <dgm:pt modelId="{5F5FD435-15E2-4758-AB84-33C7A55CFC09}" type="pres">
      <dgm:prSet presAssocID="{7A59E8A1-A1B9-402A-8152-22ACD3CA9B7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CCC4F61-11FA-4F38-BAD4-4D9868513C4B}" type="pres">
      <dgm:prSet presAssocID="{7A59E8A1-A1B9-402A-8152-22ACD3CA9B7A}" presName="spaceRect" presStyleCnt="0"/>
      <dgm:spPr/>
    </dgm:pt>
    <dgm:pt modelId="{7F9639D2-8158-4A3B-A33F-2A9DC9A8EB0B}" type="pres">
      <dgm:prSet presAssocID="{7A59E8A1-A1B9-402A-8152-22ACD3CA9B7A}" presName="parTx" presStyleLbl="revTx" presStyleIdx="1" presStyleCnt="5">
        <dgm:presLayoutVars>
          <dgm:chMax val="0"/>
          <dgm:chPref val="0"/>
        </dgm:presLayoutVars>
      </dgm:prSet>
      <dgm:spPr/>
    </dgm:pt>
    <dgm:pt modelId="{8D783CDB-2C2C-424E-8D16-0C2AB5F0B32A}" type="pres">
      <dgm:prSet presAssocID="{A60E3E89-72D5-4F76-960E-DCF0BB8FA85A}" presName="sibTrans" presStyleCnt="0"/>
      <dgm:spPr/>
    </dgm:pt>
    <dgm:pt modelId="{5D47C598-4D53-4ADA-841E-30D2FD5A20A6}" type="pres">
      <dgm:prSet presAssocID="{FE99D896-4492-4D0D-B404-15722CB90087}" presName="compNode" presStyleCnt="0"/>
      <dgm:spPr/>
    </dgm:pt>
    <dgm:pt modelId="{D38F1DA1-4324-456D-80E2-E09A1BA4C322}" type="pres">
      <dgm:prSet presAssocID="{FE99D896-4492-4D0D-B404-15722CB90087}" presName="bgRect" presStyleLbl="bgShp" presStyleIdx="2" presStyleCnt="5"/>
      <dgm:spPr/>
    </dgm:pt>
    <dgm:pt modelId="{DD151796-E2E3-495F-BFB0-F45AAE8B8AFF}" type="pres">
      <dgm:prSet presAssocID="{FE99D896-4492-4D0D-B404-15722CB9008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F09D74A6-8799-4DC2-B782-12DD9F97F564}" type="pres">
      <dgm:prSet presAssocID="{FE99D896-4492-4D0D-B404-15722CB90087}" presName="spaceRect" presStyleCnt="0"/>
      <dgm:spPr/>
    </dgm:pt>
    <dgm:pt modelId="{A3A072C0-DE2D-4F6A-BD45-078B7531AA1E}" type="pres">
      <dgm:prSet presAssocID="{FE99D896-4492-4D0D-B404-15722CB90087}" presName="parTx" presStyleLbl="revTx" presStyleIdx="2" presStyleCnt="5">
        <dgm:presLayoutVars>
          <dgm:chMax val="0"/>
          <dgm:chPref val="0"/>
        </dgm:presLayoutVars>
      </dgm:prSet>
      <dgm:spPr/>
    </dgm:pt>
    <dgm:pt modelId="{FCA40DEF-D4C0-4D90-B975-F1256367B407}" type="pres">
      <dgm:prSet presAssocID="{60DF5C7E-4814-4D05-AB64-9AB0F1D531DF}" presName="sibTrans" presStyleCnt="0"/>
      <dgm:spPr/>
    </dgm:pt>
    <dgm:pt modelId="{4A1E6DFB-B8DE-488A-A659-F8EDA29AE2CB}" type="pres">
      <dgm:prSet presAssocID="{28EB74CA-717B-41CB-926B-B5167AC4F548}" presName="compNode" presStyleCnt="0"/>
      <dgm:spPr/>
    </dgm:pt>
    <dgm:pt modelId="{31BEFBC2-1BF4-4BF6-A5FD-75DE1E5346EE}" type="pres">
      <dgm:prSet presAssocID="{28EB74CA-717B-41CB-926B-B5167AC4F548}" presName="bgRect" presStyleLbl="bgShp" presStyleIdx="3" presStyleCnt="5"/>
      <dgm:spPr/>
    </dgm:pt>
    <dgm:pt modelId="{432C4203-E2D7-40C1-8072-E823A454194B}" type="pres">
      <dgm:prSet presAssocID="{28EB74CA-717B-41CB-926B-B5167AC4F5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3478C3AC-02A2-4F7B-A538-19C745567318}" type="pres">
      <dgm:prSet presAssocID="{28EB74CA-717B-41CB-926B-B5167AC4F548}" presName="spaceRect" presStyleCnt="0"/>
      <dgm:spPr/>
    </dgm:pt>
    <dgm:pt modelId="{0659DC2E-206A-4BF6-BADA-B076CF0A390F}" type="pres">
      <dgm:prSet presAssocID="{28EB74CA-717B-41CB-926B-B5167AC4F548}" presName="parTx" presStyleLbl="revTx" presStyleIdx="3" presStyleCnt="5">
        <dgm:presLayoutVars>
          <dgm:chMax val="0"/>
          <dgm:chPref val="0"/>
        </dgm:presLayoutVars>
      </dgm:prSet>
      <dgm:spPr/>
    </dgm:pt>
    <dgm:pt modelId="{3D2665B1-C428-4B8F-971F-8D59C075AF37}" type="pres">
      <dgm:prSet presAssocID="{6A060055-29C0-4317-ACA6-5567577DDE8B}" presName="sibTrans" presStyleCnt="0"/>
      <dgm:spPr/>
    </dgm:pt>
    <dgm:pt modelId="{157083DE-10C8-4CE7-B1E3-69A4119BC20D}" type="pres">
      <dgm:prSet presAssocID="{F2C904A5-8B01-4DC3-B043-2B9B59C559CB}" presName="compNode" presStyleCnt="0"/>
      <dgm:spPr/>
    </dgm:pt>
    <dgm:pt modelId="{7CDC5035-B521-47BE-A5B7-BD7C70319EC4}" type="pres">
      <dgm:prSet presAssocID="{F2C904A5-8B01-4DC3-B043-2B9B59C559CB}" presName="bgRect" presStyleLbl="bgShp" presStyleIdx="4" presStyleCnt="5"/>
      <dgm:spPr/>
    </dgm:pt>
    <dgm:pt modelId="{233402C8-27FD-4CBC-B476-CBDDA1203F11}" type="pres">
      <dgm:prSet presAssocID="{F2C904A5-8B01-4DC3-B043-2B9B59C559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1D7E7A6-FD47-48B3-908E-799734741A39}" type="pres">
      <dgm:prSet presAssocID="{F2C904A5-8B01-4DC3-B043-2B9B59C559CB}" presName="spaceRect" presStyleCnt="0"/>
      <dgm:spPr/>
    </dgm:pt>
    <dgm:pt modelId="{4561A04E-4F6C-4CD1-A193-2932B3819EA2}" type="pres">
      <dgm:prSet presAssocID="{F2C904A5-8B01-4DC3-B043-2B9B59C559CB}" presName="parTx" presStyleLbl="revTx" presStyleIdx="4" presStyleCnt="5">
        <dgm:presLayoutVars>
          <dgm:chMax val="0"/>
          <dgm:chPref val="0"/>
        </dgm:presLayoutVars>
      </dgm:prSet>
      <dgm:spPr/>
    </dgm:pt>
  </dgm:ptLst>
  <dgm:cxnLst>
    <dgm:cxn modelId="{0B762B09-C387-4E65-B7D4-DFEEF18E41FA}" srcId="{5BCB6997-DDD3-4824-B18A-D3912050101D}" destId="{52084DED-DD9C-4FA0-B5D9-DD06094DB550}" srcOrd="0" destOrd="0" parTransId="{386B516D-81E3-42E9-BC51-E748A6155207}" sibTransId="{C784E8D0-06FE-4C75-A943-EC9D8B785EEE}"/>
    <dgm:cxn modelId="{87986D1C-FC7F-480C-9296-2971B35DEF1C}" srcId="{5BCB6997-DDD3-4824-B18A-D3912050101D}" destId="{FE99D896-4492-4D0D-B404-15722CB90087}" srcOrd="2" destOrd="0" parTransId="{57925960-5374-4646-B2FD-0FC017AABDBA}" sibTransId="{60DF5C7E-4814-4D05-AB64-9AB0F1D531DF}"/>
    <dgm:cxn modelId="{24928E43-7DA4-4A29-A7D3-D64DFF0DC08C}" type="presOf" srcId="{52084DED-DD9C-4FA0-B5D9-DD06094DB550}" destId="{E946D360-5538-492F-84BC-AB6188E50B6B}" srcOrd="0" destOrd="0" presId="urn:microsoft.com/office/officeart/2018/2/layout/IconVerticalSolidList"/>
    <dgm:cxn modelId="{BA16296F-FAFE-4793-A1D6-6F76BE60E4E3}" type="presOf" srcId="{F2C904A5-8B01-4DC3-B043-2B9B59C559CB}" destId="{4561A04E-4F6C-4CD1-A193-2932B3819EA2}" srcOrd="0" destOrd="0" presId="urn:microsoft.com/office/officeart/2018/2/layout/IconVerticalSolidList"/>
    <dgm:cxn modelId="{8EDA1375-794B-4159-A369-D18997F84E1A}" srcId="{5BCB6997-DDD3-4824-B18A-D3912050101D}" destId="{7A59E8A1-A1B9-402A-8152-22ACD3CA9B7A}" srcOrd="1" destOrd="0" parTransId="{60A92782-E50F-4C1B-B30E-33FDDA0D957B}" sibTransId="{A60E3E89-72D5-4F76-960E-DCF0BB8FA85A}"/>
    <dgm:cxn modelId="{268EC675-CA8F-4F9A-B1FB-046B186A05F9}" type="presOf" srcId="{7A59E8A1-A1B9-402A-8152-22ACD3CA9B7A}" destId="{7F9639D2-8158-4A3B-A33F-2A9DC9A8EB0B}" srcOrd="0" destOrd="0" presId="urn:microsoft.com/office/officeart/2018/2/layout/IconVerticalSolidList"/>
    <dgm:cxn modelId="{7723B388-866F-4BB9-81B4-0FA13F3DDF4A}" srcId="{5BCB6997-DDD3-4824-B18A-D3912050101D}" destId="{F2C904A5-8B01-4DC3-B043-2B9B59C559CB}" srcOrd="4" destOrd="0" parTransId="{758E17E5-4674-4BB1-BB49-DEEE809A251A}" sibTransId="{DF4F0AFD-E1E2-4582-B634-24FAC855023F}"/>
    <dgm:cxn modelId="{EFA34BCA-61EE-4C46-9733-B5786B1F83A5}" type="presOf" srcId="{FE99D896-4492-4D0D-B404-15722CB90087}" destId="{A3A072C0-DE2D-4F6A-BD45-078B7531AA1E}" srcOrd="0" destOrd="0" presId="urn:microsoft.com/office/officeart/2018/2/layout/IconVerticalSolidList"/>
    <dgm:cxn modelId="{355456D4-FF86-466D-8E05-19308EF583D8}" srcId="{5BCB6997-DDD3-4824-B18A-D3912050101D}" destId="{28EB74CA-717B-41CB-926B-B5167AC4F548}" srcOrd="3" destOrd="0" parTransId="{49128FD7-B8FD-46B8-ACCD-A983BB0CF60B}" sibTransId="{6A060055-29C0-4317-ACA6-5567577DDE8B}"/>
    <dgm:cxn modelId="{BDA624E8-B2B2-4377-A5E1-F06D16D09B09}" type="presOf" srcId="{5BCB6997-DDD3-4824-B18A-D3912050101D}" destId="{51569D4C-9EEF-445B-97C4-14AE3EA7E2C3}" srcOrd="0" destOrd="0" presId="urn:microsoft.com/office/officeart/2018/2/layout/IconVerticalSolidList"/>
    <dgm:cxn modelId="{2BC98DF9-DA1A-46D5-87AA-498293548F00}" type="presOf" srcId="{28EB74CA-717B-41CB-926B-B5167AC4F548}" destId="{0659DC2E-206A-4BF6-BADA-B076CF0A390F}" srcOrd="0" destOrd="0" presId="urn:microsoft.com/office/officeart/2018/2/layout/IconVerticalSolidList"/>
    <dgm:cxn modelId="{DA9C6AED-02BD-485D-B98B-A38F6DD87CA8}" type="presParOf" srcId="{51569D4C-9EEF-445B-97C4-14AE3EA7E2C3}" destId="{C1C5D9A7-6DE3-465A-9D6C-A92589BCF186}" srcOrd="0" destOrd="0" presId="urn:microsoft.com/office/officeart/2018/2/layout/IconVerticalSolidList"/>
    <dgm:cxn modelId="{8769EC73-1FED-4C46-AC77-984F71FE0577}" type="presParOf" srcId="{C1C5D9A7-6DE3-465A-9D6C-A92589BCF186}" destId="{5B75B9CF-45AF-4997-A5D1-F31664003AFA}" srcOrd="0" destOrd="0" presId="urn:microsoft.com/office/officeart/2018/2/layout/IconVerticalSolidList"/>
    <dgm:cxn modelId="{843DEE64-E95C-4780-98F5-1B476E6D2E8F}" type="presParOf" srcId="{C1C5D9A7-6DE3-465A-9D6C-A92589BCF186}" destId="{E78CD99E-E24B-4A8A-A1FC-0B233E9BCA64}" srcOrd="1" destOrd="0" presId="urn:microsoft.com/office/officeart/2018/2/layout/IconVerticalSolidList"/>
    <dgm:cxn modelId="{8BBEEF87-A522-4B8B-9517-A375709AFC46}" type="presParOf" srcId="{C1C5D9A7-6DE3-465A-9D6C-A92589BCF186}" destId="{96D69986-4556-497D-8F7C-00C0534A7106}" srcOrd="2" destOrd="0" presId="urn:microsoft.com/office/officeart/2018/2/layout/IconVerticalSolidList"/>
    <dgm:cxn modelId="{4346A9D9-B6DC-40CA-A033-ACA196E69682}" type="presParOf" srcId="{C1C5D9A7-6DE3-465A-9D6C-A92589BCF186}" destId="{E946D360-5538-492F-84BC-AB6188E50B6B}" srcOrd="3" destOrd="0" presId="urn:microsoft.com/office/officeart/2018/2/layout/IconVerticalSolidList"/>
    <dgm:cxn modelId="{E98815FA-A9DD-40D6-BF2D-3FE1E84CFD81}" type="presParOf" srcId="{51569D4C-9EEF-445B-97C4-14AE3EA7E2C3}" destId="{E383114A-B6E2-48E1-8165-A35542353BA5}" srcOrd="1" destOrd="0" presId="urn:microsoft.com/office/officeart/2018/2/layout/IconVerticalSolidList"/>
    <dgm:cxn modelId="{851067D0-E5CA-43EE-8717-081D0B07D42F}" type="presParOf" srcId="{51569D4C-9EEF-445B-97C4-14AE3EA7E2C3}" destId="{816ABA62-E363-4F58-9B64-004EA2B9473C}" srcOrd="2" destOrd="0" presId="urn:microsoft.com/office/officeart/2018/2/layout/IconVerticalSolidList"/>
    <dgm:cxn modelId="{47DB91A0-EE62-4E0F-A084-0AD5D42F7AB2}" type="presParOf" srcId="{816ABA62-E363-4F58-9B64-004EA2B9473C}" destId="{5DF28B63-C51D-48B7-BE90-87888050A0CE}" srcOrd="0" destOrd="0" presId="urn:microsoft.com/office/officeart/2018/2/layout/IconVerticalSolidList"/>
    <dgm:cxn modelId="{72116791-84E3-4FBF-AF7B-436818EEA956}" type="presParOf" srcId="{816ABA62-E363-4F58-9B64-004EA2B9473C}" destId="{5F5FD435-15E2-4758-AB84-33C7A55CFC09}" srcOrd="1" destOrd="0" presId="urn:microsoft.com/office/officeart/2018/2/layout/IconVerticalSolidList"/>
    <dgm:cxn modelId="{99A39F2F-8742-48F1-B7C7-1280D378C2A7}" type="presParOf" srcId="{816ABA62-E363-4F58-9B64-004EA2B9473C}" destId="{BCCC4F61-11FA-4F38-BAD4-4D9868513C4B}" srcOrd="2" destOrd="0" presId="urn:microsoft.com/office/officeart/2018/2/layout/IconVerticalSolidList"/>
    <dgm:cxn modelId="{42B23BF1-A614-42A5-8E45-CC62F731F1E0}" type="presParOf" srcId="{816ABA62-E363-4F58-9B64-004EA2B9473C}" destId="{7F9639D2-8158-4A3B-A33F-2A9DC9A8EB0B}" srcOrd="3" destOrd="0" presId="urn:microsoft.com/office/officeart/2018/2/layout/IconVerticalSolidList"/>
    <dgm:cxn modelId="{AC26E1CB-6C9B-4F1A-AE89-2E464D843272}" type="presParOf" srcId="{51569D4C-9EEF-445B-97C4-14AE3EA7E2C3}" destId="{8D783CDB-2C2C-424E-8D16-0C2AB5F0B32A}" srcOrd="3" destOrd="0" presId="urn:microsoft.com/office/officeart/2018/2/layout/IconVerticalSolidList"/>
    <dgm:cxn modelId="{1050FD8D-087C-465C-8B9E-A30E13E9F413}" type="presParOf" srcId="{51569D4C-9EEF-445B-97C4-14AE3EA7E2C3}" destId="{5D47C598-4D53-4ADA-841E-30D2FD5A20A6}" srcOrd="4" destOrd="0" presId="urn:microsoft.com/office/officeart/2018/2/layout/IconVerticalSolidList"/>
    <dgm:cxn modelId="{96FDB8F6-ED2C-4AE9-8B38-D839A32E3489}" type="presParOf" srcId="{5D47C598-4D53-4ADA-841E-30D2FD5A20A6}" destId="{D38F1DA1-4324-456D-80E2-E09A1BA4C322}" srcOrd="0" destOrd="0" presId="urn:microsoft.com/office/officeart/2018/2/layout/IconVerticalSolidList"/>
    <dgm:cxn modelId="{326614CE-A93A-4F4C-A17F-A5CD1DE28DE1}" type="presParOf" srcId="{5D47C598-4D53-4ADA-841E-30D2FD5A20A6}" destId="{DD151796-E2E3-495F-BFB0-F45AAE8B8AFF}" srcOrd="1" destOrd="0" presId="urn:microsoft.com/office/officeart/2018/2/layout/IconVerticalSolidList"/>
    <dgm:cxn modelId="{392977C8-0D70-4404-8D0A-3F30FF47D259}" type="presParOf" srcId="{5D47C598-4D53-4ADA-841E-30D2FD5A20A6}" destId="{F09D74A6-8799-4DC2-B782-12DD9F97F564}" srcOrd="2" destOrd="0" presId="urn:microsoft.com/office/officeart/2018/2/layout/IconVerticalSolidList"/>
    <dgm:cxn modelId="{EB287D09-3021-4BDA-946B-C54B40B1D8CB}" type="presParOf" srcId="{5D47C598-4D53-4ADA-841E-30D2FD5A20A6}" destId="{A3A072C0-DE2D-4F6A-BD45-078B7531AA1E}" srcOrd="3" destOrd="0" presId="urn:microsoft.com/office/officeart/2018/2/layout/IconVerticalSolidList"/>
    <dgm:cxn modelId="{08678FFE-83A1-4CDE-AE9E-4A43F2D1B00E}" type="presParOf" srcId="{51569D4C-9EEF-445B-97C4-14AE3EA7E2C3}" destId="{FCA40DEF-D4C0-4D90-B975-F1256367B407}" srcOrd="5" destOrd="0" presId="urn:microsoft.com/office/officeart/2018/2/layout/IconVerticalSolidList"/>
    <dgm:cxn modelId="{65135D2D-8B7A-49C8-AB61-9CF028CDC6A0}" type="presParOf" srcId="{51569D4C-9EEF-445B-97C4-14AE3EA7E2C3}" destId="{4A1E6DFB-B8DE-488A-A659-F8EDA29AE2CB}" srcOrd="6" destOrd="0" presId="urn:microsoft.com/office/officeart/2018/2/layout/IconVerticalSolidList"/>
    <dgm:cxn modelId="{381A82DC-A9FE-48A4-AEB7-E035255710E0}" type="presParOf" srcId="{4A1E6DFB-B8DE-488A-A659-F8EDA29AE2CB}" destId="{31BEFBC2-1BF4-4BF6-A5FD-75DE1E5346EE}" srcOrd="0" destOrd="0" presId="urn:microsoft.com/office/officeart/2018/2/layout/IconVerticalSolidList"/>
    <dgm:cxn modelId="{C27D8CAC-BDF2-4D01-96D6-B5699487946B}" type="presParOf" srcId="{4A1E6DFB-B8DE-488A-A659-F8EDA29AE2CB}" destId="{432C4203-E2D7-40C1-8072-E823A454194B}" srcOrd="1" destOrd="0" presId="urn:microsoft.com/office/officeart/2018/2/layout/IconVerticalSolidList"/>
    <dgm:cxn modelId="{E89BB3F4-487C-4C48-BEA4-C9B4D2B6211D}" type="presParOf" srcId="{4A1E6DFB-B8DE-488A-A659-F8EDA29AE2CB}" destId="{3478C3AC-02A2-4F7B-A538-19C745567318}" srcOrd="2" destOrd="0" presId="urn:microsoft.com/office/officeart/2018/2/layout/IconVerticalSolidList"/>
    <dgm:cxn modelId="{0DB68F3E-AC64-4947-AF0A-3527AD54F65E}" type="presParOf" srcId="{4A1E6DFB-B8DE-488A-A659-F8EDA29AE2CB}" destId="{0659DC2E-206A-4BF6-BADA-B076CF0A390F}" srcOrd="3" destOrd="0" presId="urn:microsoft.com/office/officeart/2018/2/layout/IconVerticalSolidList"/>
    <dgm:cxn modelId="{8D62D4F6-CAF5-4E32-BC98-C29E35129F7D}" type="presParOf" srcId="{51569D4C-9EEF-445B-97C4-14AE3EA7E2C3}" destId="{3D2665B1-C428-4B8F-971F-8D59C075AF37}" srcOrd="7" destOrd="0" presId="urn:microsoft.com/office/officeart/2018/2/layout/IconVerticalSolidList"/>
    <dgm:cxn modelId="{081A86D0-525A-46C4-BEBA-781101233EA1}" type="presParOf" srcId="{51569D4C-9EEF-445B-97C4-14AE3EA7E2C3}" destId="{157083DE-10C8-4CE7-B1E3-69A4119BC20D}" srcOrd="8" destOrd="0" presId="urn:microsoft.com/office/officeart/2018/2/layout/IconVerticalSolidList"/>
    <dgm:cxn modelId="{BEA64690-EEA0-4518-B3ED-31745B664930}" type="presParOf" srcId="{157083DE-10C8-4CE7-B1E3-69A4119BC20D}" destId="{7CDC5035-B521-47BE-A5B7-BD7C70319EC4}" srcOrd="0" destOrd="0" presId="urn:microsoft.com/office/officeart/2018/2/layout/IconVerticalSolidList"/>
    <dgm:cxn modelId="{3BA6622C-7D57-4D2D-95F9-0DF8E6BB7B02}" type="presParOf" srcId="{157083DE-10C8-4CE7-B1E3-69A4119BC20D}" destId="{233402C8-27FD-4CBC-B476-CBDDA1203F11}" srcOrd="1" destOrd="0" presId="urn:microsoft.com/office/officeart/2018/2/layout/IconVerticalSolidList"/>
    <dgm:cxn modelId="{732D9A82-B537-4B33-9D66-E25121B2143A}" type="presParOf" srcId="{157083DE-10C8-4CE7-B1E3-69A4119BC20D}" destId="{C1D7E7A6-FD47-48B3-908E-799734741A39}" srcOrd="2" destOrd="0" presId="urn:microsoft.com/office/officeart/2018/2/layout/IconVerticalSolidList"/>
    <dgm:cxn modelId="{DB93402C-67BE-4B37-B0B5-4C196276B57B}" type="presParOf" srcId="{157083DE-10C8-4CE7-B1E3-69A4119BC20D}" destId="{4561A04E-4F6C-4CD1-A193-2932B3819E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5B9CF-45AF-4997-A5D1-F31664003AFA}">
      <dsp:nvSpPr>
        <dsp:cNvPr id="0" name=""/>
        <dsp:cNvSpPr/>
      </dsp:nvSpPr>
      <dsp:spPr>
        <a:xfrm>
          <a:off x="0" y="434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CD99E-E24B-4A8A-A1FC-0B233E9BCA64}">
      <dsp:nvSpPr>
        <dsp:cNvPr id="0" name=""/>
        <dsp:cNvSpPr/>
      </dsp:nvSpPr>
      <dsp:spPr>
        <a:xfrm>
          <a:off x="280249" y="212799"/>
          <a:ext cx="509544" cy="509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46D360-5538-492F-84BC-AB6188E50B6B}">
      <dsp:nvSpPr>
        <dsp:cNvPr id="0" name=""/>
        <dsp:cNvSpPr/>
      </dsp:nvSpPr>
      <dsp:spPr>
        <a:xfrm>
          <a:off x="1070042" y="434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Any relevant existing research</a:t>
          </a:r>
        </a:p>
      </dsp:txBody>
      <dsp:txXfrm>
        <a:off x="1070042" y="4349"/>
        <a:ext cx="5990052" cy="926443"/>
      </dsp:txXfrm>
    </dsp:sp>
    <dsp:sp modelId="{5DF28B63-C51D-48B7-BE90-87888050A0CE}">
      <dsp:nvSpPr>
        <dsp:cNvPr id="0" name=""/>
        <dsp:cNvSpPr/>
      </dsp:nvSpPr>
      <dsp:spPr>
        <a:xfrm>
          <a:off x="0" y="1162404"/>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FD435-15E2-4758-AB84-33C7A55CFC09}">
      <dsp:nvSpPr>
        <dsp:cNvPr id="0" name=""/>
        <dsp:cNvSpPr/>
      </dsp:nvSpPr>
      <dsp:spPr>
        <a:xfrm>
          <a:off x="280249" y="1370854"/>
          <a:ext cx="509544" cy="509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639D2-8158-4A3B-A33F-2A9DC9A8EB0B}">
      <dsp:nvSpPr>
        <dsp:cNvPr id="0" name=""/>
        <dsp:cNvSpPr/>
      </dsp:nvSpPr>
      <dsp:spPr>
        <a:xfrm>
          <a:off x="1070042" y="1162404"/>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Ethical considerations.  </a:t>
          </a:r>
        </a:p>
      </dsp:txBody>
      <dsp:txXfrm>
        <a:off x="1070042" y="1162404"/>
        <a:ext cx="5990052" cy="926443"/>
      </dsp:txXfrm>
    </dsp:sp>
    <dsp:sp modelId="{D38F1DA1-4324-456D-80E2-E09A1BA4C322}">
      <dsp:nvSpPr>
        <dsp:cNvPr id="0" name=""/>
        <dsp:cNvSpPr/>
      </dsp:nvSpPr>
      <dsp:spPr>
        <a:xfrm>
          <a:off x="0" y="232045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51796-E2E3-495F-BFB0-F45AAE8B8AFF}">
      <dsp:nvSpPr>
        <dsp:cNvPr id="0" name=""/>
        <dsp:cNvSpPr/>
      </dsp:nvSpPr>
      <dsp:spPr>
        <a:xfrm>
          <a:off x="280249" y="2528909"/>
          <a:ext cx="509544" cy="509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072C0-DE2D-4F6A-BD45-078B7531AA1E}">
      <dsp:nvSpPr>
        <dsp:cNvPr id="0" name=""/>
        <dsp:cNvSpPr/>
      </dsp:nvSpPr>
      <dsp:spPr>
        <a:xfrm>
          <a:off x="1070042" y="232045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Questions asked considered</a:t>
          </a:r>
        </a:p>
      </dsp:txBody>
      <dsp:txXfrm>
        <a:off x="1070042" y="2320459"/>
        <a:ext cx="5990052" cy="926443"/>
      </dsp:txXfrm>
    </dsp:sp>
    <dsp:sp modelId="{31BEFBC2-1BF4-4BF6-A5FD-75DE1E5346EE}">
      <dsp:nvSpPr>
        <dsp:cNvPr id="0" name=""/>
        <dsp:cNvSpPr/>
      </dsp:nvSpPr>
      <dsp:spPr>
        <a:xfrm>
          <a:off x="0" y="3478514"/>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C4203-E2D7-40C1-8072-E823A454194B}">
      <dsp:nvSpPr>
        <dsp:cNvPr id="0" name=""/>
        <dsp:cNvSpPr/>
      </dsp:nvSpPr>
      <dsp:spPr>
        <a:xfrm>
          <a:off x="280249" y="3686964"/>
          <a:ext cx="509544" cy="509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59DC2E-206A-4BF6-BADA-B076CF0A390F}">
      <dsp:nvSpPr>
        <dsp:cNvPr id="0" name=""/>
        <dsp:cNvSpPr/>
      </dsp:nvSpPr>
      <dsp:spPr>
        <a:xfrm>
          <a:off x="1070042" y="3478514"/>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Timeline of research </a:t>
          </a:r>
        </a:p>
      </dsp:txBody>
      <dsp:txXfrm>
        <a:off x="1070042" y="3478514"/>
        <a:ext cx="5990052" cy="926443"/>
      </dsp:txXfrm>
    </dsp:sp>
    <dsp:sp modelId="{7CDC5035-B521-47BE-A5B7-BD7C70319EC4}">
      <dsp:nvSpPr>
        <dsp:cNvPr id="0" name=""/>
        <dsp:cNvSpPr/>
      </dsp:nvSpPr>
      <dsp:spPr>
        <a:xfrm>
          <a:off x="0" y="4636569"/>
          <a:ext cx="7060095"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402C8-27FD-4CBC-B476-CBDDA1203F11}">
      <dsp:nvSpPr>
        <dsp:cNvPr id="0" name=""/>
        <dsp:cNvSpPr/>
      </dsp:nvSpPr>
      <dsp:spPr>
        <a:xfrm>
          <a:off x="280249" y="4845019"/>
          <a:ext cx="509544" cy="509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1A04E-4F6C-4CD1-A193-2932B3819EA2}">
      <dsp:nvSpPr>
        <dsp:cNvPr id="0" name=""/>
        <dsp:cNvSpPr/>
      </dsp:nvSpPr>
      <dsp:spPr>
        <a:xfrm>
          <a:off x="1070042" y="4636569"/>
          <a:ext cx="5990052"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US" sz="1900" kern="1200"/>
            <a:t>team hypothesis </a:t>
          </a:r>
        </a:p>
      </dsp:txBody>
      <dsp:txXfrm>
        <a:off x="1070042" y="4636569"/>
        <a:ext cx="5990052" cy="9264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0341508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353125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985491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9466205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7411714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5036235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8910446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6808647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660955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60719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2/27/2022</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884438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2/27/2022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09294209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699" r:id="rId5"/>
    <p:sldLayoutId id="2147483704" r:id="rId6"/>
    <p:sldLayoutId id="2147483700" r:id="rId7"/>
    <p:sldLayoutId id="2147483701" r:id="rId8"/>
    <p:sldLayoutId id="2147483702" r:id="rId9"/>
    <p:sldLayoutId id="2147483703" r:id="rId10"/>
    <p:sldLayoutId id="2147483705" r:id="rId11"/>
  </p:sldLayoutIdLst>
  <p:hf hdr="0" ft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caru</a:t>
            </a:r>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05596" y="929"/>
            <a:ext cx="6738128" cy="3882845"/>
          </a:xfrm>
        </p:spPr>
        <p:txBody>
          <a:bodyPr>
            <a:normAutofit/>
          </a:bodyPr>
          <a:lstStyle/>
          <a:p>
            <a:pPr algn="l"/>
            <a:r>
              <a:rPr lang="en-US" dirty="0">
                <a:latin typeface="Arial"/>
                <a:cs typeface="Arial"/>
              </a:rPr>
              <a:t>How do we use technology to collaborate at UWTSD?</a:t>
            </a:r>
            <a:endParaRPr lang="en-US" dirty="0"/>
          </a:p>
          <a:p>
            <a:pPr algn="l"/>
            <a:endParaRPr lang="en-US" dirty="0">
              <a:solidFill>
                <a:srgbClr val="FFFFFF"/>
              </a:solidFill>
              <a:cs typeface="Calibri Light"/>
            </a:endParaRPr>
          </a:p>
        </p:txBody>
      </p:sp>
      <p:sp>
        <p:nvSpPr>
          <p:cNvPr id="3" name="Subtitle 2"/>
          <p:cNvSpPr>
            <a:spLocks noGrp="1"/>
          </p:cNvSpPr>
          <p:nvPr>
            <p:ph type="subTitle" idx="1"/>
          </p:nvPr>
        </p:nvSpPr>
        <p:spPr>
          <a:xfrm>
            <a:off x="76200" y="3141963"/>
            <a:ext cx="6867525" cy="3381044"/>
          </a:xfrm>
        </p:spPr>
        <p:txBody>
          <a:bodyPr vert="horz" lIns="91440" tIns="45720" rIns="91440" bIns="45720" rtlCol="0" anchor="t">
            <a:normAutofit lnSpcReduction="10000"/>
          </a:bodyPr>
          <a:lstStyle/>
          <a:p>
            <a:pPr algn="l"/>
            <a:endParaRPr lang="en-US" sz="2200" dirty="0">
              <a:solidFill>
                <a:srgbClr val="FFFFFF"/>
              </a:solidFill>
            </a:endParaRPr>
          </a:p>
          <a:p>
            <a:pPr algn="l"/>
            <a:endParaRPr lang="en-US" sz="2200" dirty="0">
              <a:solidFill>
                <a:srgbClr val="FFFFFF"/>
              </a:solidFill>
            </a:endParaRPr>
          </a:p>
          <a:p>
            <a:pPr algn="l"/>
            <a:endParaRPr lang="en-US" sz="2200" dirty="0">
              <a:solidFill>
                <a:srgbClr val="FFFFFF"/>
              </a:solidFill>
            </a:endParaRPr>
          </a:p>
          <a:p>
            <a:pPr algn="l"/>
            <a:r>
              <a:rPr lang="en-US" sz="2200" dirty="0">
                <a:solidFill>
                  <a:srgbClr val="FFFFFF"/>
                </a:solidFill>
              </a:rPr>
              <a:t>2118804- Mircea Ilie  </a:t>
            </a:r>
            <a:endParaRPr lang="en-US" dirty="0">
              <a:solidFill>
                <a:srgbClr val="342A1D">
                  <a:alpha val="70000"/>
                </a:srgbClr>
              </a:solidFill>
            </a:endParaRPr>
          </a:p>
          <a:p>
            <a:pPr algn="l"/>
            <a:r>
              <a:rPr lang="en-US" sz="2200" dirty="0">
                <a:solidFill>
                  <a:srgbClr val="FFFFFF"/>
                </a:solidFill>
              </a:rPr>
              <a:t>2118800- Mircea Toader Roberto </a:t>
            </a:r>
          </a:p>
          <a:p>
            <a:pPr algn="l"/>
            <a:r>
              <a:rPr lang="en-US" sz="2200" dirty="0">
                <a:solidFill>
                  <a:srgbClr val="FFFFFF"/>
                </a:solidFill>
              </a:rPr>
              <a:t>2118803 Ludmila Craciun</a:t>
            </a:r>
          </a:p>
          <a:p>
            <a:pPr algn="l"/>
            <a:r>
              <a:rPr lang="en-US" sz="2200" dirty="0">
                <a:solidFill>
                  <a:srgbClr val="FFFFFF"/>
                </a:solidFill>
              </a:rPr>
              <a:t>2119063 Natalia Cojocaru</a:t>
            </a: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ng row of satellite dishes in the sunset">
            <a:extLst>
              <a:ext uri="{FF2B5EF4-FFF2-40B4-BE49-F238E27FC236}">
                <a16:creationId xmlns:a16="http://schemas.microsoft.com/office/drawing/2014/main" id="{DD13764E-3E0A-4DD9-A081-282565E597C1}"/>
              </a:ext>
            </a:extLst>
          </p:cNvPr>
          <p:cNvPicPr>
            <a:picLocks noChangeAspect="1"/>
          </p:cNvPicPr>
          <p:nvPr/>
        </p:nvPicPr>
        <p:blipFill rotWithShape="1">
          <a:blip r:embed="rId2">
            <a:alphaModFix amt="60000"/>
          </a:blip>
          <a:srcRect l="39309" r="13231" b="-3"/>
          <a:stretch/>
        </p:blipFill>
        <p:spPr>
          <a:xfrm>
            <a:off x="7305675" y="-3319"/>
            <a:ext cx="4883278" cy="6858000"/>
          </a:xfrm>
          <a:prstGeom prst="rect">
            <a:avLst/>
          </a:prstGeom>
        </p:spPr>
      </p:pic>
      <p:sp>
        <p:nvSpPr>
          <p:cNvPr id="5" name="Slide Number Placeholder 4">
            <a:extLst>
              <a:ext uri="{FF2B5EF4-FFF2-40B4-BE49-F238E27FC236}">
                <a16:creationId xmlns:a16="http://schemas.microsoft.com/office/drawing/2014/main" id="{E936DEE3-9118-4747-90D7-BA76DDD92C4A}"/>
              </a:ext>
            </a:extLst>
          </p:cNvPr>
          <p:cNvSpPr>
            <a:spLocks noGrp="1"/>
          </p:cNvSpPr>
          <p:nvPr>
            <p:ph type="sldNum" sz="quarter" idx="12"/>
          </p:nvPr>
        </p:nvSpPr>
        <p:spPr/>
        <p:txBody>
          <a:bodyPr/>
          <a:lstStyle/>
          <a:p>
            <a:fld id="{28844951-7827-47D4-8276-7DDE1FA7D85A}"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ame 1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7912E0-7B70-4D65-A41A-20F7485303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6B9D43-B85C-4BE1-B5D0-75845C578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F5204B0-55EE-43DD-B2F3-3C09DC1B9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8DE8F944-5DE8-41DF-A94C-AD0EB2860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30000"/>
                </a:schemeClr>
              </a:gs>
              <a:gs pos="100000">
                <a:schemeClr val="accent5">
                  <a:alpha val="3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30E5B461-7974-4932-8439-DFC1B0AB2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30000"/>
                </a:schemeClr>
              </a:gs>
              <a:gs pos="99000">
                <a:schemeClr val="accent5">
                  <a:alpha val="3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487DB8-1C97-416B-922F-9102786FE6E3}"/>
              </a:ext>
            </a:extLst>
          </p:cNvPr>
          <p:cNvSpPr>
            <a:spLocks noGrp="1"/>
          </p:cNvSpPr>
          <p:nvPr>
            <p:ph type="title"/>
          </p:nvPr>
        </p:nvSpPr>
        <p:spPr>
          <a:xfrm>
            <a:off x="838201" y="609600"/>
            <a:ext cx="3200400" cy="5567363"/>
          </a:xfrm>
        </p:spPr>
        <p:txBody>
          <a:bodyPr anchor="ctr">
            <a:normAutofit/>
          </a:bodyPr>
          <a:lstStyle/>
          <a:p>
            <a:r>
              <a:rPr lang="en-US" sz="4100" dirty="0">
                <a:gradFill flip="none" rotWithShape="1">
                  <a:gsLst>
                    <a:gs pos="0">
                      <a:schemeClr val="accent5">
                        <a:alpha val="70000"/>
                      </a:schemeClr>
                    </a:gs>
                    <a:gs pos="100000">
                      <a:schemeClr val="accent1">
                        <a:alpha val="70000"/>
                      </a:schemeClr>
                    </a:gs>
                  </a:gsLst>
                  <a:lin ang="0" scaled="1"/>
                  <a:tileRect/>
                </a:gradFill>
                <a:cs typeface="Angsana New"/>
              </a:rPr>
              <a:t>Introduction</a:t>
            </a:r>
            <a:br>
              <a:rPr lang="en-US" sz="4100" dirty="0">
                <a:gradFill flip="none" rotWithShape="1">
                  <a:gsLst>
                    <a:gs pos="0">
                      <a:schemeClr val="accent5">
                        <a:alpha val="70000"/>
                      </a:schemeClr>
                    </a:gs>
                    <a:gs pos="100000">
                      <a:schemeClr val="accent1">
                        <a:alpha val="70000"/>
                      </a:schemeClr>
                    </a:gs>
                  </a:gsLst>
                  <a:lin ang="0" scaled="1"/>
                  <a:tileRect/>
                </a:gradFill>
                <a:cs typeface="Angsana New"/>
              </a:rPr>
            </a:br>
            <a:r>
              <a:rPr lang="en-US" sz="4100">
                <a:gradFill flip="none" rotWithShape="1">
                  <a:gsLst>
                    <a:gs pos="0">
                      <a:schemeClr val="accent5">
                        <a:alpha val="70000"/>
                      </a:schemeClr>
                    </a:gs>
                    <a:gs pos="100000">
                      <a:schemeClr val="accent1">
                        <a:alpha val="70000"/>
                      </a:schemeClr>
                    </a:gs>
                  </a:gsLst>
                  <a:lin ang="0" scaled="1"/>
                  <a:tileRect/>
                </a:gradFill>
                <a:cs typeface="Angsana New"/>
              </a:rPr>
              <a:t>what we will cover</a:t>
            </a:r>
            <a:r>
              <a:rPr lang="en-US" sz="4100" dirty="0">
                <a:gradFill flip="none" rotWithShape="1">
                  <a:gsLst>
                    <a:gs pos="0">
                      <a:schemeClr val="accent5">
                        <a:alpha val="70000"/>
                      </a:schemeClr>
                    </a:gs>
                    <a:gs pos="100000">
                      <a:schemeClr val="accent1">
                        <a:alpha val="70000"/>
                      </a:schemeClr>
                    </a:gs>
                  </a:gsLst>
                  <a:lin ang="0" scaled="1"/>
                  <a:tileRect/>
                </a:gradFill>
                <a:cs typeface="Angsana New"/>
              </a:rPr>
              <a:t> </a:t>
            </a:r>
            <a:r>
              <a:rPr lang="en-US" sz="4100">
                <a:gradFill flip="none" rotWithShape="1">
                  <a:gsLst>
                    <a:gs pos="0">
                      <a:schemeClr val="accent5">
                        <a:alpha val="70000"/>
                      </a:schemeClr>
                    </a:gs>
                    <a:gs pos="100000">
                      <a:schemeClr val="accent1">
                        <a:alpha val="70000"/>
                      </a:schemeClr>
                    </a:gs>
                  </a:gsLst>
                  <a:lin ang="0" scaled="1"/>
                  <a:tileRect/>
                </a:gradFill>
                <a:cs typeface="Angsana New"/>
              </a:rPr>
              <a:t> </a:t>
            </a:r>
            <a:endParaRPr lang="en-US" sz="41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85D4FEB4-20B3-46FD-B395-98BD5B198AE3}"/>
              </a:ext>
            </a:extLst>
          </p:cNvPr>
          <p:cNvGraphicFramePr>
            <a:graphicFrameLocks noGrp="1"/>
          </p:cNvGraphicFramePr>
          <p:nvPr>
            <p:ph idx="1"/>
            <p:extLst>
              <p:ext uri="{D42A27DB-BD31-4B8C-83A1-F6EECF244321}">
                <p14:modId xmlns:p14="http://schemas.microsoft.com/office/powerpoint/2010/main" val="1865820856"/>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Slide Number Placeholder 41">
            <a:extLst>
              <a:ext uri="{FF2B5EF4-FFF2-40B4-BE49-F238E27FC236}">
                <a16:creationId xmlns:a16="http://schemas.microsoft.com/office/drawing/2014/main" id="{BE421251-787D-43A0-A9BA-9C1CCB654B3B}"/>
              </a:ext>
            </a:extLst>
          </p:cNvPr>
          <p:cNvSpPr>
            <a:spLocks noGrp="1"/>
          </p:cNvSpPr>
          <p:nvPr>
            <p:ph type="sldNum" sz="quarter" idx="12"/>
          </p:nvPr>
        </p:nvSpPr>
        <p:spPr/>
        <p:txBody>
          <a:bodyPr/>
          <a:lstStyle/>
          <a:p>
            <a:fld id="{28844951-7827-47D4-8276-7DDE1FA7D85A}" type="slidenum">
              <a:rPr lang="en-US" smtClean="0"/>
              <a:t>2</a:t>
            </a:fld>
            <a:endParaRPr lang="en-US"/>
          </a:p>
        </p:txBody>
      </p:sp>
    </p:spTree>
    <p:extLst>
      <p:ext uri="{BB962C8B-B14F-4D97-AF65-F5344CB8AC3E}">
        <p14:creationId xmlns:p14="http://schemas.microsoft.com/office/powerpoint/2010/main" val="18166914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 name="Rectangle 1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42DB5F-BE05-49C2-8E33-2BA95E0B657E}"/>
              </a:ext>
            </a:extLst>
          </p:cNvPr>
          <p:cNvSpPr>
            <a:spLocks noGrp="1"/>
          </p:cNvSpPr>
          <p:nvPr>
            <p:ph type="title"/>
          </p:nvPr>
        </p:nvSpPr>
        <p:spPr>
          <a:xfrm>
            <a:off x="1111371" y="-896787"/>
            <a:ext cx="7608126" cy="2004563"/>
          </a:xfrm>
        </p:spPr>
        <p:txBody>
          <a:bodyPr anchor="b">
            <a:normAutofit/>
          </a:bodyPr>
          <a:lstStyle/>
          <a:p>
            <a:r>
              <a:rPr lang="en-US" sz="4400">
                <a:solidFill>
                  <a:srgbClr val="FFFFFF"/>
                </a:solidFill>
                <a:cs typeface="Angsana New"/>
              </a:rPr>
              <a:t>Table Contents </a:t>
            </a:r>
            <a:endParaRPr lang="en-US" sz="4400">
              <a:solidFill>
                <a:srgbClr val="FFFFFF"/>
              </a:solidFill>
            </a:endParaRPr>
          </a:p>
        </p:txBody>
      </p:sp>
      <p:sp>
        <p:nvSpPr>
          <p:cNvPr id="3" name="Content Placeholder 2">
            <a:extLst>
              <a:ext uri="{FF2B5EF4-FFF2-40B4-BE49-F238E27FC236}">
                <a16:creationId xmlns:a16="http://schemas.microsoft.com/office/drawing/2014/main" id="{A79363C8-90CA-44BF-BD03-CC7AF0454C3D}"/>
              </a:ext>
            </a:extLst>
          </p:cNvPr>
          <p:cNvSpPr>
            <a:spLocks noGrp="1"/>
          </p:cNvSpPr>
          <p:nvPr>
            <p:ph idx="1"/>
          </p:nvPr>
        </p:nvSpPr>
        <p:spPr>
          <a:xfrm>
            <a:off x="291861" y="1724385"/>
            <a:ext cx="6170391" cy="4797633"/>
          </a:xfrm>
        </p:spPr>
        <p:txBody>
          <a:bodyPr vert="horz" lIns="91440" tIns="45720" rIns="91440" bIns="45720" rtlCol="0" anchor="t">
            <a:normAutofit/>
          </a:bodyPr>
          <a:lstStyle/>
          <a:p>
            <a:r>
              <a:rPr lang="en-US" sz="1800" dirty="0">
                <a:solidFill>
                  <a:srgbClr val="FFFFFF"/>
                </a:solidFill>
              </a:rPr>
              <a:t>Page 4-Technology at UWSTD </a:t>
            </a:r>
            <a:endParaRPr lang="en-US" dirty="0">
              <a:solidFill>
                <a:srgbClr val="342A1D">
                  <a:alpha val="70000"/>
                </a:srgbClr>
              </a:solidFill>
            </a:endParaRPr>
          </a:p>
          <a:p>
            <a:pPr>
              <a:buClr>
                <a:srgbClr val="F0EAE3"/>
              </a:buClr>
            </a:pPr>
            <a:r>
              <a:rPr lang="en-US" sz="1800" dirty="0">
                <a:solidFill>
                  <a:srgbClr val="FFFFFF"/>
                </a:solidFill>
              </a:rPr>
              <a:t>Page 5- Ethical consideration</a:t>
            </a:r>
            <a:endParaRPr lang="en-US" dirty="0">
              <a:solidFill>
                <a:srgbClr val="342A1D">
                  <a:alpha val="70000"/>
                </a:srgbClr>
              </a:solidFill>
            </a:endParaRPr>
          </a:p>
          <a:p>
            <a:pPr>
              <a:buClr>
                <a:srgbClr val="F0EAE3"/>
              </a:buClr>
            </a:pPr>
            <a:r>
              <a:rPr lang="en-US" sz="1800" dirty="0">
                <a:solidFill>
                  <a:srgbClr val="FFFFFF"/>
                </a:solidFill>
              </a:rPr>
              <a:t>Page 6- Who benefits from technology?</a:t>
            </a:r>
            <a:endParaRPr lang="en-US" dirty="0">
              <a:solidFill>
                <a:srgbClr val="342A1D">
                  <a:alpha val="70000"/>
                </a:srgbClr>
              </a:solidFill>
            </a:endParaRPr>
          </a:p>
          <a:p>
            <a:pPr>
              <a:buClr>
                <a:srgbClr val="F0EAE3"/>
              </a:buClr>
            </a:pPr>
            <a:r>
              <a:rPr lang="en-US" sz="1800" dirty="0">
                <a:solidFill>
                  <a:srgbClr val="FFFFFF"/>
                </a:solidFill>
              </a:rPr>
              <a:t>Page7-How many people have a form of device? </a:t>
            </a:r>
          </a:p>
          <a:p>
            <a:pPr>
              <a:buClr>
                <a:srgbClr val="F0EAE3"/>
              </a:buClr>
            </a:pPr>
            <a:r>
              <a:rPr lang="en-US" sz="1800" dirty="0">
                <a:solidFill>
                  <a:srgbClr val="FFFFFF"/>
                </a:solidFill>
              </a:rPr>
              <a:t> Page8-Timeline and hours of research </a:t>
            </a:r>
          </a:p>
          <a:p>
            <a:pPr>
              <a:buClr>
                <a:srgbClr val="F0EAE3"/>
              </a:buClr>
            </a:pPr>
            <a:r>
              <a:rPr lang="en-US" sz="1800" dirty="0">
                <a:solidFill>
                  <a:srgbClr val="FFFFFF"/>
                </a:solidFill>
              </a:rPr>
              <a:t>Page9 Hypothesis/Conclusion </a:t>
            </a:r>
            <a:endParaRPr lang="en-US" dirty="0"/>
          </a:p>
          <a:p>
            <a:pPr>
              <a:buClr>
                <a:srgbClr val="F0EAE3"/>
              </a:buClr>
            </a:pPr>
            <a:endParaRPr lang="en-US" sz="1800">
              <a:solidFill>
                <a:srgbClr val="FFFFFF"/>
              </a:solidFill>
            </a:endParaRPr>
          </a:p>
        </p:txBody>
      </p:sp>
      <p:sp>
        <p:nvSpPr>
          <p:cNvPr id="21" name="Rectangle 20">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9B7B3CAB-DFBF-4603-ADEE-A10D68FFE9A6}"/>
              </a:ext>
            </a:extLst>
          </p:cNvPr>
          <p:cNvPicPr>
            <a:picLocks noChangeAspect="1"/>
          </p:cNvPicPr>
          <p:nvPr/>
        </p:nvPicPr>
        <p:blipFill rotWithShape="1">
          <a:blip r:embed="rId2">
            <a:alphaModFix amt="60000"/>
          </a:blip>
          <a:srcRect l="18294" r="39162" b="9"/>
          <a:stretch/>
        </p:blipFill>
        <p:spPr>
          <a:xfrm>
            <a:off x="7784982" y="-1328"/>
            <a:ext cx="4407017" cy="6858000"/>
          </a:xfrm>
          <a:prstGeom prst="rect">
            <a:avLst/>
          </a:prstGeom>
        </p:spPr>
      </p:pic>
      <p:sp>
        <p:nvSpPr>
          <p:cNvPr id="4" name="Slide Number Placeholder 3">
            <a:extLst>
              <a:ext uri="{FF2B5EF4-FFF2-40B4-BE49-F238E27FC236}">
                <a16:creationId xmlns:a16="http://schemas.microsoft.com/office/drawing/2014/main" id="{1E31F524-37ED-46A1-983E-E0A7D733280F}"/>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404389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03B6-FA0E-4885-BF49-3DB6FA9B2E1E}"/>
              </a:ext>
            </a:extLst>
          </p:cNvPr>
          <p:cNvSpPr>
            <a:spLocks noGrp="1"/>
          </p:cNvSpPr>
          <p:nvPr>
            <p:ph type="title"/>
          </p:nvPr>
        </p:nvSpPr>
        <p:spPr/>
        <p:txBody>
          <a:bodyPr/>
          <a:lstStyle/>
          <a:p>
            <a:r>
              <a:rPr lang="en-US">
                <a:cs typeface="Angsana New"/>
              </a:rPr>
              <a:t>Technology at UWTSD </a:t>
            </a:r>
            <a:endParaRPr lang="en-US"/>
          </a:p>
        </p:txBody>
      </p:sp>
      <p:sp>
        <p:nvSpPr>
          <p:cNvPr id="3" name="Content Placeholder 2">
            <a:extLst>
              <a:ext uri="{FF2B5EF4-FFF2-40B4-BE49-F238E27FC236}">
                <a16:creationId xmlns:a16="http://schemas.microsoft.com/office/drawing/2014/main" id="{C0CEBD77-B927-4F8E-A0AC-78AA6913D8AB}"/>
              </a:ext>
            </a:extLst>
          </p:cNvPr>
          <p:cNvSpPr>
            <a:spLocks noGrp="1"/>
          </p:cNvSpPr>
          <p:nvPr>
            <p:ph idx="1"/>
          </p:nvPr>
        </p:nvSpPr>
        <p:spPr>
          <a:xfrm>
            <a:off x="838200" y="1661073"/>
            <a:ext cx="10515600" cy="4515890"/>
          </a:xfrm>
        </p:spPr>
        <p:txBody>
          <a:bodyPr vert="horz" lIns="91440" tIns="45720" rIns="91440" bIns="45720" rtlCol="0" anchor="t">
            <a:normAutofit fontScale="92500" lnSpcReduction="10000"/>
          </a:bodyPr>
          <a:lstStyle/>
          <a:p>
            <a:r>
              <a:rPr lang="en-US" dirty="0">
                <a:solidFill>
                  <a:srgbClr val="342A1D">
                    <a:alpha val="70000"/>
                  </a:srgbClr>
                </a:solidFill>
              </a:rPr>
              <a:t>Emails best and most effectives ways it's been one of the most effective and efficient way to pass on information.</a:t>
            </a:r>
            <a:endParaRPr lang="en-US" dirty="0"/>
          </a:p>
          <a:p>
            <a:pPr>
              <a:buClr>
                <a:srgbClr val="F0EAE3"/>
              </a:buClr>
            </a:pPr>
            <a:r>
              <a:rPr lang="en-US" dirty="0">
                <a:solidFill>
                  <a:srgbClr val="342A1D">
                    <a:alpha val="70000"/>
                  </a:srgbClr>
                </a:solidFill>
              </a:rPr>
              <a:t>Phone calls and online meetings such as Microsoft teams and zooms to reach millions of students from home it's one of the most effective way of teaching during the pandemic according to The Verge over 300 million users have used online meetings to spread or teach information's</a:t>
            </a:r>
            <a:r>
              <a:rPr lang="en-US" dirty="0">
                <a:ea typeface="+mn-lt"/>
                <a:cs typeface="+mn-lt"/>
              </a:rPr>
              <a:t> worldwide.</a:t>
            </a:r>
            <a:endParaRPr lang="en-US" dirty="0">
              <a:solidFill>
                <a:srgbClr val="342A1D">
                  <a:alpha val="70000"/>
                </a:srgbClr>
              </a:solidFill>
              <a:ea typeface="+mn-lt"/>
              <a:cs typeface="+mn-lt"/>
            </a:endParaRPr>
          </a:p>
          <a:p>
            <a:pPr>
              <a:buClr>
                <a:srgbClr val="F0EAE3"/>
              </a:buClr>
            </a:pPr>
            <a:r>
              <a:rPr lang="en-US" dirty="0">
                <a:solidFill>
                  <a:srgbClr val="342A1D">
                    <a:alpha val="70000"/>
                  </a:srgbClr>
                </a:solidFill>
              </a:rPr>
              <a:t>Internet and all the benefits such as apps like Microsoft apps most effective work wise apps to gather present share and publish information</a:t>
            </a:r>
          </a:p>
          <a:p>
            <a:pPr>
              <a:buClr>
                <a:srgbClr val="F0EAE3"/>
              </a:buClr>
            </a:pPr>
            <a:endParaRPr lang="en-US" dirty="0">
              <a:solidFill>
                <a:srgbClr val="342A1D">
                  <a:alpha val="70000"/>
                </a:srgbClr>
              </a:solidFill>
            </a:endParaRPr>
          </a:p>
          <a:p>
            <a:pPr>
              <a:buClr>
                <a:srgbClr val="F0EAE3"/>
              </a:buClr>
            </a:pPr>
            <a:endParaRPr lang="en-US" dirty="0">
              <a:solidFill>
                <a:srgbClr val="342A1D">
                  <a:alpha val="70000"/>
                </a:srgbClr>
              </a:solidFill>
            </a:endParaRPr>
          </a:p>
        </p:txBody>
      </p:sp>
      <p:sp>
        <p:nvSpPr>
          <p:cNvPr id="4" name="Slide Number Placeholder 3">
            <a:extLst>
              <a:ext uri="{FF2B5EF4-FFF2-40B4-BE49-F238E27FC236}">
                <a16:creationId xmlns:a16="http://schemas.microsoft.com/office/drawing/2014/main" id="{3BEF99D3-3CF2-48AA-90B3-D995D3C2F451}"/>
              </a:ext>
            </a:extLst>
          </p:cNvPr>
          <p:cNvSpPr>
            <a:spLocks noGrp="1"/>
          </p:cNvSpPr>
          <p:nvPr>
            <p:ph type="sldNum" sz="quarter" idx="12"/>
          </p:nvPr>
        </p:nvSpPr>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2041275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8321-1D29-4870-B372-5B28F8BBB4E1}"/>
              </a:ext>
            </a:extLst>
          </p:cNvPr>
          <p:cNvSpPr>
            <a:spLocks noGrp="1"/>
          </p:cNvSpPr>
          <p:nvPr>
            <p:ph type="title"/>
          </p:nvPr>
        </p:nvSpPr>
        <p:spPr>
          <a:xfrm>
            <a:off x="839788" y="685800"/>
            <a:ext cx="3932237" cy="1026544"/>
          </a:xfrm>
        </p:spPr>
        <p:txBody>
          <a:bodyPr/>
          <a:lstStyle/>
          <a:p>
            <a:r>
              <a:rPr lang="en-US">
                <a:cs typeface="Angsana New"/>
              </a:rPr>
              <a:t>Ethical consideration </a:t>
            </a:r>
          </a:p>
        </p:txBody>
      </p:sp>
      <p:sp>
        <p:nvSpPr>
          <p:cNvPr id="3" name="Content Placeholder 2">
            <a:extLst>
              <a:ext uri="{FF2B5EF4-FFF2-40B4-BE49-F238E27FC236}">
                <a16:creationId xmlns:a16="http://schemas.microsoft.com/office/drawing/2014/main" id="{2007AD01-CEA2-4F98-8A8E-ABFC76DC4476}"/>
              </a:ext>
            </a:extLst>
          </p:cNvPr>
          <p:cNvSpPr>
            <a:spLocks noGrp="1"/>
          </p:cNvSpPr>
          <p:nvPr>
            <p:ph idx="1"/>
          </p:nvPr>
        </p:nvSpPr>
        <p:spPr>
          <a:xfrm>
            <a:off x="4435566" y="685801"/>
            <a:ext cx="7236124" cy="2644836"/>
          </a:xfrm>
        </p:spPr>
        <p:txBody>
          <a:bodyPr vert="horz" lIns="91440" tIns="45720" rIns="91440" bIns="45720" rtlCol="0" anchor="t">
            <a:normAutofit fontScale="70000" lnSpcReduction="20000"/>
          </a:bodyPr>
          <a:lstStyle/>
          <a:p>
            <a:pPr marL="228600" indent="0">
              <a:buNone/>
            </a:pPr>
            <a:r>
              <a:rPr lang="en-US" dirty="0">
                <a:ea typeface="+mn-lt"/>
                <a:cs typeface="+mn-lt"/>
              </a:rPr>
              <a:t> Due to the distribution of the network on a large scale, data or information transfer in a big amount takes place which leads to the hidden chances of disclosing information and violating the privacy of any individuals or a group. It is a major challenge for IT society and organizations to maintain the privacy and integrity of data. </a:t>
            </a:r>
            <a:endParaRPr lang="en-US" dirty="0">
              <a:solidFill>
                <a:srgbClr val="342A1D">
                  <a:alpha val="70000"/>
                </a:srgbClr>
              </a:solidFill>
            </a:endParaRPr>
          </a:p>
        </p:txBody>
      </p:sp>
      <p:sp>
        <p:nvSpPr>
          <p:cNvPr id="4" name="Text Placeholder 3">
            <a:extLst>
              <a:ext uri="{FF2B5EF4-FFF2-40B4-BE49-F238E27FC236}">
                <a16:creationId xmlns:a16="http://schemas.microsoft.com/office/drawing/2014/main" id="{EE1061C0-C406-4D92-896F-EABFCCC65EBF}"/>
              </a:ext>
            </a:extLst>
          </p:cNvPr>
          <p:cNvSpPr>
            <a:spLocks noGrp="1"/>
          </p:cNvSpPr>
          <p:nvPr>
            <p:ph type="body" sz="half" idx="2"/>
          </p:nvPr>
        </p:nvSpPr>
        <p:spPr>
          <a:xfrm>
            <a:off x="595373" y="1778480"/>
            <a:ext cx="4176652" cy="4090508"/>
          </a:xfrm>
        </p:spPr>
        <p:txBody>
          <a:bodyPr vert="horz" lIns="91440" tIns="45720" rIns="91440" bIns="45720" rtlCol="0" anchor="t">
            <a:normAutofit/>
          </a:bodyPr>
          <a:lstStyle/>
          <a:p>
            <a:r>
              <a:rPr lang="en-US" dirty="0">
                <a:ea typeface="+mn-lt"/>
                <a:cs typeface="+mn-lt"/>
              </a:rPr>
              <a:t>Technology ethics are principles that can be used to govern technology including factors such as risk management and individual rights. The following are common areas of technology ethics. Access to empowering technology as a right or freedom. The rules of accountability for decisions made by technology</a:t>
            </a:r>
            <a:endParaRPr lang="en-US" dirty="0"/>
          </a:p>
        </p:txBody>
      </p:sp>
      <p:pic>
        <p:nvPicPr>
          <p:cNvPr id="5" name="Picture 5">
            <a:extLst>
              <a:ext uri="{FF2B5EF4-FFF2-40B4-BE49-F238E27FC236}">
                <a16:creationId xmlns:a16="http://schemas.microsoft.com/office/drawing/2014/main" id="{D088210B-7DB6-4236-B184-77F23B42D548}"/>
              </a:ext>
            </a:extLst>
          </p:cNvPr>
          <p:cNvPicPr>
            <a:picLocks noChangeAspect="1"/>
          </p:cNvPicPr>
          <p:nvPr/>
        </p:nvPicPr>
        <p:blipFill>
          <a:blip r:embed="rId2"/>
          <a:stretch>
            <a:fillRect/>
          </a:stretch>
        </p:blipFill>
        <p:spPr>
          <a:xfrm>
            <a:off x="6366564" y="3333750"/>
            <a:ext cx="4519702" cy="1714500"/>
          </a:xfrm>
          <a:prstGeom prst="rect">
            <a:avLst/>
          </a:prstGeom>
        </p:spPr>
      </p:pic>
      <p:sp>
        <p:nvSpPr>
          <p:cNvPr id="6" name="Slide Number Placeholder 5">
            <a:extLst>
              <a:ext uri="{FF2B5EF4-FFF2-40B4-BE49-F238E27FC236}">
                <a16:creationId xmlns:a16="http://schemas.microsoft.com/office/drawing/2014/main" id="{5F41C443-0233-4E1A-8953-2CBCFA4DDD83}"/>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26330366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4C5D5-94B4-477A-A8B3-8FECDCA34EBE}"/>
              </a:ext>
            </a:extLst>
          </p:cNvPr>
          <p:cNvSpPr>
            <a:spLocks noGrp="1"/>
          </p:cNvSpPr>
          <p:nvPr>
            <p:ph type="title"/>
          </p:nvPr>
        </p:nvSpPr>
        <p:spPr/>
        <p:txBody>
          <a:bodyPr/>
          <a:lstStyle/>
          <a:p>
            <a:r>
              <a:rPr lang="en-US">
                <a:cs typeface="Angsana New"/>
              </a:rPr>
              <a:t>Who benefits of today's technology ?</a:t>
            </a:r>
            <a:endParaRPr lang="en-US"/>
          </a:p>
        </p:txBody>
      </p:sp>
      <p:sp>
        <p:nvSpPr>
          <p:cNvPr id="3" name="Content Placeholder 2">
            <a:extLst>
              <a:ext uri="{FF2B5EF4-FFF2-40B4-BE49-F238E27FC236}">
                <a16:creationId xmlns:a16="http://schemas.microsoft.com/office/drawing/2014/main" id="{B1DE1785-EF84-4185-B48F-06E15E39BA06}"/>
              </a:ext>
            </a:extLst>
          </p:cNvPr>
          <p:cNvSpPr>
            <a:spLocks noGrp="1"/>
          </p:cNvSpPr>
          <p:nvPr>
            <p:ph idx="1"/>
          </p:nvPr>
        </p:nvSpPr>
        <p:spPr>
          <a:xfrm>
            <a:off x="234351" y="1876733"/>
            <a:ext cx="10673750" cy="2920005"/>
          </a:xfrm>
        </p:spPr>
        <p:txBody>
          <a:bodyPr vert="horz" lIns="91440" tIns="45720" rIns="91440" bIns="45720" rtlCol="0" anchor="t">
            <a:normAutofit/>
          </a:bodyPr>
          <a:lstStyle/>
          <a:p>
            <a:r>
              <a:rPr lang="en-US" sz="2000" b="1" dirty="0">
                <a:ea typeface="+mn-lt"/>
                <a:cs typeface="+mn-lt"/>
              </a:rPr>
              <a:t>The biggest beneficiary of advancing technology has been the health care sector. Medical research has led to the end of many diseases and ailments, to the discovery of many drugs and medications that have helped prevent many lethal diseases and disorders. New medicines have led to the demise of many illnesses and diseases</a:t>
            </a:r>
            <a:r>
              <a:rPr lang="en-US" sz="2000" dirty="0">
                <a:ea typeface="+mn-lt"/>
                <a:cs typeface="+mn-lt"/>
              </a:rPr>
              <a:t>.</a:t>
            </a:r>
            <a:endParaRPr lang="en-US" sz="2000">
              <a:solidFill>
                <a:srgbClr val="342A1D">
                  <a:alpha val="70000"/>
                </a:srgbClr>
              </a:solidFill>
            </a:endParaRPr>
          </a:p>
        </p:txBody>
      </p:sp>
      <p:sp>
        <p:nvSpPr>
          <p:cNvPr id="5" name="TextBox 4">
            <a:extLst>
              <a:ext uri="{FF2B5EF4-FFF2-40B4-BE49-F238E27FC236}">
                <a16:creationId xmlns:a16="http://schemas.microsoft.com/office/drawing/2014/main" id="{05715A0A-781E-472B-A4E3-C82A71A90A9F}"/>
              </a:ext>
            </a:extLst>
          </p:cNvPr>
          <p:cNvSpPr txBox="1"/>
          <p:nvPr/>
        </p:nvSpPr>
        <p:spPr>
          <a:xfrm>
            <a:off x="511834" y="3689230"/>
            <a:ext cx="110533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444444"/>
                </a:solidFill>
                <a:latin typeface="Roboto"/>
                <a:ea typeface="Roboto"/>
              </a:rPr>
              <a:t>People who most need assistive technology include people with disabilities older people people with noncommunicable diseases such as diabetes and stroke people with mental health conditions including dementia and autism people with gradual functional decline.</a:t>
            </a:r>
          </a:p>
          <a:p>
            <a:r>
              <a:rPr lang="en-US" sz="2000" b="1" dirty="0">
                <a:solidFill>
                  <a:srgbClr val="444444"/>
                </a:solidFill>
                <a:latin typeface="Roboto"/>
                <a:ea typeface="Roboto"/>
              </a:rPr>
              <a:t>Technology has helped and increased our mental capacity to create new forms of ways to help enable resolve medical conditions moreover apps that help keep track of user suffering from diabetes are available to use to keep track of results.</a:t>
            </a:r>
          </a:p>
        </p:txBody>
      </p:sp>
      <p:sp>
        <p:nvSpPr>
          <p:cNvPr id="6" name="Slide Number Placeholder 5">
            <a:extLst>
              <a:ext uri="{FF2B5EF4-FFF2-40B4-BE49-F238E27FC236}">
                <a16:creationId xmlns:a16="http://schemas.microsoft.com/office/drawing/2014/main" id="{EBDE1011-E36B-4446-B154-131966E46D4D}"/>
              </a:ext>
            </a:extLst>
          </p:cNvPr>
          <p:cNvSpPr>
            <a:spLocks noGrp="1"/>
          </p:cNvSpPr>
          <p:nvPr>
            <p:ph type="sldNum" sz="quarter" idx="12"/>
          </p:nvPr>
        </p:nvSpPr>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38870946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AEF9-D367-411B-803A-6EA8BBE8D976}"/>
              </a:ext>
            </a:extLst>
          </p:cNvPr>
          <p:cNvSpPr>
            <a:spLocks noGrp="1"/>
          </p:cNvSpPr>
          <p:nvPr>
            <p:ph type="title"/>
          </p:nvPr>
        </p:nvSpPr>
        <p:spPr>
          <a:xfrm>
            <a:off x="766313" y="681037"/>
            <a:ext cx="10515600" cy="1325563"/>
          </a:xfrm>
        </p:spPr>
        <p:txBody>
          <a:bodyPr>
            <a:normAutofit fontScale="90000"/>
          </a:bodyPr>
          <a:lstStyle/>
          <a:p>
            <a:r>
              <a:rPr lang="en-US">
                <a:cs typeface="Angsana New"/>
              </a:rPr>
              <a:t>How many people have a form of device?</a:t>
            </a:r>
            <a:endParaRPr lang="en-US"/>
          </a:p>
        </p:txBody>
      </p:sp>
      <p:sp>
        <p:nvSpPr>
          <p:cNvPr id="3" name="Content Placeholder 2">
            <a:extLst>
              <a:ext uri="{FF2B5EF4-FFF2-40B4-BE49-F238E27FC236}">
                <a16:creationId xmlns:a16="http://schemas.microsoft.com/office/drawing/2014/main" id="{47B94D6A-023F-4BE6-B769-D1B053E5F6A2}"/>
              </a:ext>
            </a:extLst>
          </p:cNvPr>
          <p:cNvSpPr>
            <a:spLocks noGrp="1"/>
          </p:cNvSpPr>
          <p:nvPr>
            <p:ph idx="1"/>
          </p:nvPr>
        </p:nvSpPr>
        <p:spPr>
          <a:xfrm>
            <a:off x="766313" y="1718582"/>
            <a:ext cx="10515600" cy="3998306"/>
          </a:xfrm>
        </p:spPr>
        <p:txBody>
          <a:bodyPr vert="horz" lIns="91440" tIns="45720" rIns="91440" bIns="45720" rtlCol="0" anchor="t">
            <a:normAutofit lnSpcReduction="10000"/>
          </a:bodyPr>
          <a:lstStyle/>
          <a:p>
            <a:pPr>
              <a:buClr>
                <a:srgbClr val="F0EAE3"/>
              </a:buClr>
            </a:pPr>
            <a:r>
              <a:rPr lang="en-US" dirty="0">
                <a:solidFill>
                  <a:srgbClr val="342A1D">
                    <a:alpha val="70000"/>
                  </a:srgbClr>
                </a:solidFill>
              </a:rPr>
              <a:t>According to GSMA real-time intelligence data, today, there are </a:t>
            </a:r>
            <a:r>
              <a:rPr lang="en-US" b="1" dirty="0">
                <a:solidFill>
                  <a:srgbClr val="342A1D">
                    <a:alpha val="70000"/>
                  </a:srgbClr>
                </a:solidFill>
              </a:rPr>
              <a:t>5.26 Billion</a:t>
            </a:r>
            <a:r>
              <a:rPr lang="en-US" dirty="0">
                <a:solidFill>
                  <a:srgbClr val="342A1D">
                    <a:alpha val="70000"/>
                  </a:srgbClr>
                </a:solidFill>
              </a:rPr>
              <a:t> people that have a mobile device in the world. This means that 67.01% of the world’s population has a mobile device.</a:t>
            </a:r>
          </a:p>
          <a:p>
            <a:pPr>
              <a:buClr>
                <a:srgbClr val="F0EAE3"/>
              </a:buClr>
            </a:pPr>
            <a:r>
              <a:rPr lang="en-US" dirty="0">
                <a:ea typeface="+mn-lt"/>
                <a:cs typeface="+mn-lt"/>
              </a:rPr>
              <a:t>The cell phone became an everyday tool and the number of subscribers increased from just over five million in 1990, to </a:t>
            </a:r>
            <a:r>
              <a:rPr lang="en-US" b="1" dirty="0">
                <a:ea typeface="+mn-lt"/>
                <a:cs typeface="+mn-lt"/>
              </a:rPr>
              <a:t>one hundred and nine million</a:t>
            </a:r>
            <a:r>
              <a:rPr lang="en-US" dirty="0">
                <a:ea typeface="+mn-lt"/>
                <a:cs typeface="+mn-lt"/>
              </a:rPr>
              <a:t> in 2000 </a:t>
            </a:r>
            <a:endParaRPr lang="en-US" dirty="0">
              <a:solidFill>
                <a:srgbClr val="342A1D">
                  <a:alpha val="70000"/>
                </a:srgbClr>
              </a:solidFill>
            </a:endParaRPr>
          </a:p>
          <a:p>
            <a:pPr>
              <a:buClr>
                <a:srgbClr val="F0EAE3"/>
              </a:buClr>
            </a:pPr>
            <a:r>
              <a:rPr lang="en-US" dirty="0">
                <a:solidFill>
                  <a:srgbClr val="342A1D">
                    <a:alpha val="70000"/>
                  </a:srgbClr>
                </a:solidFill>
              </a:rPr>
              <a:t>Think about the less developed countries globally ?</a:t>
            </a:r>
          </a:p>
          <a:p>
            <a:pPr>
              <a:buClr>
                <a:srgbClr val="F0EAE3"/>
              </a:buClr>
            </a:pPr>
            <a:endParaRPr lang="en-US" dirty="0">
              <a:solidFill>
                <a:srgbClr val="342A1D">
                  <a:alpha val="70000"/>
                </a:srgbClr>
              </a:solidFill>
            </a:endParaRPr>
          </a:p>
          <a:p>
            <a:pPr>
              <a:buClr>
                <a:srgbClr val="F0EAE3"/>
              </a:buClr>
            </a:pPr>
            <a:endParaRPr lang="en-US" dirty="0">
              <a:solidFill>
                <a:srgbClr val="342A1D">
                  <a:alpha val="70000"/>
                </a:srgbClr>
              </a:solidFill>
            </a:endParaRPr>
          </a:p>
        </p:txBody>
      </p:sp>
      <p:sp>
        <p:nvSpPr>
          <p:cNvPr id="4" name="Slide Number Placeholder 3">
            <a:extLst>
              <a:ext uri="{FF2B5EF4-FFF2-40B4-BE49-F238E27FC236}">
                <a16:creationId xmlns:a16="http://schemas.microsoft.com/office/drawing/2014/main" id="{C91BA531-BD65-4F4E-B1D1-4445E636F82C}"/>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31551449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ame 3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120F0-B3C3-4135-AB46-D37D2F827BC9}"/>
              </a:ext>
            </a:extLst>
          </p:cNvPr>
          <p:cNvSpPr>
            <a:spLocks noGrp="1"/>
          </p:cNvSpPr>
          <p:nvPr>
            <p:ph type="title"/>
          </p:nvPr>
        </p:nvSpPr>
        <p:spPr>
          <a:xfrm>
            <a:off x="838201" y="857251"/>
            <a:ext cx="5428375" cy="2076450"/>
          </a:xfrm>
        </p:spPr>
        <p:txBody>
          <a:bodyPr vert="horz" lIns="91440" tIns="45720" rIns="91440" bIns="45720" rtlCol="0" anchor="b">
            <a:normAutofit/>
          </a:bodyPr>
          <a:lstStyle/>
          <a:p>
            <a:r>
              <a:rPr lang="en-US" sz="4400">
                <a:solidFill>
                  <a:srgbClr val="FFFFFF"/>
                </a:solidFill>
              </a:rPr>
              <a:t>Hours as a team spent </a:t>
            </a:r>
          </a:p>
        </p:txBody>
      </p:sp>
      <p:sp>
        <p:nvSpPr>
          <p:cNvPr id="5" name="TextBox 4">
            <a:extLst>
              <a:ext uri="{FF2B5EF4-FFF2-40B4-BE49-F238E27FC236}">
                <a16:creationId xmlns:a16="http://schemas.microsoft.com/office/drawing/2014/main" id="{6C63FC63-FEFF-43BA-B7DF-5EF6FC495B59}"/>
              </a:ext>
            </a:extLst>
          </p:cNvPr>
          <p:cNvSpPr txBox="1"/>
          <p:nvPr/>
        </p:nvSpPr>
        <p:spPr>
          <a:xfrm>
            <a:off x="838200" y="3190875"/>
            <a:ext cx="5428375" cy="29860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2000" dirty="0">
                <a:solidFill>
                  <a:srgbClr val="FFFFFF"/>
                </a:solidFill>
              </a:rPr>
              <a:t>As a team we have spent over 40 to 50 minutes for the past 4 days starting 15/02/22 this has helped us build chemistry and has enabled us to share ideas and create.</a:t>
            </a:r>
            <a:endParaRPr lang="en-US" dirty="0"/>
          </a:p>
          <a:p>
            <a:pPr>
              <a:lnSpc>
                <a:spcPct val="110000"/>
              </a:lnSpc>
              <a:spcAft>
                <a:spcPts val="600"/>
              </a:spcAft>
              <a:buClr>
                <a:srgbClr val="F0EAE3"/>
              </a:buClr>
              <a:buSzPct val="80000"/>
            </a:pPr>
            <a:endParaRPr lang="en-US" sz="2000" dirty="0">
              <a:solidFill>
                <a:srgbClr val="FFFFFF"/>
              </a:solidFill>
            </a:endParaRPr>
          </a:p>
        </p:txBody>
      </p:sp>
      <p:pic>
        <p:nvPicPr>
          <p:cNvPr id="8" name="Graphic 7" descr="Clock">
            <a:extLst>
              <a:ext uri="{FF2B5EF4-FFF2-40B4-BE49-F238E27FC236}">
                <a16:creationId xmlns:a16="http://schemas.microsoft.com/office/drawing/2014/main" id="{34A38657-ADF8-4A7F-96D6-F7B52D1BD249}"/>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
        <p:nvSpPr>
          <p:cNvPr id="4" name="Slide Number Placeholder 3">
            <a:extLst>
              <a:ext uri="{FF2B5EF4-FFF2-40B4-BE49-F238E27FC236}">
                <a16:creationId xmlns:a16="http://schemas.microsoft.com/office/drawing/2014/main" id="{3C41E8A8-A27E-491B-AE1B-342B4BA1B308}"/>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8</a:t>
            </a:fld>
            <a:endParaRPr lang="en-US">
              <a:solidFill>
                <a:schemeClr val="tx2">
                  <a:alpha val="60000"/>
                </a:schemeClr>
              </a:solidFill>
            </a:endParaRPr>
          </a:p>
        </p:txBody>
      </p:sp>
    </p:spTree>
    <p:extLst>
      <p:ext uri="{BB962C8B-B14F-4D97-AF65-F5344CB8AC3E}">
        <p14:creationId xmlns:p14="http://schemas.microsoft.com/office/powerpoint/2010/main" val="128844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97EDAC-272B-41CC-86DA-8AC840ADE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ame 10">
            <a:extLst>
              <a:ext uri="{FF2B5EF4-FFF2-40B4-BE49-F238E27FC236}">
                <a16:creationId xmlns:a16="http://schemas.microsoft.com/office/drawing/2014/main" id="{26BF6A59-70E8-420E-98E0-243A94A0E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F951D-CA1E-448E-BF88-D203E42B49DA}"/>
              </a:ext>
            </a:extLst>
          </p:cNvPr>
          <p:cNvSpPr>
            <a:spLocks noGrp="1"/>
          </p:cNvSpPr>
          <p:nvPr>
            <p:ph type="title"/>
          </p:nvPr>
        </p:nvSpPr>
        <p:spPr>
          <a:xfrm>
            <a:off x="838200" y="857251"/>
            <a:ext cx="10515600" cy="2076450"/>
          </a:xfrm>
        </p:spPr>
        <p:txBody>
          <a:bodyPr anchor="ctr">
            <a:normAutofit/>
          </a:bodyPr>
          <a:lstStyle/>
          <a:p>
            <a:pPr algn="ctr"/>
            <a:r>
              <a:rPr lang="en-US" sz="4400">
                <a:gradFill flip="none" rotWithShape="1">
                  <a:gsLst>
                    <a:gs pos="0">
                      <a:schemeClr val="accent5">
                        <a:alpha val="70000"/>
                      </a:schemeClr>
                    </a:gs>
                    <a:gs pos="100000">
                      <a:schemeClr val="accent1">
                        <a:alpha val="70000"/>
                      </a:schemeClr>
                    </a:gs>
                  </a:gsLst>
                  <a:lin ang="0" scaled="1"/>
                  <a:tileRect/>
                </a:gradFill>
                <a:cs typeface="Angsana New"/>
              </a:rPr>
              <a:t>Hypothesis </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82054352-DE96-45A8-A343-55B80A78C17A}"/>
              </a:ext>
            </a:extLst>
          </p:cNvPr>
          <p:cNvSpPr>
            <a:spLocks noGrp="1"/>
          </p:cNvSpPr>
          <p:nvPr>
            <p:ph idx="1"/>
          </p:nvPr>
        </p:nvSpPr>
        <p:spPr>
          <a:xfrm>
            <a:off x="1866900" y="2615781"/>
            <a:ext cx="8458200" cy="3561181"/>
          </a:xfrm>
        </p:spPr>
        <p:txBody>
          <a:bodyPr vert="horz" lIns="91440" tIns="45720" rIns="91440" bIns="45720" rtlCol="0" anchor="t">
            <a:normAutofit/>
          </a:bodyPr>
          <a:lstStyle/>
          <a:p>
            <a:pPr algn="ctr"/>
            <a:r>
              <a:rPr lang="en-US" sz="1800" dirty="0">
                <a:solidFill>
                  <a:schemeClr val="bg1">
                    <a:lumMod val="50000"/>
                  </a:schemeClr>
                </a:solidFill>
              </a:rPr>
              <a:t>As a team we have come to a surprising difference between opinions my conclusion is that as time forwards technology will always burst in advancement this will help mankind achieve and discover many goals in the future.</a:t>
            </a:r>
          </a:p>
          <a:p>
            <a:pPr algn="ctr">
              <a:buClr>
                <a:srgbClr val="F0EAE3"/>
              </a:buClr>
            </a:pPr>
            <a:r>
              <a:rPr lang="en-US" sz="1800" dirty="0">
                <a:solidFill>
                  <a:schemeClr val="bg1">
                    <a:lumMod val="50000"/>
                  </a:schemeClr>
                </a:solidFill>
              </a:rPr>
              <a:t>Other have decided that technology could also be very harmful, it will corrupt people's brain for worse. Examples like children from a small age want smartphones and other devices for entertaining purpose, this leads parents to thinking that technology is corrupting brains.</a:t>
            </a:r>
          </a:p>
          <a:p>
            <a:pPr algn="ctr">
              <a:buClr>
                <a:srgbClr val="F0EAE3"/>
              </a:buClr>
            </a:pPr>
            <a:endParaRPr lang="en-US" sz="1800" dirty="0">
              <a:solidFill>
                <a:schemeClr val="bg1">
                  <a:lumMod val="50000"/>
                </a:schemeClr>
              </a:solidFill>
            </a:endParaRPr>
          </a:p>
          <a:p>
            <a:pPr algn="ctr">
              <a:buClr>
                <a:srgbClr val="F0EAE3"/>
              </a:buClr>
            </a:pPr>
            <a:endParaRPr lang="en-US" sz="1800">
              <a:solidFill>
                <a:schemeClr val="tx2">
                  <a:alpha val="60000"/>
                </a:schemeClr>
              </a:solidFill>
            </a:endParaRPr>
          </a:p>
        </p:txBody>
      </p:sp>
      <p:sp>
        <p:nvSpPr>
          <p:cNvPr id="4" name="Slide Number Placeholder 3">
            <a:extLst>
              <a:ext uri="{FF2B5EF4-FFF2-40B4-BE49-F238E27FC236}">
                <a16:creationId xmlns:a16="http://schemas.microsoft.com/office/drawing/2014/main" id="{C9A08E50-ADB0-47E7-AD5F-2AA31B38DFFA}"/>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9</a:t>
            </a:fld>
            <a:endParaRPr lang="en-US"/>
          </a:p>
        </p:txBody>
      </p:sp>
    </p:spTree>
    <p:extLst>
      <p:ext uri="{BB962C8B-B14F-4D97-AF65-F5344CB8AC3E}">
        <p14:creationId xmlns:p14="http://schemas.microsoft.com/office/powerpoint/2010/main" val="2866366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LuminousVTI">
  <a:themeElements>
    <a:clrScheme name="AnalogousFromDarkSeedLeftStep">
      <a:dk1>
        <a:srgbClr val="000000"/>
      </a:dk1>
      <a:lt1>
        <a:srgbClr val="FFFFFF"/>
      </a:lt1>
      <a:dk2>
        <a:srgbClr val="342A1D"/>
      </a:dk2>
      <a:lt2>
        <a:srgbClr val="E6E2E8"/>
      </a:lt2>
      <a:accent1>
        <a:srgbClr val="54B520"/>
      </a:accent1>
      <a:accent2>
        <a:srgbClr val="8AAE13"/>
      </a:accent2>
      <a:accent3>
        <a:srgbClr val="BA9E21"/>
      </a:accent3>
      <a:accent4>
        <a:srgbClr val="D56317"/>
      </a:accent4>
      <a:accent5>
        <a:srgbClr val="E7292C"/>
      </a:accent5>
      <a:accent6>
        <a:srgbClr val="D5176A"/>
      </a:accent6>
      <a:hlink>
        <a:srgbClr val="BF523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LuminousVTI</vt:lpstr>
      <vt:lpstr>How do we use technology to collaborate at UWTSD? </vt:lpstr>
      <vt:lpstr>Introduction what we will cover  </vt:lpstr>
      <vt:lpstr>Table Contents </vt:lpstr>
      <vt:lpstr>Technology at UWTSD </vt:lpstr>
      <vt:lpstr>Ethical consideration </vt:lpstr>
      <vt:lpstr>Who benefits of today's technology ?</vt:lpstr>
      <vt:lpstr>How many people have a form of device?</vt:lpstr>
      <vt:lpstr>Hours as a team spent </vt:lpstr>
      <vt:lpstr>Hypothesis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499</cp:revision>
  <dcterms:created xsi:type="dcterms:W3CDTF">2022-02-13T15:07:16Z</dcterms:created>
  <dcterms:modified xsi:type="dcterms:W3CDTF">2022-02-27T15:30:09Z</dcterms:modified>
</cp:coreProperties>
</file>