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4" r:id="rId1"/>
  </p:sldMasterIdLst>
  <p:sldIdLst>
    <p:sldId id="256" r:id="rId2"/>
    <p:sldId id="258" r:id="rId3"/>
    <p:sldId id="257"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5" r:id="rId18"/>
    <p:sldId id="272" r:id="rId19"/>
    <p:sldId id="276" r:id="rId20"/>
    <p:sldId id="273" r:id="rId21"/>
    <p:sldId id="274" r:id="rId22"/>
    <p:sldId id="277" r:id="rId23"/>
    <p:sldId id="280" r:id="rId24"/>
    <p:sldId id="278" r:id="rId25"/>
    <p:sldId id="279" r:id="rId2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D7D240-06A1-1F8B-E446-A00F2813E2B7}" v="631" dt="2025-11-30T02:24:36.236"/>
    <p1510:client id="{2B873B4C-6441-78D3-2FF3-41F1942923D8}" v="275" dt="2025-11-30T03:15:31.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ustina Rusei (1905309)" userId="S::1905309@student.uwtsd.ac.uk::6ac83fe3-0bc1-49d4-af65-7f2b69205dd0" providerId="AD" clId="Web-{2B873B4C-6441-78D3-2FF3-41F1942923D8}"/>
    <pc:docChg chg="addSld modSld">
      <pc:chgData name="Iustina Rusei (1905309)" userId="S::1905309@student.uwtsd.ac.uk::6ac83fe3-0bc1-49d4-af65-7f2b69205dd0" providerId="AD" clId="Web-{2B873B4C-6441-78D3-2FF3-41F1942923D8}" dt="2025-11-30T03:15:31.827" v="282" actId="20577"/>
      <pc:docMkLst>
        <pc:docMk/>
      </pc:docMkLst>
      <pc:sldChg chg="addSp delSp modSp">
        <pc:chgData name="Iustina Rusei (1905309)" userId="S::1905309@student.uwtsd.ac.uk::6ac83fe3-0bc1-49d4-af65-7f2b69205dd0" providerId="AD" clId="Web-{2B873B4C-6441-78D3-2FF3-41F1942923D8}" dt="2025-11-30T02:31:21.599" v="64" actId="20577"/>
        <pc:sldMkLst>
          <pc:docMk/>
          <pc:sldMk cId="769851745" sldId="271"/>
        </pc:sldMkLst>
        <pc:spChg chg="mod">
          <ac:chgData name="Iustina Rusei (1905309)" userId="S::1905309@student.uwtsd.ac.uk::6ac83fe3-0bc1-49d4-af65-7f2b69205dd0" providerId="AD" clId="Web-{2B873B4C-6441-78D3-2FF3-41F1942923D8}" dt="2025-11-30T02:31:03.364" v="62"/>
          <ac:spMkLst>
            <pc:docMk/>
            <pc:sldMk cId="769851745" sldId="271"/>
            <ac:spMk id="2" creationId="{1B701D24-3028-554D-9A51-1538956EE2B4}"/>
          </ac:spMkLst>
        </pc:spChg>
        <pc:spChg chg="mod">
          <ac:chgData name="Iustina Rusei (1905309)" userId="S::1905309@student.uwtsd.ac.uk::6ac83fe3-0bc1-49d4-af65-7f2b69205dd0" providerId="AD" clId="Web-{2B873B4C-6441-78D3-2FF3-41F1942923D8}" dt="2025-11-30T02:31:21.599" v="64" actId="20577"/>
          <ac:spMkLst>
            <pc:docMk/>
            <pc:sldMk cId="769851745" sldId="271"/>
            <ac:spMk id="3" creationId="{7575AB27-3AD4-FB68-870D-85726BF4E315}"/>
          </ac:spMkLst>
        </pc:spChg>
        <pc:spChg chg="del">
          <ac:chgData name="Iustina Rusei (1905309)" userId="S::1905309@student.uwtsd.ac.uk::6ac83fe3-0bc1-49d4-af65-7f2b69205dd0" providerId="AD" clId="Web-{2B873B4C-6441-78D3-2FF3-41F1942923D8}" dt="2025-11-30T02:31:03.364" v="62"/>
          <ac:spMkLst>
            <pc:docMk/>
            <pc:sldMk cId="769851745" sldId="271"/>
            <ac:spMk id="13" creationId="{23DA7759-3209-4FE2-96D1-4EEDD81E9EA0}"/>
          </ac:spMkLst>
        </pc:spChg>
        <pc:spChg chg="del">
          <ac:chgData name="Iustina Rusei (1905309)" userId="S::1905309@student.uwtsd.ac.uk::6ac83fe3-0bc1-49d4-af65-7f2b69205dd0" providerId="AD" clId="Web-{2B873B4C-6441-78D3-2FF3-41F1942923D8}" dt="2025-11-30T02:31:03.364" v="62"/>
          <ac:spMkLst>
            <pc:docMk/>
            <pc:sldMk cId="769851745" sldId="271"/>
            <ac:spMk id="15" creationId="{41460DAD-8769-4C9F-9C8C-BB0443909D76}"/>
          </ac:spMkLst>
        </pc:spChg>
        <pc:spChg chg="del">
          <ac:chgData name="Iustina Rusei (1905309)" userId="S::1905309@student.uwtsd.ac.uk::6ac83fe3-0bc1-49d4-af65-7f2b69205dd0" providerId="AD" clId="Web-{2B873B4C-6441-78D3-2FF3-41F1942923D8}" dt="2025-11-30T02:31:03.364" v="62"/>
          <ac:spMkLst>
            <pc:docMk/>
            <pc:sldMk cId="769851745" sldId="271"/>
            <ac:spMk id="17" creationId="{C9B9F33B-F0CC-4410-85D0-1B957DF4351C}"/>
          </ac:spMkLst>
        </pc:spChg>
        <pc:spChg chg="del">
          <ac:chgData name="Iustina Rusei (1905309)" userId="S::1905309@student.uwtsd.ac.uk::6ac83fe3-0bc1-49d4-af65-7f2b69205dd0" providerId="AD" clId="Web-{2B873B4C-6441-78D3-2FF3-41F1942923D8}" dt="2025-11-30T02:31:03.364" v="62"/>
          <ac:spMkLst>
            <pc:docMk/>
            <pc:sldMk cId="769851745" sldId="271"/>
            <ac:spMk id="19" creationId="{55CB1B7E-4B0B-4E99-9560-9667270DA7A6}"/>
          </ac:spMkLst>
        </pc:spChg>
        <pc:spChg chg="del">
          <ac:chgData name="Iustina Rusei (1905309)" userId="S::1905309@student.uwtsd.ac.uk::6ac83fe3-0bc1-49d4-af65-7f2b69205dd0" providerId="AD" clId="Web-{2B873B4C-6441-78D3-2FF3-41F1942923D8}" dt="2025-11-30T02:31:03.364" v="62"/>
          <ac:spMkLst>
            <pc:docMk/>
            <pc:sldMk cId="769851745" sldId="271"/>
            <ac:spMk id="23" creationId="{196DE3D2-178D-4017-842D-87C88CE92E13}"/>
          </ac:spMkLst>
        </pc:spChg>
        <pc:spChg chg="add">
          <ac:chgData name="Iustina Rusei (1905309)" userId="S::1905309@student.uwtsd.ac.uk::6ac83fe3-0bc1-49d4-af65-7f2b69205dd0" providerId="AD" clId="Web-{2B873B4C-6441-78D3-2FF3-41F1942923D8}" dt="2025-11-30T02:31:03.364" v="62"/>
          <ac:spMkLst>
            <pc:docMk/>
            <pc:sldMk cId="769851745" sldId="271"/>
            <ac:spMk id="34" creationId="{23DA7759-3209-4FE2-96D1-4EEDD81E9EA0}"/>
          </ac:spMkLst>
        </pc:spChg>
        <pc:spChg chg="add">
          <ac:chgData name="Iustina Rusei (1905309)" userId="S::1905309@student.uwtsd.ac.uk::6ac83fe3-0bc1-49d4-af65-7f2b69205dd0" providerId="AD" clId="Web-{2B873B4C-6441-78D3-2FF3-41F1942923D8}" dt="2025-11-30T02:31:03.364" v="62"/>
          <ac:spMkLst>
            <pc:docMk/>
            <pc:sldMk cId="769851745" sldId="271"/>
            <ac:spMk id="36" creationId="{41460DAD-8769-4C9F-9C8C-BB0443909D76}"/>
          </ac:spMkLst>
        </pc:spChg>
        <pc:spChg chg="add">
          <ac:chgData name="Iustina Rusei (1905309)" userId="S::1905309@student.uwtsd.ac.uk::6ac83fe3-0bc1-49d4-af65-7f2b69205dd0" providerId="AD" clId="Web-{2B873B4C-6441-78D3-2FF3-41F1942923D8}" dt="2025-11-30T02:31:03.364" v="62"/>
          <ac:spMkLst>
            <pc:docMk/>
            <pc:sldMk cId="769851745" sldId="271"/>
            <ac:spMk id="38" creationId="{4AC6B390-BC59-4F1D-A0EE-D71A92F0A0B2}"/>
          </ac:spMkLst>
        </pc:spChg>
        <pc:spChg chg="add">
          <ac:chgData name="Iustina Rusei (1905309)" userId="S::1905309@student.uwtsd.ac.uk::6ac83fe3-0bc1-49d4-af65-7f2b69205dd0" providerId="AD" clId="Web-{2B873B4C-6441-78D3-2FF3-41F1942923D8}" dt="2025-11-30T02:31:03.364" v="62"/>
          <ac:spMkLst>
            <pc:docMk/>
            <pc:sldMk cId="769851745" sldId="271"/>
            <ac:spMk id="40" creationId="{B6C60D79-16F1-4C4B-B7E3-7634E7069CDE}"/>
          </ac:spMkLst>
        </pc:spChg>
        <pc:picChg chg="mod">
          <ac:chgData name="Iustina Rusei (1905309)" userId="S::1905309@student.uwtsd.ac.uk::6ac83fe3-0bc1-49d4-af65-7f2b69205dd0" providerId="AD" clId="Web-{2B873B4C-6441-78D3-2FF3-41F1942923D8}" dt="2025-11-30T02:30:52.691" v="61" actId="14100"/>
          <ac:picMkLst>
            <pc:docMk/>
            <pc:sldMk cId="769851745" sldId="271"/>
            <ac:picMk id="7" creationId="{45036FE4-E343-28B4-C99D-80D7435839D8}"/>
          </ac:picMkLst>
        </pc:picChg>
        <pc:picChg chg="del">
          <ac:chgData name="Iustina Rusei (1905309)" userId="S::1905309@student.uwtsd.ac.uk::6ac83fe3-0bc1-49d4-af65-7f2b69205dd0" providerId="AD" clId="Web-{2B873B4C-6441-78D3-2FF3-41F1942923D8}" dt="2025-11-30T02:30:41.769" v="58"/>
          <ac:picMkLst>
            <pc:docMk/>
            <pc:sldMk cId="769851745" sldId="271"/>
            <ac:picMk id="8" creationId="{061B0D01-99D2-B1CC-BAE0-5AC21FE5660A}"/>
          </ac:picMkLst>
        </pc:picChg>
      </pc:sldChg>
      <pc:sldChg chg="delSp modSp">
        <pc:chgData name="Iustina Rusei (1905309)" userId="S::1905309@student.uwtsd.ac.uk::6ac83fe3-0bc1-49d4-af65-7f2b69205dd0" providerId="AD" clId="Web-{2B873B4C-6441-78D3-2FF3-41F1942923D8}" dt="2025-11-30T02:40:47.319" v="142" actId="20577"/>
        <pc:sldMkLst>
          <pc:docMk/>
          <pc:sldMk cId="556513944" sldId="272"/>
        </pc:sldMkLst>
        <pc:spChg chg="mod">
          <ac:chgData name="Iustina Rusei (1905309)" userId="S::1905309@student.uwtsd.ac.uk::6ac83fe3-0bc1-49d4-af65-7f2b69205dd0" providerId="AD" clId="Web-{2B873B4C-6441-78D3-2FF3-41F1942923D8}" dt="2025-11-30T02:38:19.284" v="99" actId="20577"/>
          <ac:spMkLst>
            <pc:docMk/>
            <pc:sldMk cId="556513944" sldId="272"/>
            <ac:spMk id="2" creationId="{B70CCDEE-28EF-70FF-B5E5-A309B99B56C3}"/>
          </ac:spMkLst>
        </pc:spChg>
        <pc:spChg chg="mod">
          <ac:chgData name="Iustina Rusei (1905309)" userId="S::1905309@student.uwtsd.ac.uk::6ac83fe3-0bc1-49d4-af65-7f2b69205dd0" providerId="AD" clId="Web-{2B873B4C-6441-78D3-2FF3-41F1942923D8}" dt="2025-11-30T02:40:47.319" v="142" actId="20577"/>
          <ac:spMkLst>
            <pc:docMk/>
            <pc:sldMk cId="556513944" sldId="272"/>
            <ac:spMk id="3" creationId="{274CFF99-A49F-9EFE-CFB3-9F151F2B247E}"/>
          </ac:spMkLst>
        </pc:spChg>
        <pc:picChg chg="mod">
          <ac:chgData name="Iustina Rusei (1905309)" userId="S::1905309@student.uwtsd.ac.uk::6ac83fe3-0bc1-49d4-af65-7f2b69205dd0" providerId="AD" clId="Web-{2B873B4C-6441-78D3-2FF3-41F1942923D8}" dt="2025-11-30T02:38:51.301" v="108" actId="1076"/>
          <ac:picMkLst>
            <pc:docMk/>
            <pc:sldMk cId="556513944" sldId="272"/>
            <ac:picMk id="4" creationId="{067E5383-8070-14B3-A52A-9164FA9D5C88}"/>
          </ac:picMkLst>
        </pc:picChg>
        <pc:picChg chg="del">
          <ac:chgData name="Iustina Rusei (1905309)" userId="S::1905309@student.uwtsd.ac.uk::6ac83fe3-0bc1-49d4-af65-7f2b69205dd0" providerId="AD" clId="Web-{2B873B4C-6441-78D3-2FF3-41F1942923D8}" dt="2025-11-30T02:38:36.394" v="104"/>
          <ac:picMkLst>
            <pc:docMk/>
            <pc:sldMk cId="556513944" sldId="272"/>
            <ac:picMk id="5" creationId="{92FD7B19-AD06-AE93-4998-03B2F5DCE032}"/>
          </ac:picMkLst>
        </pc:picChg>
      </pc:sldChg>
      <pc:sldChg chg="addSp delSp modSp mod setBg">
        <pc:chgData name="Iustina Rusei (1905309)" userId="S::1905309@student.uwtsd.ac.uk::6ac83fe3-0bc1-49d4-af65-7f2b69205dd0" providerId="AD" clId="Web-{2B873B4C-6441-78D3-2FF3-41F1942923D8}" dt="2025-11-30T03:03:45.416" v="240" actId="20577"/>
        <pc:sldMkLst>
          <pc:docMk/>
          <pc:sldMk cId="1320573963" sldId="274"/>
        </pc:sldMkLst>
        <pc:spChg chg="del mod">
          <ac:chgData name="Iustina Rusei (1905309)" userId="S::1905309@student.uwtsd.ac.uk::6ac83fe3-0bc1-49d4-af65-7f2b69205dd0" providerId="AD" clId="Web-{2B873B4C-6441-78D3-2FF3-41F1942923D8}" dt="2025-11-30T02:58:49.467" v="213"/>
          <ac:spMkLst>
            <pc:docMk/>
            <pc:sldMk cId="1320573963" sldId="274"/>
            <ac:spMk id="2" creationId="{7D80192B-2B41-DC58-A919-9EC5DD428EEB}"/>
          </ac:spMkLst>
        </pc:spChg>
        <pc:spChg chg="mod">
          <ac:chgData name="Iustina Rusei (1905309)" userId="S::1905309@student.uwtsd.ac.uk::6ac83fe3-0bc1-49d4-af65-7f2b69205dd0" providerId="AD" clId="Web-{2B873B4C-6441-78D3-2FF3-41F1942923D8}" dt="2025-11-30T03:03:45.416" v="240" actId="20577"/>
          <ac:spMkLst>
            <pc:docMk/>
            <pc:sldMk cId="1320573963" sldId="274"/>
            <ac:spMk id="3" creationId="{E8F25FF1-CCF7-D839-D85A-B60B35C55AEC}"/>
          </ac:spMkLst>
        </pc:spChg>
        <pc:spChg chg="add del">
          <ac:chgData name="Iustina Rusei (1905309)" userId="S::1905309@student.uwtsd.ac.uk::6ac83fe3-0bc1-49d4-af65-7f2b69205dd0" providerId="AD" clId="Web-{2B873B4C-6441-78D3-2FF3-41F1942923D8}" dt="2025-11-30T02:58:52.483" v="214"/>
          <ac:spMkLst>
            <pc:docMk/>
            <pc:sldMk cId="1320573963" sldId="274"/>
            <ac:spMk id="9" creationId="{4F7EBAE4-9945-4473-9E34-B2C66EA0F03D}"/>
          </ac:spMkLst>
        </pc:spChg>
        <pc:spChg chg="add del">
          <ac:chgData name="Iustina Rusei (1905309)" userId="S::1905309@student.uwtsd.ac.uk::6ac83fe3-0bc1-49d4-af65-7f2b69205dd0" providerId="AD" clId="Web-{2B873B4C-6441-78D3-2FF3-41F1942923D8}" dt="2025-11-30T02:58:52.483" v="214"/>
          <ac:spMkLst>
            <pc:docMk/>
            <pc:sldMk cId="1320573963" sldId="274"/>
            <ac:spMk id="11" creationId="{70BEB1E7-2F88-40BC-B73D-42E5B6F80BFC}"/>
          </ac:spMkLst>
        </pc:spChg>
        <pc:spChg chg="add del">
          <ac:chgData name="Iustina Rusei (1905309)" userId="S::1905309@student.uwtsd.ac.uk::6ac83fe3-0bc1-49d4-af65-7f2b69205dd0" providerId="AD" clId="Web-{2B873B4C-6441-78D3-2FF3-41F1942923D8}" dt="2025-11-30T02:58:52.483" v="214"/>
          <ac:spMkLst>
            <pc:docMk/>
            <pc:sldMk cId="1320573963" sldId="274"/>
            <ac:spMk id="13" creationId="{A7B99495-F43F-4D80-A44F-2CB4764EB90B}"/>
          </ac:spMkLst>
        </pc:spChg>
        <pc:spChg chg="add">
          <ac:chgData name="Iustina Rusei (1905309)" userId="S::1905309@student.uwtsd.ac.uk::6ac83fe3-0bc1-49d4-af65-7f2b69205dd0" providerId="AD" clId="Web-{2B873B4C-6441-78D3-2FF3-41F1942923D8}" dt="2025-11-30T02:58:52.483" v="214"/>
          <ac:spMkLst>
            <pc:docMk/>
            <pc:sldMk cId="1320573963" sldId="274"/>
            <ac:spMk id="18" creationId="{1CD81A2A-6ED4-4EF4-A14C-912D31E14800}"/>
          </ac:spMkLst>
        </pc:spChg>
        <pc:spChg chg="add">
          <ac:chgData name="Iustina Rusei (1905309)" userId="S::1905309@student.uwtsd.ac.uk::6ac83fe3-0bc1-49d4-af65-7f2b69205dd0" providerId="AD" clId="Web-{2B873B4C-6441-78D3-2FF3-41F1942923D8}" dt="2025-11-30T02:58:52.483" v="214"/>
          <ac:spMkLst>
            <pc:docMk/>
            <pc:sldMk cId="1320573963" sldId="274"/>
            <ac:spMk id="20" creationId="{1661932C-CA15-4E17-B115-FAE7CBEE4789}"/>
          </ac:spMkLst>
        </pc:spChg>
        <pc:spChg chg="add">
          <ac:chgData name="Iustina Rusei (1905309)" userId="S::1905309@student.uwtsd.ac.uk::6ac83fe3-0bc1-49d4-af65-7f2b69205dd0" providerId="AD" clId="Web-{2B873B4C-6441-78D3-2FF3-41F1942923D8}" dt="2025-11-30T02:58:52.483" v="214"/>
          <ac:spMkLst>
            <pc:docMk/>
            <pc:sldMk cId="1320573963" sldId="274"/>
            <ac:spMk id="22" creationId="{8590ADD5-9383-4D3D-9047-3DA2593CCB5D}"/>
          </ac:spMkLst>
        </pc:spChg>
        <pc:spChg chg="add">
          <ac:chgData name="Iustina Rusei (1905309)" userId="S::1905309@student.uwtsd.ac.uk::6ac83fe3-0bc1-49d4-af65-7f2b69205dd0" providerId="AD" clId="Web-{2B873B4C-6441-78D3-2FF3-41F1942923D8}" dt="2025-11-30T02:58:52.483" v="214"/>
          <ac:spMkLst>
            <pc:docMk/>
            <pc:sldMk cId="1320573963" sldId="274"/>
            <ac:spMk id="24" creationId="{DABE3E45-88CF-45D8-8D40-C773324D93F6}"/>
          </ac:spMkLst>
        </pc:spChg>
        <pc:spChg chg="add">
          <ac:chgData name="Iustina Rusei (1905309)" userId="S::1905309@student.uwtsd.ac.uk::6ac83fe3-0bc1-49d4-af65-7f2b69205dd0" providerId="AD" clId="Web-{2B873B4C-6441-78D3-2FF3-41F1942923D8}" dt="2025-11-30T02:58:52.483" v="214"/>
          <ac:spMkLst>
            <pc:docMk/>
            <pc:sldMk cId="1320573963" sldId="274"/>
            <ac:spMk id="28" creationId="{B91ECDA9-56DC-4270-8F33-01C5637B8CEB}"/>
          </ac:spMkLst>
        </pc:spChg>
        <pc:spChg chg="add">
          <ac:chgData name="Iustina Rusei (1905309)" userId="S::1905309@student.uwtsd.ac.uk::6ac83fe3-0bc1-49d4-af65-7f2b69205dd0" providerId="AD" clId="Web-{2B873B4C-6441-78D3-2FF3-41F1942923D8}" dt="2025-11-30T02:58:52.483" v="214"/>
          <ac:spMkLst>
            <pc:docMk/>
            <pc:sldMk cId="1320573963" sldId="274"/>
            <ac:spMk id="30" creationId="{75F47824-961D-465D-84F9-EAE11BC6173B}"/>
          </ac:spMkLst>
        </pc:spChg>
        <pc:spChg chg="add">
          <ac:chgData name="Iustina Rusei (1905309)" userId="S::1905309@student.uwtsd.ac.uk::6ac83fe3-0bc1-49d4-af65-7f2b69205dd0" providerId="AD" clId="Web-{2B873B4C-6441-78D3-2FF3-41F1942923D8}" dt="2025-11-30T02:58:52.483" v="214"/>
          <ac:spMkLst>
            <pc:docMk/>
            <pc:sldMk cId="1320573963" sldId="274"/>
            <ac:spMk id="32" creationId="{FEC9DA3E-C1D7-472D-B7C0-F71AE41FBA23}"/>
          </ac:spMkLst>
        </pc:spChg>
        <pc:picChg chg="add mod">
          <ac:chgData name="Iustina Rusei (1905309)" userId="S::1905309@student.uwtsd.ac.uk::6ac83fe3-0bc1-49d4-af65-7f2b69205dd0" providerId="AD" clId="Web-{2B873B4C-6441-78D3-2FF3-41F1942923D8}" dt="2025-11-30T02:58:31.952" v="210"/>
          <ac:picMkLst>
            <pc:docMk/>
            <pc:sldMk cId="1320573963" sldId="274"/>
            <ac:picMk id="4" creationId="{8ECF2204-DC64-8826-02DC-0222517C2563}"/>
          </ac:picMkLst>
        </pc:picChg>
      </pc:sldChg>
      <pc:sldChg chg="addSp delSp modSp new mod setBg modClrScheme chgLayout">
        <pc:chgData name="Iustina Rusei (1905309)" userId="S::1905309@student.uwtsd.ac.uk::6ac83fe3-0bc1-49d4-af65-7f2b69205dd0" providerId="AD" clId="Web-{2B873B4C-6441-78D3-2FF3-41F1942923D8}" dt="2025-11-30T02:50:12.604" v="188" actId="20577"/>
        <pc:sldMkLst>
          <pc:docMk/>
          <pc:sldMk cId="1412008844" sldId="275"/>
        </pc:sldMkLst>
        <pc:spChg chg="mod ord">
          <ac:chgData name="Iustina Rusei (1905309)" userId="S::1905309@student.uwtsd.ac.uk::6ac83fe3-0bc1-49d4-af65-7f2b69205dd0" providerId="AD" clId="Web-{2B873B4C-6441-78D3-2FF3-41F1942923D8}" dt="2025-11-30T02:38:05.486" v="95" actId="20577"/>
          <ac:spMkLst>
            <pc:docMk/>
            <pc:sldMk cId="1412008844" sldId="275"/>
            <ac:spMk id="2" creationId="{5BFDC5CD-4D37-4650-5D45-537246278B1E}"/>
          </ac:spMkLst>
        </pc:spChg>
        <pc:spChg chg="mod ord">
          <ac:chgData name="Iustina Rusei (1905309)" userId="S::1905309@student.uwtsd.ac.uk::6ac83fe3-0bc1-49d4-af65-7f2b69205dd0" providerId="AD" clId="Web-{2B873B4C-6441-78D3-2FF3-41F1942923D8}" dt="2025-11-30T02:50:12.604" v="188" actId="20577"/>
          <ac:spMkLst>
            <pc:docMk/>
            <pc:sldMk cId="1412008844" sldId="275"/>
            <ac:spMk id="3" creationId="{D4274029-4E89-F1E2-5512-24D5BC01862B}"/>
          </ac:spMkLst>
        </pc:spChg>
        <pc:spChg chg="del">
          <ac:chgData name="Iustina Rusei (1905309)" userId="S::1905309@student.uwtsd.ac.uk::6ac83fe3-0bc1-49d4-af65-7f2b69205dd0" providerId="AD" clId="Web-{2B873B4C-6441-78D3-2FF3-41F1942923D8}" dt="2025-11-30T02:25:39.961" v="1"/>
          <ac:spMkLst>
            <pc:docMk/>
            <pc:sldMk cId="1412008844" sldId="275"/>
            <ac:spMk id="4" creationId="{A0A638E6-5F60-FD53-96BF-62F52A6F4454}"/>
          </ac:spMkLst>
        </pc:spChg>
        <pc:spChg chg="add del">
          <ac:chgData name="Iustina Rusei (1905309)" userId="S::1905309@student.uwtsd.ac.uk::6ac83fe3-0bc1-49d4-af65-7f2b69205dd0" providerId="AD" clId="Web-{2B873B4C-6441-78D3-2FF3-41F1942923D8}" dt="2025-11-30T02:35:16.125" v="75"/>
          <ac:spMkLst>
            <pc:docMk/>
            <pc:sldMk cId="1412008844" sldId="275"/>
            <ac:spMk id="11" creationId="{9F8A656C-0806-4677-A38B-DA5DF0F3C406}"/>
          </ac:spMkLst>
        </pc:spChg>
        <pc:spChg chg="add del">
          <ac:chgData name="Iustina Rusei (1905309)" userId="S::1905309@student.uwtsd.ac.uk::6ac83fe3-0bc1-49d4-af65-7f2b69205dd0" providerId="AD" clId="Web-{2B873B4C-6441-78D3-2FF3-41F1942923D8}" dt="2025-11-30T02:35:16.125" v="75"/>
          <ac:spMkLst>
            <pc:docMk/>
            <pc:sldMk cId="1412008844" sldId="275"/>
            <ac:spMk id="13" creationId="{9BEF8C6D-8BB3-473A-9607-D7381CC5C0A5}"/>
          </ac:spMkLst>
        </pc:spChg>
        <pc:spChg chg="add del">
          <ac:chgData name="Iustina Rusei (1905309)" userId="S::1905309@student.uwtsd.ac.uk::6ac83fe3-0bc1-49d4-af65-7f2b69205dd0" providerId="AD" clId="Web-{2B873B4C-6441-78D3-2FF3-41F1942923D8}" dt="2025-11-30T02:35:16.125" v="75"/>
          <ac:spMkLst>
            <pc:docMk/>
            <pc:sldMk cId="1412008844" sldId="275"/>
            <ac:spMk id="15" creationId="{DCFDFFB9-D302-4A05-A770-D33232254722}"/>
          </ac:spMkLst>
        </pc:spChg>
        <pc:spChg chg="add">
          <ac:chgData name="Iustina Rusei (1905309)" userId="S::1905309@student.uwtsd.ac.uk::6ac83fe3-0bc1-49d4-af65-7f2b69205dd0" providerId="AD" clId="Web-{2B873B4C-6441-78D3-2FF3-41F1942923D8}" dt="2025-11-30T02:35:16.156" v="76"/>
          <ac:spMkLst>
            <pc:docMk/>
            <pc:sldMk cId="1412008844" sldId="275"/>
            <ac:spMk id="17" creationId="{DABE3E45-88CF-45D8-8D40-C773324D93F6}"/>
          </ac:spMkLst>
        </pc:spChg>
        <pc:spChg chg="add">
          <ac:chgData name="Iustina Rusei (1905309)" userId="S::1905309@student.uwtsd.ac.uk::6ac83fe3-0bc1-49d4-af65-7f2b69205dd0" providerId="AD" clId="Web-{2B873B4C-6441-78D3-2FF3-41F1942923D8}" dt="2025-11-30T02:35:16.156" v="76"/>
          <ac:spMkLst>
            <pc:docMk/>
            <pc:sldMk cId="1412008844" sldId="275"/>
            <ac:spMk id="18" creationId="{1CD81A2A-6ED4-4EF4-A14C-912D31E14800}"/>
          </ac:spMkLst>
        </pc:spChg>
        <pc:spChg chg="add">
          <ac:chgData name="Iustina Rusei (1905309)" userId="S::1905309@student.uwtsd.ac.uk::6ac83fe3-0bc1-49d4-af65-7f2b69205dd0" providerId="AD" clId="Web-{2B873B4C-6441-78D3-2FF3-41F1942923D8}" dt="2025-11-30T02:35:16.156" v="76"/>
          <ac:spMkLst>
            <pc:docMk/>
            <pc:sldMk cId="1412008844" sldId="275"/>
            <ac:spMk id="20" creationId="{1661932C-CA15-4E17-B115-FAE7CBEE4789}"/>
          </ac:spMkLst>
        </pc:spChg>
        <pc:spChg chg="add">
          <ac:chgData name="Iustina Rusei (1905309)" userId="S::1905309@student.uwtsd.ac.uk::6ac83fe3-0bc1-49d4-af65-7f2b69205dd0" providerId="AD" clId="Web-{2B873B4C-6441-78D3-2FF3-41F1942923D8}" dt="2025-11-30T02:35:16.156" v="76"/>
          <ac:spMkLst>
            <pc:docMk/>
            <pc:sldMk cId="1412008844" sldId="275"/>
            <ac:spMk id="21" creationId="{B91ECDA9-56DC-4270-8F33-01C5637B8CEB}"/>
          </ac:spMkLst>
        </pc:spChg>
        <pc:spChg chg="add">
          <ac:chgData name="Iustina Rusei (1905309)" userId="S::1905309@student.uwtsd.ac.uk::6ac83fe3-0bc1-49d4-af65-7f2b69205dd0" providerId="AD" clId="Web-{2B873B4C-6441-78D3-2FF3-41F1942923D8}" dt="2025-11-30T02:35:16.156" v="76"/>
          <ac:spMkLst>
            <pc:docMk/>
            <pc:sldMk cId="1412008844" sldId="275"/>
            <ac:spMk id="22" creationId="{8590ADD5-9383-4D3D-9047-3DA2593CCB5D}"/>
          </ac:spMkLst>
        </pc:spChg>
        <pc:spChg chg="add">
          <ac:chgData name="Iustina Rusei (1905309)" userId="S::1905309@student.uwtsd.ac.uk::6ac83fe3-0bc1-49d4-af65-7f2b69205dd0" providerId="AD" clId="Web-{2B873B4C-6441-78D3-2FF3-41F1942923D8}" dt="2025-11-30T02:35:16.156" v="76"/>
          <ac:spMkLst>
            <pc:docMk/>
            <pc:sldMk cId="1412008844" sldId="275"/>
            <ac:spMk id="23" creationId="{75F47824-961D-465D-84F9-EAE11BC6173B}"/>
          </ac:spMkLst>
        </pc:spChg>
        <pc:spChg chg="add">
          <ac:chgData name="Iustina Rusei (1905309)" userId="S::1905309@student.uwtsd.ac.uk::6ac83fe3-0bc1-49d4-af65-7f2b69205dd0" providerId="AD" clId="Web-{2B873B4C-6441-78D3-2FF3-41F1942923D8}" dt="2025-11-30T02:35:16.156" v="76"/>
          <ac:spMkLst>
            <pc:docMk/>
            <pc:sldMk cId="1412008844" sldId="275"/>
            <ac:spMk id="25" creationId="{FEC9DA3E-C1D7-472D-B7C0-F71AE41FBA23}"/>
          </ac:spMkLst>
        </pc:spChg>
        <pc:picChg chg="add mod ord">
          <ac:chgData name="Iustina Rusei (1905309)" userId="S::1905309@student.uwtsd.ac.uk::6ac83fe3-0bc1-49d4-af65-7f2b69205dd0" providerId="AD" clId="Web-{2B873B4C-6441-78D3-2FF3-41F1942923D8}" dt="2025-11-30T02:35:16.156" v="76"/>
          <ac:picMkLst>
            <pc:docMk/>
            <pc:sldMk cId="1412008844" sldId="275"/>
            <ac:picMk id="6" creationId="{A2D1D8A5-4A96-F538-4B9C-CBEDC2DEEA45}"/>
          </ac:picMkLst>
        </pc:picChg>
      </pc:sldChg>
      <pc:sldChg chg="addSp delSp modSp new mod setBg">
        <pc:chgData name="Iustina Rusei (1905309)" userId="S::1905309@student.uwtsd.ac.uk::6ac83fe3-0bc1-49d4-af65-7f2b69205dd0" providerId="AD" clId="Web-{2B873B4C-6441-78D3-2FF3-41F1942923D8}" dt="2025-11-30T02:46:21.743" v="185" actId="20577"/>
        <pc:sldMkLst>
          <pc:docMk/>
          <pc:sldMk cId="4114793004" sldId="276"/>
        </pc:sldMkLst>
        <pc:spChg chg="mod">
          <ac:chgData name="Iustina Rusei (1905309)" userId="S::1905309@student.uwtsd.ac.uk::6ac83fe3-0bc1-49d4-af65-7f2b69205dd0" providerId="AD" clId="Web-{2B873B4C-6441-78D3-2FF3-41F1942923D8}" dt="2025-11-30T02:41:52.242" v="148" actId="20577"/>
          <ac:spMkLst>
            <pc:docMk/>
            <pc:sldMk cId="4114793004" sldId="276"/>
            <ac:spMk id="2" creationId="{D697F75E-7A45-4616-877F-866E7A883F8C}"/>
          </ac:spMkLst>
        </pc:spChg>
        <pc:spChg chg="mod">
          <ac:chgData name="Iustina Rusei (1905309)" userId="S::1905309@student.uwtsd.ac.uk::6ac83fe3-0bc1-49d4-af65-7f2b69205dd0" providerId="AD" clId="Web-{2B873B4C-6441-78D3-2FF3-41F1942923D8}" dt="2025-11-30T02:46:21.743" v="185" actId="20577"/>
          <ac:spMkLst>
            <pc:docMk/>
            <pc:sldMk cId="4114793004" sldId="276"/>
            <ac:spMk id="3" creationId="{37764759-B6EA-7B30-3BF4-0E52E2F3FCE2}"/>
          </ac:spMkLst>
        </pc:spChg>
        <pc:spChg chg="add del">
          <ac:chgData name="Iustina Rusei (1905309)" userId="S::1905309@student.uwtsd.ac.uk::6ac83fe3-0bc1-49d4-af65-7f2b69205dd0" providerId="AD" clId="Web-{2B873B4C-6441-78D3-2FF3-41F1942923D8}" dt="2025-11-30T02:41:39.351" v="146"/>
          <ac:spMkLst>
            <pc:docMk/>
            <pc:sldMk cId="4114793004" sldId="276"/>
            <ac:spMk id="10" creationId="{442D2C40-7ED8-45E4-9E7D-C3407F9CAB7A}"/>
          </ac:spMkLst>
        </pc:spChg>
        <pc:spChg chg="add del">
          <ac:chgData name="Iustina Rusei (1905309)" userId="S::1905309@student.uwtsd.ac.uk::6ac83fe3-0bc1-49d4-af65-7f2b69205dd0" providerId="AD" clId="Web-{2B873B4C-6441-78D3-2FF3-41F1942923D8}" dt="2025-11-30T02:41:39.351" v="146"/>
          <ac:spMkLst>
            <pc:docMk/>
            <pc:sldMk cId="4114793004" sldId="276"/>
            <ac:spMk id="12" creationId="{081E4A58-353D-44AE-B2FC-2A74E2E400F7}"/>
          </ac:spMkLst>
        </pc:spChg>
        <pc:spChg chg="add">
          <ac:chgData name="Iustina Rusei (1905309)" userId="S::1905309@student.uwtsd.ac.uk::6ac83fe3-0bc1-49d4-af65-7f2b69205dd0" providerId="AD" clId="Web-{2B873B4C-6441-78D3-2FF3-41F1942923D8}" dt="2025-11-30T02:41:39.367" v="147"/>
          <ac:spMkLst>
            <pc:docMk/>
            <pc:sldMk cId="4114793004" sldId="276"/>
            <ac:spMk id="14" creationId="{A7B99495-F43F-4D80-A44F-2CB4764EB90B}"/>
          </ac:spMkLst>
        </pc:spChg>
        <pc:spChg chg="add">
          <ac:chgData name="Iustina Rusei (1905309)" userId="S::1905309@student.uwtsd.ac.uk::6ac83fe3-0bc1-49d4-af65-7f2b69205dd0" providerId="AD" clId="Web-{2B873B4C-6441-78D3-2FF3-41F1942923D8}" dt="2025-11-30T02:41:39.367" v="147"/>
          <ac:spMkLst>
            <pc:docMk/>
            <pc:sldMk cId="4114793004" sldId="276"/>
            <ac:spMk id="15" creationId="{4F7EBAE4-9945-4473-9E34-B2C66EA0F03D}"/>
          </ac:spMkLst>
        </pc:spChg>
        <pc:spChg chg="add">
          <ac:chgData name="Iustina Rusei (1905309)" userId="S::1905309@student.uwtsd.ac.uk::6ac83fe3-0bc1-49d4-af65-7f2b69205dd0" providerId="AD" clId="Web-{2B873B4C-6441-78D3-2FF3-41F1942923D8}" dt="2025-11-30T02:41:39.367" v="147"/>
          <ac:spMkLst>
            <pc:docMk/>
            <pc:sldMk cId="4114793004" sldId="276"/>
            <ac:spMk id="16" creationId="{70BEB1E7-2F88-40BC-B73D-42E5B6F80BFC}"/>
          </ac:spMkLst>
        </pc:spChg>
        <pc:picChg chg="add mod ord">
          <ac:chgData name="Iustina Rusei (1905309)" userId="S::1905309@student.uwtsd.ac.uk::6ac83fe3-0bc1-49d4-af65-7f2b69205dd0" providerId="AD" clId="Web-{2B873B4C-6441-78D3-2FF3-41F1942923D8}" dt="2025-11-30T02:46:05.149" v="182"/>
          <ac:picMkLst>
            <pc:docMk/>
            <pc:sldMk cId="4114793004" sldId="276"/>
            <ac:picMk id="5" creationId="{57D76AD1-1013-57B5-B008-296089B6F021}"/>
          </ac:picMkLst>
        </pc:picChg>
      </pc:sldChg>
      <pc:sldChg chg="addSp modSp new mod setBg">
        <pc:chgData name="Iustina Rusei (1905309)" userId="S::1905309@student.uwtsd.ac.uk::6ac83fe3-0bc1-49d4-af65-7f2b69205dd0" providerId="AD" clId="Web-{2B873B4C-6441-78D3-2FF3-41F1942923D8}" dt="2025-11-30T03:03:00.039" v="232" actId="20577"/>
        <pc:sldMkLst>
          <pc:docMk/>
          <pc:sldMk cId="129999492" sldId="277"/>
        </pc:sldMkLst>
        <pc:spChg chg="mod">
          <ac:chgData name="Iustina Rusei (1905309)" userId="S::1905309@student.uwtsd.ac.uk::6ac83fe3-0bc1-49d4-af65-7f2b69205dd0" providerId="AD" clId="Web-{2B873B4C-6441-78D3-2FF3-41F1942923D8}" dt="2025-11-30T03:00:01.770" v="221"/>
          <ac:spMkLst>
            <pc:docMk/>
            <pc:sldMk cId="129999492" sldId="277"/>
            <ac:spMk id="2" creationId="{591BBF77-F4E4-D89A-207E-6D5753473258}"/>
          </ac:spMkLst>
        </pc:spChg>
        <pc:spChg chg="mod">
          <ac:chgData name="Iustina Rusei (1905309)" userId="S::1905309@student.uwtsd.ac.uk::6ac83fe3-0bc1-49d4-af65-7f2b69205dd0" providerId="AD" clId="Web-{2B873B4C-6441-78D3-2FF3-41F1942923D8}" dt="2025-11-30T03:03:00.039" v="232" actId="20577"/>
          <ac:spMkLst>
            <pc:docMk/>
            <pc:sldMk cId="129999492" sldId="277"/>
            <ac:spMk id="3" creationId="{05A2C7F9-B7A6-4FB6-0DA6-81D70E314598}"/>
          </ac:spMkLst>
        </pc:spChg>
        <pc:spChg chg="add">
          <ac:chgData name="Iustina Rusei (1905309)" userId="S::1905309@student.uwtsd.ac.uk::6ac83fe3-0bc1-49d4-af65-7f2b69205dd0" providerId="AD" clId="Web-{2B873B4C-6441-78D3-2FF3-41F1942923D8}" dt="2025-11-30T03:00:01.770" v="221"/>
          <ac:spMkLst>
            <pc:docMk/>
            <pc:sldMk cId="129999492" sldId="277"/>
            <ac:spMk id="8" creationId="{907EF6B7-1338-4443-8C46-6A318D952DFD}"/>
          </ac:spMkLst>
        </pc:spChg>
        <pc:spChg chg="add">
          <ac:chgData name="Iustina Rusei (1905309)" userId="S::1905309@student.uwtsd.ac.uk::6ac83fe3-0bc1-49d4-af65-7f2b69205dd0" providerId="AD" clId="Web-{2B873B4C-6441-78D3-2FF3-41F1942923D8}" dt="2025-11-30T03:00:01.770" v="221"/>
          <ac:spMkLst>
            <pc:docMk/>
            <pc:sldMk cId="129999492" sldId="277"/>
            <ac:spMk id="10" creationId="{DAAE4CDD-124C-4DCF-9584-B6033B545DD5}"/>
          </ac:spMkLst>
        </pc:spChg>
        <pc:spChg chg="add">
          <ac:chgData name="Iustina Rusei (1905309)" userId="S::1905309@student.uwtsd.ac.uk::6ac83fe3-0bc1-49d4-af65-7f2b69205dd0" providerId="AD" clId="Web-{2B873B4C-6441-78D3-2FF3-41F1942923D8}" dt="2025-11-30T03:00:01.770" v="221"/>
          <ac:spMkLst>
            <pc:docMk/>
            <pc:sldMk cId="129999492" sldId="277"/>
            <ac:spMk id="12" creationId="{081E4A58-353D-44AE-B2FC-2A74E2E400F7}"/>
          </ac:spMkLst>
        </pc:spChg>
      </pc:sldChg>
      <pc:sldChg chg="modSp new">
        <pc:chgData name="Iustina Rusei (1905309)" userId="S::1905309@student.uwtsd.ac.uk::6ac83fe3-0bc1-49d4-af65-7f2b69205dd0" providerId="AD" clId="Web-{2B873B4C-6441-78D3-2FF3-41F1942923D8}" dt="2025-11-30T03:12:51.466" v="257" actId="20577"/>
        <pc:sldMkLst>
          <pc:docMk/>
          <pc:sldMk cId="2112934499" sldId="278"/>
        </pc:sldMkLst>
        <pc:spChg chg="mod">
          <ac:chgData name="Iustina Rusei (1905309)" userId="S::1905309@student.uwtsd.ac.uk::6ac83fe3-0bc1-49d4-af65-7f2b69205dd0" providerId="AD" clId="Web-{2B873B4C-6441-78D3-2FF3-41F1942923D8}" dt="2025-11-30T03:12:07.028" v="253" actId="20577"/>
          <ac:spMkLst>
            <pc:docMk/>
            <pc:sldMk cId="2112934499" sldId="278"/>
            <ac:spMk id="2" creationId="{07BBC4D3-D0BD-EDAD-8BB7-7C6D5B0A6850}"/>
          </ac:spMkLst>
        </pc:spChg>
        <pc:spChg chg="mod">
          <ac:chgData name="Iustina Rusei (1905309)" userId="S::1905309@student.uwtsd.ac.uk::6ac83fe3-0bc1-49d4-af65-7f2b69205dd0" providerId="AD" clId="Web-{2B873B4C-6441-78D3-2FF3-41F1942923D8}" dt="2025-11-30T03:12:51.466" v="257" actId="20577"/>
          <ac:spMkLst>
            <pc:docMk/>
            <pc:sldMk cId="2112934499" sldId="278"/>
            <ac:spMk id="3" creationId="{4C4126BB-33A7-EE02-2150-883811A92FE9}"/>
          </ac:spMkLst>
        </pc:spChg>
      </pc:sldChg>
      <pc:sldChg chg="delSp modSp new">
        <pc:chgData name="Iustina Rusei (1905309)" userId="S::1905309@student.uwtsd.ac.uk::6ac83fe3-0bc1-49d4-af65-7f2b69205dd0" providerId="AD" clId="Web-{2B873B4C-6441-78D3-2FF3-41F1942923D8}" dt="2025-11-30T03:13:32.623" v="264" actId="14100"/>
        <pc:sldMkLst>
          <pc:docMk/>
          <pc:sldMk cId="2537581685" sldId="279"/>
        </pc:sldMkLst>
        <pc:spChg chg="del mod">
          <ac:chgData name="Iustina Rusei (1905309)" userId="S::1905309@student.uwtsd.ac.uk::6ac83fe3-0bc1-49d4-af65-7f2b69205dd0" providerId="AD" clId="Web-{2B873B4C-6441-78D3-2FF3-41F1942923D8}" dt="2025-11-30T03:13:28.388" v="263"/>
          <ac:spMkLst>
            <pc:docMk/>
            <pc:sldMk cId="2537581685" sldId="279"/>
            <ac:spMk id="2" creationId="{7B168E8A-9A54-0DCB-5887-A63015C4BAC0}"/>
          </ac:spMkLst>
        </pc:spChg>
        <pc:spChg chg="mod">
          <ac:chgData name="Iustina Rusei (1905309)" userId="S::1905309@student.uwtsd.ac.uk::6ac83fe3-0bc1-49d4-af65-7f2b69205dd0" providerId="AD" clId="Web-{2B873B4C-6441-78D3-2FF3-41F1942923D8}" dt="2025-11-30T03:13:32.623" v="264" actId="14100"/>
          <ac:spMkLst>
            <pc:docMk/>
            <pc:sldMk cId="2537581685" sldId="279"/>
            <ac:spMk id="3" creationId="{30CCF7FD-6363-E09F-547E-4245E6428530}"/>
          </ac:spMkLst>
        </pc:spChg>
      </pc:sldChg>
      <pc:sldChg chg="addSp delSp modSp new mod setBg setClrOvrMap">
        <pc:chgData name="Iustina Rusei (1905309)" userId="S::1905309@student.uwtsd.ac.uk::6ac83fe3-0bc1-49d4-af65-7f2b69205dd0" providerId="AD" clId="Web-{2B873B4C-6441-78D3-2FF3-41F1942923D8}" dt="2025-11-30T03:15:31.827" v="282" actId="20577"/>
        <pc:sldMkLst>
          <pc:docMk/>
          <pc:sldMk cId="2469639663" sldId="280"/>
        </pc:sldMkLst>
        <pc:spChg chg="mod">
          <ac:chgData name="Iustina Rusei (1905309)" userId="S::1905309@student.uwtsd.ac.uk::6ac83fe3-0bc1-49d4-af65-7f2b69205dd0" providerId="AD" clId="Web-{2B873B4C-6441-78D3-2FF3-41F1942923D8}" dt="2025-11-30T03:15:31.827" v="282" actId="20577"/>
          <ac:spMkLst>
            <pc:docMk/>
            <pc:sldMk cId="2469639663" sldId="280"/>
            <ac:spMk id="2" creationId="{6617DC8E-A1B0-683A-DF67-D5EDA2F2EE12}"/>
          </ac:spMkLst>
        </pc:spChg>
        <pc:spChg chg="del mod">
          <ac:chgData name="Iustina Rusei (1905309)" userId="S::1905309@student.uwtsd.ac.uk::6ac83fe3-0bc1-49d4-af65-7f2b69205dd0" providerId="AD" clId="Web-{2B873B4C-6441-78D3-2FF3-41F1942923D8}" dt="2025-11-30T03:15:02.296" v="272"/>
          <ac:spMkLst>
            <pc:docMk/>
            <pc:sldMk cId="2469639663" sldId="280"/>
            <ac:spMk id="3" creationId="{02FCF672-C7A1-4183-7983-93B1A9247C22}"/>
          </ac:spMkLst>
        </pc:spChg>
        <pc:spChg chg="add del mod">
          <ac:chgData name="Iustina Rusei (1905309)" userId="S::1905309@student.uwtsd.ac.uk::6ac83fe3-0bc1-49d4-af65-7f2b69205dd0" providerId="AD" clId="Web-{2B873B4C-6441-78D3-2FF3-41F1942923D8}" dt="2025-11-30T03:14:52.811" v="270"/>
          <ac:spMkLst>
            <pc:docMk/>
            <pc:sldMk cId="2469639663" sldId="280"/>
            <ac:spMk id="5" creationId="{DF8C1C77-F54B-A002-A92D-B470BDCA12BD}"/>
          </ac:spMkLst>
        </pc:spChg>
        <pc:spChg chg="add">
          <ac:chgData name="Iustina Rusei (1905309)" userId="S::1905309@student.uwtsd.ac.uk::6ac83fe3-0bc1-49d4-af65-7f2b69205dd0" providerId="AD" clId="Web-{2B873B4C-6441-78D3-2FF3-41F1942923D8}" dt="2025-11-30T03:14:52.811" v="270"/>
          <ac:spMkLst>
            <pc:docMk/>
            <pc:sldMk cId="2469639663" sldId="280"/>
            <ac:spMk id="10" creationId="{E2CFBC99-FB8F-41F7-A81D-A5288D688D79}"/>
          </ac:spMkLst>
        </pc:spChg>
        <pc:spChg chg="add">
          <ac:chgData name="Iustina Rusei (1905309)" userId="S::1905309@student.uwtsd.ac.uk::6ac83fe3-0bc1-49d4-af65-7f2b69205dd0" providerId="AD" clId="Web-{2B873B4C-6441-78D3-2FF3-41F1942923D8}" dt="2025-11-30T03:14:52.811" v="270"/>
          <ac:spMkLst>
            <pc:docMk/>
            <pc:sldMk cId="2469639663" sldId="280"/>
            <ac:spMk id="12" creationId="{1EF86BFA-9133-4F6B-98BE-1CBB87EB62F5}"/>
          </ac:spMkLst>
        </pc:spChg>
        <pc:picChg chg="add mod ord">
          <ac:chgData name="Iustina Rusei (1905309)" userId="S::1905309@student.uwtsd.ac.uk::6ac83fe3-0bc1-49d4-af65-7f2b69205dd0" providerId="AD" clId="Web-{2B873B4C-6441-78D3-2FF3-41F1942923D8}" dt="2025-11-30T03:14:52.811" v="270"/>
          <ac:picMkLst>
            <pc:docMk/>
            <pc:sldMk cId="2469639663" sldId="280"/>
            <ac:picMk id="4" creationId="{E2FA2690-296B-0154-BA5C-77AB2C9B04F3}"/>
          </ac:picMkLst>
        </pc:picChg>
      </pc:sldChg>
    </pc:docChg>
  </pc:docChgLst>
  <pc:docChgLst>
    <pc:chgData name="Iustina Rusei (1905309)" userId="S::1905309@student.uwtsd.ac.uk::6ac83fe3-0bc1-49d4-af65-7f2b69205dd0" providerId="AD" clId="Web-{22D7D240-06A1-1F8B-E446-A00F2813E2B7}"/>
    <pc:docChg chg="addSld delSld modSld">
      <pc:chgData name="Iustina Rusei (1905309)" userId="S::1905309@student.uwtsd.ac.uk::6ac83fe3-0bc1-49d4-af65-7f2b69205dd0" providerId="AD" clId="Web-{22D7D240-06A1-1F8B-E446-A00F2813E2B7}" dt="2025-11-30T02:24:36.236" v="627" actId="20577"/>
      <pc:docMkLst>
        <pc:docMk/>
      </pc:docMkLst>
      <pc:sldChg chg="modSp">
        <pc:chgData name="Iustina Rusei (1905309)" userId="S::1905309@student.uwtsd.ac.uk::6ac83fe3-0bc1-49d4-af65-7f2b69205dd0" providerId="AD" clId="Web-{22D7D240-06A1-1F8B-E446-A00F2813E2B7}" dt="2025-11-27T15:59:20.089" v="238" actId="20577"/>
        <pc:sldMkLst>
          <pc:docMk/>
          <pc:sldMk cId="1962690578" sldId="260"/>
        </pc:sldMkLst>
        <pc:spChg chg="mod">
          <ac:chgData name="Iustina Rusei (1905309)" userId="S::1905309@student.uwtsd.ac.uk::6ac83fe3-0bc1-49d4-af65-7f2b69205dd0" providerId="AD" clId="Web-{22D7D240-06A1-1F8B-E446-A00F2813E2B7}" dt="2025-11-27T15:59:20.089" v="238" actId="20577"/>
          <ac:spMkLst>
            <pc:docMk/>
            <pc:sldMk cId="1962690578" sldId="260"/>
            <ac:spMk id="3" creationId="{78DFDBF4-95C1-FB05-FB1E-C39E62922318}"/>
          </ac:spMkLst>
        </pc:spChg>
      </pc:sldChg>
      <pc:sldChg chg="modSp">
        <pc:chgData name="Iustina Rusei (1905309)" userId="S::1905309@student.uwtsd.ac.uk::6ac83fe3-0bc1-49d4-af65-7f2b69205dd0" providerId="AD" clId="Web-{22D7D240-06A1-1F8B-E446-A00F2813E2B7}" dt="2025-11-27T15:24:51.618" v="115" actId="20577"/>
        <pc:sldMkLst>
          <pc:docMk/>
          <pc:sldMk cId="1205500193" sldId="262"/>
        </pc:sldMkLst>
        <pc:spChg chg="mod">
          <ac:chgData name="Iustina Rusei (1905309)" userId="S::1905309@student.uwtsd.ac.uk::6ac83fe3-0bc1-49d4-af65-7f2b69205dd0" providerId="AD" clId="Web-{22D7D240-06A1-1F8B-E446-A00F2813E2B7}" dt="2025-11-27T15:24:14.898" v="100" actId="20577"/>
          <ac:spMkLst>
            <pc:docMk/>
            <pc:sldMk cId="1205500193" sldId="262"/>
            <ac:spMk id="2" creationId="{0ED3ABF6-EC29-379A-C351-AFB7B64EB73B}"/>
          </ac:spMkLst>
        </pc:spChg>
        <pc:spChg chg="mod">
          <ac:chgData name="Iustina Rusei (1905309)" userId="S::1905309@student.uwtsd.ac.uk::6ac83fe3-0bc1-49d4-af65-7f2b69205dd0" providerId="AD" clId="Web-{22D7D240-06A1-1F8B-E446-A00F2813E2B7}" dt="2025-11-27T15:24:51.618" v="115" actId="20577"/>
          <ac:spMkLst>
            <pc:docMk/>
            <pc:sldMk cId="1205500193" sldId="262"/>
            <ac:spMk id="3" creationId="{4BCAC580-7C38-14D3-58C7-27135B00F712}"/>
          </ac:spMkLst>
        </pc:spChg>
      </pc:sldChg>
      <pc:sldChg chg="addSp delSp modSp mod setBg">
        <pc:chgData name="Iustina Rusei (1905309)" userId="S::1905309@student.uwtsd.ac.uk::6ac83fe3-0bc1-49d4-af65-7f2b69205dd0" providerId="AD" clId="Web-{22D7D240-06A1-1F8B-E446-A00F2813E2B7}" dt="2025-11-27T15:03:43.134" v="23" actId="20577"/>
        <pc:sldMkLst>
          <pc:docMk/>
          <pc:sldMk cId="63599394" sldId="264"/>
        </pc:sldMkLst>
        <pc:spChg chg="mod">
          <ac:chgData name="Iustina Rusei (1905309)" userId="S::1905309@student.uwtsd.ac.uk::6ac83fe3-0bc1-49d4-af65-7f2b69205dd0" providerId="AD" clId="Web-{22D7D240-06A1-1F8B-E446-A00F2813E2B7}" dt="2025-11-27T15:03:31.946" v="22" actId="1076"/>
          <ac:spMkLst>
            <pc:docMk/>
            <pc:sldMk cId="63599394" sldId="264"/>
            <ac:spMk id="2" creationId="{7606DC69-12A3-2EFA-79E4-A8514FB40FAC}"/>
          </ac:spMkLst>
        </pc:spChg>
        <pc:spChg chg="add mod">
          <ac:chgData name="Iustina Rusei (1905309)" userId="S::1905309@student.uwtsd.ac.uk::6ac83fe3-0bc1-49d4-af65-7f2b69205dd0" providerId="AD" clId="Web-{22D7D240-06A1-1F8B-E446-A00F2813E2B7}" dt="2025-11-27T15:03:43.134" v="23" actId="20577"/>
          <ac:spMkLst>
            <pc:docMk/>
            <pc:sldMk cId="63599394" sldId="264"/>
            <ac:spMk id="8" creationId="{DF04F268-53D2-F7EA-EDF8-9C192473E848}"/>
          </ac:spMkLst>
        </pc:spChg>
        <pc:spChg chg="add">
          <ac:chgData name="Iustina Rusei (1905309)" userId="S::1905309@student.uwtsd.ac.uk::6ac83fe3-0bc1-49d4-af65-7f2b69205dd0" providerId="AD" clId="Web-{22D7D240-06A1-1F8B-E446-A00F2813E2B7}" dt="2025-11-27T14:58:15.270" v="15"/>
          <ac:spMkLst>
            <pc:docMk/>
            <pc:sldMk cId="63599394" sldId="264"/>
            <ac:spMk id="11" creationId="{2EB492CD-616E-47F8-933B-5E2D952A0593}"/>
          </ac:spMkLst>
        </pc:spChg>
        <pc:spChg chg="add">
          <ac:chgData name="Iustina Rusei (1905309)" userId="S::1905309@student.uwtsd.ac.uk::6ac83fe3-0bc1-49d4-af65-7f2b69205dd0" providerId="AD" clId="Web-{22D7D240-06A1-1F8B-E446-A00F2813E2B7}" dt="2025-11-27T14:58:15.270" v="15"/>
          <ac:spMkLst>
            <pc:docMk/>
            <pc:sldMk cId="63599394" sldId="264"/>
            <ac:spMk id="13" creationId="{59383CF9-23B5-4335-9B21-1791C4CF1C75}"/>
          </ac:spMkLst>
        </pc:spChg>
        <pc:spChg chg="add">
          <ac:chgData name="Iustina Rusei (1905309)" userId="S::1905309@student.uwtsd.ac.uk::6ac83fe3-0bc1-49d4-af65-7f2b69205dd0" providerId="AD" clId="Web-{22D7D240-06A1-1F8B-E446-A00F2813E2B7}" dt="2025-11-27T14:58:15.270" v="15"/>
          <ac:spMkLst>
            <pc:docMk/>
            <pc:sldMk cId="63599394" sldId="264"/>
            <ac:spMk id="15" creationId="{0007FE00-9498-4706-B255-6437B0252C02}"/>
          </ac:spMkLst>
        </pc:spChg>
        <pc:picChg chg="add mod ord">
          <ac:chgData name="Iustina Rusei (1905309)" userId="S::1905309@student.uwtsd.ac.uk::6ac83fe3-0bc1-49d4-af65-7f2b69205dd0" providerId="AD" clId="Web-{22D7D240-06A1-1F8B-E446-A00F2813E2B7}" dt="2025-11-27T14:58:19.239" v="16" actId="1076"/>
          <ac:picMkLst>
            <pc:docMk/>
            <pc:sldMk cId="63599394" sldId="264"/>
            <ac:picMk id="4" creationId="{3D57B1C4-7F52-DD89-AA64-F819AF8CBBE9}"/>
          </ac:picMkLst>
        </pc:picChg>
      </pc:sldChg>
      <pc:sldChg chg="modSp new">
        <pc:chgData name="Iustina Rusei (1905309)" userId="S::1905309@student.uwtsd.ac.uk::6ac83fe3-0bc1-49d4-af65-7f2b69205dd0" providerId="AD" clId="Web-{22D7D240-06A1-1F8B-E446-A00F2813E2B7}" dt="2025-11-27T15:24:00.288" v="98" actId="20577"/>
        <pc:sldMkLst>
          <pc:docMk/>
          <pc:sldMk cId="3566499852" sldId="265"/>
        </pc:sldMkLst>
        <pc:spChg chg="mod">
          <ac:chgData name="Iustina Rusei (1905309)" userId="S::1905309@student.uwtsd.ac.uk::6ac83fe3-0bc1-49d4-af65-7f2b69205dd0" providerId="AD" clId="Web-{22D7D240-06A1-1F8B-E446-A00F2813E2B7}" dt="2025-11-27T15:24:00.288" v="98" actId="20577"/>
          <ac:spMkLst>
            <pc:docMk/>
            <pc:sldMk cId="3566499852" sldId="265"/>
            <ac:spMk id="2" creationId="{ECA1CB20-9609-2646-0D87-9D765F0A8B3D}"/>
          </ac:spMkLst>
        </pc:spChg>
        <pc:spChg chg="mod">
          <ac:chgData name="Iustina Rusei (1905309)" userId="S::1905309@student.uwtsd.ac.uk::6ac83fe3-0bc1-49d4-af65-7f2b69205dd0" providerId="AD" clId="Web-{22D7D240-06A1-1F8B-E446-A00F2813E2B7}" dt="2025-11-27T15:23:40.584" v="96" actId="20577"/>
          <ac:spMkLst>
            <pc:docMk/>
            <pc:sldMk cId="3566499852" sldId="265"/>
            <ac:spMk id="3" creationId="{FC3271D8-84F0-FA6B-52D3-91944CC9CFE5}"/>
          </ac:spMkLst>
        </pc:spChg>
      </pc:sldChg>
      <pc:sldChg chg="addSp delSp modSp new">
        <pc:chgData name="Iustina Rusei (1905309)" userId="S::1905309@student.uwtsd.ac.uk::6ac83fe3-0bc1-49d4-af65-7f2b69205dd0" providerId="AD" clId="Web-{22D7D240-06A1-1F8B-E446-A00F2813E2B7}" dt="2025-11-27T15:19:58.950" v="51" actId="14100"/>
        <pc:sldMkLst>
          <pc:docMk/>
          <pc:sldMk cId="979723771" sldId="266"/>
        </pc:sldMkLst>
        <pc:spChg chg="add mod">
          <ac:chgData name="Iustina Rusei (1905309)" userId="S::1905309@student.uwtsd.ac.uk::6ac83fe3-0bc1-49d4-af65-7f2b69205dd0" providerId="AD" clId="Web-{22D7D240-06A1-1F8B-E446-A00F2813E2B7}" dt="2025-11-27T15:19:51.294" v="49" actId="1076"/>
          <ac:spMkLst>
            <pc:docMk/>
            <pc:sldMk cId="979723771" sldId="266"/>
            <ac:spMk id="4" creationId="{C22482F6-37BC-0537-F3DF-D120C772CE72}"/>
          </ac:spMkLst>
        </pc:spChg>
        <pc:picChg chg="add mod">
          <ac:chgData name="Iustina Rusei (1905309)" userId="S::1905309@student.uwtsd.ac.uk::6ac83fe3-0bc1-49d4-af65-7f2b69205dd0" providerId="AD" clId="Web-{22D7D240-06A1-1F8B-E446-A00F2813E2B7}" dt="2025-11-27T15:19:58.950" v="51" actId="14100"/>
          <ac:picMkLst>
            <pc:docMk/>
            <pc:sldMk cId="979723771" sldId="266"/>
            <ac:picMk id="2" creationId="{2D729C8E-6392-DA43-5BF2-A124A640AEC8}"/>
          </ac:picMkLst>
        </pc:picChg>
      </pc:sldChg>
      <pc:sldChg chg="addSp delSp modSp new mod setBg">
        <pc:chgData name="Iustina Rusei (1905309)" userId="S::1905309@student.uwtsd.ac.uk::6ac83fe3-0bc1-49d4-af65-7f2b69205dd0" providerId="AD" clId="Web-{22D7D240-06A1-1F8B-E446-A00F2813E2B7}" dt="2025-11-27T16:00:28.090" v="241" actId="20577"/>
        <pc:sldMkLst>
          <pc:docMk/>
          <pc:sldMk cId="3923229454" sldId="267"/>
        </pc:sldMkLst>
        <pc:spChg chg="mod">
          <ac:chgData name="Iustina Rusei (1905309)" userId="S::1905309@student.uwtsd.ac.uk::6ac83fe3-0bc1-49d4-af65-7f2b69205dd0" providerId="AD" clId="Web-{22D7D240-06A1-1F8B-E446-A00F2813E2B7}" dt="2025-11-27T15:44:12.849" v="154" actId="20577"/>
          <ac:spMkLst>
            <pc:docMk/>
            <pc:sldMk cId="3923229454" sldId="267"/>
            <ac:spMk id="2" creationId="{1844A70E-E1FD-6CED-FBD8-5B454497A7AD}"/>
          </ac:spMkLst>
        </pc:spChg>
        <pc:spChg chg="add mod">
          <ac:chgData name="Iustina Rusei (1905309)" userId="S::1905309@student.uwtsd.ac.uk::6ac83fe3-0bc1-49d4-af65-7f2b69205dd0" providerId="AD" clId="Web-{22D7D240-06A1-1F8B-E446-A00F2813E2B7}" dt="2025-11-27T16:00:28.090" v="241" actId="20577"/>
          <ac:spMkLst>
            <pc:docMk/>
            <pc:sldMk cId="3923229454" sldId="267"/>
            <ac:spMk id="7" creationId="{65728B27-053B-5F5D-0A12-55925E9D0747}"/>
          </ac:spMkLst>
        </pc:spChg>
        <pc:spChg chg="add mod">
          <ac:chgData name="Iustina Rusei (1905309)" userId="S::1905309@student.uwtsd.ac.uk::6ac83fe3-0bc1-49d4-af65-7f2b69205dd0" providerId="AD" clId="Web-{22D7D240-06A1-1F8B-E446-A00F2813E2B7}" dt="2025-11-27T15:37:14.384" v="144" actId="14100"/>
          <ac:spMkLst>
            <pc:docMk/>
            <pc:sldMk cId="3923229454" sldId="267"/>
            <ac:spMk id="9" creationId="{E48E4271-FF46-846D-7BE0-80739B958A60}"/>
          </ac:spMkLst>
        </pc:spChg>
        <pc:spChg chg="add">
          <ac:chgData name="Iustina Rusei (1905309)" userId="S::1905309@student.uwtsd.ac.uk::6ac83fe3-0bc1-49d4-af65-7f2b69205dd0" providerId="AD" clId="Web-{22D7D240-06A1-1F8B-E446-A00F2813E2B7}" dt="2025-11-27T15:35:52.947" v="136"/>
          <ac:spMkLst>
            <pc:docMk/>
            <pc:sldMk cId="3923229454" sldId="267"/>
            <ac:spMk id="12" creationId="{8A7BA06D-B3FF-4E91-8639-B4569AE3AA23}"/>
          </ac:spMkLst>
        </pc:spChg>
        <pc:spChg chg="add">
          <ac:chgData name="Iustina Rusei (1905309)" userId="S::1905309@student.uwtsd.ac.uk::6ac83fe3-0bc1-49d4-af65-7f2b69205dd0" providerId="AD" clId="Web-{22D7D240-06A1-1F8B-E446-A00F2813E2B7}" dt="2025-11-27T15:35:52.947" v="136"/>
          <ac:spMkLst>
            <pc:docMk/>
            <pc:sldMk cId="3923229454" sldId="267"/>
            <ac:spMk id="14" creationId="{2B30C86D-5A07-48BC-9C9D-6F9A2DB1E9E1}"/>
          </ac:spMkLst>
        </pc:spChg>
        <pc:spChg chg="add">
          <ac:chgData name="Iustina Rusei (1905309)" userId="S::1905309@student.uwtsd.ac.uk::6ac83fe3-0bc1-49d4-af65-7f2b69205dd0" providerId="AD" clId="Web-{22D7D240-06A1-1F8B-E446-A00F2813E2B7}" dt="2025-11-27T15:35:52.947" v="136"/>
          <ac:spMkLst>
            <pc:docMk/>
            <pc:sldMk cId="3923229454" sldId="267"/>
            <ac:spMk id="16" creationId="{1C4FDBE2-32F7-4AC4-A40C-C51C65B1D474}"/>
          </ac:spMkLst>
        </pc:spChg>
        <pc:spChg chg="add">
          <ac:chgData name="Iustina Rusei (1905309)" userId="S::1905309@student.uwtsd.ac.uk::6ac83fe3-0bc1-49d4-af65-7f2b69205dd0" providerId="AD" clId="Web-{22D7D240-06A1-1F8B-E446-A00F2813E2B7}" dt="2025-11-27T15:35:52.947" v="136"/>
          <ac:spMkLst>
            <pc:docMk/>
            <pc:sldMk cId="3923229454" sldId="267"/>
            <ac:spMk id="18" creationId="{2587169E-2A0C-4EEA-BF70-71E2BC404F23}"/>
          </ac:spMkLst>
        </pc:spChg>
        <pc:spChg chg="add">
          <ac:chgData name="Iustina Rusei (1905309)" userId="S::1905309@student.uwtsd.ac.uk::6ac83fe3-0bc1-49d4-af65-7f2b69205dd0" providerId="AD" clId="Web-{22D7D240-06A1-1F8B-E446-A00F2813E2B7}" dt="2025-11-27T15:35:52.947" v="136"/>
          <ac:spMkLst>
            <pc:docMk/>
            <pc:sldMk cId="3923229454" sldId="267"/>
            <ac:spMk id="20" creationId="{CF8AD9F3-9AF6-494F-83A3-2F677563935C}"/>
          </ac:spMkLst>
        </pc:spChg>
        <pc:spChg chg="add">
          <ac:chgData name="Iustina Rusei (1905309)" userId="S::1905309@student.uwtsd.ac.uk::6ac83fe3-0bc1-49d4-af65-7f2b69205dd0" providerId="AD" clId="Web-{22D7D240-06A1-1F8B-E446-A00F2813E2B7}" dt="2025-11-27T15:35:52.947" v="136"/>
          <ac:spMkLst>
            <pc:docMk/>
            <pc:sldMk cId="3923229454" sldId="267"/>
            <ac:spMk id="22" creationId="{F6EB9B19-D8F1-4EB1-AA3B-A92D9BCE2103}"/>
          </ac:spMkLst>
        </pc:spChg>
        <pc:spChg chg="add">
          <ac:chgData name="Iustina Rusei (1905309)" userId="S::1905309@student.uwtsd.ac.uk::6ac83fe3-0bc1-49d4-af65-7f2b69205dd0" providerId="AD" clId="Web-{22D7D240-06A1-1F8B-E446-A00F2813E2B7}" dt="2025-11-27T15:35:52.947" v="136"/>
          <ac:spMkLst>
            <pc:docMk/>
            <pc:sldMk cId="3923229454" sldId="267"/>
            <ac:spMk id="24" creationId="{E2B33195-5BCA-4BB7-A82D-6739522687DD}"/>
          </ac:spMkLst>
        </pc:spChg>
        <pc:picChg chg="add mod ord">
          <ac:chgData name="Iustina Rusei (1905309)" userId="S::1905309@student.uwtsd.ac.uk::6ac83fe3-0bc1-49d4-af65-7f2b69205dd0" providerId="AD" clId="Web-{22D7D240-06A1-1F8B-E446-A00F2813E2B7}" dt="2025-11-27T15:35:07.384" v="133"/>
          <ac:picMkLst>
            <pc:docMk/>
            <pc:sldMk cId="3923229454" sldId="267"/>
            <ac:picMk id="4" creationId="{2B087CFE-1678-22CE-DB68-202339B78FD9}"/>
          </ac:picMkLst>
        </pc:picChg>
      </pc:sldChg>
      <pc:sldChg chg="addSp delSp modSp new mod setBg">
        <pc:chgData name="Iustina Rusei (1905309)" userId="S::1905309@student.uwtsd.ac.uk::6ac83fe3-0bc1-49d4-af65-7f2b69205dd0" providerId="AD" clId="Web-{22D7D240-06A1-1F8B-E446-A00F2813E2B7}" dt="2025-11-27T15:58:36.042" v="231" actId="20577"/>
        <pc:sldMkLst>
          <pc:docMk/>
          <pc:sldMk cId="1783047937" sldId="268"/>
        </pc:sldMkLst>
        <pc:spChg chg="mod ord">
          <ac:chgData name="Iustina Rusei (1905309)" userId="S::1905309@student.uwtsd.ac.uk::6ac83fe3-0bc1-49d4-af65-7f2b69205dd0" providerId="AD" clId="Web-{22D7D240-06A1-1F8B-E446-A00F2813E2B7}" dt="2025-11-27T15:52:55.664" v="194" actId="14100"/>
          <ac:spMkLst>
            <pc:docMk/>
            <pc:sldMk cId="1783047937" sldId="268"/>
            <ac:spMk id="2" creationId="{A9EB99AC-7B6A-C76C-2C0D-A99D5EACBEE6}"/>
          </ac:spMkLst>
        </pc:spChg>
        <pc:spChg chg="mod">
          <ac:chgData name="Iustina Rusei (1905309)" userId="S::1905309@student.uwtsd.ac.uk::6ac83fe3-0bc1-49d4-af65-7f2b69205dd0" providerId="AD" clId="Web-{22D7D240-06A1-1F8B-E446-A00F2813E2B7}" dt="2025-11-27T15:58:36.042" v="231" actId="20577"/>
          <ac:spMkLst>
            <pc:docMk/>
            <pc:sldMk cId="1783047937" sldId="268"/>
            <ac:spMk id="4" creationId="{AA57F9C4-3502-39B9-8A14-B4C1B79DD24E}"/>
          </ac:spMkLst>
        </pc:spChg>
        <pc:spChg chg="add">
          <ac:chgData name="Iustina Rusei (1905309)" userId="S::1905309@student.uwtsd.ac.uk::6ac83fe3-0bc1-49d4-af65-7f2b69205dd0" providerId="AD" clId="Web-{22D7D240-06A1-1F8B-E446-A00F2813E2B7}" dt="2025-11-27T15:50:11.568" v="177"/>
          <ac:spMkLst>
            <pc:docMk/>
            <pc:sldMk cId="1783047937" sldId="268"/>
            <ac:spMk id="11" creationId="{23DA7759-3209-4FE2-96D1-4EEDD81E9EA0}"/>
          </ac:spMkLst>
        </pc:spChg>
        <pc:spChg chg="add">
          <ac:chgData name="Iustina Rusei (1905309)" userId="S::1905309@student.uwtsd.ac.uk::6ac83fe3-0bc1-49d4-af65-7f2b69205dd0" providerId="AD" clId="Web-{22D7D240-06A1-1F8B-E446-A00F2813E2B7}" dt="2025-11-27T15:50:11.568" v="177"/>
          <ac:spMkLst>
            <pc:docMk/>
            <pc:sldMk cId="1783047937" sldId="268"/>
            <ac:spMk id="13" creationId="{41460DAD-8769-4C9F-9C8C-BB0443909D76}"/>
          </ac:spMkLst>
        </pc:spChg>
        <pc:spChg chg="add">
          <ac:chgData name="Iustina Rusei (1905309)" userId="S::1905309@student.uwtsd.ac.uk::6ac83fe3-0bc1-49d4-af65-7f2b69205dd0" providerId="AD" clId="Web-{22D7D240-06A1-1F8B-E446-A00F2813E2B7}" dt="2025-11-27T15:50:11.568" v="177"/>
          <ac:spMkLst>
            <pc:docMk/>
            <pc:sldMk cId="1783047937" sldId="268"/>
            <ac:spMk id="15" creationId="{9F8A656C-0806-4677-A38B-DA5DF0F3C406}"/>
          </ac:spMkLst>
        </pc:spChg>
        <pc:spChg chg="add">
          <ac:chgData name="Iustina Rusei (1905309)" userId="S::1905309@student.uwtsd.ac.uk::6ac83fe3-0bc1-49d4-af65-7f2b69205dd0" providerId="AD" clId="Web-{22D7D240-06A1-1F8B-E446-A00F2813E2B7}" dt="2025-11-27T15:50:11.568" v="177"/>
          <ac:spMkLst>
            <pc:docMk/>
            <pc:sldMk cId="1783047937" sldId="268"/>
            <ac:spMk id="17" creationId="{9BEF8C6D-8BB3-473A-9607-D7381CC5C0A5}"/>
          </ac:spMkLst>
        </pc:spChg>
        <pc:spChg chg="add">
          <ac:chgData name="Iustina Rusei (1905309)" userId="S::1905309@student.uwtsd.ac.uk::6ac83fe3-0bc1-49d4-af65-7f2b69205dd0" providerId="AD" clId="Web-{22D7D240-06A1-1F8B-E446-A00F2813E2B7}" dt="2025-11-27T15:50:11.568" v="177"/>
          <ac:spMkLst>
            <pc:docMk/>
            <pc:sldMk cId="1783047937" sldId="268"/>
            <ac:spMk id="19" creationId="{DCFDFFB9-D302-4A05-A770-D33232254722}"/>
          </ac:spMkLst>
        </pc:spChg>
        <pc:picChg chg="add mod ord">
          <ac:chgData name="Iustina Rusei (1905309)" userId="S::1905309@student.uwtsd.ac.uk::6ac83fe3-0bc1-49d4-af65-7f2b69205dd0" providerId="AD" clId="Web-{22D7D240-06A1-1F8B-E446-A00F2813E2B7}" dt="2025-11-27T15:50:11.568" v="177"/>
          <ac:picMkLst>
            <pc:docMk/>
            <pc:sldMk cId="1783047937" sldId="268"/>
            <ac:picMk id="5" creationId="{7BE4E0BD-E156-D9D2-6915-C8609A01B096}"/>
          </ac:picMkLst>
        </pc:picChg>
      </pc:sldChg>
      <pc:sldChg chg="addSp modSp new mod setBg">
        <pc:chgData name="Iustina Rusei (1905309)" userId="S::1905309@student.uwtsd.ac.uk::6ac83fe3-0bc1-49d4-af65-7f2b69205dd0" providerId="AD" clId="Web-{22D7D240-06A1-1F8B-E446-A00F2813E2B7}" dt="2025-11-29T19:11:02.449" v="278" actId="20577"/>
        <pc:sldMkLst>
          <pc:docMk/>
          <pc:sldMk cId="2782018307" sldId="269"/>
        </pc:sldMkLst>
        <pc:spChg chg="add mod">
          <ac:chgData name="Iustina Rusei (1905309)" userId="S::1905309@student.uwtsd.ac.uk::6ac83fe3-0bc1-49d4-af65-7f2b69205dd0" providerId="AD" clId="Web-{22D7D240-06A1-1F8B-E446-A00F2813E2B7}" dt="2025-11-29T19:11:02.449" v="278" actId="20577"/>
          <ac:spMkLst>
            <pc:docMk/>
            <pc:sldMk cId="2782018307" sldId="269"/>
            <ac:spMk id="3" creationId="{A3C046DB-6B19-CB1B-C8D5-162CB647DBBA}"/>
          </ac:spMkLst>
        </pc:spChg>
        <pc:spChg chg="add">
          <ac:chgData name="Iustina Rusei (1905309)" userId="S::1905309@student.uwtsd.ac.uk::6ac83fe3-0bc1-49d4-af65-7f2b69205dd0" providerId="AD" clId="Web-{22D7D240-06A1-1F8B-E446-A00F2813E2B7}" dt="2025-11-29T19:04:00.292" v="244"/>
          <ac:spMkLst>
            <pc:docMk/>
            <pc:sldMk cId="2782018307" sldId="269"/>
            <ac:spMk id="7" creationId="{8ECBFEF8-9038-4E5E-A5F1-E4DC2303553E}"/>
          </ac:spMkLst>
        </pc:spChg>
        <pc:spChg chg="add">
          <ac:chgData name="Iustina Rusei (1905309)" userId="S::1905309@student.uwtsd.ac.uk::6ac83fe3-0bc1-49d4-af65-7f2b69205dd0" providerId="AD" clId="Web-{22D7D240-06A1-1F8B-E446-A00F2813E2B7}" dt="2025-11-29T19:04:00.292" v="244"/>
          <ac:spMkLst>
            <pc:docMk/>
            <pc:sldMk cId="2782018307" sldId="269"/>
            <ac:spMk id="9" creationId="{F37E8EB2-7BE0-4F3D-921C-F4E9C2C14929}"/>
          </ac:spMkLst>
        </pc:spChg>
        <pc:spChg chg="add">
          <ac:chgData name="Iustina Rusei (1905309)" userId="S::1905309@student.uwtsd.ac.uk::6ac83fe3-0bc1-49d4-af65-7f2b69205dd0" providerId="AD" clId="Web-{22D7D240-06A1-1F8B-E446-A00F2813E2B7}" dt="2025-11-29T19:04:00.292" v="244"/>
          <ac:spMkLst>
            <pc:docMk/>
            <pc:sldMk cId="2782018307" sldId="269"/>
            <ac:spMk id="11" creationId="{E77AE46B-A945-4A7E-9911-903176079DD0}"/>
          </ac:spMkLst>
        </pc:spChg>
        <pc:picChg chg="add mod">
          <ac:chgData name="Iustina Rusei (1905309)" userId="S::1905309@student.uwtsd.ac.uk::6ac83fe3-0bc1-49d4-af65-7f2b69205dd0" providerId="AD" clId="Web-{22D7D240-06A1-1F8B-E446-A00F2813E2B7}" dt="2025-11-29T19:04:07.136" v="245" actId="1076"/>
          <ac:picMkLst>
            <pc:docMk/>
            <pc:sldMk cId="2782018307" sldId="269"/>
            <ac:picMk id="2" creationId="{EBF3F95C-3933-779E-8B13-FE243F94910A}"/>
          </ac:picMkLst>
        </pc:picChg>
      </pc:sldChg>
      <pc:sldChg chg="addSp delSp modSp new mod setBg">
        <pc:chgData name="Iustina Rusei (1905309)" userId="S::1905309@student.uwtsd.ac.uk::6ac83fe3-0bc1-49d4-af65-7f2b69205dd0" providerId="AD" clId="Web-{22D7D240-06A1-1F8B-E446-A00F2813E2B7}" dt="2025-11-29T19:58:01.320" v="432" actId="20577"/>
        <pc:sldMkLst>
          <pc:docMk/>
          <pc:sldMk cId="1814089088" sldId="270"/>
        </pc:sldMkLst>
        <pc:spChg chg="mod">
          <ac:chgData name="Iustina Rusei (1905309)" userId="S::1905309@student.uwtsd.ac.uk::6ac83fe3-0bc1-49d4-af65-7f2b69205dd0" providerId="AD" clId="Web-{22D7D240-06A1-1F8B-E446-A00F2813E2B7}" dt="2025-11-29T19:58:01.320" v="432" actId="20577"/>
          <ac:spMkLst>
            <pc:docMk/>
            <pc:sldMk cId="1814089088" sldId="270"/>
            <ac:spMk id="2" creationId="{3A2CD58A-20E9-3C2E-6BBD-A26976FC2E89}"/>
          </ac:spMkLst>
        </pc:spChg>
        <pc:spChg chg="mod">
          <ac:chgData name="Iustina Rusei (1905309)" userId="S::1905309@student.uwtsd.ac.uk::6ac83fe3-0bc1-49d4-af65-7f2b69205dd0" providerId="AD" clId="Web-{22D7D240-06A1-1F8B-E446-A00F2813E2B7}" dt="2025-11-29T19:16:06.102" v="314" actId="20577"/>
          <ac:spMkLst>
            <pc:docMk/>
            <pc:sldMk cId="1814089088" sldId="270"/>
            <ac:spMk id="3" creationId="{ACD5EBC2-B26D-A4F0-0A39-85B5034CAF43}"/>
          </ac:spMkLst>
        </pc:spChg>
        <pc:spChg chg="add del">
          <ac:chgData name="Iustina Rusei (1905309)" userId="S::1905309@student.uwtsd.ac.uk::6ac83fe3-0bc1-49d4-af65-7f2b69205dd0" providerId="AD" clId="Web-{22D7D240-06A1-1F8B-E446-A00F2813E2B7}" dt="2025-11-29T19:15:19.803" v="311"/>
          <ac:spMkLst>
            <pc:docMk/>
            <pc:sldMk cId="1814089088" sldId="270"/>
            <ac:spMk id="9" creationId="{DB304A14-32D0-4873-B914-423ED7B8DAFD}"/>
          </ac:spMkLst>
        </pc:spChg>
        <pc:spChg chg="add del">
          <ac:chgData name="Iustina Rusei (1905309)" userId="S::1905309@student.uwtsd.ac.uk::6ac83fe3-0bc1-49d4-af65-7f2b69205dd0" providerId="AD" clId="Web-{22D7D240-06A1-1F8B-E446-A00F2813E2B7}" dt="2025-11-29T19:15:19.803" v="311"/>
          <ac:spMkLst>
            <pc:docMk/>
            <pc:sldMk cId="1814089088" sldId="270"/>
            <ac:spMk id="11" creationId="{1D460C86-854F-4FB3-ABC2-E823D8FEB9DB}"/>
          </ac:spMkLst>
        </pc:spChg>
        <pc:spChg chg="add del">
          <ac:chgData name="Iustina Rusei (1905309)" userId="S::1905309@student.uwtsd.ac.uk::6ac83fe3-0bc1-49d4-af65-7f2b69205dd0" providerId="AD" clId="Web-{22D7D240-06A1-1F8B-E446-A00F2813E2B7}" dt="2025-11-29T19:15:19.803" v="311"/>
          <ac:spMkLst>
            <pc:docMk/>
            <pc:sldMk cId="1814089088" sldId="270"/>
            <ac:spMk id="13" creationId="{BB48116A-278A-4CC5-89D3-9DE8E8FF1245}"/>
          </ac:spMkLst>
        </pc:spChg>
        <pc:spChg chg="add">
          <ac:chgData name="Iustina Rusei (1905309)" userId="S::1905309@student.uwtsd.ac.uk::6ac83fe3-0bc1-49d4-af65-7f2b69205dd0" providerId="AD" clId="Web-{22D7D240-06A1-1F8B-E446-A00F2813E2B7}" dt="2025-11-29T19:15:19.803" v="311"/>
          <ac:spMkLst>
            <pc:docMk/>
            <pc:sldMk cId="1814089088" sldId="270"/>
            <ac:spMk id="18" creationId="{032D8B87-88DA-4E9C-B676-B10D70EA5963}"/>
          </ac:spMkLst>
        </pc:spChg>
        <pc:spChg chg="add">
          <ac:chgData name="Iustina Rusei (1905309)" userId="S::1905309@student.uwtsd.ac.uk::6ac83fe3-0bc1-49d4-af65-7f2b69205dd0" providerId="AD" clId="Web-{22D7D240-06A1-1F8B-E446-A00F2813E2B7}" dt="2025-11-29T19:15:19.803" v="311"/>
          <ac:spMkLst>
            <pc:docMk/>
            <pc:sldMk cId="1814089088" sldId="270"/>
            <ac:spMk id="20" creationId="{081E4A58-353D-44AE-B2FC-2A74E2E400F7}"/>
          </ac:spMkLst>
        </pc:spChg>
        <pc:picChg chg="add mod ord">
          <ac:chgData name="Iustina Rusei (1905309)" userId="S::1905309@student.uwtsd.ac.uk::6ac83fe3-0bc1-49d4-af65-7f2b69205dd0" providerId="AD" clId="Web-{22D7D240-06A1-1F8B-E446-A00F2813E2B7}" dt="2025-11-29T19:15:19.803" v="311"/>
          <ac:picMkLst>
            <pc:docMk/>
            <pc:sldMk cId="1814089088" sldId="270"/>
            <ac:picMk id="4" creationId="{977E9FBD-F0F2-D86F-9A84-EE791B11106A}"/>
          </ac:picMkLst>
        </pc:picChg>
      </pc:sldChg>
      <pc:sldChg chg="addSp delSp modSp new mod setBg">
        <pc:chgData name="Iustina Rusei (1905309)" userId="S::1905309@student.uwtsd.ac.uk::6ac83fe3-0bc1-49d4-af65-7f2b69205dd0" providerId="AD" clId="Web-{22D7D240-06A1-1F8B-E446-A00F2813E2B7}" dt="2025-11-30T02:24:36.236" v="627" actId="20577"/>
        <pc:sldMkLst>
          <pc:docMk/>
          <pc:sldMk cId="769851745" sldId="271"/>
        </pc:sldMkLst>
        <pc:spChg chg="mod">
          <ac:chgData name="Iustina Rusei (1905309)" userId="S::1905309@student.uwtsd.ac.uk::6ac83fe3-0bc1-49d4-af65-7f2b69205dd0" providerId="AD" clId="Web-{22D7D240-06A1-1F8B-E446-A00F2813E2B7}" dt="2025-11-30T02:24:36.236" v="627" actId="20577"/>
          <ac:spMkLst>
            <pc:docMk/>
            <pc:sldMk cId="769851745" sldId="271"/>
            <ac:spMk id="2" creationId="{1B701D24-3028-554D-9A51-1538956EE2B4}"/>
          </ac:spMkLst>
        </pc:spChg>
        <pc:spChg chg="mod">
          <ac:chgData name="Iustina Rusei (1905309)" userId="S::1905309@student.uwtsd.ac.uk::6ac83fe3-0bc1-49d4-af65-7f2b69205dd0" providerId="AD" clId="Web-{22D7D240-06A1-1F8B-E446-A00F2813E2B7}" dt="2025-11-29T19:57:56.070" v="431" actId="20577"/>
          <ac:spMkLst>
            <pc:docMk/>
            <pc:sldMk cId="769851745" sldId="271"/>
            <ac:spMk id="3" creationId="{7575AB27-3AD4-FB68-870D-85726BF4E315}"/>
          </ac:spMkLst>
        </pc:spChg>
        <pc:spChg chg="del mod">
          <ac:chgData name="Iustina Rusei (1905309)" userId="S::1905309@student.uwtsd.ac.uk::6ac83fe3-0bc1-49d4-af65-7f2b69205dd0" providerId="AD" clId="Web-{22D7D240-06A1-1F8B-E446-A00F2813E2B7}" dt="2025-11-29T19:53:57.926" v="397"/>
          <ac:spMkLst>
            <pc:docMk/>
            <pc:sldMk cId="769851745" sldId="271"/>
            <ac:spMk id="4" creationId="{50ED9896-506A-4B5A-487F-48645FBFD2FA}"/>
          </ac:spMkLst>
        </pc:spChg>
        <pc:spChg chg="add">
          <ac:chgData name="Iustina Rusei (1905309)" userId="S::1905309@student.uwtsd.ac.uk::6ac83fe3-0bc1-49d4-af65-7f2b69205dd0" providerId="AD" clId="Web-{22D7D240-06A1-1F8B-E446-A00F2813E2B7}" dt="2025-11-29T19:56:50.569" v="417"/>
          <ac:spMkLst>
            <pc:docMk/>
            <pc:sldMk cId="769851745" sldId="271"/>
            <ac:spMk id="13" creationId="{23DA7759-3209-4FE2-96D1-4EEDD81E9EA0}"/>
          </ac:spMkLst>
        </pc:spChg>
        <pc:spChg chg="add">
          <ac:chgData name="Iustina Rusei (1905309)" userId="S::1905309@student.uwtsd.ac.uk::6ac83fe3-0bc1-49d4-af65-7f2b69205dd0" providerId="AD" clId="Web-{22D7D240-06A1-1F8B-E446-A00F2813E2B7}" dt="2025-11-29T19:56:50.569" v="417"/>
          <ac:spMkLst>
            <pc:docMk/>
            <pc:sldMk cId="769851745" sldId="271"/>
            <ac:spMk id="15" creationId="{41460DAD-8769-4C9F-9C8C-BB0443909D76}"/>
          </ac:spMkLst>
        </pc:spChg>
        <pc:spChg chg="add">
          <ac:chgData name="Iustina Rusei (1905309)" userId="S::1905309@student.uwtsd.ac.uk::6ac83fe3-0bc1-49d4-af65-7f2b69205dd0" providerId="AD" clId="Web-{22D7D240-06A1-1F8B-E446-A00F2813E2B7}" dt="2025-11-29T19:56:50.569" v="417"/>
          <ac:spMkLst>
            <pc:docMk/>
            <pc:sldMk cId="769851745" sldId="271"/>
            <ac:spMk id="17" creationId="{C9B9F33B-F0CC-4410-85D0-1B957DF4351C}"/>
          </ac:spMkLst>
        </pc:spChg>
        <pc:spChg chg="add">
          <ac:chgData name="Iustina Rusei (1905309)" userId="S::1905309@student.uwtsd.ac.uk::6ac83fe3-0bc1-49d4-af65-7f2b69205dd0" providerId="AD" clId="Web-{22D7D240-06A1-1F8B-E446-A00F2813E2B7}" dt="2025-11-29T19:56:50.569" v="417"/>
          <ac:spMkLst>
            <pc:docMk/>
            <pc:sldMk cId="769851745" sldId="271"/>
            <ac:spMk id="19" creationId="{55CB1B7E-4B0B-4E99-9560-9667270DA7A6}"/>
          </ac:spMkLst>
        </pc:spChg>
        <pc:spChg chg="add">
          <ac:chgData name="Iustina Rusei (1905309)" userId="S::1905309@student.uwtsd.ac.uk::6ac83fe3-0bc1-49d4-af65-7f2b69205dd0" providerId="AD" clId="Web-{22D7D240-06A1-1F8B-E446-A00F2813E2B7}" dt="2025-11-29T19:56:50.569" v="417"/>
          <ac:spMkLst>
            <pc:docMk/>
            <pc:sldMk cId="769851745" sldId="271"/>
            <ac:spMk id="21" creationId="{C924DBCE-E731-4B22-8181-A39C1D86276C}"/>
          </ac:spMkLst>
        </pc:spChg>
        <pc:spChg chg="add">
          <ac:chgData name="Iustina Rusei (1905309)" userId="S::1905309@student.uwtsd.ac.uk::6ac83fe3-0bc1-49d4-af65-7f2b69205dd0" providerId="AD" clId="Web-{22D7D240-06A1-1F8B-E446-A00F2813E2B7}" dt="2025-11-29T19:56:50.569" v="417"/>
          <ac:spMkLst>
            <pc:docMk/>
            <pc:sldMk cId="769851745" sldId="271"/>
            <ac:spMk id="23" creationId="{196DE3D2-178D-4017-842D-87C88CE92E13}"/>
          </ac:spMkLst>
        </pc:spChg>
        <pc:spChg chg="add">
          <ac:chgData name="Iustina Rusei (1905309)" userId="S::1905309@student.uwtsd.ac.uk::6ac83fe3-0bc1-49d4-af65-7f2b69205dd0" providerId="AD" clId="Web-{22D7D240-06A1-1F8B-E446-A00F2813E2B7}" dt="2025-11-29T19:56:50.569" v="417"/>
          <ac:spMkLst>
            <pc:docMk/>
            <pc:sldMk cId="769851745" sldId="271"/>
            <ac:spMk id="27" creationId="{034ACCCC-54D4-4F78-9B85-4A34FEBAA995}"/>
          </ac:spMkLst>
        </pc:spChg>
        <pc:spChg chg="add">
          <ac:chgData name="Iustina Rusei (1905309)" userId="S::1905309@student.uwtsd.ac.uk::6ac83fe3-0bc1-49d4-af65-7f2b69205dd0" providerId="AD" clId="Web-{22D7D240-06A1-1F8B-E446-A00F2813E2B7}" dt="2025-11-29T19:56:50.569" v="417"/>
          <ac:spMkLst>
            <pc:docMk/>
            <pc:sldMk cId="769851745" sldId="271"/>
            <ac:spMk id="29" creationId="{72413CFE-8B8A-45C9-B7BA-CF49986D4818}"/>
          </ac:spMkLst>
        </pc:spChg>
        <pc:picChg chg="add del mod">
          <ac:chgData name="Iustina Rusei (1905309)" userId="S::1905309@student.uwtsd.ac.uk::6ac83fe3-0bc1-49d4-af65-7f2b69205dd0" providerId="AD" clId="Web-{22D7D240-06A1-1F8B-E446-A00F2813E2B7}" dt="2025-11-29T19:41:50.943" v="379"/>
          <ac:picMkLst>
            <pc:docMk/>
            <pc:sldMk cId="769851745" sldId="271"/>
            <ac:picMk id="5" creationId="{37EFE724-B5D9-4787-DD6F-90292EB3518B}"/>
          </ac:picMkLst>
        </pc:picChg>
        <pc:picChg chg="add del mod">
          <ac:chgData name="Iustina Rusei (1905309)" userId="S::1905309@student.uwtsd.ac.uk::6ac83fe3-0bc1-49d4-af65-7f2b69205dd0" providerId="AD" clId="Web-{22D7D240-06A1-1F8B-E446-A00F2813E2B7}" dt="2025-11-29T19:49:50.593" v="381"/>
          <ac:picMkLst>
            <pc:docMk/>
            <pc:sldMk cId="769851745" sldId="271"/>
            <ac:picMk id="6" creationId="{0B312113-B73E-73B2-F6A2-CC60D68F1483}"/>
          </ac:picMkLst>
        </pc:picChg>
        <pc:picChg chg="add mod ord">
          <ac:chgData name="Iustina Rusei (1905309)" userId="S::1905309@student.uwtsd.ac.uk::6ac83fe3-0bc1-49d4-af65-7f2b69205dd0" providerId="AD" clId="Web-{22D7D240-06A1-1F8B-E446-A00F2813E2B7}" dt="2025-11-29T19:55:01.240" v="415" actId="1076"/>
          <ac:picMkLst>
            <pc:docMk/>
            <pc:sldMk cId="769851745" sldId="271"/>
            <ac:picMk id="7" creationId="{45036FE4-E343-28B4-C99D-80D7435839D8}"/>
          </ac:picMkLst>
        </pc:picChg>
        <pc:picChg chg="add mod">
          <ac:chgData name="Iustina Rusei (1905309)" userId="S::1905309@student.uwtsd.ac.uk::6ac83fe3-0bc1-49d4-af65-7f2b69205dd0" providerId="AD" clId="Web-{22D7D240-06A1-1F8B-E446-A00F2813E2B7}" dt="2025-11-29T19:56:34.303" v="416"/>
          <ac:picMkLst>
            <pc:docMk/>
            <pc:sldMk cId="769851745" sldId="271"/>
            <ac:picMk id="8" creationId="{061B0D01-99D2-B1CC-BAE0-5AC21FE5660A}"/>
          </ac:picMkLst>
        </pc:picChg>
      </pc:sldChg>
      <pc:sldChg chg="addSp modSp new mod setBg">
        <pc:chgData name="Iustina Rusei (1905309)" userId="S::1905309@student.uwtsd.ac.uk::6ac83fe3-0bc1-49d4-af65-7f2b69205dd0" providerId="AD" clId="Web-{22D7D240-06A1-1F8B-E446-A00F2813E2B7}" dt="2025-11-29T20:04:09.849" v="457"/>
        <pc:sldMkLst>
          <pc:docMk/>
          <pc:sldMk cId="556513944" sldId="272"/>
        </pc:sldMkLst>
        <pc:spChg chg="mod">
          <ac:chgData name="Iustina Rusei (1905309)" userId="S::1905309@student.uwtsd.ac.uk::6ac83fe3-0bc1-49d4-af65-7f2b69205dd0" providerId="AD" clId="Web-{22D7D240-06A1-1F8B-E446-A00F2813E2B7}" dt="2025-11-29T20:04:09.849" v="457"/>
          <ac:spMkLst>
            <pc:docMk/>
            <pc:sldMk cId="556513944" sldId="272"/>
            <ac:spMk id="2" creationId="{B70CCDEE-28EF-70FF-B5E5-A309B99B56C3}"/>
          </ac:spMkLst>
        </pc:spChg>
        <pc:spChg chg="mod ord">
          <ac:chgData name="Iustina Rusei (1905309)" userId="S::1905309@student.uwtsd.ac.uk::6ac83fe3-0bc1-49d4-af65-7f2b69205dd0" providerId="AD" clId="Web-{22D7D240-06A1-1F8B-E446-A00F2813E2B7}" dt="2025-11-29T20:04:09.849" v="457"/>
          <ac:spMkLst>
            <pc:docMk/>
            <pc:sldMk cId="556513944" sldId="272"/>
            <ac:spMk id="3" creationId="{274CFF99-A49F-9EFE-CFB3-9F151F2B247E}"/>
          </ac:spMkLst>
        </pc:spChg>
        <pc:spChg chg="add">
          <ac:chgData name="Iustina Rusei (1905309)" userId="S::1905309@student.uwtsd.ac.uk::6ac83fe3-0bc1-49d4-af65-7f2b69205dd0" providerId="AD" clId="Web-{22D7D240-06A1-1F8B-E446-A00F2813E2B7}" dt="2025-11-29T20:04:09.849" v="457"/>
          <ac:spMkLst>
            <pc:docMk/>
            <pc:sldMk cId="556513944" sldId="272"/>
            <ac:spMk id="10" creationId="{53E60C6D-4E85-4E14-BCDF-BF15C241F7CA}"/>
          </ac:spMkLst>
        </pc:spChg>
        <pc:spChg chg="add">
          <ac:chgData name="Iustina Rusei (1905309)" userId="S::1905309@student.uwtsd.ac.uk::6ac83fe3-0bc1-49d4-af65-7f2b69205dd0" providerId="AD" clId="Web-{22D7D240-06A1-1F8B-E446-A00F2813E2B7}" dt="2025-11-29T20:04:09.849" v="457"/>
          <ac:spMkLst>
            <pc:docMk/>
            <pc:sldMk cId="556513944" sldId="272"/>
            <ac:spMk id="12" creationId="{7D42D292-4C48-479B-9E59-E29CD9871C0C}"/>
          </ac:spMkLst>
        </pc:spChg>
        <pc:spChg chg="add">
          <ac:chgData name="Iustina Rusei (1905309)" userId="S::1905309@student.uwtsd.ac.uk::6ac83fe3-0bc1-49d4-af65-7f2b69205dd0" providerId="AD" clId="Web-{22D7D240-06A1-1F8B-E446-A00F2813E2B7}" dt="2025-11-29T20:04:09.849" v="457"/>
          <ac:spMkLst>
            <pc:docMk/>
            <pc:sldMk cId="556513944" sldId="272"/>
            <ac:spMk id="14" creationId="{533DF362-939D-4EEE-8DC4-6B54607E5611}"/>
          </ac:spMkLst>
        </pc:spChg>
        <pc:picChg chg="add mod">
          <ac:chgData name="Iustina Rusei (1905309)" userId="S::1905309@student.uwtsd.ac.uk::6ac83fe3-0bc1-49d4-af65-7f2b69205dd0" providerId="AD" clId="Web-{22D7D240-06A1-1F8B-E446-A00F2813E2B7}" dt="2025-11-29T20:04:09.849" v="457"/>
          <ac:picMkLst>
            <pc:docMk/>
            <pc:sldMk cId="556513944" sldId="272"/>
            <ac:picMk id="4" creationId="{067E5383-8070-14B3-A52A-9164FA9D5C88}"/>
          </ac:picMkLst>
        </pc:picChg>
        <pc:picChg chg="add mod">
          <ac:chgData name="Iustina Rusei (1905309)" userId="S::1905309@student.uwtsd.ac.uk::6ac83fe3-0bc1-49d4-af65-7f2b69205dd0" providerId="AD" clId="Web-{22D7D240-06A1-1F8B-E446-A00F2813E2B7}" dt="2025-11-29T20:04:09.849" v="457"/>
          <ac:picMkLst>
            <pc:docMk/>
            <pc:sldMk cId="556513944" sldId="272"/>
            <ac:picMk id="5" creationId="{92FD7B19-AD06-AE93-4998-03B2F5DCE032}"/>
          </ac:picMkLst>
        </pc:picChg>
      </pc:sldChg>
      <pc:sldChg chg="addSp modSp new mod setBg">
        <pc:chgData name="Iustina Rusei (1905309)" userId="S::1905309@student.uwtsd.ac.uk::6ac83fe3-0bc1-49d4-af65-7f2b69205dd0" providerId="AD" clId="Web-{22D7D240-06A1-1F8B-E446-A00F2813E2B7}" dt="2025-11-29T20:41:58.163" v="528"/>
        <pc:sldMkLst>
          <pc:docMk/>
          <pc:sldMk cId="1541343658" sldId="273"/>
        </pc:sldMkLst>
        <pc:spChg chg="mod">
          <ac:chgData name="Iustina Rusei (1905309)" userId="S::1905309@student.uwtsd.ac.uk::6ac83fe3-0bc1-49d4-af65-7f2b69205dd0" providerId="AD" clId="Web-{22D7D240-06A1-1F8B-E446-A00F2813E2B7}" dt="2025-11-29T20:41:58.163" v="528"/>
          <ac:spMkLst>
            <pc:docMk/>
            <pc:sldMk cId="1541343658" sldId="273"/>
            <ac:spMk id="2" creationId="{AFBEF58C-E514-1984-64D6-ADB9198400F0}"/>
          </ac:spMkLst>
        </pc:spChg>
        <pc:spChg chg="mod">
          <ac:chgData name="Iustina Rusei (1905309)" userId="S::1905309@student.uwtsd.ac.uk::6ac83fe3-0bc1-49d4-af65-7f2b69205dd0" providerId="AD" clId="Web-{22D7D240-06A1-1F8B-E446-A00F2813E2B7}" dt="2025-11-29T20:41:58.163" v="528"/>
          <ac:spMkLst>
            <pc:docMk/>
            <pc:sldMk cId="1541343658" sldId="273"/>
            <ac:spMk id="3" creationId="{B7FACBC9-4220-0DEA-4011-81BFD1AFD983}"/>
          </ac:spMkLst>
        </pc:spChg>
        <pc:spChg chg="add">
          <ac:chgData name="Iustina Rusei (1905309)" userId="S::1905309@student.uwtsd.ac.uk::6ac83fe3-0bc1-49d4-af65-7f2b69205dd0" providerId="AD" clId="Web-{22D7D240-06A1-1F8B-E446-A00F2813E2B7}" dt="2025-11-29T20:41:58.163" v="528"/>
          <ac:spMkLst>
            <pc:docMk/>
            <pc:sldMk cId="1541343658" sldId="273"/>
            <ac:spMk id="11" creationId="{1135A26D-9D47-467E-91F1-31149BF0D213}"/>
          </ac:spMkLst>
        </pc:spChg>
        <pc:spChg chg="add">
          <ac:chgData name="Iustina Rusei (1905309)" userId="S::1905309@student.uwtsd.ac.uk::6ac83fe3-0bc1-49d4-af65-7f2b69205dd0" providerId="AD" clId="Web-{22D7D240-06A1-1F8B-E446-A00F2813E2B7}" dt="2025-11-29T20:41:58.163" v="528"/>
          <ac:spMkLst>
            <pc:docMk/>
            <pc:sldMk cId="1541343658" sldId="273"/>
            <ac:spMk id="13" creationId="{CB147A70-DC29-4DDF-A34C-2B82C6E2295E}"/>
          </ac:spMkLst>
        </pc:spChg>
        <pc:spChg chg="add">
          <ac:chgData name="Iustina Rusei (1905309)" userId="S::1905309@student.uwtsd.ac.uk::6ac83fe3-0bc1-49d4-af65-7f2b69205dd0" providerId="AD" clId="Web-{22D7D240-06A1-1F8B-E446-A00F2813E2B7}" dt="2025-11-29T20:41:58.163" v="528"/>
          <ac:spMkLst>
            <pc:docMk/>
            <pc:sldMk cId="1541343658" sldId="273"/>
            <ac:spMk id="15" creationId="{3B438362-1E1E-4C62-A99E-4134CB16366C}"/>
          </ac:spMkLst>
        </pc:spChg>
        <pc:spChg chg="add">
          <ac:chgData name="Iustina Rusei (1905309)" userId="S::1905309@student.uwtsd.ac.uk::6ac83fe3-0bc1-49d4-af65-7f2b69205dd0" providerId="AD" clId="Web-{22D7D240-06A1-1F8B-E446-A00F2813E2B7}" dt="2025-11-29T20:41:58.163" v="528"/>
          <ac:spMkLst>
            <pc:docMk/>
            <pc:sldMk cId="1541343658" sldId="273"/>
            <ac:spMk id="17" creationId="{6C077334-5571-4B83-A83E-4CCCFA7B5E8A}"/>
          </ac:spMkLst>
        </pc:spChg>
        <pc:spChg chg="add">
          <ac:chgData name="Iustina Rusei (1905309)" userId="S::1905309@student.uwtsd.ac.uk::6ac83fe3-0bc1-49d4-af65-7f2b69205dd0" providerId="AD" clId="Web-{22D7D240-06A1-1F8B-E446-A00F2813E2B7}" dt="2025-11-29T20:41:58.163" v="528"/>
          <ac:spMkLst>
            <pc:docMk/>
            <pc:sldMk cId="1541343658" sldId="273"/>
            <ac:spMk id="19" creationId="{4D3DC50D-CA0F-48F9-B17E-20D8669AA4E0}"/>
          </ac:spMkLst>
        </pc:spChg>
        <pc:spChg chg="add">
          <ac:chgData name="Iustina Rusei (1905309)" userId="S::1905309@student.uwtsd.ac.uk::6ac83fe3-0bc1-49d4-af65-7f2b69205dd0" providerId="AD" clId="Web-{22D7D240-06A1-1F8B-E446-A00F2813E2B7}" dt="2025-11-29T20:41:58.163" v="528"/>
          <ac:spMkLst>
            <pc:docMk/>
            <pc:sldMk cId="1541343658" sldId="273"/>
            <ac:spMk id="21" creationId="{D1B80E9C-CF8A-440B-B8F5-54BF121BF458}"/>
          </ac:spMkLst>
        </pc:spChg>
        <pc:picChg chg="add mod ord">
          <ac:chgData name="Iustina Rusei (1905309)" userId="S::1905309@student.uwtsd.ac.uk::6ac83fe3-0bc1-49d4-af65-7f2b69205dd0" providerId="AD" clId="Web-{22D7D240-06A1-1F8B-E446-A00F2813E2B7}" dt="2025-11-29T20:41:58.163" v="528"/>
          <ac:picMkLst>
            <pc:docMk/>
            <pc:sldMk cId="1541343658" sldId="273"/>
            <ac:picMk id="4" creationId="{DAD2A77A-6D83-827F-9FF3-E8918EB861A9}"/>
          </ac:picMkLst>
        </pc:picChg>
        <pc:picChg chg="add mod">
          <ac:chgData name="Iustina Rusei (1905309)" userId="S::1905309@student.uwtsd.ac.uk::6ac83fe3-0bc1-49d4-af65-7f2b69205dd0" providerId="AD" clId="Web-{22D7D240-06A1-1F8B-E446-A00F2813E2B7}" dt="2025-11-29T20:39:57.376" v="526" actId="1076"/>
          <ac:picMkLst>
            <pc:docMk/>
            <pc:sldMk cId="1541343658" sldId="273"/>
            <ac:picMk id="5" creationId="{5C7C68DC-019C-E4A6-6881-33B599124D21}"/>
          </ac:picMkLst>
        </pc:picChg>
        <pc:picChg chg="add mod">
          <ac:chgData name="Iustina Rusei (1905309)" userId="S::1905309@student.uwtsd.ac.uk::6ac83fe3-0bc1-49d4-af65-7f2b69205dd0" providerId="AD" clId="Web-{22D7D240-06A1-1F8B-E446-A00F2813E2B7}" dt="2025-11-29T20:41:58.163" v="528"/>
          <ac:picMkLst>
            <pc:docMk/>
            <pc:sldMk cId="1541343658" sldId="273"/>
            <ac:picMk id="6" creationId="{B06B030A-9539-21E4-1157-3FD0C344C5DE}"/>
          </ac:picMkLst>
        </pc:picChg>
      </pc:sldChg>
      <pc:sldChg chg="modSp new">
        <pc:chgData name="Iustina Rusei (1905309)" userId="S::1905309@student.uwtsd.ac.uk::6ac83fe3-0bc1-49d4-af65-7f2b69205dd0" providerId="AD" clId="Web-{22D7D240-06A1-1F8B-E446-A00F2813E2B7}" dt="2025-11-29T21:11:30.195" v="591" actId="20577"/>
        <pc:sldMkLst>
          <pc:docMk/>
          <pc:sldMk cId="1320573963" sldId="274"/>
        </pc:sldMkLst>
        <pc:spChg chg="mod">
          <ac:chgData name="Iustina Rusei (1905309)" userId="S::1905309@student.uwtsd.ac.uk::6ac83fe3-0bc1-49d4-af65-7f2b69205dd0" providerId="AD" clId="Web-{22D7D240-06A1-1F8B-E446-A00F2813E2B7}" dt="2025-11-29T21:11:30.195" v="591" actId="20577"/>
          <ac:spMkLst>
            <pc:docMk/>
            <pc:sldMk cId="1320573963" sldId="274"/>
            <ac:spMk id="2" creationId="{7D80192B-2B41-DC58-A919-9EC5DD428EEB}"/>
          </ac:spMkLst>
        </pc:spChg>
        <pc:spChg chg="mod">
          <ac:chgData name="Iustina Rusei (1905309)" userId="S::1905309@student.uwtsd.ac.uk::6ac83fe3-0bc1-49d4-af65-7f2b69205dd0" providerId="AD" clId="Web-{22D7D240-06A1-1F8B-E446-A00F2813E2B7}" dt="2025-11-29T21:11:00.709" v="587" actId="20577"/>
          <ac:spMkLst>
            <pc:docMk/>
            <pc:sldMk cId="1320573963" sldId="274"/>
            <ac:spMk id="3" creationId="{E8F25FF1-CCF7-D839-D85A-B60B35C55AEC}"/>
          </ac:spMkLst>
        </pc:spChg>
      </pc:sldChg>
      <pc:sldChg chg="addSp delSp modSp new del">
        <pc:chgData name="Iustina Rusei (1905309)" userId="S::1905309@student.uwtsd.ac.uk::6ac83fe3-0bc1-49d4-af65-7f2b69205dd0" providerId="AD" clId="Web-{22D7D240-06A1-1F8B-E446-A00F2813E2B7}" dt="2025-11-30T02:24:07.923" v="616"/>
        <pc:sldMkLst>
          <pc:docMk/>
          <pc:sldMk cId="3741077729" sldId="275"/>
        </pc:sldMkLst>
        <pc:spChg chg="mod">
          <ac:chgData name="Iustina Rusei (1905309)" userId="S::1905309@student.uwtsd.ac.uk::6ac83fe3-0bc1-49d4-af65-7f2b69205dd0" providerId="AD" clId="Web-{22D7D240-06A1-1F8B-E446-A00F2813E2B7}" dt="2025-11-30T02:13:43.538" v="593" actId="20577"/>
          <ac:spMkLst>
            <pc:docMk/>
            <pc:sldMk cId="3741077729" sldId="275"/>
            <ac:spMk id="2" creationId="{288F62A4-2A12-5258-D585-9DB8A270A3FF}"/>
          </ac:spMkLst>
        </pc:spChg>
        <pc:spChg chg="del mod">
          <ac:chgData name="Iustina Rusei (1905309)" userId="S::1905309@student.uwtsd.ac.uk::6ac83fe3-0bc1-49d4-af65-7f2b69205dd0" providerId="AD" clId="Web-{22D7D240-06A1-1F8B-E446-A00F2813E2B7}" dt="2025-11-30T02:24:02.157" v="615"/>
          <ac:spMkLst>
            <pc:docMk/>
            <pc:sldMk cId="3741077729" sldId="275"/>
            <ac:spMk id="3" creationId="{0C991441-82D9-AF72-5E56-F9652F909A77}"/>
          </ac:spMkLst>
        </pc:spChg>
        <pc:spChg chg="add mod">
          <ac:chgData name="Iustina Rusei (1905309)" userId="S::1905309@student.uwtsd.ac.uk::6ac83fe3-0bc1-49d4-af65-7f2b69205dd0" providerId="AD" clId="Web-{22D7D240-06A1-1F8B-E446-A00F2813E2B7}" dt="2025-11-30T02:24:02.157" v="615"/>
          <ac:spMkLst>
            <pc:docMk/>
            <pc:sldMk cId="3741077729" sldId="275"/>
            <ac:spMk id="5" creationId="{323F3757-54FB-7F18-3B05-A7E7CD68CF6F}"/>
          </ac:spMkLst>
        </pc:spChg>
      </pc:sldChg>
    </pc:docChg>
  </pc:docChgLst>
  <pc:docChgLst>
    <pc:chgData name="Iustina Rusei (1905309)" userId="S::1905309@student.uwtsd.ac.uk::6ac83fe3-0bc1-49d4-af65-7f2b69205dd0" providerId="AD" clId="Web-{BA1289D5-128C-A2CA-08A2-E86870F512AA}"/>
    <pc:docChg chg="addSld modSld addMainMaster delMainMaster">
      <pc:chgData name="Iustina Rusei (1905309)" userId="S::1905309@student.uwtsd.ac.uk::6ac83fe3-0bc1-49d4-af65-7f2b69205dd0" providerId="AD" clId="Web-{BA1289D5-128C-A2CA-08A2-E86870F512AA}" dt="2025-11-26T15:21:42.029" v="705"/>
      <pc:docMkLst>
        <pc:docMk/>
      </pc:docMkLst>
      <pc:sldChg chg="addSp delSp modSp mod setBg modClrScheme chgLayout">
        <pc:chgData name="Iustina Rusei (1905309)" userId="S::1905309@student.uwtsd.ac.uk::6ac83fe3-0bc1-49d4-af65-7f2b69205dd0" providerId="AD" clId="Web-{BA1289D5-128C-A2CA-08A2-E86870F512AA}" dt="2025-11-25T19:59:13.313" v="255"/>
        <pc:sldMkLst>
          <pc:docMk/>
          <pc:sldMk cId="109857222" sldId="256"/>
        </pc:sldMkLst>
        <pc:spChg chg="mod">
          <ac:chgData name="Iustina Rusei (1905309)" userId="S::1905309@student.uwtsd.ac.uk::6ac83fe3-0bc1-49d4-af65-7f2b69205dd0" providerId="AD" clId="Web-{BA1289D5-128C-A2CA-08A2-E86870F512AA}" dt="2025-11-25T19:59:13.313" v="255"/>
          <ac:spMkLst>
            <pc:docMk/>
            <pc:sldMk cId="109857222" sldId="256"/>
            <ac:spMk id="2" creationId="{00000000-0000-0000-0000-000000000000}"/>
          </ac:spMkLst>
        </pc:spChg>
        <pc:spChg chg="mod">
          <ac:chgData name="Iustina Rusei (1905309)" userId="S::1905309@student.uwtsd.ac.uk::6ac83fe3-0bc1-49d4-af65-7f2b69205dd0" providerId="AD" clId="Web-{BA1289D5-128C-A2CA-08A2-E86870F512AA}" dt="2025-11-25T19:59:13.313" v="255"/>
          <ac:spMkLst>
            <pc:docMk/>
            <pc:sldMk cId="109857222" sldId="256"/>
            <ac:spMk id="3" creationId="{00000000-0000-0000-0000-000000000000}"/>
          </ac:spMkLst>
        </pc:spChg>
        <pc:spChg chg="add mod">
          <ac:chgData name="Iustina Rusei (1905309)" userId="S::1905309@student.uwtsd.ac.uk::6ac83fe3-0bc1-49d4-af65-7f2b69205dd0" providerId="AD" clId="Web-{BA1289D5-128C-A2CA-08A2-E86870F512AA}" dt="2025-11-25T19:59:13.313" v="255"/>
          <ac:spMkLst>
            <pc:docMk/>
            <pc:sldMk cId="109857222" sldId="256"/>
            <ac:spMk id="5" creationId="{2C2402B0-5B9B-9A2B-CA3A-92DEDEDB78A2}"/>
          </ac:spMkLst>
        </pc:spChg>
        <pc:spChg chg="add">
          <ac:chgData name="Iustina Rusei (1905309)" userId="S::1905309@student.uwtsd.ac.uk::6ac83fe3-0bc1-49d4-af65-7f2b69205dd0" providerId="AD" clId="Web-{BA1289D5-128C-A2CA-08A2-E86870F512AA}" dt="2025-11-25T19:59:13.313" v="255"/>
          <ac:spMkLst>
            <pc:docMk/>
            <pc:sldMk cId="109857222" sldId="256"/>
            <ac:spMk id="53" creationId="{B9651FA3-B4A1-4E98-9B71-4CF82087794D}"/>
          </ac:spMkLst>
        </pc:spChg>
        <pc:spChg chg="add">
          <ac:chgData name="Iustina Rusei (1905309)" userId="S::1905309@student.uwtsd.ac.uk::6ac83fe3-0bc1-49d4-af65-7f2b69205dd0" providerId="AD" clId="Web-{BA1289D5-128C-A2CA-08A2-E86870F512AA}" dt="2025-11-25T19:59:13.313" v="255"/>
          <ac:spMkLst>
            <pc:docMk/>
            <pc:sldMk cId="109857222" sldId="256"/>
            <ac:spMk id="55" creationId="{F227E5B6-9132-43CA-B503-37A18562ADF2}"/>
          </ac:spMkLst>
        </pc:spChg>
        <pc:spChg chg="add">
          <ac:chgData name="Iustina Rusei (1905309)" userId="S::1905309@student.uwtsd.ac.uk::6ac83fe3-0bc1-49d4-af65-7f2b69205dd0" providerId="AD" clId="Web-{BA1289D5-128C-A2CA-08A2-E86870F512AA}" dt="2025-11-25T19:59:13.313" v="255"/>
          <ac:spMkLst>
            <pc:docMk/>
            <pc:sldMk cId="109857222" sldId="256"/>
            <ac:spMk id="59" creationId="{658970D8-8D1D-4B5C-894B-E871CC86543D}"/>
          </ac:spMkLst>
        </pc:spChg>
        <pc:spChg chg="add">
          <ac:chgData name="Iustina Rusei (1905309)" userId="S::1905309@student.uwtsd.ac.uk::6ac83fe3-0bc1-49d4-af65-7f2b69205dd0" providerId="AD" clId="Web-{BA1289D5-128C-A2CA-08A2-E86870F512AA}" dt="2025-11-25T19:59:13.313" v="255"/>
          <ac:spMkLst>
            <pc:docMk/>
            <pc:sldMk cId="109857222" sldId="256"/>
            <ac:spMk id="61" creationId="{03C2051E-A88D-48E5-BACF-AAED17892722}"/>
          </ac:spMkLst>
        </pc:spChg>
        <pc:spChg chg="add">
          <ac:chgData name="Iustina Rusei (1905309)" userId="S::1905309@student.uwtsd.ac.uk::6ac83fe3-0bc1-49d4-af65-7f2b69205dd0" providerId="AD" clId="Web-{BA1289D5-128C-A2CA-08A2-E86870F512AA}" dt="2025-11-25T19:59:13.313" v="255"/>
          <ac:spMkLst>
            <pc:docMk/>
            <pc:sldMk cId="109857222" sldId="256"/>
            <ac:spMk id="65" creationId="{7821A508-2985-4905-874A-527429BAABFA}"/>
          </ac:spMkLst>
        </pc:spChg>
        <pc:picChg chg="add mod">
          <ac:chgData name="Iustina Rusei (1905309)" userId="S::1905309@student.uwtsd.ac.uk::6ac83fe3-0bc1-49d4-af65-7f2b69205dd0" providerId="AD" clId="Web-{BA1289D5-128C-A2CA-08A2-E86870F512AA}" dt="2025-11-25T15:19:56.473" v="52"/>
          <ac:picMkLst>
            <pc:docMk/>
            <pc:sldMk cId="109857222" sldId="256"/>
            <ac:picMk id="48" creationId="{1721AAB2-EE43-E633-A781-6D18DBC31B7D}"/>
          </ac:picMkLst>
        </pc:picChg>
      </pc:sldChg>
      <pc:sldChg chg="addSp delSp modSp new mod setBg modClrScheme chgLayout">
        <pc:chgData name="Iustina Rusei (1905309)" userId="S::1905309@student.uwtsd.ac.uk::6ac83fe3-0bc1-49d4-af65-7f2b69205dd0" providerId="AD" clId="Web-{BA1289D5-128C-A2CA-08A2-E86870F512AA}" dt="2025-11-25T20:14:15.948" v="370" actId="20577"/>
        <pc:sldMkLst>
          <pc:docMk/>
          <pc:sldMk cId="1019963165" sldId="257"/>
        </pc:sldMkLst>
        <pc:spChg chg="add mod ord">
          <ac:chgData name="Iustina Rusei (1905309)" userId="S::1905309@student.uwtsd.ac.uk::6ac83fe3-0bc1-49d4-af65-7f2b69205dd0" providerId="AD" clId="Web-{BA1289D5-128C-A2CA-08A2-E86870F512AA}" dt="2025-11-25T20:14:15.948" v="370" actId="20577"/>
          <ac:spMkLst>
            <pc:docMk/>
            <pc:sldMk cId="1019963165" sldId="257"/>
            <ac:spMk id="2" creationId="{0B305354-F88B-D3A0-4838-720114BF91E5}"/>
          </ac:spMkLst>
        </pc:spChg>
        <pc:spChg chg="add mod">
          <ac:chgData name="Iustina Rusei (1905309)" userId="S::1905309@student.uwtsd.ac.uk::6ac83fe3-0bc1-49d4-af65-7f2b69205dd0" providerId="AD" clId="Web-{BA1289D5-128C-A2CA-08A2-E86870F512AA}" dt="2025-11-25T20:10:27.851" v="322" actId="20577"/>
          <ac:spMkLst>
            <pc:docMk/>
            <pc:sldMk cId="1019963165" sldId="257"/>
            <ac:spMk id="4" creationId="{6C9888E7-52ED-E115-7FF0-7E1CE951030C}"/>
          </ac:spMkLst>
        </pc:spChg>
        <pc:spChg chg="add mod">
          <ac:chgData name="Iustina Rusei (1905309)" userId="S::1905309@student.uwtsd.ac.uk::6ac83fe3-0bc1-49d4-af65-7f2b69205dd0" providerId="AD" clId="Web-{BA1289D5-128C-A2CA-08A2-E86870F512AA}" dt="2025-11-25T20:09:57.476" v="319" actId="14100"/>
          <ac:spMkLst>
            <pc:docMk/>
            <pc:sldMk cId="1019963165" sldId="257"/>
            <ac:spMk id="7" creationId="{ABBDE66E-9E4B-F93D-4503-ADA07B9D4A77}"/>
          </ac:spMkLst>
        </pc:spChg>
        <pc:spChg chg="add">
          <ac:chgData name="Iustina Rusei (1905309)" userId="S::1905309@student.uwtsd.ac.uk::6ac83fe3-0bc1-49d4-af65-7f2b69205dd0" providerId="AD" clId="Web-{BA1289D5-128C-A2CA-08A2-E86870F512AA}" dt="2025-11-25T15:23:26.617" v="74"/>
          <ac:spMkLst>
            <pc:docMk/>
            <pc:sldMk cId="1019963165" sldId="257"/>
            <ac:spMk id="9" creationId="{8A7BA06D-B3FF-4E91-8639-B4569AE3AA23}"/>
          </ac:spMkLst>
        </pc:spChg>
        <pc:spChg chg="add">
          <ac:chgData name="Iustina Rusei (1905309)" userId="S::1905309@student.uwtsd.ac.uk::6ac83fe3-0bc1-49d4-af65-7f2b69205dd0" providerId="AD" clId="Web-{BA1289D5-128C-A2CA-08A2-E86870F512AA}" dt="2025-11-25T15:23:26.617" v="74"/>
          <ac:spMkLst>
            <pc:docMk/>
            <pc:sldMk cId="1019963165" sldId="257"/>
            <ac:spMk id="11" creationId="{2B30C86D-5A07-48BC-9C9D-6F9A2DB1E9E1}"/>
          </ac:spMkLst>
        </pc:spChg>
        <pc:spChg chg="add">
          <ac:chgData name="Iustina Rusei (1905309)" userId="S::1905309@student.uwtsd.ac.uk::6ac83fe3-0bc1-49d4-af65-7f2b69205dd0" providerId="AD" clId="Web-{BA1289D5-128C-A2CA-08A2-E86870F512AA}" dt="2025-11-25T15:23:26.617" v="74"/>
          <ac:spMkLst>
            <pc:docMk/>
            <pc:sldMk cId="1019963165" sldId="257"/>
            <ac:spMk id="13" creationId="{A34066D6-1B59-4642-A86D-39464CEE971B}"/>
          </ac:spMkLst>
        </pc:spChg>
        <pc:spChg chg="add">
          <ac:chgData name="Iustina Rusei (1905309)" userId="S::1905309@student.uwtsd.ac.uk::6ac83fe3-0bc1-49d4-af65-7f2b69205dd0" providerId="AD" clId="Web-{BA1289D5-128C-A2CA-08A2-E86870F512AA}" dt="2025-11-25T15:23:26.617" v="74"/>
          <ac:spMkLst>
            <pc:docMk/>
            <pc:sldMk cId="1019963165" sldId="257"/>
            <ac:spMk id="15" creationId="{18E928D9-3091-4385-B979-265D55AD02CE}"/>
          </ac:spMkLst>
        </pc:spChg>
        <pc:spChg chg="add">
          <ac:chgData name="Iustina Rusei (1905309)" userId="S::1905309@student.uwtsd.ac.uk::6ac83fe3-0bc1-49d4-af65-7f2b69205dd0" providerId="AD" clId="Web-{BA1289D5-128C-A2CA-08A2-E86870F512AA}" dt="2025-11-25T15:23:26.617" v="74"/>
          <ac:spMkLst>
            <pc:docMk/>
            <pc:sldMk cId="1019963165" sldId="257"/>
            <ac:spMk id="17" creationId="{7D602432-D774-4CF5-94E8-7D52D01059D2}"/>
          </ac:spMkLst>
        </pc:spChg>
        <pc:picChg chg="add mod">
          <ac:chgData name="Iustina Rusei (1905309)" userId="S::1905309@student.uwtsd.ac.uk::6ac83fe3-0bc1-49d4-af65-7f2b69205dd0" providerId="AD" clId="Web-{BA1289D5-128C-A2CA-08A2-E86870F512AA}" dt="2025-11-25T20:10:09.741" v="321" actId="14100"/>
          <ac:picMkLst>
            <pc:docMk/>
            <pc:sldMk cId="1019963165" sldId="257"/>
            <ac:picMk id="6" creationId="{35EDF3F6-E141-CE31-F19D-11F816C40A87}"/>
          </ac:picMkLst>
        </pc:picChg>
      </pc:sldChg>
      <pc:sldChg chg="addSp delSp modSp new mod setBg">
        <pc:chgData name="Iustina Rusei (1905309)" userId="S::1905309@student.uwtsd.ac.uk::6ac83fe3-0bc1-49d4-af65-7f2b69205dd0" providerId="AD" clId="Web-{BA1289D5-128C-A2CA-08A2-E86870F512AA}" dt="2025-11-25T15:38:36.820" v="171"/>
        <pc:sldMkLst>
          <pc:docMk/>
          <pc:sldMk cId="2498444570" sldId="258"/>
        </pc:sldMkLst>
        <pc:spChg chg="mod">
          <ac:chgData name="Iustina Rusei (1905309)" userId="S::1905309@student.uwtsd.ac.uk::6ac83fe3-0bc1-49d4-af65-7f2b69205dd0" providerId="AD" clId="Web-{BA1289D5-128C-A2CA-08A2-E86870F512AA}" dt="2025-11-25T15:38:36.820" v="171"/>
          <ac:spMkLst>
            <pc:docMk/>
            <pc:sldMk cId="2498444570" sldId="258"/>
            <ac:spMk id="2" creationId="{5700144E-0302-E0CC-4326-7CB11D0FD707}"/>
          </ac:spMkLst>
        </pc:spChg>
        <pc:spChg chg="add">
          <ac:chgData name="Iustina Rusei (1905309)" userId="S::1905309@student.uwtsd.ac.uk::6ac83fe3-0bc1-49d4-af65-7f2b69205dd0" providerId="AD" clId="Web-{BA1289D5-128C-A2CA-08A2-E86870F512AA}" dt="2025-11-25T15:38:36.820" v="171"/>
          <ac:spMkLst>
            <pc:docMk/>
            <pc:sldMk cId="2498444570" sldId="258"/>
            <ac:spMk id="19" creationId="{23DA7759-3209-4FE2-96D1-4EEDD81E9EA0}"/>
          </ac:spMkLst>
        </pc:spChg>
        <pc:spChg chg="add">
          <ac:chgData name="Iustina Rusei (1905309)" userId="S::1905309@student.uwtsd.ac.uk::6ac83fe3-0bc1-49d4-af65-7f2b69205dd0" providerId="AD" clId="Web-{BA1289D5-128C-A2CA-08A2-E86870F512AA}" dt="2025-11-25T15:38:36.820" v="171"/>
          <ac:spMkLst>
            <pc:docMk/>
            <pc:sldMk cId="2498444570" sldId="258"/>
            <ac:spMk id="20" creationId="{41460DAD-8769-4C9F-9C8C-BB0443909D76}"/>
          </ac:spMkLst>
        </pc:spChg>
        <pc:spChg chg="add">
          <ac:chgData name="Iustina Rusei (1905309)" userId="S::1905309@student.uwtsd.ac.uk::6ac83fe3-0bc1-49d4-af65-7f2b69205dd0" providerId="AD" clId="Web-{BA1289D5-128C-A2CA-08A2-E86870F512AA}" dt="2025-11-25T15:38:36.820" v="171"/>
          <ac:spMkLst>
            <pc:docMk/>
            <pc:sldMk cId="2498444570" sldId="258"/>
            <ac:spMk id="21" creationId="{7DA1F35B-C8F7-4A5A-9339-7DA4D785B300}"/>
          </ac:spMkLst>
        </pc:spChg>
        <pc:spChg chg="add">
          <ac:chgData name="Iustina Rusei (1905309)" userId="S::1905309@student.uwtsd.ac.uk::6ac83fe3-0bc1-49d4-af65-7f2b69205dd0" providerId="AD" clId="Web-{BA1289D5-128C-A2CA-08A2-E86870F512AA}" dt="2025-11-25T15:38:36.820" v="171"/>
          <ac:spMkLst>
            <pc:docMk/>
            <pc:sldMk cId="2498444570" sldId="258"/>
            <ac:spMk id="22" creationId="{B2D4AD41-40DA-4A81-92F5-B6E3BA1ED82A}"/>
          </ac:spMkLst>
        </pc:spChg>
        <pc:graphicFrameChg chg="add mod modGraphic">
          <ac:chgData name="Iustina Rusei (1905309)" userId="S::1905309@student.uwtsd.ac.uk::6ac83fe3-0bc1-49d4-af65-7f2b69205dd0" providerId="AD" clId="Web-{BA1289D5-128C-A2CA-08A2-E86870F512AA}" dt="2025-11-25T15:38:36.820" v="171"/>
          <ac:graphicFrameMkLst>
            <pc:docMk/>
            <pc:sldMk cId="2498444570" sldId="258"/>
            <ac:graphicFrameMk id="6" creationId="{4EF88EE5-3C2E-33E4-309C-CFDE7FB02849}"/>
          </ac:graphicFrameMkLst>
        </pc:graphicFrameChg>
      </pc:sldChg>
      <pc:sldChg chg="addSp delSp modSp new mod modClrScheme chgLayout">
        <pc:chgData name="Iustina Rusei (1905309)" userId="S::1905309@student.uwtsd.ac.uk::6ac83fe3-0bc1-49d4-af65-7f2b69205dd0" providerId="AD" clId="Web-{BA1289D5-128C-A2CA-08A2-E86870F512AA}" dt="2025-11-25T20:14:05.745" v="368" actId="20577"/>
        <pc:sldMkLst>
          <pc:docMk/>
          <pc:sldMk cId="213348400" sldId="259"/>
        </pc:sldMkLst>
        <pc:spChg chg="add mod ord">
          <ac:chgData name="Iustina Rusei (1905309)" userId="S::1905309@student.uwtsd.ac.uk::6ac83fe3-0bc1-49d4-af65-7f2b69205dd0" providerId="AD" clId="Web-{BA1289D5-128C-A2CA-08A2-E86870F512AA}" dt="2025-11-25T20:13:50.683" v="363"/>
          <ac:spMkLst>
            <pc:docMk/>
            <pc:sldMk cId="213348400" sldId="259"/>
            <ac:spMk id="15" creationId="{62AAAABE-5AAC-655B-71B4-F1F2401D48FB}"/>
          </ac:spMkLst>
        </pc:spChg>
        <pc:spChg chg="add mod ord">
          <ac:chgData name="Iustina Rusei (1905309)" userId="S::1905309@student.uwtsd.ac.uk::6ac83fe3-0bc1-49d4-af65-7f2b69205dd0" providerId="AD" clId="Web-{BA1289D5-128C-A2CA-08A2-E86870F512AA}" dt="2025-11-25T20:14:05.745" v="368" actId="20577"/>
          <ac:spMkLst>
            <pc:docMk/>
            <pc:sldMk cId="213348400" sldId="259"/>
            <ac:spMk id="16" creationId="{BA250DDC-1F72-CC78-193B-BF56C8F7C577}"/>
          </ac:spMkLst>
        </pc:spChg>
        <pc:spChg chg="add mod">
          <ac:chgData name="Iustina Rusei (1905309)" userId="S::1905309@student.uwtsd.ac.uk::6ac83fe3-0bc1-49d4-af65-7f2b69205dd0" providerId="AD" clId="Web-{BA1289D5-128C-A2CA-08A2-E86870F512AA}" dt="2025-11-25T20:13:17.057" v="348"/>
          <ac:spMkLst>
            <pc:docMk/>
            <pc:sldMk cId="213348400" sldId="259"/>
            <ac:spMk id="18" creationId="{B308C91A-461B-093F-2BB1-A68D4DA549B0}"/>
          </ac:spMkLst>
        </pc:spChg>
        <pc:picChg chg="add mod ord">
          <ac:chgData name="Iustina Rusei (1905309)" userId="S::1905309@student.uwtsd.ac.uk::6ac83fe3-0bc1-49d4-af65-7f2b69205dd0" providerId="AD" clId="Web-{BA1289D5-128C-A2CA-08A2-E86870F512AA}" dt="2025-11-25T20:13:50.620" v="362"/>
          <ac:picMkLst>
            <pc:docMk/>
            <pc:sldMk cId="213348400" sldId="259"/>
            <ac:picMk id="17" creationId="{E4743A47-BD8D-0AE8-D8D6-F7353DEC7A51}"/>
          </ac:picMkLst>
        </pc:picChg>
      </pc:sldChg>
      <pc:sldChg chg="delSp modSp new mod modClrScheme chgLayout">
        <pc:chgData name="Iustina Rusei (1905309)" userId="S::1905309@student.uwtsd.ac.uk::6ac83fe3-0bc1-49d4-af65-7f2b69205dd0" providerId="AD" clId="Web-{BA1289D5-128C-A2CA-08A2-E86870F512AA}" dt="2025-11-25T20:29:49.188" v="406" actId="20577"/>
        <pc:sldMkLst>
          <pc:docMk/>
          <pc:sldMk cId="1962690578" sldId="260"/>
        </pc:sldMkLst>
        <pc:spChg chg="mod ord">
          <ac:chgData name="Iustina Rusei (1905309)" userId="S::1905309@student.uwtsd.ac.uk::6ac83fe3-0bc1-49d4-af65-7f2b69205dd0" providerId="AD" clId="Web-{BA1289D5-128C-A2CA-08A2-E86870F512AA}" dt="2025-11-25T20:23:12.680" v="392" actId="20577"/>
          <ac:spMkLst>
            <pc:docMk/>
            <pc:sldMk cId="1962690578" sldId="260"/>
            <ac:spMk id="2" creationId="{A5B59E66-9C7D-D25D-A721-44AEDE7CE3CF}"/>
          </ac:spMkLst>
        </pc:spChg>
        <pc:spChg chg="mod ord">
          <ac:chgData name="Iustina Rusei (1905309)" userId="S::1905309@student.uwtsd.ac.uk::6ac83fe3-0bc1-49d4-af65-7f2b69205dd0" providerId="AD" clId="Web-{BA1289D5-128C-A2CA-08A2-E86870F512AA}" dt="2025-11-25T20:29:49.188" v="406" actId="20577"/>
          <ac:spMkLst>
            <pc:docMk/>
            <pc:sldMk cId="1962690578" sldId="260"/>
            <ac:spMk id="3" creationId="{78DFDBF4-95C1-FB05-FB1E-C39E62922318}"/>
          </ac:spMkLst>
        </pc:spChg>
      </pc:sldChg>
      <pc:sldChg chg="addSp modSp new">
        <pc:chgData name="Iustina Rusei (1905309)" userId="S::1905309@student.uwtsd.ac.uk::6ac83fe3-0bc1-49d4-af65-7f2b69205dd0" providerId="AD" clId="Web-{BA1289D5-128C-A2CA-08A2-E86870F512AA}" dt="2025-11-25T20:41:52.163" v="496" actId="1076"/>
        <pc:sldMkLst>
          <pc:docMk/>
          <pc:sldMk cId="2996770152" sldId="261"/>
        </pc:sldMkLst>
        <pc:spChg chg="add mod">
          <ac:chgData name="Iustina Rusei (1905309)" userId="S::1905309@student.uwtsd.ac.uk::6ac83fe3-0bc1-49d4-af65-7f2b69205dd0" providerId="AD" clId="Web-{BA1289D5-128C-A2CA-08A2-E86870F512AA}" dt="2025-11-25T20:41:52.163" v="496" actId="1076"/>
          <ac:spMkLst>
            <pc:docMk/>
            <pc:sldMk cId="2996770152" sldId="261"/>
            <ac:spMk id="2" creationId="{79F87A48-8256-0014-E88C-8BACE5DE60C3}"/>
          </ac:spMkLst>
        </pc:spChg>
        <pc:spChg chg="add mod">
          <ac:chgData name="Iustina Rusei (1905309)" userId="S::1905309@student.uwtsd.ac.uk::6ac83fe3-0bc1-49d4-af65-7f2b69205dd0" providerId="AD" clId="Web-{BA1289D5-128C-A2CA-08A2-E86870F512AA}" dt="2025-11-25T20:40:46.631" v="483" actId="14100"/>
          <ac:spMkLst>
            <pc:docMk/>
            <pc:sldMk cId="2996770152" sldId="261"/>
            <ac:spMk id="4" creationId="{AF9B196E-AA02-A4CF-8D09-DF78D3CD541E}"/>
          </ac:spMkLst>
        </pc:spChg>
        <pc:picChg chg="add mod">
          <ac:chgData name="Iustina Rusei (1905309)" userId="S::1905309@student.uwtsd.ac.uk::6ac83fe3-0bc1-49d4-af65-7f2b69205dd0" providerId="AD" clId="Web-{BA1289D5-128C-A2CA-08A2-E86870F512AA}" dt="2025-11-25T20:40:35.100" v="481" actId="14100"/>
          <ac:picMkLst>
            <pc:docMk/>
            <pc:sldMk cId="2996770152" sldId="261"/>
            <ac:picMk id="3" creationId="{2A43CBEF-F5C7-F189-3747-B6EB0DDC81B0}"/>
          </ac:picMkLst>
        </pc:picChg>
      </pc:sldChg>
      <pc:sldChg chg="modSp new">
        <pc:chgData name="Iustina Rusei (1905309)" userId="S::1905309@student.uwtsd.ac.uk::6ac83fe3-0bc1-49d4-af65-7f2b69205dd0" providerId="AD" clId="Web-{BA1289D5-128C-A2CA-08A2-E86870F512AA}" dt="2025-11-26T14:52:55.644" v="581" actId="20577"/>
        <pc:sldMkLst>
          <pc:docMk/>
          <pc:sldMk cId="1205500193" sldId="262"/>
        </pc:sldMkLst>
        <pc:spChg chg="mod">
          <ac:chgData name="Iustina Rusei (1905309)" userId="S::1905309@student.uwtsd.ac.uk::6ac83fe3-0bc1-49d4-af65-7f2b69205dd0" providerId="AD" clId="Web-{BA1289D5-128C-A2CA-08A2-E86870F512AA}" dt="2025-11-26T14:36:49.352" v="523" actId="20577"/>
          <ac:spMkLst>
            <pc:docMk/>
            <pc:sldMk cId="1205500193" sldId="262"/>
            <ac:spMk id="2" creationId="{0ED3ABF6-EC29-379A-C351-AFB7B64EB73B}"/>
          </ac:spMkLst>
        </pc:spChg>
        <pc:spChg chg="mod">
          <ac:chgData name="Iustina Rusei (1905309)" userId="S::1905309@student.uwtsd.ac.uk::6ac83fe3-0bc1-49d4-af65-7f2b69205dd0" providerId="AD" clId="Web-{BA1289D5-128C-A2CA-08A2-E86870F512AA}" dt="2025-11-26T14:52:55.644" v="581" actId="20577"/>
          <ac:spMkLst>
            <pc:docMk/>
            <pc:sldMk cId="1205500193" sldId="262"/>
            <ac:spMk id="3" creationId="{4BCAC580-7C38-14D3-58C7-27135B00F712}"/>
          </ac:spMkLst>
        </pc:spChg>
      </pc:sldChg>
      <pc:sldChg chg="addSp delSp modSp new mod setBg">
        <pc:chgData name="Iustina Rusei (1905309)" userId="S::1905309@student.uwtsd.ac.uk::6ac83fe3-0bc1-49d4-af65-7f2b69205dd0" providerId="AD" clId="Web-{BA1289D5-128C-A2CA-08A2-E86870F512AA}" dt="2025-11-26T15:20:27.888" v="704" actId="14100"/>
        <pc:sldMkLst>
          <pc:docMk/>
          <pc:sldMk cId="1293401931" sldId="263"/>
        </pc:sldMkLst>
        <pc:spChg chg="mod">
          <ac:chgData name="Iustina Rusei (1905309)" userId="S::1905309@student.uwtsd.ac.uk::6ac83fe3-0bc1-49d4-af65-7f2b69205dd0" providerId="AD" clId="Web-{BA1289D5-128C-A2CA-08A2-E86870F512AA}" dt="2025-11-26T15:20:14.356" v="703" actId="20577"/>
          <ac:spMkLst>
            <pc:docMk/>
            <pc:sldMk cId="1293401931" sldId="263"/>
            <ac:spMk id="2" creationId="{4DFF9676-7DFF-1B24-2308-CF57EBE60547}"/>
          </ac:spMkLst>
        </pc:spChg>
        <pc:spChg chg="add mod">
          <ac:chgData name="Iustina Rusei (1905309)" userId="S::1905309@student.uwtsd.ac.uk::6ac83fe3-0bc1-49d4-af65-7f2b69205dd0" providerId="AD" clId="Web-{BA1289D5-128C-A2CA-08A2-E86870F512AA}" dt="2025-11-26T15:20:27.888" v="704" actId="14100"/>
          <ac:spMkLst>
            <pc:docMk/>
            <pc:sldMk cId="1293401931" sldId="263"/>
            <ac:spMk id="8" creationId="{29A490A1-DF11-FBF4-2928-76DAF4E3F122}"/>
          </ac:spMkLst>
        </pc:spChg>
        <pc:spChg chg="add mod">
          <ac:chgData name="Iustina Rusei (1905309)" userId="S::1905309@student.uwtsd.ac.uk::6ac83fe3-0bc1-49d4-af65-7f2b69205dd0" providerId="AD" clId="Web-{BA1289D5-128C-A2CA-08A2-E86870F512AA}" dt="2025-11-26T14:54:50.734" v="603" actId="1076"/>
          <ac:spMkLst>
            <pc:docMk/>
            <pc:sldMk cId="1293401931" sldId="263"/>
            <ac:spMk id="9" creationId="{445AE9AF-28B5-6CA9-E12B-DD0040BFE11A}"/>
          </ac:spMkLst>
        </pc:spChg>
        <pc:spChg chg="add">
          <ac:chgData name="Iustina Rusei (1905309)" userId="S::1905309@student.uwtsd.ac.uk::6ac83fe3-0bc1-49d4-af65-7f2b69205dd0" providerId="AD" clId="Web-{BA1289D5-128C-A2CA-08A2-E86870F512AA}" dt="2025-11-26T14:54:07.668" v="595"/>
          <ac:spMkLst>
            <pc:docMk/>
            <pc:sldMk cId="1293401931" sldId="263"/>
            <ac:spMk id="12" creationId="{D2B783EE-0239-4717-BBEA-8C9EAC61C824}"/>
          </ac:spMkLst>
        </pc:spChg>
        <pc:spChg chg="add">
          <ac:chgData name="Iustina Rusei (1905309)" userId="S::1905309@student.uwtsd.ac.uk::6ac83fe3-0bc1-49d4-af65-7f2b69205dd0" providerId="AD" clId="Web-{BA1289D5-128C-A2CA-08A2-E86870F512AA}" dt="2025-11-26T14:54:07.668" v="595"/>
          <ac:spMkLst>
            <pc:docMk/>
            <pc:sldMk cId="1293401931" sldId="263"/>
            <ac:spMk id="14" creationId="{A7B99495-F43F-4D80-A44F-2CB4764EB90B}"/>
          </ac:spMkLst>
        </pc:spChg>
        <pc:spChg chg="add">
          <ac:chgData name="Iustina Rusei (1905309)" userId="S::1905309@student.uwtsd.ac.uk::6ac83fe3-0bc1-49d4-af65-7f2b69205dd0" providerId="AD" clId="Web-{BA1289D5-128C-A2CA-08A2-E86870F512AA}" dt="2025-11-26T14:54:07.668" v="595"/>
          <ac:spMkLst>
            <pc:docMk/>
            <pc:sldMk cId="1293401931" sldId="263"/>
            <ac:spMk id="16" creationId="{70BEB1E7-2F88-40BC-B73D-42E5B6F80BFC}"/>
          </ac:spMkLst>
        </pc:spChg>
        <pc:picChg chg="add mod ord">
          <ac:chgData name="Iustina Rusei (1905309)" userId="S::1905309@student.uwtsd.ac.uk::6ac83fe3-0bc1-49d4-af65-7f2b69205dd0" providerId="AD" clId="Web-{BA1289D5-128C-A2CA-08A2-E86870F512AA}" dt="2025-11-26T14:54:07.668" v="595"/>
          <ac:picMkLst>
            <pc:docMk/>
            <pc:sldMk cId="1293401931" sldId="263"/>
            <ac:picMk id="4" creationId="{9CFF94FF-5B16-2496-891D-780D0184B29C}"/>
          </ac:picMkLst>
        </pc:picChg>
      </pc:sldChg>
      <pc:sldChg chg="new">
        <pc:chgData name="Iustina Rusei (1905309)" userId="S::1905309@student.uwtsd.ac.uk::6ac83fe3-0bc1-49d4-af65-7f2b69205dd0" providerId="AD" clId="Web-{BA1289D5-128C-A2CA-08A2-E86870F512AA}" dt="2025-11-26T15:21:42.029" v="705"/>
        <pc:sldMkLst>
          <pc:docMk/>
          <pc:sldMk cId="63599394" sldId="264"/>
        </pc:sldMkLst>
      </pc:sldChg>
      <pc:sldMasterChg chg="add addSldLayout">
        <pc:chgData name="Iustina Rusei (1905309)" userId="S::1905309@student.uwtsd.ac.uk::6ac83fe3-0bc1-49d4-af65-7f2b69205dd0" providerId="AD" clId="Web-{BA1289D5-128C-A2CA-08A2-E86870F512AA}" dt="2025-11-25T14:57:07.354" v="2"/>
        <pc:sldMasterMkLst>
          <pc:docMk/>
          <pc:sldMasterMk cId="1148239830" sldId="2147483734"/>
        </pc:sldMasterMkLst>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3960326422" sldId="2147483723"/>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1312205444" sldId="2147483724"/>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2057608163" sldId="2147483725"/>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1701321197" sldId="2147483726"/>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3089215879" sldId="2147483727"/>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4169186753" sldId="2147483728"/>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2486387830" sldId="2147483729"/>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1300464285" sldId="2147483730"/>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2905720516" sldId="2147483731"/>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2898528639" sldId="2147483732"/>
          </pc:sldLayoutMkLst>
        </pc:sldLayoutChg>
        <pc:sldLayoutChg chg="add">
          <pc:chgData name="Iustina Rusei (1905309)" userId="S::1905309@student.uwtsd.ac.uk::6ac83fe3-0bc1-49d4-af65-7f2b69205dd0" providerId="AD" clId="Web-{BA1289D5-128C-A2CA-08A2-E86870F512AA}" dt="2025-11-25T14:57:07.354" v="2"/>
          <pc:sldLayoutMkLst>
            <pc:docMk/>
            <pc:sldMasterMk cId="1148239830" sldId="2147483734"/>
            <pc:sldLayoutMk cId="186878822" sldId="2147483733"/>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FFAC3B-1A87-42D6-9E57-362C4DD74E3D}"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2F18505-3A9F-4C0A-A3EE-A9D99CC7ED0C}">
      <dgm:prSet/>
      <dgm:spPr/>
      <dgm:t>
        <a:bodyPr/>
        <a:lstStyle/>
        <a:p>
          <a:pPr>
            <a:lnSpc>
              <a:spcPct val="100000"/>
            </a:lnSpc>
            <a:defRPr cap="all"/>
          </a:pPr>
          <a:r>
            <a:rPr lang="en-GB"/>
            <a:t>Defining digital marketing in CRM</a:t>
          </a:r>
          <a:endParaRPr lang="en-US"/>
        </a:p>
      </dgm:t>
    </dgm:pt>
    <dgm:pt modelId="{89290C85-A2A9-41C2-9A03-21CE68147643}" type="parTrans" cxnId="{23DFD6EA-E612-435B-97BB-2ABC4AEABA62}">
      <dgm:prSet/>
      <dgm:spPr/>
      <dgm:t>
        <a:bodyPr/>
        <a:lstStyle/>
        <a:p>
          <a:endParaRPr lang="en-US"/>
        </a:p>
      </dgm:t>
    </dgm:pt>
    <dgm:pt modelId="{EA7ECC7A-6225-4C97-8400-700FF251AED7}" type="sibTrans" cxnId="{23DFD6EA-E612-435B-97BB-2ABC4AEABA62}">
      <dgm:prSet/>
      <dgm:spPr/>
      <dgm:t>
        <a:bodyPr/>
        <a:lstStyle/>
        <a:p>
          <a:pPr>
            <a:lnSpc>
              <a:spcPct val="100000"/>
            </a:lnSpc>
          </a:pPr>
          <a:endParaRPr lang="en-US"/>
        </a:p>
      </dgm:t>
    </dgm:pt>
    <dgm:pt modelId="{E27297F2-FDDC-4FB9-9D92-E3929E0F8CE1}">
      <dgm:prSet/>
      <dgm:spPr/>
      <dgm:t>
        <a:bodyPr/>
        <a:lstStyle/>
        <a:p>
          <a:pPr>
            <a:lnSpc>
              <a:spcPct val="100000"/>
            </a:lnSpc>
            <a:defRPr cap="all"/>
          </a:pPr>
          <a:r>
            <a:rPr lang="en-GB"/>
            <a:t>Benefits and Risks of digital marketing </a:t>
          </a:r>
          <a:endParaRPr lang="en-US"/>
        </a:p>
      </dgm:t>
    </dgm:pt>
    <dgm:pt modelId="{554836A4-963D-4326-8017-68865178C4B7}" type="parTrans" cxnId="{5E27D3CB-602D-41FD-B8ED-FD4F077DF70E}">
      <dgm:prSet/>
      <dgm:spPr/>
      <dgm:t>
        <a:bodyPr/>
        <a:lstStyle/>
        <a:p>
          <a:endParaRPr lang="en-US"/>
        </a:p>
      </dgm:t>
    </dgm:pt>
    <dgm:pt modelId="{9BC7702E-34BE-4AB9-9A2C-CDE9291ED16A}" type="sibTrans" cxnId="{5E27D3CB-602D-41FD-B8ED-FD4F077DF70E}">
      <dgm:prSet/>
      <dgm:spPr/>
      <dgm:t>
        <a:bodyPr/>
        <a:lstStyle/>
        <a:p>
          <a:pPr>
            <a:lnSpc>
              <a:spcPct val="100000"/>
            </a:lnSpc>
          </a:pPr>
          <a:endParaRPr lang="en-US"/>
        </a:p>
      </dgm:t>
    </dgm:pt>
    <dgm:pt modelId="{07983216-CAE7-4330-BBFC-1B49082BD0E2}">
      <dgm:prSet/>
      <dgm:spPr/>
      <dgm:t>
        <a:bodyPr/>
        <a:lstStyle/>
        <a:p>
          <a:pPr>
            <a:lnSpc>
              <a:spcPct val="100000"/>
            </a:lnSpc>
            <a:defRPr cap="all"/>
          </a:pPr>
          <a:r>
            <a:rPr lang="en-GB"/>
            <a:t>Social Media in CRM</a:t>
          </a:r>
          <a:endParaRPr lang="en-US"/>
        </a:p>
      </dgm:t>
    </dgm:pt>
    <dgm:pt modelId="{517A9F56-FA57-481D-B789-DD00E849E0BF}" type="parTrans" cxnId="{C03D7C34-7EAD-493F-9EBF-C74FBA684B32}">
      <dgm:prSet/>
      <dgm:spPr/>
      <dgm:t>
        <a:bodyPr/>
        <a:lstStyle/>
        <a:p>
          <a:endParaRPr lang="en-US"/>
        </a:p>
      </dgm:t>
    </dgm:pt>
    <dgm:pt modelId="{A40A6936-48D0-4489-A5E9-4EB0A147992D}" type="sibTrans" cxnId="{C03D7C34-7EAD-493F-9EBF-C74FBA684B32}">
      <dgm:prSet/>
      <dgm:spPr/>
      <dgm:t>
        <a:bodyPr/>
        <a:lstStyle/>
        <a:p>
          <a:pPr>
            <a:lnSpc>
              <a:spcPct val="100000"/>
            </a:lnSpc>
          </a:pPr>
          <a:endParaRPr lang="en-US"/>
        </a:p>
      </dgm:t>
    </dgm:pt>
    <dgm:pt modelId="{829D1B37-C6AF-466A-BFC2-D2F9CCC8EF84}">
      <dgm:prSet/>
      <dgm:spPr/>
      <dgm:t>
        <a:bodyPr/>
        <a:lstStyle/>
        <a:p>
          <a:pPr>
            <a:lnSpc>
              <a:spcPct val="100000"/>
            </a:lnSpc>
            <a:defRPr cap="all"/>
          </a:pPr>
          <a:r>
            <a:rPr lang="en-GB"/>
            <a:t>Digital Marketing Tools used by M&amp;S Food</a:t>
          </a:r>
          <a:endParaRPr lang="en-US"/>
        </a:p>
      </dgm:t>
    </dgm:pt>
    <dgm:pt modelId="{38B55EBA-D76E-4196-B36F-C2913515CF2B}" type="parTrans" cxnId="{A23C6C5A-343B-4ACE-AD7B-FF6E8A67B6E1}">
      <dgm:prSet/>
      <dgm:spPr/>
      <dgm:t>
        <a:bodyPr/>
        <a:lstStyle/>
        <a:p>
          <a:endParaRPr lang="en-US"/>
        </a:p>
      </dgm:t>
    </dgm:pt>
    <dgm:pt modelId="{60DECB1C-740A-485A-A1B0-165EEA4F3FDD}" type="sibTrans" cxnId="{A23C6C5A-343B-4ACE-AD7B-FF6E8A67B6E1}">
      <dgm:prSet/>
      <dgm:spPr/>
      <dgm:t>
        <a:bodyPr/>
        <a:lstStyle/>
        <a:p>
          <a:endParaRPr lang="en-US"/>
        </a:p>
      </dgm:t>
    </dgm:pt>
    <dgm:pt modelId="{DF8D3531-9388-4BB9-B1E3-F004DD13BA6D}" type="pres">
      <dgm:prSet presAssocID="{03FFAC3B-1A87-42D6-9E57-362C4DD74E3D}" presName="root" presStyleCnt="0">
        <dgm:presLayoutVars>
          <dgm:dir/>
          <dgm:resizeHandles val="exact"/>
        </dgm:presLayoutVars>
      </dgm:prSet>
      <dgm:spPr/>
    </dgm:pt>
    <dgm:pt modelId="{254E3EEB-E253-4DA8-AE91-329528267E13}" type="pres">
      <dgm:prSet presAssocID="{92F18505-3A9F-4C0A-A3EE-A9D99CC7ED0C}" presName="compNode" presStyleCnt="0"/>
      <dgm:spPr/>
    </dgm:pt>
    <dgm:pt modelId="{D048B2F2-3638-4C9B-A40E-A67DAD8CE287}" type="pres">
      <dgm:prSet presAssocID="{92F18505-3A9F-4C0A-A3EE-A9D99CC7ED0C}" presName="iconBgRect" presStyleLbl="bgShp" presStyleIdx="0" presStyleCnt="4"/>
      <dgm:spPr>
        <a:prstGeom prst="round2DiagRect">
          <a:avLst>
            <a:gd name="adj1" fmla="val 29727"/>
            <a:gd name="adj2" fmla="val 0"/>
          </a:avLst>
        </a:prstGeom>
      </dgm:spPr>
    </dgm:pt>
    <dgm:pt modelId="{6063DA25-1042-42AD-82D3-CF0B28C58DBA}" type="pres">
      <dgm:prSet presAssocID="{92F18505-3A9F-4C0A-A3EE-A9D99CC7ED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958B49F0-1759-4492-A79B-C437A649CAE9}" type="pres">
      <dgm:prSet presAssocID="{92F18505-3A9F-4C0A-A3EE-A9D99CC7ED0C}" presName="spaceRect" presStyleCnt="0"/>
      <dgm:spPr/>
    </dgm:pt>
    <dgm:pt modelId="{21B1C8FD-2CAA-4879-86CF-81DB3C6452DA}" type="pres">
      <dgm:prSet presAssocID="{92F18505-3A9F-4C0A-A3EE-A9D99CC7ED0C}" presName="textRect" presStyleLbl="revTx" presStyleIdx="0" presStyleCnt="4">
        <dgm:presLayoutVars>
          <dgm:chMax val="1"/>
          <dgm:chPref val="1"/>
        </dgm:presLayoutVars>
      </dgm:prSet>
      <dgm:spPr/>
    </dgm:pt>
    <dgm:pt modelId="{2D810E11-B6C2-4FC0-B6C8-07CEDDA1A4F7}" type="pres">
      <dgm:prSet presAssocID="{EA7ECC7A-6225-4C97-8400-700FF251AED7}" presName="sibTrans" presStyleCnt="0"/>
      <dgm:spPr/>
    </dgm:pt>
    <dgm:pt modelId="{9FA577E4-36AC-4303-AEBC-C9FB422C954F}" type="pres">
      <dgm:prSet presAssocID="{E27297F2-FDDC-4FB9-9D92-E3929E0F8CE1}" presName="compNode" presStyleCnt="0"/>
      <dgm:spPr/>
    </dgm:pt>
    <dgm:pt modelId="{8B3AA074-0F4F-455F-B7D5-756781585C2A}" type="pres">
      <dgm:prSet presAssocID="{E27297F2-FDDC-4FB9-9D92-E3929E0F8CE1}" presName="iconBgRect" presStyleLbl="bgShp" presStyleIdx="1" presStyleCnt="4"/>
      <dgm:spPr>
        <a:prstGeom prst="round2DiagRect">
          <a:avLst>
            <a:gd name="adj1" fmla="val 29727"/>
            <a:gd name="adj2" fmla="val 0"/>
          </a:avLst>
        </a:prstGeom>
      </dgm:spPr>
    </dgm:pt>
    <dgm:pt modelId="{5A0E34C1-8764-4F5B-A17A-8FE0FABEA542}" type="pres">
      <dgm:prSet presAssocID="{E27297F2-FDDC-4FB9-9D92-E3929E0F8CE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art Phone"/>
        </a:ext>
      </dgm:extLst>
    </dgm:pt>
    <dgm:pt modelId="{87E1B280-4090-4D1B-9C09-439730705553}" type="pres">
      <dgm:prSet presAssocID="{E27297F2-FDDC-4FB9-9D92-E3929E0F8CE1}" presName="spaceRect" presStyleCnt="0"/>
      <dgm:spPr/>
    </dgm:pt>
    <dgm:pt modelId="{ACE73D37-F812-4135-ADEE-3B46A2D9951E}" type="pres">
      <dgm:prSet presAssocID="{E27297F2-FDDC-4FB9-9D92-E3929E0F8CE1}" presName="textRect" presStyleLbl="revTx" presStyleIdx="1" presStyleCnt="4">
        <dgm:presLayoutVars>
          <dgm:chMax val="1"/>
          <dgm:chPref val="1"/>
        </dgm:presLayoutVars>
      </dgm:prSet>
      <dgm:spPr/>
    </dgm:pt>
    <dgm:pt modelId="{38265847-59C5-4915-B79E-9D670A891F21}" type="pres">
      <dgm:prSet presAssocID="{9BC7702E-34BE-4AB9-9A2C-CDE9291ED16A}" presName="sibTrans" presStyleCnt="0"/>
      <dgm:spPr/>
    </dgm:pt>
    <dgm:pt modelId="{7F8ADB21-E4D4-48CC-AB70-31AF0294F841}" type="pres">
      <dgm:prSet presAssocID="{07983216-CAE7-4330-BBFC-1B49082BD0E2}" presName="compNode" presStyleCnt="0"/>
      <dgm:spPr/>
    </dgm:pt>
    <dgm:pt modelId="{EA4A919B-BBC0-44C8-B0C6-7A18FDD9504D}" type="pres">
      <dgm:prSet presAssocID="{07983216-CAE7-4330-BBFC-1B49082BD0E2}" presName="iconBgRect" presStyleLbl="bgShp" presStyleIdx="2" presStyleCnt="4"/>
      <dgm:spPr>
        <a:prstGeom prst="round2DiagRect">
          <a:avLst>
            <a:gd name="adj1" fmla="val 29727"/>
            <a:gd name="adj2" fmla="val 0"/>
          </a:avLst>
        </a:prstGeom>
      </dgm:spPr>
    </dgm:pt>
    <dgm:pt modelId="{A96A2CCC-4B25-4C12-817D-42D57A625146}" type="pres">
      <dgm:prSet presAssocID="{07983216-CAE7-4330-BBFC-1B49082BD0E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9D5CC8B5-62EE-482B-8FE4-68F1C1DDE52B}" type="pres">
      <dgm:prSet presAssocID="{07983216-CAE7-4330-BBFC-1B49082BD0E2}" presName="spaceRect" presStyleCnt="0"/>
      <dgm:spPr/>
    </dgm:pt>
    <dgm:pt modelId="{49002929-5134-44D2-8FEC-774AF8095DA1}" type="pres">
      <dgm:prSet presAssocID="{07983216-CAE7-4330-BBFC-1B49082BD0E2}" presName="textRect" presStyleLbl="revTx" presStyleIdx="2" presStyleCnt="4">
        <dgm:presLayoutVars>
          <dgm:chMax val="1"/>
          <dgm:chPref val="1"/>
        </dgm:presLayoutVars>
      </dgm:prSet>
      <dgm:spPr/>
    </dgm:pt>
    <dgm:pt modelId="{4083DEA6-36A9-412D-8ADC-8E1183D0F2D9}" type="pres">
      <dgm:prSet presAssocID="{A40A6936-48D0-4489-A5E9-4EB0A147992D}" presName="sibTrans" presStyleCnt="0"/>
      <dgm:spPr/>
    </dgm:pt>
    <dgm:pt modelId="{342F2384-FD04-4E5C-BECA-7CEFDA531760}" type="pres">
      <dgm:prSet presAssocID="{829D1B37-C6AF-466A-BFC2-D2F9CCC8EF84}" presName="compNode" presStyleCnt="0"/>
      <dgm:spPr/>
    </dgm:pt>
    <dgm:pt modelId="{C313433D-C8A4-4E31-B5FA-1977AA691C77}" type="pres">
      <dgm:prSet presAssocID="{829D1B37-C6AF-466A-BFC2-D2F9CCC8EF84}" presName="iconBgRect" presStyleLbl="bgShp" presStyleIdx="3" presStyleCnt="4"/>
      <dgm:spPr>
        <a:prstGeom prst="round2DiagRect">
          <a:avLst>
            <a:gd name="adj1" fmla="val 29727"/>
            <a:gd name="adj2" fmla="val 0"/>
          </a:avLst>
        </a:prstGeom>
      </dgm:spPr>
    </dgm:pt>
    <dgm:pt modelId="{F2AE756E-1358-4634-9AD1-97F8F4D8E427}" type="pres">
      <dgm:prSet presAssocID="{829D1B37-C6AF-466A-BFC2-D2F9CCC8EF8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ears"/>
        </a:ext>
      </dgm:extLst>
    </dgm:pt>
    <dgm:pt modelId="{649B60BA-F1E2-45EB-BCCE-ACC1713794B6}" type="pres">
      <dgm:prSet presAssocID="{829D1B37-C6AF-466A-BFC2-D2F9CCC8EF84}" presName="spaceRect" presStyleCnt="0"/>
      <dgm:spPr/>
    </dgm:pt>
    <dgm:pt modelId="{E5F2E508-F13B-4EAC-ABFC-9F124154DA50}" type="pres">
      <dgm:prSet presAssocID="{829D1B37-C6AF-466A-BFC2-D2F9CCC8EF84}" presName="textRect" presStyleLbl="revTx" presStyleIdx="3" presStyleCnt="4">
        <dgm:presLayoutVars>
          <dgm:chMax val="1"/>
          <dgm:chPref val="1"/>
        </dgm:presLayoutVars>
      </dgm:prSet>
      <dgm:spPr/>
    </dgm:pt>
  </dgm:ptLst>
  <dgm:cxnLst>
    <dgm:cxn modelId="{0404D220-4571-4E78-B7C8-577A31700251}" type="presOf" srcId="{829D1B37-C6AF-466A-BFC2-D2F9CCC8EF84}" destId="{E5F2E508-F13B-4EAC-ABFC-9F124154DA50}" srcOrd="0" destOrd="0" presId="urn:microsoft.com/office/officeart/2018/5/layout/IconLeafLabelList"/>
    <dgm:cxn modelId="{C03D7C34-7EAD-493F-9EBF-C74FBA684B32}" srcId="{03FFAC3B-1A87-42D6-9E57-362C4DD74E3D}" destId="{07983216-CAE7-4330-BBFC-1B49082BD0E2}" srcOrd="2" destOrd="0" parTransId="{517A9F56-FA57-481D-B789-DD00E849E0BF}" sibTransId="{A40A6936-48D0-4489-A5E9-4EB0A147992D}"/>
    <dgm:cxn modelId="{28E3AF77-0965-4D3A-B788-D7D0049AB27D}" type="presOf" srcId="{07983216-CAE7-4330-BBFC-1B49082BD0E2}" destId="{49002929-5134-44D2-8FEC-774AF8095DA1}" srcOrd="0" destOrd="0" presId="urn:microsoft.com/office/officeart/2018/5/layout/IconLeafLabelList"/>
    <dgm:cxn modelId="{A23C6C5A-343B-4ACE-AD7B-FF6E8A67B6E1}" srcId="{03FFAC3B-1A87-42D6-9E57-362C4DD74E3D}" destId="{829D1B37-C6AF-466A-BFC2-D2F9CCC8EF84}" srcOrd="3" destOrd="0" parTransId="{38B55EBA-D76E-4196-B36F-C2913515CF2B}" sibTransId="{60DECB1C-740A-485A-A1B0-165EEA4F3FDD}"/>
    <dgm:cxn modelId="{70120B81-8B3F-4B75-A620-63FA7ADC976C}" type="presOf" srcId="{E27297F2-FDDC-4FB9-9D92-E3929E0F8CE1}" destId="{ACE73D37-F812-4135-ADEE-3B46A2D9951E}" srcOrd="0" destOrd="0" presId="urn:microsoft.com/office/officeart/2018/5/layout/IconLeafLabelList"/>
    <dgm:cxn modelId="{5E27D3CB-602D-41FD-B8ED-FD4F077DF70E}" srcId="{03FFAC3B-1A87-42D6-9E57-362C4DD74E3D}" destId="{E27297F2-FDDC-4FB9-9D92-E3929E0F8CE1}" srcOrd="1" destOrd="0" parTransId="{554836A4-963D-4326-8017-68865178C4B7}" sibTransId="{9BC7702E-34BE-4AB9-9A2C-CDE9291ED16A}"/>
    <dgm:cxn modelId="{8FCE3CE8-7327-44FC-8CFF-19045EF61538}" type="presOf" srcId="{92F18505-3A9F-4C0A-A3EE-A9D99CC7ED0C}" destId="{21B1C8FD-2CAA-4879-86CF-81DB3C6452DA}" srcOrd="0" destOrd="0" presId="urn:microsoft.com/office/officeart/2018/5/layout/IconLeafLabelList"/>
    <dgm:cxn modelId="{23DFD6EA-E612-435B-97BB-2ABC4AEABA62}" srcId="{03FFAC3B-1A87-42D6-9E57-362C4DD74E3D}" destId="{92F18505-3A9F-4C0A-A3EE-A9D99CC7ED0C}" srcOrd="0" destOrd="0" parTransId="{89290C85-A2A9-41C2-9A03-21CE68147643}" sibTransId="{EA7ECC7A-6225-4C97-8400-700FF251AED7}"/>
    <dgm:cxn modelId="{CCA28FF9-E43C-4FEC-BAF2-B5B46B0A2FD4}" type="presOf" srcId="{03FFAC3B-1A87-42D6-9E57-362C4DD74E3D}" destId="{DF8D3531-9388-4BB9-B1E3-F004DD13BA6D}" srcOrd="0" destOrd="0" presId="urn:microsoft.com/office/officeart/2018/5/layout/IconLeafLabelList"/>
    <dgm:cxn modelId="{65CFA374-BD78-4141-BC80-8671A9A9378E}" type="presParOf" srcId="{DF8D3531-9388-4BB9-B1E3-F004DD13BA6D}" destId="{254E3EEB-E253-4DA8-AE91-329528267E13}" srcOrd="0" destOrd="0" presId="urn:microsoft.com/office/officeart/2018/5/layout/IconLeafLabelList"/>
    <dgm:cxn modelId="{A3B7678B-66D2-4CB4-B095-24CC1BEABA49}" type="presParOf" srcId="{254E3EEB-E253-4DA8-AE91-329528267E13}" destId="{D048B2F2-3638-4C9B-A40E-A67DAD8CE287}" srcOrd="0" destOrd="0" presId="urn:microsoft.com/office/officeart/2018/5/layout/IconLeafLabelList"/>
    <dgm:cxn modelId="{16652D3A-B8F4-44B6-B25F-ABD059FCF36E}" type="presParOf" srcId="{254E3EEB-E253-4DA8-AE91-329528267E13}" destId="{6063DA25-1042-42AD-82D3-CF0B28C58DBA}" srcOrd="1" destOrd="0" presId="urn:microsoft.com/office/officeart/2018/5/layout/IconLeafLabelList"/>
    <dgm:cxn modelId="{E48D12A1-DB9F-4EE5-B19A-1A972F2AA652}" type="presParOf" srcId="{254E3EEB-E253-4DA8-AE91-329528267E13}" destId="{958B49F0-1759-4492-A79B-C437A649CAE9}" srcOrd="2" destOrd="0" presId="urn:microsoft.com/office/officeart/2018/5/layout/IconLeafLabelList"/>
    <dgm:cxn modelId="{9329B012-19C9-4B67-A5F8-D08C066A74CD}" type="presParOf" srcId="{254E3EEB-E253-4DA8-AE91-329528267E13}" destId="{21B1C8FD-2CAA-4879-86CF-81DB3C6452DA}" srcOrd="3" destOrd="0" presId="urn:microsoft.com/office/officeart/2018/5/layout/IconLeafLabelList"/>
    <dgm:cxn modelId="{ECA6EEF5-8A7A-4CA0-B8F7-8669C4184D58}" type="presParOf" srcId="{DF8D3531-9388-4BB9-B1E3-F004DD13BA6D}" destId="{2D810E11-B6C2-4FC0-B6C8-07CEDDA1A4F7}" srcOrd="1" destOrd="0" presId="urn:microsoft.com/office/officeart/2018/5/layout/IconLeafLabelList"/>
    <dgm:cxn modelId="{A41BDCE6-BABD-4CFC-BF14-D99868CBCDFF}" type="presParOf" srcId="{DF8D3531-9388-4BB9-B1E3-F004DD13BA6D}" destId="{9FA577E4-36AC-4303-AEBC-C9FB422C954F}" srcOrd="2" destOrd="0" presId="urn:microsoft.com/office/officeart/2018/5/layout/IconLeafLabelList"/>
    <dgm:cxn modelId="{2BA94EC6-A0EE-42B3-AF58-3F9D78C5403B}" type="presParOf" srcId="{9FA577E4-36AC-4303-AEBC-C9FB422C954F}" destId="{8B3AA074-0F4F-455F-B7D5-756781585C2A}" srcOrd="0" destOrd="0" presId="urn:microsoft.com/office/officeart/2018/5/layout/IconLeafLabelList"/>
    <dgm:cxn modelId="{08960BAE-0325-467E-94D9-2D4C5864C1D8}" type="presParOf" srcId="{9FA577E4-36AC-4303-AEBC-C9FB422C954F}" destId="{5A0E34C1-8764-4F5B-A17A-8FE0FABEA542}" srcOrd="1" destOrd="0" presId="urn:microsoft.com/office/officeart/2018/5/layout/IconLeafLabelList"/>
    <dgm:cxn modelId="{229D397F-2055-43F5-914A-D162DA9E9CED}" type="presParOf" srcId="{9FA577E4-36AC-4303-AEBC-C9FB422C954F}" destId="{87E1B280-4090-4D1B-9C09-439730705553}" srcOrd="2" destOrd="0" presId="urn:microsoft.com/office/officeart/2018/5/layout/IconLeafLabelList"/>
    <dgm:cxn modelId="{ACD19BEC-CE72-4392-9C21-D622D889DC98}" type="presParOf" srcId="{9FA577E4-36AC-4303-AEBC-C9FB422C954F}" destId="{ACE73D37-F812-4135-ADEE-3B46A2D9951E}" srcOrd="3" destOrd="0" presId="urn:microsoft.com/office/officeart/2018/5/layout/IconLeafLabelList"/>
    <dgm:cxn modelId="{9D33BA56-B736-4625-B9A3-74F636B4ADBD}" type="presParOf" srcId="{DF8D3531-9388-4BB9-B1E3-F004DD13BA6D}" destId="{38265847-59C5-4915-B79E-9D670A891F21}" srcOrd="3" destOrd="0" presId="urn:microsoft.com/office/officeart/2018/5/layout/IconLeafLabelList"/>
    <dgm:cxn modelId="{8B0C3F74-4573-49E9-BA41-7DA1044DEFAC}" type="presParOf" srcId="{DF8D3531-9388-4BB9-B1E3-F004DD13BA6D}" destId="{7F8ADB21-E4D4-48CC-AB70-31AF0294F841}" srcOrd="4" destOrd="0" presId="urn:microsoft.com/office/officeart/2018/5/layout/IconLeafLabelList"/>
    <dgm:cxn modelId="{027B69BA-9811-435F-85D7-C849BE0F760A}" type="presParOf" srcId="{7F8ADB21-E4D4-48CC-AB70-31AF0294F841}" destId="{EA4A919B-BBC0-44C8-B0C6-7A18FDD9504D}" srcOrd="0" destOrd="0" presId="urn:microsoft.com/office/officeart/2018/5/layout/IconLeafLabelList"/>
    <dgm:cxn modelId="{28C12783-35BC-48AA-B7F0-18413D0D98D9}" type="presParOf" srcId="{7F8ADB21-E4D4-48CC-AB70-31AF0294F841}" destId="{A96A2CCC-4B25-4C12-817D-42D57A625146}" srcOrd="1" destOrd="0" presId="urn:microsoft.com/office/officeart/2018/5/layout/IconLeafLabelList"/>
    <dgm:cxn modelId="{587A92E6-86A8-4D03-9F8C-D796050F351C}" type="presParOf" srcId="{7F8ADB21-E4D4-48CC-AB70-31AF0294F841}" destId="{9D5CC8B5-62EE-482B-8FE4-68F1C1DDE52B}" srcOrd="2" destOrd="0" presId="urn:microsoft.com/office/officeart/2018/5/layout/IconLeafLabelList"/>
    <dgm:cxn modelId="{F013A83A-B532-41A3-8510-E2F56230C789}" type="presParOf" srcId="{7F8ADB21-E4D4-48CC-AB70-31AF0294F841}" destId="{49002929-5134-44D2-8FEC-774AF8095DA1}" srcOrd="3" destOrd="0" presId="urn:microsoft.com/office/officeart/2018/5/layout/IconLeafLabelList"/>
    <dgm:cxn modelId="{4D0252B3-2300-41EB-876C-179B75E9AA2C}" type="presParOf" srcId="{DF8D3531-9388-4BB9-B1E3-F004DD13BA6D}" destId="{4083DEA6-36A9-412D-8ADC-8E1183D0F2D9}" srcOrd="5" destOrd="0" presId="urn:microsoft.com/office/officeart/2018/5/layout/IconLeafLabelList"/>
    <dgm:cxn modelId="{E82D3660-2D70-4B37-AF80-1394C0082553}" type="presParOf" srcId="{DF8D3531-9388-4BB9-B1E3-F004DD13BA6D}" destId="{342F2384-FD04-4E5C-BECA-7CEFDA531760}" srcOrd="6" destOrd="0" presId="urn:microsoft.com/office/officeart/2018/5/layout/IconLeafLabelList"/>
    <dgm:cxn modelId="{DC173F4E-3FA4-40C5-9620-34FEAB09E30A}" type="presParOf" srcId="{342F2384-FD04-4E5C-BECA-7CEFDA531760}" destId="{C313433D-C8A4-4E31-B5FA-1977AA691C77}" srcOrd="0" destOrd="0" presId="urn:microsoft.com/office/officeart/2018/5/layout/IconLeafLabelList"/>
    <dgm:cxn modelId="{583A8FAA-6325-4CD9-810D-F4AAAEDBE843}" type="presParOf" srcId="{342F2384-FD04-4E5C-BECA-7CEFDA531760}" destId="{F2AE756E-1358-4634-9AD1-97F8F4D8E427}" srcOrd="1" destOrd="0" presId="urn:microsoft.com/office/officeart/2018/5/layout/IconLeafLabelList"/>
    <dgm:cxn modelId="{2D93F5ED-1496-4BE2-8217-964BD0E4B60B}" type="presParOf" srcId="{342F2384-FD04-4E5C-BECA-7CEFDA531760}" destId="{649B60BA-F1E2-45EB-BCCE-ACC1713794B6}" srcOrd="2" destOrd="0" presId="urn:microsoft.com/office/officeart/2018/5/layout/IconLeafLabelList"/>
    <dgm:cxn modelId="{8B39F0CF-C9F6-48BC-8F9F-B03D79A3B04F}" type="presParOf" srcId="{342F2384-FD04-4E5C-BECA-7CEFDA531760}" destId="{E5F2E508-F13B-4EAC-ABFC-9F124154DA50}"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8B2F2-3638-4C9B-A40E-A67DAD8CE287}">
      <dsp:nvSpPr>
        <dsp:cNvPr id="0" name=""/>
        <dsp:cNvSpPr/>
      </dsp:nvSpPr>
      <dsp:spPr>
        <a:xfrm>
          <a:off x="973190" y="740661"/>
          <a:ext cx="1264141" cy="1264141"/>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63DA25-1042-42AD-82D3-CF0B28C58DBA}">
      <dsp:nvSpPr>
        <dsp:cNvPr id="0" name=""/>
        <dsp:cNvSpPr/>
      </dsp:nvSpPr>
      <dsp:spPr>
        <a:xfrm>
          <a:off x="1242597" y="1010068"/>
          <a:ext cx="725326" cy="7253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B1C8FD-2CAA-4879-86CF-81DB3C6452DA}">
      <dsp:nvSpPr>
        <dsp:cNvPr id="0" name=""/>
        <dsp:cNvSpPr/>
      </dsp:nvSpPr>
      <dsp:spPr>
        <a:xfrm>
          <a:off x="569079" y="2398551"/>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Defining digital marketing in CRM</a:t>
          </a:r>
          <a:endParaRPr lang="en-US" sz="1500" kern="1200"/>
        </a:p>
      </dsp:txBody>
      <dsp:txXfrm>
        <a:off x="569079" y="2398551"/>
        <a:ext cx="2072362" cy="720000"/>
      </dsp:txXfrm>
    </dsp:sp>
    <dsp:sp modelId="{8B3AA074-0F4F-455F-B7D5-756781585C2A}">
      <dsp:nvSpPr>
        <dsp:cNvPr id="0" name=""/>
        <dsp:cNvSpPr/>
      </dsp:nvSpPr>
      <dsp:spPr>
        <a:xfrm>
          <a:off x="3408216" y="740661"/>
          <a:ext cx="1264141" cy="1264141"/>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0E34C1-8764-4F5B-A17A-8FE0FABEA542}">
      <dsp:nvSpPr>
        <dsp:cNvPr id="0" name=""/>
        <dsp:cNvSpPr/>
      </dsp:nvSpPr>
      <dsp:spPr>
        <a:xfrm>
          <a:off x="3677623" y="1010068"/>
          <a:ext cx="725326" cy="7253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E73D37-F812-4135-ADEE-3B46A2D9951E}">
      <dsp:nvSpPr>
        <dsp:cNvPr id="0" name=""/>
        <dsp:cNvSpPr/>
      </dsp:nvSpPr>
      <dsp:spPr>
        <a:xfrm>
          <a:off x="3004105" y="2398551"/>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Benefits and Risks of digital marketing </a:t>
          </a:r>
          <a:endParaRPr lang="en-US" sz="1500" kern="1200"/>
        </a:p>
      </dsp:txBody>
      <dsp:txXfrm>
        <a:off x="3004105" y="2398551"/>
        <a:ext cx="2072362" cy="720000"/>
      </dsp:txXfrm>
    </dsp:sp>
    <dsp:sp modelId="{EA4A919B-BBC0-44C8-B0C6-7A18FDD9504D}">
      <dsp:nvSpPr>
        <dsp:cNvPr id="0" name=""/>
        <dsp:cNvSpPr/>
      </dsp:nvSpPr>
      <dsp:spPr>
        <a:xfrm>
          <a:off x="5843242" y="740661"/>
          <a:ext cx="1264141" cy="1264141"/>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A2CCC-4B25-4C12-817D-42D57A625146}">
      <dsp:nvSpPr>
        <dsp:cNvPr id="0" name=""/>
        <dsp:cNvSpPr/>
      </dsp:nvSpPr>
      <dsp:spPr>
        <a:xfrm>
          <a:off x="6112649" y="1010068"/>
          <a:ext cx="725326" cy="7253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002929-5134-44D2-8FEC-774AF8095DA1}">
      <dsp:nvSpPr>
        <dsp:cNvPr id="0" name=""/>
        <dsp:cNvSpPr/>
      </dsp:nvSpPr>
      <dsp:spPr>
        <a:xfrm>
          <a:off x="5439131" y="2398551"/>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Social Media in CRM</a:t>
          </a:r>
          <a:endParaRPr lang="en-US" sz="1500" kern="1200"/>
        </a:p>
      </dsp:txBody>
      <dsp:txXfrm>
        <a:off x="5439131" y="2398551"/>
        <a:ext cx="2072362" cy="720000"/>
      </dsp:txXfrm>
    </dsp:sp>
    <dsp:sp modelId="{C313433D-C8A4-4E31-B5FA-1977AA691C77}">
      <dsp:nvSpPr>
        <dsp:cNvPr id="0" name=""/>
        <dsp:cNvSpPr/>
      </dsp:nvSpPr>
      <dsp:spPr>
        <a:xfrm>
          <a:off x="8278268" y="740661"/>
          <a:ext cx="1264141" cy="1264141"/>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AE756E-1358-4634-9AD1-97F8F4D8E427}">
      <dsp:nvSpPr>
        <dsp:cNvPr id="0" name=""/>
        <dsp:cNvSpPr/>
      </dsp:nvSpPr>
      <dsp:spPr>
        <a:xfrm>
          <a:off x="8547675" y="1010068"/>
          <a:ext cx="725326" cy="7253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F2E508-F13B-4EAC-ABFC-9F124154DA50}">
      <dsp:nvSpPr>
        <dsp:cNvPr id="0" name=""/>
        <dsp:cNvSpPr/>
      </dsp:nvSpPr>
      <dsp:spPr>
        <a:xfrm>
          <a:off x="7874157" y="2398551"/>
          <a:ext cx="207236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GB" sz="1500" kern="1200"/>
            <a:t>Digital Marketing Tools used by M&amp;S Food</a:t>
          </a:r>
          <a:endParaRPr lang="en-US" sz="1500" kern="1200"/>
        </a:p>
      </dsp:txBody>
      <dsp:txXfrm>
        <a:off x="7874157" y="2398551"/>
        <a:ext cx="2072362"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11/29/2025</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0464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11/29/2025</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572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528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878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0326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69186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2205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7608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1321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215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11/29/2025</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6387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cap="none" spc="0" baseline="0">
                <a:solidFill>
                  <a:schemeClr val="tx1">
                    <a:tint val="75000"/>
                  </a:schemeClr>
                </a:solidFill>
                <a:latin typeface="+mn-lt"/>
              </a:defRPr>
            </a:lvl1pPr>
          </a:lstStyle>
          <a:p>
            <a:fld id="{82EDB8D0-98ED-4B86-9D5F-E61ADC70144D}" type="datetimeFigureOut">
              <a:rPr lang="en-US" smtClean="0"/>
              <a:pPr/>
              <a:t>11/29/2025</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1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1148239830"/>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23" r:id="rId5"/>
    <p:sldLayoutId id="2147483728" r:id="rId6"/>
    <p:sldLayoutId id="2147483724" r:id="rId7"/>
    <p:sldLayoutId id="2147483725" r:id="rId8"/>
    <p:sldLayoutId id="2147483726" r:id="rId9"/>
    <p:sldLayoutId id="2147483727" r:id="rId10"/>
    <p:sldLayoutId id="2147483729" r:id="rId11"/>
  </p:sldLayoutIdLs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www.evidhya.com/"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researchleap.com/importance-of-customer-relationship-management-in-customer-loyalty-brangkal-offset-of-east-java-indonesia/" TargetMode="External"/><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thestoryreadingapeblog.com/2018/11/28/am-i-a-real-author/" TargetMode="Externa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leadershipfreak.wordpress.com/2012/07/11/women-dont-take-risks-like-men/"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lapromenademag.com/2018/11/21/dolcegabbana-revoca-del-mega-happening-di-shanghai/dolce-gabbana-shangai1/"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mamvas.blogspot.com/2016/01/mercados-en-modo-panico-aceleran.html" TargetMode="External"/><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unknowncystic.wordpress.com/2012/05/" TargetMode="External"/><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econsultancy.com/marks-spencer-social-media-innovation/" TargetMode="External"/><Relationship Id="rId2" Type="http://schemas.openxmlformats.org/officeDocument/2006/relationships/hyperlink" Target="https://www.academia.edu/download/95467619/JABS-2020-101-142-158.pdf" TargetMode="External"/><Relationship Id="rId1" Type="http://schemas.openxmlformats.org/officeDocument/2006/relationships/slideLayout" Target="../slideLayouts/slideLayout2.xml"/><Relationship Id="rId5" Type="http://schemas.openxmlformats.org/officeDocument/2006/relationships/hyperlink" Target="https://corporate.marksandspencer.com/annualreport2025" TargetMode="External"/><Relationship Id="rId4" Type="http://schemas.openxmlformats.org/officeDocument/2006/relationships/hyperlink" Target="https://www.researchgate.net/publication/336286348"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doi.org/10.1016/j.bushor.2014.07.002" TargetMode="External"/><Relationship Id="rId2" Type="http://schemas.openxmlformats.org/officeDocument/2006/relationships/hyperlink" Target="https://corporate.marksandspencer.com/sites/marksandspencer/files/2025-05/Marks-and-Spencer-Group-plc-ESG-Report-2025.pdf" TargetMode="External"/><Relationship Id="rId1" Type="http://schemas.openxmlformats.org/officeDocument/2006/relationships/slideLayout" Target="../slideLayouts/slideLayout2.xml"/><Relationship Id="rId5" Type="http://schemas.openxmlformats.org/officeDocument/2006/relationships/hyperlink" Target="https://papers.ssrn.com/sol3/papers.cfm?abstract_id=4320387" TargetMode="External"/><Relationship Id="rId4" Type="http://schemas.openxmlformats.org/officeDocument/2006/relationships/hyperlink" Target="https://wearesocial.com/uk/blog/2025/10/digital-2026-global-overview-re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B9651FA3-B4A1-4E98-9B71-4CF8208779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643466" y="753626"/>
            <a:ext cx="5334930" cy="3004145"/>
          </a:xfrm>
        </p:spPr>
        <p:txBody>
          <a:bodyPr vert="horz" lIns="91440" tIns="45720" rIns="91440" bIns="45720" rtlCol="0" anchor="b">
            <a:normAutofit/>
          </a:bodyPr>
          <a:lstStyle/>
          <a:p>
            <a:r>
              <a:rPr lang="en-US" sz="4200" b="1" kern="1200">
                <a:solidFill>
                  <a:schemeClr val="tx1"/>
                </a:solidFill>
                <a:latin typeface="+mj-lt"/>
                <a:ea typeface="+mj-ea"/>
                <a:cs typeface="+mj-cs"/>
              </a:rPr>
              <a:t>M&amp;S FOOD'S ENGAGMENT WITH DIGITAL AND SOCIAL MEDIA</a:t>
            </a:r>
          </a:p>
        </p:txBody>
      </p:sp>
      <p:sp>
        <p:nvSpPr>
          <p:cNvPr id="3" name="Subtitle 2"/>
          <p:cNvSpPr>
            <a:spLocks noGrp="1"/>
          </p:cNvSpPr>
          <p:nvPr>
            <p:ph type="subTitle" idx="1"/>
          </p:nvPr>
        </p:nvSpPr>
        <p:spPr>
          <a:xfrm>
            <a:off x="643465" y="3849845"/>
            <a:ext cx="5334931" cy="2189214"/>
          </a:xfrm>
        </p:spPr>
        <p:txBody>
          <a:bodyPr vert="horz" lIns="91440" tIns="45720" rIns="91440" bIns="45720" rtlCol="0">
            <a:normAutofit/>
          </a:bodyPr>
          <a:lstStyle/>
          <a:p>
            <a:endParaRPr lang="en-US" kern="1200">
              <a:solidFill>
                <a:schemeClr val="tx1"/>
              </a:solidFill>
              <a:latin typeface="+mn-lt"/>
              <a:ea typeface="+mn-ea"/>
              <a:cs typeface="+mn-cs"/>
            </a:endParaRPr>
          </a:p>
          <a:p>
            <a:r>
              <a:rPr lang="en-US" kern="1200">
                <a:solidFill>
                  <a:schemeClr val="tx1"/>
                </a:solidFill>
                <a:latin typeface="+mn-lt"/>
                <a:ea typeface="+mn-ea"/>
                <a:cs typeface="+mn-cs"/>
              </a:rPr>
              <a:t>Iustina Mirela Rusei</a:t>
            </a:r>
          </a:p>
          <a:p>
            <a:r>
              <a:rPr lang="en-US" kern="1200">
                <a:solidFill>
                  <a:schemeClr val="tx1"/>
                </a:solidFill>
                <a:latin typeface="+mn-lt"/>
                <a:ea typeface="+mn-ea"/>
                <a:cs typeface="+mn-cs"/>
              </a:rPr>
              <a:t>01/12/2025</a:t>
            </a:r>
          </a:p>
        </p:txBody>
      </p:sp>
      <p:sp>
        <p:nvSpPr>
          <p:cNvPr id="55" name="Freeform: Shape 5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03994"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8" name="Picture 47" descr="A sign on a wall&#10;&#10;AI-generated content may be incorrect.">
            <a:extLst>
              <a:ext uri="{FF2B5EF4-FFF2-40B4-BE49-F238E27FC236}">
                <a16:creationId xmlns:a16="http://schemas.microsoft.com/office/drawing/2014/main" id="{1721AAB2-EE43-E633-A781-6D18DBC31B7D}"/>
              </a:ext>
            </a:extLst>
          </p:cNvPr>
          <p:cNvPicPr>
            <a:picLocks noChangeAspect="1"/>
          </p:cNvPicPr>
          <p:nvPr/>
        </p:nvPicPr>
        <p:blipFill>
          <a:blip r:embed="rId2"/>
          <a:srcRect b="5000"/>
          <a:stretch>
            <a:fillRect/>
          </a:stretch>
        </p:blipFill>
        <p:spPr>
          <a:xfrm>
            <a:off x="6595884" y="57974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59" name="Freeform: Shape 58">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1" name="Freeform: Shape 60">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Freeform: Shape 6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Freeform: Shape 64">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2C2402B0-5B9B-9A2B-CA3A-92DEDEDB78A2}"/>
              </a:ext>
            </a:extLst>
          </p:cNvPr>
          <p:cNvSpPr txBox="1"/>
          <p:nvPr/>
        </p:nvSpPr>
        <p:spPr>
          <a:xfrm>
            <a:off x="6096000" y="6065108"/>
            <a:ext cx="6096000"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a:t>https://sl.bing.net/eWVNWyq2ZZk</a:t>
            </a:r>
          </a:p>
          <a:p>
            <a:pPr algn="ctr">
              <a:spcAft>
                <a:spcPts val="600"/>
              </a:spcAft>
            </a:pPr>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Freeform: Shape 10">
            <a:extLst>
              <a:ext uri="{FF2B5EF4-FFF2-40B4-BE49-F238E27FC236}">
                <a16:creationId xmlns:a16="http://schemas.microsoft.com/office/drawing/2014/main" id="{23DA7759-3209-4FE2-96D1-4EEDD81E9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2">
            <a:extLst>
              <a:ext uri="{FF2B5EF4-FFF2-40B4-BE49-F238E27FC236}">
                <a16:creationId xmlns:a16="http://schemas.microsoft.com/office/drawing/2014/main" id="{41460DAD-8769-4C9F-9C8C-BB0443909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21" name="Rectangle 20">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Arc 21">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700144E-0302-E0CC-4326-7CB11D0FD707}"/>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sz="4400" kern="1200">
                <a:solidFill>
                  <a:schemeClr val="tx1"/>
                </a:solidFill>
                <a:latin typeface="+mj-lt"/>
                <a:ea typeface="+mj-ea"/>
                <a:cs typeface="+mj-cs"/>
              </a:rPr>
              <a:t>Presentation overview </a:t>
            </a:r>
          </a:p>
        </p:txBody>
      </p:sp>
      <p:graphicFrame>
        <p:nvGraphicFramePr>
          <p:cNvPr id="6" name="Content Placeholder 2">
            <a:extLst>
              <a:ext uri="{FF2B5EF4-FFF2-40B4-BE49-F238E27FC236}">
                <a16:creationId xmlns:a16="http://schemas.microsoft.com/office/drawing/2014/main" id="{4EF88EE5-3C2E-33E4-309C-CFDE7FB02849}"/>
              </a:ext>
            </a:extLst>
          </p:cNvPr>
          <p:cNvGraphicFramePr>
            <a:graphicFrameLocks noGrp="1"/>
          </p:cNvGraphicFramePr>
          <p:nvPr>
            <p:ph idx="1"/>
            <p:extLst>
              <p:ext uri="{D42A27DB-BD31-4B8C-83A1-F6EECF244321}">
                <p14:modId xmlns:p14="http://schemas.microsoft.com/office/powerpoint/2010/main" val="4216990115"/>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8444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A34066D6-1B59-4642-A86D-39464CEE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527208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18E928D9-3091-4385-B979-265D55AD02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03011">
            <a:off x="1718653" y="700861"/>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B305354-F88B-D3A0-4838-720114BF91E5}"/>
              </a:ext>
            </a:extLst>
          </p:cNvPr>
          <p:cNvSpPr>
            <a:spLocks noGrp="1"/>
          </p:cNvSpPr>
          <p:nvPr>
            <p:ph type="title"/>
          </p:nvPr>
        </p:nvSpPr>
        <p:spPr>
          <a:xfrm>
            <a:off x="643467" y="795509"/>
            <a:ext cx="4092525" cy="2798604"/>
          </a:xfrm>
        </p:spPr>
        <p:txBody>
          <a:bodyPr vert="horz" lIns="91440" tIns="45720" rIns="91440" bIns="45720" rtlCol="0" anchor="b">
            <a:normAutofit/>
          </a:bodyPr>
          <a:lstStyle/>
          <a:p>
            <a:pPr algn="ctr"/>
            <a:r>
              <a:rPr lang="en-US" sz="6000" b="1" kern="1200" dirty="0">
                <a:latin typeface="+mj-lt"/>
                <a:ea typeface="+mj-ea"/>
                <a:cs typeface="+mj-cs"/>
              </a:rPr>
              <a:t>Digital Marketing </a:t>
            </a:r>
            <a:endParaRPr lang="en-US" sz="6000" b="1" kern="1200" dirty="0">
              <a:latin typeface="+mj-lt"/>
            </a:endParaRPr>
          </a:p>
        </p:txBody>
      </p:sp>
      <p:sp>
        <p:nvSpPr>
          <p:cNvPr id="17" name="Oval 16">
            <a:extLst>
              <a:ext uri="{FF2B5EF4-FFF2-40B4-BE49-F238E27FC236}">
                <a16:creationId xmlns:a16="http://schemas.microsoft.com/office/drawing/2014/main" id="{7D602432-D774-4CF5-94E8-7D52D0105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1186" y="4626633"/>
            <a:ext cx="491961" cy="49196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6C9888E7-52ED-E115-7FF0-7E1CE951030C}"/>
              </a:ext>
            </a:extLst>
          </p:cNvPr>
          <p:cNvSpPr txBox="1"/>
          <p:nvPr/>
        </p:nvSpPr>
        <p:spPr>
          <a:xfrm>
            <a:off x="6094649" y="1774405"/>
            <a:ext cx="5669721" cy="2677656"/>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2400" dirty="0"/>
              <a:t>“Digital marketing refers to the use of digital technologies to promote and distribute products or services through various channels including websites, social media, mobile applications, and search engines”(Dastane, 2020).</a:t>
            </a:r>
            <a:endParaRPr lang="en-US" dirty="0"/>
          </a:p>
        </p:txBody>
      </p:sp>
      <p:pic>
        <p:nvPicPr>
          <p:cNvPr id="6" name="Picture 5" descr="A diagram of a marketing strategy&#10;&#10;AI-generated content may be incorrect.">
            <a:extLst>
              <a:ext uri="{FF2B5EF4-FFF2-40B4-BE49-F238E27FC236}">
                <a16:creationId xmlns:a16="http://schemas.microsoft.com/office/drawing/2014/main" id="{35EDF3F6-E141-CE31-F19D-11F816C40A8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0" y="3815520"/>
            <a:ext cx="5267739" cy="3048001"/>
          </a:xfrm>
          <a:prstGeom prst="rect">
            <a:avLst/>
          </a:prstGeom>
        </p:spPr>
      </p:pic>
      <p:sp>
        <p:nvSpPr>
          <p:cNvPr id="7" name="TextBox 6">
            <a:extLst>
              <a:ext uri="{FF2B5EF4-FFF2-40B4-BE49-F238E27FC236}">
                <a16:creationId xmlns:a16="http://schemas.microsoft.com/office/drawing/2014/main" id="{ABBDE66E-9E4B-F93D-4503-ADA07B9D4A77}"/>
              </a:ext>
            </a:extLst>
          </p:cNvPr>
          <p:cNvSpPr txBox="1"/>
          <p:nvPr/>
        </p:nvSpPr>
        <p:spPr>
          <a:xfrm>
            <a:off x="3655390" y="6576389"/>
            <a:ext cx="1490871" cy="273328"/>
          </a:xfrm>
          <a:prstGeom prst="rect">
            <a:avLst/>
          </a:prstGeom>
        </p:spPr>
        <p:txBody>
          <a:bodyPr>
            <a:normAutofit fontScale="40000" lnSpcReduction="20000"/>
          </a:bodyPr>
          <a:lstStyle/>
          <a:p>
            <a:r>
              <a:rPr lang="en-US"/>
              <a:t>ThePhoto by PhotoAuthor is licensed under CCYYSA.</a:t>
            </a:r>
          </a:p>
        </p:txBody>
      </p:sp>
    </p:spTree>
    <p:extLst>
      <p:ext uri="{BB962C8B-B14F-4D97-AF65-F5344CB8AC3E}">
        <p14:creationId xmlns:p14="http://schemas.microsoft.com/office/powerpoint/2010/main" val="1019963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BA250DDC-1F72-CC78-193B-BF56C8F7C577}"/>
              </a:ext>
            </a:extLst>
          </p:cNvPr>
          <p:cNvSpPr>
            <a:spLocks noGrp="1"/>
          </p:cNvSpPr>
          <p:nvPr>
            <p:ph type="title"/>
          </p:nvPr>
        </p:nvSpPr>
        <p:spPr/>
        <p:txBody>
          <a:bodyPr/>
          <a:lstStyle/>
          <a:p>
            <a:r>
              <a:rPr lang="en-GB" b="1" dirty="0"/>
              <a:t>Customer Relationship Marketing (CRM)</a:t>
            </a:r>
          </a:p>
        </p:txBody>
      </p:sp>
      <p:pic>
        <p:nvPicPr>
          <p:cNvPr id="17" name="Picture Placeholder 16" descr="A group of fingers with smiley faces&#10;&#10;AI-generated content may be incorrect.">
            <a:extLst>
              <a:ext uri="{FF2B5EF4-FFF2-40B4-BE49-F238E27FC236}">
                <a16:creationId xmlns:a16="http://schemas.microsoft.com/office/drawing/2014/main" id="{E4743A47-BD8D-0AE8-D8D6-F7353DEC7A51}"/>
              </a:ext>
            </a:extLst>
          </p:cNvPr>
          <p:cNvPicPr>
            <a:picLocks noGrp="1" noChangeAspect="1"/>
          </p:cNvPicPr>
          <p:nvPr>
            <p:ph type="pic" idx="1"/>
          </p:nvPr>
        </p:nvPicPr>
        <p:blipFill>
          <a:blip r:embed="rId2">
            <a:extLst>
              <a:ext uri="{837473B0-CC2E-450A-ABE3-18F120FF3D39}">
                <a1611:picAttrSrcUrl xmlns:a1611="http://schemas.microsoft.com/office/drawing/2016/11/main" r:id="rId3"/>
              </a:ext>
            </a:extLst>
          </a:blip>
          <a:srcRect l="24173" r="24173"/>
          <a:stretch/>
        </p:blipFill>
        <p:spPr>
          <a:xfrm>
            <a:off x="5183188" y="246063"/>
            <a:ext cx="6172200" cy="5624512"/>
          </a:xfrm>
          <a:prstGeom prst="rect">
            <a:avLst/>
          </a:prstGeom>
        </p:spPr>
      </p:pic>
      <p:sp>
        <p:nvSpPr>
          <p:cNvPr id="15" name="Text Placeholder 14">
            <a:extLst>
              <a:ext uri="{FF2B5EF4-FFF2-40B4-BE49-F238E27FC236}">
                <a16:creationId xmlns:a16="http://schemas.microsoft.com/office/drawing/2014/main" id="{62AAAABE-5AAC-655B-71B4-F1F2401D48FB}"/>
              </a:ext>
            </a:extLst>
          </p:cNvPr>
          <p:cNvSpPr>
            <a:spLocks noGrp="1"/>
          </p:cNvSpPr>
          <p:nvPr>
            <p:ph type="body" sz="half" idx="2"/>
          </p:nvPr>
        </p:nvSpPr>
        <p:spPr/>
        <p:txBody>
          <a:bodyPr vert="horz" lIns="91440" tIns="45720" rIns="91440" bIns="45720" rtlCol="0" anchor="b">
            <a:normAutofit/>
          </a:bodyPr>
          <a:lstStyle/>
          <a:p>
            <a:r>
              <a:rPr lang="en-GB" sz="2200" dirty="0"/>
              <a:t>“CRM is a strategic approach that uses people, processes, and technology to build and manage customer relationships for long-term value.”(Buttle, </a:t>
            </a:r>
            <a:r>
              <a:rPr lang="en-GB" sz="2200" dirty="0" err="1"/>
              <a:t>Maklan</a:t>
            </a:r>
            <a:r>
              <a:rPr lang="en-GB" sz="2200" dirty="0"/>
              <a:t> and Prior,2024)</a:t>
            </a:r>
            <a:endParaRPr lang="en-US" dirty="0"/>
          </a:p>
        </p:txBody>
      </p:sp>
      <p:sp>
        <p:nvSpPr>
          <p:cNvPr id="18" name="TextBox 17">
            <a:extLst>
              <a:ext uri="{FF2B5EF4-FFF2-40B4-BE49-F238E27FC236}">
                <a16:creationId xmlns:a16="http://schemas.microsoft.com/office/drawing/2014/main" id="{B308C91A-461B-093F-2BB1-A68D4DA549B0}"/>
              </a:ext>
            </a:extLst>
          </p:cNvPr>
          <p:cNvSpPr txBox="1"/>
          <p:nvPr/>
        </p:nvSpPr>
        <p:spPr>
          <a:xfrm>
            <a:off x="5183188" y="5870575"/>
            <a:ext cx="6172200" cy="317500"/>
          </a:xfrm>
          <a:prstGeom prst="rect">
            <a:avLst/>
          </a:prstGeom>
        </p:spPr>
        <p:txBody>
          <a:bodyPr>
            <a:normAutofit fontScale="92500" lnSpcReduction="20000"/>
          </a:bodyPr>
          <a:lstStyle/>
          <a:p>
            <a:r>
              <a:rPr lang="en-US"/>
              <a:t>ThePhoto by PhotoAuthor is licensed under CCYYSA.</a:t>
            </a:r>
          </a:p>
        </p:txBody>
      </p:sp>
    </p:spTree>
    <p:extLst>
      <p:ext uri="{BB962C8B-B14F-4D97-AF65-F5344CB8AC3E}">
        <p14:creationId xmlns:p14="http://schemas.microsoft.com/office/powerpoint/2010/main" val="213348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59E66-9C7D-D25D-A721-44AEDE7CE3CF}"/>
              </a:ext>
            </a:extLst>
          </p:cNvPr>
          <p:cNvSpPr>
            <a:spLocks noGrp="1"/>
          </p:cNvSpPr>
          <p:nvPr>
            <p:ph type="title"/>
          </p:nvPr>
        </p:nvSpPr>
        <p:spPr/>
        <p:txBody>
          <a:bodyPr/>
          <a:lstStyle/>
          <a:p>
            <a:r>
              <a:rPr lang="en-GB" b="1" dirty="0"/>
              <a:t>The importance of Digital Marketing for CRM </a:t>
            </a:r>
          </a:p>
        </p:txBody>
      </p:sp>
      <p:sp>
        <p:nvSpPr>
          <p:cNvPr id="3" name="Picture Placeholder 2">
            <a:extLst>
              <a:ext uri="{FF2B5EF4-FFF2-40B4-BE49-F238E27FC236}">
                <a16:creationId xmlns:a16="http://schemas.microsoft.com/office/drawing/2014/main" id="{78DFDBF4-95C1-FB05-FB1E-C39E62922318}"/>
              </a:ext>
            </a:extLst>
          </p:cNvPr>
          <p:cNvSpPr>
            <a:spLocks noGrp="1"/>
          </p:cNvSpPr>
          <p:nvPr>
            <p:ph idx="1"/>
          </p:nvPr>
        </p:nvSpPr>
        <p:spPr/>
        <p:txBody>
          <a:bodyPr vert="horz" lIns="91440" tIns="45720" rIns="91440" bIns="45720" rtlCol="0" anchor="t">
            <a:noAutofit/>
          </a:bodyPr>
          <a:lstStyle/>
          <a:p>
            <a:r>
              <a:rPr lang="en-GB" sz="1600" b="1" dirty="0">
                <a:ea typeface="+mn-lt"/>
                <a:cs typeface="+mn-lt"/>
              </a:rPr>
              <a:t>Personalisation &amp; Loyalty</a:t>
            </a:r>
            <a:r>
              <a:rPr lang="en-GB" sz="1600" dirty="0">
                <a:ea typeface="+mn-lt"/>
                <a:cs typeface="+mn-lt"/>
              </a:rPr>
              <a:t> - digital marketing enables personalised customer journeys, boosting satisfaction and loyalty.(Hoque &amp; Hasanat, 2019)</a:t>
            </a:r>
            <a:endParaRPr lang="en-GB" sz="1600" dirty="0"/>
          </a:p>
          <a:p>
            <a:pPr marL="0" indent="0">
              <a:buNone/>
            </a:pPr>
            <a:endParaRPr lang="en-GB" sz="1600" dirty="0"/>
          </a:p>
          <a:p>
            <a:r>
              <a:rPr lang="en-GB" sz="1600" b="1" dirty="0">
                <a:ea typeface="+mn-lt"/>
                <a:cs typeface="+mn-lt"/>
              </a:rPr>
              <a:t>Real-Time Engagement</a:t>
            </a:r>
            <a:r>
              <a:rPr lang="en-GB" sz="1600" dirty="0">
                <a:ea typeface="+mn-lt"/>
                <a:cs typeface="+mn-lt"/>
              </a:rPr>
              <a:t> - with two-way interactions, it help brands respond quickly to customer needs.(Sheridan, 2019)</a:t>
            </a:r>
            <a:endParaRPr lang="en-GB" sz="1600" dirty="0"/>
          </a:p>
          <a:p>
            <a:pPr marL="0" indent="0">
              <a:buNone/>
            </a:pPr>
            <a:endParaRPr lang="en-GB" sz="1600" dirty="0"/>
          </a:p>
          <a:p>
            <a:r>
              <a:rPr lang="en-GB" sz="1600" b="1" dirty="0">
                <a:ea typeface="+mn-lt"/>
                <a:cs typeface="+mn-lt"/>
              </a:rPr>
              <a:t>Strategic Integration</a:t>
            </a:r>
            <a:r>
              <a:rPr lang="en-GB" sz="1600" dirty="0">
                <a:ea typeface="+mn-lt"/>
                <a:cs typeface="+mn-lt"/>
              </a:rPr>
              <a:t> - digital CRM is a business strategy that turns customer data into personalised experiences and informed decisions.(Buttle et al., 2024)</a:t>
            </a:r>
            <a:endParaRPr lang="en-GB" sz="1600" dirty="0"/>
          </a:p>
          <a:p>
            <a:pPr marL="0" indent="0">
              <a:buNone/>
            </a:pPr>
            <a:endParaRPr lang="en-GB" sz="1600" dirty="0"/>
          </a:p>
          <a:p>
            <a:r>
              <a:rPr lang="en-GB" sz="1600" b="1" dirty="0">
                <a:ea typeface="+mn-lt"/>
                <a:cs typeface="+mn-lt"/>
              </a:rPr>
              <a:t>Competitive Advantage</a:t>
            </a:r>
            <a:r>
              <a:rPr lang="en-GB" sz="1600" dirty="0">
                <a:ea typeface="+mn-lt"/>
                <a:cs typeface="+mn-lt"/>
              </a:rPr>
              <a:t> - when integrated with CRM, digital tools help create a clear edge in customer engagement.(Ziarani &amp; </a:t>
            </a:r>
            <a:r>
              <a:rPr lang="en-GB" sz="1600" dirty="0" err="1">
                <a:ea typeface="+mn-lt"/>
                <a:cs typeface="+mn-lt"/>
              </a:rPr>
              <a:t>Janpors</a:t>
            </a:r>
            <a:r>
              <a:rPr lang="en-GB" sz="1600" dirty="0">
                <a:ea typeface="+mn-lt"/>
                <a:cs typeface="+mn-lt"/>
              </a:rPr>
              <a:t>, 2023)</a:t>
            </a:r>
            <a:endParaRPr lang="en-GB" sz="1600" dirty="0"/>
          </a:p>
        </p:txBody>
      </p:sp>
    </p:spTree>
    <p:extLst>
      <p:ext uri="{BB962C8B-B14F-4D97-AF65-F5344CB8AC3E}">
        <p14:creationId xmlns:p14="http://schemas.microsoft.com/office/powerpoint/2010/main" val="1962690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F87A48-8256-0014-E88C-8BACE5DE60C3}"/>
              </a:ext>
            </a:extLst>
          </p:cNvPr>
          <p:cNvSpPr txBox="1"/>
          <p:nvPr/>
        </p:nvSpPr>
        <p:spPr>
          <a:xfrm>
            <a:off x="444358" y="2017985"/>
            <a:ext cx="3574504" cy="2308324"/>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r>
              <a:rPr lang="en-GB" sz="3600" b="1" dirty="0"/>
              <a:t>Benefits and Risks of Digital Marketing in Organisations </a:t>
            </a:r>
          </a:p>
        </p:txBody>
      </p:sp>
      <p:pic>
        <p:nvPicPr>
          <p:cNvPr id="3" name="Picture 2" descr="A chalk drawing of a scale&#10;&#10;AI-generated content may be incorrect.">
            <a:extLst>
              <a:ext uri="{FF2B5EF4-FFF2-40B4-BE49-F238E27FC236}">
                <a16:creationId xmlns:a16="http://schemas.microsoft.com/office/drawing/2014/main" id="{2A43CBEF-F5C7-F189-3747-B6EB0DDC81B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329043" y="547161"/>
            <a:ext cx="6835913" cy="5045852"/>
          </a:xfrm>
          <a:prstGeom prst="rect">
            <a:avLst/>
          </a:prstGeom>
        </p:spPr>
      </p:pic>
      <p:sp>
        <p:nvSpPr>
          <p:cNvPr id="4" name="TextBox 3">
            <a:extLst>
              <a:ext uri="{FF2B5EF4-FFF2-40B4-BE49-F238E27FC236}">
                <a16:creationId xmlns:a16="http://schemas.microsoft.com/office/drawing/2014/main" id="{AF9B196E-AA02-A4CF-8D09-DF78D3CD541E}"/>
              </a:ext>
            </a:extLst>
          </p:cNvPr>
          <p:cNvSpPr txBox="1"/>
          <p:nvPr/>
        </p:nvSpPr>
        <p:spPr>
          <a:xfrm>
            <a:off x="4649304" y="5582479"/>
            <a:ext cx="5949675" cy="372716"/>
          </a:xfrm>
          <a:prstGeom prst="rect">
            <a:avLst/>
          </a:prstGeom>
        </p:spPr>
        <p:txBody>
          <a:bodyPr>
            <a:normAutofit fontScale="92500"/>
          </a:bodyPr>
          <a:lstStyle/>
          <a:p>
            <a:r>
              <a:rPr lang="en-US"/>
              <a:t>ThePhoto by PhotoAuthor is licensed under CCYYSA.</a:t>
            </a:r>
          </a:p>
        </p:txBody>
      </p:sp>
    </p:spTree>
    <p:extLst>
      <p:ext uri="{BB962C8B-B14F-4D97-AF65-F5344CB8AC3E}">
        <p14:creationId xmlns:p14="http://schemas.microsoft.com/office/powerpoint/2010/main" val="2996770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3ABF6-EC29-379A-C351-AFB7B64EB73B}"/>
              </a:ext>
            </a:extLst>
          </p:cNvPr>
          <p:cNvSpPr>
            <a:spLocks noGrp="1"/>
          </p:cNvSpPr>
          <p:nvPr>
            <p:ph type="title"/>
          </p:nvPr>
        </p:nvSpPr>
        <p:spPr/>
        <p:txBody>
          <a:bodyPr/>
          <a:lstStyle/>
          <a:p>
            <a:pPr algn="ctr"/>
            <a:r>
              <a:rPr lang="en-GB" b="1" dirty="0"/>
              <a:t>The benefits of Digital Marketing </a:t>
            </a:r>
            <a:endParaRPr lang="en-US"/>
          </a:p>
        </p:txBody>
      </p:sp>
      <p:sp>
        <p:nvSpPr>
          <p:cNvPr id="3" name="Content Placeholder 2">
            <a:extLst>
              <a:ext uri="{FF2B5EF4-FFF2-40B4-BE49-F238E27FC236}">
                <a16:creationId xmlns:a16="http://schemas.microsoft.com/office/drawing/2014/main" id="{4BCAC580-7C38-14D3-58C7-27135B00F712}"/>
              </a:ext>
            </a:extLst>
          </p:cNvPr>
          <p:cNvSpPr>
            <a:spLocks noGrp="1"/>
          </p:cNvSpPr>
          <p:nvPr>
            <p:ph idx="1"/>
          </p:nvPr>
        </p:nvSpPr>
        <p:spPr>
          <a:xfrm>
            <a:off x="838200" y="1505365"/>
            <a:ext cx="10515600" cy="4445045"/>
          </a:xfrm>
        </p:spPr>
        <p:txBody>
          <a:bodyPr vert="horz" lIns="91440" tIns="45720" rIns="91440" bIns="45720" rtlCol="0" anchor="t">
            <a:normAutofit/>
          </a:bodyPr>
          <a:lstStyle/>
          <a:p>
            <a:pPr marL="342900" indent="-342900"/>
            <a:r>
              <a:rPr lang="en-GB" sz="2000" b="1" dirty="0">
                <a:ea typeface="+mn-lt"/>
                <a:cs typeface="+mn-lt"/>
              </a:rPr>
              <a:t>Customer Insight &amp; Personalisation</a:t>
            </a:r>
            <a:r>
              <a:rPr lang="en-GB" sz="2000" dirty="0">
                <a:ea typeface="+mn-lt"/>
                <a:cs typeface="+mn-lt"/>
              </a:rPr>
              <a:t> gives businesses access to real-time data and customer behaviour insights, tailored individually.(Chaffey and Ellis-Chadwick, 2019)</a:t>
            </a:r>
            <a:endParaRPr lang="en-GB" sz="2000" dirty="0"/>
          </a:p>
          <a:p>
            <a:pPr marL="0" indent="0">
              <a:buNone/>
            </a:pPr>
            <a:endParaRPr lang="en-GB" sz="2000" dirty="0">
              <a:ea typeface="+mn-lt"/>
              <a:cs typeface="+mn-lt"/>
            </a:endParaRPr>
          </a:p>
          <a:p>
            <a:pPr marL="342900" indent="-342900"/>
            <a:r>
              <a:rPr lang="en-GB" sz="2000" b="1" dirty="0">
                <a:ea typeface="+mn-lt"/>
                <a:cs typeface="+mn-lt"/>
              </a:rPr>
              <a:t>Cost Efficiency &amp; ROI</a:t>
            </a:r>
            <a:r>
              <a:rPr lang="en-GB" sz="2000" dirty="0">
                <a:ea typeface="+mn-lt"/>
                <a:cs typeface="+mn-lt"/>
              </a:rPr>
              <a:t> better than traditional marketing and allows precise targeting.(Tiago and Veríssimo, 2014)</a:t>
            </a:r>
            <a:endParaRPr lang="en-GB" sz="2000" dirty="0"/>
          </a:p>
          <a:p>
            <a:pPr marL="0" indent="0">
              <a:buNone/>
            </a:pPr>
            <a:endParaRPr lang="en-GB" sz="2000" dirty="0">
              <a:ea typeface="+mn-lt"/>
              <a:cs typeface="+mn-lt"/>
            </a:endParaRPr>
          </a:p>
          <a:p>
            <a:pPr marL="342900" indent="-342900"/>
            <a:r>
              <a:rPr lang="en-GB" sz="2000" b="1" dirty="0">
                <a:ea typeface="+mn-lt"/>
                <a:cs typeface="+mn-lt"/>
              </a:rPr>
              <a:t>Global Reach &amp; Speed</a:t>
            </a:r>
            <a:r>
              <a:rPr lang="en-GB" sz="2000" dirty="0">
                <a:ea typeface="+mn-lt"/>
                <a:cs typeface="+mn-lt"/>
              </a:rPr>
              <a:t> with digital tools, brands can reach global audiences faster and with less resources.(Ryan, 2016)</a:t>
            </a:r>
            <a:endParaRPr lang="en-GB" sz="2000" dirty="0"/>
          </a:p>
          <a:p>
            <a:pPr marL="0" indent="0">
              <a:buNone/>
            </a:pPr>
            <a:endParaRPr lang="en-GB" sz="2000" dirty="0">
              <a:ea typeface="+mn-lt"/>
              <a:cs typeface="+mn-lt"/>
            </a:endParaRPr>
          </a:p>
          <a:p>
            <a:pPr marL="342900" indent="-342900"/>
            <a:r>
              <a:rPr lang="en-GB" sz="2000" b="1" dirty="0">
                <a:ea typeface="+mn-lt"/>
                <a:cs typeface="+mn-lt"/>
              </a:rPr>
              <a:t>Two-Way Interaction &amp; Engagement</a:t>
            </a:r>
            <a:r>
              <a:rPr lang="en-GB" sz="2000" dirty="0">
                <a:ea typeface="+mn-lt"/>
                <a:cs typeface="+mn-lt"/>
              </a:rPr>
              <a:t> it enables open dialogue between brands and customers, building stronger relationships and trust over time.(Buttle et al., 2024)</a:t>
            </a:r>
            <a:endParaRPr lang="en-GB" sz="2000"/>
          </a:p>
        </p:txBody>
      </p:sp>
    </p:spTree>
    <p:extLst>
      <p:ext uri="{BB962C8B-B14F-4D97-AF65-F5344CB8AC3E}">
        <p14:creationId xmlns:p14="http://schemas.microsoft.com/office/powerpoint/2010/main" val="1205500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DFF9676-7DFF-1B24-2308-CF57EBE60547}"/>
              </a:ext>
            </a:extLst>
          </p:cNvPr>
          <p:cNvSpPr>
            <a:spLocks noGrp="1"/>
          </p:cNvSpPr>
          <p:nvPr>
            <p:ph type="title"/>
          </p:nvPr>
        </p:nvSpPr>
        <p:spPr>
          <a:xfrm>
            <a:off x="540028" y="367075"/>
            <a:ext cx="5418734" cy="961128"/>
          </a:xfrm>
        </p:spPr>
        <p:txBody>
          <a:bodyPr vert="horz" lIns="91440" tIns="45720" rIns="91440" bIns="45720" rtlCol="0" anchor="ctr">
            <a:normAutofit/>
          </a:bodyPr>
          <a:lstStyle/>
          <a:p>
            <a:r>
              <a:rPr lang="en-GB" sz="3600" b="1" dirty="0">
                <a:solidFill>
                  <a:schemeClr val="accent4">
                    <a:lumMod val="76000"/>
                  </a:schemeClr>
                </a:solidFill>
                <a:latin typeface="Arial"/>
                <a:cs typeface="Arial"/>
              </a:rPr>
              <a:t>Information Overload</a:t>
            </a:r>
            <a:endParaRPr lang="en-GB" sz="3600" b="1">
              <a:solidFill>
                <a:schemeClr val="accent4">
                  <a:lumMod val="76000"/>
                </a:schemeClr>
              </a:solidFill>
              <a:highlight>
                <a:srgbClr val="FF0000"/>
              </a:highlight>
              <a:latin typeface="Arial"/>
              <a:cs typeface="Arial"/>
            </a:endParaRPr>
          </a:p>
        </p:txBody>
      </p:sp>
      <p:sp>
        <p:nvSpPr>
          <p:cNvPr id="9" name="Content Placeholder 8">
            <a:extLst>
              <a:ext uri="{FF2B5EF4-FFF2-40B4-BE49-F238E27FC236}">
                <a16:creationId xmlns:a16="http://schemas.microsoft.com/office/drawing/2014/main" id="{445AE9AF-28B5-6CA9-E12B-DD0040BFE11A}"/>
              </a:ext>
            </a:extLst>
          </p:cNvPr>
          <p:cNvSpPr>
            <a:spLocks noGrp="1"/>
          </p:cNvSpPr>
          <p:nvPr>
            <p:ph idx="1"/>
          </p:nvPr>
        </p:nvSpPr>
        <p:spPr>
          <a:xfrm>
            <a:off x="9142895" y="2278407"/>
            <a:ext cx="3060195" cy="464035"/>
          </a:xfrm>
        </p:spPr>
        <p:txBody>
          <a:bodyPr>
            <a:normAutofit fontScale="62500" lnSpcReduction="20000"/>
          </a:bodyPr>
          <a:lstStyle/>
          <a:p>
            <a:r>
              <a:rPr lang="en-US"/>
              <a:t>ThePhoto by PhotoAuthor is licensed under CCYYSA.</a:t>
            </a:r>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Content Placeholder 3" descr="A red cubes with white letters next to a person with a question mark&#10;&#10;AI-generated content may be incorrect.">
            <a:extLst>
              <a:ext uri="{FF2B5EF4-FFF2-40B4-BE49-F238E27FC236}">
                <a16:creationId xmlns:a16="http://schemas.microsoft.com/office/drawing/2014/main" id="{9CFF94FF-5B16-2496-891D-780D0184B29C}"/>
              </a:ext>
            </a:extLst>
          </p:cNvPr>
          <p:cNvPicPr>
            <a:picLocks noChangeAspect="1"/>
          </p:cNvPicPr>
          <p:nvPr/>
        </p:nvPicPr>
        <p:blipFill>
          <a:blip r:embed="rId2">
            <a:extLst>
              <a:ext uri="{837473B0-CC2E-450A-ABE3-18F120FF3D39}">
                <a1611:picAttrSrcUrl xmlns:a1611="http://schemas.microsoft.com/office/drawing/2016/11/main" r:id="rId3"/>
              </a:ext>
            </a:extLst>
          </a:blip>
          <a:srcRect r="22089" b="3"/>
          <a:stretch>
            <a:fillRect/>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29A490A1-DF11-FBF4-2928-76DAF4E3F122}"/>
              </a:ext>
            </a:extLst>
          </p:cNvPr>
          <p:cNvSpPr txBox="1"/>
          <p:nvPr/>
        </p:nvSpPr>
        <p:spPr>
          <a:xfrm>
            <a:off x="538161" y="2001139"/>
            <a:ext cx="5429595" cy="33609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ct val="0"/>
              </a:spcBef>
            </a:pPr>
            <a:r>
              <a:rPr lang="en-GB" sz="1600" dirty="0">
                <a:latin typeface="Arial"/>
                <a:cs typeface="Arial"/>
              </a:rPr>
              <a:t>“Digital media magnifies the impact of brand missteps through viral user reactions, forcing companies into damage control”</a:t>
            </a:r>
            <a:br>
              <a:rPr lang="en-GB" sz="1600" dirty="0">
                <a:latin typeface="Arial"/>
                <a:cs typeface="Arial"/>
              </a:rPr>
            </a:br>
            <a:r>
              <a:rPr lang="en-GB" sz="1600" dirty="0">
                <a:latin typeface="Arial"/>
                <a:cs typeface="Arial"/>
              </a:rPr>
              <a:t> (Kapoor et al., 2021</a:t>
            </a:r>
            <a:r>
              <a:rPr lang="en-GB" sz="1600" i="1" dirty="0">
                <a:latin typeface="Arial"/>
                <a:cs typeface="Arial"/>
              </a:rPr>
              <a:t>).</a:t>
            </a:r>
            <a:endParaRPr lang="en-US" sz="1600" dirty="0">
              <a:latin typeface="Arial"/>
              <a:cs typeface="Arial"/>
            </a:endParaRPr>
          </a:p>
          <a:p>
            <a:pPr>
              <a:lnSpc>
                <a:spcPct val="90000"/>
              </a:lnSpc>
              <a:spcBef>
                <a:spcPct val="0"/>
              </a:spcBef>
            </a:pPr>
            <a:br>
              <a:rPr lang="en-GB" sz="1200" dirty="0"/>
            </a:br>
            <a:r>
              <a:rPr lang="en-GB" sz="1600" dirty="0">
                <a:latin typeface="Arial"/>
                <a:cs typeface="Arial"/>
              </a:rPr>
              <a:t>Too much digital content can overwhelm audiences, leading to disengagement and loss of interest.</a:t>
            </a:r>
          </a:p>
          <a:p>
            <a:pPr>
              <a:lnSpc>
                <a:spcPct val="90000"/>
              </a:lnSpc>
              <a:spcBef>
                <a:spcPct val="0"/>
              </a:spcBef>
            </a:pPr>
            <a:r>
              <a:rPr lang="en-GB" sz="1600" dirty="0">
                <a:latin typeface="Arial"/>
                <a:cs typeface="Arial"/>
              </a:rPr>
              <a:t>(Ziarani and </a:t>
            </a:r>
            <a:r>
              <a:rPr lang="en-GB" sz="1600" err="1">
                <a:latin typeface="Arial"/>
                <a:cs typeface="Arial"/>
              </a:rPr>
              <a:t>Janpors</a:t>
            </a:r>
            <a:r>
              <a:rPr lang="en-GB" sz="1600" dirty="0">
                <a:latin typeface="Arial"/>
                <a:cs typeface="Arial"/>
              </a:rPr>
              <a:t>, 2023)</a:t>
            </a:r>
            <a:br>
              <a:rPr lang="en-GB" sz="1200" dirty="0"/>
            </a:br>
            <a:br>
              <a:rPr lang="en-GB" sz="1200" dirty="0"/>
            </a:br>
            <a:r>
              <a:rPr lang="en-GB" sz="1600" dirty="0">
                <a:latin typeface="Arial"/>
                <a:cs typeface="Arial"/>
              </a:rPr>
              <a:t>Pepsi’s ad in 2017 featuring Kendall Jenner aimed to align with social justice themes but was widely criticised for appearing to minimize serious issues. After the backlash on social media the company withdraw the ad shortly after being released. </a:t>
            </a:r>
          </a:p>
          <a:p>
            <a:pPr algn="l"/>
            <a:endParaRPr lang="en-GB" dirty="0"/>
          </a:p>
        </p:txBody>
      </p:sp>
    </p:spTree>
    <p:extLst>
      <p:ext uri="{BB962C8B-B14F-4D97-AF65-F5344CB8AC3E}">
        <p14:creationId xmlns:p14="http://schemas.microsoft.com/office/powerpoint/2010/main" val="1293401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606DC69-12A3-2EFA-79E4-A8514FB40FAC}"/>
              </a:ext>
            </a:extLst>
          </p:cNvPr>
          <p:cNvSpPr>
            <a:spLocks noGrp="1"/>
          </p:cNvSpPr>
          <p:nvPr>
            <p:ph type="title"/>
          </p:nvPr>
        </p:nvSpPr>
        <p:spPr>
          <a:xfrm>
            <a:off x="5280410" y="1404743"/>
            <a:ext cx="5458838" cy="1325563"/>
          </a:xfrm>
        </p:spPr>
        <p:txBody>
          <a:bodyPr>
            <a:normAutofit/>
          </a:bodyPr>
          <a:lstStyle/>
          <a:p>
            <a:r>
              <a:rPr lang="en-GB" b="1" dirty="0"/>
              <a:t>Social Media in CRM</a:t>
            </a:r>
          </a:p>
        </p:txBody>
      </p:sp>
      <p:sp>
        <p:nvSpPr>
          <p:cNvPr id="15" name="Freeform: Shape 1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descr="Social Media Wort-Wolke - Kostenloses Bild auf Pixabay">
            <a:extLst>
              <a:ext uri="{FF2B5EF4-FFF2-40B4-BE49-F238E27FC236}">
                <a16:creationId xmlns:a16="http://schemas.microsoft.com/office/drawing/2014/main" id="{3D57B1C4-7F52-DD89-AA64-F819AF8CBBE9}"/>
              </a:ext>
            </a:extLst>
          </p:cNvPr>
          <p:cNvPicPr>
            <a:picLocks noChangeAspect="1"/>
          </p:cNvPicPr>
          <p:nvPr/>
        </p:nvPicPr>
        <p:blipFill>
          <a:blip r:embed="rId2"/>
          <a:stretch>
            <a:fillRect/>
          </a:stretch>
        </p:blipFill>
        <p:spPr>
          <a:xfrm>
            <a:off x="264372" y="44809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8" name="Content Placeholder 7">
            <a:extLst>
              <a:ext uri="{FF2B5EF4-FFF2-40B4-BE49-F238E27FC236}">
                <a16:creationId xmlns:a16="http://schemas.microsoft.com/office/drawing/2014/main" id="{DF04F268-53D2-F7EA-EDF8-9C192473E848}"/>
              </a:ext>
            </a:extLst>
          </p:cNvPr>
          <p:cNvSpPr>
            <a:spLocks noGrp="1"/>
          </p:cNvSpPr>
          <p:nvPr>
            <p:ph idx="1"/>
          </p:nvPr>
        </p:nvSpPr>
        <p:spPr>
          <a:xfrm>
            <a:off x="5373086" y="3199305"/>
            <a:ext cx="5458838" cy="2555250"/>
          </a:xfrm>
        </p:spPr>
        <p:txBody>
          <a:bodyPr vert="horz" lIns="91440" tIns="45720" rIns="91440" bIns="45720" rtlCol="0" anchor="t">
            <a:normAutofit/>
          </a:bodyPr>
          <a:lstStyle/>
          <a:p>
            <a:r>
              <a:rPr lang="en-US" dirty="0">
                <a:ea typeface="+mn-lt"/>
                <a:cs typeface="+mn-lt"/>
              </a:rPr>
              <a:t>"Social media are interactive platforms that facilitate digital content creation, real-time communication, and community-building between individuals and brands.”(</a:t>
            </a:r>
            <a:r>
              <a:rPr lang="en-US" dirty="0" err="1">
                <a:ea typeface="+mn-lt"/>
                <a:cs typeface="+mn-lt"/>
              </a:rPr>
              <a:t>Alalwan</a:t>
            </a:r>
            <a:r>
              <a:rPr lang="en-US" dirty="0">
                <a:ea typeface="+mn-lt"/>
                <a:cs typeface="+mn-lt"/>
              </a:rPr>
              <a:t> et al., 2024)</a:t>
            </a:r>
            <a:endParaRPr lang="en-US" dirty="0"/>
          </a:p>
        </p:txBody>
      </p:sp>
    </p:spTree>
    <p:extLst>
      <p:ext uri="{BB962C8B-B14F-4D97-AF65-F5344CB8AC3E}">
        <p14:creationId xmlns:p14="http://schemas.microsoft.com/office/powerpoint/2010/main" val="63599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background with text and colorful circles and numbers&#10;&#10;AI-generated content may be incorrect.">
            <a:extLst>
              <a:ext uri="{FF2B5EF4-FFF2-40B4-BE49-F238E27FC236}">
                <a16:creationId xmlns:a16="http://schemas.microsoft.com/office/drawing/2014/main" id="{2D729C8E-6392-DA43-5BF2-A124A640AEC8}"/>
              </a:ext>
            </a:extLst>
          </p:cNvPr>
          <p:cNvPicPr>
            <a:picLocks noChangeAspect="1"/>
          </p:cNvPicPr>
          <p:nvPr/>
        </p:nvPicPr>
        <p:blipFill>
          <a:blip r:embed="rId2"/>
          <a:stretch>
            <a:fillRect/>
          </a:stretch>
        </p:blipFill>
        <p:spPr>
          <a:xfrm>
            <a:off x="3994708" y="1028829"/>
            <a:ext cx="7858124" cy="4594397"/>
          </a:xfrm>
          <a:prstGeom prst="rect">
            <a:avLst/>
          </a:prstGeom>
        </p:spPr>
      </p:pic>
      <p:sp>
        <p:nvSpPr>
          <p:cNvPr id="4" name="TextBox 3">
            <a:extLst>
              <a:ext uri="{FF2B5EF4-FFF2-40B4-BE49-F238E27FC236}">
                <a16:creationId xmlns:a16="http://schemas.microsoft.com/office/drawing/2014/main" id="{C22482F6-37BC-0537-F3DF-D120C772CE72}"/>
              </a:ext>
            </a:extLst>
          </p:cNvPr>
          <p:cNvSpPr txBox="1"/>
          <p:nvPr/>
        </p:nvSpPr>
        <p:spPr>
          <a:xfrm>
            <a:off x="547614" y="2149271"/>
            <a:ext cx="3450305"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ea typeface="+mn-lt"/>
                <a:cs typeface="+mn-lt"/>
              </a:rPr>
              <a:t>Over 5.6 billion people with nearly 69% of the global population now use social media, with 259 million new users added in the past year.(We Are Social and Meltwater, 2025)</a:t>
            </a:r>
            <a:endParaRPr lang="en-US" b="1" dirty="0"/>
          </a:p>
        </p:txBody>
      </p:sp>
    </p:spTree>
    <p:extLst>
      <p:ext uri="{BB962C8B-B14F-4D97-AF65-F5344CB8AC3E}">
        <p14:creationId xmlns:p14="http://schemas.microsoft.com/office/powerpoint/2010/main" val="979723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1CB20-9609-2646-0D87-9D765F0A8B3D}"/>
              </a:ext>
            </a:extLst>
          </p:cNvPr>
          <p:cNvSpPr>
            <a:spLocks noGrp="1"/>
          </p:cNvSpPr>
          <p:nvPr>
            <p:ph type="title"/>
          </p:nvPr>
        </p:nvSpPr>
        <p:spPr/>
        <p:txBody>
          <a:bodyPr vert="horz" lIns="91440" tIns="45720" rIns="91440" bIns="45720" rtlCol="0" anchor="ctr">
            <a:normAutofit/>
          </a:bodyPr>
          <a:lstStyle/>
          <a:p>
            <a:pPr algn="ctr"/>
            <a:r>
              <a:rPr lang="en-GB" b="1" dirty="0"/>
              <a:t>The benefits of Social Marketing</a:t>
            </a:r>
            <a:endParaRPr lang="en-US"/>
          </a:p>
        </p:txBody>
      </p:sp>
      <p:sp>
        <p:nvSpPr>
          <p:cNvPr id="3" name="Content Placeholder 2">
            <a:extLst>
              <a:ext uri="{FF2B5EF4-FFF2-40B4-BE49-F238E27FC236}">
                <a16:creationId xmlns:a16="http://schemas.microsoft.com/office/drawing/2014/main" id="{FC3271D8-84F0-FA6B-52D3-91944CC9CFE5}"/>
              </a:ext>
            </a:extLst>
          </p:cNvPr>
          <p:cNvSpPr>
            <a:spLocks noGrp="1"/>
          </p:cNvSpPr>
          <p:nvPr>
            <p:ph idx="1"/>
          </p:nvPr>
        </p:nvSpPr>
        <p:spPr>
          <a:xfrm>
            <a:off x="838200" y="2002321"/>
            <a:ext cx="10515600" cy="3683046"/>
          </a:xfrm>
        </p:spPr>
        <p:txBody>
          <a:bodyPr vert="horz" lIns="91440" tIns="45720" rIns="91440" bIns="45720" rtlCol="0" anchor="t">
            <a:normAutofit lnSpcReduction="10000"/>
          </a:bodyPr>
          <a:lstStyle/>
          <a:p>
            <a:r>
              <a:rPr lang="en-GB" sz="2000" b="1" dirty="0">
                <a:ea typeface="+mn-lt"/>
                <a:cs typeface="+mn-lt"/>
              </a:rPr>
              <a:t>Partnering with Influencers</a:t>
            </a:r>
            <a:r>
              <a:rPr lang="en-GB" sz="2000" dirty="0">
                <a:ea typeface="+mn-lt"/>
                <a:cs typeface="+mn-lt"/>
              </a:rPr>
              <a:t> - to reach specific audiences, especially on TikTok and Instagram.</a:t>
            </a:r>
            <a:endParaRPr lang="en-US" sz="2000"/>
          </a:p>
          <a:p>
            <a:r>
              <a:rPr lang="en-GB" sz="2000" b="1" dirty="0">
                <a:ea typeface="+mn-lt"/>
                <a:cs typeface="+mn-lt"/>
              </a:rPr>
              <a:t>Short form Video</a:t>
            </a:r>
            <a:r>
              <a:rPr lang="en-GB" sz="2000" dirty="0">
                <a:ea typeface="+mn-lt"/>
                <a:cs typeface="+mn-lt"/>
              </a:rPr>
              <a:t> - creative videos on platforms like Reels and TikTok are now key tools for brand storytelling.</a:t>
            </a:r>
            <a:endParaRPr lang="en-GB" sz="2000"/>
          </a:p>
          <a:p>
            <a:r>
              <a:rPr lang="en-GB" sz="2000" b="1" dirty="0">
                <a:ea typeface="+mn-lt"/>
                <a:cs typeface="+mn-lt"/>
              </a:rPr>
              <a:t>Content by Customers, for Customers</a:t>
            </a:r>
            <a:r>
              <a:rPr lang="en-GB" sz="2000" dirty="0">
                <a:ea typeface="+mn-lt"/>
                <a:cs typeface="+mn-lt"/>
              </a:rPr>
              <a:t> - more brands are encouraging user-generated content, helping build trust and authenticity.</a:t>
            </a:r>
            <a:endParaRPr lang="en-GB" sz="2000"/>
          </a:p>
          <a:p>
            <a:r>
              <a:rPr lang="en-GB" sz="2000" b="1" dirty="0">
                <a:ea typeface="+mn-lt"/>
                <a:cs typeface="+mn-lt"/>
              </a:rPr>
              <a:t>AI for Customer Service</a:t>
            </a:r>
            <a:r>
              <a:rPr lang="en-GB" sz="2000" dirty="0">
                <a:ea typeface="+mn-lt"/>
                <a:cs typeface="+mn-lt"/>
              </a:rPr>
              <a:t> - Chatbots are handling DMs on Instagram and Facebook, offering instant answers and product help.</a:t>
            </a:r>
            <a:endParaRPr lang="en-GB" sz="2000"/>
          </a:p>
          <a:p>
            <a:r>
              <a:rPr lang="en-GB" sz="2000" b="1" dirty="0">
                <a:ea typeface="+mn-lt"/>
                <a:cs typeface="+mn-lt"/>
              </a:rPr>
              <a:t>Hashtag Campaigns to Drive Buzz</a:t>
            </a:r>
            <a:r>
              <a:rPr lang="en-GB" sz="2000" dirty="0">
                <a:ea typeface="+mn-lt"/>
                <a:cs typeface="+mn-lt"/>
              </a:rPr>
              <a:t> - hashtags are still powerful for getting people involved and spreading brand messages across networks.</a:t>
            </a:r>
          </a:p>
          <a:p>
            <a:pPr>
              <a:buNone/>
            </a:pPr>
            <a:r>
              <a:rPr lang="en-GB" sz="1800" b="1" dirty="0"/>
              <a:t>(We Are Social </a:t>
            </a:r>
            <a:r>
              <a:rPr lang="en-GB" sz="1800" b="1" dirty="0" err="1"/>
              <a:t>andMeltwater</a:t>
            </a:r>
            <a:r>
              <a:rPr lang="en-GB" sz="1800" b="1" dirty="0"/>
              <a:t>, 2025)</a:t>
            </a:r>
            <a:endParaRPr lang="en-GB" sz="1800" dirty="0"/>
          </a:p>
          <a:p>
            <a:pPr marL="0" indent="0">
              <a:buNone/>
            </a:pPr>
            <a:endParaRPr lang="en-GB" sz="2000" dirty="0"/>
          </a:p>
        </p:txBody>
      </p:sp>
    </p:spTree>
    <p:extLst>
      <p:ext uri="{BB962C8B-B14F-4D97-AF65-F5344CB8AC3E}">
        <p14:creationId xmlns:p14="http://schemas.microsoft.com/office/powerpoint/2010/main" val="3566499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1C4FDBE2-32F7-4AC4-A40C-C51C65B1D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2587169E-2A0C-4EEA-BF70-71E2BC404F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229686" cy="3469184"/>
          </a:xfrm>
          <a:custGeom>
            <a:avLst/>
            <a:gdLst>
              <a:gd name="connsiteX0" fmla="*/ 0 w 4229686"/>
              <a:gd name="connsiteY0" fmla="*/ 0 h 3469184"/>
              <a:gd name="connsiteX1" fmla="*/ 3937282 w 4229686"/>
              <a:gd name="connsiteY1" fmla="*/ 0 h 3469184"/>
              <a:gd name="connsiteX2" fmla="*/ 3947509 w 4229686"/>
              <a:gd name="connsiteY2" fmla="*/ 16834 h 3469184"/>
              <a:gd name="connsiteX3" fmla="*/ 4229686 w 4229686"/>
              <a:gd name="connsiteY3" fmla="*/ 1131238 h 3469184"/>
              <a:gd name="connsiteX4" fmla="*/ 1891740 w 4229686"/>
              <a:gd name="connsiteY4" fmla="*/ 3469184 h 3469184"/>
              <a:gd name="connsiteX5" fmla="*/ 87667 w 4229686"/>
              <a:gd name="connsiteY5" fmla="*/ 2618389 h 3469184"/>
              <a:gd name="connsiteX6" fmla="*/ 0 w 4229686"/>
              <a:gd name="connsiteY6" fmla="*/ 2501153 h 3469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29686" h="3469184">
                <a:moveTo>
                  <a:pt x="0" y="0"/>
                </a:moveTo>
                <a:lnTo>
                  <a:pt x="3937282" y="0"/>
                </a:lnTo>
                <a:lnTo>
                  <a:pt x="3947509" y="16834"/>
                </a:lnTo>
                <a:cubicBezTo>
                  <a:pt x="4127466" y="348105"/>
                  <a:pt x="4229686" y="727734"/>
                  <a:pt x="4229686" y="1131238"/>
                </a:cubicBezTo>
                <a:cubicBezTo>
                  <a:pt x="4229686" y="2422450"/>
                  <a:pt x="3182952" y="3469184"/>
                  <a:pt x="1891740" y="3469184"/>
                </a:cubicBezTo>
                <a:cubicBezTo>
                  <a:pt x="1165433" y="3469184"/>
                  <a:pt x="516481" y="3137991"/>
                  <a:pt x="87667" y="2618389"/>
                </a:cubicBezTo>
                <a:lnTo>
                  <a:pt x="0" y="250115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31645" y="3853046"/>
            <a:ext cx="457824" cy="445404"/>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F6EB9B19-D8F1-4EB1-AA3B-A92D9BCE21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94561" y="2928977"/>
            <a:ext cx="5010226" cy="3929025"/>
          </a:xfrm>
          <a:custGeom>
            <a:avLst/>
            <a:gdLst>
              <a:gd name="connsiteX0" fmla="*/ 2505113 w 5010226"/>
              <a:gd name="connsiteY0" fmla="*/ 0 h 3929025"/>
              <a:gd name="connsiteX1" fmla="*/ 5010226 w 5010226"/>
              <a:gd name="connsiteY1" fmla="*/ 2505113 h 3929025"/>
              <a:gd name="connsiteX2" fmla="*/ 4582392 w 5010226"/>
              <a:gd name="connsiteY2" fmla="*/ 3905746 h 3929025"/>
              <a:gd name="connsiteX3" fmla="*/ 4564985 w 5010226"/>
              <a:gd name="connsiteY3" fmla="*/ 3929025 h 3929025"/>
              <a:gd name="connsiteX4" fmla="*/ 445242 w 5010226"/>
              <a:gd name="connsiteY4" fmla="*/ 3929025 h 3929025"/>
              <a:gd name="connsiteX5" fmla="*/ 427834 w 5010226"/>
              <a:gd name="connsiteY5" fmla="*/ 3905746 h 3929025"/>
              <a:gd name="connsiteX6" fmla="*/ 0 w 5010226"/>
              <a:gd name="connsiteY6" fmla="*/ 2505113 h 3929025"/>
              <a:gd name="connsiteX7" fmla="*/ 2505113 w 5010226"/>
              <a:gd name="connsiteY7" fmla="*/ 0 h 39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10226" h="3929025">
                <a:moveTo>
                  <a:pt x="2505113" y="0"/>
                </a:moveTo>
                <a:cubicBezTo>
                  <a:pt x="3888649" y="0"/>
                  <a:pt x="5010226" y="1121577"/>
                  <a:pt x="5010226" y="2505113"/>
                </a:cubicBezTo>
                <a:cubicBezTo>
                  <a:pt x="5010226" y="3023939"/>
                  <a:pt x="4852505" y="3505927"/>
                  <a:pt x="4582392" y="3905746"/>
                </a:cubicBezTo>
                <a:lnTo>
                  <a:pt x="4564985" y="3929025"/>
                </a:lnTo>
                <a:lnTo>
                  <a:pt x="445242" y="3929025"/>
                </a:lnTo>
                <a:lnTo>
                  <a:pt x="427834" y="3905746"/>
                </a:lnTo>
                <a:cubicBezTo>
                  <a:pt x="157722" y="3505927"/>
                  <a:pt x="0" y="3023939"/>
                  <a:pt x="0" y="2505113"/>
                </a:cubicBezTo>
                <a:cubicBezTo>
                  <a:pt x="0" y="1121577"/>
                  <a:pt x="1121577" y="0"/>
                  <a:pt x="250511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Arc 23">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915428">
            <a:off x="8549639" y="1895148"/>
            <a:ext cx="2987899" cy="2987899"/>
          </a:xfrm>
          <a:prstGeom prst="arc">
            <a:avLst>
              <a:gd name="adj1" fmla="val 14455503"/>
              <a:gd name="adj2" fmla="val 0"/>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844A70E-E1FD-6CED-FBD8-5B454497A7AD}"/>
              </a:ext>
            </a:extLst>
          </p:cNvPr>
          <p:cNvSpPr>
            <a:spLocks noGrp="1"/>
          </p:cNvSpPr>
          <p:nvPr>
            <p:ph type="title"/>
          </p:nvPr>
        </p:nvSpPr>
        <p:spPr>
          <a:xfrm>
            <a:off x="7104787" y="774936"/>
            <a:ext cx="4425551" cy="2387600"/>
          </a:xfrm>
        </p:spPr>
        <p:txBody>
          <a:bodyPr vert="horz" lIns="91440" tIns="45720" rIns="91440" bIns="45720" rtlCol="0" anchor="b">
            <a:normAutofit/>
          </a:bodyPr>
          <a:lstStyle/>
          <a:p>
            <a:r>
              <a:rPr lang="en-US" sz="5100" b="1" kern="1200" dirty="0">
                <a:latin typeface="+mj-lt"/>
                <a:ea typeface="+mj-ea"/>
                <a:cs typeface="+mj-cs"/>
              </a:rPr>
              <a:t>Social Media Backfires</a:t>
            </a:r>
          </a:p>
        </p:txBody>
      </p:sp>
      <p:sp>
        <p:nvSpPr>
          <p:cNvPr id="9" name="Content Placeholder 8">
            <a:extLst>
              <a:ext uri="{FF2B5EF4-FFF2-40B4-BE49-F238E27FC236}">
                <a16:creationId xmlns:a16="http://schemas.microsoft.com/office/drawing/2014/main" id="{E48E4271-FF46-846D-7BE0-80739B958A60}"/>
              </a:ext>
            </a:extLst>
          </p:cNvPr>
          <p:cNvSpPr>
            <a:spLocks noGrp="1"/>
          </p:cNvSpPr>
          <p:nvPr>
            <p:ph idx="1"/>
          </p:nvPr>
        </p:nvSpPr>
        <p:spPr>
          <a:xfrm>
            <a:off x="556004" y="2923306"/>
            <a:ext cx="3199726" cy="236273"/>
          </a:xfrm>
        </p:spPr>
        <p:txBody>
          <a:bodyPr vert="horz" lIns="91440" tIns="45720" rIns="91440" bIns="45720" rtlCol="0" anchor="t">
            <a:normAutofit fontScale="32500" lnSpcReduction="20000"/>
          </a:bodyPr>
          <a:lstStyle/>
          <a:p>
            <a:pPr marL="0" indent="0">
              <a:buNone/>
            </a:pPr>
            <a:r>
              <a:rPr lang="en-US" b="1" kern="1200" err="1">
                <a:latin typeface="+mn-lt"/>
                <a:ea typeface="+mn-ea"/>
                <a:cs typeface="+mn-cs"/>
              </a:rPr>
              <a:t>ThePhoto</a:t>
            </a:r>
            <a:r>
              <a:rPr lang="en-US" b="1" kern="1200" dirty="0">
                <a:latin typeface="+mn-lt"/>
                <a:ea typeface="+mn-ea"/>
                <a:cs typeface="+mn-cs"/>
              </a:rPr>
              <a:t> by </a:t>
            </a:r>
            <a:r>
              <a:rPr lang="en-US" b="1" kern="1200" err="1">
                <a:latin typeface="+mn-lt"/>
                <a:ea typeface="+mn-ea"/>
                <a:cs typeface="+mn-cs"/>
              </a:rPr>
              <a:t>PhotoAuthor</a:t>
            </a:r>
            <a:r>
              <a:rPr lang="en-US" b="1" kern="1200" dirty="0">
                <a:latin typeface="+mn-lt"/>
                <a:ea typeface="+mn-ea"/>
                <a:cs typeface="+mn-cs"/>
              </a:rPr>
              <a:t> is licensed under CCYYSA.</a:t>
            </a:r>
          </a:p>
        </p:txBody>
      </p:sp>
      <p:pic>
        <p:nvPicPr>
          <p:cNvPr id="4" name="Content Placeholder 3" descr="A person in a red dress eating spaghetti&#10;&#10;AI-generated content may be incorrect.">
            <a:extLst>
              <a:ext uri="{FF2B5EF4-FFF2-40B4-BE49-F238E27FC236}">
                <a16:creationId xmlns:a16="http://schemas.microsoft.com/office/drawing/2014/main" id="{2B087CFE-1678-22CE-DB68-202339B78FD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37691" y="274785"/>
            <a:ext cx="2486266" cy="2492498"/>
          </a:xfrm>
          <a:custGeom>
            <a:avLst/>
            <a:gdLst/>
            <a:ahLst/>
            <a:cxnLst/>
            <a:rect l="l" t="t" r="r" b="b"/>
            <a:pathLst>
              <a:path w="2028107" h="1916009">
                <a:moveTo>
                  <a:pt x="35370" y="0"/>
                </a:moveTo>
                <a:lnTo>
                  <a:pt x="1992737" y="0"/>
                </a:lnTo>
                <a:cubicBezTo>
                  <a:pt x="2012271" y="0"/>
                  <a:pt x="2028107" y="15836"/>
                  <a:pt x="2028107" y="35370"/>
                </a:cubicBezTo>
                <a:lnTo>
                  <a:pt x="2028107" y="1880639"/>
                </a:lnTo>
                <a:cubicBezTo>
                  <a:pt x="2028107" y="1900173"/>
                  <a:pt x="2012271" y="1916009"/>
                  <a:pt x="1992737" y="1916009"/>
                </a:cubicBezTo>
                <a:lnTo>
                  <a:pt x="35370" y="1916009"/>
                </a:lnTo>
                <a:cubicBezTo>
                  <a:pt x="15836" y="1916009"/>
                  <a:pt x="0" y="1900173"/>
                  <a:pt x="0" y="1880639"/>
                </a:cubicBezTo>
                <a:lnTo>
                  <a:pt x="0" y="35370"/>
                </a:lnTo>
                <a:cubicBezTo>
                  <a:pt x="0" y="15836"/>
                  <a:pt x="15836" y="0"/>
                  <a:pt x="35370" y="0"/>
                </a:cubicBezTo>
                <a:close/>
              </a:path>
            </a:pathLst>
          </a:custGeom>
        </p:spPr>
      </p:pic>
      <p:sp>
        <p:nvSpPr>
          <p:cNvPr id="7" name="TextBox 6">
            <a:extLst>
              <a:ext uri="{FF2B5EF4-FFF2-40B4-BE49-F238E27FC236}">
                <a16:creationId xmlns:a16="http://schemas.microsoft.com/office/drawing/2014/main" id="{65728B27-053B-5F5D-0A12-55925E9D0747}"/>
              </a:ext>
            </a:extLst>
          </p:cNvPr>
          <p:cNvSpPr txBox="1"/>
          <p:nvPr/>
        </p:nvSpPr>
        <p:spPr>
          <a:xfrm>
            <a:off x="2727740" y="3566588"/>
            <a:ext cx="3854173" cy="2862322"/>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US" b="1" dirty="0"/>
              <a:t>Dolce &amp; Gabbana China campaign 2018 faced a social media backlash by releasing an ad with a Chinese model struggling to eat Italian food with chopsticks. While the ad was meant to be playful, it was seen as culturally insensitive and stereotypical.</a:t>
            </a:r>
            <a:r>
              <a:rPr lang="en-US" dirty="0"/>
              <a:t> </a:t>
            </a:r>
          </a:p>
          <a:p>
            <a:pPr algn="ctr"/>
            <a:endParaRPr lang="en-GB"/>
          </a:p>
        </p:txBody>
      </p:sp>
    </p:spTree>
    <p:extLst>
      <p:ext uri="{BB962C8B-B14F-4D97-AF65-F5344CB8AC3E}">
        <p14:creationId xmlns:p14="http://schemas.microsoft.com/office/powerpoint/2010/main" val="3923229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23DA7759-3209-4FE2-96D1-4EEDD81E9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1460DAD-8769-4C9F-9C8C-BB0443909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Rectangle">
            <a:extLst>
              <a:ext uri="{FF2B5EF4-FFF2-40B4-BE49-F238E27FC236}">
                <a16:creationId xmlns:a16="http://schemas.microsoft.com/office/drawing/2014/main" id="{9F8A656C-0806-4677-A38B-DA5DF0F3C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red arrow pointing upwards on a black screen&#10;&#10;AI-generated content may be incorrect.">
            <a:extLst>
              <a:ext uri="{FF2B5EF4-FFF2-40B4-BE49-F238E27FC236}">
                <a16:creationId xmlns:a16="http://schemas.microsoft.com/office/drawing/2014/main" id="{7BE4E0BD-E156-D9D2-6915-C8609A01B096}"/>
              </a:ext>
            </a:extLst>
          </p:cNvPr>
          <p:cNvPicPr>
            <a:picLocks noGrp="1" noChangeAspect="1"/>
          </p:cNvPicPr>
          <p:nvPr>
            <p:ph idx="1"/>
          </p:nvPr>
        </p:nvPicPr>
        <p:blipFill>
          <a:blip r:embed="rId2">
            <a:alphaModFix amt="55000"/>
            <a:extLst>
              <a:ext uri="{837473B0-CC2E-450A-ABE3-18F120FF3D39}">
                <a1611:picAttrSrcUrl xmlns:a1611="http://schemas.microsoft.com/office/drawing/2016/11/main" r:id="rId3"/>
              </a:ext>
            </a:extLst>
          </a:blip>
          <a:srcRect l="8839" r="2273"/>
          <a:stretch>
            <a:fillRect/>
          </a:stretch>
        </p:blipFill>
        <p:spPr>
          <a:xfrm>
            <a:off x="20" y="10"/>
            <a:ext cx="12191980" cy="6857990"/>
          </a:xfrm>
          <a:prstGeom prst="rect">
            <a:avLst/>
          </a:prstGeom>
        </p:spPr>
      </p:pic>
      <p:sp>
        <p:nvSpPr>
          <p:cNvPr id="17" name="Rectangle: Rounded Corners 16">
            <a:extLst>
              <a:ext uri="{FF2B5EF4-FFF2-40B4-BE49-F238E27FC236}">
                <a16:creationId xmlns:a16="http://schemas.microsoft.com/office/drawing/2014/main" id="{9BEF8C6D-8BB3-473A-9607-D7381CC5C0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7537" y="643467"/>
            <a:ext cx="5520995" cy="5215839"/>
          </a:xfrm>
          <a:prstGeom prst="roundRect">
            <a:avLst>
              <a:gd name="adj" fmla="val 265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9EB99AC-7B6A-C76C-2C0D-A99D5EACBEE6}"/>
              </a:ext>
            </a:extLst>
          </p:cNvPr>
          <p:cNvSpPr>
            <a:spLocks noGrp="1"/>
          </p:cNvSpPr>
          <p:nvPr>
            <p:ph type="title"/>
          </p:nvPr>
        </p:nvSpPr>
        <p:spPr>
          <a:xfrm>
            <a:off x="6421182" y="5310660"/>
            <a:ext cx="4763057" cy="266733"/>
          </a:xfrm>
        </p:spPr>
        <p:txBody>
          <a:bodyPr vert="horz" lIns="91440" tIns="45720" rIns="91440" bIns="45720" rtlCol="0" anchor="b">
            <a:normAutofit/>
          </a:bodyPr>
          <a:lstStyle/>
          <a:p>
            <a:r>
              <a:rPr lang="en-US" sz="1200" kern="1200" err="1">
                <a:latin typeface="+mj-lt"/>
                <a:ea typeface="+mj-ea"/>
                <a:cs typeface="+mj-cs"/>
              </a:rPr>
              <a:t>ThePhoto</a:t>
            </a:r>
            <a:r>
              <a:rPr lang="en-US" sz="1200" kern="1200" dirty="0">
                <a:latin typeface="+mj-lt"/>
                <a:ea typeface="+mj-ea"/>
                <a:cs typeface="+mj-cs"/>
              </a:rPr>
              <a:t> by </a:t>
            </a:r>
            <a:r>
              <a:rPr lang="en-US" sz="1200" kern="1200" err="1">
                <a:latin typeface="+mj-lt"/>
                <a:ea typeface="+mj-ea"/>
                <a:cs typeface="+mj-cs"/>
              </a:rPr>
              <a:t>PhotoAuthor</a:t>
            </a:r>
            <a:r>
              <a:rPr lang="en-US" sz="1200" kern="1200" dirty="0">
                <a:latin typeface="+mj-lt"/>
                <a:ea typeface="+mj-ea"/>
                <a:cs typeface="+mj-cs"/>
              </a:rPr>
              <a:t> is licensed under CCYYSA.</a:t>
            </a:r>
          </a:p>
        </p:txBody>
      </p:sp>
      <p:sp>
        <p:nvSpPr>
          <p:cNvPr id="4" name="Text Placeholder 3">
            <a:extLst>
              <a:ext uri="{FF2B5EF4-FFF2-40B4-BE49-F238E27FC236}">
                <a16:creationId xmlns:a16="http://schemas.microsoft.com/office/drawing/2014/main" id="{AA57F9C4-3502-39B9-8A14-B4C1B79DD24E}"/>
              </a:ext>
            </a:extLst>
          </p:cNvPr>
          <p:cNvSpPr>
            <a:spLocks noGrp="1"/>
          </p:cNvSpPr>
          <p:nvPr>
            <p:ph type="body" sz="half" idx="2"/>
          </p:nvPr>
        </p:nvSpPr>
        <p:spPr>
          <a:xfrm>
            <a:off x="6421182" y="1145122"/>
            <a:ext cx="4918886" cy="3774613"/>
          </a:xfrm>
        </p:spPr>
        <p:txBody>
          <a:bodyPr vert="horz" lIns="91440" tIns="45720" rIns="91440" bIns="45720" rtlCol="0" anchor="t">
            <a:normAutofit fontScale="92500"/>
          </a:bodyPr>
          <a:lstStyle/>
          <a:p>
            <a:r>
              <a:rPr lang="en-US" sz="1800" dirty="0">
                <a:ea typeface="+mn-lt"/>
                <a:cs typeface="+mn-lt"/>
              </a:rPr>
              <a:t>Social media backlash was immediate not only in China but worldwide.</a:t>
            </a:r>
            <a:endParaRPr lang="en-US" dirty="0"/>
          </a:p>
          <a:p>
            <a:r>
              <a:rPr lang="en-US" sz="1800" dirty="0">
                <a:ea typeface="+mn-lt"/>
                <a:cs typeface="+mn-lt"/>
              </a:rPr>
              <a:t>Influencers and celebrities denounced the brand.</a:t>
            </a:r>
            <a:endParaRPr lang="en-US" dirty="0"/>
          </a:p>
          <a:p>
            <a:r>
              <a:rPr lang="en-US" sz="1800" dirty="0">
                <a:ea typeface="+mn-lt"/>
                <a:cs typeface="+mn-lt"/>
              </a:rPr>
              <a:t>Major e-commerce sites in China (e.g., Alibaba, JD.com) removed D&amp;G products.</a:t>
            </a:r>
            <a:endParaRPr lang="en-US" dirty="0"/>
          </a:p>
          <a:p>
            <a:r>
              <a:rPr lang="en-US" sz="1800" dirty="0">
                <a:ea typeface="+mn-lt"/>
                <a:cs typeface="+mn-lt"/>
              </a:rPr>
              <a:t>The brand was forced to cancel its Shanghai show and issue a public apology.</a:t>
            </a:r>
          </a:p>
          <a:p>
            <a:r>
              <a:rPr lang="en-US" sz="1800" b="1" dirty="0"/>
              <a:t>Why it failed?</a:t>
            </a:r>
          </a:p>
          <a:p>
            <a:r>
              <a:rPr lang="en-US" sz="1800" dirty="0">
                <a:ea typeface="+mn-lt"/>
                <a:cs typeface="+mn-lt"/>
              </a:rPr>
              <a:t>Lack of cultural awareness, tone-deaf content, and poor crisis handling turned a marketing campaign into a PR disaster.</a:t>
            </a:r>
            <a:endParaRPr lang="en-US" dirty="0">
              <a:ea typeface="+mn-lt"/>
              <a:cs typeface="+mn-lt"/>
            </a:endParaRPr>
          </a:p>
        </p:txBody>
      </p:sp>
      <p:sp>
        <p:nvSpPr>
          <p:cNvPr id="19" name="Arc 18">
            <a:extLst>
              <a:ext uri="{FF2B5EF4-FFF2-40B4-BE49-F238E27FC236}">
                <a16:creationId xmlns:a16="http://schemas.microsoft.com/office/drawing/2014/main" id="{DCFDFFB9-D302-4A05-A770-D33232254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06764" y="906791"/>
            <a:ext cx="2987899" cy="2987899"/>
          </a:xfrm>
          <a:prstGeom prst="arc">
            <a:avLst>
              <a:gd name="adj1" fmla="val 16200000"/>
              <a:gd name="adj2" fmla="val 114657"/>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3047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ECBFEF8-9038-4E5E-A5F1-E4DC23035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descr="A store front with a sign on the front&#10;&#10;AI-generated content may be incorrect.">
            <a:extLst>
              <a:ext uri="{FF2B5EF4-FFF2-40B4-BE49-F238E27FC236}">
                <a16:creationId xmlns:a16="http://schemas.microsoft.com/office/drawing/2014/main" id="{EBF3F95C-3933-779E-8B13-FE243F94910A}"/>
              </a:ext>
            </a:extLst>
          </p:cNvPr>
          <p:cNvPicPr>
            <a:picLocks noChangeAspect="1"/>
          </p:cNvPicPr>
          <p:nvPr/>
        </p:nvPicPr>
        <p:blipFill>
          <a:blip r:embed="rId2"/>
          <a:srcRect l="16626" r="16624" b="-1"/>
          <a:stretch>
            <a:fillRect/>
          </a:stretch>
        </p:blipFill>
        <p:spPr>
          <a:xfrm>
            <a:off x="984917" y="106960"/>
            <a:ext cx="6091906" cy="6091907"/>
          </a:xfrm>
          <a:custGeom>
            <a:avLst/>
            <a:gdLst/>
            <a:ahLst/>
            <a:cxnLst/>
            <a:rect l="l" t="t" r="r" b="b"/>
            <a:pathLst>
              <a:path w="6315571" h="6315572">
                <a:moveTo>
                  <a:pt x="3157785" y="0"/>
                </a:moveTo>
                <a:cubicBezTo>
                  <a:pt x="4901782" y="0"/>
                  <a:pt x="6315571" y="1413789"/>
                  <a:pt x="6315571" y="3157786"/>
                </a:cubicBezTo>
                <a:cubicBezTo>
                  <a:pt x="6315571" y="4901783"/>
                  <a:pt x="4901782" y="6315572"/>
                  <a:pt x="3157785" y="6315572"/>
                </a:cubicBezTo>
                <a:cubicBezTo>
                  <a:pt x="1413788" y="6315572"/>
                  <a:pt x="0" y="4901783"/>
                  <a:pt x="0" y="3157786"/>
                </a:cubicBezTo>
                <a:cubicBezTo>
                  <a:pt x="0" y="1413789"/>
                  <a:pt x="1413788" y="0"/>
                  <a:pt x="3157785" y="0"/>
                </a:cubicBezTo>
                <a:close/>
              </a:path>
            </a:pathLst>
          </a:custGeom>
        </p:spPr>
      </p:pic>
      <p:sp>
        <p:nvSpPr>
          <p:cNvPr id="9" name="Arc 8">
            <a:extLst>
              <a:ext uri="{FF2B5EF4-FFF2-40B4-BE49-F238E27FC236}">
                <a16:creationId xmlns:a16="http://schemas.microsoft.com/office/drawing/2014/main" id="{F37E8EB2-7BE0-4F3D-921C-F4E9C2C149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8607799"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77AE46B-A945-4A7E-9911-903176079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1176"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C046DB-6B19-CB1B-C8D5-162CB647DBBA}"/>
              </a:ext>
            </a:extLst>
          </p:cNvPr>
          <p:cNvSpPr txBox="1"/>
          <p:nvPr/>
        </p:nvSpPr>
        <p:spPr>
          <a:xfrm>
            <a:off x="7452659" y="3214711"/>
            <a:ext cx="4471595" cy="1754326"/>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3600" b="1" dirty="0"/>
              <a:t>Digital Marketing Strategy at M&amp;S Food</a:t>
            </a:r>
            <a:endParaRPr lang="en-US" dirty="0"/>
          </a:p>
        </p:txBody>
      </p:sp>
    </p:spTree>
    <p:extLst>
      <p:ext uri="{BB962C8B-B14F-4D97-AF65-F5344CB8AC3E}">
        <p14:creationId xmlns:p14="http://schemas.microsoft.com/office/powerpoint/2010/main" val="2782018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a:extLst>
              <a:ext uri="{FF2B5EF4-FFF2-40B4-BE49-F238E27FC236}">
                <a16:creationId xmlns:a16="http://schemas.microsoft.com/office/drawing/2014/main" id="{032D8B87-88DA-4E9C-B676-B10D70EA5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sign on a wall&#10;&#10;AI-generated content may be incorrect.">
            <a:extLst>
              <a:ext uri="{FF2B5EF4-FFF2-40B4-BE49-F238E27FC236}">
                <a16:creationId xmlns:a16="http://schemas.microsoft.com/office/drawing/2014/main" id="{977E9FBD-F0F2-D86F-9A84-EE791B11106A}"/>
              </a:ext>
            </a:extLst>
          </p:cNvPr>
          <p:cNvPicPr>
            <a:picLocks noChangeAspect="1"/>
          </p:cNvPicPr>
          <p:nvPr/>
        </p:nvPicPr>
        <p:blipFill>
          <a:blip r:embed="rId2">
            <a:alphaModFix amt="35000"/>
          </a:blip>
          <a:srcRect t="11687" b="11688"/>
          <a:stretch>
            <a:fillRect/>
          </a:stretch>
        </p:blipFill>
        <p:spPr>
          <a:xfrm>
            <a:off x="20" y="-8466"/>
            <a:ext cx="12191980" cy="6866466"/>
          </a:xfrm>
          <a:prstGeom prst="rect">
            <a:avLst/>
          </a:prstGeom>
        </p:spPr>
      </p:pic>
      <p:sp>
        <p:nvSpPr>
          <p:cNvPr id="2" name="Title 1">
            <a:extLst>
              <a:ext uri="{FF2B5EF4-FFF2-40B4-BE49-F238E27FC236}">
                <a16:creationId xmlns:a16="http://schemas.microsoft.com/office/drawing/2014/main" id="{3A2CD58A-20E9-3C2E-6BBD-A26976FC2E89}"/>
              </a:ext>
            </a:extLst>
          </p:cNvPr>
          <p:cNvSpPr>
            <a:spLocks noGrp="1"/>
          </p:cNvSpPr>
          <p:nvPr>
            <p:ph type="title"/>
          </p:nvPr>
        </p:nvSpPr>
        <p:spPr>
          <a:xfrm>
            <a:off x="838200" y="365125"/>
            <a:ext cx="10515600" cy="1325563"/>
          </a:xfrm>
        </p:spPr>
        <p:txBody>
          <a:bodyPr>
            <a:normAutofit/>
          </a:bodyPr>
          <a:lstStyle/>
          <a:p>
            <a:r>
              <a:rPr lang="en-GB" b="1" dirty="0">
                <a:solidFill>
                  <a:srgbClr val="FFFFFF"/>
                </a:solidFill>
              </a:rPr>
              <a:t>From Data to Loyalty: M&amp;S Food Digital Approach</a:t>
            </a:r>
          </a:p>
        </p:txBody>
      </p:sp>
      <p:sp>
        <p:nvSpPr>
          <p:cNvPr id="3" name="Content Placeholder 2">
            <a:extLst>
              <a:ext uri="{FF2B5EF4-FFF2-40B4-BE49-F238E27FC236}">
                <a16:creationId xmlns:a16="http://schemas.microsoft.com/office/drawing/2014/main" id="{ACD5EBC2-B26D-A4F0-0A39-85B5034CAF43}"/>
              </a:ext>
            </a:extLst>
          </p:cNvPr>
          <p:cNvSpPr>
            <a:spLocks noGrp="1"/>
          </p:cNvSpPr>
          <p:nvPr>
            <p:ph idx="1"/>
          </p:nvPr>
        </p:nvSpPr>
        <p:spPr>
          <a:xfrm>
            <a:off x="838200" y="1825625"/>
            <a:ext cx="10515600" cy="3859742"/>
          </a:xfrm>
        </p:spPr>
        <p:txBody>
          <a:bodyPr vert="horz" lIns="91440" tIns="45720" rIns="91440" bIns="45720" rtlCol="0" anchor="ctr">
            <a:normAutofit/>
          </a:bodyPr>
          <a:lstStyle/>
          <a:p>
            <a:pPr marL="0" indent="0">
              <a:buNone/>
            </a:pPr>
            <a:r>
              <a:rPr lang="en-GB" dirty="0">
                <a:solidFill>
                  <a:srgbClr val="FFFFFF"/>
                </a:solidFill>
                <a:ea typeface="+mn-lt"/>
                <a:cs typeface="+mn-lt"/>
              </a:rPr>
              <a:t>M&amp;S Food uses digital marketing to boost performance, connect with customers, and build loyalty. It personalises content and offers using data from the Sparks app, social media, and customer behaviour. M&amp;S also uses digital tools to share stories, promote sustainability, and build emotional ties with its audience.</a:t>
            </a:r>
            <a:endParaRPr lang="en-US" dirty="0">
              <a:solidFill>
                <a:srgbClr val="FFFFFF"/>
              </a:solidFill>
            </a:endParaRPr>
          </a:p>
        </p:txBody>
      </p:sp>
      <p:sp>
        <p:nvSpPr>
          <p:cNvPr id="20" name="Arc 19">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4089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23DA7759-3209-4FE2-96D1-4EEDD81E9E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41460DAD-8769-4C9F-9C8C-BB0443909D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23536" y="5717905"/>
            <a:ext cx="1771609" cy="1140095"/>
          </a:xfrm>
          <a:custGeom>
            <a:avLst/>
            <a:gdLst/>
            <a:ahLst/>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useBgFill="1">
        <p:nvSpPr>
          <p:cNvPr id="38" name="Rectangle 37">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M&amp;S is making big changes to the Sparks Card - Devon Live">
            <a:extLst>
              <a:ext uri="{FF2B5EF4-FFF2-40B4-BE49-F238E27FC236}">
                <a16:creationId xmlns:a16="http://schemas.microsoft.com/office/drawing/2014/main" id="{45036FE4-E343-28B4-C99D-80D7435839D8}"/>
              </a:ext>
            </a:extLst>
          </p:cNvPr>
          <p:cNvPicPr>
            <a:picLocks noChangeAspect="1"/>
          </p:cNvPicPr>
          <p:nvPr/>
        </p:nvPicPr>
        <p:blipFill>
          <a:blip r:embed="rId2"/>
          <a:srcRect l="24253" r="9246" b="-1"/>
          <a:stretch>
            <a:fillRect/>
          </a:stretch>
        </p:blipFill>
        <p:spPr>
          <a:xfrm>
            <a:off x="6541053" y="953968"/>
            <a:ext cx="4777381" cy="477735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2" name="Arc 41">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B701D24-3028-554D-9A51-1538956EE2B4}"/>
              </a:ext>
            </a:extLst>
          </p:cNvPr>
          <p:cNvSpPr>
            <a:spLocks noGrp="1"/>
          </p:cNvSpPr>
          <p:nvPr>
            <p:ph type="title"/>
          </p:nvPr>
        </p:nvSpPr>
        <p:spPr>
          <a:xfrm>
            <a:off x="838201" y="479493"/>
            <a:ext cx="5257800" cy="1325563"/>
          </a:xfrm>
        </p:spPr>
        <p:txBody>
          <a:bodyPr vert="horz" lIns="91440" tIns="45720" rIns="91440" bIns="45720" rtlCol="0" anchor="ctr">
            <a:normAutofit/>
          </a:bodyPr>
          <a:lstStyle/>
          <a:p>
            <a:r>
              <a:rPr lang="en-US" sz="4400" b="1" kern="1200">
                <a:solidFill>
                  <a:schemeClr val="tx1"/>
                </a:solidFill>
                <a:latin typeface="+mj-lt"/>
                <a:ea typeface="+mj-ea"/>
                <a:cs typeface="+mj-cs"/>
              </a:rPr>
              <a:t>Digital Marketing Tools at M&amp;S </a:t>
            </a:r>
            <a:endParaRPr lang="en-US" sz="4400" kern="120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7575AB27-3AD4-FB68-870D-85726BF4E315}"/>
              </a:ext>
            </a:extLst>
          </p:cNvPr>
          <p:cNvSpPr>
            <a:spLocks noGrp="1"/>
          </p:cNvSpPr>
          <p:nvPr>
            <p:ph sz="half" idx="1"/>
          </p:nvPr>
        </p:nvSpPr>
        <p:spPr>
          <a:xfrm>
            <a:off x="838201" y="1984443"/>
            <a:ext cx="5257800" cy="4192520"/>
          </a:xfrm>
        </p:spPr>
        <p:txBody>
          <a:bodyPr vert="horz" lIns="91440" tIns="45720" rIns="91440" bIns="45720" rtlCol="0" anchor="t">
            <a:normAutofit/>
          </a:bodyPr>
          <a:lstStyle/>
          <a:p>
            <a:pPr marL="342900"/>
            <a:endParaRPr lang="en-US" sz="1700" b="1"/>
          </a:p>
          <a:p>
            <a:pPr marL="342900"/>
            <a:endParaRPr lang="en-US" sz="1700" b="1"/>
          </a:p>
          <a:p>
            <a:pPr marL="0" indent="0">
              <a:buNone/>
            </a:pPr>
            <a:r>
              <a:rPr lang="en-US" sz="1700" b="1" dirty="0"/>
              <a:t>          Sparks Loyalty App</a:t>
            </a:r>
          </a:p>
          <a:p>
            <a:pPr marL="114300"/>
            <a:endParaRPr lang="en-US" sz="1700" b="1"/>
          </a:p>
          <a:p>
            <a:pPr marL="285750"/>
            <a:r>
              <a:rPr lang="en-US" sz="1700" dirty="0"/>
              <a:t>Offers personalized discounts and rewards based on past purchases (Marks &amp; Spencer Group, 2025a)</a:t>
            </a:r>
          </a:p>
          <a:p>
            <a:pPr marL="285750"/>
            <a:r>
              <a:rPr lang="en-US" sz="1700" dirty="0"/>
              <a:t>Customer Relationship Impact: Tailors product offers, discounts, and rewards based on customer behavior.</a:t>
            </a:r>
          </a:p>
          <a:p>
            <a:pPr marL="285750"/>
            <a:r>
              <a:rPr lang="en-US" sz="1700" dirty="0"/>
              <a:t>Effectiveness: Over 16 million customers are registered, contributing to a 20% increase in loyalty-led purchases (Marks &amp; Spencer Group, 2025a)</a:t>
            </a:r>
          </a:p>
          <a:p>
            <a:pPr marL="0"/>
            <a:endParaRPr lang="en-US" sz="1700"/>
          </a:p>
          <a:p>
            <a:pPr marL="0"/>
            <a:endParaRPr lang="en-US" sz="1700"/>
          </a:p>
          <a:p>
            <a:pPr marL="114300"/>
            <a:endParaRPr lang="en-US" sz="1700" b="1"/>
          </a:p>
        </p:txBody>
      </p:sp>
    </p:spTree>
    <p:extLst>
      <p:ext uri="{BB962C8B-B14F-4D97-AF65-F5344CB8AC3E}">
        <p14:creationId xmlns:p14="http://schemas.microsoft.com/office/powerpoint/2010/main" val="769851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BFDC5CD-4D37-4650-5D45-537246278B1E}"/>
              </a:ext>
            </a:extLst>
          </p:cNvPr>
          <p:cNvSpPr>
            <a:spLocks noGrp="1"/>
          </p:cNvSpPr>
          <p:nvPr>
            <p:ph type="title"/>
          </p:nvPr>
        </p:nvSpPr>
        <p:spPr>
          <a:xfrm>
            <a:off x="838200" y="365125"/>
            <a:ext cx="5393361" cy="1325563"/>
          </a:xfrm>
        </p:spPr>
        <p:txBody>
          <a:bodyPr>
            <a:normAutofit/>
          </a:bodyPr>
          <a:lstStyle/>
          <a:p>
            <a:pPr algn="ctr"/>
            <a:r>
              <a:rPr lang="en-US" b="1" dirty="0"/>
              <a:t>Digital Marketing Tools at M&amp;S </a:t>
            </a:r>
            <a:endParaRPr lang="en-US" dirty="0"/>
          </a:p>
        </p:txBody>
      </p:sp>
      <p:sp>
        <p:nvSpPr>
          <p:cNvPr id="20" name="Freeform: Shape 12">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4274029-4E89-F1E2-5512-24D5BC01862B}"/>
              </a:ext>
            </a:extLst>
          </p:cNvPr>
          <p:cNvSpPr>
            <a:spLocks noGrp="1"/>
          </p:cNvSpPr>
          <p:nvPr>
            <p:ph idx="1"/>
          </p:nvPr>
        </p:nvSpPr>
        <p:spPr>
          <a:xfrm>
            <a:off x="838200" y="1825625"/>
            <a:ext cx="5393361" cy="4351338"/>
          </a:xfrm>
        </p:spPr>
        <p:txBody>
          <a:bodyPr vert="horz" lIns="91440" tIns="45720" rIns="91440" bIns="45720" rtlCol="0" anchor="t">
            <a:normAutofit/>
          </a:bodyPr>
          <a:lstStyle/>
          <a:p>
            <a:pPr marL="114300" indent="0">
              <a:buNone/>
            </a:pPr>
            <a:r>
              <a:rPr lang="en-US" sz="1800" b="1" dirty="0"/>
              <a:t>        Social Media Platforms</a:t>
            </a:r>
            <a:endParaRPr lang="en-US" sz="1800" dirty="0"/>
          </a:p>
          <a:p>
            <a:r>
              <a:rPr lang="en-US" sz="1500" dirty="0"/>
              <a:t>Instagram, Facebook, TikTok used for food trends, behind-the-scenes content, recipes</a:t>
            </a:r>
          </a:p>
          <a:p>
            <a:r>
              <a:rPr lang="en-US" sz="1500" dirty="0"/>
              <a:t> Campaigns like “#</a:t>
            </a:r>
            <a:r>
              <a:rPr lang="en-US" sz="1500" dirty="0" err="1"/>
              <a:t>MyMarksFave</a:t>
            </a:r>
            <a:r>
              <a:rPr lang="en-US" sz="1500" dirty="0"/>
              <a:t>” invite user participation(</a:t>
            </a:r>
            <a:r>
              <a:rPr lang="en-US" sz="1500" dirty="0" err="1"/>
              <a:t>Econsultancy</a:t>
            </a:r>
            <a:r>
              <a:rPr lang="en-US" sz="1500" dirty="0"/>
              <a:t>, 2023)</a:t>
            </a:r>
          </a:p>
          <a:p>
            <a:r>
              <a:rPr lang="en-US" sz="1500" dirty="0"/>
              <a:t>What It Does: Encourages users to share their favorite M&amp;S meals.</a:t>
            </a:r>
          </a:p>
          <a:p>
            <a:r>
              <a:rPr lang="en-US" sz="1500" dirty="0"/>
              <a:t>CRM Benefit: Co-creation deepens customer involvement with the brand.</a:t>
            </a:r>
          </a:p>
          <a:p>
            <a:r>
              <a:rPr lang="en-US" sz="1500" dirty="0"/>
              <a:t>Effectiveness: High engagement rates on Instagram and TikTok, particularly among Gen Z audiences (</a:t>
            </a:r>
            <a:r>
              <a:rPr lang="en-US" sz="1500" dirty="0" err="1"/>
              <a:t>Econsultancy</a:t>
            </a:r>
            <a:r>
              <a:rPr lang="en-US" sz="1500" dirty="0"/>
              <a:t>, 2023).</a:t>
            </a:r>
          </a:p>
          <a:p>
            <a:pPr marL="0" indent="0">
              <a:buNone/>
            </a:pPr>
            <a:endParaRPr lang="en-US" sz="1500"/>
          </a:p>
          <a:p>
            <a:pPr marL="0" indent="0">
              <a:buNone/>
            </a:pPr>
            <a:r>
              <a:rPr lang="en-US" sz="1500" dirty="0"/>
              <a:t>Emotional engagement is enhanced, but campaign lacks strong cross-channel follow through.</a:t>
            </a:r>
          </a:p>
          <a:p>
            <a:endParaRPr lang="en-US" sz="1500"/>
          </a:p>
        </p:txBody>
      </p:sp>
      <p:sp>
        <p:nvSpPr>
          <p:cNvPr id="22" name="Oval 21">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Bedrijf promoten via social media | van zichtbaarheid naar nieuwe klanten">
            <a:extLst>
              <a:ext uri="{FF2B5EF4-FFF2-40B4-BE49-F238E27FC236}">
                <a16:creationId xmlns:a16="http://schemas.microsoft.com/office/drawing/2014/main" id="{A2D1D8A5-4A96-F538-4B9C-CBEDC2DEEA45}"/>
              </a:ext>
            </a:extLst>
          </p:cNvPr>
          <p:cNvPicPr>
            <a:picLocks noChangeAspect="1"/>
          </p:cNvPicPr>
          <p:nvPr/>
        </p:nvPicPr>
        <p:blipFill>
          <a:blip r:embed="rId2"/>
          <a:srcRect l="15339" r="13890" b="1"/>
          <a:stretch>
            <a:fillRect/>
          </a:stretch>
        </p:blipFill>
        <p:spPr>
          <a:xfrm>
            <a:off x="7887184" y="1604404"/>
            <a:ext cx="3781051" cy="3005213"/>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7" name="Freeform: Shape 16">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19" name="Straight Connector 18">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088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E60C6D-4E85-4E14-BCDF-BF15C241F7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70CCDEE-28EF-70FF-B5E5-A309B99B56C3}"/>
              </a:ext>
            </a:extLst>
          </p:cNvPr>
          <p:cNvSpPr>
            <a:spLocks noGrp="1"/>
          </p:cNvSpPr>
          <p:nvPr>
            <p:ph type="title"/>
          </p:nvPr>
        </p:nvSpPr>
        <p:spPr>
          <a:xfrm>
            <a:off x="6151294" y="486184"/>
            <a:ext cx="5397237" cy="1325563"/>
          </a:xfrm>
        </p:spPr>
        <p:txBody>
          <a:bodyPr>
            <a:normAutofit/>
          </a:bodyPr>
          <a:lstStyle/>
          <a:p>
            <a:pPr algn="ctr"/>
            <a:r>
              <a:rPr lang="en-US" b="1" dirty="0"/>
              <a:t>Digital Marketing Tools at M&amp;S </a:t>
            </a:r>
            <a:endParaRPr lang="en-US" dirty="0"/>
          </a:p>
        </p:txBody>
      </p:sp>
      <p:pic>
        <p:nvPicPr>
          <p:cNvPr id="4" name="Picture 3" descr="Dicas para o eletricista criar um email profissional!">
            <a:extLst>
              <a:ext uri="{FF2B5EF4-FFF2-40B4-BE49-F238E27FC236}">
                <a16:creationId xmlns:a16="http://schemas.microsoft.com/office/drawing/2014/main" id="{067E5383-8070-14B3-A52A-9164FA9D5C88}"/>
              </a:ext>
            </a:extLst>
          </p:cNvPr>
          <p:cNvPicPr>
            <a:picLocks noChangeAspect="1"/>
          </p:cNvPicPr>
          <p:nvPr/>
        </p:nvPicPr>
        <p:blipFill>
          <a:blip r:embed="rId2"/>
          <a:stretch>
            <a:fillRect/>
          </a:stretch>
        </p:blipFill>
        <p:spPr>
          <a:xfrm>
            <a:off x="389136" y="2727077"/>
            <a:ext cx="4555700" cy="2562581"/>
          </a:xfrm>
          <a:custGeom>
            <a:avLst/>
            <a:gdLst/>
            <a:ahLst/>
            <a:cxnLst/>
            <a:rect l="l" t="t" r="r" b="b"/>
            <a:pathLst>
              <a:path w="4438338" h="2323972">
                <a:moveTo>
                  <a:pt x="69905" y="0"/>
                </a:moveTo>
                <a:lnTo>
                  <a:pt x="4368433" y="0"/>
                </a:lnTo>
                <a:cubicBezTo>
                  <a:pt x="4407040" y="0"/>
                  <a:pt x="4438338" y="31298"/>
                  <a:pt x="4438338" y="69905"/>
                </a:cubicBezTo>
                <a:lnTo>
                  <a:pt x="4438338" y="2254067"/>
                </a:lnTo>
                <a:cubicBezTo>
                  <a:pt x="4438338" y="2292674"/>
                  <a:pt x="4407040" y="2323972"/>
                  <a:pt x="4368433" y="2323972"/>
                </a:cubicBezTo>
                <a:lnTo>
                  <a:pt x="69905" y="2323972"/>
                </a:lnTo>
                <a:cubicBezTo>
                  <a:pt x="31298" y="2323972"/>
                  <a:pt x="0" y="2292674"/>
                  <a:pt x="0" y="2254067"/>
                </a:cubicBezTo>
                <a:lnTo>
                  <a:pt x="0" y="69905"/>
                </a:lnTo>
                <a:cubicBezTo>
                  <a:pt x="0" y="31298"/>
                  <a:pt x="31298" y="0"/>
                  <a:pt x="69905" y="0"/>
                </a:cubicBezTo>
                <a:close/>
              </a:path>
            </a:pathLst>
          </a:custGeom>
        </p:spPr>
      </p:pic>
      <p:sp>
        <p:nvSpPr>
          <p:cNvPr id="12" name="Freeform: Shape 11">
            <a:extLst>
              <a:ext uri="{FF2B5EF4-FFF2-40B4-BE49-F238E27FC236}">
                <a16:creationId xmlns:a16="http://schemas.microsoft.com/office/drawing/2014/main" id="{7D42D292-4C48-479B-9E59-E29CD9871C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74CFF99-A49F-9EFE-CFB3-9F151F2B247E}"/>
              </a:ext>
            </a:extLst>
          </p:cNvPr>
          <p:cNvSpPr>
            <a:spLocks noGrp="1"/>
          </p:cNvSpPr>
          <p:nvPr>
            <p:ph idx="1"/>
          </p:nvPr>
        </p:nvSpPr>
        <p:spPr>
          <a:xfrm>
            <a:off x="6151294" y="1946684"/>
            <a:ext cx="5397237" cy="4351338"/>
          </a:xfrm>
        </p:spPr>
        <p:txBody>
          <a:bodyPr vert="horz" lIns="91440" tIns="45720" rIns="91440" bIns="45720" rtlCol="0" anchor="t">
            <a:normAutofit/>
          </a:bodyPr>
          <a:lstStyle/>
          <a:p>
            <a:pPr marL="0" indent="0">
              <a:buNone/>
            </a:pPr>
            <a:r>
              <a:rPr lang="en-GB" sz="1800" b="1" dirty="0">
                <a:ea typeface="+mn-lt"/>
                <a:cs typeface="+mn-lt"/>
              </a:rPr>
              <a:t>       Email Marketing &amp; Push Notifications</a:t>
            </a:r>
            <a:endParaRPr lang="en-US" sz="1800" b="1" dirty="0"/>
          </a:p>
          <a:p>
            <a:pPr>
              <a:buNone/>
            </a:pPr>
            <a:r>
              <a:rPr lang="en-GB" sz="1300" dirty="0">
                <a:ea typeface="+mn-lt"/>
                <a:cs typeface="+mn-lt"/>
              </a:rPr>
              <a:t>   </a:t>
            </a:r>
            <a:endParaRPr lang="en-GB" sz="1400">
              <a:ea typeface="+mn-lt"/>
              <a:cs typeface="+mn-lt"/>
            </a:endParaRPr>
          </a:p>
          <a:p>
            <a:r>
              <a:rPr lang="en-GB" sz="1400" dirty="0">
                <a:ea typeface="+mn-lt"/>
                <a:cs typeface="+mn-lt"/>
              </a:rPr>
              <a:t>Personalised weekly deals and seasonal product launches</a:t>
            </a:r>
            <a:endParaRPr lang="en-GB" sz="1400" dirty="0"/>
          </a:p>
          <a:p>
            <a:r>
              <a:rPr lang="en-GB" sz="1400" dirty="0">
                <a:ea typeface="+mn-lt"/>
                <a:cs typeface="+mn-lt"/>
              </a:rPr>
              <a:t> Notifications linked to store proximity and shopping habits</a:t>
            </a:r>
            <a:endParaRPr lang="en-GB" sz="1400"/>
          </a:p>
          <a:p>
            <a:r>
              <a:rPr lang="en-GB" sz="1400" dirty="0">
                <a:latin typeface="Century Gothic"/>
                <a:cs typeface="Arial"/>
              </a:rPr>
              <a:t>What It Does: Sends weekly meal deals and in-store event updates.</a:t>
            </a:r>
            <a:endParaRPr lang="en-GB" sz="1400">
              <a:latin typeface="Century Gothic"/>
            </a:endParaRPr>
          </a:p>
          <a:p>
            <a:r>
              <a:rPr lang="en-GB" sz="1400" dirty="0">
                <a:latin typeface="Century Gothic"/>
                <a:cs typeface="Arial"/>
              </a:rPr>
              <a:t>CRM Value: Keeps M&amp;S top-of-mind with timely, relevant offers.</a:t>
            </a:r>
            <a:endParaRPr lang="en-GB" sz="1400">
              <a:latin typeface="Century Gothic"/>
            </a:endParaRPr>
          </a:p>
          <a:p>
            <a:r>
              <a:rPr lang="en-GB" sz="1400" dirty="0">
                <a:latin typeface="Century Gothic"/>
                <a:cs typeface="Arial"/>
              </a:rPr>
              <a:t>Effectiveness: 27% open rates, above retail average (M&amp;S, 2025a).</a:t>
            </a:r>
            <a:endParaRPr lang="en-GB" sz="1400">
              <a:latin typeface="Century Gothic"/>
            </a:endParaRPr>
          </a:p>
          <a:p>
            <a:pPr marL="0" indent="0">
              <a:buNone/>
            </a:pPr>
            <a:endParaRPr lang="en-GB" sz="1400" dirty="0">
              <a:latin typeface="Century Gothic"/>
              <a:cs typeface="Arial"/>
            </a:endParaRPr>
          </a:p>
          <a:p>
            <a:pPr marL="0" indent="0">
              <a:buNone/>
            </a:pPr>
            <a:r>
              <a:rPr lang="en-GB" sz="1400" dirty="0">
                <a:latin typeface="Century Gothic"/>
                <a:cs typeface="Arial"/>
              </a:rPr>
              <a:t>  Still depends heavily on opt-in behaviour, could be enhanced through AI-driven scheduling.</a:t>
            </a:r>
            <a:endParaRPr lang="en-GB" sz="1400">
              <a:latin typeface="Century Gothic"/>
            </a:endParaRPr>
          </a:p>
          <a:p>
            <a:pPr algn="just">
              <a:buNone/>
            </a:pPr>
            <a:endParaRPr lang="en-GB" sz="1200" dirty="0">
              <a:latin typeface="Arial"/>
              <a:cs typeface="Arial"/>
            </a:endParaRPr>
          </a:p>
          <a:p>
            <a:pPr>
              <a:buNone/>
            </a:pPr>
            <a:endParaRPr lang="en-GB" sz="1300" dirty="0">
              <a:ea typeface="+mn-lt"/>
              <a:cs typeface="+mn-lt"/>
            </a:endParaRPr>
          </a:p>
          <a:p>
            <a:pPr>
              <a:buNone/>
            </a:pPr>
            <a:endParaRPr lang="en-GB" sz="1300">
              <a:ea typeface="+mn-lt"/>
              <a:cs typeface="+mn-lt"/>
            </a:endParaRPr>
          </a:p>
          <a:p>
            <a:pPr marL="0" indent="0">
              <a:buNone/>
            </a:pPr>
            <a:endParaRPr lang="en-GB" sz="1300" b="1" dirty="0"/>
          </a:p>
        </p:txBody>
      </p:sp>
      <p:sp>
        <p:nvSpPr>
          <p:cNvPr id="14" name="Arc 13">
            <a:extLst>
              <a:ext uri="{FF2B5EF4-FFF2-40B4-BE49-F238E27FC236}">
                <a16:creationId xmlns:a16="http://schemas.microsoft.com/office/drawing/2014/main" id="{533DF362-939D-4EEE-8DC4-6B54607E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95198">
            <a:off x="1539683" y="162676"/>
            <a:ext cx="4083433" cy="4083433"/>
          </a:xfrm>
          <a:prstGeom prst="arc">
            <a:avLst>
              <a:gd name="adj1" fmla="val 17445962"/>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6513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697F75E-7A45-4616-877F-866E7A883F8C}"/>
              </a:ext>
            </a:extLst>
          </p:cNvPr>
          <p:cNvSpPr>
            <a:spLocks noGrp="1"/>
          </p:cNvSpPr>
          <p:nvPr>
            <p:ph type="title"/>
          </p:nvPr>
        </p:nvSpPr>
        <p:spPr>
          <a:xfrm>
            <a:off x="838200" y="365125"/>
            <a:ext cx="5393361" cy="1325563"/>
          </a:xfrm>
        </p:spPr>
        <p:txBody>
          <a:bodyPr>
            <a:normAutofit/>
          </a:bodyPr>
          <a:lstStyle/>
          <a:p>
            <a:pPr algn="ctr"/>
            <a:r>
              <a:rPr lang="en-US" b="1" dirty="0"/>
              <a:t>Digital Marketing Tools at M&amp;S </a:t>
            </a:r>
            <a:endParaRPr lang="en-US"/>
          </a:p>
        </p:txBody>
      </p:sp>
      <p:pic>
        <p:nvPicPr>
          <p:cNvPr id="5" name="Picture 4" descr="Micro Influencer untuk UMKM: Pengertian dan Peran Pentingnya">
            <a:extLst>
              <a:ext uri="{FF2B5EF4-FFF2-40B4-BE49-F238E27FC236}">
                <a16:creationId xmlns:a16="http://schemas.microsoft.com/office/drawing/2014/main" id="{57D76AD1-1013-57B5-B008-296089B6F021}"/>
              </a:ext>
            </a:extLst>
          </p:cNvPr>
          <p:cNvPicPr>
            <a:picLocks noChangeAspect="1"/>
          </p:cNvPicPr>
          <p:nvPr/>
        </p:nvPicPr>
        <p:blipFill>
          <a:blip r:embed="rId2"/>
          <a:srcRect l="25659" r="7590" b="-2"/>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 name="Content Placeholder 2">
            <a:extLst>
              <a:ext uri="{FF2B5EF4-FFF2-40B4-BE49-F238E27FC236}">
                <a16:creationId xmlns:a16="http://schemas.microsoft.com/office/drawing/2014/main" id="{37764759-B6EA-7B30-3BF4-0E52E2F3FCE2}"/>
              </a:ext>
            </a:extLst>
          </p:cNvPr>
          <p:cNvSpPr>
            <a:spLocks noGrp="1"/>
          </p:cNvSpPr>
          <p:nvPr>
            <p:ph idx="1"/>
          </p:nvPr>
        </p:nvSpPr>
        <p:spPr>
          <a:xfrm>
            <a:off x="838200" y="1472234"/>
            <a:ext cx="6122230" cy="4704729"/>
          </a:xfrm>
        </p:spPr>
        <p:txBody>
          <a:bodyPr vert="horz" lIns="91440" tIns="45720" rIns="91440" bIns="45720" rtlCol="0" anchor="t">
            <a:normAutofit lnSpcReduction="10000"/>
          </a:bodyPr>
          <a:lstStyle/>
          <a:p>
            <a:pPr marL="0" indent="0">
              <a:buNone/>
            </a:pPr>
            <a:endParaRPr lang="en-GB" sz="2000"/>
          </a:p>
          <a:p>
            <a:pPr marL="0" indent="0">
              <a:buNone/>
            </a:pPr>
            <a:r>
              <a:rPr lang="en-GB" sz="2000" b="1" dirty="0"/>
              <a:t>    Content Marketing</a:t>
            </a:r>
            <a:endParaRPr lang="en-GB" sz="2000" dirty="0"/>
          </a:p>
          <a:p>
            <a:pPr marL="0" indent="0">
              <a:buNone/>
            </a:pPr>
            <a:endParaRPr lang="en-GB" sz="2000" b="1" dirty="0">
              <a:latin typeface="Century Gothic"/>
              <a:cs typeface="Arial"/>
            </a:endParaRPr>
          </a:p>
          <a:p>
            <a:r>
              <a:rPr lang="en-GB" sz="1800" dirty="0">
                <a:latin typeface="Century Gothic"/>
                <a:cs typeface="Arial"/>
              </a:rPr>
              <a:t> Offers daily inspiration linked to M&amp;S products.</a:t>
            </a:r>
          </a:p>
          <a:p>
            <a:r>
              <a:rPr lang="en-GB" sz="1800" dirty="0">
                <a:latin typeface="Century Gothic"/>
                <a:cs typeface="Arial"/>
              </a:rPr>
              <a:t>CRM Role: Reinforces utility-based value beyond purchase.</a:t>
            </a:r>
          </a:p>
          <a:p>
            <a:r>
              <a:rPr lang="en-GB" sz="1800" dirty="0">
                <a:latin typeface="Century Gothic"/>
                <a:cs typeface="Arial"/>
              </a:rPr>
              <a:t>Effectiveness: Users reportedly spend more time in-app exploring meal solutions (M&amp;S, 2025a).</a:t>
            </a:r>
            <a:endParaRPr lang="en-GB" sz="1800">
              <a:latin typeface="Century Gothic"/>
            </a:endParaRPr>
          </a:p>
          <a:p>
            <a:pPr marL="0" indent="0">
              <a:buNone/>
            </a:pPr>
            <a:endParaRPr lang="en-GB" sz="2000" dirty="0"/>
          </a:p>
          <a:p>
            <a:pPr marL="0" indent="0">
              <a:buNone/>
            </a:pPr>
            <a:r>
              <a:rPr lang="en-GB" sz="2000" b="1" dirty="0"/>
              <a:t>      Influencer Collaborations</a:t>
            </a:r>
            <a:endParaRPr lang="en-GB" sz="2000" dirty="0"/>
          </a:p>
          <a:p>
            <a:r>
              <a:rPr lang="en-GB" sz="1800" dirty="0"/>
              <a:t>    Strategic partnerships with food bloggers and lifestyle influencers</a:t>
            </a:r>
          </a:p>
          <a:p>
            <a:r>
              <a:rPr lang="en-GB" sz="1800" dirty="0"/>
              <a:t>    Intended for a younger audience that’s active online</a:t>
            </a:r>
          </a:p>
        </p:txBody>
      </p:sp>
      <p:sp>
        <p:nvSpPr>
          <p:cNvPr id="16"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4793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135A26D-9D47-467E-91F1-31149BF0D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FBEF58C-E514-1984-64D6-ADB9198400F0}"/>
              </a:ext>
            </a:extLst>
          </p:cNvPr>
          <p:cNvSpPr>
            <a:spLocks noGrp="1"/>
          </p:cNvSpPr>
          <p:nvPr>
            <p:ph type="title"/>
          </p:nvPr>
        </p:nvSpPr>
        <p:spPr>
          <a:xfrm>
            <a:off x="838201" y="365125"/>
            <a:ext cx="5393360" cy="1325563"/>
          </a:xfrm>
        </p:spPr>
        <p:txBody>
          <a:bodyPr>
            <a:normAutofit/>
          </a:bodyPr>
          <a:lstStyle/>
          <a:p>
            <a:r>
              <a:rPr lang="en-GB" b="1" dirty="0"/>
              <a:t>Content Marketing – collabs</a:t>
            </a:r>
            <a:r>
              <a:rPr lang="en-GB" dirty="0"/>
              <a:t> </a:t>
            </a:r>
            <a:endParaRPr lang="en-US"/>
          </a:p>
        </p:txBody>
      </p:sp>
      <p:sp>
        <p:nvSpPr>
          <p:cNvPr id="13" name="Freeform: Shape 12">
            <a:extLst>
              <a:ext uri="{FF2B5EF4-FFF2-40B4-BE49-F238E27FC236}">
                <a16:creationId xmlns:a16="http://schemas.microsoft.com/office/drawing/2014/main" id="{CB147A70-DC29-4DDF-A34C-2B82C6E229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19333" y="0"/>
            <a:ext cx="842502" cy="354793"/>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7FACBC9-4220-0DEA-4011-81BFD1AFD983}"/>
              </a:ext>
            </a:extLst>
          </p:cNvPr>
          <p:cNvSpPr>
            <a:spLocks noGrp="1"/>
          </p:cNvSpPr>
          <p:nvPr>
            <p:ph idx="1"/>
          </p:nvPr>
        </p:nvSpPr>
        <p:spPr>
          <a:xfrm>
            <a:off x="838200" y="1825625"/>
            <a:ext cx="5393361" cy="4351338"/>
          </a:xfrm>
        </p:spPr>
        <p:txBody>
          <a:bodyPr vert="horz" lIns="91440" tIns="45720" rIns="91440" bIns="45720" rtlCol="0">
            <a:normAutofit/>
          </a:bodyPr>
          <a:lstStyle/>
          <a:p>
            <a:pPr>
              <a:buNone/>
            </a:pPr>
            <a:r>
              <a:rPr lang="en-GB" sz="1300" b="1">
                <a:ea typeface="+mn-lt"/>
                <a:cs typeface="+mn-lt"/>
              </a:rPr>
              <a:t>1. Poppy O’Toole (@poppycooks)</a:t>
            </a:r>
            <a:endParaRPr lang="en-US" sz="1300" b="1"/>
          </a:p>
          <a:p>
            <a:r>
              <a:rPr lang="en-GB" sz="1300">
                <a:ea typeface="+mn-lt"/>
                <a:cs typeface="+mn-lt"/>
              </a:rPr>
              <a:t>A Michelin chef and TikTok influencer known for viral potato recipes</a:t>
            </a:r>
            <a:endParaRPr lang="en-GB" sz="1300"/>
          </a:p>
          <a:p>
            <a:r>
              <a:rPr lang="en-GB" sz="1300">
                <a:ea typeface="+mn-lt"/>
                <a:cs typeface="+mn-lt"/>
              </a:rPr>
              <a:t>Collaborated with M&amp;S to promote seasonal food ranges and air fryer meal inspiration</a:t>
            </a:r>
            <a:endParaRPr lang="en-GB" sz="1300"/>
          </a:p>
          <a:p>
            <a:r>
              <a:rPr lang="en-GB" sz="1300">
                <a:ea typeface="+mn-lt"/>
                <a:cs typeface="+mn-lt"/>
              </a:rPr>
              <a:t>Campaign featured across Instagram, TikTok, and YouTube</a:t>
            </a:r>
            <a:endParaRPr lang="en-GB" sz="1300"/>
          </a:p>
          <a:p>
            <a:pPr>
              <a:buNone/>
            </a:pPr>
            <a:endParaRPr lang="en-GB" sz="1300"/>
          </a:p>
          <a:p>
            <a:pPr>
              <a:buNone/>
            </a:pPr>
            <a:r>
              <a:rPr lang="en-GB" sz="1300" b="1">
                <a:ea typeface="+mn-lt"/>
                <a:cs typeface="+mn-lt"/>
              </a:rPr>
              <a:t>2. Becky Excell (@beckyexcell)</a:t>
            </a:r>
            <a:endParaRPr lang="en-GB" sz="1300" b="1"/>
          </a:p>
          <a:p>
            <a:r>
              <a:rPr lang="en-GB" sz="1300">
                <a:ea typeface="+mn-lt"/>
                <a:cs typeface="+mn-lt"/>
              </a:rPr>
              <a:t>UK’s leading gluten-free food influencer</a:t>
            </a:r>
            <a:endParaRPr lang="en-GB" sz="1300"/>
          </a:p>
          <a:p>
            <a:r>
              <a:rPr lang="en-GB" sz="1300">
                <a:ea typeface="+mn-lt"/>
                <a:cs typeface="+mn-lt"/>
              </a:rPr>
              <a:t>Partnered with M&amp;S to showcase their expanding gluten-free products</a:t>
            </a:r>
            <a:endParaRPr lang="en-GB" sz="1300"/>
          </a:p>
          <a:p>
            <a:pPr>
              <a:buNone/>
            </a:pPr>
            <a:endParaRPr lang="en-GB" sz="1300"/>
          </a:p>
          <a:p>
            <a:pPr>
              <a:buNone/>
            </a:pPr>
            <a:r>
              <a:rPr lang="en-GB" sz="1300" b="1">
                <a:ea typeface="+mn-lt"/>
                <a:cs typeface="+mn-lt"/>
              </a:rPr>
              <a:t>3. The Batch Lady (@thebatchlady)</a:t>
            </a:r>
            <a:endParaRPr lang="en-GB" sz="1300" b="1"/>
          </a:p>
          <a:p>
            <a:r>
              <a:rPr lang="en-GB" sz="1300">
                <a:ea typeface="+mn-lt"/>
                <a:cs typeface="+mn-lt"/>
              </a:rPr>
              <a:t>Known for freezer-friendly meals and meal prepping</a:t>
            </a:r>
            <a:endParaRPr lang="en-GB" sz="1300"/>
          </a:p>
          <a:p>
            <a:r>
              <a:rPr lang="en-GB" sz="1300">
                <a:ea typeface="+mn-lt"/>
                <a:cs typeface="+mn-lt"/>
              </a:rPr>
              <a:t>Collaborated with M&amp;S to promote family-friendly recipes using M&amp;S ingredients</a:t>
            </a:r>
            <a:endParaRPr lang="en-GB" sz="1300"/>
          </a:p>
          <a:p>
            <a:pPr>
              <a:buNone/>
            </a:pPr>
            <a:endParaRPr lang="en-GB" sz="1300"/>
          </a:p>
          <a:p>
            <a:pPr>
              <a:buNone/>
            </a:pPr>
            <a:endParaRPr lang="en-GB" sz="1300"/>
          </a:p>
          <a:p>
            <a:pPr>
              <a:buNone/>
            </a:pPr>
            <a:endParaRPr lang="en-GB" sz="1300"/>
          </a:p>
        </p:txBody>
      </p:sp>
      <p:sp>
        <p:nvSpPr>
          <p:cNvPr id="15" name="Oval 14">
            <a:extLst>
              <a:ext uri="{FF2B5EF4-FFF2-40B4-BE49-F238E27FC236}">
                <a16:creationId xmlns:a16="http://schemas.microsoft.com/office/drawing/2014/main" id="{3B438362-1E1E-4C62-A99E-4134CB163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80791" y="1327365"/>
            <a:ext cx="610857" cy="61085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6C077334-5571-4B83-A83E-4CCCFA7B5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9536"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descr="Becky Excell Gluten Free Collection 2 Books Set (How to Bake Anything ...">
            <a:extLst>
              <a:ext uri="{FF2B5EF4-FFF2-40B4-BE49-F238E27FC236}">
                <a16:creationId xmlns:a16="http://schemas.microsoft.com/office/drawing/2014/main" id="{5C7C68DC-019C-E4A6-6881-33B599124D21}"/>
              </a:ext>
            </a:extLst>
          </p:cNvPr>
          <p:cNvPicPr>
            <a:picLocks noChangeAspect="1"/>
          </p:cNvPicPr>
          <p:nvPr/>
        </p:nvPicPr>
        <p:blipFill>
          <a:blip r:embed="rId2"/>
          <a:stretch>
            <a:fillRect/>
          </a:stretch>
        </p:blipFill>
        <p:spPr>
          <a:xfrm>
            <a:off x="6706774" y="2392776"/>
            <a:ext cx="1735394" cy="2533423"/>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pic>
        <p:nvPicPr>
          <p:cNvPr id="6" name="Picture 5" descr="Poppy Cooks: The Potato Book: 101 Recipes from the Potato Queen: Amazon ...">
            <a:extLst>
              <a:ext uri="{FF2B5EF4-FFF2-40B4-BE49-F238E27FC236}">
                <a16:creationId xmlns:a16="http://schemas.microsoft.com/office/drawing/2014/main" id="{B06B030A-9539-21E4-1157-3FD0C344C5DE}"/>
              </a:ext>
            </a:extLst>
          </p:cNvPr>
          <p:cNvPicPr>
            <a:picLocks noChangeAspect="1"/>
          </p:cNvPicPr>
          <p:nvPr/>
        </p:nvPicPr>
        <p:blipFill>
          <a:blip r:embed="rId3"/>
          <a:stretch>
            <a:fillRect/>
          </a:stretch>
        </p:blipFill>
        <p:spPr>
          <a:xfrm>
            <a:off x="9508504" y="558913"/>
            <a:ext cx="1862065" cy="2533423"/>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p:spPr>
      </p:pic>
      <p:pic>
        <p:nvPicPr>
          <p:cNvPr id="4" name="Picture 3" descr="The Batch Lady - Shop once. Cook once. Eat well all week.">
            <a:extLst>
              <a:ext uri="{FF2B5EF4-FFF2-40B4-BE49-F238E27FC236}">
                <a16:creationId xmlns:a16="http://schemas.microsoft.com/office/drawing/2014/main" id="{DAD2A77A-6D83-827F-9FF3-E8918EB861A9}"/>
              </a:ext>
            </a:extLst>
          </p:cNvPr>
          <p:cNvPicPr>
            <a:picLocks noChangeAspect="1"/>
          </p:cNvPicPr>
          <p:nvPr/>
        </p:nvPicPr>
        <p:blipFill>
          <a:blip r:embed="rId4"/>
          <a:stretch>
            <a:fillRect/>
          </a:stretch>
        </p:blipFill>
        <p:spPr>
          <a:xfrm>
            <a:off x="9508503" y="4052511"/>
            <a:ext cx="2533423" cy="1752284"/>
          </a:xfrm>
          <a:custGeom>
            <a:avLst/>
            <a:gdLst/>
            <a:ahLst/>
            <a:cxnLst/>
            <a:rect l="l" t="t" r="r" b="b"/>
            <a:pathLst>
              <a:path w="3064284" h="3064284">
                <a:moveTo>
                  <a:pt x="166483" y="0"/>
                </a:moveTo>
                <a:lnTo>
                  <a:pt x="2897801" y="0"/>
                </a:lnTo>
                <a:cubicBezTo>
                  <a:pt x="2989747" y="0"/>
                  <a:pt x="3064284" y="74537"/>
                  <a:pt x="3064284" y="166483"/>
                </a:cubicBezTo>
                <a:lnTo>
                  <a:pt x="3064284" y="2897801"/>
                </a:lnTo>
                <a:cubicBezTo>
                  <a:pt x="3064284" y="2989747"/>
                  <a:pt x="2989747" y="3064284"/>
                  <a:pt x="2897801" y="3064284"/>
                </a:cubicBezTo>
                <a:lnTo>
                  <a:pt x="166483" y="3064284"/>
                </a:lnTo>
                <a:cubicBezTo>
                  <a:pt x="74537" y="3064284"/>
                  <a:pt x="0" y="2989747"/>
                  <a:pt x="0" y="2897801"/>
                </a:cubicBezTo>
                <a:lnTo>
                  <a:pt x="0" y="166483"/>
                </a:lnTo>
                <a:cubicBezTo>
                  <a:pt x="0" y="74537"/>
                  <a:pt x="74537" y="0"/>
                  <a:pt x="166483" y="0"/>
                </a:cubicBezTo>
                <a:close/>
              </a:path>
            </a:pathLst>
          </a:custGeom>
        </p:spPr>
      </p:pic>
      <p:sp>
        <p:nvSpPr>
          <p:cNvPr id="19" name="Arc 18">
            <a:extLst>
              <a:ext uri="{FF2B5EF4-FFF2-40B4-BE49-F238E27FC236}">
                <a16:creationId xmlns:a16="http://schemas.microsoft.com/office/drawing/2014/main" id="{4D3DC50D-CA0F-48F9-B17E-20D8669AA4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76147" y="5530635"/>
            <a:ext cx="3939038" cy="3939038"/>
          </a:xfrm>
          <a:prstGeom prst="arc">
            <a:avLst>
              <a:gd name="adj1" fmla="val 16200000"/>
              <a:gd name="adj2" fmla="val 20354996"/>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D1B80E9C-CF8A-440B-B8F5-54BF121BF4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19536" y="6066084"/>
            <a:ext cx="1913062" cy="791916"/>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1343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8F25FF1-CCF7-D839-D85A-B60B35C55AEC}"/>
              </a:ext>
            </a:extLst>
          </p:cNvPr>
          <p:cNvSpPr>
            <a:spLocks noGrp="1"/>
          </p:cNvSpPr>
          <p:nvPr>
            <p:ph idx="1"/>
          </p:nvPr>
        </p:nvSpPr>
        <p:spPr>
          <a:xfrm>
            <a:off x="838200" y="1825625"/>
            <a:ext cx="5393361" cy="4351338"/>
          </a:xfrm>
        </p:spPr>
        <p:txBody>
          <a:bodyPr vert="horz" lIns="91440" tIns="45720" rIns="91440" bIns="45720" rtlCol="0" anchor="t">
            <a:normAutofit/>
          </a:bodyPr>
          <a:lstStyle/>
          <a:p>
            <a:pPr marL="0" indent="0">
              <a:buNone/>
            </a:pPr>
            <a:endParaRPr lang="en-GB" sz="1300">
              <a:latin typeface="Arial"/>
              <a:cs typeface="Arial"/>
            </a:endParaRPr>
          </a:p>
          <a:p>
            <a:pPr marL="285750" indent="-285750"/>
            <a:r>
              <a:rPr lang="en-GB" sz="1300" dirty="0">
                <a:latin typeface="Arial"/>
                <a:cs typeface="Arial"/>
              </a:rPr>
              <a:t>20% increase in app engagement following loyalty upgrades (M&amp;S, 2025a)</a:t>
            </a:r>
            <a:endParaRPr lang="en-US" sz="1300" dirty="0"/>
          </a:p>
          <a:p>
            <a:pPr marL="285750" indent="-285750"/>
            <a:r>
              <a:rPr lang="en-GB" sz="1300" dirty="0">
                <a:latin typeface="Arial"/>
                <a:cs typeface="Arial"/>
              </a:rPr>
              <a:t>Online food orders up by 11% YoY (M&amp;S, 2025a)</a:t>
            </a:r>
            <a:endParaRPr lang="en-GB" sz="1300" dirty="0">
              <a:latin typeface="Century Gothic"/>
              <a:cs typeface="Arial"/>
            </a:endParaRPr>
          </a:p>
          <a:p>
            <a:pPr marL="285750" indent="-285750"/>
            <a:r>
              <a:rPr lang="en-GB" sz="1300" dirty="0">
                <a:latin typeface="Arial"/>
                <a:cs typeface="Arial"/>
              </a:rPr>
              <a:t>High engagement on TikTok and Instagram with seasonal campaigns </a:t>
            </a:r>
            <a:endParaRPr lang="en-GB" sz="1300" dirty="0"/>
          </a:p>
          <a:p>
            <a:pPr marL="0" indent="0">
              <a:buNone/>
            </a:pPr>
            <a:endParaRPr lang="en-GB" sz="1300">
              <a:latin typeface="Arial"/>
              <a:cs typeface="Arial"/>
            </a:endParaRPr>
          </a:p>
          <a:p>
            <a:pPr>
              <a:buNone/>
            </a:pPr>
            <a:r>
              <a:rPr lang="en-GB" sz="1300" dirty="0">
                <a:latin typeface="Arial"/>
                <a:cs typeface="Arial"/>
              </a:rPr>
              <a:t>    “Digital engagement is embedded across all aspects of the M&amp;S Food business from product promotion to post purchase experience” (Marks &amp; Spencer Group, 2025a; 2025b)</a:t>
            </a:r>
            <a:endParaRPr lang="en-GB" sz="1300" dirty="0"/>
          </a:p>
          <a:p>
            <a:pPr>
              <a:buNone/>
            </a:pPr>
            <a:r>
              <a:rPr lang="en-GB" sz="1300" dirty="0">
                <a:latin typeface="Arial"/>
                <a:ea typeface="+mn-lt"/>
                <a:cs typeface="+mn-lt"/>
              </a:rPr>
              <a:t>     While M&amp;S is strong in building loyalty and customer engagement, its digital CRM could do more to actively involve customers in product development and community building (</a:t>
            </a:r>
            <a:r>
              <a:rPr lang="en-GB" sz="1300" dirty="0" err="1">
                <a:latin typeface="Arial"/>
                <a:ea typeface="+mn-lt"/>
                <a:cs typeface="+mn-lt"/>
              </a:rPr>
              <a:t>Econsultancy</a:t>
            </a:r>
            <a:r>
              <a:rPr lang="en-GB" sz="1300" dirty="0">
                <a:latin typeface="Arial"/>
                <a:ea typeface="+mn-lt"/>
                <a:cs typeface="+mn-lt"/>
              </a:rPr>
              <a:t>, 2023).</a:t>
            </a:r>
            <a:endParaRPr lang="en-GB" sz="1300">
              <a:latin typeface="Arial"/>
              <a:cs typeface="Arial"/>
            </a:endParaRPr>
          </a:p>
          <a:p>
            <a:pPr>
              <a:buNone/>
            </a:pPr>
            <a:r>
              <a:rPr lang="en-GB" sz="1300" dirty="0">
                <a:latin typeface="Arial"/>
                <a:ea typeface="+mn-lt"/>
                <a:cs typeface="+mn-lt"/>
              </a:rPr>
              <a:t>     For example, there's no dedicated space like a forum or community hub where customers can share ideas or have ongoing conversations with the brand beyond basic comment sections.</a:t>
            </a:r>
            <a:endParaRPr lang="en-GB" sz="1300" dirty="0">
              <a:latin typeface="Arial"/>
              <a:cs typeface="Arial"/>
            </a:endParaRPr>
          </a:p>
          <a:p>
            <a:pPr>
              <a:buNone/>
            </a:pPr>
            <a:endParaRPr lang="en-GB" sz="1300">
              <a:latin typeface="Arial"/>
              <a:cs typeface="Arial"/>
            </a:endParaRPr>
          </a:p>
          <a:p>
            <a:pPr>
              <a:buNone/>
            </a:pPr>
            <a:endParaRPr lang="en-GB" sz="1300">
              <a:latin typeface="Arial"/>
              <a:cs typeface="Arial"/>
            </a:endParaRPr>
          </a:p>
          <a:p>
            <a:pPr marL="0" indent="0">
              <a:buNone/>
            </a:pPr>
            <a:endParaRPr lang="en-GB" sz="1300">
              <a:latin typeface="Arial"/>
              <a:cs typeface="Arial"/>
            </a:endParaRPr>
          </a:p>
          <a:p>
            <a:pPr marL="0" indent="0">
              <a:buNone/>
            </a:pPr>
            <a:endParaRPr lang="en-GB" sz="1300">
              <a:latin typeface="Arial"/>
              <a:cs typeface="Arial"/>
            </a:endParaRPr>
          </a:p>
          <a:p>
            <a:pPr>
              <a:buNone/>
            </a:pPr>
            <a:endParaRPr lang="en-GB" sz="1300" i="1">
              <a:latin typeface="Arial"/>
              <a:cs typeface="Arial"/>
            </a:endParaRPr>
          </a:p>
          <a:p>
            <a:pPr marL="0" indent="0">
              <a:buNone/>
            </a:pPr>
            <a:endParaRPr lang="en-GB" sz="1300">
              <a:latin typeface="Arial"/>
              <a:cs typeface="Arial"/>
            </a:endParaRPr>
          </a:p>
          <a:p>
            <a:pPr marL="0" indent="0">
              <a:buNone/>
            </a:pPr>
            <a:endParaRPr lang="en-GB" sz="1300">
              <a:latin typeface="Arial"/>
              <a:cs typeface="Arial"/>
            </a:endParaRPr>
          </a:p>
          <a:p>
            <a:pPr marL="0" indent="0">
              <a:buNone/>
            </a:pPr>
            <a:endParaRPr lang="en-GB" sz="1300">
              <a:latin typeface="Arial"/>
              <a:cs typeface="Arial"/>
            </a:endParaRPr>
          </a:p>
          <a:p>
            <a:pPr marL="0" indent="0">
              <a:buNone/>
            </a:pPr>
            <a:endParaRPr lang="en-GB" sz="1300"/>
          </a:p>
        </p:txBody>
      </p:sp>
      <p:sp>
        <p:nvSpPr>
          <p:cNvPr id="22" name="Oval 21">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Card with text KEY POINTS . Diagram and white background 25073945 Stock ...">
            <a:extLst>
              <a:ext uri="{FF2B5EF4-FFF2-40B4-BE49-F238E27FC236}">
                <a16:creationId xmlns:a16="http://schemas.microsoft.com/office/drawing/2014/main" id="{8ECF2204-DC64-8826-02DC-0222517C2563}"/>
              </a:ext>
            </a:extLst>
          </p:cNvPr>
          <p:cNvPicPr>
            <a:picLocks noChangeAspect="1"/>
          </p:cNvPicPr>
          <p:nvPr/>
        </p:nvPicPr>
        <p:blipFill>
          <a:blip r:embed="rId2"/>
          <a:srcRect l="13531" r="15719" b="1"/>
          <a:stretch>
            <a:fillRect/>
          </a:stretch>
        </p:blipFill>
        <p:spPr>
          <a:xfrm>
            <a:off x="7887184" y="1216505"/>
            <a:ext cx="3781051" cy="378101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4" name="Freeform: Shape 23">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6" name="Straight Connector 25">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8" name="Freeform: Shape 27">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0573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91BBF77-F4E4-D89A-207E-6D5753473258}"/>
              </a:ext>
            </a:extLst>
          </p:cNvPr>
          <p:cNvSpPr>
            <a:spLocks noGrp="1"/>
          </p:cNvSpPr>
          <p:nvPr>
            <p:ph type="title"/>
          </p:nvPr>
        </p:nvSpPr>
        <p:spPr>
          <a:xfrm>
            <a:off x="686834" y="1153572"/>
            <a:ext cx="3200400" cy="4461163"/>
          </a:xfrm>
        </p:spPr>
        <p:txBody>
          <a:bodyPr>
            <a:normAutofit/>
          </a:bodyPr>
          <a:lstStyle/>
          <a:p>
            <a:r>
              <a:rPr lang="en-GB">
                <a:solidFill>
                  <a:srgbClr val="FFFFFF"/>
                </a:solidFill>
              </a:rPr>
              <a:t>Overall conclusion</a:t>
            </a:r>
          </a:p>
        </p:txBody>
      </p:sp>
      <p:sp>
        <p:nvSpPr>
          <p:cNvPr id="3" name="Content Placeholder 2">
            <a:extLst>
              <a:ext uri="{FF2B5EF4-FFF2-40B4-BE49-F238E27FC236}">
                <a16:creationId xmlns:a16="http://schemas.microsoft.com/office/drawing/2014/main" id="{05A2C7F9-B7A6-4FB6-0DA6-81D70E314598}"/>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1800" b="1" dirty="0">
                <a:ea typeface="+mn-lt"/>
                <a:cs typeface="+mn-lt"/>
              </a:rPr>
              <a:t>Digital marketing plays a key role in CRM, helping M&amp;S deliver personalised, data-driven experiences. (Buttle et al., 2024; Sheridan, 2019) </a:t>
            </a:r>
            <a:endParaRPr lang="en-US" sz="1800" b="1">
              <a:ea typeface="+mn-lt"/>
              <a:cs typeface="+mn-lt"/>
            </a:endParaRPr>
          </a:p>
          <a:p>
            <a:pPr marL="0" indent="0">
              <a:buNone/>
            </a:pPr>
            <a:r>
              <a:rPr lang="en-GB" sz="1800" b="1" dirty="0">
                <a:ea typeface="+mn-lt"/>
                <a:cs typeface="+mn-lt"/>
              </a:rPr>
              <a:t>Social media and mobile tools allow M&amp;S Food to connect emotionally with customers and build loyalty. (Trainor et al., 2014; </a:t>
            </a:r>
            <a:r>
              <a:rPr lang="en-GB" sz="1800" b="1" err="1">
                <a:ea typeface="+mn-lt"/>
                <a:cs typeface="+mn-lt"/>
              </a:rPr>
              <a:t>Econsultancy</a:t>
            </a:r>
            <a:r>
              <a:rPr lang="en-GB" sz="1800" b="1" dirty="0">
                <a:ea typeface="+mn-lt"/>
                <a:cs typeface="+mn-lt"/>
              </a:rPr>
              <a:t>, 2023) </a:t>
            </a:r>
            <a:endParaRPr lang="en-US" sz="1800" b="1">
              <a:ea typeface="+mn-lt"/>
              <a:cs typeface="+mn-lt"/>
            </a:endParaRPr>
          </a:p>
          <a:p>
            <a:pPr marL="0" indent="0">
              <a:buNone/>
            </a:pPr>
            <a:r>
              <a:rPr lang="en-GB" sz="1800" b="1" dirty="0">
                <a:ea typeface="+mn-lt"/>
                <a:cs typeface="+mn-lt"/>
              </a:rPr>
              <a:t>Tools like the Sparks app, tailored recipes, and promotions boost engagement and enhance the customer journey. (M&amp;S, 2025a) Results show success—from rising online sales to strong social and app engagement. </a:t>
            </a:r>
            <a:endParaRPr lang="en-US" sz="1800" b="1">
              <a:ea typeface="+mn-lt"/>
              <a:cs typeface="+mn-lt"/>
            </a:endParaRPr>
          </a:p>
          <a:p>
            <a:pPr marL="0" indent="0">
              <a:buNone/>
            </a:pPr>
            <a:r>
              <a:rPr lang="en-GB" sz="1800" b="1" dirty="0">
                <a:ea typeface="+mn-lt"/>
                <a:cs typeface="+mn-lt"/>
              </a:rPr>
              <a:t>Still, there are gaps: limited customer co-creation, weak community features, and underused feedback in product development.</a:t>
            </a:r>
            <a:endParaRPr lang="en-US" sz="1800" b="1"/>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9994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magnifying glass over questions&#10;&#10;AI-generated content may be incorrect.">
            <a:extLst>
              <a:ext uri="{FF2B5EF4-FFF2-40B4-BE49-F238E27FC236}">
                <a16:creationId xmlns:a16="http://schemas.microsoft.com/office/drawing/2014/main" id="{E2FA2690-296B-0154-BA5C-77AB2C9B04F3}"/>
              </a:ext>
            </a:extLst>
          </p:cNvPr>
          <p:cNvPicPr>
            <a:picLocks noChangeAspect="1"/>
          </p:cNvPicPr>
          <p:nvPr/>
        </p:nvPicPr>
        <p:blipFill>
          <a:blip r:embed="rId2">
            <a:extLst>
              <a:ext uri="{837473B0-CC2E-450A-ABE3-18F120FF3D39}">
                <a1611:picAttrSrcUrl xmlns:a1611="http://schemas.microsoft.com/office/drawing/2016/11/main" r:id="rId3"/>
              </a:ext>
            </a:extLst>
          </a:blip>
          <a:srcRect t="11880" r="-1" b="13101"/>
          <a:stretch>
            <a:fillRect/>
          </a:stretch>
        </p:blipFill>
        <p:spPr>
          <a:xfrm>
            <a:off x="20" y="10"/>
            <a:ext cx="12188932" cy="6857990"/>
          </a:xfrm>
          <a:prstGeom prst="rect">
            <a:avLst/>
          </a:prstGeom>
        </p:spPr>
      </p:pic>
      <p:sp>
        <p:nvSpPr>
          <p:cNvPr id="12" name="Rectangle 11">
            <a:extLst>
              <a:ext uri="{FF2B5EF4-FFF2-40B4-BE49-F238E27FC236}">
                <a16:creationId xmlns:a16="http://schemas.microsoft.com/office/drawing/2014/main" id="{1EF86BFA-9133-4F6B-98BE-1CBB87EB62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3666683"/>
            <a:ext cx="12188952" cy="3191317"/>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17DC8E-A1B0-683A-DF67-D5EDA2F2EE12}"/>
              </a:ext>
            </a:extLst>
          </p:cNvPr>
          <p:cNvSpPr>
            <a:spLocks noGrp="1"/>
          </p:cNvSpPr>
          <p:nvPr>
            <p:ph type="ctrTitle"/>
          </p:nvPr>
        </p:nvSpPr>
        <p:spPr>
          <a:xfrm>
            <a:off x="423978" y="6167508"/>
            <a:ext cx="3656496" cy="586180"/>
          </a:xfrm>
        </p:spPr>
        <p:txBody>
          <a:bodyPr anchor="b">
            <a:normAutofit/>
          </a:bodyPr>
          <a:lstStyle/>
          <a:p>
            <a:pPr algn="l"/>
            <a:r>
              <a:rPr lang="en-US" sz="1400" b="1" err="1"/>
              <a:t>ThePhoto</a:t>
            </a:r>
            <a:r>
              <a:rPr lang="en-US" sz="1400" b="1" dirty="0"/>
              <a:t> by </a:t>
            </a:r>
            <a:r>
              <a:rPr lang="en-US" sz="1400" b="1" err="1"/>
              <a:t>PhotoAuthor</a:t>
            </a:r>
            <a:r>
              <a:rPr lang="en-US" sz="1400" b="1" dirty="0"/>
              <a:t> is licensed under CCYYSA.</a:t>
            </a:r>
          </a:p>
        </p:txBody>
      </p:sp>
    </p:spTree>
    <p:extLst>
      <p:ext uri="{BB962C8B-B14F-4D97-AF65-F5344CB8AC3E}">
        <p14:creationId xmlns:p14="http://schemas.microsoft.com/office/powerpoint/2010/main" val="2469639663"/>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BC4D3-D0BD-EDAD-8BB7-7C6D5B0A6850}"/>
              </a:ext>
            </a:extLst>
          </p:cNvPr>
          <p:cNvSpPr>
            <a:spLocks noGrp="1"/>
          </p:cNvSpPr>
          <p:nvPr>
            <p:ph type="title"/>
          </p:nvPr>
        </p:nvSpPr>
        <p:spPr/>
        <p:txBody>
          <a:bodyPr/>
          <a:lstStyle/>
          <a:p>
            <a:r>
              <a:rPr lang="en-GB" dirty="0"/>
              <a:t>References list</a:t>
            </a:r>
          </a:p>
        </p:txBody>
      </p:sp>
      <p:sp>
        <p:nvSpPr>
          <p:cNvPr id="3" name="Content Placeholder 2">
            <a:extLst>
              <a:ext uri="{FF2B5EF4-FFF2-40B4-BE49-F238E27FC236}">
                <a16:creationId xmlns:a16="http://schemas.microsoft.com/office/drawing/2014/main" id="{4C4126BB-33A7-EE02-2150-883811A92FE9}"/>
              </a:ext>
            </a:extLst>
          </p:cNvPr>
          <p:cNvSpPr>
            <a:spLocks noGrp="1"/>
          </p:cNvSpPr>
          <p:nvPr>
            <p:ph idx="1"/>
          </p:nvPr>
        </p:nvSpPr>
        <p:spPr/>
        <p:txBody>
          <a:bodyPr vert="horz" lIns="91440" tIns="45720" rIns="91440" bIns="45720" rtlCol="0" anchor="t">
            <a:normAutofit/>
          </a:bodyPr>
          <a:lstStyle/>
          <a:p>
            <a:pPr algn="just">
              <a:buNone/>
            </a:pPr>
            <a:r>
              <a:rPr lang="en-GB" sz="1200" dirty="0" err="1">
                <a:latin typeface="Arial"/>
                <a:cs typeface="Arial"/>
              </a:rPr>
              <a:t>Alalwan</a:t>
            </a:r>
            <a:r>
              <a:rPr lang="en-GB" sz="1200" dirty="0">
                <a:latin typeface="Arial"/>
                <a:cs typeface="Arial"/>
              </a:rPr>
              <a:t>, A.A., Dwivedi, Y.K. and Rana, N.P. (2024) ‘Social media listening and engagement in customer relationship management: A resource-based perspective’, </a:t>
            </a:r>
            <a:r>
              <a:rPr lang="en-GB" sz="1200" i="1" dirty="0">
                <a:latin typeface="Arial"/>
                <a:cs typeface="Arial"/>
              </a:rPr>
              <a:t>Journal of Business Research</a:t>
            </a:r>
            <a:r>
              <a:rPr lang="en-GB" sz="1200" dirty="0">
                <a:latin typeface="Arial"/>
                <a:cs typeface="Arial"/>
              </a:rPr>
              <a:t>, 164, pp. 113125.</a:t>
            </a:r>
            <a:endParaRPr lang="en-US" dirty="0"/>
          </a:p>
          <a:p>
            <a:pPr algn="just">
              <a:buNone/>
            </a:pPr>
            <a:r>
              <a:rPr lang="en-GB" sz="1200" dirty="0">
                <a:latin typeface="Arial"/>
                <a:cs typeface="Arial"/>
              </a:rPr>
              <a:t>Buttle, F., </a:t>
            </a:r>
            <a:r>
              <a:rPr lang="en-GB" sz="1200" dirty="0" err="1">
                <a:latin typeface="Arial"/>
                <a:cs typeface="Arial"/>
              </a:rPr>
              <a:t>Maklan</a:t>
            </a:r>
            <a:r>
              <a:rPr lang="en-GB" sz="1200" dirty="0">
                <a:latin typeface="Arial"/>
                <a:cs typeface="Arial"/>
              </a:rPr>
              <a:t>, S. and Prior, D.D. (2024) </a:t>
            </a:r>
            <a:r>
              <a:rPr lang="en-GB" sz="1200" i="1" dirty="0">
                <a:latin typeface="Arial"/>
                <a:cs typeface="Arial"/>
              </a:rPr>
              <a:t>Customer Relationship Management: Concepts, Applications and Technologies</a:t>
            </a:r>
            <a:r>
              <a:rPr lang="en-GB" sz="1200" dirty="0">
                <a:latin typeface="Arial"/>
                <a:cs typeface="Arial"/>
              </a:rPr>
              <a:t>. 5th </a:t>
            </a:r>
            <a:r>
              <a:rPr lang="en-GB" sz="1200" dirty="0" err="1">
                <a:latin typeface="Arial"/>
                <a:cs typeface="Arial"/>
              </a:rPr>
              <a:t>edn</a:t>
            </a:r>
            <a:r>
              <a:rPr lang="en-GB" sz="1200" dirty="0">
                <a:latin typeface="Arial"/>
                <a:cs typeface="Arial"/>
              </a:rPr>
              <a:t>. London: Routledge.</a:t>
            </a:r>
            <a:endParaRPr lang="en-GB" dirty="0"/>
          </a:p>
          <a:p>
            <a:pPr algn="just">
              <a:buNone/>
            </a:pPr>
            <a:r>
              <a:rPr lang="en-GB" sz="1200" dirty="0">
                <a:latin typeface="Arial"/>
                <a:cs typeface="Arial"/>
              </a:rPr>
              <a:t>Chaffey, D. and Ellis-Chadwick, F. (2019) </a:t>
            </a:r>
            <a:r>
              <a:rPr lang="en-GB" sz="1200" i="1" dirty="0">
                <a:latin typeface="Arial"/>
                <a:cs typeface="Arial"/>
              </a:rPr>
              <a:t>Digital Marketing</a:t>
            </a:r>
            <a:r>
              <a:rPr lang="en-GB" sz="1200" dirty="0">
                <a:latin typeface="Arial"/>
                <a:cs typeface="Arial"/>
              </a:rPr>
              <a:t>. 7th </a:t>
            </a:r>
            <a:r>
              <a:rPr lang="en-GB" sz="1200" dirty="0" err="1">
                <a:latin typeface="Arial"/>
                <a:cs typeface="Arial"/>
              </a:rPr>
              <a:t>edn</a:t>
            </a:r>
            <a:r>
              <a:rPr lang="en-GB" sz="1200" dirty="0">
                <a:latin typeface="Arial"/>
                <a:cs typeface="Arial"/>
              </a:rPr>
              <a:t>. Harlow: Pearson.</a:t>
            </a:r>
            <a:endParaRPr lang="en-GB" dirty="0"/>
          </a:p>
          <a:p>
            <a:pPr algn="just">
              <a:buNone/>
            </a:pPr>
            <a:r>
              <a:rPr lang="en-GB" sz="1200" dirty="0">
                <a:latin typeface="Arial"/>
                <a:cs typeface="Arial"/>
              </a:rPr>
              <a:t>Dastane, O. (2020) ‘Impact of digital marketing on online purchase intention: Mediation effect of customer relationship management’, </a:t>
            </a:r>
            <a:r>
              <a:rPr lang="en-GB" sz="1200" i="1" dirty="0">
                <a:latin typeface="Arial"/>
                <a:cs typeface="Arial"/>
              </a:rPr>
              <a:t>Journal of Asian Business Strategy</a:t>
            </a:r>
            <a:r>
              <a:rPr lang="en-GB" sz="1200" dirty="0">
                <a:latin typeface="Arial"/>
                <a:cs typeface="Arial"/>
              </a:rPr>
              <a:t>, 10(1), pp. 142–158. Available at: </a:t>
            </a:r>
            <a:r>
              <a:rPr lang="en-GB" sz="1200" dirty="0">
                <a:latin typeface="Arial"/>
                <a:cs typeface="Arial"/>
                <a:hlinkClick r:id="rId2"/>
              </a:rPr>
              <a:t>https://www.academia.edu/download/95467619/JABS-2020-101-142-158.pdf</a:t>
            </a:r>
            <a:endParaRPr lang="en-GB"/>
          </a:p>
          <a:p>
            <a:pPr algn="just">
              <a:buNone/>
            </a:pPr>
            <a:r>
              <a:rPr lang="en-GB" sz="1200" dirty="0" err="1">
                <a:latin typeface="Arial"/>
                <a:cs typeface="Arial"/>
              </a:rPr>
              <a:t>Econsultancy</a:t>
            </a:r>
            <a:r>
              <a:rPr lang="en-GB" sz="1200" dirty="0">
                <a:latin typeface="Arial"/>
                <a:cs typeface="Arial"/>
              </a:rPr>
              <a:t> (2023) </a:t>
            </a:r>
            <a:r>
              <a:rPr lang="en-GB" sz="1200" i="1" dirty="0">
                <a:latin typeface="Arial"/>
                <a:cs typeface="Arial"/>
              </a:rPr>
              <a:t>Marks &amp; Spencer: Inside the brand’s social media innovation</a:t>
            </a:r>
            <a:r>
              <a:rPr lang="en-GB" sz="1200" dirty="0">
                <a:latin typeface="Arial"/>
                <a:cs typeface="Arial"/>
              </a:rPr>
              <a:t>. Available at: </a:t>
            </a:r>
            <a:r>
              <a:rPr lang="en-GB" sz="1200" dirty="0">
                <a:latin typeface="Arial"/>
                <a:cs typeface="Arial"/>
                <a:hlinkClick r:id="rId3"/>
              </a:rPr>
              <a:t>https://econsultancy.com/marks-spencer-social-media-innovation/</a:t>
            </a:r>
            <a:r>
              <a:rPr lang="en-GB" sz="1200" dirty="0">
                <a:latin typeface="Arial"/>
                <a:cs typeface="Arial"/>
              </a:rPr>
              <a:t> (Accessed: 12 November 2025).</a:t>
            </a:r>
            <a:endParaRPr lang="en-GB" dirty="0"/>
          </a:p>
          <a:p>
            <a:pPr algn="just">
              <a:buNone/>
            </a:pPr>
            <a:r>
              <a:rPr lang="en-GB" sz="1200" dirty="0">
                <a:latin typeface="Arial"/>
                <a:cs typeface="Arial"/>
              </a:rPr>
              <a:t>Hoque, A. and Hasanat, M.W. (2019) ‘Effect of customer relationship management in digital marketing for customer satisfaction and loyalty’, </a:t>
            </a:r>
            <a:r>
              <a:rPr lang="en-GB" sz="1200" i="1" dirty="0">
                <a:latin typeface="Arial"/>
                <a:cs typeface="Arial"/>
              </a:rPr>
              <a:t>International Conference on Business and Economics</a:t>
            </a:r>
            <a:r>
              <a:rPr lang="en-GB" sz="1200" dirty="0">
                <a:latin typeface="Arial"/>
                <a:cs typeface="Arial"/>
              </a:rPr>
              <a:t>. Available at: </a:t>
            </a:r>
            <a:r>
              <a:rPr lang="en-GB" sz="1200" dirty="0">
                <a:latin typeface="Arial"/>
                <a:cs typeface="Arial"/>
                <a:hlinkClick r:id="rId4"/>
              </a:rPr>
              <a:t>https://www.researchgate.net/publication/336286348</a:t>
            </a:r>
            <a:endParaRPr lang="en-GB"/>
          </a:p>
          <a:p>
            <a:pPr algn="just">
              <a:buNone/>
            </a:pPr>
            <a:r>
              <a:rPr lang="en-GB" sz="1200" dirty="0">
                <a:latin typeface="Arial"/>
                <a:cs typeface="Arial"/>
              </a:rPr>
              <a:t>Kapoor, K., Dwivedi, Y.K., Piercy, N.F. and Reynolds, N. (2021) ‘Advancing digital marketing: Theoretical and strategic directions’, </a:t>
            </a:r>
            <a:r>
              <a:rPr lang="en-GB" sz="1200" i="1" dirty="0">
                <a:latin typeface="Arial"/>
                <a:cs typeface="Arial"/>
              </a:rPr>
              <a:t>Journal of Business Research</a:t>
            </a:r>
            <a:r>
              <a:rPr lang="en-GB" sz="1200" dirty="0">
                <a:latin typeface="Arial"/>
                <a:cs typeface="Arial"/>
              </a:rPr>
              <a:t>, 125, pp. 902–912.</a:t>
            </a:r>
            <a:endParaRPr lang="en-GB" dirty="0"/>
          </a:p>
          <a:p>
            <a:pPr algn="just">
              <a:buNone/>
            </a:pPr>
            <a:r>
              <a:rPr lang="en-GB" sz="1200" dirty="0">
                <a:latin typeface="Arial"/>
                <a:cs typeface="Arial"/>
              </a:rPr>
              <a:t>Marks &amp; Spencer Group (2025a) </a:t>
            </a:r>
            <a:r>
              <a:rPr lang="en-GB" sz="1200" i="1" dirty="0">
                <a:latin typeface="Arial"/>
                <a:cs typeface="Arial"/>
              </a:rPr>
              <a:t>Annual Report and Financial Statements 2025</a:t>
            </a:r>
            <a:r>
              <a:rPr lang="en-GB" sz="1200" dirty="0">
                <a:latin typeface="Arial"/>
                <a:cs typeface="Arial"/>
              </a:rPr>
              <a:t>. Available at: </a:t>
            </a:r>
            <a:r>
              <a:rPr lang="en-GB" sz="1200" dirty="0">
                <a:latin typeface="Arial"/>
                <a:cs typeface="Arial"/>
                <a:hlinkClick r:id="rId5"/>
              </a:rPr>
              <a:t>https://corporate.marksandspencer.com/annualreport2025</a:t>
            </a:r>
            <a:r>
              <a:rPr lang="en-GB" sz="1200" dirty="0">
                <a:latin typeface="Arial"/>
                <a:cs typeface="Arial"/>
              </a:rPr>
              <a:t> (Accessed: 12 November 2025).</a:t>
            </a:r>
            <a:endParaRPr lang="en-GB" dirty="0"/>
          </a:p>
          <a:p>
            <a:pPr marL="0" indent="0">
              <a:buNone/>
            </a:pPr>
            <a:endParaRPr lang="en-GB" dirty="0"/>
          </a:p>
        </p:txBody>
      </p:sp>
    </p:spTree>
    <p:extLst>
      <p:ext uri="{BB962C8B-B14F-4D97-AF65-F5344CB8AC3E}">
        <p14:creationId xmlns:p14="http://schemas.microsoft.com/office/powerpoint/2010/main" val="21129344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CCF7FD-6363-E09F-547E-4245E6428530}"/>
              </a:ext>
            </a:extLst>
          </p:cNvPr>
          <p:cNvSpPr>
            <a:spLocks noGrp="1"/>
          </p:cNvSpPr>
          <p:nvPr>
            <p:ph idx="1"/>
          </p:nvPr>
        </p:nvSpPr>
        <p:spPr>
          <a:xfrm>
            <a:off x="838200" y="1085712"/>
            <a:ext cx="10515600" cy="4599655"/>
          </a:xfrm>
        </p:spPr>
        <p:txBody>
          <a:bodyPr vert="horz" lIns="91440" tIns="45720" rIns="91440" bIns="45720" rtlCol="0" anchor="t">
            <a:normAutofit/>
          </a:bodyPr>
          <a:lstStyle/>
          <a:p>
            <a:pPr algn="just">
              <a:buNone/>
            </a:pPr>
            <a:r>
              <a:rPr lang="en-GB" sz="1200" dirty="0">
                <a:latin typeface="Arial"/>
                <a:cs typeface="Arial"/>
              </a:rPr>
              <a:t>Marks &amp; Spencer Group (2025b) </a:t>
            </a:r>
            <a:r>
              <a:rPr lang="en-GB" sz="1200" i="1" dirty="0">
                <a:latin typeface="Arial"/>
                <a:cs typeface="Arial"/>
              </a:rPr>
              <a:t>ESG Report 2025</a:t>
            </a:r>
            <a:r>
              <a:rPr lang="en-GB" sz="1200" dirty="0">
                <a:latin typeface="Arial"/>
                <a:cs typeface="Arial"/>
              </a:rPr>
              <a:t>. Available at: </a:t>
            </a:r>
            <a:r>
              <a:rPr lang="en-GB" sz="1200" dirty="0">
                <a:latin typeface="Arial"/>
                <a:cs typeface="Arial"/>
                <a:hlinkClick r:id="rId2"/>
              </a:rPr>
              <a:t>https://corporate.marksandspencer.com/sites/marksandspencer/files/2025-05/Marks-and-Spencer-Group-plc-ESG-Report-2025.pdf</a:t>
            </a:r>
            <a:r>
              <a:rPr lang="en-GB" sz="1200" dirty="0">
                <a:latin typeface="Arial"/>
                <a:cs typeface="Arial"/>
              </a:rPr>
              <a:t> (Accessed: 12 November 2025).</a:t>
            </a:r>
            <a:endParaRPr lang="en-US" dirty="0"/>
          </a:p>
          <a:p>
            <a:pPr algn="just">
              <a:buNone/>
            </a:pPr>
            <a:r>
              <a:rPr lang="en-GB" sz="1200" dirty="0">
                <a:latin typeface="Arial"/>
                <a:cs typeface="Arial"/>
              </a:rPr>
              <a:t>Ryan, D. (2016) </a:t>
            </a:r>
            <a:r>
              <a:rPr lang="en-GB" sz="1200" i="1" dirty="0">
                <a:latin typeface="Arial"/>
                <a:cs typeface="Arial"/>
              </a:rPr>
              <a:t>Understanding Digital Marketing: Marketing Strategies for Engaging the Digital Generation</a:t>
            </a:r>
            <a:r>
              <a:rPr lang="en-GB" sz="1200" dirty="0">
                <a:latin typeface="Arial"/>
                <a:cs typeface="Arial"/>
              </a:rPr>
              <a:t>. 4th </a:t>
            </a:r>
            <a:r>
              <a:rPr lang="en-GB" sz="1200" dirty="0" err="1">
                <a:latin typeface="Arial"/>
                <a:cs typeface="Arial"/>
              </a:rPr>
              <a:t>edn</a:t>
            </a:r>
            <a:r>
              <a:rPr lang="en-GB" sz="1200" dirty="0">
                <a:latin typeface="Arial"/>
                <a:cs typeface="Arial"/>
              </a:rPr>
              <a:t>. London: Kogan Page.</a:t>
            </a:r>
            <a:endParaRPr lang="en-GB" dirty="0"/>
          </a:p>
          <a:p>
            <a:pPr algn="just">
              <a:buNone/>
            </a:pPr>
            <a:r>
              <a:rPr lang="en-GB" sz="1200" dirty="0">
                <a:latin typeface="Arial"/>
                <a:cs typeface="Arial"/>
              </a:rPr>
              <a:t>Sheridan, M. (2019) </a:t>
            </a:r>
            <a:r>
              <a:rPr lang="en-GB" sz="1200" i="1" dirty="0">
                <a:latin typeface="Arial"/>
                <a:cs typeface="Arial"/>
              </a:rPr>
              <a:t>They Ask, You Answer: A Revolutionary Approach to Inbound Sales, Content Marketing, and Today’s Digital Consumer</a:t>
            </a:r>
            <a:r>
              <a:rPr lang="en-GB" sz="1200" dirty="0">
                <a:latin typeface="Arial"/>
                <a:cs typeface="Arial"/>
              </a:rPr>
              <a:t>. 2nd </a:t>
            </a:r>
            <a:r>
              <a:rPr lang="en-GB" sz="1200" dirty="0" err="1">
                <a:latin typeface="Arial"/>
                <a:cs typeface="Arial"/>
              </a:rPr>
              <a:t>edn</a:t>
            </a:r>
            <a:r>
              <a:rPr lang="en-GB" sz="1200" dirty="0">
                <a:latin typeface="Arial"/>
                <a:cs typeface="Arial"/>
              </a:rPr>
              <a:t>. Hoboken: Wiley.</a:t>
            </a:r>
            <a:endParaRPr lang="en-GB" dirty="0"/>
          </a:p>
          <a:p>
            <a:pPr algn="just">
              <a:buNone/>
            </a:pPr>
            <a:r>
              <a:rPr lang="en-GB" sz="1200" dirty="0">
                <a:latin typeface="Arial"/>
                <a:cs typeface="Arial"/>
              </a:rPr>
              <a:t>Tiago, M.T.P.M.B. and Veríssimo, J.M.C. (2014) ‘Digital marketing and social media: Why bother?’, </a:t>
            </a:r>
            <a:r>
              <a:rPr lang="en-GB" sz="1200" i="1" dirty="0">
                <a:latin typeface="Arial"/>
                <a:cs typeface="Arial"/>
              </a:rPr>
              <a:t>Business Horizons</a:t>
            </a:r>
            <a:r>
              <a:rPr lang="en-GB" sz="1200" dirty="0">
                <a:latin typeface="Arial"/>
                <a:cs typeface="Arial"/>
              </a:rPr>
              <a:t>, 57(6), pp. 703–708. </a:t>
            </a:r>
            <a:r>
              <a:rPr lang="en-GB" sz="1200" dirty="0">
                <a:latin typeface="Arial"/>
                <a:cs typeface="Arial"/>
                <a:hlinkClick r:id="rId3"/>
              </a:rPr>
              <a:t>https://doi.org/10.1016/j.bushor.2014.07.002</a:t>
            </a:r>
            <a:endParaRPr lang="en-GB"/>
          </a:p>
          <a:p>
            <a:pPr algn="just">
              <a:buNone/>
            </a:pPr>
            <a:r>
              <a:rPr lang="en-GB" sz="1200" dirty="0">
                <a:latin typeface="Arial"/>
                <a:cs typeface="Arial"/>
              </a:rPr>
              <a:t>Trainor, K.J., Andzulis, J.M., Rapp, A. and Agnihotri, R. (2014) ‘Social media technology usage and customer relationship performance: A capabilities-based examination of social CRM’, </a:t>
            </a:r>
            <a:r>
              <a:rPr lang="en-GB" sz="1200" i="1" dirty="0">
                <a:latin typeface="Arial"/>
                <a:cs typeface="Arial"/>
              </a:rPr>
              <a:t>Journal of Business Research</a:t>
            </a:r>
            <a:r>
              <a:rPr lang="en-GB" sz="1200" dirty="0">
                <a:latin typeface="Arial"/>
                <a:cs typeface="Arial"/>
              </a:rPr>
              <a:t>, 67(6), pp. 1201–1208.</a:t>
            </a:r>
            <a:endParaRPr lang="en-GB" dirty="0"/>
          </a:p>
          <a:p>
            <a:pPr algn="just">
              <a:buNone/>
            </a:pPr>
            <a:r>
              <a:rPr lang="en-GB" sz="1200" dirty="0">
                <a:latin typeface="Arial"/>
                <a:cs typeface="Arial"/>
              </a:rPr>
              <a:t>We Are Social and Meltwater (2025) </a:t>
            </a:r>
            <a:r>
              <a:rPr lang="en-GB" sz="1200" i="1" dirty="0">
                <a:latin typeface="Arial"/>
                <a:cs typeface="Arial"/>
              </a:rPr>
              <a:t>Digital 2026: Global Overview Report</a:t>
            </a:r>
            <a:r>
              <a:rPr lang="en-GB" sz="1200" dirty="0">
                <a:latin typeface="Arial"/>
                <a:cs typeface="Arial"/>
              </a:rPr>
              <a:t>. Available at: </a:t>
            </a:r>
            <a:r>
              <a:rPr lang="en-GB" sz="1200" dirty="0">
                <a:latin typeface="Arial"/>
                <a:cs typeface="Arial"/>
                <a:hlinkClick r:id="rId4"/>
              </a:rPr>
              <a:t>https://wearesocial.com/uk/blog/2025/10/digital-2026-global-overview-report/</a:t>
            </a:r>
            <a:r>
              <a:rPr lang="en-GB" sz="1200" dirty="0">
                <a:latin typeface="Arial"/>
                <a:cs typeface="Arial"/>
              </a:rPr>
              <a:t> (Accessed: 25 November 2025).</a:t>
            </a:r>
            <a:endParaRPr lang="en-GB" dirty="0"/>
          </a:p>
          <a:p>
            <a:pPr algn="just">
              <a:buNone/>
            </a:pPr>
            <a:r>
              <a:rPr lang="en-GB" sz="1200" dirty="0">
                <a:latin typeface="Arial"/>
                <a:cs typeface="Arial"/>
              </a:rPr>
              <a:t>Ziarani, M.R. and </a:t>
            </a:r>
            <a:r>
              <a:rPr lang="en-GB" sz="1200" dirty="0" err="1">
                <a:latin typeface="Arial"/>
                <a:cs typeface="Arial"/>
              </a:rPr>
              <a:t>Janpors</a:t>
            </a:r>
            <a:r>
              <a:rPr lang="en-GB" sz="1200" dirty="0">
                <a:latin typeface="Arial"/>
                <a:cs typeface="Arial"/>
              </a:rPr>
              <a:t>, N.N. (2023) ‘Effect of digital marketing on customer behavioural intentions with the mediation of CRM’, </a:t>
            </a:r>
            <a:r>
              <a:rPr lang="en-GB" sz="1200" i="1" dirty="0">
                <a:latin typeface="Arial"/>
                <a:cs typeface="Arial"/>
              </a:rPr>
              <a:t>SSRN Electronic Journal</a:t>
            </a:r>
            <a:r>
              <a:rPr lang="en-GB" sz="1200" dirty="0">
                <a:latin typeface="Arial"/>
                <a:cs typeface="Arial"/>
              </a:rPr>
              <a:t>. Available at: </a:t>
            </a:r>
            <a:r>
              <a:rPr lang="en-GB" sz="1200" dirty="0">
                <a:latin typeface="Arial"/>
                <a:cs typeface="Arial"/>
                <a:hlinkClick r:id="rId5"/>
              </a:rPr>
              <a:t>https://papers.ssrn.com/sol3/papers.cfm?abstract_id=4320387</a:t>
            </a:r>
            <a:endParaRPr lang="en-GB"/>
          </a:p>
          <a:p>
            <a:pPr algn="just">
              <a:buNone/>
            </a:pPr>
            <a:endParaRPr lang="en-GB"/>
          </a:p>
          <a:p>
            <a:pPr marL="0" indent="0">
              <a:buNone/>
            </a:pPr>
            <a:endParaRPr lang="en-GB" dirty="0"/>
          </a:p>
        </p:txBody>
      </p:sp>
    </p:spTree>
    <p:extLst>
      <p:ext uri="{BB962C8B-B14F-4D97-AF65-F5344CB8AC3E}">
        <p14:creationId xmlns:p14="http://schemas.microsoft.com/office/powerpoint/2010/main" val="2537581685"/>
      </p:ext>
    </p:extLst>
  </p:cSld>
  <p:clrMapOvr>
    <a:masterClrMapping/>
  </p:clrMapOvr>
</p:sld>
</file>

<file path=ppt/theme/theme1.xml><?xml version="1.0" encoding="utf-8"?>
<a:theme xmlns:a="http://schemas.openxmlformats.org/drawingml/2006/main" name="ShapesVTI">
  <a:themeElements>
    <a:clrScheme name="Office">
      <a:dk1>
        <a:srgbClr val="000000"/>
      </a:dk1>
      <a:lt1>
        <a:srgbClr val="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Festival">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ShapesVTI</vt:lpstr>
      <vt:lpstr>M&amp;S FOOD'S ENGAGMENT WITH DIGITAL AND SOCIAL MEDIA</vt:lpstr>
      <vt:lpstr>Presentation overview </vt:lpstr>
      <vt:lpstr>Digital Marketing </vt:lpstr>
      <vt:lpstr>Customer Relationship Marketing (CRM)</vt:lpstr>
      <vt:lpstr>The importance of Digital Marketing for CRM </vt:lpstr>
      <vt:lpstr>PowerPoint Presentation</vt:lpstr>
      <vt:lpstr>The benefits of Digital Marketing </vt:lpstr>
      <vt:lpstr>Information Overload</vt:lpstr>
      <vt:lpstr>Social Media in CRM</vt:lpstr>
      <vt:lpstr>PowerPoint Presentation</vt:lpstr>
      <vt:lpstr>The benefits of Social Marketing</vt:lpstr>
      <vt:lpstr>Social Media Backfires</vt:lpstr>
      <vt:lpstr>ThePhoto by PhotoAuthor is licensed under CCYYSA.</vt:lpstr>
      <vt:lpstr>PowerPoint Presentation</vt:lpstr>
      <vt:lpstr>From Data to Loyalty: M&amp;S Food Digital Approach</vt:lpstr>
      <vt:lpstr>Digital Marketing Tools at M&amp;S </vt:lpstr>
      <vt:lpstr>Digital Marketing Tools at M&amp;S </vt:lpstr>
      <vt:lpstr>Digital Marketing Tools at M&amp;S </vt:lpstr>
      <vt:lpstr>Digital Marketing Tools at M&amp;S </vt:lpstr>
      <vt:lpstr>Content Marketing – collabs </vt:lpstr>
      <vt:lpstr>PowerPoint Presentation</vt:lpstr>
      <vt:lpstr>Overall conclusion</vt:lpstr>
      <vt:lpstr>ThePhoto by PhotoAuthor is licensed under CCYYSA.</vt:lpstr>
      <vt:lpstr>References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815</cp:revision>
  <dcterms:created xsi:type="dcterms:W3CDTF">2025-11-25T14:54:41Z</dcterms:created>
  <dcterms:modified xsi:type="dcterms:W3CDTF">2025-11-30T03:15:40Z</dcterms:modified>
</cp:coreProperties>
</file>