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BCC729-1FBA-4722-88A8-92A2CE3F2D60}" v="61" dt="2022-03-20T03:47:43.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Ajmal" userId="69477c33-8719-4361-9ea8-005d582e58ee" providerId="ADAL" clId="{44E439D8-D07A-4936-BFBA-90263F63A5C5}"/>
    <pc:docChg chg="undo custSel addSld delSld modSld">
      <pc:chgData name="Mohammed Ajmal" userId="69477c33-8719-4361-9ea8-005d582e58ee" providerId="ADAL" clId="{44E439D8-D07A-4936-BFBA-90263F63A5C5}" dt="2022-03-12T23:19:34.591" v="1510" actId="680"/>
      <pc:docMkLst>
        <pc:docMk/>
      </pc:docMkLst>
      <pc:sldChg chg="modSp mod">
        <pc:chgData name="Mohammed Ajmal" userId="69477c33-8719-4361-9ea8-005d582e58ee" providerId="ADAL" clId="{44E439D8-D07A-4936-BFBA-90263F63A5C5}" dt="2022-03-12T17:35:34.302" v="12" actId="255"/>
        <pc:sldMkLst>
          <pc:docMk/>
          <pc:sldMk cId="1267095919" sldId="256"/>
        </pc:sldMkLst>
        <pc:spChg chg="mod">
          <ac:chgData name="Mohammed Ajmal" userId="69477c33-8719-4361-9ea8-005d582e58ee" providerId="ADAL" clId="{44E439D8-D07A-4936-BFBA-90263F63A5C5}" dt="2022-03-12T17:35:34.302" v="12" actId="255"/>
          <ac:spMkLst>
            <pc:docMk/>
            <pc:sldMk cId="1267095919" sldId="256"/>
            <ac:spMk id="22" creationId="{3CBA3712-79BF-45D4-AB52-1CA46E6A1A28}"/>
          </ac:spMkLst>
        </pc:spChg>
      </pc:sldChg>
      <pc:sldChg chg="modSp new mod">
        <pc:chgData name="Mohammed Ajmal" userId="69477c33-8719-4361-9ea8-005d582e58ee" providerId="ADAL" clId="{44E439D8-D07A-4936-BFBA-90263F63A5C5}" dt="2022-03-12T23:17:20.439" v="1502" actId="20578"/>
        <pc:sldMkLst>
          <pc:docMk/>
          <pc:sldMk cId="3975069342" sldId="257"/>
        </pc:sldMkLst>
        <pc:spChg chg="mod">
          <ac:chgData name="Mohammed Ajmal" userId="69477c33-8719-4361-9ea8-005d582e58ee" providerId="ADAL" clId="{44E439D8-D07A-4936-BFBA-90263F63A5C5}" dt="2022-03-12T18:15:50.777" v="1490" actId="255"/>
          <ac:spMkLst>
            <pc:docMk/>
            <pc:sldMk cId="3975069342" sldId="257"/>
            <ac:spMk id="2" creationId="{799F3F7D-136C-413B-9E83-E767920F3283}"/>
          </ac:spMkLst>
        </pc:spChg>
        <pc:spChg chg="mod">
          <ac:chgData name="Mohammed Ajmal" userId="69477c33-8719-4361-9ea8-005d582e58ee" providerId="ADAL" clId="{44E439D8-D07A-4936-BFBA-90263F63A5C5}" dt="2022-03-12T23:17:20.439" v="1502" actId="20578"/>
          <ac:spMkLst>
            <pc:docMk/>
            <pc:sldMk cId="3975069342" sldId="257"/>
            <ac:spMk id="3" creationId="{01C9DF20-E376-475A-86F0-991692551AE2}"/>
          </ac:spMkLst>
        </pc:spChg>
      </pc:sldChg>
      <pc:sldChg chg="new">
        <pc:chgData name="Mohammed Ajmal" userId="69477c33-8719-4361-9ea8-005d582e58ee" providerId="ADAL" clId="{44E439D8-D07A-4936-BFBA-90263F63A5C5}" dt="2022-03-12T23:19:34.591" v="1510" actId="680"/>
        <pc:sldMkLst>
          <pc:docMk/>
          <pc:sldMk cId="608959905" sldId="258"/>
        </pc:sldMkLst>
      </pc:sldChg>
      <pc:sldChg chg="new del">
        <pc:chgData name="Mohammed Ajmal" userId="69477c33-8719-4361-9ea8-005d582e58ee" providerId="ADAL" clId="{44E439D8-D07A-4936-BFBA-90263F63A5C5}" dt="2022-03-12T23:17:53.458" v="1503" actId="680"/>
        <pc:sldMkLst>
          <pc:docMk/>
          <pc:sldMk cId="834699303" sldId="258"/>
        </pc:sldMkLst>
      </pc:sldChg>
      <pc:sldChg chg="new del">
        <pc:chgData name="Mohammed Ajmal" userId="69477c33-8719-4361-9ea8-005d582e58ee" providerId="ADAL" clId="{44E439D8-D07A-4936-BFBA-90263F63A5C5}" dt="2022-03-12T23:19:19.063" v="1509" actId="680"/>
        <pc:sldMkLst>
          <pc:docMk/>
          <pc:sldMk cId="4117615356" sldId="258"/>
        </pc:sldMkLst>
      </pc:sldChg>
      <pc:sldChg chg="new del">
        <pc:chgData name="Mohammed Ajmal" userId="69477c33-8719-4361-9ea8-005d582e58ee" providerId="ADAL" clId="{44E439D8-D07A-4936-BFBA-90263F63A5C5}" dt="2022-03-12T23:19:18.890" v="1508" actId="680"/>
        <pc:sldMkLst>
          <pc:docMk/>
          <pc:sldMk cId="1772164935" sldId="259"/>
        </pc:sldMkLst>
      </pc:sldChg>
      <pc:sldChg chg="new del">
        <pc:chgData name="Mohammed Ajmal" userId="69477c33-8719-4361-9ea8-005d582e58ee" providerId="ADAL" clId="{44E439D8-D07A-4936-BFBA-90263F63A5C5}" dt="2022-03-12T23:19:16.830" v="1507" actId="680"/>
        <pc:sldMkLst>
          <pc:docMk/>
          <pc:sldMk cId="3221997237" sldId="260"/>
        </pc:sldMkLst>
      </pc:sldChg>
    </pc:docChg>
  </pc:docChgLst>
  <pc:docChgLst>
    <pc:chgData name="Mohammed Ajmal" userId="69477c33-8719-4361-9ea8-005d582e58ee" providerId="ADAL" clId="{D56C2147-2BAD-4DAE-B5CE-8CD7383D0514}"/>
    <pc:docChg chg="custSel modSld">
      <pc:chgData name="Mohammed Ajmal" userId="69477c33-8719-4361-9ea8-005d582e58ee" providerId="ADAL" clId="{D56C2147-2BAD-4DAE-B5CE-8CD7383D0514}" dt="2022-03-15T14:37:36.489" v="53" actId="1076"/>
      <pc:docMkLst>
        <pc:docMk/>
      </pc:docMkLst>
      <pc:sldChg chg="delSp mod">
        <pc:chgData name="Mohammed Ajmal" userId="69477c33-8719-4361-9ea8-005d582e58ee" providerId="ADAL" clId="{D56C2147-2BAD-4DAE-B5CE-8CD7383D0514}" dt="2022-03-15T14:35:15.831" v="48" actId="478"/>
        <pc:sldMkLst>
          <pc:docMk/>
          <pc:sldMk cId="1267095919" sldId="256"/>
        </pc:sldMkLst>
        <pc:spChg chg="del">
          <ac:chgData name="Mohammed Ajmal" userId="69477c33-8719-4361-9ea8-005d582e58ee" providerId="ADAL" clId="{D56C2147-2BAD-4DAE-B5CE-8CD7383D0514}" dt="2022-03-15T14:35:15.831" v="48" actId="478"/>
          <ac:spMkLst>
            <pc:docMk/>
            <pc:sldMk cId="1267095919" sldId="256"/>
            <ac:spMk id="3" creationId="{AB5ED85E-8A23-41F7-8BA6-A916B66F02F1}"/>
          </ac:spMkLst>
        </pc:spChg>
      </pc:sldChg>
      <pc:sldChg chg="addSp delSp modSp mod">
        <pc:chgData name="Mohammed Ajmal" userId="69477c33-8719-4361-9ea8-005d582e58ee" providerId="ADAL" clId="{D56C2147-2BAD-4DAE-B5CE-8CD7383D0514}" dt="2022-03-15T14:37:36.489" v="53" actId="1076"/>
        <pc:sldMkLst>
          <pc:docMk/>
          <pc:sldMk cId="608959905" sldId="258"/>
        </pc:sldMkLst>
        <pc:spChg chg="add del mod">
          <ac:chgData name="Mohammed Ajmal" userId="69477c33-8719-4361-9ea8-005d582e58ee" providerId="ADAL" clId="{D56C2147-2BAD-4DAE-B5CE-8CD7383D0514}" dt="2022-03-15T14:30:09.355" v="2"/>
          <ac:spMkLst>
            <pc:docMk/>
            <pc:sldMk cId="608959905" sldId="258"/>
            <ac:spMk id="2" creationId="{77E836B1-5EF9-4F9A-86C9-1EEB28605410}"/>
          </ac:spMkLst>
        </pc:spChg>
        <pc:spChg chg="add del mod">
          <ac:chgData name="Mohammed Ajmal" userId="69477c33-8719-4361-9ea8-005d582e58ee" providerId="ADAL" clId="{D56C2147-2BAD-4DAE-B5CE-8CD7383D0514}" dt="2022-03-15T14:33:37.808" v="19" actId="478"/>
          <ac:spMkLst>
            <pc:docMk/>
            <pc:sldMk cId="608959905" sldId="258"/>
            <ac:spMk id="3" creationId="{C5AD509C-533E-431A-9E3E-5CB364FAF3B8}"/>
          </ac:spMkLst>
        </pc:spChg>
        <pc:spChg chg="add mod">
          <ac:chgData name="Mohammed Ajmal" userId="69477c33-8719-4361-9ea8-005d582e58ee" providerId="ADAL" clId="{D56C2147-2BAD-4DAE-B5CE-8CD7383D0514}" dt="2022-03-15T14:34:45.871" v="47" actId="2711"/>
          <ac:spMkLst>
            <pc:docMk/>
            <pc:sldMk cId="608959905" sldId="258"/>
            <ac:spMk id="4" creationId="{837325C9-FF11-4404-BB8B-80C15F17DA50}"/>
          </ac:spMkLst>
        </pc:spChg>
        <pc:picChg chg="add mod">
          <ac:chgData name="Mohammed Ajmal" userId="69477c33-8719-4361-9ea8-005d582e58ee" providerId="ADAL" clId="{D56C2147-2BAD-4DAE-B5CE-8CD7383D0514}" dt="2022-03-15T14:37:36.489" v="53" actId="1076"/>
          <ac:picMkLst>
            <pc:docMk/>
            <pc:sldMk cId="608959905" sldId="258"/>
            <ac:picMk id="1026" creationId="{E8CAC04E-445E-4C2D-94DC-FC436EAD015E}"/>
          </ac:picMkLst>
        </pc:picChg>
      </pc:sldChg>
    </pc:docChg>
  </pc:docChgLst>
  <pc:docChgLst>
    <pc:chgData name="Mohammed Ajmal" userId="69477c33-8719-4361-9ea8-005d582e58ee" providerId="ADAL" clId="{2FBCC729-1FBA-4722-88A8-92A2CE3F2D60}"/>
    <pc:docChg chg="undo custSel addSld delSld modSld">
      <pc:chgData name="Mohammed Ajmal" userId="69477c33-8719-4361-9ea8-005d582e58ee" providerId="ADAL" clId="{2FBCC729-1FBA-4722-88A8-92A2CE3F2D60}" dt="2022-03-20T03:53:28.934" v="10954" actId="14100"/>
      <pc:docMkLst>
        <pc:docMk/>
      </pc:docMkLst>
      <pc:sldChg chg="addSp delSp modSp mod setBg setClrOvrMap">
        <pc:chgData name="Mohammed Ajmal" userId="69477c33-8719-4361-9ea8-005d582e58ee" providerId="ADAL" clId="{2FBCC729-1FBA-4722-88A8-92A2CE3F2D60}" dt="2022-03-20T00:46:25.256" v="5849" actId="27636"/>
        <pc:sldMkLst>
          <pc:docMk/>
          <pc:sldMk cId="1267095919" sldId="256"/>
        </pc:sldMkLst>
        <pc:spChg chg="mod">
          <ac:chgData name="Mohammed Ajmal" userId="69477c33-8719-4361-9ea8-005d582e58ee" providerId="ADAL" clId="{2FBCC729-1FBA-4722-88A8-92A2CE3F2D60}" dt="2022-03-20T00:46:25.256" v="5849" actId="27636"/>
          <ac:spMkLst>
            <pc:docMk/>
            <pc:sldMk cId="1267095919" sldId="256"/>
            <ac:spMk id="2" creationId="{500EE479-22C7-4DF9-B528-7DA4E7144E93}"/>
          </ac:spMkLst>
        </pc:spChg>
        <pc:spChg chg="add del mod">
          <ac:chgData name="Mohammed Ajmal" userId="69477c33-8719-4361-9ea8-005d582e58ee" providerId="ADAL" clId="{2FBCC729-1FBA-4722-88A8-92A2CE3F2D60}" dt="2022-03-20T00:44:25.316" v="5847" actId="26606"/>
          <ac:spMkLst>
            <pc:docMk/>
            <pc:sldMk cId="1267095919" sldId="256"/>
            <ac:spMk id="22" creationId="{3CBA3712-79BF-45D4-AB52-1CA46E6A1A28}"/>
          </ac:spMkLst>
        </pc:spChg>
        <pc:spChg chg="add del">
          <ac:chgData name="Mohammed Ajmal" userId="69477c33-8719-4361-9ea8-005d582e58ee" providerId="ADAL" clId="{2FBCC729-1FBA-4722-88A8-92A2CE3F2D60}" dt="2022-03-20T00:44:06.526" v="5843" actId="26606"/>
          <ac:spMkLst>
            <pc:docMk/>
            <pc:sldMk cId="1267095919" sldId="256"/>
            <ac:spMk id="28" creationId="{2E442304-DDBD-4F7B-8017-36BCC863FB40}"/>
          </ac:spMkLst>
        </pc:spChg>
        <pc:spChg chg="add del">
          <ac:chgData name="Mohammed Ajmal" userId="69477c33-8719-4361-9ea8-005d582e58ee" providerId="ADAL" clId="{2FBCC729-1FBA-4722-88A8-92A2CE3F2D60}" dt="2022-03-20T00:44:25.266" v="5846" actId="26606"/>
          <ac:spMkLst>
            <pc:docMk/>
            <pc:sldMk cId="1267095919" sldId="256"/>
            <ac:spMk id="29" creationId="{9228552E-C8B1-4A80-8448-0787CE0FC704}"/>
          </ac:spMkLst>
        </pc:spChg>
        <pc:spChg chg="add del">
          <ac:chgData name="Mohammed Ajmal" userId="69477c33-8719-4361-9ea8-005d582e58ee" providerId="ADAL" clId="{2FBCC729-1FBA-4722-88A8-92A2CE3F2D60}" dt="2022-03-20T00:44:06.526" v="5843" actId="26606"/>
          <ac:spMkLst>
            <pc:docMk/>
            <pc:sldMk cId="1267095919" sldId="256"/>
            <ac:spMk id="30" creationId="{5E107275-3853-46FD-A241-DE4355A42675}"/>
          </ac:spMkLst>
        </pc:spChg>
        <pc:spChg chg="add del">
          <ac:chgData name="Mohammed Ajmal" userId="69477c33-8719-4361-9ea8-005d582e58ee" providerId="ADAL" clId="{2FBCC729-1FBA-4722-88A8-92A2CE3F2D60}" dt="2022-03-20T00:46:25.208" v="5848" actId="26606"/>
          <ac:spMkLst>
            <pc:docMk/>
            <pc:sldMk cId="1267095919" sldId="256"/>
            <ac:spMk id="34" creationId="{2E442304-DDBD-4F7B-8017-36BCC863FB40}"/>
          </ac:spMkLst>
        </pc:spChg>
        <pc:spChg chg="add del">
          <ac:chgData name="Mohammed Ajmal" userId="69477c33-8719-4361-9ea8-005d582e58ee" providerId="ADAL" clId="{2FBCC729-1FBA-4722-88A8-92A2CE3F2D60}" dt="2022-03-20T00:46:25.208" v="5848" actId="26606"/>
          <ac:spMkLst>
            <pc:docMk/>
            <pc:sldMk cId="1267095919" sldId="256"/>
            <ac:spMk id="35" creationId="{5E107275-3853-46FD-A241-DE4355A42675}"/>
          </ac:spMkLst>
        </pc:spChg>
        <pc:spChg chg="add">
          <ac:chgData name="Mohammed Ajmal" userId="69477c33-8719-4361-9ea8-005d582e58ee" providerId="ADAL" clId="{2FBCC729-1FBA-4722-88A8-92A2CE3F2D60}" dt="2022-03-20T00:46:25.208" v="5848" actId="26606"/>
          <ac:spMkLst>
            <pc:docMk/>
            <pc:sldMk cId="1267095919" sldId="256"/>
            <ac:spMk id="41" creationId="{6C4028FD-8BAA-4A19-BFDE-594D991B7552}"/>
          </ac:spMkLst>
        </pc:spChg>
        <pc:graphicFrameChg chg="add del">
          <ac:chgData name="Mohammed Ajmal" userId="69477c33-8719-4361-9ea8-005d582e58ee" providerId="ADAL" clId="{2FBCC729-1FBA-4722-88A8-92A2CE3F2D60}" dt="2022-03-20T00:44:06.526" v="5843" actId="26606"/>
          <ac:graphicFrameMkLst>
            <pc:docMk/>
            <pc:sldMk cId="1267095919" sldId="256"/>
            <ac:graphicFrameMk id="24" creationId="{63E0DA3E-9517-A180-6F00-2A89F9912AE9}"/>
          </ac:graphicFrameMkLst>
        </pc:graphicFrameChg>
        <pc:graphicFrameChg chg="add del">
          <ac:chgData name="Mohammed Ajmal" userId="69477c33-8719-4361-9ea8-005d582e58ee" providerId="ADAL" clId="{2FBCC729-1FBA-4722-88A8-92A2CE3F2D60}" dt="2022-03-20T00:44:25.266" v="5846" actId="26606"/>
          <ac:graphicFrameMkLst>
            <pc:docMk/>
            <pc:sldMk cId="1267095919" sldId="256"/>
            <ac:graphicFrameMk id="32" creationId="{F39ED9B2-1E58-DBCA-6C71-A2FECD0ACCCC}"/>
          </ac:graphicFrameMkLst>
        </pc:graphicFrameChg>
        <pc:graphicFrameChg chg="add mod">
          <ac:chgData name="Mohammed Ajmal" userId="69477c33-8719-4361-9ea8-005d582e58ee" providerId="ADAL" clId="{2FBCC729-1FBA-4722-88A8-92A2CE3F2D60}" dt="2022-03-20T00:46:25.208" v="5848" actId="26606"/>
          <ac:graphicFrameMkLst>
            <pc:docMk/>
            <pc:sldMk cId="1267095919" sldId="256"/>
            <ac:graphicFrameMk id="36" creationId="{63E0DA3E-9517-A180-6F00-2A89F9912AE9}"/>
          </ac:graphicFrameMkLst>
        </pc:graphicFrameChg>
        <pc:picChg chg="add del">
          <ac:chgData name="Mohammed Ajmal" userId="69477c33-8719-4361-9ea8-005d582e58ee" providerId="ADAL" clId="{2FBCC729-1FBA-4722-88A8-92A2CE3F2D60}" dt="2022-03-20T00:44:25.266" v="5846" actId="26606"/>
          <ac:picMkLst>
            <pc:docMk/>
            <pc:sldMk cId="1267095919" sldId="256"/>
            <ac:picMk id="25" creationId="{B1752C40-5D16-B907-5606-BEADF3FA26E4}"/>
          </ac:picMkLst>
        </pc:picChg>
      </pc:sldChg>
      <pc:sldChg chg="modSp mod">
        <pc:chgData name="Mohammed Ajmal" userId="69477c33-8719-4361-9ea8-005d582e58ee" providerId="ADAL" clId="{2FBCC729-1FBA-4722-88A8-92A2CE3F2D60}" dt="2022-03-19T19:15:12.643" v="5272" actId="20577"/>
        <pc:sldMkLst>
          <pc:docMk/>
          <pc:sldMk cId="3975069342" sldId="257"/>
        </pc:sldMkLst>
        <pc:spChg chg="mod">
          <ac:chgData name="Mohammed Ajmal" userId="69477c33-8719-4361-9ea8-005d582e58ee" providerId="ADAL" clId="{2FBCC729-1FBA-4722-88A8-92A2CE3F2D60}" dt="2022-03-19T19:15:12.643" v="5272" actId="20577"/>
          <ac:spMkLst>
            <pc:docMk/>
            <pc:sldMk cId="3975069342" sldId="257"/>
            <ac:spMk id="3" creationId="{01C9DF20-E376-475A-86F0-991692551AE2}"/>
          </ac:spMkLst>
        </pc:spChg>
      </pc:sldChg>
      <pc:sldChg chg="addSp delSp modSp mod">
        <pc:chgData name="Mohammed Ajmal" userId="69477c33-8719-4361-9ea8-005d582e58ee" providerId="ADAL" clId="{2FBCC729-1FBA-4722-88A8-92A2CE3F2D60}" dt="2022-03-19T19:06:38.040" v="5210" actId="120"/>
        <pc:sldMkLst>
          <pc:docMk/>
          <pc:sldMk cId="608959905" sldId="258"/>
        </pc:sldMkLst>
        <pc:spChg chg="add del mod">
          <ac:chgData name="Mohammed Ajmal" userId="69477c33-8719-4361-9ea8-005d582e58ee" providerId="ADAL" clId="{2FBCC729-1FBA-4722-88A8-92A2CE3F2D60}" dt="2022-03-19T14:15:35.978" v="69"/>
          <ac:spMkLst>
            <pc:docMk/>
            <pc:sldMk cId="608959905" sldId="258"/>
            <ac:spMk id="2" creationId="{33D2E586-EE7C-4A67-A17F-813F9DB4CDAC}"/>
          </ac:spMkLst>
        </pc:spChg>
        <pc:spChg chg="add del mod">
          <ac:chgData name="Mohammed Ajmal" userId="69477c33-8719-4361-9ea8-005d582e58ee" providerId="ADAL" clId="{2FBCC729-1FBA-4722-88A8-92A2CE3F2D60}" dt="2022-03-19T15:34:02.609" v="134" actId="478"/>
          <ac:spMkLst>
            <pc:docMk/>
            <pc:sldMk cId="608959905" sldId="258"/>
            <ac:spMk id="2" creationId="{F1981F6D-9C8B-4702-B30F-A33922A286C3}"/>
          </ac:spMkLst>
        </pc:spChg>
        <pc:spChg chg="add mod">
          <ac:chgData name="Mohammed Ajmal" userId="69477c33-8719-4361-9ea8-005d582e58ee" providerId="ADAL" clId="{2FBCC729-1FBA-4722-88A8-92A2CE3F2D60}" dt="2022-03-19T19:05:57.952" v="5206" actId="2711"/>
          <ac:spMkLst>
            <pc:docMk/>
            <pc:sldMk cId="608959905" sldId="258"/>
            <ac:spMk id="3" creationId="{7E78DDCC-2E77-4592-A712-CBAC739068A6}"/>
          </ac:spMkLst>
        </pc:spChg>
        <pc:spChg chg="add del mod">
          <ac:chgData name="Mohammed Ajmal" userId="69477c33-8719-4361-9ea8-005d582e58ee" providerId="ADAL" clId="{2FBCC729-1FBA-4722-88A8-92A2CE3F2D60}" dt="2022-03-19T15:34:50.079" v="142"/>
          <ac:spMkLst>
            <pc:docMk/>
            <pc:sldMk cId="608959905" sldId="258"/>
            <ac:spMk id="4" creationId="{1B4050CD-A574-4D1F-AB15-E379103FD67B}"/>
          </ac:spMkLst>
        </pc:spChg>
        <pc:spChg chg="del mod">
          <ac:chgData name="Mohammed Ajmal" userId="69477c33-8719-4361-9ea8-005d582e58ee" providerId="ADAL" clId="{2FBCC729-1FBA-4722-88A8-92A2CE3F2D60}" dt="2022-03-19T14:13:07.175" v="1" actId="478"/>
          <ac:spMkLst>
            <pc:docMk/>
            <pc:sldMk cId="608959905" sldId="258"/>
            <ac:spMk id="4" creationId="{837325C9-FF11-4404-BB8B-80C15F17DA50}"/>
          </ac:spMkLst>
        </pc:spChg>
        <pc:spChg chg="add mod">
          <ac:chgData name="Mohammed Ajmal" userId="69477c33-8719-4361-9ea8-005d582e58ee" providerId="ADAL" clId="{2FBCC729-1FBA-4722-88A8-92A2CE3F2D60}" dt="2022-03-19T19:06:38.040" v="5210" actId="120"/>
          <ac:spMkLst>
            <pc:docMk/>
            <pc:sldMk cId="608959905" sldId="258"/>
            <ac:spMk id="5" creationId="{BCAE86A6-1475-4B8B-9B83-583ED670580A}"/>
          </ac:spMkLst>
        </pc:spChg>
        <pc:spChg chg="add del mod">
          <ac:chgData name="Mohammed Ajmal" userId="69477c33-8719-4361-9ea8-005d582e58ee" providerId="ADAL" clId="{2FBCC729-1FBA-4722-88A8-92A2CE3F2D60}" dt="2022-03-19T15:34:50.080" v="144"/>
          <ac:spMkLst>
            <pc:docMk/>
            <pc:sldMk cId="608959905" sldId="258"/>
            <ac:spMk id="6" creationId="{75A9D1F4-A16B-4886-8FC6-640EB24528B6}"/>
          </ac:spMkLst>
        </pc:spChg>
        <pc:picChg chg="del">
          <ac:chgData name="Mohammed Ajmal" userId="69477c33-8719-4361-9ea8-005d582e58ee" providerId="ADAL" clId="{2FBCC729-1FBA-4722-88A8-92A2CE3F2D60}" dt="2022-03-19T14:13:16.342" v="2" actId="478"/>
          <ac:picMkLst>
            <pc:docMk/>
            <pc:sldMk cId="608959905" sldId="258"/>
            <ac:picMk id="1026" creationId="{E8CAC04E-445E-4C2D-94DC-FC436EAD015E}"/>
          </ac:picMkLst>
        </pc:picChg>
      </pc:sldChg>
      <pc:sldChg chg="addSp modSp new mod">
        <pc:chgData name="Mohammed Ajmal" userId="69477c33-8719-4361-9ea8-005d582e58ee" providerId="ADAL" clId="{2FBCC729-1FBA-4722-88A8-92A2CE3F2D60}" dt="2022-03-19T19:17:31.698" v="5289" actId="20577"/>
        <pc:sldMkLst>
          <pc:docMk/>
          <pc:sldMk cId="387156613" sldId="259"/>
        </pc:sldMkLst>
        <pc:spChg chg="add mod">
          <ac:chgData name="Mohammed Ajmal" userId="69477c33-8719-4361-9ea8-005d582e58ee" providerId="ADAL" clId="{2FBCC729-1FBA-4722-88A8-92A2CE3F2D60}" dt="2022-03-19T19:17:10.780" v="5282" actId="20577"/>
          <ac:spMkLst>
            <pc:docMk/>
            <pc:sldMk cId="387156613" sldId="259"/>
            <ac:spMk id="2" creationId="{2AE29C2F-3AEA-4017-8A2C-BD50C19DF312}"/>
          </ac:spMkLst>
        </pc:spChg>
        <pc:spChg chg="add mod">
          <ac:chgData name="Mohammed Ajmal" userId="69477c33-8719-4361-9ea8-005d582e58ee" providerId="ADAL" clId="{2FBCC729-1FBA-4722-88A8-92A2CE3F2D60}" dt="2022-03-19T19:17:31.698" v="5289" actId="20577"/>
          <ac:spMkLst>
            <pc:docMk/>
            <pc:sldMk cId="387156613" sldId="259"/>
            <ac:spMk id="3" creationId="{B20E87B5-84FE-42F5-81B0-2AC6844834D1}"/>
          </ac:spMkLst>
        </pc:spChg>
      </pc:sldChg>
      <pc:sldChg chg="addSp delSp modSp new mod">
        <pc:chgData name="Mohammed Ajmal" userId="69477c33-8719-4361-9ea8-005d582e58ee" providerId="ADAL" clId="{2FBCC729-1FBA-4722-88A8-92A2CE3F2D60}" dt="2022-03-20T03:53:15.175" v="10953" actId="14100"/>
        <pc:sldMkLst>
          <pc:docMk/>
          <pc:sldMk cId="625033563" sldId="260"/>
        </pc:sldMkLst>
        <pc:spChg chg="add del mod">
          <ac:chgData name="Mohammed Ajmal" userId="69477c33-8719-4361-9ea8-005d582e58ee" providerId="ADAL" clId="{2FBCC729-1FBA-4722-88A8-92A2CE3F2D60}" dt="2022-03-19T17:34:07.310" v="1813"/>
          <ac:spMkLst>
            <pc:docMk/>
            <pc:sldMk cId="625033563" sldId="260"/>
            <ac:spMk id="2" creationId="{740396AA-AC55-46F5-AE0F-095AF29DDEAF}"/>
          </ac:spMkLst>
        </pc:spChg>
        <pc:spChg chg="add del mod">
          <ac:chgData name="Mohammed Ajmal" userId="69477c33-8719-4361-9ea8-005d582e58ee" providerId="ADAL" clId="{2FBCC729-1FBA-4722-88A8-92A2CE3F2D60}" dt="2022-03-19T17:34:19.167" v="1817"/>
          <ac:spMkLst>
            <pc:docMk/>
            <pc:sldMk cId="625033563" sldId="260"/>
            <ac:spMk id="3" creationId="{F272A186-A8FC-4BD6-9D68-8E03737ADBA9}"/>
          </ac:spMkLst>
        </pc:spChg>
        <pc:spChg chg="add del mod">
          <ac:chgData name="Mohammed Ajmal" userId="69477c33-8719-4361-9ea8-005d582e58ee" providerId="ADAL" clId="{2FBCC729-1FBA-4722-88A8-92A2CE3F2D60}" dt="2022-03-19T17:34:31.542" v="1820"/>
          <ac:spMkLst>
            <pc:docMk/>
            <pc:sldMk cId="625033563" sldId="260"/>
            <ac:spMk id="4" creationId="{BF48776F-0172-4D0B-AB76-111EFBC54E84}"/>
          </ac:spMkLst>
        </pc:spChg>
        <pc:spChg chg="add mod">
          <ac:chgData name="Mohammed Ajmal" userId="69477c33-8719-4361-9ea8-005d582e58ee" providerId="ADAL" clId="{2FBCC729-1FBA-4722-88A8-92A2CE3F2D60}" dt="2022-03-20T03:53:15.175" v="10953" actId="14100"/>
          <ac:spMkLst>
            <pc:docMk/>
            <pc:sldMk cId="625033563" sldId="260"/>
            <ac:spMk id="5" creationId="{BE2D9C87-F5E9-4BEA-B1FE-407CE80E5892}"/>
          </ac:spMkLst>
        </pc:spChg>
        <pc:spChg chg="add del mod">
          <ac:chgData name="Mohammed Ajmal" userId="69477c33-8719-4361-9ea8-005d582e58ee" providerId="ADAL" clId="{2FBCC729-1FBA-4722-88A8-92A2CE3F2D60}" dt="2022-03-19T17:39:36.496" v="2159"/>
          <ac:spMkLst>
            <pc:docMk/>
            <pc:sldMk cId="625033563" sldId="260"/>
            <ac:spMk id="6" creationId="{541A06DA-1937-464A-99EA-01A93F9A569C}"/>
          </ac:spMkLst>
        </pc:spChg>
        <pc:spChg chg="add mod">
          <ac:chgData name="Mohammed Ajmal" userId="69477c33-8719-4361-9ea8-005d582e58ee" providerId="ADAL" clId="{2FBCC729-1FBA-4722-88A8-92A2CE3F2D60}" dt="2022-03-20T03:53:07.581" v="10951" actId="2711"/>
          <ac:spMkLst>
            <pc:docMk/>
            <pc:sldMk cId="625033563" sldId="260"/>
            <ac:spMk id="7" creationId="{B099B00D-4537-4AF9-91B5-CCA2C8011617}"/>
          </ac:spMkLst>
        </pc:spChg>
        <pc:spChg chg="add mod">
          <ac:chgData name="Mohammed Ajmal" userId="69477c33-8719-4361-9ea8-005d582e58ee" providerId="ADAL" clId="{2FBCC729-1FBA-4722-88A8-92A2CE3F2D60}" dt="2022-03-19T19:19:34.171" v="5294" actId="14100"/>
          <ac:spMkLst>
            <pc:docMk/>
            <pc:sldMk cId="625033563" sldId="260"/>
            <ac:spMk id="8" creationId="{F7AC1B27-061B-48EC-B976-9A652D153433}"/>
          </ac:spMkLst>
        </pc:spChg>
      </pc:sldChg>
      <pc:sldChg chg="addSp modSp new mod">
        <pc:chgData name="Mohammed Ajmal" userId="69477c33-8719-4361-9ea8-005d582e58ee" providerId="ADAL" clId="{2FBCC729-1FBA-4722-88A8-92A2CE3F2D60}" dt="2022-03-19T19:12:40.074" v="5258" actId="2710"/>
        <pc:sldMkLst>
          <pc:docMk/>
          <pc:sldMk cId="546204640" sldId="261"/>
        </pc:sldMkLst>
        <pc:spChg chg="add mod">
          <ac:chgData name="Mohammed Ajmal" userId="69477c33-8719-4361-9ea8-005d582e58ee" providerId="ADAL" clId="{2FBCC729-1FBA-4722-88A8-92A2CE3F2D60}" dt="2022-03-19T19:05:44.299" v="5205" actId="14100"/>
          <ac:spMkLst>
            <pc:docMk/>
            <pc:sldMk cId="546204640" sldId="261"/>
            <ac:spMk id="2" creationId="{630587D4-7C37-4041-81DE-9D4BA6AAF0F4}"/>
          </ac:spMkLst>
        </pc:spChg>
        <pc:spChg chg="add mod">
          <ac:chgData name="Mohammed Ajmal" userId="69477c33-8719-4361-9ea8-005d582e58ee" providerId="ADAL" clId="{2FBCC729-1FBA-4722-88A8-92A2CE3F2D60}" dt="2022-03-19T19:12:40.074" v="5258" actId="2710"/>
          <ac:spMkLst>
            <pc:docMk/>
            <pc:sldMk cId="546204640" sldId="261"/>
            <ac:spMk id="3" creationId="{CF04DC1B-67EF-4B3B-BB48-087A090CC902}"/>
          </ac:spMkLst>
        </pc:spChg>
      </pc:sldChg>
      <pc:sldChg chg="addSp modSp new mod">
        <pc:chgData name="Mohammed Ajmal" userId="69477c33-8719-4361-9ea8-005d582e58ee" providerId="ADAL" clId="{2FBCC729-1FBA-4722-88A8-92A2CE3F2D60}" dt="2022-03-19T19:12:55.956" v="5260" actId="2710"/>
        <pc:sldMkLst>
          <pc:docMk/>
          <pc:sldMk cId="3558220273" sldId="262"/>
        </pc:sldMkLst>
        <pc:spChg chg="add mod">
          <ac:chgData name="Mohammed Ajmal" userId="69477c33-8719-4361-9ea8-005d582e58ee" providerId="ADAL" clId="{2FBCC729-1FBA-4722-88A8-92A2CE3F2D60}" dt="2022-03-19T18:36:02.452" v="4269" actId="14100"/>
          <ac:spMkLst>
            <pc:docMk/>
            <pc:sldMk cId="3558220273" sldId="262"/>
            <ac:spMk id="2" creationId="{9230B5C7-FE55-4624-82AA-61376C9D3A25}"/>
          </ac:spMkLst>
        </pc:spChg>
        <pc:spChg chg="add mod">
          <ac:chgData name="Mohammed Ajmal" userId="69477c33-8719-4361-9ea8-005d582e58ee" providerId="ADAL" clId="{2FBCC729-1FBA-4722-88A8-92A2CE3F2D60}" dt="2022-03-19T19:12:55.956" v="5260" actId="2710"/>
          <ac:spMkLst>
            <pc:docMk/>
            <pc:sldMk cId="3558220273" sldId="262"/>
            <ac:spMk id="3" creationId="{93B0F472-648B-46C2-9688-DE9EAB044D10}"/>
          </ac:spMkLst>
        </pc:spChg>
      </pc:sldChg>
      <pc:sldChg chg="addSp delSp modSp new mod">
        <pc:chgData name="Mohammed Ajmal" userId="69477c33-8719-4361-9ea8-005d582e58ee" providerId="ADAL" clId="{2FBCC729-1FBA-4722-88A8-92A2CE3F2D60}" dt="2022-03-19T19:20:13.929" v="5296" actId="2711"/>
        <pc:sldMkLst>
          <pc:docMk/>
          <pc:sldMk cId="3291160698" sldId="263"/>
        </pc:sldMkLst>
        <pc:spChg chg="add mod">
          <ac:chgData name="Mohammed Ajmal" userId="69477c33-8719-4361-9ea8-005d582e58ee" providerId="ADAL" clId="{2FBCC729-1FBA-4722-88A8-92A2CE3F2D60}" dt="2022-03-19T19:20:07.314" v="5295" actId="2711"/>
          <ac:spMkLst>
            <pc:docMk/>
            <pc:sldMk cId="3291160698" sldId="263"/>
            <ac:spMk id="2" creationId="{79DEA8DA-D2B5-49EE-826B-5E4E2FB9ABA5}"/>
          </ac:spMkLst>
        </pc:spChg>
        <pc:spChg chg="add del mod">
          <ac:chgData name="Mohammed Ajmal" userId="69477c33-8719-4361-9ea8-005d582e58ee" providerId="ADAL" clId="{2FBCC729-1FBA-4722-88A8-92A2CE3F2D60}" dt="2022-03-19T18:59:06.114" v="4683"/>
          <ac:spMkLst>
            <pc:docMk/>
            <pc:sldMk cId="3291160698" sldId="263"/>
            <ac:spMk id="3" creationId="{3CA2914E-A77A-4CE1-9C47-6BADDFAB00F7}"/>
          </ac:spMkLst>
        </pc:spChg>
        <pc:spChg chg="add del mod">
          <ac:chgData name="Mohammed Ajmal" userId="69477c33-8719-4361-9ea8-005d582e58ee" providerId="ADAL" clId="{2FBCC729-1FBA-4722-88A8-92A2CE3F2D60}" dt="2022-03-19T18:59:06.116" v="4685"/>
          <ac:spMkLst>
            <pc:docMk/>
            <pc:sldMk cId="3291160698" sldId="263"/>
            <ac:spMk id="4" creationId="{6EEA554D-D3B2-4EEB-975F-2AA981CEB88A}"/>
          </ac:spMkLst>
        </pc:spChg>
        <pc:spChg chg="add del mod">
          <ac:chgData name="Mohammed Ajmal" userId="69477c33-8719-4361-9ea8-005d582e58ee" providerId="ADAL" clId="{2FBCC729-1FBA-4722-88A8-92A2CE3F2D60}" dt="2022-03-19T18:59:13.832" v="4689"/>
          <ac:spMkLst>
            <pc:docMk/>
            <pc:sldMk cId="3291160698" sldId="263"/>
            <ac:spMk id="5" creationId="{B10B2196-17F2-4D67-BF4F-9BDCB703C757}"/>
          </ac:spMkLst>
        </pc:spChg>
        <pc:spChg chg="add del mod">
          <ac:chgData name="Mohammed Ajmal" userId="69477c33-8719-4361-9ea8-005d582e58ee" providerId="ADAL" clId="{2FBCC729-1FBA-4722-88A8-92A2CE3F2D60}" dt="2022-03-19T18:59:13.835" v="4691"/>
          <ac:spMkLst>
            <pc:docMk/>
            <pc:sldMk cId="3291160698" sldId="263"/>
            <ac:spMk id="6" creationId="{34C4A53C-F7BB-4C24-861B-4731E6A3B675}"/>
          </ac:spMkLst>
        </pc:spChg>
        <pc:spChg chg="add mod">
          <ac:chgData name="Mohammed Ajmal" userId="69477c33-8719-4361-9ea8-005d582e58ee" providerId="ADAL" clId="{2FBCC729-1FBA-4722-88A8-92A2CE3F2D60}" dt="2022-03-19T19:20:13.929" v="5296" actId="2711"/>
          <ac:spMkLst>
            <pc:docMk/>
            <pc:sldMk cId="3291160698" sldId="263"/>
            <ac:spMk id="7" creationId="{62442BD5-CEDF-4D6E-89F5-8BFCF1A06610}"/>
          </ac:spMkLst>
        </pc:spChg>
      </pc:sldChg>
      <pc:sldChg chg="addSp delSp modSp new mod">
        <pc:chgData name="Mohammed Ajmal" userId="69477c33-8719-4361-9ea8-005d582e58ee" providerId="ADAL" clId="{2FBCC729-1FBA-4722-88A8-92A2CE3F2D60}" dt="2022-03-20T03:53:28.934" v="10954" actId="14100"/>
        <pc:sldMkLst>
          <pc:docMk/>
          <pc:sldMk cId="2939676396" sldId="264"/>
        </pc:sldMkLst>
        <pc:spChg chg="add del">
          <ac:chgData name="Mohammed Ajmal" userId="69477c33-8719-4361-9ea8-005d582e58ee" providerId="ADAL" clId="{2FBCC729-1FBA-4722-88A8-92A2CE3F2D60}" dt="2022-03-19T22:35:15.249" v="5301" actId="478"/>
          <ac:spMkLst>
            <pc:docMk/>
            <pc:sldMk cId="2939676396" sldId="264"/>
            <ac:spMk id="4" creationId="{4617DD60-288E-4C90-80E1-B08DD703B48E}"/>
          </ac:spMkLst>
        </pc:spChg>
        <pc:spChg chg="add mod">
          <ac:chgData name="Mohammed Ajmal" userId="69477c33-8719-4361-9ea8-005d582e58ee" providerId="ADAL" clId="{2FBCC729-1FBA-4722-88A8-92A2CE3F2D60}" dt="2022-03-19T23:54:15.988" v="5395" actId="115"/>
          <ac:spMkLst>
            <pc:docMk/>
            <pc:sldMk cId="2939676396" sldId="264"/>
            <ac:spMk id="7" creationId="{1B6D0EE6-E42D-41FA-81F0-CEA0A0AC2E58}"/>
          </ac:spMkLst>
        </pc:spChg>
        <pc:spChg chg="add mod">
          <ac:chgData name="Mohammed Ajmal" userId="69477c33-8719-4361-9ea8-005d582e58ee" providerId="ADAL" clId="{2FBCC729-1FBA-4722-88A8-92A2CE3F2D60}" dt="2022-03-20T03:53:28.934" v="10954" actId="14100"/>
          <ac:spMkLst>
            <pc:docMk/>
            <pc:sldMk cId="2939676396" sldId="264"/>
            <ac:spMk id="8" creationId="{0213474D-4B70-4D31-8AA4-1AF123F7A42C}"/>
          </ac:spMkLst>
        </pc:spChg>
        <pc:picChg chg="add del">
          <ac:chgData name="Mohammed Ajmal" userId="69477c33-8719-4361-9ea8-005d582e58ee" providerId="ADAL" clId="{2FBCC729-1FBA-4722-88A8-92A2CE3F2D60}" dt="2022-03-19T22:35:08.502" v="5299" actId="478"/>
          <ac:picMkLst>
            <pc:docMk/>
            <pc:sldMk cId="2939676396" sldId="264"/>
            <ac:picMk id="3" creationId="{FD4FBADF-9537-45F5-ABBD-CC7D102C2048}"/>
          </ac:picMkLst>
        </pc:picChg>
        <pc:picChg chg="add del">
          <ac:chgData name="Mohammed Ajmal" userId="69477c33-8719-4361-9ea8-005d582e58ee" providerId="ADAL" clId="{2FBCC729-1FBA-4722-88A8-92A2CE3F2D60}" dt="2022-03-19T22:37:31.510" v="5303" actId="478"/>
          <ac:picMkLst>
            <pc:docMk/>
            <pc:sldMk cId="2939676396" sldId="264"/>
            <ac:picMk id="6" creationId="{0D67A6A9-46FE-43EA-B34C-D677AE37D55E}"/>
          </ac:picMkLst>
        </pc:picChg>
        <pc:picChg chg="add del mod">
          <ac:chgData name="Mohammed Ajmal" userId="69477c33-8719-4361-9ea8-005d582e58ee" providerId="ADAL" clId="{2FBCC729-1FBA-4722-88A8-92A2CE3F2D60}" dt="2022-03-19T23:02:12.239" v="5309" actId="478"/>
          <ac:picMkLst>
            <pc:docMk/>
            <pc:sldMk cId="2939676396" sldId="264"/>
            <ac:picMk id="1028" creationId="{548E62E8-AE59-41A5-A112-CD142DD168F3}"/>
          </ac:picMkLst>
        </pc:picChg>
      </pc:sldChg>
      <pc:sldChg chg="addSp new mod">
        <pc:chgData name="Mohammed Ajmal" userId="69477c33-8719-4361-9ea8-005d582e58ee" providerId="ADAL" clId="{2FBCC729-1FBA-4722-88A8-92A2CE3F2D60}" dt="2022-03-19T23:48:20.744" v="5311" actId="22"/>
        <pc:sldMkLst>
          <pc:docMk/>
          <pc:sldMk cId="4221101879" sldId="265"/>
        </pc:sldMkLst>
        <pc:picChg chg="add">
          <ac:chgData name="Mohammed Ajmal" userId="69477c33-8719-4361-9ea8-005d582e58ee" providerId="ADAL" clId="{2FBCC729-1FBA-4722-88A8-92A2CE3F2D60}" dt="2022-03-19T23:48:20.744" v="5311" actId="22"/>
          <ac:picMkLst>
            <pc:docMk/>
            <pc:sldMk cId="4221101879" sldId="265"/>
            <ac:picMk id="3" creationId="{A3CB2001-F50E-450A-8E30-F7B9DF4D86C9}"/>
          </ac:picMkLst>
        </pc:picChg>
      </pc:sldChg>
      <pc:sldChg chg="addSp delSp modSp new mod">
        <pc:chgData name="Mohammed Ajmal" userId="69477c33-8719-4361-9ea8-005d582e58ee" providerId="ADAL" clId="{2FBCC729-1FBA-4722-88A8-92A2CE3F2D60}" dt="2022-03-20T00:56:44.954" v="6837"/>
        <pc:sldMkLst>
          <pc:docMk/>
          <pc:sldMk cId="1708728155" sldId="266"/>
        </pc:sldMkLst>
        <pc:spChg chg="add mod">
          <ac:chgData name="Mohammed Ajmal" userId="69477c33-8719-4361-9ea8-005d582e58ee" providerId="ADAL" clId="{2FBCC729-1FBA-4722-88A8-92A2CE3F2D60}" dt="2022-03-20T00:48:22.045" v="5901" actId="115"/>
          <ac:spMkLst>
            <pc:docMk/>
            <pc:sldMk cId="1708728155" sldId="266"/>
            <ac:spMk id="2" creationId="{A56AF3C9-DC04-46F4-88F1-4AF1B0A73D1C}"/>
          </ac:spMkLst>
        </pc:spChg>
        <pc:spChg chg="add del mod">
          <ac:chgData name="Mohammed Ajmal" userId="69477c33-8719-4361-9ea8-005d582e58ee" providerId="ADAL" clId="{2FBCC729-1FBA-4722-88A8-92A2CE3F2D60}" dt="2022-03-20T00:48:36.710" v="5905"/>
          <ac:spMkLst>
            <pc:docMk/>
            <pc:sldMk cId="1708728155" sldId="266"/>
            <ac:spMk id="3" creationId="{F60DD147-EC8D-4D13-869E-3DC11164044B}"/>
          </ac:spMkLst>
        </pc:spChg>
        <pc:spChg chg="add mod">
          <ac:chgData name="Mohammed Ajmal" userId="69477c33-8719-4361-9ea8-005d582e58ee" providerId="ADAL" clId="{2FBCC729-1FBA-4722-88A8-92A2CE3F2D60}" dt="2022-03-20T00:49:58.033" v="5966" actId="115"/>
          <ac:spMkLst>
            <pc:docMk/>
            <pc:sldMk cId="1708728155" sldId="266"/>
            <ac:spMk id="4" creationId="{87867096-B6C2-456A-BAA4-8E61B1B7BF73}"/>
          </ac:spMkLst>
        </pc:spChg>
        <pc:spChg chg="add del mod">
          <ac:chgData name="Mohammed Ajmal" userId="69477c33-8719-4361-9ea8-005d582e58ee" providerId="ADAL" clId="{2FBCC729-1FBA-4722-88A8-92A2CE3F2D60}" dt="2022-03-20T00:56:44.954" v="6837"/>
          <ac:spMkLst>
            <pc:docMk/>
            <pc:sldMk cId="1708728155" sldId="266"/>
            <ac:spMk id="5" creationId="{D28EB89B-3ECB-4296-866A-2E82F7BBEB8A}"/>
          </ac:spMkLst>
        </pc:spChg>
        <pc:spChg chg="add mod">
          <ac:chgData name="Mohammed Ajmal" userId="69477c33-8719-4361-9ea8-005d582e58ee" providerId="ADAL" clId="{2FBCC729-1FBA-4722-88A8-92A2CE3F2D60}" dt="2022-03-20T00:56:43.907" v="6835" actId="2710"/>
          <ac:spMkLst>
            <pc:docMk/>
            <pc:sldMk cId="1708728155" sldId="266"/>
            <ac:spMk id="6" creationId="{27560068-8092-4DC4-BFC2-C977FAE23C03}"/>
          </ac:spMkLst>
        </pc:spChg>
      </pc:sldChg>
      <pc:sldChg chg="addSp modSp new mod">
        <pc:chgData name="Mohammed Ajmal" userId="69477c33-8719-4361-9ea8-005d582e58ee" providerId="ADAL" clId="{2FBCC729-1FBA-4722-88A8-92A2CE3F2D60}" dt="2022-03-20T01:02:47.596" v="7413" actId="2710"/>
        <pc:sldMkLst>
          <pc:docMk/>
          <pc:sldMk cId="4089239132" sldId="267"/>
        </pc:sldMkLst>
        <pc:spChg chg="add mod">
          <ac:chgData name="Mohammed Ajmal" userId="69477c33-8719-4361-9ea8-005d582e58ee" providerId="ADAL" clId="{2FBCC729-1FBA-4722-88A8-92A2CE3F2D60}" dt="2022-03-20T00:57:57.455" v="6890" actId="115"/>
          <ac:spMkLst>
            <pc:docMk/>
            <pc:sldMk cId="4089239132" sldId="267"/>
            <ac:spMk id="2" creationId="{1B955073-5D64-4AB2-BC93-FC49650E6EF9}"/>
          </ac:spMkLst>
        </pc:spChg>
        <pc:spChg chg="add mod">
          <ac:chgData name="Mohammed Ajmal" userId="69477c33-8719-4361-9ea8-005d582e58ee" providerId="ADAL" clId="{2FBCC729-1FBA-4722-88A8-92A2CE3F2D60}" dt="2022-03-20T01:02:47.596" v="7413" actId="2710"/>
          <ac:spMkLst>
            <pc:docMk/>
            <pc:sldMk cId="4089239132" sldId="267"/>
            <ac:spMk id="3" creationId="{5EB5DB25-E752-4D35-9C16-96778EE55CB4}"/>
          </ac:spMkLst>
        </pc:spChg>
      </pc:sldChg>
      <pc:sldChg chg="addSp delSp modSp new mod">
        <pc:chgData name="Mohammed Ajmal" userId="69477c33-8719-4361-9ea8-005d582e58ee" providerId="ADAL" clId="{2FBCC729-1FBA-4722-88A8-92A2CE3F2D60}" dt="2022-03-20T02:44:55.765" v="9861" actId="14100"/>
        <pc:sldMkLst>
          <pc:docMk/>
          <pc:sldMk cId="4026438147" sldId="268"/>
        </pc:sldMkLst>
        <pc:spChg chg="add del mod">
          <ac:chgData name="Mohammed Ajmal" userId="69477c33-8719-4361-9ea8-005d582e58ee" providerId="ADAL" clId="{2FBCC729-1FBA-4722-88A8-92A2CE3F2D60}" dt="2022-03-20T01:03:02.031" v="7417"/>
          <ac:spMkLst>
            <pc:docMk/>
            <pc:sldMk cId="4026438147" sldId="268"/>
            <ac:spMk id="2" creationId="{E63883A4-B545-4A8C-BC4D-DB1F5F290789}"/>
          </ac:spMkLst>
        </pc:spChg>
        <pc:spChg chg="add mod">
          <ac:chgData name="Mohammed Ajmal" userId="69477c33-8719-4361-9ea8-005d582e58ee" providerId="ADAL" clId="{2FBCC729-1FBA-4722-88A8-92A2CE3F2D60}" dt="2022-03-20T01:03:48.960" v="7456" actId="115"/>
          <ac:spMkLst>
            <pc:docMk/>
            <pc:sldMk cId="4026438147" sldId="268"/>
            <ac:spMk id="3" creationId="{4408AAB2-AB60-44FD-98A2-ADE37E76288C}"/>
          </ac:spMkLst>
        </pc:spChg>
        <pc:spChg chg="add mod">
          <ac:chgData name="Mohammed Ajmal" userId="69477c33-8719-4361-9ea8-005d582e58ee" providerId="ADAL" clId="{2FBCC729-1FBA-4722-88A8-92A2CE3F2D60}" dt="2022-03-20T02:44:55.765" v="9861" actId="14100"/>
          <ac:spMkLst>
            <pc:docMk/>
            <pc:sldMk cId="4026438147" sldId="268"/>
            <ac:spMk id="4" creationId="{54F296B0-0790-4CB4-BFA0-AD44B7534B8C}"/>
          </ac:spMkLst>
        </pc:spChg>
      </pc:sldChg>
      <pc:sldChg chg="addSp modSp new mod">
        <pc:chgData name="Mohammed Ajmal" userId="69477c33-8719-4361-9ea8-005d582e58ee" providerId="ADAL" clId="{2FBCC729-1FBA-4722-88A8-92A2CE3F2D60}" dt="2022-03-20T01:48:08.788" v="8357" actId="2710"/>
        <pc:sldMkLst>
          <pc:docMk/>
          <pc:sldMk cId="1437574663" sldId="269"/>
        </pc:sldMkLst>
        <pc:spChg chg="add mod">
          <ac:chgData name="Mohammed Ajmal" userId="69477c33-8719-4361-9ea8-005d582e58ee" providerId="ADAL" clId="{2FBCC729-1FBA-4722-88A8-92A2CE3F2D60}" dt="2022-03-20T01:44:26.097" v="7980" actId="115"/>
          <ac:spMkLst>
            <pc:docMk/>
            <pc:sldMk cId="1437574663" sldId="269"/>
            <ac:spMk id="2" creationId="{9057DF24-1568-4191-81B8-F815A96639DA}"/>
          </ac:spMkLst>
        </pc:spChg>
        <pc:spChg chg="add mod">
          <ac:chgData name="Mohammed Ajmal" userId="69477c33-8719-4361-9ea8-005d582e58ee" providerId="ADAL" clId="{2FBCC729-1FBA-4722-88A8-92A2CE3F2D60}" dt="2022-03-20T01:48:08.788" v="8357" actId="2710"/>
          <ac:spMkLst>
            <pc:docMk/>
            <pc:sldMk cId="1437574663" sldId="269"/>
            <ac:spMk id="3" creationId="{5ED8AC6B-3C5D-437A-813F-DE8DDDD4733D}"/>
          </ac:spMkLst>
        </pc:spChg>
      </pc:sldChg>
      <pc:sldChg chg="addSp modSp new mod">
        <pc:chgData name="Mohammed Ajmal" userId="69477c33-8719-4361-9ea8-005d582e58ee" providerId="ADAL" clId="{2FBCC729-1FBA-4722-88A8-92A2CE3F2D60}" dt="2022-03-20T03:46:35.914" v="10866" actId="20577"/>
        <pc:sldMkLst>
          <pc:docMk/>
          <pc:sldMk cId="3420331173" sldId="270"/>
        </pc:sldMkLst>
        <pc:spChg chg="add mod">
          <ac:chgData name="Mohammed Ajmal" userId="69477c33-8719-4361-9ea8-005d582e58ee" providerId="ADAL" clId="{2FBCC729-1FBA-4722-88A8-92A2CE3F2D60}" dt="2022-03-20T02:04:58.586" v="9568" actId="113"/>
          <ac:spMkLst>
            <pc:docMk/>
            <pc:sldMk cId="3420331173" sldId="270"/>
            <ac:spMk id="2" creationId="{7E51DCD4-6FD9-4002-83CE-9F908ACAD824}"/>
          </ac:spMkLst>
        </pc:spChg>
        <pc:spChg chg="add mod">
          <ac:chgData name="Mohammed Ajmal" userId="69477c33-8719-4361-9ea8-005d582e58ee" providerId="ADAL" clId="{2FBCC729-1FBA-4722-88A8-92A2CE3F2D60}" dt="2022-03-20T03:46:35.914" v="10866" actId="20577"/>
          <ac:spMkLst>
            <pc:docMk/>
            <pc:sldMk cId="3420331173" sldId="270"/>
            <ac:spMk id="3" creationId="{B90B964D-2747-4351-A01F-C11034F6D160}"/>
          </ac:spMkLst>
        </pc:spChg>
      </pc:sldChg>
      <pc:sldChg chg="addSp delSp modSp new mod">
        <pc:chgData name="Mohammed Ajmal" userId="69477c33-8719-4361-9ea8-005d582e58ee" providerId="ADAL" clId="{2FBCC729-1FBA-4722-88A8-92A2CE3F2D60}" dt="2022-03-20T02:58:42.105" v="10392"/>
        <pc:sldMkLst>
          <pc:docMk/>
          <pc:sldMk cId="512179513" sldId="271"/>
        </pc:sldMkLst>
        <pc:spChg chg="add mod">
          <ac:chgData name="Mohammed Ajmal" userId="69477c33-8719-4361-9ea8-005d582e58ee" providerId="ADAL" clId="{2FBCC729-1FBA-4722-88A8-92A2CE3F2D60}" dt="2022-03-20T02:49:34.262" v="9945" actId="115"/>
          <ac:spMkLst>
            <pc:docMk/>
            <pc:sldMk cId="512179513" sldId="271"/>
            <ac:spMk id="2" creationId="{452ECE1C-5346-4D59-AB93-BB57258E427C}"/>
          </ac:spMkLst>
        </pc:spChg>
        <pc:spChg chg="add del mod">
          <ac:chgData name="Mohammed Ajmal" userId="69477c33-8719-4361-9ea8-005d582e58ee" providerId="ADAL" clId="{2FBCC729-1FBA-4722-88A8-92A2CE3F2D60}" dt="2022-03-20T02:58:42.105" v="10392"/>
          <ac:spMkLst>
            <pc:docMk/>
            <pc:sldMk cId="512179513" sldId="271"/>
            <ac:spMk id="3" creationId="{56BA59B9-E12C-4485-BC45-F064EC6C7FD4}"/>
          </ac:spMkLst>
        </pc:spChg>
        <pc:spChg chg="add mod">
          <ac:chgData name="Mohammed Ajmal" userId="69477c33-8719-4361-9ea8-005d582e58ee" providerId="ADAL" clId="{2FBCC729-1FBA-4722-88A8-92A2CE3F2D60}" dt="2022-03-20T02:58:38.838" v="10390" actId="20577"/>
          <ac:spMkLst>
            <pc:docMk/>
            <pc:sldMk cId="512179513" sldId="271"/>
            <ac:spMk id="4" creationId="{6FDA4232-76C5-4599-A045-7BBDE82C3CC1}"/>
          </ac:spMkLst>
        </pc:spChg>
      </pc:sldChg>
      <pc:sldChg chg="new del">
        <pc:chgData name="Mohammed Ajmal" userId="69477c33-8719-4361-9ea8-005d582e58ee" providerId="ADAL" clId="{2FBCC729-1FBA-4722-88A8-92A2CE3F2D60}" dt="2022-03-20T02:30:48.691" v="9592" actId="47"/>
        <pc:sldMkLst>
          <pc:docMk/>
          <pc:sldMk cId="1445651244" sldId="272"/>
        </pc:sldMkLst>
      </pc:sldChg>
      <pc:sldChg chg="addSp modSp new mod">
        <pc:chgData name="Mohammed Ajmal" userId="69477c33-8719-4361-9ea8-005d582e58ee" providerId="ADAL" clId="{2FBCC729-1FBA-4722-88A8-92A2CE3F2D60}" dt="2022-03-20T03:01:09.099" v="10567" actId="14100"/>
        <pc:sldMkLst>
          <pc:docMk/>
          <pc:sldMk cId="4069958510" sldId="272"/>
        </pc:sldMkLst>
        <pc:spChg chg="add mod">
          <ac:chgData name="Mohammed Ajmal" userId="69477c33-8719-4361-9ea8-005d582e58ee" providerId="ADAL" clId="{2FBCC729-1FBA-4722-88A8-92A2CE3F2D60}" dt="2022-03-20T02:59:33.458" v="10407" actId="115"/>
          <ac:spMkLst>
            <pc:docMk/>
            <pc:sldMk cId="4069958510" sldId="272"/>
            <ac:spMk id="2" creationId="{5C7D4AEE-30D3-4B81-B000-045A2C189FD9}"/>
          </ac:spMkLst>
        </pc:spChg>
        <pc:spChg chg="add mod">
          <ac:chgData name="Mohammed Ajmal" userId="69477c33-8719-4361-9ea8-005d582e58ee" providerId="ADAL" clId="{2FBCC729-1FBA-4722-88A8-92A2CE3F2D60}" dt="2022-03-20T03:01:09.099" v="10567" actId="14100"/>
          <ac:spMkLst>
            <pc:docMk/>
            <pc:sldMk cId="4069958510" sldId="272"/>
            <ac:spMk id="3" creationId="{D572D90D-36FC-4677-B977-278A250B4A46}"/>
          </ac:spMkLst>
        </pc:spChg>
      </pc:sldChg>
      <pc:sldChg chg="addSp delSp modSp new mod">
        <pc:chgData name="Mohammed Ajmal" userId="69477c33-8719-4361-9ea8-005d582e58ee" providerId="ADAL" clId="{2FBCC729-1FBA-4722-88A8-92A2CE3F2D60}" dt="2022-03-20T03:48:57.277" v="10948" actId="14100"/>
        <pc:sldMkLst>
          <pc:docMk/>
          <pc:sldMk cId="2401771444" sldId="273"/>
        </pc:sldMkLst>
        <pc:spChg chg="add mod">
          <ac:chgData name="Mohammed Ajmal" userId="69477c33-8719-4361-9ea8-005d582e58ee" providerId="ADAL" clId="{2FBCC729-1FBA-4722-88A8-92A2CE3F2D60}" dt="2022-03-20T03:02:06.488" v="10606" actId="2711"/>
          <ac:spMkLst>
            <pc:docMk/>
            <pc:sldMk cId="2401771444" sldId="273"/>
            <ac:spMk id="2" creationId="{FE96DD41-D3DA-4D35-9881-580990ABA4FE}"/>
          </ac:spMkLst>
        </pc:spChg>
        <pc:spChg chg="add del mod">
          <ac:chgData name="Mohammed Ajmal" userId="69477c33-8719-4361-9ea8-005d582e58ee" providerId="ADAL" clId="{2FBCC729-1FBA-4722-88A8-92A2CE3F2D60}" dt="2022-03-20T03:13:27.148" v="10609"/>
          <ac:spMkLst>
            <pc:docMk/>
            <pc:sldMk cId="2401771444" sldId="273"/>
            <ac:spMk id="3" creationId="{9D6CE82A-9DF1-4075-A92D-FE9CE8C80677}"/>
          </ac:spMkLst>
        </pc:spChg>
        <pc:spChg chg="add mod">
          <ac:chgData name="Mohammed Ajmal" userId="69477c33-8719-4361-9ea8-005d582e58ee" providerId="ADAL" clId="{2FBCC729-1FBA-4722-88A8-92A2CE3F2D60}" dt="2022-03-20T03:47:25.206" v="10874" actId="20577"/>
          <ac:spMkLst>
            <pc:docMk/>
            <pc:sldMk cId="2401771444" sldId="273"/>
            <ac:spMk id="3" creationId="{CBC391B3-3D11-48B1-9AEC-611DEFE70C42}"/>
          </ac:spMkLst>
        </pc:spChg>
        <pc:spChg chg="add mod">
          <ac:chgData name="Mohammed Ajmal" userId="69477c33-8719-4361-9ea8-005d582e58ee" providerId="ADAL" clId="{2FBCC729-1FBA-4722-88A8-92A2CE3F2D60}" dt="2022-03-20T03:14:56.108" v="10694" actId="2711"/>
          <ac:spMkLst>
            <pc:docMk/>
            <pc:sldMk cId="2401771444" sldId="273"/>
            <ac:spMk id="4" creationId="{0E4BA964-F33B-4322-B505-7716F97E5305}"/>
          </ac:spMkLst>
        </pc:spChg>
        <pc:spChg chg="add mod">
          <ac:chgData name="Mohammed Ajmal" userId="69477c33-8719-4361-9ea8-005d582e58ee" providerId="ADAL" clId="{2FBCC729-1FBA-4722-88A8-92A2CE3F2D60}" dt="2022-03-20T03:48:57.277" v="10948" actId="14100"/>
          <ac:spMkLst>
            <pc:docMk/>
            <pc:sldMk cId="2401771444" sldId="273"/>
            <ac:spMk id="5" creationId="{207C1884-D69B-4B56-8352-BDADF18C033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49B654-B190-40D8-B592-1CEC64F604F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D7E1CF4-B1EC-4A11-B0C9-C59E0C5EFDF1}">
      <dgm:prSet/>
      <dgm:spPr/>
      <dgm:t>
        <a:bodyPr/>
        <a:lstStyle/>
        <a:p>
          <a:r>
            <a:rPr lang="en-GB" b="1"/>
            <a:t>Name - Mohammed Ajmal</a:t>
          </a:r>
          <a:endParaRPr lang="en-US"/>
        </a:p>
      </dgm:t>
    </dgm:pt>
    <dgm:pt modelId="{E7E82F1C-92F3-4296-B7B4-4BA42E769400}" type="parTrans" cxnId="{E236E298-1DD1-40AE-9AB5-CFCC86D7D8D4}">
      <dgm:prSet/>
      <dgm:spPr/>
      <dgm:t>
        <a:bodyPr/>
        <a:lstStyle/>
        <a:p>
          <a:endParaRPr lang="en-US"/>
        </a:p>
      </dgm:t>
    </dgm:pt>
    <dgm:pt modelId="{D647E011-D4B4-4D7F-A81C-BDCFA4F93403}" type="sibTrans" cxnId="{E236E298-1DD1-40AE-9AB5-CFCC86D7D8D4}">
      <dgm:prSet/>
      <dgm:spPr/>
      <dgm:t>
        <a:bodyPr/>
        <a:lstStyle/>
        <a:p>
          <a:endParaRPr lang="en-US"/>
        </a:p>
      </dgm:t>
    </dgm:pt>
    <dgm:pt modelId="{D507014B-7FE2-44B1-BF9A-0ECC29C713A7}">
      <dgm:prSet/>
      <dgm:spPr/>
      <dgm:t>
        <a:bodyPr/>
        <a:lstStyle/>
        <a:p>
          <a:r>
            <a:rPr lang="en-GB" b="1"/>
            <a:t>Student ID – 2112398</a:t>
          </a:r>
          <a:endParaRPr lang="en-US"/>
        </a:p>
      </dgm:t>
    </dgm:pt>
    <dgm:pt modelId="{51D1782E-89CC-40ED-8E88-DAD144F33787}" type="parTrans" cxnId="{30EA7ABD-CC6D-429D-B29A-965668888E0A}">
      <dgm:prSet/>
      <dgm:spPr/>
      <dgm:t>
        <a:bodyPr/>
        <a:lstStyle/>
        <a:p>
          <a:endParaRPr lang="en-US"/>
        </a:p>
      </dgm:t>
    </dgm:pt>
    <dgm:pt modelId="{6862F3BB-91DF-4F80-9DC9-1B649F3C9FC2}" type="sibTrans" cxnId="{30EA7ABD-CC6D-429D-B29A-965668888E0A}">
      <dgm:prSet/>
      <dgm:spPr/>
      <dgm:t>
        <a:bodyPr/>
        <a:lstStyle/>
        <a:p>
          <a:endParaRPr lang="en-US"/>
        </a:p>
      </dgm:t>
    </dgm:pt>
    <dgm:pt modelId="{44BA8D6E-671B-497B-9947-0F3CB6ECDA4D}">
      <dgm:prSet/>
      <dgm:spPr/>
      <dgm:t>
        <a:bodyPr/>
        <a:lstStyle/>
        <a:p>
          <a:r>
            <a:rPr lang="en-GB" b="1"/>
            <a:t>Module – Problem Solving and Decision Making</a:t>
          </a:r>
          <a:endParaRPr lang="en-US"/>
        </a:p>
      </dgm:t>
    </dgm:pt>
    <dgm:pt modelId="{005495D5-6380-4944-9DBD-3A1AD79EECFF}" type="parTrans" cxnId="{A28717CC-BF81-435D-BB28-74BD5743D1B4}">
      <dgm:prSet/>
      <dgm:spPr/>
      <dgm:t>
        <a:bodyPr/>
        <a:lstStyle/>
        <a:p>
          <a:endParaRPr lang="en-US"/>
        </a:p>
      </dgm:t>
    </dgm:pt>
    <dgm:pt modelId="{FC4103DB-3BDC-4909-9F0D-8FDBD1EA6F61}" type="sibTrans" cxnId="{A28717CC-BF81-435D-BB28-74BD5743D1B4}">
      <dgm:prSet/>
      <dgm:spPr/>
      <dgm:t>
        <a:bodyPr/>
        <a:lstStyle/>
        <a:p>
          <a:endParaRPr lang="en-US"/>
        </a:p>
      </dgm:t>
    </dgm:pt>
    <dgm:pt modelId="{EF59A292-1DCD-4416-9E79-BE74A71D4779}">
      <dgm:prSet/>
      <dgm:spPr/>
      <dgm:t>
        <a:bodyPr/>
        <a:lstStyle/>
        <a:p>
          <a:r>
            <a:rPr lang="en-GB" b="1"/>
            <a:t>Module code – BMSW4004</a:t>
          </a:r>
          <a:endParaRPr lang="en-US"/>
        </a:p>
      </dgm:t>
    </dgm:pt>
    <dgm:pt modelId="{CC99E1D0-B356-43FA-8F0D-E22A6D083B99}" type="parTrans" cxnId="{2D10AD0D-F045-4AC9-8641-427C834B993B}">
      <dgm:prSet/>
      <dgm:spPr/>
      <dgm:t>
        <a:bodyPr/>
        <a:lstStyle/>
        <a:p>
          <a:endParaRPr lang="en-US"/>
        </a:p>
      </dgm:t>
    </dgm:pt>
    <dgm:pt modelId="{0F444973-273C-4A2D-BB27-4BD9235E554B}" type="sibTrans" cxnId="{2D10AD0D-F045-4AC9-8641-427C834B993B}">
      <dgm:prSet/>
      <dgm:spPr/>
      <dgm:t>
        <a:bodyPr/>
        <a:lstStyle/>
        <a:p>
          <a:endParaRPr lang="en-US"/>
        </a:p>
      </dgm:t>
    </dgm:pt>
    <dgm:pt modelId="{9DD78378-6BF9-44CC-AE8F-A869ECB9269C}">
      <dgm:prSet/>
      <dgm:spPr/>
      <dgm:t>
        <a:bodyPr/>
        <a:lstStyle/>
        <a:p>
          <a:r>
            <a:rPr lang="en-GB" b="1"/>
            <a:t>Module Leader – Dr Besty Jose</a:t>
          </a:r>
          <a:endParaRPr lang="en-US"/>
        </a:p>
      </dgm:t>
    </dgm:pt>
    <dgm:pt modelId="{4D049B51-6DA9-4FBC-8554-587A50D52505}" type="parTrans" cxnId="{3DB07BA0-600D-4BA3-8441-50E52133D64B}">
      <dgm:prSet/>
      <dgm:spPr/>
      <dgm:t>
        <a:bodyPr/>
        <a:lstStyle/>
        <a:p>
          <a:endParaRPr lang="en-US"/>
        </a:p>
      </dgm:t>
    </dgm:pt>
    <dgm:pt modelId="{A1DDB1B1-CEA6-4523-B928-E09F0D64F4D5}" type="sibTrans" cxnId="{3DB07BA0-600D-4BA3-8441-50E52133D64B}">
      <dgm:prSet/>
      <dgm:spPr/>
      <dgm:t>
        <a:bodyPr/>
        <a:lstStyle/>
        <a:p>
          <a:endParaRPr lang="en-US"/>
        </a:p>
      </dgm:t>
    </dgm:pt>
    <dgm:pt modelId="{BB09065B-3E87-4503-8435-25CC9B851F85}">
      <dgm:prSet/>
      <dgm:spPr/>
      <dgm:t>
        <a:bodyPr/>
        <a:lstStyle/>
        <a:p>
          <a:r>
            <a:rPr lang="en-GB" b="1"/>
            <a:t>Assignment Title – Task 1 – Individual Presentation</a:t>
          </a:r>
          <a:endParaRPr lang="en-US"/>
        </a:p>
      </dgm:t>
    </dgm:pt>
    <dgm:pt modelId="{27614D4B-7EDA-426A-A5B2-170C6E8FE23D}" type="parTrans" cxnId="{6027273E-5BAD-4323-A1F1-0D9E296BE925}">
      <dgm:prSet/>
      <dgm:spPr/>
      <dgm:t>
        <a:bodyPr/>
        <a:lstStyle/>
        <a:p>
          <a:endParaRPr lang="en-US"/>
        </a:p>
      </dgm:t>
    </dgm:pt>
    <dgm:pt modelId="{66164DE8-1414-4377-A23C-6681A8FD1101}" type="sibTrans" cxnId="{6027273E-5BAD-4323-A1F1-0D9E296BE925}">
      <dgm:prSet/>
      <dgm:spPr/>
      <dgm:t>
        <a:bodyPr/>
        <a:lstStyle/>
        <a:p>
          <a:endParaRPr lang="en-US"/>
        </a:p>
      </dgm:t>
    </dgm:pt>
    <dgm:pt modelId="{ECB624B6-90AC-4BAE-9D04-CC6812B37490}" type="pres">
      <dgm:prSet presAssocID="{AE49B654-B190-40D8-B592-1CEC64F604F6}" presName="vert0" presStyleCnt="0">
        <dgm:presLayoutVars>
          <dgm:dir/>
          <dgm:animOne val="branch"/>
          <dgm:animLvl val="lvl"/>
        </dgm:presLayoutVars>
      </dgm:prSet>
      <dgm:spPr/>
    </dgm:pt>
    <dgm:pt modelId="{AB437675-19E9-4AF2-9B95-4F54E72EE6A9}" type="pres">
      <dgm:prSet presAssocID="{8D7E1CF4-B1EC-4A11-B0C9-C59E0C5EFDF1}" presName="thickLine" presStyleLbl="alignNode1" presStyleIdx="0" presStyleCnt="6"/>
      <dgm:spPr/>
    </dgm:pt>
    <dgm:pt modelId="{8085BC6E-95AB-4C53-A166-88F6BAB148E2}" type="pres">
      <dgm:prSet presAssocID="{8D7E1CF4-B1EC-4A11-B0C9-C59E0C5EFDF1}" presName="horz1" presStyleCnt="0"/>
      <dgm:spPr/>
    </dgm:pt>
    <dgm:pt modelId="{8E9EABE2-EA04-462C-AAF7-AAD01A7A2C29}" type="pres">
      <dgm:prSet presAssocID="{8D7E1CF4-B1EC-4A11-B0C9-C59E0C5EFDF1}" presName="tx1" presStyleLbl="revTx" presStyleIdx="0" presStyleCnt="6"/>
      <dgm:spPr/>
    </dgm:pt>
    <dgm:pt modelId="{E2647949-02DA-4BBE-9FA6-AE5159B455CA}" type="pres">
      <dgm:prSet presAssocID="{8D7E1CF4-B1EC-4A11-B0C9-C59E0C5EFDF1}" presName="vert1" presStyleCnt="0"/>
      <dgm:spPr/>
    </dgm:pt>
    <dgm:pt modelId="{AAEA4176-2E80-4233-9EC1-9CFCE182D752}" type="pres">
      <dgm:prSet presAssocID="{D507014B-7FE2-44B1-BF9A-0ECC29C713A7}" presName="thickLine" presStyleLbl="alignNode1" presStyleIdx="1" presStyleCnt="6"/>
      <dgm:spPr/>
    </dgm:pt>
    <dgm:pt modelId="{3B578B6F-70EB-4096-9022-C939A91E2D25}" type="pres">
      <dgm:prSet presAssocID="{D507014B-7FE2-44B1-BF9A-0ECC29C713A7}" presName="horz1" presStyleCnt="0"/>
      <dgm:spPr/>
    </dgm:pt>
    <dgm:pt modelId="{C7CDA360-21E1-46BF-AC1B-D2C9178D3E14}" type="pres">
      <dgm:prSet presAssocID="{D507014B-7FE2-44B1-BF9A-0ECC29C713A7}" presName="tx1" presStyleLbl="revTx" presStyleIdx="1" presStyleCnt="6"/>
      <dgm:spPr/>
    </dgm:pt>
    <dgm:pt modelId="{D0EDE6AD-D392-4C6E-A040-B47F1378DD15}" type="pres">
      <dgm:prSet presAssocID="{D507014B-7FE2-44B1-BF9A-0ECC29C713A7}" presName="vert1" presStyleCnt="0"/>
      <dgm:spPr/>
    </dgm:pt>
    <dgm:pt modelId="{0C4D2B4E-D3DA-4A40-AC2F-F060CF6FF0D0}" type="pres">
      <dgm:prSet presAssocID="{44BA8D6E-671B-497B-9947-0F3CB6ECDA4D}" presName="thickLine" presStyleLbl="alignNode1" presStyleIdx="2" presStyleCnt="6"/>
      <dgm:spPr/>
    </dgm:pt>
    <dgm:pt modelId="{2EE00FD9-4F21-4FF2-98EF-A863B06ACF20}" type="pres">
      <dgm:prSet presAssocID="{44BA8D6E-671B-497B-9947-0F3CB6ECDA4D}" presName="horz1" presStyleCnt="0"/>
      <dgm:spPr/>
    </dgm:pt>
    <dgm:pt modelId="{2679A8E6-95C6-4EE5-A018-0715BE3AF275}" type="pres">
      <dgm:prSet presAssocID="{44BA8D6E-671B-497B-9947-0F3CB6ECDA4D}" presName="tx1" presStyleLbl="revTx" presStyleIdx="2" presStyleCnt="6"/>
      <dgm:spPr/>
    </dgm:pt>
    <dgm:pt modelId="{D8350316-229B-49B9-8CB5-060D7DE1A7F3}" type="pres">
      <dgm:prSet presAssocID="{44BA8D6E-671B-497B-9947-0F3CB6ECDA4D}" presName="vert1" presStyleCnt="0"/>
      <dgm:spPr/>
    </dgm:pt>
    <dgm:pt modelId="{FD395DD2-3DAD-4039-AD64-50242D933601}" type="pres">
      <dgm:prSet presAssocID="{EF59A292-1DCD-4416-9E79-BE74A71D4779}" presName="thickLine" presStyleLbl="alignNode1" presStyleIdx="3" presStyleCnt="6"/>
      <dgm:spPr/>
    </dgm:pt>
    <dgm:pt modelId="{651FEC91-31D5-435D-916F-D1A091F5A5D9}" type="pres">
      <dgm:prSet presAssocID="{EF59A292-1DCD-4416-9E79-BE74A71D4779}" presName="horz1" presStyleCnt="0"/>
      <dgm:spPr/>
    </dgm:pt>
    <dgm:pt modelId="{CA9D2DEF-E5F1-4FAF-B99B-17A631CBCC29}" type="pres">
      <dgm:prSet presAssocID="{EF59A292-1DCD-4416-9E79-BE74A71D4779}" presName="tx1" presStyleLbl="revTx" presStyleIdx="3" presStyleCnt="6"/>
      <dgm:spPr/>
    </dgm:pt>
    <dgm:pt modelId="{E5447FD2-6083-486C-ABD0-5E6BA50B3292}" type="pres">
      <dgm:prSet presAssocID="{EF59A292-1DCD-4416-9E79-BE74A71D4779}" presName="vert1" presStyleCnt="0"/>
      <dgm:spPr/>
    </dgm:pt>
    <dgm:pt modelId="{6060EEB8-A9C7-4073-B069-9538900CA563}" type="pres">
      <dgm:prSet presAssocID="{9DD78378-6BF9-44CC-AE8F-A869ECB9269C}" presName="thickLine" presStyleLbl="alignNode1" presStyleIdx="4" presStyleCnt="6"/>
      <dgm:spPr/>
    </dgm:pt>
    <dgm:pt modelId="{CB9347BD-D7C5-4A70-9925-E21AD84051C7}" type="pres">
      <dgm:prSet presAssocID="{9DD78378-6BF9-44CC-AE8F-A869ECB9269C}" presName="horz1" presStyleCnt="0"/>
      <dgm:spPr/>
    </dgm:pt>
    <dgm:pt modelId="{5A733860-169B-4AAE-9AF0-82B457C82ECC}" type="pres">
      <dgm:prSet presAssocID="{9DD78378-6BF9-44CC-AE8F-A869ECB9269C}" presName="tx1" presStyleLbl="revTx" presStyleIdx="4" presStyleCnt="6"/>
      <dgm:spPr/>
    </dgm:pt>
    <dgm:pt modelId="{BA8A8535-6C74-45D8-ADC0-8086D8F17EA5}" type="pres">
      <dgm:prSet presAssocID="{9DD78378-6BF9-44CC-AE8F-A869ECB9269C}" presName="vert1" presStyleCnt="0"/>
      <dgm:spPr/>
    </dgm:pt>
    <dgm:pt modelId="{83038E74-C245-466C-8D53-CE89384CAD31}" type="pres">
      <dgm:prSet presAssocID="{BB09065B-3E87-4503-8435-25CC9B851F85}" presName="thickLine" presStyleLbl="alignNode1" presStyleIdx="5" presStyleCnt="6"/>
      <dgm:spPr/>
    </dgm:pt>
    <dgm:pt modelId="{02548D0E-1B69-4EB0-9674-8E7CB3DD2040}" type="pres">
      <dgm:prSet presAssocID="{BB09065B-3E87-4503-8435-25CC9B851F85}" presName="horz1" presStyleCnt="0"/>
      <dgm:spPr/>
    </dgm:pt>
    <dgm:pt modelId="{65168483-EA44-4ABD-8AB6-31D99DB8D8B6}" type="pres">
      <dgm:prSet presAssocID="{BB09065B-3E87-4503-8435-25CC9B851F85}" presName="tx1" presStyleLbl="revTx" presStyleIdx="5" presStyleCnt="6"/>
      <dgm:spPr/>
    </dgm:pt>
    <dgm:pt modelId="{D80D0641-1147-4B34-9427-E992B23CD618}" type="pres">
      <dgm:prSet presAssocID="{BB09065B-3E87-4503-8435-25CC9B851F85}" presName="vert1" presStyleCnt="0"/>
      <dgm:spPr/>
    </dgm:pt>
  </dgm:ptLst>
  <dgm:cxnLst>
    <dgm:cxn modelId="{C3E65905-0E7E-4647-9BA1-53BC6940F972}" type="presOf" srcId="{44BA8D6E-671B-497B-9947-0F3CB6ECDA4D}" destId="{2679A8E6-95C6-4EE5-A018-0715BE3AF275}" srcOrd="0" destOrd="0" presId="urn:microsoft.com/office/officeart/2008/layout/LinedList"/>
    <dgm:cxn modelId="{2D10AD0D-F045-4AC9-8641-427C834B993B}" srcId="{AE49B654-B190-40D8-B592-1CEC64F604F6}" destId="{EF59A292-1DCD-4416-9E79-BE74A71D4779}" srcOrd="3" destOrd="0" parTransId="{CC99E1D0-B356-43FA-8F0D-E22A6D083B99}" sibTransId="{0F444973-273C-4A2D-BB27-4BD9235E554B}"/>
    <dgm:cxn modelId="{796FD238-4D35-4E4E-A6AC-732B6BDF61F0}" type="presOf" srcId="{BB09065B-3E87-4503-8435-25CC9B851F85}" destId="{65168483-EA44-4ABD-8AB6-31D99DB8D8B6}" srcOrd="0" destOrd="0" presId="urn:microsoft.com/office/officeart/2008/layout/LinedList"/>
    <dgm:cxn modelId="{6027273E-5BAD-4323-A1F1-0D9E296BE925}" srcId="{AE49B654-B190-40D8-B592-1CEC64F604F6}" destId="{BB09065B-3E87-4503-8435-25CC9B851F85}" srcOrd="5" destOrd="0" parTransId="{27614D4B-7EDA-426A-A5B2-170C6E8FE23D}" sibTransId="{66164DE8-1414-4377-A23C-6681A8FD1101}"/>
    <dgm:cxn modelId="{ED7D7645-DB70-4DCF-83F5-CA3862D1EAA0}" type="presOf" srcId="{9DD78378-6BF9-44CC-AE8F-A869ECB9269C}" destId="{5A733860-169B-4AAE-9AF0-82B457C82ECC}" srcOrd="0" destOrd="0" presId="urn:microsoft.com/office/officeart/2008/layout/LinedList"/>
    <dgm:cxn modelId="{EB08D27D-2CA2-4B03-AE5D-5E248108BD9D}" type="presOf" srcId="{AE49B654-B190-40D8-B592-1CEC64F604F6}" destId="{ECB624B6-90AC-4BAE-9D04-CC6812B37490}" srcOrd="0" destOrd="0" presId="urn:microsoft.com/office/officeart/2008/layout/LinedList"/>
    <dgm:cxn modelId="{E236E298-1DD1-40AE-9AB5-CFCC86D7D8D4}" srcId="{AE49B654-B190-40D8-B592-1CEC64F604F6}" destId="{8D7E1CF4-B1EC-4A11-B0C9-C59E0C5EFDF1}" srcOrd="0" destOrd="0" parTransId="{E7E82F1C-92F3-4296-B7B4-4BA42E769400}" sibTransId="{D647E011-D4B4-4D7F-A81C-BDCFA4F93403}"/>
    <dgm:cxn modelId="{3DB07BA0-600D-4BA3-8441-50E52133D64B}" srcId="{AE49B654-B190-40D8-B592-1CEC64F604F6}" destId="{9DD78378-6BF9-44CC-AE8F-A869ECB9269C}" srcOrd="4" destOrd="0" parTransId="{4D049B51-6DA9-4FBC-8554-587A50D52505}" sibTransId="{A1DDB1B1-CEA6-4523-B928-E09F0D64F4D5}"/>
    <dgm:cxn modelId="{9EF139A3-EF41-4299-8517-57EA1AC9232E}" type="presOf" srcId="{D507014B-7FE2-44B1-BF9A-0ECC29C713A7}" destId="{C7CDA360-21E1-46BF-AC1B-D2C9178D3E14}" srcOrd="0" destOrd="0" presId="urn:microsoft.com/office/officeart/2008/layout/LinedList"/>
    <dgm:cxn modelId="{30EA7ABD-CC6D-429D-B29A-965668888E0A}" srcId="{AE49B654-B190-40D8-B592-1CEC64F604F6}" destId="{D507014B-7FE2-44B1-BF9A-0ECC29C713A7}" srcOrd="1" destOrd="0" parTransId="{51D1782E-89CC-40ED-8E88-DAD144F33787}" sibTransId="{6862F3BB-91DF-4F80-9DC9-1B649F3C9FC2}"/>
    <dgm:cxn modelId="{A28717CC-BF81-435D-BB28-74BD5743D1B4}" srcId="{AE49B654-B190-40D8-B592-1CEC64F604F6}" destId="{44BA8D6E-671B-497B-9947-0F3CB6ECDA4D}" srcOrd="2" destOrd="0" parTransId="{005495D5-6380-4944-9DBD-3A1AD79EECFF}" sibTransId="{FC4103DB-3BDC-4909-9F0D-8FDBD1EA6F61}"/>
    <dgm:cxn modelId="{D20D14D6-6B28-4F92-855C-7499E522AE54}" type="presOf" srcId="{8D7E1CF4-B1EC-4A11-B0C9-C59E0C5EFDF1}" destId="{8E9EABE2-EA04-462C-AAF7-AAD01A7A2C29}" srcOrd="0" destOrd="0" presId="urn:microsoft.com/office/officeart/2008/layout/LinedList"/>
    <dgm:cxn modelId="{B84A0BE3-CF88-4C87-BF09-1EFD5CEF84E0}" type="presOf" srcId="{EF59A292-1DCD-4416-9E79-BE74A71D4779}" destId="{CA9D2DEF-E5F1-4FAF-B99B-17A631CBCC29}" srcOrd="0" destOrd="0" presId="urn:microsoft.com/office/officeart/2008/layout/LinedList"/>
    <dgm:cxn modelId="{FD4D9624-6E11-43F4-B139-F2115D4C21F3}" type="presParOf" srcId="{ECB624B6-90AC-4BAE-9D04-CC6812B37490}" destId="{AB437675-19E9-4AF2-9B95-4F54E72EE6A9}" srcOrd="0" destOrd="0" presId="urn:microsoft.com/office/officeart/2008/layout/LinedList"/>
    <dgm:cxn modelId="{CFCEC060-A120-4555-84D7-B9AC3EC2D0A1}" type="presParOf" srcId="{ECB624B6-90AC-4BAE-9D04-CC6812B37490}" destId="{8085BC6E-95AB-4C53-A166-88F6BAB148E2}" srcOrd="1" destOrd="0" presId="urn:microsoft.com/office/officeart/2008/layout/LinedList"/>
    <dgm:cxn modelId="{9AD1B829-D141-45D7-802A-EE94CFEA6986}" type="presParOf" srcId="{8085BC6E-95AB-4C53-A166-88F6BAB148E2}" destId="{8E9EABE2-EA04-462C-AAF7-AAD01A7A2C29}" srcOrd="0" destOrd="0" presId="urn:microsoft.com/office/officeart/2008/layout/LinedList"/>
    <dgm:cxn modelId="{1FD6E0CF-0C36-4E7C-B4DE-B4D0A4BA94CB}" type="presParOf" srcId="{8085BC6E-95AB-4C53-A166-88F6BAB148E2}" destId="{E2647949-02DA-4BBE-9FA6-AE5159B455CA}" srcOrd="1" destOrd="0" presId="urn:microsoft.com/office/officeart/2008/layout/LinedList"/>
    <dgm:cxn modelId="{03D6FD20-47D2-40BF-AEAE-F0D367095AD0}" type="presParOf" srcId="{ECB624B6-90AC-4BAE-9D04-CC6812B37490}" destId="{AAEA4176-2E80-4233-9EC1-9CFCE182D752}" srcOrd="2" destOrd="0" presId="urn:microsoft.com/office/officeart/2008/layout/LinedList"/>
    <dgm:cxn modelId="{0F49611A-85D6-4071-8C56-808AC378CEF2}" type="presParOf" srcId="{ECB624B6-90AC-4BAE-9D04-CC6812B37490}" destId="{3B578B6F-70EB-4096-9022-C939A91E2D25}" srcOrd="3" destOrd="0" presId="urn:microsoft.com/office/officeart/2008/layout/LinedList"/>
    <dgm:cxn modelId="{A4A50E38-EF88-458A-A7E4-6FFD0DD0A37E}" type="presParOf" srcId="{3B578B6F-70EB-4096-9022-C939A91E2D25}" destId="{C7CDA360-21E1-46BF-AC1B-D2C9178D3E14}" srcOrd="0" destOrd="0" presId="urn:microsoft.com/office/officeart/2008/layout/LinedList"/>
    <dgm:cxn modelId="{B05D7111-F837-4F05-AE45-B476A011374E}" type="presParOf" srcId="{3B578B6F-70EB-4096-9022-C939A91E2D25}" destId="{D0EDE6AD-D392-4C6E-A040-B47F1378DD15}" srcOrd="1" destOrd="0" presId="urn:microsoft.com/office/officeart/2008/layout/LinedList"/>
    <dgm:cxn modelId="{51A04378-8098-4A9D-A340-80FC0C009072}" type="presParOf" srcId="{ECB624B6-90AC-4BAE-9D04-CC6812B37490}" destId="{0C4D2B4E-D3DA-4A40-AC2F-F060CF6FF0D0}" srcOrd="4" destOrd="0" presId="urn:microsoft.com/office/officeart/2008/layout/LinedList"/>
    <dgm:cxn modelId="{642E0DB7-BC67-46F9-AE3A-440516E17D09}" type="presParOf" srcId="{ECB624B6-90AC-4BAE-9D04-CC6812B37490}" destId="{2EE00FD9-4F21-4FF2-98EF-A863B06ACF20}" srcOrd="5" destOrd="0" presId="urn:microsoft.com/office/officeart/2008/layout/LinedList"/>
    <dgm:cxn modelId="{7BF95FEE-0E38-4976-BD70-8F66DCF9A0B6}" type="presParOf" srcId="{2EE00FD9-4F21-4FF2-98EF-A863B06ACF20}" destId="{2679A8E6-95C6-4EE5-A018-0715BE3AF275}" srcOrd="0" destOrd="0" presId="urn:microsoft.com/office/officeart/2008/layout/LinedList"/>
    <dgm:cxn modelId="{77F7BF0E-8A2C-4A64-8558-D79444CF9645}" type="presParOf" srcId="{2EE00FD9-4F21-4FF2-98EF-A863B06ACF20}" destId="{D8350316-229B-49B9-8CB5-060D7DE1A7F3}" srcOrd="1" destOrd="0" presId="urn:microsoft.com/office/officeart/2008/layout/LinedList"/>
    <dgm:cxn modelId="{A2B5772D-36DB-42CD-B5F5-FB31AE41FEC4}" type="presParOf" srcId="{ECB624B6-90AC-4BAE-9D04-CC6812B37490}" destId="{FD395DD2-3DAD-4039-AD64-50242D933601}" srcOrd="6" destOrd="0" presId="urn:microsoft.com/office/officeart/2008/layout/LinedList"/>
    <dgm:cxn modelId="{7490652B-D51B-49D7-A267-B8FCBAD6328B}" type="presParOf" srcId="{ECB624B6-90AC-4BAE-9D04-CC6812B37490}" destId="{651FEC91-31D5-435D-916F-D1A091F5A5D9}" srcOrd="7" destOrd="0" presId="urn:microsoft.com/office/officeart/2008/layout/LinedList"/>
    <dgm:cxn modelId="{C4E5DFEA-8BFB-44F8-9C53-1481A1A655C8}" type="presParOf" srcId="{651FEC91-31D5-435D-916F-D1A091F5A5D9}" destId="{CA9D2DEF-E5F1-4FAF-B99B-17A631CBCC29}" srcOrd="0" destOrd="0" presId="urn:microsoft.com/office/officeart/2008/layout/LinedList"/>
    <dgm:cxn modelId="{0F7C9325-D7E3-4C90-AC3F-8A5C00D0A114}" type="presParOf" srcId="{651FEC91-31D5-435D-916F-D1A091F5A5D9}" destId="{E5447FD2-6083-486C-ABD0-5E6BA50B3292}" srcOrd="1" destOrd="0" presId="urn:microsoft.com/office/officeart/2008/layout/LinedList"/>
    <dgm:cxn modelId="{B150810E-5B4E-4E5E-809C-2F0F415C08B3}" type="presParOf" srcId="{ECB624B6-90AC-4BAE-9D04-CC6812B37490}" destId="{6060EEB8-A9C7-4073-B069-9538900CA563}" srcOrd="8" destOrd="0" presId="urn:microsoft.com/office/officeart/2008/layout/LinedList"/>
    <dgm:cxn modelId="{F30B3639-BE2A-4124-8C5E-CA8049926362}" type="presParOf" srcId="{ECB624B6-90AC-4BAE-9D04-CC6812B37490}" destId="{CB9347BD-D7C5-4A70-9925-E21AD84051C7}" srcOrd="9" destOrd="0" presId="urn:microsoft.com/office/officeart/2008/layout/LinedList"/>
    <dgm:cxn modelId="{A83E689D-6544-4D3A-9AAC-D47BDAFD06DB}" type="presParOf" srcId="{CB9347BD-D7C5-4A70-9925-E21AD84051C7}" destId="{5A733860-169B-4AAE-9AF0-82B457C82ECC}" srcOrd="0" destOrd="0" presId="urn:microsoft.com/office/officeart/2008/layout/LinedList"/>
    <dgm:cxn modelId="{26B07B8D-2BC2-4938-A544-E88D3A25AA3E}" type="presParOf" srcId="{CB9347BD-D7C5-4A70-9925-E21AD84051C7}" destId="{BA8A8535-6C74-45D8-ADC0-8086D8F17EA5}" srcOrd="1" destOrd="0" presId="urn:microsoft.com/office/officeart/2008/layout/LinedList"/>
    <dgm:cxn modelId="{89336A3A-4C84-498F-8810-0E7A67BE180A}" type="presParOf" srcId="{ECB624B6-90AC-4BAE-9D04-CC6812B37490}" destId="{83038E74-C245-466C-8D53-CE89384CAD31}" srcOrd="10" destOrd="0" presId="urn:microsoft.com/office/officeart/2008/layout/LinedList"/>
    <dgm:cxn modelId="{5718581D-86EB-499E-9EE5-BAF2FE36937F}" type="presParOf" srcId="{ECB624B6-90AC-4BAE-9D04-CC6812B37490}" destId="{02548D0E-1B69-4EB0-9674-8E7CB3DD2040}" srcOrd="11" destOrd="0" presId="urn:microsoft.com/office/officeart/2008/layout/LinedList"/>
    <dgm:cxn modelId="{AF35D4A2-31B0-4A98-9C41-4D6E6DD562AB}" type="presParOf" srcId="{02548D0E-1B69-4EB0-9674-8E7CB3DD2040}" destId="{65168483-EA44-4ABD-8AB6-31D99DB8D8B6}" srcOrd="0" destOrd="0" presId="urn:microsoft.com/office/officeart/2008/layout/LinedList"/>
    <dgm:cxn modelId="{032153D2-27FE-4B20-B1A6-9064B3FFEE81}" type="presParOf" srcId="{02548D0E-1B69-4EB0-9674-8E7CB3DD2040}" destId="{D80D0641-1147-4B34-9427-E992B23CD6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37675-19E9-4AF2-9B95-4F54E72EE6A9}">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EABE2-EA04-462C-AAF7-AAD01A7A2C29}">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Name - Mohammed Ajmal</a:t>
          </a:r>
          <a:endParaRPr lang="en-US" sz="3300" kern="1200"/>
        </a:p>
      </dsp:txBody>
      <dsp:txXfrm>
        <a:off x="0" y="2124"/>
        <a:ext cx="10515600" cy="724514"/>
      </dsp:txXfrm>
    </dsp:sp>
    <dsp:sp modelId="{AAEA4176-2E80-4233-9EC1-9CFCE182D752}">
      <dsp:nvSpPr>
        <dsp:cNvPr id="0" name=""/>
        <dsp:cNvSpPr/>
      </dsp:nvSpPr>
      <dsp:spPr>
        <a:xfrm>
          <a:off x="0" y="726639"/>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CDA360-21E1-46BF-AC1B-D2C9178D3E14}">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Student ID – 2112398</a:t>
          </a:r>
          <a:endParaRPr lang="en-US" sz="3300" kern="1200"/>
        </a:p>
      </dsp:txBody>
      <dsp:txXfrm>
        <a:off x="0" y="726639"/>
        <a:ext cx="10515600" cy="724514"/>
      </dsp:txXfrm>
    </dsp:sp>
    <dsp:sp modelId="{0C4D2B4E-D3DA-4A40-AC2F-F060CF6FF0D0}">
      <dsp:nvSpPr>
        <dsp:cNvPr id="0" name=""/>
        <dsp:cNvSpPr/>
      </dsp:nvSpPr>
      <dsp:spPr>
        <a:xfrm>
          <a:off x="0" y="1451154"/>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9A8E6-95C6-4EE5-A018-0715BE3AF275}">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Module – Problem Solving and Decision Making</a:t>
          </a:r>
          <a:endParaRPr lang="en-US" sz="3300" kern="1200"/>
        </a:p>
      </dsp:txBody>
      <dsp:txXfrm>
        <a:off x="0" y="1451154"/>
        <a:ext cx="10515600" cy="724514"/>
      </dsp:txXfrm>
    </dsp:sp>
    <dsp:sp modelId="{FD395DD2-3DAD-4039-AD64-50242D933601}">
      <dsp:nvSpPr>
        <dsp:cNvPr id="0" name=""/>
        <dsp:cNvSpPr/>
      </dsp:nvSpPr>
      <dsp:spPr>
        <a:xfrm>
          <a:off x="0" y="217566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D2DEF-E5F1-4FAF-B99B-17A631CBCC29}">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Module code – BMSW4004</a:t>
          </a:r>
          <a:endParaRPr lang="en-US" sz="3300" kern="1200"/>
        </a:p>
      </dsp:txBody>
      <dsp:txXfrm>
        <a:off x="0" y="2175669"/>
        <a:ext cx="10515600" cy="724514"/>
      </dsp:txXfrm>
    </dsp:sp>
    <dsp:sp modelId="{6060EEB8-A9C7-4073-B069-9538900CA563}">
      <dsp:nvSpPr>
        <dsp:cNvPr id="0" name=""/>
        <dsp:cNvSpPr/>
      </dsp:nvSpPr>
      <dsp:spPr>
        <a:xfrm>
          <a:off x="0" y="2900183"/>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733860-169B-4AAE-9AF0-82B457C82ECC}">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Module Leader – Dr Besty Jose</a:t>
          </a:r>
          <a:endParaRPr lang="en-US" sz="3300" kern="1200"/>
        </a:p>
      </dsp:txBody>
      <dsp:txXfrm>
        <a:off x="0" y="2900183"/>
        <a:ext cx="10515600" cy="724514"/>
      </dsp:txXfrm>
    </dsp:sp>
    <dsp:sp modelId="{83038E74-C245-466C-8D53-CE89384CAD31}">
      <dsp:nvSpPr>
        <dsp:cNvPr id="0" name=""/>
        <dsp:cNvSpPr/>
      </dsp:nvSpPr>
      <dsp:spPr>
        <a:xfrm>
          <a:off x="0" y="362469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168483-EA44-4ABD-8AB6-31D99DB8D8B6}">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Assignment Title – Task 1 – Individual Presentation</a:t>
          </a:r>
          <a:endParaRPr lang="en-US" sz="3300" kern="120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76D75-5A19-4125-A4C5-A2FF02DCA2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6C7F9A-50E8-4B9A-8975-250B4DD3EC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599C4E-2466-47AA-813F-CDFA1BEE917C}"/>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5" name="Footer Placeholder 4">
            <a:extLst>
              <a:ext uri="{FF2B5EF4-FFF2-40B4-BE49-F238E27FC236}">
                <a16:creationId xmlns:a16="http://schemas.microsoft.com/office/drawing/2014/main" id="{DE35CB33-77A7-4CD4-9E91-3B390057F8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8B3CA-C22B-41BC-8EBB-810DADDF4751}"/>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95286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44408-0B5B-4EF5-9DA3-8654B056BF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B3B465-D310-4076-AD46-7F2F1CC1DB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8C816F-8DF1-4BE4-AB75-9ED9114306F6}"/>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5" name="Footer Placeholder 4">
            <a:extLst>
              <a:ext uri="{FF2B5EF4-FFF2-40B4-BE49-F238E27FC236}">
                <a16:creationId xmlns:a16="http://schemas.microsoft.com/office/drawing/2014/main" id="{2D012A41-6C1B-46B9-A74C-9882BBE66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F0CE3A-B734-4C45-B9D8-E840FD4F2700}"/>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1815376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801D1-F795-439E-9957-853060BF82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683668-8AD9-4326-BFA4-F97AE9E38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385422-3EC7-4E61-B118-6388F2973A8E}"/>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5" name="Footer Placeholder 4">
            <a:extLst>
              <a:ext uri="{FF2B5EF4-FFF2-40B4-BE49-F238E27FC236}">
                <a16:creationId xmlns:a16="http://schemas.microsoft.com/office/drawing/2014/main" id="{2360E0FB-5BEA-4AF7-93A4-6D3ADBBF19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0646EE-9E65-4DED-A3D8-22E1B6B7581E}"/>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369307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40E2-BBA4-4DE1-BFDE-FF55E5CA8A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403CC4-281C-4C89-9139-A04475ECB1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6F51D4-D9AE-4D94-961B-36B1534BB5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6305F5-EE5E-43D7-9BA9-5323CF291649}"/>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6" name="Footer Placeholder 5">
            <a:extLst>
              <a:ext uri="{FF2B5EF4-FFF2-40B4-BE49-F238E27FC236}">
                <a16:creationId xmlns:a16="http://schemas.microsoft.com/office/drawing/2014/main" id="{E7278E4A-C72A-470F-B98A-E200478E95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3A242F-04FF-42D5-AE82-716F92E22455}"/>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90026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39BA-9B28-47B3-9522-1D2A109DAB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5EDFA0-EC09-41A5-B1B1-300C7CF9D6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A8CEFA-7C78-4D58-8355-85E4160CAF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3F2E11-88DB-4E23-A743-6B54BC55B1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DF03D4-8CE9-473E-9B63-558277BB7F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471013-3D7B-44D2-9971-C2EC550B40FE}"/>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8" name="Footer Placeholder 7">
            <a:extLst>
              <a:ext uri="{FF2B5EF4-FFF2-40B4-BE49-F238E27FC236}">
                <a16:creationId xmlns:a16="http://schemas.microsoft.com/office/drawing/2014/main" id="{FE333777-D4BD-42A3-8139-FB0FF96EF7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1361DA-A58F-4261-BBC5-57BF7ED81BC9}"/>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136985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3161-B13C-48CC-A315-11C801D2BC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9763DA-E4CE-426D-9C42-FB77D3BDDDEB}"/>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4" name="Footer Placeholder 3">
            <a:extLst>
              <a:ext uri="{FF2B5EF4-FFF2-40B4-BE49-F238E27FC236}">
                <a16:creationId xmlns:a16="http://schemas.microsoft.com/office/drawing/2014/main" id="{357C1E3E-B7E2-4FBA-8FFB-E0BD4D6880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28112C-6202-4654-B02E-7A04497F4FD8}"/>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1722776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3825E6-F958-455E-B562-43B29EF8767A}"/>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3" name="Footer Placeholder 2">
            <a:extLst>
              <a:ext uri="{FF2B5EF4-FFF2-40B4-BE49-F238E27FC236}">
                <a16:creationId xmlns:a16="http://schemas.microsoft.com/office/drawing/2014/main" id="{AE41F6FF-89A7-48BD-BF12-C1D58F063A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574C6F-C311-43A8-9B32-5492A3C7A9DB}"/>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4033702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5FC91-A745-4261-A796-DA6C651FB0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20FD79-3AB2-4F40-89DA-99F903BEC5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333C25-ADFD-413C-9A0E-80071748E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3DFFC-03F8-4EAE-A95F-3B901FD8A25B}"/>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6" name="Footer Placeholder 5">
            <a:extLst>
              <a:ext uri="{FF2B5EF4-FFF2-40B4-BE49-F238E27FC236}">
                <a16:creationId xmlns:a16="http://schemas.microsoft.com/office/drawing/2014/main" id="{0207FD7D-FA09-45B0-8EBF-401D7A48D9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E08002-3DFA-4FA1-B042-D73C9CE53C18}"/>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660549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518E-8240-4A90-98F7-7DBB1B74CC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D78C5-56DC-462E-B9DA-43AC583438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5FB96C-8C89-4F2B-B6A3-4EC1E412F7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60A8AC-D181-4A53-BA53-4BFE80B2FA09}"/>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6" name="Footer Placeholder 5">
            <a:extLst>
              <a:ext uri="{FF2B5EF4-FFF2-40B4-BE49-F238E27FC236}">
                <a16:creationId xmlns:a16="http://schemas.microsoft.com/office/drawing/2014/main" id="{223B12C2-6A68-4723-A9AA-8E570BA157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A33CB-467D-4427-A3C2-1E8E3932C592}"/>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628407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751BF-9600-4E08-A1AE-409DC04A54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86E4FE-0C8D-4EDD-8710-B0507A0A4E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B9C5AA-0ABC-4584-BF4D-7E4938B6BD28}"/>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5" name="Footer Placeholder 4">
            <a:extLst>
              <a:ext uri="{FF2B5EF4-FFF2-40B4-BE49-F238E27FC236}">
                <a16:creationId xmlns:a16="http://schemas.microsoft.com/office/drawing/2014/main" id="{E3475FF2-76BD-444A-9D3C-C99333BBC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681D9E-109E-4071-B6FB-79D845744D09}"/>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2947597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BEEC9A-6B15-4759-9DCF-6CED6D55BA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611F4D-8D0F-468E-B0E2-5F0275C2C0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963F91-7324-4B62-81AF-697E37D48D3B}"/>
              </a:ext>
            </a:extLst>
          </p:cNvPr>
          <p:cNvSpPr>
            <a:spLocks noGrp="1"/>
          </p:cNvSpPr>
          <p:nvPr>
            <p:ph type="dt" sz="half" idx="10"/>
          </p:nvPr>
        </p:nvSpPr>
        <p:spPr/>
        <p:txBody>
          <a:bodyPr/>
          <a:lstStyle/>
          <a:p>
            <a:fld id="{AE0996AB-E186-44D1-AB15-02E0D3092337}" type="datetimeFigureOut">
              <a:rPr lang="en-GB" smtClean="0"/>
              <a:t>20/03/2022</a:t>
            </a:fld>
            <a:endParaRPr lang="en-GB"/>
          </a:p>
        </p:txBody>
      </p:sp>
      <p:sp>
        <p:nvSpPr>
          <p:cNvPr id="5" name="Footer Placeholder 4">
            <a:extLst>
              <a:ext uri="{FF2B5EF4-FFF2-40B4-BE49-F238E27FC236}">
                <a16:creationId xmlns:a16="http://schemas.microsoft.com/office/drawing/2014/main" id="{736D95EA-DF9E-4814-ABF2-DF94976FA9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CCAFE-C9F2-49C8-A365-3C64283C610E}"/>
              </a:ext>
            </a:extLst>
          </p:cNvPr>
          <p:cNvSpPr>
            <a:spLocks noGrp="1"/>
          </p:cNvSpPr>
          <p:nvPr>
            <p:ph type="sldNum" sz="quarter" idx="12"/>
          </p:nvPr>
        </p:nvSpPr>
        <p:spPr/>
        <p:txBody>
          <a:bodyPr/>
          <a:lstStyle/>
          <a:p>
            <a:fld id="{7EECCD91-B790-4688-B336-7EB2F4B2D88A}" type="slidenum">
              <a:rPr lang="en-GB" smtClean="0"/>
              <a:t>‹#›</a:t>
            </a:fld>
            <a:endParaRPr lang="en-GB"/>
          </a:p>
        </p:txBody>
      </p:sp>
    </p:spTree>
    <p:extLst>
      <p:ext uri="{BB962C8B-B14F-4D97-AF65-F5344CB8AC3E}">
        <p14:creationId xmlns:p14="http://schemas.microsoft.com/office/powerpoint/2010/main" val="2743242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F2D609-FE4A-4D94-8131-3530B7188A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FAA69E-514D-43FE-8529-609CA50652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7E2810-037F-4644-A7FB-D47E692407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0996AB-E186-44D1-AB15-02E0D3092337}" type="datetimeFigureOut">
              <a:rPr lang="en-GB" smtClean="0"/>
              <a:t>20/03/2022</a:t>
            </a:fld>
            <a:endParaRPr lang="en-GB"/>
          </a:p>
        </p:txBody>
      </p:sp>
      <p:sp>
        <p:nvSpPr>
          <p:cNvPr id="5" name="Footer Placeholder 4">
            <a:extLst>
              <a:ext uri="{FF2B5EF4-FFF2-40B4-BE49-F238E27FC236}">
                <a16:creationId xmlns:a16="http://schemas.microsoft.com/office/drawing/2014/main" id="{9D780C80-F2D5-4CCB-A5F3-7E2BFB84A6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1832F2-8DB0-43EB-8CCA-078240C356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CCD91-B790-4688-B336-7EB2F4B2D88A}" type="slidenum">
              <a:rPr lang="en-GB" smtClean="0"/>
              <a:t>‹#›</a:t>
            </a:fld>
            <a:endParaRPr lang="en-GB"/>
          </a:p>
        </p:txBody>
      </p:sp>
    </p:spTree>
    <p:extLst>
      <p:ext uri="{BB962C8B-B14F-4D97-AF65-F5344CB8AC3E}">
        <p14:creationId xmlns:p14="http://schemas.microsoft.com/office/powerpoint/2010/main" val="1390313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EE479-22C7-4DF9-B528-7DA4E7144E93}"/>
              </a:ext>
            </a:extLst>
          </p:cNvPr>
          <p:cNvSpPr>
            <a:spLocks noGrp="1"/>
          </p:cNvSpPr>
          <p:nvPr>
            <p:ph type="ctrTitle"/>
          </p:nvPr>
        </p:nvSpPr>
        <p:spPr>
          <a:xfrm>
            <a:off x="838200" y="556995"/>
            <a:ext cx="10515600" cy="1133693"/>
          </a:xfrm>
        </p:spPr>
        <p:txBody>
          <a:bodyPr vert="horz" lIns="91440" tIns="45720" rIns="91440" bIns="45720" rtlCol="0" anchor="ctr">
            <a:normAutofit fontScale="90000"/>
          </a:bodyPr>
          <a:lstStyle/>
          <a:p>
            <a:pPr algn="l">
              <a:spcAft>
                <a:spcPts val="800"/>
              </a:spcAft>
            </a:pP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br>
              <a:rPr lang="en-US" sz="1300" b="1" kern="1200">
                <a:solidFill>
                  <a:schemeClr val="tx1"/>
                </a:solidFill>
                <a:effectLst/>
                <a:latin typeface="+mj-lt"/>
                <a:ea typeface="+mj-ea"/>
                <a:cs typeface="+mj-cs"/>
              </a:rPr>
            </a:br>
            <a:r>
              <a:rPr lang="en-US" sz="1300" b="1" kern="1200">
                <a:solidFill>
                  <a:schemeClr val="tx1"/>
                </a:solidFill>
                <a:effectLst/>
                <a:latin typeface="+mj-lt"/>
                <a:ea typeface="+mj-ea"/>
                <a:cs typeface="+mj-cs"/>
              </a:rPr>
              <a:t> </a:t>
            </a:r>
            <a:br>
              <a:rPr lang="en-US" sz="1300" kern="1200">
                <a:solidFill>
                  <a:schemeClr val="tx1"/>
                </a:solidFill>
                <a:effectLst/>
                <a:latin typeface="+mj-lt"/>
                <a:ea typeface="+mj-ea"/>
                <a:cs typeface="+mj-cs"/>
              </a:rPr>
            </a:br>
            <a:r>
              <a:rPr lang="en-US" sz="1300" b="1" kern="1200">
                <a:solidFill>
                  <a:schemeClr val="tx1"/>
                </a:solidFill>
                <a:effectLst/>
                <a:latin typeface="+mj-lt"/>
                <a:ea typeface="+mj-ea"/>
                <a:cs typeface="+mj-cs"/>
              </a:rPr>
              <a:t> </a:t>
            </a:r>
            <a:br>
              <a:rPr lang="en-US" sz="1300" kern="1200">
                <a:solidFill>
                  <a:schemeClr val="tx1"/>
                </a:solidFill>
                <a:effectLst/>
                <a:latin typeface="+mj-lt"/>
                <a:ea typeface="+mj-ea"/>
                <a:cs typeface="+mj-cs"/>
              </a:rPr>
            </a:br>
            <a:endParaRPr lang="en-US" sz="1300" kern="1200">
              <a:solidFill>
                <a:schemeClr val="tx1"/>
              </a:solidFill>
              <a:latin typeface="+mj-lt"/>
              <a:ea typeface="+mj-ea"/>
              <a:cs typeface="+mj-cs"/>
            </a:endParaRPr>
          </a:p>
        </p:txBody>
      </p:sp>
      <p:graphicFrame>
        <p:nvGraphicFramePr>
          <p:cNvPr id="36" name="TextBox 21">
            <a:extLst>
              <a:ext uri="{FF2B5EF4-FFF2-40B4-BE49-F238E27FC236}">
                <a16:creationId xmlns:a16="http://schemas.microsoft.com/office/drawing/2014/main" id="{63E0DA3E-9517-A180-6F00-2A89F9912AE9}"/>
              </a:ext>
            </a:extLst>
          </p:cNvPr>
          <p:cNvGraphicFramePr/>
          <p:nvPr>
            <p:extLst>
              <p:ext uri="{D42A27DB-BD31-4B8C-83A1-F6EECF244321}">
                <p14:modId xmlns:p14="http://schemas.microsoft.com/office/powerpoint/2010/main" val="36938422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7095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F3F7D-136C-413B-9E83-E767920F3283}"/>
              </a:ext>
            </a:extLst>
          </p:cNvPr>
          <p:cNvSpPr>
            <a:spLocks noGrp="1"/>
          </p:cNvSpPr>
          <p:nvPr>
            <p:ph type="title"/>
          </p:nvPr>
        </p:nvSpPr>
        <p:spPr>
          <a:xfrm>
            <a:off x="838200" y="423081"/>
            <a:ext cx="10515600" cy="1267607"/>
          </a:xfrm>
        </p:spPr>
        <p:txBody>
          <a:bodyPr>
            <a:normAutofit/>
          </a:bodyPr>
          <a:lstStyle/>
          <a:p>
            <a:pPr algn="just"/>
            <a:r>
              <a:rPr lang="en-GB" sz="1800" b="1" u="sng"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1C9DF20-E376-475A-86F0-991692551AE2}"/>
              </a:ext>
            </a:extLst>
          </p:cNvPr>
          <p:cNvSpPr>
            <a:spLocks noGrp="1"/>
          </p:cNvSpPr>
          <p:nvPr>
            <p:ph idx="1"/>
          </p:nvPr>
        </p:nvSpPr>
        <p:spPr>
          <a:xfrm>
            <a:off x="838200" y="1310185"/>
            <a:ext cx="10515600" cy="5390865"/>
          </a:xfrm>
        </p:spPr>
        <p:txBody>
          <a:bodyPr>
            <a:noAutofit/>
          </a:bodyPr>
          <a:lstStyle/>
          <a:p>
            <a:pPr marL="0" indent="0">
              <a:lnSpc>
                <a:spcPct val="150000"/>
              </a:lnSpc>
              <a:buNone/>
            </a:pPr>
            <a:r>
              <a:rPr lang="en-GB" sz="1800" dirty="0">
                <a:latin typeface="Arial" panose="020B0604020202020204" pitchFamily="34" charset="0"/>
                <a:cs typeface="Arial" panose="020B0604020202020204" pitchFamily="34" charset="0"/>
              </a:rPr>
              <a:t>Mid Cheshire Hospitals NHS Trust Foundation Trust who shall be called MCHT in the rest of this presentation have a problem with Staff absenteeism.  This is costing MCHT more than £1 million each year which is mostly being spent on temporary and agency Staff.</a:t>
            </a:r>
          </a:p>
          <a:p>
            <a:pPr marL="0" indent="0">
              <a:lnSpc>
                <a:spcPct val="150000"/>
              </a:lnSpc>
              <a:buNone/>
            </a:pPr>
            <a:r>
              <a:rPr lang="en-GB" sz="1800" dirty="0">
                <a:latin typeface="Arial" panose="020B0604020202020204" pitchFamily="34" charset="0"/>
                <a:cs typeface="Arial" panose="020B0604020202020204" pitchFamily="34" charset="0"/>
              </a:rPr>
              <a:t>The head of human resources has requested help in identifying measures to reduce Staff absenteeism.</a:t>
            </a:r>
          </a:p>
          <a:p>
            <a:pPr marL="0" indent="0">
              <a:lnSpc>
                <a:spcPct val="150000"/>
              </a:lnSpc>
              <a:buNone/>
            </a:pPr>
            <a:r>
              <a:rPr lang="en-GB" sz="1800" dirty="0">
                <a:latin typeface="Arial" panose="020B0604020202020204" pitchFamily="34" charset="0"/>
                <a:cs typeface="Arial" panose="020B0604020202020204" pitchFamily="34" charset="0"/>
              </a:rPr>
              <a:t>The problem is Staff absenteeism which is resulting in poor quality of service due to an increase in the use of temporary and agency Staff who are not equipped with the skills that the permanent Staff possess.</a:t>
            </a:r>
          </a:p>
          <a:p>
            <a:pPr marL="0" indent="0">
              <a:lnSpc>
                <a:spcPct val="150000"/>
              </a:lnSpc>
              <a:buNone/>
            </a:pPr>
            <a:r>
              <a:rPr lang="en-GB" sz="1800" dirty="0">
                <a:latin typeface="Arial" panose="020B0604020202020204" pitchFamily="34" charset="0"/>
                <a:cs typeface="Arial" panose="020B0604020202020204" pitchFamily="34" charset="0"/>
              </a:rPr>
              <a:t>Throughout this presentation, the scope and impact of the problem shall be discussed.  A Pestle analysis and a Fishbone analysis shall be used to identify the problem.  Four solutions of Staff absenteeism shall be looked at with corresponding PMI’s and the best solution out of the four shall be presented at the end of this presentation with a conclusion.</a:t>
            </a:r>
          </a:p>
          <a:p>
            <a:pPr marL="0" indent="0">
              <a:lnSpc>
                <a:spcPct val="150000"/>
              </a:lnSpc>
              <a:buNone/>
            </a:pPr>
            <a:r>
              <a:rPr lang="en-GB" sz="16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75069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78DDCC-2E77-4592-A712-CBAC739068A6}"/>
              </a:ext>
            </a:extLst>
          </p:cNvPr>
          <p:cNvSpPr txBox="1"/>
          <p:nvPr/>
        </p:nvSpPr>
        <p:spPr>
          <a:xfrm>
            <a:off x="928048" y="1173707"/>
            <a:ext cx="2544286" cy="369332"/>
          </a:xfrm>
          <a:prstGeom prst="rect">
            <a:avLst/>
          </a:prstGeom>
          <a:noFill/>
        </p:spPr>
        <p:txBody>
          <a:bodyPr wrap="none" rtlCol="0">
            <a:spAutoFit/>
          </a:bodyPr>
          <a:lstStyle/>
          <a:p>
            <a:r>
              <a:rPr lang="en-GB" b="1" u="sng" dirty="0">
                <a:latin typeface="Arial" panose="020B0604020202020204" pitchFamily="34" charset="0"/>
                <a:cs typeface="Arial" panose="020B0604020202020204" pitchFamily="34" charset="0"/>
              </a:rPr>
              <a:t>Scope of the problem</a:t>
            </a:r>
          </a:p>
        </p:txBody>
      </p:sp>
      <p:sp>
        <p:nvSpPr>
          <p:cNvPr id="5" name="TextBox 4">
            <a:extLst>
              <a:ext uri="{FF2B5EF4-FFF2-40B4-BE49-F238E27FC236}">
                <a16:creationId xmlns:a16="http://schemas.microsoft.com/office/drawing/2014/main" id="{BCAE86A6-1475-4B8B-9B83-583ED670580A}"/>
              </a:ext>
            </a:extLst>
          </p:cNvPr>
          <p:cNvSpPr txBox="1"/>
          <p:nvPr/>
        </p:nvSpPr>
        <p:spPr>
          <a:xfrm>
            <a:off x="928048" y="2156346"/>
            <a:ext cx="10461262" cy="4801314"/>
          </a:xfrm>
          <a:prstGeom prst="rect">
            <a:avLst/>
          </a:prstGeom>
          <a:noFill/>
        </p:spPr>
        <p:txBody>
          <a:bodyPr wrap="none" rtlCol="0">
            <a:spAutoFit/>
          </a:bodyPr>
          <a:lstStyle/>
          <a:p>
            <a:pPr>
              <a:lnSpc>
                <a:spcPct val="150000"/>
              </a:lnSpc>
            </a:pPr>
            <a:r>
              <a:rPr lang="en-GB" dirty="0">
                <a:latin typeface="Arial" panose="020B0604020202020204" pitchFamily="34" charset="0"/>
                <a:cs typeface="Arial" panose="020B0604020202020204" pitchFamily="34" charset="0"/>
              </a:rPr>
              <a:t>The problem of Staff Absenteeism in MCHT is wide reaching and needs to be addressed as urgently </a:t>
            </a:r>
          </a:p>
          <a:p>
            <a:pPr>
              <a:lnSpc>
                <a:spcPct val="150000"/>
              </a:lnSpc>
            </a:pPr>
            <a:r>
              <a:rPr lang="en-GB" dirty="0">
                <a:latin typeface="Arial" panose="020B0604020202020204" pitchFamily="34" charset="0"/>
                <a:cs typeface="Arial" panose="020B0604020202020204" pitchFamily="34" charset="0"/>
              </a:rPr>
              <a:t> as possible.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This problem affects the following –</a:t>
            </a: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Patients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Staff</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Management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Wider Community</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Government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08959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E29C2F-3AEA-4017-8A2C-BD50C19DF312}"/>
              </a:ext>
            </a:extLst>
          </p:cNvPr>
          <p:cNvSpPr txBox="1"/>
          <p:nvPr/>
        </p:nvSpPr>
        <p:spPr>
          <a:xfrm>
            <a:off x="750627" y="900752"/>
            <a:ext cx="2595582" cy="369332"/>
          </a:xfrm>
          <a:prstGeom prst="rect">
            <a:avLst/>
          </a:prstGeom>
          <a:noFill/>
        </p:spPr>
        <p:txBody>
          <a:bodyPr wrap="none" rtlCol="0">
            <a:spAutoFit/>
          </a:bodyPr>
          <a:lstStyle/>
          <a:p>
            <a:r>
              <a:rPr lang="en-GB" b="1" u="sng" dirty="0">
                <a:latin typeface="Arial" panose="020B0604020202020204" pitchFamily="34" charset="0"/>
                <a:cs typeface="Arial" panose="020B0604020202020204" pitchFamily="34" charset="0"/>
              </a:rPr>
              <a:t>Impact of the problem</a:t>
            </a:r>
          </a:p>
        </p:txBody>
      </p:sp>
      <p:sp>
        <p:nvSpPr>
          <p:cNvPr id="3" name="TextBox 2">
            <a:extLst>
              <a:ext uri="{FF2B5EF4-FFF2-40B4-BE49-F238E27FC236}">
                <a16:creationId xmlns:a16="http://schemas.microsoft.com/office/drawing/2014/main" id="{B20E87B5-84FE-42F5-81B0-2AC6844834D1}"/>
              </a:ext>
            </a:extLst>
          </p:cNvPr>
          <p:cNvSpPr txBox="1"/>
          <p:nvPr/>
        </p:nvSpPr>
        <p:spPr>
          <a:xfrm>
            <a:off x="846161" y="1270084"/>
            <a:ext cx="8507590" cy="6325321"/>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Staff absenteeism at MCHT has numerous impacts which include – </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Reduction in productivity due to less Staff thereby putting pressure on existing Staff who </a:t>
            </a:r>
          </a:p>
          <a:p>
            <a:pPr>
              <a:lnSpc>
                <a:spcPct val="150000"/>
              </a:lnSpc>
            </a:pPr>
            <a:r>
              <a:rPr lang="en-GB" sz="1600" dirty="0">
                <a:latin typeface="Arial" panose="020B0604020202020204" pitchFamily="34" charset="0"/>
                <a:cs typeface="Arial" panose="020B0604020202020204" pitchFamily="34" charset="0"/>
              </a:rPr>
              <a:t>     will be prone to making mistakes thus potentially causing harm to the Patients ;</a:t>
            </a:r>
          </a:p>
          <a:p>
            <a:pPr>
              <a:lnSpc>
                <a:spcPct val="150000"/>
              </a:lnSpc>
            </a:pPr>
            <a:r>
              <a:rPr lang="en-GB" sz="1600"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Financial pressure on MCHT in paying salary or sick pay for the absent Staff ;</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Reduced Patient satisfaction due to less Staff ;</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Reduced motivation and morale from existing Staff due to extra workload pressure arising from absent Staff ;</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Finding the extra human and financial resource in recruiting, training and paying for </a:t>
            </a:r>
          </a:p>
          <a:p>
            <a:pPr>
              <a:lnSpc>
                <a:spcPct val="150000"/>
              </a:lnSpc>
            </a:pPr>
            <a:r>
              <a:rPr lang="en-GB" sz="1600" dirty="0">
                <a:latin typeface="Arial" panose="020B0604020202020204" pitchFamily="34" charset="0"/>
                <a:cs typeface="Arial" panose="020B0604020202020204" pitchFamily="34" charset="0"/>
              </a:rPr>
              <a:t>     Temporary Staff to cover the absence of Permanent Staff.</a:t>
            </a:r>
          </a:p>
          <a:p>
            <a:pPr marL="285750" indent="-285750">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156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E2D9C87-F5E9-4BEA-B1FE-407CE80E5892}"/>
              </a:ext>
            </a:extLst>
          </p:cNvPr>
          <p:cNvSpPr txBox="1"/>
          <p:nvPr/>
        </p:nvSpPr>
        <p:spPr>
          <a:xfrm>
            <a:off x="818867" y="313899"/>
            <a:ext cx="5277134" cy="463075"/>
          </a:xfrm>
          <a:prstGeom prst="rect">
            <a:avLst/>
          </a:prstGeom>
          <a:noFill/>
        </p:spPr>
        <p:txBody>
          <a:bodyPr wrap="square" rtlCol="0">
            <a:spAutoFit/>
          </a:bodyPr>
          <a:lstStyle/>
          <a:p>
            <a:pPr>
              <a:lnSpc>
                <a:spcPct val="150000"/>
              </a:lnSpc>
            </a:pPr>
            <a:r>
              <a:rPr lang="en-GB" b="1" u="sng" dirty="0">
                <a:latin typeface="Arial" panose="020B0604020202020204" pitchFamily="34" charset="0"/>
                <a:cs typeface="Arial" panose="020B0604020202020204" pitchFamily="34" charset="0"/>
              </a:rPr>
              <a:t>Pestle</a:t>
            </a:r>
            <a:r>
              <a:rPr lang="en-GB" b="1" u="sng" dirty="0"/>
              <a:t> Analysis of the problem affecting MCHT</a:t>
            </a:r>
          </a:p>
        </p:txBody>
      </p:sp>
      <p:sp>
        <p:nvSpPr>
          <p:cNvPr id="7" name="TextBox 6">
            <a:extLst>
              <a:ext uri="{FF2B5EF4-FFF2-40B4-BE49-F238E27FC236}">
                <a16:creationId xmlns:a16="http://schemas.microsoft.com/office/drawing/2014/main" id="{B099B00D-4537-4AF9-91B5-CCA2C8011617}"/>
              </a:ext>
            </a:extLst>
          </p:cNvPr>
          <p:cNvSpPr txBox="1"/>
          <p:nvPr/>
        </p:nvSpPr>
        <p:spPr>
          <a:xfrm>
            <a:off x="818866" y="982639"/>
            <a:ext cx="9343459" cy="1711366"/>
          </a:xfrm>
          <a:prstGeom prst="rect">
            <a:avLst/>
          </a:prstGeom>
          <a:noFill/>
        </p:spPr>
        <p:txBody>
          <a:bodyPr wrap="square" rtlCol="0">
            <a:spAutoFit/>
          </a:bodyPr>
          <a:lstStyle/>
          <a:p>
            <a:pPr>
              <a:lnSpc>
                <a:spcPct val="150000"/>
              </a:lnSpc>
            </a:pPr>
            <a:r>
              <a:rPr lang="en-GB" dirty="0"/>
              <a:t>A </a:t>
            </a:r>
            <a:r>
              <a:rPr lang="en-GB" dirty="0">
                <a:latin typeface="Arial" panose="020B0604020202020204" pitchFamily="34" charset="0"/>
                <a:cs typeface="Arial" panose="020B0604020202020204" pitchFamily="34" charset="0"/>
              </a:rPr>
              <a:t>PESTLE</a:t>
            </a:r>
            <a:r>
              <a:rPr lang="en-GB" dirty="0"/>
              <a:t> analysis is a tool used to gain a macro picture of an industry environment.</a:t>
            </a:r>
          </a:p>
          <a:p>
            <a:pPr>
              <a:lnSpc>
                <a:spcPct val="150000"/>
              </a:lnSpc>
            </a:pPr>
            <a:endParaRPr lang="en-GB" dirty="0"/>
          </a:p>
          <a:p>
            <a:pPr>
              <a:lnSpc>
                <a:spcPct val="150000"/>
              </a:lnSpc>
            </a:pPr>
            <a:r>
              <a:rPr lang="en-GB" dirty="0"/>
              <a:t>PESTLE stands for </a:t>
            </a:r>
            <a:r>
              <a:rPr lang="en-GB" b="1" dirty="0"/>
              <a:t>P</a:t>
            </a:r>
            <a:r>
              <a:rPr lang="en-GB" dirty="0"/>
              <a:t>olitical, </a:t>
            </a:r>
            <a:r>
              <a:rPr lang="en-GB" b="1" dirty="0"/>
              <a:t>E</a:t>
            </a:r>
            <a:r>
              <a:rPr lang="en-GB" dirty="0"/>
              <a:t>conomic, </a:t>
            </a:r>
            <a:r>
              <a:rPr lang="en-GB" b="1" dirty="0"/>
              <a:t>S</a:t>
            </a:r>
            <a:r>
              <a:rPr lang="en-GB" dirty="0"/>
              <a:t>ocial, </a:t>
            </a:r>
            <a:r>
              <a:rPr lang="en-GB" b="1" dirty="0"/>
              <a:t>T</a:t>
            </a:r>
            <a:r>
              <a:rPr lang="en-GB" dirty="0"/>
              <a:t>echnological, </a:t>
            </a:r>
            <a:r>
              <a:rPr lang="en-GB" b="1" dirty="0"/>
              <a:t>L</a:t>
            </a:r>
            <a:r>
              <a:rPr lang="en-GB" dirty="0"/>
              <a:t>egal and </a:t>
            </a:r>
            <a:r>
              <a:rPr lang="en-GB" b="1" dirty="0"/>
              <a:t>E</a:t>
            </a:r>
            <a:r>
              <a:rPr lang="en-GB" dirty="0"/>
              <a:t>nvironmental factors with</a:t>
            </a:r>
          </a:p>
          <a:p>
            <a:pPr>
              <a:lnSpc>
                <a:spcPct val="150000"/>
              </a:lnSpc>
            </a:pPr>
            <a:r>
              <a:rPr lang="en-GB" dirty="0"/>
              <a:t>the earliest known reference to this term used by Francis J Aguilar (Aguilar, 1967).</a:t>
            </a:r>
          </a:p>
        </p:txBody>
      </p:sp>
      <p:sp>
        <p:nvSpPr>
          <p:cNvPr id="8" name="TextBox 7">
            <a:extLst>
              <a:ext uri="{FF2B5EF4-FFF2-40B4-BE49-F238E27FC236}">
                <a16:creationId xmlns:a16="http://schemas.microsoft.com/office/drawing/2014/main" id="{F7AC1B27-061B-48EC-B976-9A652D153433}"/>
              </a:ext>
            </a:extLst>
          </p:cNvPr>
          <p:cNvSpPr txBox="1"/>
          <p:nvPr/>
        </p:nvSpPr>
        <p:spPr>
          <a:xfrm>
            <a:off x="818867" y="2694005"/>
            <a:ext cx="10273754" cy="4108817"/>
          </a:xfrm>
          <a:prstGeom prst="rect">
            <a:avLst/>
          </a:prstGeom>
          <a:noFill/>
        </p:spPr>
        <p:txBody>
          <a:bodyPr wrap="square" rtlCol="0">
            <a:spAutoFit/>
          </a:bodyPr>
          <a:lstStyle/>
          <a:p>
            <a:endParaRPr lang="en-GB" b="1" dirty="0"/>
          </a:p>
          <a:p>
            <a:r>
              <a:rPr lang="en-GB" b="1" dirty="0"/>
              <a:t>Political</a:t>
            </a:r>
          </a:p>
          <a:p>
            <a:pPr>
              <a:lnSpc>
                <a:spcPct val="150000"/>
              </a:lnSpc>
            </a:pPr>
            <a:endParaRPr lang="en-GB" dirty="0"/>
          </a:p>
          <a:p>
            <a:r>
              <a:rPr lang="en-GB" dirty="0"/>
              <a:t>Brexit has and will have a huge impact on MCHT due to large number of Staff coming from the EU who </a:t>
            </a:r>
          </a:p>
          <a:p>
            <a:pPr>
              <a:lnSpc>
                <a:spcPct val="150000"/>
              </a:lnSpc>
            </a:pPr>
            <a:r>
              <a:rPr lang="en-GB" dirty="0"/>
              <a:t>have now left due to UK’s exit from the EU thus putting immense pressure on recruitment of Staff </a:t>
            </a:r>
          </a:p>
          <a:p>
            <a:pPr>
              <a:lnSpc>
                <a:spcPct val="150000"/>
              </a:lnSpc>
            </a:pPr>
            <a:r>
              <a:rPr lang="en-GB" dirty="0"/>
              <a:t>with the specialist skills needed which are hard to find in the UK already.</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t>Shipping of many medicines and medical equipment from the EU will have a devastating impact on MCHT</a:t>
            </a:r>
          </a:p>
          <a:p>
            <a:pPr>
              <a:lnSpc>
                <a:spcPct val="150000"/>
              </a:lnSpc>
            </a:pPr>
            <a:r>
              <a:rPr lang="en-GB" dirty="0"/>
              <a:t>due to the UK’s exit from the EU.</a:t>
            </a:r>
          </a:p>
          <a:p>
            <a:pPr>
              <a:lnSpc>
                <a:spcPct val="150000"/>
              </a:lnSpc>
            </a:pPr>
            <a:endParaRPr lang="en-GB" dirty="0"/>
          </a:p>
          <a:p>
            <a:endParaRPr lang="en-GB" dirty="0"/>
          </a:p>
        </p:txBody>
      </p:sp>
    </p:spTree>
    <p:extLst>
      <p:ext uri="{BB962C8B-B14F-4D97-AF65-F5344CB8AC3E}">
        <p14:creationId xmlns:p14="http://schemas.microsoft.com/office/powerpoint/2010/main" val="625033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0587D4-7C37-4041-81DE-9D4BA6AAF0F4}"/>
              </a:ext>
            </a:extLst>
          </p:cNvPr>
          <p:cNvSpPr txBox="1"/>
          <p:nvPr/>
        </p:nvSpPr>
        <p:spPr>
          <a:xfrm>
            <a:off x="805218" y="777922"/>
            <a:ext cx="150125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Economic</a:t>
            </a:r>
          </a:p>
        </p:txBody>
      </p:sp>
      <p:sp>
        <p:nvSpPr>
          <p:cNvPr id="3" name="TextBox 2">
            <a:extLst>
              <a:ext uri="{FF2B5EF4-FFF2-40B4-BE49-F238E27FC236}">
                <a16:creationId xmlns:a16="http://schemas.microsoft.com/office/drawing/2014/main" id="{CF04DC1B-67EF-4B3B-BB48-087A090CC902}"/>
              </a:ext>
            </a:extLst>
          </p:cNvPr>
          <p:cNvSpPr txBox="1"/>
          <p:nvPr/>
        </p:nvSpPr>
        <p:spPr>
          <a:xfrm>
            <a:off x="805218" y="1720840"/>
            <a:ext cx="10148997" cy="4662815"/>
          </a:xfrm>
          <a:prstGeom prst="rect">
            <a:avLst/>
          </a:prstGeom>
          <a:noFill/>
        </p:spPr>
        <p:txBody>
          <a:bodyPr wrap="none" rtlCol="0">
            <a:spAutoFit/>
          </a:bodyPr>
          <a:lstStyle/>
          <a:p>
            <a:pPr>
              <a:lnSpc>
                <a:spcPct val="150000"/>
              </a:lnSpc>
            </a:pPr>
            <a:r>
              <a:rPr lang="en-GB" dirty="0">
                <a:latin typeface="Arial" panose="020B0604020202020204" pitchFamily="34" charset="0"/>
                <a:cs typeface="Arial" panose="020B0604020202020204" pitchFamily="34" charset="0"/>
              </a:rPr>
              <a:t>Due to the 2008 economic crash, the NHS was under pressure to reduce the salaries of it’s Staff</a:t>
            </a:r>
          </a:p>
          <a:p>
            <a:pPr>
              <a:lnSpc>
                <a:spcPct val="150000"/>
              </a:lnSpc>
            </a:pPr>
            <a:r>
              <a:rPr lang="en-GB" dirty="0">
                <a:latin typeface="Arial" panose="020B0604020202020204" pitchFamily="34" charset="0"/>
                <a:cs typeface="Arial" panose="020B0604020202020204" pitchFamily="34" charset="0"/>
              </a:rPr>
              <a:t>which resulted in many Staff resigning and being replaced by less competent Staff.</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The NHS put further pressure on NHS Trusts by reducing their overall budgets which did not help.</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Social</a:t>
            </a:r>
          </a:p>
          <a:p>
            <a:endParaRPr lang="en-GB" b="1"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The average age of the UK population is increasing at a rapid rate which brings increasing health </a:t>
            </a:r>
          </a:p>
          <a:p>
            <a:pPr>
              <a:lnSpc>
                <a:spcPct val="150000"/>
              </a:lnSpc>
            </a:pPr>
            <a:r>
              <a:rPr lang="en-GB" dirty="0">
                <a:latin typeface="Arial" panose="020B0604020202020204" pitchFamily="34" charset="0"/>
                <a:cs typeface="Arial" panose="020B0604020202020204" pitchFamily="34" charset="0"/>
              </a:rPr>
              <a:t>Problems and added pressure on the NHS and MCHT.  This extra pressure makes it difficult to </a:t>
            </a:r>
          </a:p>
          <a:p>
            <a:pPr>
              <a:lnSpc>
                <a:spcPct val="150000"/>
              </a:lnSpc>
            </a:pPr>
            <a:r>
              <a:rPr lang="en-GB" dirty="0">
                <a:latin typeface="Arial" panose="020B0604020202020204" pitchFamily="34" charset="0"/>
                <a:cs typeface="Arial" panose="020B0604020202020204" pitchFamily="34" charset="0"/>
              </a:rPr>
              <a:t>Provide quality treatment to the growing number of cases.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6204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30B5C7-FE55-4624-82AA-61376C9D3A25}"/>
              </a:ext>
            </a:extLst>
          </p:cNvPr>
          <p:cNvSpPr txBox="1"/>
          <p:nvPr/>
        </p:nvSpPr>
        <p:spPr>
          <a:xfrm>
            <a:off x="682388" y="696035"/>
            <a:ext cx="187890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Technological</a:t>
            </a:r>
            <a:r>
              <a:rPr lang="en-GB"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93B0F472-648B-46C2-9688-DE9EAB044D10}"/>
              </a:ext>
            </a:extLst>
          </p:cNvPr>
          <p:cNvSpPr txBox="1"/>
          <p:nvPr/>
        </p:nvSpPr>
        <p:spPr>
          <a:xfrm>
            <a:off x="682388" y="1637731"/>
            <a:ext cx="9187130" cy="4611519"/>
          </a:xfrm>
          <a:prstGeom prst="rect">
            <a:avLst/>
          </a:prstGeom>
          <a:noFill/>
        </p:spPr>
        <p:txBody>
          <a:bodyPr wrap="none" rtlCol="0">
            <a:spAutoFit/>
          </a:bodyPr>
          <a:lstStyle/>
          <a:p>
            <a:pPr>
              <a:lnSpc>
                <a:spcPct val="150000"/>
              </a:lnSpc>
            </a:pPr>
            <a:r>
              <a:rPr lang="en-GB" dirty="0">
                <a:latin typeface="Arial" panose="020B0604020202020204" pitchFamily="34" charset="0"/>
                <a:cs typeface="Arial" panose="020B0604020202020204" pitchFamily="34" charset="0"/>
              </a:rPr>
              <a:t>Technological improvements in recent years has helped the NHS to equip MCHT with </a:t>
            </a:r>
          </a:p>
          <a:p>
            <a:pPr>
              <a:lnSpc>
                <a:spcPct val="150000"/>
              </a:lnSpc>
            </a:pPr>
            <a:r>
              <a:rPr lang="en-GB" dirty="0">
                <a:latin typeface="Arial" panose="020B0604020202020204" pitchFamily="34" charset="0"/>
                <a:cs typeface="Arial" panose="020B0604020202020204" pitchFamily="34" charset="0"/>
              </a:rPr>
              <a:t>state of the art equipment which helps diagnose problems quicker than normal methods.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The NHS and MCHT have been able to use technological advancements to provide </a:t>
            </a:r>
          </a:p>
          <a:p>
            <a:pPr>
              <a:lnSpc>
                <a:spcPct val="150000"/>
              </a:lnSpc>
            </a:pPr>
            <a:r>
              <a:rPr lang="en-GB" dirty="0">
                <a:latin typeface="Arial" panose="020B0604020202020204" pitchFamily="34" charset="0"/>
                <a:cs typeface="Arial" panose="020B0604020202020204" pitchFamily="34" charset="0"/>
              </a:rPr>
              <a:t>quality and speedy healthcare to all of it’s Patients.</a:t>
            </a:r>
          </a:p>
          <a:p>
            <a:pPr>
              <a:lnSpc>
                <a:spcPct val="150000"/>
              </a:lnSpc>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Legal</a:t>
            </a:r>
          </a:p>
          <a:p>
            <a:endParaRPr lang="en-GB" b="1"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Patients are increasingly using litigation for medical negligence which is very expensive</a:t>
            </a:r>
          </a:p>
          <a:p>
            <a:pPr>
              <a:lnSpc>
                <a:spcPct val="150000"/>
              </a:lnSpc>
            </a:pPr>
            <a:r>
              <a:rPr lang="en-GB" dirty="0">
                <a:latin typeface="Arial" panose="020B0604020202020204" pitchFamily="34" charset="0"/>
                <a:cs typeface="Arial" panose="020B0604020202020204" pitchFamily="34" charset="0"/>
              </a:rPr>
              <a:t>for the NHS.  With better technology and skilled Staff, the cases of negligence can be </a:t>
            </a:r>
          </a:p>
          <a:p>
            <a:pPr>
              <a:lnSpc>
                <a:spcPct val="150000"/>
              </a:lnSpc>
            </a:pPr>
            <a:r>
              <a:rPr lang="en-GB" dirty="0">
                <a:latin typeface="Arial" panose="020B0604020202020204" pitchFamily="34" charset="0"/>
                <a:cs typeface="Arial" panose="020B0604020202020204" pitchFamily="34" charset="0"/>
              </a:rPr>
              <a:t>brought down.</a:t>
            </a:r>
          </a:p>
        </p:txBody>
      </p:sp>
    </p:spTree>
    <p:extLst>
      <p:ext uri="{BB962C8B-B14F-4D97-AF65-F5344CB8AC3E}">
        <p14:creationId xmlns:p14="http://schemas.microsoft.com/office/powerpoint/2010/main" val="3558220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DEA8DA-D2B5-49EE-826B-5E4E2FB9ABA5}"/>
              </a:ext>
            </a:extLst>
          </p:cNvPr>
          <p:cNvSpPr txBox="1"/>
          <p:nvPr/>
        </p:nvSpPr>
        <p:spPr>
          <a:xfrm>
            <a:off x="627797" y="736979"/>
            <a:ext cx="1787669" cy="456535"/>
          </a:xfrm>
          <a:prstGeom prst="rect">
            <a:avLst/>
          </a:prstGeom>
          <a:noFill/>
        </p:spPr>
        <p:txBody>
          <a:bodyPr wrap="none" rtlCol="0">
            <a:spAutoFit/>
          </a:bodyPr>
          <a:lstStyle/>
          <a:p>
            <a:pPr>
              <a:lnSpc>
                <a:spcPct val="150000"/>
              </a:lnSpc>
            </a:pPr>
            <a:r>
              <a:rPr lang="en-GB" b="1" dirty="0">
                <a:latin typeface="Arial" panose="020B0604020202020204" pitchFamily="34" charset="0"/>
                <a:cs typeface="Arial" panose="020B0604020202020204" pitchFamily="34" charset="0"/>
              </a:rPr>
              <a:t>Environmental</a:t>
            </a:r>
          </a:p>
        </p:txBody>
      </p:sp>
      <p:sp>
        <p:nvSpPr>
          <p:cNvPr id="7" name="TextBox 6">
            <a:extLst>
              <a:ext uri="{FF2B5EF4-FFF2-40B4-BE49-F238E27FC236}">
                <a16:creationId xmlns:a16="http://schemas.microsoft.com/office/drawing/2014/main" id="{62442BD5-CEDF-4D6E-89F5-8BFCF1A06610}"/>
              </a:ext>
            </a:extLst>
          </p:cNvPr>
          <p:cNvSpPr txBox="1"/>
          <p:nvPr/>
        </p:nvSpPr>
        <p:spPr>
          <a:xfrm>
            <a:off x="736979" y="1555845"/>
            <a:ext cx="10007868" cy="2118529"/>
          </a:xfrm>
          <a:prstGeom prst="rect">
            <a:avLst/>
          </a:prstGeom>
          <a:noFill/>
        </p:spPr>
        <p:txBody>
          <a:bodyPr wrap="none" rtlCol="0">
            <a:spAutoFit/>
          </a:bodyPr>
          <a:lstStyle/>
          <a:p>
            <a:pPr>
              <a:lnSpc>
                <a:spcPct val="150000"/>
              </a:lnSpc>
            </a:pPr>
            <a:r>
              <a:rPr lang="en-GB" dirty="0">
                <a:latin typeface="Arial" panose="020B0604020202020204" pitchFamily="34" charset="0"/>
                <a:cs typeface="Arial" panose="020B0604020202020204" pitchFamily="34" charset="0"/>
              </a:rPr>
              <a:t>The medical industry disposes of large amounts of toxic and medical waste which does help the </a:t>
            </a:r>
          </a:p>
          <a:p>
            <a:pPr>
              <a:lnSpc>
                <a:spcPct val="150000"/>
              </a:lnSpc>
            </a:pPr>
            <a:r>
              <a:rPr lang="en-GB" dirty="0">
                <a:latin typeface="Arial" panose="020B0604020202020204" pitchFamily="34" charset="0"/>
                <a:cs typeface="Arial" panose="020B0604020202020204" pitchFamily="34" charset="0"/>
              </a:rPr>
              <a:t>environment.</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Climate change and environments agencies expect the medical industry to take steps to ensure </a:t>
            </a:r>
          </a:p>
          <a:p>
            <a:pPr>
              <a:lnSpc>
                <a:spcPct val="150000"/>
              </a:lnSpc>
            </a:pPr>
            <a:r>
              <a:rPr lang="en-GB" dirty="0">
                <a:latin typeface="Arial" panose="020B0604020202020204" pitchFamily="34" charset="0"/>
                <a:cs typeface="Arial" panose="020B0604020202020204" pitchFamily="34" charset="0"/>
              </a:rPr>
              <a:t>that they cause the least impact through medical waste disposal.</a:t>
            </a:r>
          </a:p>
        </p:txBody>
      </p:sp>
    </p:spTree>
    <p:extLst>
      <p:ext uri="{BB962C8B-B14F-4D97-AF65-F5344CB8AC3E}">
        <p14:creationId xmlns:p14="http://schemas.microsoft.com/office/powerpoint/2010/main" val="3291160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B6D0EE6-E42D-41FA-81F0-CEA0A0AC2E58}"/>
              </a:ext>
            </a:extLst>
          </p:cNvPr>
          <p:cNvSpPr txBox="1"/>
          <p:nvPr/>
        </p:nvSpPr>
        <p:spPr>
          <a:xfrm>
            <a:off x="818866" y="736979"/>
            <a:ext cx="5673348" cy="369332"/>
          </a:xfrm>
          <a:prstGeom prst="rect">
            <a:avLst/>
          </a:prstGeom>
          <a:noFill/>
        </p:spPr>
        <p:txBody>
          <a:bodyPr wrap="none" rtlCol="0">
            <a:spAutoFit/>
          </a:bodyPr>
          <a:lstStyle/>
          <a:p>
            <a:r>
              <a:rPr lang="en-GB" b="1" u="sng" dirty="0">
                <a:latin typeface="Arial" panose="020B0604020202020204" pitchFamily="34" charset="0"/>
                <a:cs typeface="Arial" panose="020B0604020202020204" pitchFamily="34" charset="0"/>
              </a:rPr>
              <a:t>Fishbone analysis of the problem affecting MCHT </a:t>
            </a:r>
          </a:p>
        </p:txBody>
      </p:sp>
      <p:sp>
        <p:nvSpPr>
          <p:cNvPr id="8" name="TextBox 7">
            <a:extLst>
              <a:ext uri="{FF2B5EF4-FFF2-40B4-BE49-F238E27FC236}">
                <a16:creationId xmlns:a16="http://schemas.microsoft.com/office/drawing/2014/main" id="{0213474D-4B70-4D31-8AA4-1AF123F7A42C}"/>
              </a:ext>
            </a:extLst>
          </p:cNvPr>
          <p:cNvSpPr txBox="1"/>
          <p:nvPr/>
        </p:nvSpPr>
        <p:spPr>
          <a:xfrm>
            <a:off x="818867" y="1719618"/>
            <a:ext cx="10747898" cy="2118529"/>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The Fishbone technique is a route cause analysis method otherwise known as an Ishikawa which was</a:t>
            </a:r>
          </a:p>
          <a:p>
            <a:pPr>
              <a:lnSpc>
                <a:spcPct val="150000"/>
              </a:lnSpc>
            </a:pPr>
            <a:r>
              <a:rPr lang="en-GB" dirty="0">
                <a:latin typeface="Arial" panose="020B0604020202020204" pitchFamily="34" charset="0"/>
                <a:cs typeface="Arial" panose="020B0604020202020204" pitchFamily="34" charset="0"/>
              </a:rPr>
              <a:t>created by University Professor Kaoru Ishikawa in the 1960’s (Ishikawa, 1998).</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On the following slide is a fishbone diagram which helps break down in successive layers, root causes</a:t>
            </a:r>
          </a:p>
          <a:p>
            <a:pPr>
              <a:lnSpc>
                <a:spcPct val="150000"/>
              </a:lnSpc>
            </a:pPr>
            <a:r>
              <a:rPr lang="en-GB" dirty="0">
                <a:latin typeface="Arial" panose="020B0604020202020204" pitchFamily="34" charset="0"/>
                <a:cs typeface="Arial" panose="020B0604020202020204" pitchFamily="34" charset="0"/>
              </a:rPr>
              <a:t>that potentially contribute to the problem of an increase in Staff absenteeism in MCHT.</a:t>
            </a:r>
          </a:p>
        </p:txBody>
      </p:sp>
    </p:spTree>
    <p:extLst>
      <p:ext uri="{BB962C8B-B14F-4D97-AF65-F5344CB8AC3E}">
        <p14:creationId xmlns:p14="http://schemas.microsoft.com/office/powerpoint/2010/main" val="2939676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CB2001-F50E-450A-8E30-F7B9DF4D86C9}"/>
              </a:ext>
            </a:extLst>
          </p:cNvPr>
          <p:cNvPicPr>
            <a:picLocks noChangeAspect="1"/>
          </p:cNvPicPr>
          <p:nvPr/>
        </p:nvPicPr>
        <p:blipFill>
          <a:blip r:embed="rId2"/>
          <a:stretch>
            <a:fillRect/>
          </a:stretch>
        </p:blipFill>
        <p:spPr>
          <a:xfrm>
            <a:off x="1238250" y="695325"/>
            <a:ext cx="9715500" cy="5467350"/>
          </a:xfrm>
          <a:prstGeom prst="rect">
            <a:avLst/>
          </a:prstGeom>
        </p:spPr>
      </p:pic>
    </p:spTree>
    <p:extLst>
      <p:ext uri="{BB962C8B-B14F-4D97-AF65-F5344CB8AC3E}">
        <p14:creationId xmlns:p14="http://schemas.microsoft.com/office/powerpoint/2010/main" val="4221101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6AF3C9-DC04-46F4-88F1-4AF1B0A73D1C}"/>
              </a:ext>
            </a:extLst>
          </p:cNvPr>
          <p:cNvSpPr txBox="1"/>
          <p:nvPr/>
        </p:nvSpPr>
        <p:spPr>
          <a:xfrm>
            <a:off x="1023582" y="928048"/>
            <a:ext cx="5198859" cy="369332"/>
          </a:xfrm>
          <a:prstGeom prst="rect">
            <a:avLst/>
          </a:prstGeom>
          <a:noFill/>
        </p:spPr>
        <p:txBody>
          <a:bodyPr wrap="none" rtlCol="0">
            <a:spAutoFit/>
          </a:bodyPr>
          <a:lstStyle/>
          <a:p>
            <a:r>
              <a:rPr lang="en-GB" b="1" u="sng" dirty="0">
                <a:latin typeface="Arial" panose="020B0604020202020204" pitchFamily="34" charset="0"/>
                <a:cs typeface="Arial" panose="020B0604020202020204" pitchFamily="34" charset="0"/>
              </a:rPr>
              <a:t>Four solutions for Staff absenteeism at MCHT</a:t>
            </a:r>
          </a:p>
        </p:txBody>
      </p:sp>
      <p:sp>
        <p:nvSpPr>
          <p:cNvPr id="4" name="TextBox 3">
            <a:extLst>
              <a:ext uri="{FF2B5EF4-FFF2-40B4-BE49-F238E27FC236}">
                <a16:creationId xmlns:a16="http://schemas.microsoft.com/office/drawing/2014/main" id="{87867096-B6C2-456A-BAA4-8E61B1B7BF73}"/>
              </a:ext>
            </a:extLst>
          </p:cNvPr>
          <p:cNvSpPr txBox="1"/>
          <p:nvPr/>
        </p:nvSpPr>
        <p:spPr>
          <a:xfrm>
            <a:off x="1023582" y="1705970"/>
            <a:ext cx="3873817" cy="369332"/>
          </a:xfrm>
          <a:prstGeom prst="rect">
            <a:avLst/>
          </a:prstGeom>
          <a:noFill/>
        </p:spPr>
        <p:txBody>
          <a:bodyPr wrap="none" rtlCol="0">
            <a:spAutoFit/>
          </a:bodyPr>
          <a:lstStyle/>
          <a:p>
            <a:r>
              <a:rPr lang="en-GB" u="sng" dirty="0">
                <a:latin typeface="Arial" panose="020B0604020202020204" pitchFamily="34" charset="0"/>
                <a:cs typeface="Arial" panose="020B0604020202020204" pitchFamily="34" charset="0"/>
              </a:rPr>
              <a:t>Solution 1 – Provide support to Staff</a:t>
            </a:r>
          </a:p>
        </p:txBody>
      </p:sp>
      <p:sp>
        <p:nvSpPr>
          <p:cNvPr id="6" name="TextBox 5">
            <a:extLst>
              <a:ext uri="{FF2B5EF4-FFF2-40B4-BE49-F238E27FC236}">
                <a16:creationId xmlns:a16="http://schemas.microsoft.com/office/drawing/2014/main" id="{27560068-8092-4DC4-BFC2-C977FAE23C03}"/>
              </a:ext>
            </a:extLst>
          </p:cNvPr>
          <p:cNvSpPr txBox="1"/>
          <p:nvPr/>
        </p:nvSpPr>
        <p:spPr>
          <a:xfrm>
            <a:off x="1023582" y="2361063"/>
            <a:ext cx="10074553" cy="3373359"/>
          </a:xfrm>
          <a:prstGeom prst="rect">
            <a:avLst/>
          </a:prstGeom>
          <a:noFill/>
        </p:spPr>
        <p:txBody>
          <a:bodyPr wrap="none" rtlCol="0">
            <a:spAutoFit/>
          </a:bodyPr>
          <a:lstStyle/>
          <a:p>
            <a:pPr>
              <a:lnSpc>
                <a:spcPct val="150000"/>
              </a:lnSpc>
            </a:pPr>
            <a:r>
              <a:rPr lang="en-GB" dirty="0"/>
              <a:t>If an Employee is absent due to personal issues such as bereavement or mental health problems,</a:t>
            </a:r>
          </a:p>
          <a:p>
            <a:pPr>
              <a:lnSpc>
                <a:spcPct val="150000"/>
              </a:lnSpc>
            </a:pPr>
            <a:r>
              <a:rPr lang="en-GB" dirty="0"/>
              <a:t>MCHT Management should provide support both when they are absent and on return to work.  Such</a:t>
            </a:r>
          </a:p>
          <a:p>
            <a:pPr>
              <a:lnSpc>
                <a:spcPct val="150000"/>
              </a:lnSpc>
            </a:pPr>
            <a:r>
              <a:rPr lang="en-GB" dirty="0"/>
              <a:t>support  from Management will most likely make them feel happier to return to work earlier and prevent </a:t>
            </a:r>
          </a:p>
          <a:p>
            <a:pPr>
              <a:lnSpc>
                <a:spcPct val="150000"/>
              </a:lnSpc>
            </a:pPr>
            <a:r>
              <a:rPr lang="en-GB" dirty="0"/>
              <a:t>repeated absenteeism.</a:t>
            </a:r>
          </a:p>
          <a:p>
            <a:pPr>
              <a:lnSpc>
                <a:spcPct val="150000"/>
              </a:lnSpc>
            </a:pPr>
            <a:endParaRPr lang="en-GB" dirty="0"/>
          </a:p>
          <a:p>
            <a:pPr>
              <a:lnSpc>
                <a:spcPct val="150000"/>
              </a:lnSpc>
            </a:pPr>
            <a:r>
              <a:rPr lang="en-GB" dirty="0"/>
              <a:t>Management could also consider offering Employees time off in lieu and/or flexible working time.  This </a:t>
            </a:r>
          </a:p>
          <a:p>
            <a:pPr>
              <a:lnSpc>
                <a:spcPct val="150000"/>
              </a:lnSpc>
            </a:pPr>
            <a:r>
              <a:rPr lang="en-GB" dirty="0"/>
              <a:t>will ensure that Employees feel like they are getting a good work-life balance and that their needs are</a:t>
            </a:r>
          </a:p>
          <a:p>
            <a:pPr>
              <a:lnSpc>
                <a:spcPct val="150000"/>
              </a:lnSpc>
            </a:pPr>
            <a:r>
              <a:rPr lang="en-GB" dirty="0"/>
              <a:t>being valued by their Employer.</a:t>
            </a:r>
          </a:p>
        </p:txBody>
      </p:sp>
    </p:spTree>
    <p:extLst>
      <p:ext uri="{BB962C8B-B14F-4D97-AF65-F5344CB8AC3E}">
        <p14:creationId xmlns:p14="http://schemas.microsoft.com/office/powerpoint/2010/main" val="1708728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955073-5D64-4AB2-BC93-FC49650E6EF9}"/>
              </a:ext>
            </a:extLst>
          </p:cNvPr>
          <p:cNvSpPr txBox="1"/>
          <p:nvPr/>
        </p:nvSpPr>
        <p:spPr>
          <a:xfrm>
            <a:off x="709684" y="668740"/>
            <a:ext cx="4044697" cy="369332"/>
          </a:xfrm>
          <a:prstGeom prst="rect">
            <a:avLst/>
          </a:prstGeom>
          <a:noFill/>
        </p:spPr>
        <p:txBody>
          <a:bodyPr wrap="none" rtlCol="0">
            <a:spAutoFit/>
          </a:bodyPr>
          <a:lstStyle/>
          <a:p>
            <a:r>
              <a:rPr lang="en-GB" u="sng" dirty="0">
                <a:latin typeface="Arial" panose="020B0604020202020204" pitchFamily="34" charset="0"/>
                <a:cs typeface="Arial" panose="020B0604020202020204" pitchFamily="34" charset="0"/>
              </a:rPr>
              <a:t>Solution 2 – Reduce workplace stress</a:t>
            </a:r>
          </a:p>
        </p:txBody>
      </p:sp>
      <p:sp>
        <p:nvSpPr>
          <p:cNvPr id="3" name="TextBox 2">
            <a:extLst>
              <a:ext uri="{FF2B5EF4-FFF2-40B4-BE49-F238E27FC236}">
                <a16:creationId xmlns:a16="http://schemas.microsoft.com/office/drawing/2014/main" id="{5EB5DB25-E752-4D35-9C16-96778EE55CB4}"/>
              </a:ext>
            </a:extLst>
          </p:cNvPr>
          <p:cNvSpPr txBox="1"/>
          <p:nvPr/>
        </p:nvSpPr>
        <p:spPr>
          <a:xfrm>
            <a:off x="832513" y="1542197"/>
            <a:ext cx="10944022" cy="2118529"/>
          </a:xfrm>
          <a:prstGeom prst="rect">
            <a:avLst/>
          </a:prstGeom>
          <a:noFill/>
        </p:spPr>
        <p:txBody>
          <a:bodyPr wrap="none" rtlCol="0">
            <a:spAutoFit/>
          </a:bodyPr>
          <a:lstStyle/>
          <a:p>
            <a:pPr>
              <a:lnSpc>
                <a:spcPct val="150000"/>
              </a:lnSpc>
            </a:pPr>
            <a:r>
              <a:rPr lang="en-GB" dirty="0">
                <a:latin typeface="Arial" panose="020B0604020202020204" pitchFamily="34" charset="0"/>
                <a:cs typeface="Arial" panose="020B0604020202020204" pitchFamily="34" charset="0"/>
              </a:rPr>
              <a:t>Management should rectify issues at work that cause stress for the Employee.  For example, if a piece of </a:t>
            </a:r>
          </a:p>
          <a:p>
            <a:pPr>
              <a:lnSpc>
                <a:spcPct val="150000"/>
              </a:lnSpc>
            </a:pPr>
            <a:r>
              <a:rPr lang="en-GB" dirty="0">
                <a:latin typeface="Arial" panose="020B0604020202020204" pitchFamily="34" charset="0"/>
                <a:cs typeface="Arial" panose="020B0604020202020204" pitchFamily="34" charset="0"/>
              </a:rPr>
              <a:t>Equipment is broken and Employees are stressing, it should be fixed as soon as possible.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Management should also implement and encourage Employee Health and Wellbeing thus proving to </a:t>
            </a:r>
          </a:p>
          <a:p>
            <a:pPr>
              <a:lnSpc>
                <a:spcPct val="150000"/>
              </a:lnSpc>
            </a:pPr>
            <a:r>
              <a:rPr lang="en-GB" dirty="0">
                <a:latin typeface="Arial" panose="020B0604020202020204" pitchFamily="34" charset="0"/>
                <a:cs typeface="Arial" panose="020B0604020202020204" pitchFamily="34" charset="0"/>
              </a:rPr>
              <a:t>Employees that their health, wellbeing and work is equally valued.</a:t>
            </a:r>
          </a:p>
        </p:txBody>
      </p:sp>
    </p:spTree>
    <p:extLst>
      <p:ext uri="{BB962C8B-B14F-4D97-AF65-F5344CB8AC3E}">
        <p14:creationId xmlns:p14="http://schemas.microsoft.com/office/powerpoint/2010/main" val="4089239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08AAB2-AB60-44FD-98A2-ADE37E76288C}"/>
              </a:ext>
            </a:extLst>
          </p:cNvPr>
          <p:cNvSpPr txBox="1"/>
          <p:nvPr/>
        </p:nvSpPr>
        <p:spPr>
          <a:xfrm>
            <a:off x="805218" y="968991"/>
            <a:ext cx="3249608" cy="369332"/>
          </a:xfrm>
          <a:prstGeom prst="rect">
            <a:avLst/>
          </a:prstGeom>
          <a:noFill/>
        </p:spPr>
        <p:txBody>
          <a:bodyPr wrap="none" rtlCol="0">
            <a:spAutoFit/>
          </a:bodyPr>
          <a:lstStyle/>
          <a:p>
            <a:r>
              <a:rPr lang="en-GB" u="sng" dirty="0">
                <a:latin typeface="Arial" panose="020B0604020202020204" pitchFamily="34" charset="0"/>
                <a:cs typeface="Arial" panose="020B0604020202020204" pitchFamily="34" charset="0"/>
              </a:rPr>
              <a:t>Solution 3 – Provide feedback</a:t>
            </a:r>
          </a:p>
        </p:txBody>
      </p:sp>
      <p:sp>
        <p:nvSpPr>
          <p:cNvPr id="4" name="TextBox 3">
            <a:extLst>
              <a:ext uri="{FF2B5EF4-FFF2-40B4-BE49-F238E27FC236}">
                <a16:creationId xmlns:a16="http://schemas.microsoft.com/office/drawing/2014/main" id="{54F296B0-0790-4CB4-BFA0-AD44B7534B8C}"/>
              </a:ext>
            </a:extLst>
          </p:cNvPr>
          <p:cNvSpPr txBox="1"/>
          <p:nvPr/>
        </p:nvSpPr>
        <p:spPr>
          <a:xfrm>
            <a:off x="805218" y="1842448"/>
            <a:ext cx="10050410" cy="2118529"/>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Management should provide their Employees with frequent and effective feedback, especially</a:t>
            </a:r>
          </a:p>
          <a:p>
            <a:pPr>
              <a:lnSpc>
                <a:spcPct val="150000"/>
              </a:lnSpc>
            </a:pPr>
            <a:r>
              <a:rPr lang="en-GB" dirty="0">
                <a:latin typeface="Arial" panose="020B0604020202020204" pitchFamily="34" charset="0"/>
                <a:cs typeface="Arial" panose="020B0604020202020204" pitchFamily="34" charset="0"/>
              </a:rPr>
              <a:t>when they have done something well.  </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If Management never provide feedback, the Employees will feel that their efforts and hard work </a:t>
            </a:r>
          </a:p>
          <a:p>
            <a:pPr>
              <a:lnSpc>
                <a:spcPct val="150000"/>
              </a:lnSpc>
            </a:pPr>
            <a:r>
              <a:rPr lang="en-GB" dirty="0">
                <a:latin typeface="Arial" panose="020B0604020202020204" pitchFamily="34" charset="0"/>
                <a:cs typeface="Arial" panose="020B0604020202020204" pitchFamily="34" charset="0"/>
              </a:rPr>
              <a:t>are not appreciated and therefore will not feel missed when not at work.</a:t>
            </a:r>
          </a:p>
        </p:txBody>
      </p:sp>
    </p:spTree>
    <p:extLst>
      <p:ext uri="{BB962C8B-B14F-4D97-AF65-F5344CB8AC3E}">
        <p14:creationId xmlns:p14="http://schemas.microsoft.com/office/powerpoint/2010/main" val="4026438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57DF24-1568-4191-81B8-F815A96639DA}"/>
              </a:ext>
            </a:extLst>
          </p:cNvPr>
          <p:cNvSpPr txBox="1"/>
          <p:nvPr/>
        </p:nvSpPr>
        <p:spPr>
          <a:xfrm>
            <a:off x="504967" y="518615"/>
            <a:ext cx="4108817" cy="369332"/>
          </a:xfrm>
          <a:prstGeom prst="rect">
            <a:avLst/>
          </a:prstGeom>
          <a:noFill/>
        </p:spPr>
        <p:txBody>
          <a:bodyPr wrap="none" rtlCol="0">
            <a:spAutoFit/>
          </a:bodyPr>
          <a:lstStyle/>
          <a:p>
            <a:r>
              <a:rPr lang="en-GB" u="sng" dirty="0">
                <a:latin typeface="Arial" panose="020B0604020202020204" pitchFamily="34" charset="0"/>
                <a:cs typeface="Arial" panose="020B0604020202020204" pitchFamily="34" charset="0"/>
              </a:rPr>
              <a:t>Solution 4 – Reward good attendance </a:t>
            </a:r>
          </a:p>
        </p:txBody>
      </p:sp>
      <p:sp>
        <p:nvSpPr>
          <p:cNvPr id="3" name="TextBox 2">
            <a:extLst>
              <a:ext uri="{FF2B5EF4-FFF2-40B4-BE49-F238E27FC236}">
                <a16:creationId xmlns:a16="http://schemas.microsoft.com/office/drawing/2014/main" id="{5ED8AC6B-3C5D-437A-813F-DE8DDDD4733D}"/>
              </a:ext>
            </a:extLst>
          </p:cNvPr>
          <p:cNvSpPr txBox="1"/>
          <p:nvPr/>
        </p:nvSpPr>
        <p:spPr>
          <a:xfrm>
            <a:off x="627797" y="1405719"/>
            <a:ext cx="9507731" cy="2118529"/>
          </a:xfrm>
          <a:prstGeom prst="rect">
            <a:avLst/>
          </a:prstGeom>
          <a:noFill/>
        </p:spPr>
        <p:txBody>
          <a:bodyPr wrap="none" rtlCol="0">
            <a:spAutoFit/>
          </a:bodyPr>
          <a:lstStyle/>
          <a:p>
            <a:pPr>
              <a:lnSpc>
                <a:spcPct val="150000"/>
              </a:lnSpc>
            </a:pPr>
            <a:r>
              <a:rPr lang="en-GB" dirty="0">
                <a:latin typeface="Arial" panose="020B0604020202020204" pitchFamily="34" charset="0"/>
                <a:cs typeface="Arial" panose="020B0604020202020204" pitchFamily="34" charset="0"/>
              </a:rPr>
              <a:t>Management should aim to provide a reward for Employees who display good attendance</a:t>
            </a:r>
          </a:p>
          <a:p>
            <a:pPr>
              <a:lnSpc>
                <a:spcPct val="150000"/>
              </a:lnSpc>
            </a:pPr>
            <a:r>
              <a:rPr lang="en-GB" dirty="0">
                <a:latin typeface="Arial" panose="020B0604020202020204" pitchFamily="34" charset="0"/>
                <a:cs typeface="Arial" panose="020B0604020202020204" pitchFamily="34" charset="0"/>
              </a:rPr>
              <a:t>throughout the year.</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This will encourage all Employees to attend apart from the genuinely long-term sick and will</a:t>
            </a:r>
          </a:p>
          <a:p>
            <a:pPr>
              <a:lnSpc>
                <a:spcPct val="150000"/>
              </a:lnSpc>
            </a:pPr>
            <a:r>
              <a:rPr lang="en-GB" dirty="0">
                <a:latin typeface="Arial" panose="020B0604020202020204" pitchFamily="34" charset="0"/>
                <a:cs typeface="Arial" panose="020B0604020202020204" pitchFamily="34" charset="0"/>
              </a:rPr>
              <a:t>make them feel valued.</a:t>
            </a:r>
          </a:p>
        </p:txBody>
      </p:sp>
    </p:spTree>
    <p:extLst>
      <p:ext uri="{BB962C8B-B14F-4D97-AF65-F5344CB8AC3E}">
        <p14:creationId xmlns:p14="http://schemas.microsoft.com/office/powerpoint/2010/main" val="1437574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51DCD4-6FD9-4002-83CE-9F908ACAD824}"/>
              </a:ext>
            </a:extLst>
          </p:cNvPr>
          <p:cNvSpPr txBox="1"/>
          <p:nvPr/>
        </p:nvSpPr>
        <p:spPr>
          <a:xfrm>
            <a:off x="750627" y="723331"/>
            <a:ext cx="9123010" cy="369332"/>
          </a:xfrm>
          <a:prstGeom prst="rect">
            <a:avLst/>
          </a:prstGeom>
          <a:noFill/>
        </p:spPr>
        <p:txBody>
          <a:bodyPr wrap="none" rtlCol="0">
            <a:spAutoFit/>
          </a:bodyPr>
          <a:lstStyle/>
          <a:p>
            <a:r>
              <a:rPr lang="en-GB" b="1" u="sng" dirty="0">
                <a:latin typeface="Arial" panose="020B0604020202020204" pitchFamily="34" charset="0"/>
                <a:cs typeface="Arial" panose="020B0604020202020204" pitchFamily="34" charset="0"/>
              </a:rPr>
              <a:t>Evaluating the previous 4 solutions for Staff absenteeism at MCHT using PMI tool</a:t>
            </a:r>
          </a:p>
        </p:txBody>
      </p:sp>
      <p:sp>
        <p:nvSpPr>
          <p:cNvPr id="3" name="TextBox 2">
            <a:extLst>
              <a:ext uri="{FF2B5EF4-FFF2-40B4-BE49-F238E27FC236}">
                <a16:creationId xmlns:a16="http://schemas.microsoft.com/office/drawing/2014/main" id="{B90B964D-2747-4351-A01F-C11034F6D160}"/>
              </a:ext>
            </a:extLst>
          </p:cNvPr>
          <p:cNvSpPr txBox="1"/>
          <p:nvPr/>
        </p:nvSpPr>
        <p:spPr>
          <a:xfrm>
            <a:off x="750628" y="1678675"/>
            <a:ext cx="11102416" cy="3970318"/>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PMI is a brainstorming , decision-making and critical thinking tool developed by Dr Edward de Bono </a:t>
            </a:r>
          </a:p>
          <a:p>
            <a:pPr algn="just"/>
            <a:r>
              <a:rPr lang="en-GB" dirty="0">
                <a:latin typeface="Arial" panose="020B0604020202020204" pitchFamily="34" charset="0"/>
                <a:cs typeface="Arial" panose="020B0604020202020204" pitchFamily="34" charset="0"/>
              </a:rPr>
              <a:t>(De Bono, 1992) an advocate of lateral and critical thinking.</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Each letter in PMI stands for the following – </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P</a:t>
            </a:r>
            <a:r>
              <a:rPr lang="en-GB" dirty="0">
                <a:latin typeface="Arial" panose="020B0604020202020204" pitchFamily="34" charset="0"/>
                <a:cs typeface="Arial" panose="020B0604020202020204" pitchFamily="34" charset="0"/>
              </a:rPr>
              <a:t> stand for Plus – consider the plus points and give each point a positive number.</a:t>
            </a:r>
          </a:p>
          <a:p>
            <a:pPr algn="just"/>
            <a:r>
              <a:rPr lang="en-GB" b="1" dirty="0">
                <a:latin typeface="Arial" panose="020B0604020202020204" pitchFamily="34" charset="0"/>
                <a:cs typeface="Arial" panose="020B0604020202020204" pitchFamily="34" charset="0"/>
              </a:rPr>
              <a:t>M </a:t>
            </a:r>
            <a:r>
              <a:rPr lang="en-GB" dirty="0">
                <a:latin typeface="Arial" panose="020B0604020202020204" pitchFamily="34" charset="0"/>
                <a:cs typeface="Arial" panose="020B0604020202020204" pitchFamily="34" charset="0"/>
              </a:rPr>
              <a:t>stands for Minus – consider the minus points and give a negative number.</a:t>
            </a:r>
          </a:p>
          <a:p>
            <a:pPr algn="just"/>
            <a:r>
              <a:rPr lang="en-GB" b="1" dirty="0">
                <a:latin typeface="Arial" panose="020B0604020202020204" pitchFamily="34" charset="0"/>
                <a:cs typeface="Arial" panose="020B0604020202020204" pitchFamily="34" charset="0"/>
              </a:rPr>
              <a:t>I </a:t>
            </a:r>
            <a:r>
              <a:rPr lang="en-GB" dirty="0">
                <a:latin typeface="Arial" panose="020B0604020202020204" pitchFamily="34" charset="0"/>
                <a:cs typeface="Arial" panose="020B0604020202020204" pitchFamily="34" charset="0"/>
              </a:rPr>
              <a:t>stands for Interesting – this point can have a plus or minus number attached for positive or negative</a:t>
            </a:r>
          </a:p>
          <a:p>
            <a:pPr algn="just"/>
            <a:r>
              <a:rPr lang="en-GB" dirty="0">
                <a:latin typeface="Arial" panose="020B0604020202020204" pitchFamily="34" charset="0"/>
                <a:cs typeface="Arial" panose="020B0604020202020204" pitchFamily="34" charset="0"/>
              </a:rPr>
              <a:t>implications.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four solutions found for Staff absenteeism have undergone a PMI evaluation</a:t>
            </a:r>
          </a:p>
          <a:p>
            <a:pPr algn="just"/>
            <a:r>
              <a:rPr lang="en-GB" dirty="0">
                <a:latin typeface="Arial" panose="020B0604020202020204" pitchFamily="34" charset="0"/>
                <a:cs typeface="Arial" panose="020B0604020202020204" pitchFamily="34" charset="0"/>
              </a:rPr>
              <a:t>and the best solution scoring the highest score will be recommended to Management of MCHT to </a:t>
            </a:r>
          </a:p>
          <a:p>
            <a:pPr algn="just"/>
            <a:r>
              <a:rPr lang="en-GB" dirty="0">
                <a:latin typeface="Arial" panose="020B0604020202020204" pitchFamily="34" charset="0"/>
                <a:cs typeface="Arial" panose="020B0604020202020204" pitchFamily="34" charset="0"/>
              </a:rPr>
              <a:t>implement.  Due to time restrictions, it has not been possible to display all the PMI’s apart from the</a:t>
            </a:r>
          </a:p>
          <a:p>
            <a:pPr algn="just"/>
            <a:r>
              <a:rPr lang="en-GB" dirty="0">
                <a:latin typeface="Arial" panose="020B0604020202020204" pitchFamily="34" charset="0"/>
                <a:cs typeface="Arial" panose="020B0604020202020204" pitchFamily="34" charset="0"/>
              </a:rPr>
              <a:t>highest scoring one on the next slide.</a:t>
            </a:r>
          </a:p>
        </p:txBody>
      </p:sp>
    </p:spTree>
    <p:extLst>
      <p:ext uri="{BB962C8B-B14F-4D97-AF65-F5344CB8AC3E}">
        <p14:creationId xmlns:p14="http://schemas.microsoft.com/office/powerpoint/2010/main" val="3420331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2ECE1C-5346-4D59-AB93-BB57258E427C}"/>
              </a:ext>
            </a:extLst>
          </p:cNvPr>
          <p:cNvSpPr txBox="1"/>
          <p:nvPr/>
        </p:nvSpPr>
        <p:spPr>
          <a:xfrm>
            <a:off x="859809" y="682388"/>
            <a:ext cx="8340745" cy="369332"/>
          </a:xfrm>
          <a:prstGeom prst="rect">
            <a:avLst/>
          </a:prstGeom>
          <a:noFill/>
        </p:spPr>
        <p:txBody>
          <a:bodyPr wrap="none" rtlCol="0">
            <a:spAutoFit/>
          </a:bodyPr>
          <a:lstStyle/>
          <a:p>
            <a:r>
              <a:rPr lang="en-GB" b="1" u="sng" dirty="0">
                <a:latin typeface="Arial" panose="020B0604020202020204" pitchFamily="34" charset="0"/>
                <a:cs typeface="Arial" panose="020B0604020202020204" pitchFamily="34" charset="0"/>
              </a:rPr>
              <a:t>Best solution from the four solutions identified following a PMI evaluation </a:t>
            </a:r>
          </a:p>
        </p:txBody>
      </p:sp>
      <p:sp>
        <p:nvSpPr>
          <p:cNvPr id="4" name="TextBox 3">
            <a:extLst>
              <a:ext uri="{FF2B5EF4-FFF2-40B4-BE49-F238E27FC236}">
                <a16:creationId xmlns:a16="http://schemas.microsoft.com/office/drawing/2014/main" id="{6FDA4232-76C5-4599-A045-7BBDE82C3CC1}"/>
              </a:ext>
            </a:extLst>
          </p:cNvPr>
          <p:cNvSpPr txBox="1"/>
          <p:nvPr/>
        </p:nvSpPr>
        <p:spPr>
          <a:xfrm>
            <a:off x="859809" y="1582340"/>
            <a:ext cx="9547037" cy="5632311"/>
          </a:xfrm>
          <a:prstGeom prst="rect">
            <a:avLst/>
          </a:prstGeom>
          <a:noFill/>
        </p:spPr>
        <p:txBody>
          <a:bodyPr wrap="none" rtlCol="0">
            <a:spAutoFit/>
          </a:bodyPr>
          <a:lstStyle/>
          <a:p>
            <a:r>
              <a:rPr lang="en-GB" dirty="0"/>
              <a:t>The best solution out of the four suggested following a PMI evaluation is “Reduce workplace stress”.</a:t>
            </a:r>
          </a:p>
          <a:p>
            <a:endParaRPr lang="en-GB" dirty="0"/>
          </a:p>
          <a:p>
            <a:r>
              <a:rPr lang="en-GB" dirty="0"/>
              <a:t>PMI evaluation for the above solution is below –</a:t>
            </a:r>
          </a:p>
          <a:p>
            <a:endParaRPr lang="en-GB" dirty="0"/>
          </a:p>
          <a:p>
            <a:r>
              <a:rPr lang="en-GB" b="1" dirty="0"/>
              <a:t>Plus</a:t>
            </a:r>
          </a:p>
          <a:p>
            <a:endParaRPr lang="en-GB" dirty="0"/>
          </a:p>
          <a:p>
            <a:r>
              <a:rPr lang="en-GB" dirty="0"/>
              <a:t>Increased cohesiveness among Staff (+10)</a:t>
            </a:r>
          </a:p>
          <a:p>
            <a:endParaRPr lang="en-GB" dirty="0"/>
          </a:p>
          <a:p>
            <a:r>
              <a:rPr lang="en-GB" dirty="0"/>
              <a:t>Happy work environment (+10)</a:t>
            </a:r>
          </a:p>
          <a:p>
            <a:endParaRPr lang="en-GB" dirty="0"/>
          </a:p>
          <a:p>
            <a:endParaRPr lang="en-GB" dirty="0"/>
          </a:p>
          <a:p>
            <a:r>
              <a:rPr lang="en-GB" b="1" dirty="0"/>
              <a:t>Minus </a:t>
            </a:r>
          </a:p>
          <a:p>
            <a:endParaRPr lang="en-GB" b="1" dirty="0"/>
          </a:p>
          <a:p>
            <a:r>
              <a:rPr lang="en-GB" dirty="0"/>
              <a:t>High cost to implement (-5)</a:t>
            </a:r>
          </a:p>
          <a:p>
            <a:endParaRPr lang="en-GB" dirty="0"/>
          </a:p>
          <a:p>
            <a:r>
              <a:rPr lang="en-GB" b="1" dirty="0"/>
              <a:t>Interesting</a:t>
            </a:r>
            <a:r>
              <a:rPr lang="en-GB" dirty="0"/>
              <a:t> </a:t>
            </a:r>
          </a:p>
          <a:p>
            <a:endParaRPr lang="en-GB" dirty="0"/>
          </a:p>
          <a:p>
            <a:r>
              <a:rPr lang="en-GB" dirty="0"/>
              <a:t>Less absenteeism (+10)</a:t>
            </a:r>
          </a:p>
          <a:p>
            <a:endParaRPr lang="en-GB" dirty="0"/>
          </a:p>
          <a:p>
            <a:endParaRPr lang="en-GB" dirty="0"/>
          </a:p>
        </p:txBody>
      </p:sp>
    </p:spTree>
    <p:extLst>
      <p:ext uri="{BB962C8B-B14F-4D97-AF65-F5344CB8AC3E}">
        <p14:creationId xmlns:p14="http://schemas.microsoft.com/office/powerpoint/2010/main" val="512179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7D4AEE-30D3-4B81-B000-045A2C189FD9}"/>
              </a:ext>
            </a:extLst>
          </p:cNvPr>
          <p:cNvSpPr txBox="1"/>
          <p:nvPr/>
        </p:nvSpPr>
        <p:spPr>
          <a:xfrm>
            <a:off x="709684" y="655093"/>
            <a:ext cx="1441420" cy="369332"/>
          </a:xfrm>
          <a:prstGeom prst="rect">
            <a:avLst/>
          </a:prstGeom>
          <a:noFill/>
        </p:spPr>
        <p:txBody>
          <a:bodyPr wrap="none" rtlCol="0">
            <a:spAutoFit/>
          </a:bodyPr>
          <a:lstStyle/>
          <a:p>
            <a:r>
              <a:rPr lang="en-GB" b="1" u="sng"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D572D90D-36FC-4677-B977-278A250B4A46}"/>
              </a:ext>
            </a:extLst>
          </p:cNvPr>
          <p:cNvSpPr txBox="1"/>
          <p:nvPr/>
        </p:nvSpPr>
        <p:spPr>
          <a:xfrm>
            <a:off x="709684" y="1555845"/>
            <a:ext cx="9933346" cy="73353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Management of MCHT are recommended to reduce workplace stress as a priority in order</a:t>
            </a:r>
          </a:p>
          <a:p>
            <a:pPr>
              <a:lnSpc>
                <a:spcPct val="150000"/>
              </a:lnSpc>
            </a:pPr>
            <a:r>
              <a:rPr lang="en-GB" dirty="0">
                <a:latin typeface="Arial" panose="020B0604020202020204" pitchFamily="34" charset="0"/>
                <a:cs typeface="Arial" panose="020B0604020202020204" pitchFamily="34" charset="0"/>
              </a:rPr>
              <a:t>to curb Staff absenteeism.</a:t>
            </a:r>
          </a:p>
        </p:txBody>
      </p:sp>
    </p:spTree>
    <p:extLst>
      <p:ext uri="{BB962C8B-B14F-4D97-AF65-F5344CB8AC3E}">
        <p14:creationId xmlns:p14="http://schemas.microsoft.com/office/powerpoint/2010/main" val="40699585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96DD41-D3DA-4D35-9881-580990ABA4FE}"/>
              </a:ext>
            </a:extLst>
          </p:cNvPr>
          <p:cNvSpPr txBox="1"/>
          <p:nvPr/>
        </p:nvSpPr>
        <p:spPr>
          <a:xfrm>
            <a:off x="709684" y="696036"/>
            <a:ext cx="1428596" cy="369332"/>
          </a:xfrm>
          <a:prstGeom prst="rect">
            <a:avLst/>
          </a:prstGeom>
          <a:noFill/>
        </p:spPr>
        <p:txBody>
          <a:bodyPr wrap="none" rtlCol="0">
            <a:spAutoFit/>
          </a:bodyPr>
          <a:lstStyle/>
          <a:p>
            <a:r>
              <a:rPr lang="en-GB" b="1" u="sng"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0E4BA964-F33B-4322-B505-7716F97E5305}"/>
              </a:ext>
            </a:extLst>
          </p:cNvPr>
          <p:cNvSpPr txBox="1"/>
          <p:nvPr/>
        </p:nvSpPr>
        <p:spPr>
          <a:xfrm>
            <a:off x="709684" y="1801504"/>
            <a:ext cx="8640186"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Aguilar, F., (1967). </a:t>
            </a:r>
            <a:r>
              <a:rPr lang="en-GB" b="1" i="1" dirty="0">
                <a:latin typeface="Arial" panose="020B0604020202020204" pitchFamily="34" charset="0"/>
                <a:cs typeface="Arial" panose="020B0604020202020204" pitchFamily="34" charset="0"/>
              </a:rPr>
              <a:t>Scanning the business environment. </a:t>
            </a:r>
            <a:r>
              <a:rPr lang="en-GB" b="1" dirty="0">
                <a:latin typeface="Arial" panose="020B0604020202020204" pitchFamily="34" charset="0"/>
                <a:cs typeface="Arial" panose="020B0604020202020204" pitchFamily="34" charset="0"/>
              </a:rPr>
              <a:t>New York: Macmillan.</a:t>
            </a:r>
          </a:p>
        </p:txBody>
      </p:sp>
      <p:sp>
        <p:nvSpPr>
          <p:cNvPr id="3" name="TextBox 2">
            <a:extLst>
              <a:ext uri="{FF2B5EF4-FFF2-40B4-BE49-F238E27FC236}">
                <a16:creationId xmlns:a16="http://schemas.microsoft.com/office/drawing/2014/main" id="{CBC391B3-3D11-48B1-9AEC-611DEFE70C42}"/>
              </a:ext>
            </a:extLst>
          </p:cNvPr>
          <p:cNvSpPr txBox="1"/>
          <p:nvPr/>
        </p:nvSpPr>
        <p:spPr>
          <a:xfrm>
            <a:off x="709684" y="2797791"/>
            <a:ext cx="9667321" cy="1200329"/>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Ishikawa, K., (1998). </a:t>
            </a:r>
            <a:r>
              <a:rPr lang="en-GB" b="1" i="1" dirty="0">
                <a:latin typeface="Arial" panose="020B0604020202020204" pitchFamily="34" charset="0"/>
                <a:cs typeface="Arial" panose="020B0604020202020204" pitchFamily="34" charset="0"/>
              </a:rPr>
              <a:t>Guide to quality control. </a:t>
            </a:r>
            <a:r>
              <a:rPr lang="en-GB" b="1" dirty="0">
                <a:latin typeface="Arial" panose="020B0604020202020204" pitchFamily="34" charset="0"/>
                <a:cs typeface="Arial" panose="020B0604020202020204" pitchFamily="34" charset="0"/>
              </a:rPr>
              <a:t>Tokyo: Asian Productivity Organization.</a:t>
            </a:r>
            <a:r>
              <a:rPr lang="en-GB" b="1" i="1"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07C1884-D69B-4B56-8352-BDADF18C0330}"/>
              </a:ext>
            </a:extLst>
          </p:cNvPr>
          <p:cNvSpPr txBox="1"/>
          <p:nvPr/>
        </p:nvSpPr>
        <p:spPr>
          <a:xfrm>
            <a:off x="709684" y="2797791"/>
            <a:ext cx="7448829"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De Bono, E., (1992). </a:t>
            </a:r>
            <a:r>
              <a:rPr lang="en-GB" b="1" i="1" dirty="0">
                <a:latin typeface="Arial" panose="020B0604020202020204" pitchFamily="34" charset="0"/>
                <a:cs typeface="Arial" panose="020B0604020202020204" pitchFamily="34" charset="0"/>
              </a:rPr>
              <a:t>The use of lateral thinking. </a:t>
            </a:r>
            <a:r>
              <a:rPr lang="en-GB" b="1" dirty="0">
                <a:latin typeface="Arial" panose="020B0604020202020204" pitchFamily="34" charset="0"/>
                <a:cs typeface="Arial" panose="020B0604020202020204" pitchFamily="34" charset="0"/>
              </a:rPr>
              <a:t>London: Penguin.</a:t>
            </a:r>
          </a:p>
        </p:txBody>
      </p:sp>
    </p:spTree>
    <p:extLst>
      <p:ext uri="{BB962C8B-B14F-4D97-AF65-F5344CB8AC3E}">
        <p14:creationId xmlns:p14="http://schemas.microsoft.com/office/powerpoint/2010/main" val="24017714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5fa7c256be7ba3fc53bd599d5d61be4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b565dbfaed653aa37d1af157fe96ed5c"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48E0B7-0FAD-46DD-AA00-27496A68DBCE}">
  <ds:schemaRefs>
    <ds:schemaRef ds:uri="http://schemas.microsoft.com/office/infopath/2007/PartnerControls"/>
    <ds:schemaRef ds:uri="http://schemas.microsoft.com/office/2006/documentManagement/types"/>
    <ds:schemaRef ds:uri="http://purl.org/dc/elements/1.1/"/>
    <ds:schemaRef ds:uri="http://schemas.openxmlformats.org/package/2006/metadata/core-properties"/>
    <ds:schemaRef ds:uri="http://purl.org/dc/terms/"/>
    <ds:schemaRef ds:uri="http://www.w3.org/XML/1998/namespace"/>
    <ds:schemaRef ds:uri="9823f8e4-81f3-4a59-a026-c1a9717271fd"/>
    <ds:schemaRef ds:uri="95817cb9-f0eb-4f4d-892c-47ab9f8957c0"/>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07D3F69B-557F-4BE2-8AE6-09B1704ADE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349BAA-5D32-46A4-921D-E95BFD059C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910</TotalTime>
  <Words>1371</Words>
  <Application>Microsoft Office PowerPoint</Application>
  <PresentationFormat>Widescreen</PresentationFormat>
  <Paragraphs>164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               </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Mohammed Ajmal</dc:creator>
  <cp:lastModifiedBy>Mohammed Ajmal</cp:lastModifiedBy>
  <cp:revision>1</cp:revision>
  <dcterms:created xsi:type="dcterms:W3CDTF">2022-03-12T16:57:47Z</dcterms:created>
  <dcterms:modified xsi:type="dcterms:W3CDTF">2022-03-20T03:53:37Z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