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7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5" r:id="rId11"/>
    <p:sldId id="266" r:id="rId12"/>
    <p:sldId id="263" r:id="rId13"/>
    <p:sldId id="262" r:id="rId14"/>
    <p:sldId id="264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7"/>
    <p:restoredTop sz="94586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283817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Foundational Movement /  </a:t>
            </a:r>
            <a:r>
              <a:rPr lang="en-GB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Symudiadau</a:t>
            </a:r>
            <a:r>
              <a:rPr lang="en-GB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Sylfaenol</a:t>
            </a:r>
            <a:br>
              <a:rPr lang="en-GB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</a:br>
            <a:r>
              <a:rPr lang="en-GB" sz="2000" dirty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rPr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417638"/>
            <a:ext cx="7550496" cy="4099594"/>
          </a:xfrm>
        </p:spPr>
        <p:txBody>
          <a:bodyPr>
            <a:normAutofit fontScale="92500"/>
          </a:bodyPr>
          <a:lstStyle/>
          <a:p>
            <a:r>
              <a:rPr lang="en-US" dirty="0"/>
              <a:t>Introduction &amp; Background</a:t>
            </a:r>
          </a:p>
          <a:p>
            <a:endParaRPr lang="en-US" dirty="0"/>
          </a:p>
          <a:p>
            <a:r>
              <a:rPr lang="en-US" dirty="0"/>
              <a:t>Foundational Movement Competencies (</a:t>
            </a:r>
            <a:r>
              <a:rPr lang="en-US" dirty="0" err="1"/>
              <a:t>Tompsett</a:t>
            </a:r>
            <a:r>
              <a:rPr lang="en-US" dirty="0"/>
              <a:t>, Burkett and McKean, 2014)</a:t>
            </a:r>
          </a:p>
          <a:p>
            <a:pPr lvl="1"/>
            <a:r>
              <a:rPr lang="en-US" dirty="0"/>
              <a:t>Squat, Lunge, Push Up, Pull Up, Hinge, Brace, Rotation </a:t>
            </a:r>
          </a:p>
          <a:p>
            <a:endParaRPr lang="en-US" dirty="0"/>
          </a:p>
          <a:p>
            <a:r>
              <a:rPr lang="en-US" dirty="0"/>
              <a:t>Practical Application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&amp; Background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Rationale for addressing Foundational Movement competencies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Performance - Injury Prevention</a:t>
            </a:r>
          </a:p>
          <a:p>
            <a:pPr lvl="1"/>
            <a:r>
              <a:rPr lang="en-US" dirty="0"/>
              <a:t>Participation</a:t>
            </a:r>
          </a:p>
          <a:p>
            <a:pPr lvl="1"/>
            <a:endParaRPr lang="en-US" dirty="0"/>
          </a:p>
          <a:p>
            <a:r>
              <a:rPr lang="en-US" dirty="0"/>
              <a:t>Young People &amp; Physical Literacy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Foundational Movement Competencies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1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836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76872"/>
            <a:ext cx="5544616" cy="2717229"/>
          </a:xfrm>
          <a:prstGeom prst="rect">
            <a:avLst/>
          </a:prstGeom>
        </p:spPr>
      </p:pic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Squat</a:t>
            </a:r>
          </a:p>
        </p:txBody>
      </p:sp>
    </p:spTree>
    <p:extLst>
      <p:ext uri="{BB962C8B-B14F-4D97-AF65-F5344CB8AC3E}">
        <p14:creationId xmlns:p14="http://schemas.microsoft.com/office/powerpoint/2010/main" val="106827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204864"/>
            <a:ext cx="4748716" cy="266429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Lunge</a:t>
            </a:r>
          </a:p>
        </p:txBody>
      </p:sp>
    </p:spTree>
    <p:extLst>
      <p:ext uri="{BB962C8B-B14F-4D97-AF65-F5344CB8AC3E}">
        <p14:creationId xmlns:p14="http://schemas.microsoft.com/office/powerpoint/2010/main" val="1661122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988840"/>
            <a:ext cx="4386949" cy="3168352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Hinge</a:t>
            </a:r>
          </a:p>
        </p:txBody>
      </p:sp>
    </p:spTree>
    <p:extLst>
      <p:ext uri="{BB962C8B-B14F-4D97-AF65-F5344CB8AC3E}">
        <p14:creationId xmlns:p14="http://schemas.microsoft.com/office/powerpoint/2010/main" val="1204188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700808"/>
            <a:ext cx="4320480" cy="3471814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Push Up</a:t>
            </a:r>
          </a:p>
        </p:txBody>
      </p:sp>
    </p:spTree>
    <p:extLst>
      <p:ext uri="{BB962C8B-B14F-4D97-AF65-F5344CB8AC3E}">
        <p14:creationId xmlns:p14="http://schemas.microsoft.com/office/powerpoint/2010/main" val="1977425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132856"/>
            <a:ext cx="5195377" cy="266429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Pull Up</a:t>
            </a:r>
          </a:p>
        </p:txBody>
      </p:sp>
    </p:spTree>
    <p:extLst>
      <p:ext uri="{BB962C8B-B14F-4D97-AF65-F5344CB8AC3E}">
        <p14:creationId xmlns:p14="http://schemas.microsoft.com/office/powerpoint/2010/main" val="512096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420888"/>
            <a:ext cx="5385011" cy="1872208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Brace</a:t>
            </a:r>
          </a:p>
        </p:txBody>
      </p:sp>
    </p:spTree>
    <p:extLst>
      <p:ext uri="{BB962C8B-B14F-4D97-AF65-F5344CB8AC3E}">
        <p14:creationId xmlns:p14="http://schemas.microsoft.com/office/powerpoint/2010/main" val="959110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628800"/>
            <a:ext cx="2003648" cy="3798917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Rotation</a:t>
            </a:r>
          </a:p>
        </p:txBody>
      </p:sp>
    </p:spTree>
    <p:extLst>
      <p:ext uri="{BB962C8B-B14F-4D97-AF65-F5344CB8AC3E}">
        <p14:creationId xmlns:p14="http://schemas.microsoft.com/office/powerpoint/2010/main" val="763576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err="1"/>
              <a:t>Tompsett</a:t>
            </a:r>
            <a:r>
              <a:rPr lang="en-US" sz="2400" dirty="0"/>
              <a:t>, C., Burkett, B. and M. R., McKean. (2014). Development of Physical Literacy and movement competency: A literature review. </a:t>
            </a:r>
            <a:r>
              <a:rPr lang="en-US" sz="2400" i="1" dirty="0"/>
              <a:t>Journal of Fitness Research</a:t>
            </a:r>
            <a:r>
              <a:rPr lang="en-US" sz="2400" dirty="0"/>
              <a:t>, Volume 3, Issue 2,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4194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f627824-a7cf-4e54-9661-934e5f85792b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0" ma:contentTypeDescription="Create a new document." ma:contentTypeScope="" ma:versionID="4e01823f9d952a0f45a5f91f23963ac1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de302c2569132f59c9afa42ad3cd4b08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Details" minOccurs="0"/>
                <xsd:element ref="ns3:SharedWithUser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EventHashCode" minOccurs="0"/>
                <xsd:element ref="ns4:MediaServiceGenerationTime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Details" ma:index="8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19514574-b5d9-49eb-9678-28308461b4ba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4f627824-a7cf-4e54-9661-934e5f85792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27FD43B-56CA-432E-B9FC-E27113A7FE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64</TotalTime>
  <Words>111</Words>
  <Application>Microsoft Office PowerPoint</Application>
  <PresentationFormat>On-screen Show (4:3)</PresentationFormat>
  <Paragraphs>25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20140311PresentationUWTSDTemplate</vt:lpstr>
      <vt:lpstr>Foundational Movement /  Symudiadau Sylfaenol Geraint Forster</vt:lpstr>
      <vt:lpstr>Outline</vt:lpstr>
      <vt:lpstr>Introduction &amp; Background</vt:lpstr>
      <vt:lpstr>Foundational Movement Competencies</vt:lpstr>
      <vt:lpstr>Squat</vt:lpstr>
      <vt:lpstr>Lunge</vt:lpstr>
      <vt:lpstr>Hinge</vt:lpstr>
      <vt:lpstr>Push Up</vt:lpstr>
      <vt:lpstr>Pull Up</vt:lpstr>
      <vt:lpstr>Brace</vt:lpstr>
      <vt:lpstr>Rotation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Forster</cp:lastModifiedBy>
  <cp:revision>10</cp:revision>
  <dcterms:created xsi:type="dcterms:W3CDTF">2015-04-14T15:21:28Z</dcterms:created>
  <dcterms:modified xsi:type="dcterms:W3CDTF">2025-10-08T14:28:53Z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