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324" r:id="rId7"/>
    <p:sldId id="323" r:id="rId8"/>
    <p:sldId id="321" r:id="rId9"/>
    <p:sldId id="322" r:id="rId10"/>
    <p:sldId id="327" r:id="rId11"/>
    <p:sldId id="330" r:id="rId12"/>
    <p:sldId id="332" r:id="rId13"/>
    <p:sldId id="331" r:id="rId14"/>
    <p:sldId id="328" r:id="rId15"/>
    <p:sldId id="333" r:id="rId16"/>
    <p:sldId id="334" r:id="rId17"/>
    <p:sldId id="329" r:id="rId18"/>
    <p:sldId id="326" r:id="rId19"/>
    <p:sldId id="325" r:id="rId20"/>
    <p:sldId id="335" r:id="rId21"/>
    <p:sldId id="336" r:id="rId22"/>
    <p:sldId id="317" r:id="rId23"/>
    <p:sldId id="337" r:id="rId24"/>
    <p:sldId id="338" r:id="rId25"/>
    <p:sldId id="32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4D63C7-0D6D-42D1-BFE5-CF121D4B4FC4}" v="31" dt="2022-09-29T15:20:43.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111" d="100"/>
          <a:sy n="111" d="100"/>
        </p:scale>
        <p:origin x="5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userId="2728628c-5d8e-44c3-b846-d8ec885f53c1" providerId="ADAL" clId="{42C406D5-B1F3-4578-90F9-B89F65405863}"/>
    <pc:docChg chg="undo custSel addSld delSld modSld sldOrd">
      <pc:chgData name="Matthew Jarvis" userId="2728628c-5d8e-44c3-b846-d8ec885f53c1" providerId="ADAL" clId="{42C406D5-B1F3-4578-90F9-B89F65405863}" dt="2022-09-22T21:00:54.340" v="3378" actId="207"/>
      <pc:docMkLst>
        <pc:docMk/>
      </pc:docMkLst>
      <pc:sldChg chg="addSp modSp mod setBg">
        <pc:chgData name="Matthew Jarvis" userId="2728628c-5d8e-44c3-b846-d8ec885f53c1" providerId="ADAL" clId="{42C406D5-B1F3-4578-90F9-B89F65405863}" dt="2022-09-22T19:52:29.309" v="1134" actId="26606"/>
        <pc:sldMkLst>
          <pc:docMk/>
          <pc:sldMk cId="3497756557" sldId="257"/>
        </pc:sldMkLst>
        <pc:spChg chg="mod">
          <ac:chgData name="Matthew Jarvis" userId="2728628c-5d8e-44c3-b846-d8ec885f53c1" providerId="ADAL" clId="{42C406D5-B1F3-4578-90F9-B89F65405863}" dt="2022-09-22T19:52:29.309" v="1134" actId="26606"/>
          <ac:spMkLst>
            <pc:docMk/>
            <pc:sldMk cId="3497756557" sldId="257"/>
            <ac:spMk id="2" creationId="{54F1FC3E-8100-FEC8-1C81-7E03330CB315}"/>
          </ac:spMkLst>
        </pc:spChg>
        <pc:spChg chg="mod">
          <ac:chgData name="Matthew Jarvis" userId="2728628c-5d8e-44c3-b846-d8ec885f53c1" providerId="ADAL" clId="{42C406D5-B1F3-4578-90F9-B89F65405863}" dt="2022-09-22T19:52:29.309" v="1134" actId="26606"/>
          <ac:spMkLst>
            <pc:docMk/>
            <pc:sldMk cId="3497756557" sldId="257"/>
            <ac:spMk id="3" creationId="{5638C808-6C8E-18E5-7015-FC6EFBDBC859}"/>
          </ac:spMkLst>
        </pc:spChg>
        <pc:spChg chg="add">
          <ac:chgData name="Matthew Jarvis" userId="2728628c-5d8e-44c3-b846-d8ec885f53c1" providerId="ADAL" clId="{42C406D5-B1F3-4578-90F9-B89F65405863}" dt="2022-09-22T19:52:29.309" v="1134" actId="26606"/>
          <ac:spMkLst>
            <pc:docMk/>
            <pc:sldMk cId="3497756557" sldId="257"/>
            <ac:spMk id="9" creationId="{C7F2E4D6-EF46-1C43-8F3E-3620C3C83F36}"/>
          </ac:spMkLst>
        </pc:spChg>
        <pc:grpChg chg="add">
          <ac:chgData name="Matthew Jarvis" userId="2728628c-5d8e-44c3-b846-d8ec885f53c1" providerId="ADAL" clId="{42C406D5-B1F3-4578-90F9-B89F65405863}" dt="2022-09-22T19:52:29.309" v="1134" actId="26606"/>
          <ac:grpSpMkLst>
            <pc:docMk/>
            <pc:sldMk cId="3497756557" sldId="257"/>
            <ac:grpSpMk id="11" creationId="{7A00BDF4-7643-A942-A588-F24E4E09AADE}"/>
          </ac:grpSpMkLst>
        </pc:grpChg>
        <pc:picChg chg="add">
          <ac:chgData name="Matthew Jarvis" userId="2728628c-5d8e-44c3-b846-d8ec885f53c1" providerId="ADAL" clId="{42C406D5-B1F3-4578-90F9-B89F65405863}" dt="2022-09-22T19:52:29.309" v="1134" actId="26606"/>
          <ac:picMkLst>
            <pc:docMk/>
            <pc:sldMk cId="3497756557" sldId="257"/>
            <ac:picMk id="5" creationId="{E1DD8192-5C6B-3305-1015-8013DC2FF934}"/>
          </ac:picMkLst>
        </pc:picChg>
        <pc:cxnChg chg="add">
          <ac:chgData name="Matthew Jarvis" userId="2728628c-5d8e-44c3-b846-d8ec885f53c1" providerId="ADAL" clId="{42C406D5-B1F3-4578-90F9-B89F65405863}" dt="2022-09-22T19:52:29.309" v="1134" actId="26606"/>
          <ac:cxnSpMkLst>
            <pc:docMk/>
            <pc:sldMk cId="3497756557" sldId="257"/>
            <ac:cxnSpMk id="17" creationId="{BF3CF3DF-4809-5B42-9F22-981391379297}"/>
          </ac:cxnSpMkLst>
        </pc:cxnChg>
      </pc:sldChg>
      <pc:sldChg chg="addSp delSp modSp mod setBg setClrOvrMap">
        <pc:chgData name="Matthew Jarvis" userId="2728628c-5d8e-44c3-b846-d8ec885f53c1" providerId="ADAL" clId="{42C406D5-B1F3-4578-90F9-B89F65405863}" dt="2022-09-22T19:53:32.636" v="1147" actId="26606"/>
        <pc:sldMkLst>
          <pc:docMk/>
          <pc:sldMk cId="3821167564" sldId="258"/>
        </pc:sldMkLst>
        <pc:spChg chg="mod">
          <ac:chgData name="Matthew Jarvis" userId="2728628c-5d8e-44c3-b846-d8ec885f53c1" providerId="ADAL" clId="{42C406D5-B1F3-4578-90F9-B89F65405863}" dt="2022-09-22T19:53:32.636" v="1146" actId="26606"/>
          <ac:spMkLst>
            <pc:docMk/>
            <pc:sldMk cId="3821167564" sldId="258"/>
            <ac:spMk id="2" creationId="{5A07E22E-CD52-3DC1-31AB-5AEC133CF454}"/>
          </ac:spMkLst>
        </pc:spChg>
        <pc:spChg chg="mod">
          <ac:chgData name="Matthew Jarvis" userId="2728628c-5d8e-44c3-b846-d8ec885f53c1" providerId="ADAL" clId="{42C406D5-B1F3-4578-90F9-B89F65405863}" dt="2022-09-22T19:53:32.636" v="1146" actId="26606"/>
          <ac:spMkLst>
            <pc:docMk/>
            <pc:sldMk cId="3821167564" sldId="258"/>
            <ac:spMk id="3" creationId="{C7737519-042E-919B-9EDB-14094643E3AE}"/>
          </ac:spMkLst>
        </pc:spChg>
        <pc:spChg chg="add del">
          <ac:chgData name="Matthew Jarvis" userId="2728628c-5d8e-44c3-b846-d8ec885f53c1" providerId="ADAL" clId="{42C406D5-B1F3-4578-90F9-B89F65405863}" dt="2022-09-22T19:53:10.279" v="1141" actId="26606"/>
          <ac:spMkLst>
            <pc:docMk/>
            <pc:sldMk cId="3821167564" sldId="258"/>
            <ac:spMk id="9" creationId="{C7F2E4D6-EF46-1C43-8F3E-3620C3C83F36}"/>
          </ac:spMkLst>
        </pc:spChg>
        <pc:spChg chg="add del">
          <ac:chgData name="Matthew Jarvis" userId="2728628c-5d8e-44c3-b846-d8ec885f53c1" providerId="ADAL" clId="{42C406D5-B1F3-4578-90F9-B89F65405863}" dt="2022-09-22T19:53:10.279" v="1140" actId="26606"/>
          <ac:spMkLst>
            <pc:docMk/>
            <pc:sldMk cId="3821167564" sldId="258"/>
            <ac:spMk id="22" creationId="{C7F2E4D6-EF46-1C43-8F3E-3620C3C83F36}"/>
          </ac:spMkLst>
        </pc:spChg>
        <pc:spChg chg="add del">
          <ac:chgData name="Matthew Jarvis" userId="2728628c-5d8e-44c3-b846-d8ec885f53c1" providerId="ADAL" clId="{42C406D5-B1F3-4578-90F9-B89F65405863}" dt="2022-09-22T19:53:10.279" v="1140" actId="26606"/>
          <ac:spMkLst>
            <pc:docMk/>
            <pc:sldMk cId="3821167564" sldId="258"/>
            <ac:spMk id="24" creationId="{14ACB00F-615E-0E4F-9794-329E08F6E499}"/>
          </ac:spMkLst>
        </pc:spChg>
        <pc:spChg chg="add del">
          <ac:chgData name="Matthew Jarvis" userId="2728628c-5d8e-44c3-b846-d8ec885f53c1" providerId="ADAL" clId="{42C406D5-B1F3-4578-90F9-B89F65405863}" dt="2022-09-22T19:53:32.636" v="1147" actId="26606"/>
          <ac:spMkLst>
            <pc:docMk/>
            <pc:sldMk cId="3821167564" sldId="258"/>
            <ac:spMk id="37" creationId="{C7F2E4D6-EF46-1C43-8F3E-3620C3C83F36}"/>
          </ac:spMkLst>
        </pc:spChg>
        <pc:spChg chg="add del">
          <ac:chgData name="Matthew Jarvis" userId="2728628c-5d8e-44c3-b846-d8ec885f53c1" providerId="ADAL" clId="{42C406D5-B1F3-4578-90F9-B89F65405863}" dt="2022-09-22T19:53:32.636" v="1146" actId="26606"/>
          <ac:spMkLst>
            <pc:docMk/>
            <pc:sldMk cId="3821167564" sldId="258"/>
            <ac:spMk id="50" creationId="{C7F2E4D6-EF46-1C43-8F3E-3620C3C83F36}"/>
          </ac:spMkLst>
        </pc:spChg>
        <pc:spChg chg="add del">
          <ac:chgData name="Matthew Jarvis" userId="2728628c-5d8e-44c3-b846-d8ec885f53c1" providerId="ADAL" clId="{42C406D5-B1F3-4578-90F9-B89F65405863}" dt="2022-09-22T19:53:32.636" v="1146" actId="26606"/>
          <ac:spMkLst>
            <pc:docMk/>
            <pc:sldMk cId="3821167564" sldId="258"/>
            <ac:spMk id="52" creationId="{14ACB00F-615E-0E4F-9794-329E08F6E499}"/>
          </ac:spMkLst>
        </pc:spChg>
        <pc:spChg chg="add">
          <ac:chgData name="Matthew Jarvis" userId="2728628c-5d8e-44c3-b846-d8ec885f53c1" providerId="ADAL" clId="{42C406D5-B1F3-4578-90F9-B89F65405863}" dt="2022-09-22T19:53:32.636" v="1147" actId="26606"/>
          <ac:spMkLst>
            <pc:docMk/>
            <pc:sldMk cId="3821167564" sldId="258"/>
            <ac:spMk id="65" creationId="{C7F2E4D6-EF46-1C43-8F3E-3620C3C83F36}"/>
          </ac:spMkLst>
        </pc:spChg>
        <pc:grpChg chg="add del">
          <ac:chgData name="Matthew Jarvis" userId="2728628c-5d8e-44c3-b846-d8ec885f53c1" providerId="ADAL" clId="{42C406D5-B1F3-4578-90F9-B89F65405863}" dt="2022-09-22T19:53:10.279" v="1141" actId="26606"/>
          <ac:grpSpMkLst>
            <pc:docMk/>
            <pc:sldMk cId="3821167564" sldId="258"/>
            <ac:grpSpMk id="11" creationId="{7A00BDF4-7643-A942-A588-F24E4E09AADE}"/>
          </ac:grpSpMkLst>
        </pc:grpChg>
        <pc:grpChg chg="add del">
          <ac:chgData name="Matthew Jarvis" userId="2728628c-5d8e-44c3-b846-d8ec885f53c1" providerId="ADAL" clId="{42C406D5-B1F3-4578-90F9-B89F65405863}" dt="2022-09-22T19:53:10.279" v="1140" actId="26606"/>
          <ac:grpSpMkLst>
            <pc:docMk/>
            <pc:sldMk cId="3821167564" sldId="258"/>
            <ac:grpSpMk id="28" creationId="{35B55452-0B37-B747-9C68-70C4EF8F7539}"/>
          </ac:grpSpMkLst>
        </pc:grpChg>
        <pc:grpChg chg="add del">
          <ac:chgData name="Matthew Jarvis" userId="2728628c-5d8e-44c3-b846-d8ec885f53c1" providerId="ADAL" clId="{42C406D5-B1F3-4578-90F9-B89F65405863}" dt="2022-09-22T19:53:32.636" v="1147" actId="26606"/>
          <ac:grpSpMkLst>
            <pc:docMk/>
            <pc:sldMk cId="3821167564" sldId="258"/>
            <ac:grpSpMk id="39" creationId="{BFD251E3-961F-2440-B872-1D26671822A8}"/>
          </ac:grpSpMkLst>
        </pc:grpChg>
        <pc:grpChg chg="add del">
          <ac:chgData name="Matthew Jarvis" userId="2728628c-5d8e-44c3-b846-d8ec885f53c1" providerId="ADAL" clId="{42C406D5-B1F3-4578-90F9-B89F65405863}" dt="2022-09-22T19:53:32.636" v="1146" actId="26606"/>
          <ac:grpSpMkLst>
            <pc:docMk/>
            <pc:sldMk cId="3821167564" sldId="258"/>
            <ac:grpSpMk id="56" creationId="{35B55452-0B37-B747-9C68-70C4EF8F7539}"/>
          </ac:grpSpMkLst>
        </pc:grpChg>
        <pc:grpChg chg="add">
          <ac:chgData name="Matthew Jarvis" userId="2728628c-5d8e-44c3-b846-d8ec885f53c1" providerId="ADAL" clId="{42C406D5-B1F3-4578-90F9-B89F65405863}" dt="2022-09-22T19:53:32.636" v="1147" actId="26606"/>
          <ac:grpSpMkLst>
            <pc:docMk/>
            <pc:sldMk cId="3821167564" sldId="258"/>
            <ac:grpSpMk id="67" creationId="{BFD251E3-961F-2440-B872-1D26671822A8}"/>
          </ac:grpSpMkLst>
        </pc:grpChg>
        <pc:picChg chg="add mod ord">
          <ac:chgData name="Matthew Jarvis" userId="2728628c-5d8e-44c3-b846-d8ec885f53c1" providerId="ADAL" clId="{42C406D5-B1F3-4578-90F9-B89F65405863}" dt="2022-09-22T19:53:32.636" v="1147" actId="26606"/>
          <ac:picMkLst>
            <pc:docMk/>
            <pc:sldMk cId="3821167564" sldId="258"/>
            <ac:picMk id="5" creationId="{EE7F31FE-04A0-6A51-2532-D75F659C24F9}"/>
          </ac:picMkLst>
        </pc:picChg>
        <pc:cxnChg chg="add del">
          <ac:chgData name="Matthew Jarvis" userId="2728628c-5d8e-44c3-b846-d8ec885f53c1" providerId="ADAL" clId="{42C406D5-B1F3-4578-90F9-B89F65405863}" dt="2022-09-22T19:53:10.279" v="1141" actId="26606"/>
          <ac:cxnSpMkLst>
            <pc:docMk/>
            <pc:sldMk cId="3821167564" sldId="258"/>
            <ac:cxnSpMk id="17" creationId="{BF3CF3DF-4809-5B42-9F22-981391379297}"/>
          </ac:cxnSpMkLst>
        </pc:cxnChg>
        <pc:cxnChg chg="add del">
          <ac:chgData name="Matthew Jarvis" userId="2728628c-5d8e-44c3-b846-d8ec885f53c1" providerId="ADAL" clId="{42C406D5-B1F3-4578-90F9-B89F65405863}" dt="2022-09-22T19:53:10.279" v="1140" actId="26606"/>
          <ac:cxnSpMkLst>
            <pc:docMk/>
            <pc:sldMk cId="3821167564" sldId="258"/>
            <ac:cxnSpMk id="26" creationId="{1D2BBFA3-6EA8-1C48-B3A5-DFCC389D2821}"/>
          </ac:cxnSpMkLst>
        </pc:cxnChg>
        <pc:cxnChg chg="add del">
          <ac:chgData name="Matthew Jarvis" userId="2728628c-5d8e-44c3-b846-d8ec885f53c1" providerId="ADAL" clId="{42C406D5-B1F3-4578-90F9-B89F65405863}" dt="2022-09-22T19:53:32.636" v="1147" actId="26606"/>
          <ac:cxnSpMkLst>
            <pc:docMk/>
            <pc:sldMk cId="3821167564" sldId="258"/>
            <ac:cxnSpMk id="38" creationId="{BF3CF3DF-4809-5B42-9F22-981391379297}"/>
          </ac:cxnSpMkLst>
        </pc:cxnChg>
        <pc:cxnChg chg="add del">
          <ac:chgData name="Matthew Jarvis" userId="2728628c-5d8e-44c3-b846-d8ec885f53c1" providerId="ADAL" clId="{42C406D5-B1F3-4578-90F9-B89F65405863}" dt="2022-09-22T19:53:32.636" v="1146" actId="26606"/>
          <ac:cxnSpMkLst>
            <pc:docMk/>
            <pc:sldMk cId="3821167564" sldId="258"/>
            <ac:cxnSpMk id="54" creationId="{1D2BBFA3-6EA8-1C48-B3A5-DFCC389D2821}"/>
          </ac:cxnSpMkLst>
        </pc:cxnChg>
        <pc:cxnChg chg="add">
          <ac:chgData name="Matthew Jarvis" userId="2728628c-5d8e-44c3-b846-d8ec885f53c1" providerId="ADAL" clId="{42C406D5-B1F3-4578-90F9-B89F65405863}" dt="2022-09-22T19:53:32.636" v="1147" actId="26606"/>
          <ac:cxnSpMkLst>
            <pc:docMk/>
            <pc:sldMk cId="3821167564" sldId="258"/>
            <ac:cxnSpMk id="66" creationId="{BF3CF3DF-4809-5B42-9F22-981391379297}"/>
          </ac:cxnSpMkLst>
        </pc:cxnChg>
      </pc:sldChg>
      <pc:sldChg chg="addSp delSp modSp mod setBg modAnim chgLayout">
        <pc:chgData name="Matthew Jarvis" userId="2728628c-5d8e-44c3-b846-d8ec885f53c1" providerId="ADAL" clId="{42C406D5-B1F3-4578-90F9-B89F65405863}" dt="2022-09-22T19:50:01.560" v="1069" actId="26606"/>
        <pc:sldMkLst>
          <pc:docMk/>
          <pc:sldMk cId="1694589355" sldId="259"/>
        </pc:sldMkLst>
        <pc:spChg chg="mod ord">
          <ac:chgData name="Matthew Jarvis" userId="2728628c-5d8e-44c3-b846-d8ec885f53c1" providerId="ADAL" clId="{42C406D5-B1F3-4578-90F9-B89F65405863}" dt="2022-09-22T19:50:01.560" v="1069" actId="26606"/>
          <ac:spMkLst>
            <pc:docMk/>
            <pc:sldMk cId="1694589355" sldId="259"/>
            <ac:spMk id="2" creationId="{00000000-0000-0000-0000-000000000000}"/>
          </ac:spMkLst>
        </pc:spChg>
        <pc:spChg chg="mod ord">
          <ac:chgData name="Matthew Jarvis" userId="2728628c-5d8e-44c3-b846-d8ec885f53c1" providerId="ADAL" clId="{42C406D5-B1F3-4578-90F9-B89F65405863}" dt="2022-09-22T19:50:01.560" v="1069" actId="26606"/>
          <ac:spMkLst>
            <pc:docMk/>
            <pc:sldMk cId="1694589355" sldId="259"/>
            <ac:spMk id="3" creationId="{00000000-0000-0000-0000-000000000000}"/>
          </ac:spMkLst>
        </pc:spChg>
        <pc:spChg chg="add">
          <ac:chgData name="Matthew Jarvis" userId="2728628c-5d8e-44c3-b846-d8ec885f53c1" providerId="ADAL" clId="{42C406D5-B1F3-4578-90F9-B89F65405863}" dt="2022-09-22T19:50:01.560" v="1069" actId="26606"/>
          <ac:spMkLst>
            <pc:docMk/>
            <pc:sldMk cId="1694589355" sldId="259"/>
            <ac:spMk id="8" creationId="{4EFE82FE-7465-AE46-88DF-34D347E83B84}"/>
          </ac:spMkLst>
        </pc:spChg>
        <pc:spChg chg="add del">
          <ac:chgData name="Matthew Jarvis" userId="2728628c-5d8e-44c3-b846-d8ec885f53c1" providerId="ADAL" clId="{42C406D5-B1F3-4578-90F9-B89F65405863}" dt="2022-09-22T19:50:01.560" v="1068" actId="26606"/>
          <ac:spMkLst>
            <pc:docMk/>
            <pc:sldMk cId="1694589355" sldId="259"/>
            <ac:spMk id="9" creationId="{C7F2E4D6-EF46-1C43-8F3E-3620C3C83F36}"/>
          </ac:spMkLst>
        </pc:spChg>
        <pc:grpChg chg="add del">
          <ac:chgData name="Matthew Jarvis" userId="2728628c-5d8e-44c3-b846-d8ec885f53c1" providerId="ADAL" clId="{42C406D5-B1F3-4578-90F9-B89F65405863}" dt="2022-09-22T19:50:01.560" v="1068" actId="26606"/>
          <ac:grpSpMkLst>
            <pc:docMk/>
            <pc:sldMk cId="1694589355" sldId="259"/>
            <ac:grpSpMk id="11" creationId="{7A00BDF4-7643-A942-A588-F24E4E09AADE}"/>
          </ac:grpSpMkLst>
        </pc:grpChg>
        <pc:grpChg chg="add">
          <ac:chgData name="Matthew Jarvis" userId="2728628c-5d8e-44c3-b846-d8ec885f53c1" providerId="ADAL" clId="{42C406D5-B1F3-4578-90F9-B89F65405863}" dt="2022-09-22T19:50:01.560" v="1069" actId="26606"/>
          <ac:grpSpMkLst>
            <pc:docMk/>
            <pc:sldMk cId="1694589355" sldId="259"/>
            <ac:grpSpMk id="20" creationId="{75BEF7CB-BB00-3345-8542-8F0FAFE1C48B}"/>
          </ac:grpSpMkLst>
        </pc:grpChg>
        <pc:picChg chg="add del">
          <ac:chgData name="Matthew Jarvis" userId="2728628c-5d8e-44c3-b846-d8ec885f53c1" providerId="ADAL" clId="{42C406D5-B1F3-4578-90F9-B89F65405863}" dt="2022-09-22T19:50:01.560" v="1068" actId="26606"/>
          <ac:picMkLst>
            <pc:docMk/>
            <pc:sldMk cId="1694589355" sldId="259"/>
            <ac:picMk id="5" creationId="{D47566B6-2EDB-66EA-86E9-C499303E0455}"/>
          </ac:picMkLst>
        </pc:picChg>
        <pc:cxnChg chg="add">
          <ac:chgData name="Matthew Jarvis" userId="2728628c-5d8e-44c3-b846-d8ec885f53c1" providerId="ADAL" clId="{42C406D5-B1F3-4578-90F9-B89F65405863}" dt="2022-09-22T19:50:01.560" v="1069" actId="26606"/>
          <ac:cxnSpMkLst>
            <pc:docMk/>
            <pc:sldMk cId="1694589355" sldId="259"/>
            <ac:cxnSpMk id="10" creationId="{BA7C2670-8081-9C42-82A1-23BBFAEAAABC}"/>
          </ac:cxnSpMkLst>
        </pc:cxnChg>
        <pc:cxnChg chg="add del">
          <ac:chgData name="Matthew Jarvis" userId="2728628c-5d8e-44c3-b846-d8ec885f53c1" providerId="ADAL" clId="{42C406D5-B1F3-4578-90F9-B89F65405863}" dt="2022-09-22T19:50:01.560" v="1068" actId="26606"/>
          <ac:cxnSpMkLst>
            <pc:docMk/>
            <pc:sldMk cId="1694589355" sldId="259"/>
            <ac:cxnSpMk id="17" creationId="{BF3CF3DF-4809-5B42-9F22-981391379297}"/>
          </ac:cxnSpMkLst>
        </pc:cxnChg>
      </pc:sldChg>
      <pc:sldChg chg="addSp delSp modSp mod ord setBg modAnim setClrOvrMap delDesignElem chgLayout">
        <pc:chgData name="Matthew Jarvis" userId="2728628c-5d8e-44c3-b846-d8ec885f53c1" providerId="ADAL" clId="{42C406D5-B1F3-4578-90F9-B89F65405863}" dt="2022-09-22T20:04:57.947" v="1444" actId="26606"/>
        <pc:sldMkLst>
          <pc:docMk/>
          <pc:sldMk cId="492672656" sldId="260"/>
        </pc:sldMkLst>
        <pc:spChg chg="mod ord">
          <ac:chgData name="Matthew Jarvis" userId="2728628c-5d8e-44c3-b846-d8ec885f53c1" providerId="ADAL" clId="{42C406D5-B1F3-4578-90F9-B89F65405863}" dt="2022-09-22T20:04:57.947" v="1444" actId="26606"/>
          <ac:spMkLst>
            <pc:docMk/>
            <pc:sldMk cId="492672656" sldId="260"/>
            <ac:spMk id="2" creationId="{00000000-0000-0000-0000-000000000000}"/>
          </ac:spMkLst>
        </pc:spChg>
        <pc:spChg chg="add del mod ord">
          <ac:chgData name="Matthew Jarvis" userId="2728628c-5d8e-44c3-b846-d8ec885f53c1" providerId="ADAL" clId="{42C406D5-B1F3-4578-90F9-B89F65405863}" dt="2022-09-22T20:04:57.947" v="1444" actId="26606"/>
          <ac:spMkLst>
            <pc:docMk/>
            <pc:sldMk cId="492672656" sldId="260"/>
            <ac:spMk id="3" creationId="{00000000-0000-0000-0000-000000000000}"/>
          </ac:spMkLst>
        </pc:spChg>
        <pc:spChg chg="add del">
          <ac:chgData name="Matthew Jarvis" userId="2728628c-5d8e-44c3-b846-d8ec885f53c1" providerId="ADAL" clId="{42C406D5-B1F3-4578-90F9-B89F65405863}" dt="2022-09-22T19:54:41.302" v="1153" actId="26606"/>
          <ac:spMkLst>
            <pc:docMk/>
            <pc:sldMk cId="492672656" sldId="260"/>
            <ac:spMk id="5" creationId="{4EFE82FE-7465-AE46-88DF-34D347E83B84}"/>
          </ac:spMkLst>
        </pc:spChg>
        <pc:spChg chg="add del">
          <ac:chgData name="Matthew Jarvis" userId="2728628c-5d8e-44c3-b846-d8ec885f53c1" providerId="ADAL" clId="{42C406D5-B1F3-4578-90F9-B89F65405863}" dt="2022-09-22T19:49:03.460" v="1054" actId="26606"/>
          <ac:spMkLst>
            <pc:docMk/>
            <pc:sldMk cId="492672656" sldId="260"/>
            <ac:spMk id="8" creationId="{4EFE82FE-7465-AE46-88DF-34D347E83B84}"/>
          </ac:spMkLst>
        </pc:spChg>
        <pc:spChg chg="add del">
          <ac:chgData name="Matthew Jarvis" userId="2728628c-5d8e-44c3-b846-d8ec885f53c1" providerId="ADAL" clId="{42C406D5-B1F3-4578-90F9-B89F65405863}" dt="2022-09-22T20:04:38.955" v="1437" actId="26606"/>
          <ac:spMkLst>
            <pc:docMk/>
            <pc:sldMk cId="492672656" sldId="260"/>
            <ac:spMk id="9" creationId="{C7F2E4D6-EF46-1C43-8F3E-3620C3C83F36}"/>
          </ac:spMkLst>
        </pc:spChg>
        <pc:spChg chg="add">
          <ac:chgData name="Matthew Jarvis" userId="2728628c-5d8e-44c3-b846-d8ec885f53c1" providerId="ADAL" clId="{42C406D5-B1F3-4578-90F9-B89F65405863}" dt="2022-09-22T20:04:57.947" v="1444" actId="26606"/>
          <ac:spMkLst>
            <pc:docMk/>
            <pc:sldMk cId="492672656" sldId="260"/>
            <ac:spMk id="18" creationId="{C7F2E4D6-EF46-1C43-8F3E-3620C3C83F36}"/>
          </ac:spMkLst>
        </pc:spChg>
        <pc:spChg chg="add del">
          <ac:chgData name="Matthew Jarvis" userId="2728628c-5d8e-44c3-b846-d8ec885f53c1" providerId="ADAL" clId="{42C406D5-B1F3-4578-90F9-B89F65405863}" dt="2022-09-22T20:04:45.397" v="1441" actId="26606"/>
          <ac:spMkLst>
            <pc:docMk/>
            <pc:sldMk cId="492672656" sldId="260"/>
            <ac:spMk id="23" creationId="{C7F2E4D6-EF46-1C43-8F3E-3620C3C83F36}"/>
          </ac:spMkLst>
        </pc:spChg>
        <pc:spChg chg="add del">
          <ac:chgData name="Matthew Jarvis" userId="2728628c-5d8e-44c3-b846-d8ec885f53c1" providerId="ADAL" clId="{42C406D5-B1F3-4578-90F9-B89F65405863}" dt="2022-09-22T19:54:19.887" v="1151" actId="700"/>
          <ac:spMkLst>
            <pc:docMk/>
            <pc:sldMk cId="492672656" sldId="260"/>
            <ac:spMk id="38" creationId="{4EFE82FE-7465-AE46-88DF-34D347E83B84}"/>
          </ac:spMkLst>
        </pc:spChg>
        <pc:spChg chg="add del">
          <ac:chgData name="Matthew Jarvis" userId="2728628c-5d8e-44c3-b846-d8ec885f53c1" providerId="ADAL" clId="{42C406D5-B1F3-4578-90F9-B89F65405863}" dt="2022-09-22T20:04:05.749" v="1433" actId="700"/>
          <ac:spMkLst>
            <pc:docMk/>
            <pc:sldMk cId="492672656" sldId="260"/>
            <ac:spMk id="54" creationId="{4EFE82FE-7465-AE46-88DF-34D347E83B84}"/>
          </ac:spMkLst>
        </pc:spChg>
        <pc:grpChg chg="add del">
          <ac:chgData name="Matthew Jarvis" userId="2728628c-5d8e-44c3-b846-d8ec885f53c1" providerId="ADAL" clId="{42C406D5-B1F3-4578-90F9-B89F65405863}" dt="2022-09-22T19:54:41.302" v="1153" actId="26606"/>
          <ac:grpSpMkLst>
            <pc:docMk/>
            <pc:sldMk cId="492672656" sldId="260"/>
            <ac:grpSpMk id="7" creationId="{A6B8E30F-B99D-4646-9EF5-E882312911A7}"/>
          </ac:grpSpMkLst>
        </pc:grpChg>
        <pc:grpChg chg="add del">
          <ac:chgData name="Matthew Jarvis" userId="2728628c-5d8e-44c3-b846-d8ec885f53c1" providerId="ADAL" clId="{42C406D5-B1F3-4578-90F9-B89F65405863}" dt="2022-09-22T19:49:03.460" v="1054" actId="26606"/>
          <ac:grpSpMkLst>
            <pc:docMk/>
            <pc:sldMk cId="492672656" sldId="260"/>
            <ac:grpSpMk id="12" creationId="{1A9C303F-3A73-E440-923C-BAAF3176C643}"/>
          </ac:grpSpMkLst>
        </pc:grpChg>
        <pc:grpChg chg="add del">
          <ac:chgData name="Matthew Jarvis" userId="2728628c-5d8e-44c3-b846-d8ec885f53c1" providerId="ADAL" clId="{42C406D5-B1F3-4578-90F9-B89F65405863}" dt="2022-09-22T20:04:38.955" v="1437" actId="26606"/>
          <ac:grpSpMkLst>
            <pc:docMk/>
            <pc:sldMk cId="492672656" sldId="260"/>
            <ac:grpSpMk id="16" creationId="{05ADD15B-C747-D340-BF8A-A1DD2A6A9324}"/>
          </ac:grpSpMkLst>
        </pc:grpChg>
        <pc:grpChg chg="add">
          <ac:chgData name="Matthew Jarvis" userId="2728628c-5d8e-44c3-b846-d8ec885f53c1" providerId="ADAL" clId="{42C406D5-B1F3-4578-90F9-B89F65405863}" dt="2022-09-22T20:04:57.947" v="1444" actId="26606"/>
          <ac:grpSpMkLst>
            <pc:docMk/>
            <pc:sldMk cId="492672656" sldId="260"/>
            <ac:grpSpMk id="20" creationId="{05ADD15B-C747-D340-BF8A-A1DD2A6A9324}"/>
          </ac:grpSpMkLst>
        </pc:grpChg>
        <pc:grpChg chg="add del">
          <ac:chgData name="Matthew Jarvis" userId="2728628c-5d8e-44c3-b846-d8ec885f53c1" providerId="ADAL" clId="{42C406D5-B1F3-4578-90F9-B89F65405863}" dt="2022-09-22T20:04:45.397" v="1441" actId="26606"/>
          <ac:grpSpMkLst>
            <pc:docMk/>
            <pc:sldMk cId="492672656" sldId="260"/>
            <ac:grpSpMk id="24" creationId="{05ADD15B-C747-D340-BF8A-A1DD2A6A9324}"/>
          </ac:grpSpMkLst>
        </pc:grpChg>
        <pc:grpChg chg="add del">
          <ac:chgData name="Matthew Jarvis" userId="2728628c-5d8e-44c3-b846-d8ec885f53c1" providerId="ADAL" clId="{42C406D5-B1F3-4578-90F9-B89F65405863}" dt="2022-09-22T19:54:19.887" v="1151" actId="700"/>
          <ac:grpSpMkLst>
            <pc:docMk/>
            <pc:sldMk cId="492672656" sldId="260"/>
            <ac:grpSpMk id="40" creationId="{1714268B-8C50-CA4E-9D9C-553429034296}"/>
          </ac:grpSpMkLst>
        </pc:grpChg>
        <pc:grpChg chg="add del">
          <ac:chgData name="Matthew Jarvis" userId="2728628c-5d8e-44c3-b846-d8ec885f53c1" providerId="ADAL" clId="{42C406D5-B1F3-4578-90F9-B89F65405863}" dt="2022-09-22T20:04:05.749" v="1433" actId="700"/>
          <ac:grpSpMkLst>
            <pc:docMk/>
            <pc:sldMk cId="492672656" sldId="260"/>
            <ac:grpSpMk id="55" creationId="{E9EEDFCB-2A3D-724C-808B-F598214AFD09}"/>
          </ac:grpSpMkLst>
        </pc:grpChg>
        <pc:graphicFrameChg chg="add del">
          <ac:chgData name="Matthew Jarvis" userId="2728628c-5d8e-44c3-b846-d8ec885f53c1" providerId="ADAL" clId="{42C406D5-B1F3-4578-90F9-B89F65405863}" dt="2022-09-22T20:04:38.955" v="1437" actId="26606"/>
          <ac:graphicFrameMkLst>
            <pc:docMk/>
            <pc:sldMk cId="492672656" sldId="260"/>
            <ac:graphicFrameMk id="19" creationId="{81490248-8776-183D-F963-23B0C42C7192}"/>
          </ac:graphicFrameMkLst>
        </pc:graphicFrameChg>
        <pc:graphicFrameChg chg="add del">
          <ac:chgData name="Matthew Jarvis" userId="2728628c-5d8e-44c3-b846-d8ec885f53c1" providerId="ADAL" clId="{42C406D5-B1F3-4578-90F9-B89F65405863}" dt="2022-09-22T20:04:41.631" v="1439" actId="26606"/>
          <ac:graphicFrameMkLst>
            <pc:docMk/>
            <pc:sldMk cId="492672656" sldId="260"/>
            <ac:graphicFrameMk id="21" creationId="{E40F5C26-0E14-979E-04CA-0C9171F74FCB}"/>
          </ac:graphicFrameMkLst>
        </pc:graphicFrameChg>
        <pc:graphicFrameChg chg="add del">
          <ac:chgData name="Matthew Jarvis" userId="2728628c-5d8e-44c3-b846-d8ec885f53c1" providerId="ADAL" clId="{42C406D5-B1F3-4578-90F9-B89F65405863}" dt="2022-09-22T20:04:45.397" v="1441" actId="26606"/>
          <ac:graphicFrameMkLst>
            <pc:docMk/>
            <pc:sldMk cId="492672656" sldId="260"/>
            <ac:graphicFrameMk id="27" creationId="{7CA253D9-E376-1526-4CF4-0330ED147DB1}"/>
          </ac:graphicFrameMkLst>
        </pc:graphicFrameChg>
        <pc:graphicFrameChg chg="add">
          <ac:chgData name="Matthew Jarvis" userId="2728628c-5d8e-44c3-b846-d8ec885f53c1" providerId="ADAL" clId="{42C406D5-B1F3-4578-90F9-B89F65405863}" dt="2022-09-22T20:04:57.947" v="1444" actId="26606"/>
          <ac:graphicFrameMkLst>
            <pc:docMk/>
            <pc:sldMk cId="492672656" sldId="260"/>
            <ac:graphicFrameMk id="28" creationId="{7CA253D9-E376-1526-4CF4-0330ED147DB1}"/>
          </ac:graphicFrameMkLst>
        </pc:graphicFrameChg>
        <pc:graphicFrameChg chg="add del">
          <ac:chgData name="Matthew Jarvis" userId="2728628c-5d8e-44c3-b846-d8ec885f53c1" providerId="ADAL" clId="{42C406D5-B1F3-4578-90F9-B89F65405863}" dt="2022-09-22T20:04:47.890" v="1443" actId="26606"/>
          <ac:graphicFrameMkLst>
            <pc:docMk/>
            <pc:sldMk cId="492672656" sldId="260"/>
            <ac:graphicFrameMk id="29" creationId="{C2D58903-8BB5-F078-25E9-00C759DBFDCD}"/>
          </ac:graphicFrameMkLst>
        </pc:graphicFrameChg>
        <pc:cxnChg chg="add del">
          <ac:chgData name="Matthew Jarvis" userId="2728628c-5d8e-44c3-b846-d8ec885f53c1" providerId="ADAL" clId="{42C406D5-B1F3-4578-90F9-B89F65405863}" dt="2022-09-22T19:54:41.302" v="1153" actId="26606"/>
          <ac:cxnSpMkLst>
            <pc:docMk/>
            <pc:sldMk cId="492672656" sldId="260"/>
            <ac:cxnSpMk id="6" creationId="{EEA70831-9A8D-3B4D-8EA5-EE32F93E94E9}"/>
          </ac:cxnSpMkLst>
        </pc:cxnChg>
        <pc:cxnChg chg="add del">
          <ac:chgData name="Matthew Jarvis" userId="2728628c-5d8e-44c3-b846-d8ec885f53c1" providerId="ADAL" clId="{42C406D5-B1F3-4578-90F9-B89F65405863}" dt="2022-09-22T19:49:03.460" v="1054" actId="26606"/>
          <ac:cxnSpMkLst>
            <pc:docMk/>
            <pc:sldMk cId="492672656" sldId="260"/>
            <ac:cxnSpMk id="10" creationId="{B1DA2280-4367-9844-92C8-D662486FBCFF}"/>
          </ac:cxnSpMkLst>
        </pc:cxnChg>
        <pc:cxnChg chg="add del">
          <ac:chgData name="Matthew Jarvis" userId="2728628c-5d8e-44c3-b846-d8ec885f53c1" providerId="ADAL" clId="{42C406D5-B1F3-4578-90F9-B89F65405863}" dt="2022-09-22T20:04:38.955" v="1437" actId="26606"/>
          <ac:cxnSpMkLst>
            <pc:docMk/>
            <pc:sldMk cId="492672656" sldId="260"/>
            <ac:cxnSpMk id="17" creationId="{1FE039F1-6D47-C642-B506-452A83B0AB11}"/>
          </ac:cxnSpMkLst>
        </pc:cxnChg>
        <pc:cxnChg chg="add">
          <ac:chgData name="Matthew Jarvis" userId="2728628c-5d8e-44c3-b846-d8ec885f53c1" providerId="ADAL" clId="{42C406D5-B1F3-4578-90F9-B89F65405863}" dt="2022-09-22T20:04:57.947" v="1444" actId="26606"/>
          <ac:cxnSpMkLst>
            <pc:docMk/>
            <pc:sldMk cId="492672656" sldId="260"/>
            <ac:cxnSpMk id="25" creationId="{1FE039F1-6D47-C642-B506-452A83B0AB11}"/>
          </ac:cxnSpMkLst>
        </pc:cxnChg>
        <pc:cxnChg chg="add del">
          <ac:chgData name="Matthew Jarvis" userId="2728628c-5d8e-44c3-b846-d8ec885f53c1" providerId="ADAL" clId="{42C406D5-B1F3-4578-90F9-B89F65405863}" dt="2022-09-22T20:04:45.397" v="1441" actId="26606"/>
          <ac:cxnSpMkLst>
            <pc:docMk/>
            <pc:sldMk cId="492672656" sldId="260"/>
            <ac:cxnSpMk id="26" creationId="{1FE039F1-6D47-C642-B506-452A83B0AB11}"/>
          </ac:cxnSpMkLst>
        </pc:cxnChg>
        <pc:cxnChg chg="add del">
          <ac:chgData name="Matthew Jarvis" userId="2728628c-5d8e-44c3-b846-d8ec885f53c1" providerId="ADAL" clId="{42C406D5-B1F3-4578-90F9-B89F65405863}" dt="2022-09-22T19:54:19.887" v="1151" actId="700"/>
          <ac:cxnSpMkLst>
            <pc:docMk/>
            <pc:sldMk cId="492672656" sldId="260"/>
            <ac:cxnSpMk id="39" creationId="{2DDDFCEF-D5C9-BE40-9979-57040F021F96}"/>
          </ac:cxnSpMkLst>
        </pc:cxnChg>
        <pc:cxnChg chg="add del">
          <ac:chgData name="Matthew Jarvis" userId="2728628c-5d8e-44c3-b846-d8ec885f53c1" providerId="ADAL" clId="{42C406D5-B1F3-4578-90F9-B89F65405863}" dt="2022-09-22T20:04:05.749" v="1433" actId="700"/>
          <ac:cxnSpMkLst>
            <pc:docMk/>
            <pc:sldMk cId="492672656" sldId="260"/>
            <ac:cxnSpMk id="61" creationId="{8C393749-7AE6-1341-8D2D-3F0369850FF2}"/>
          </ac:cxnSpMkLst>
        </pc:cxnChg>
      </pc:sldChg>
      <pc:sldChg chg="addSp delSp modSp mod setBg modAnim setClrOvrMap chgLayout">
        <pc:chgData name="Matthew Jarvis" userId="2728628c-5d8e-44c3-b846-d8ec885f53c1" providerId="ADAL" clId="{42C406D5-B1F3-4578-90F9-B89F65405863}" dt="2022-09-22T19:58:53.935" v="1358"/>
        <pc:sldMkLst>
          <pc:docMk/>
          <pc:sldMk cId="3650463195" sldId="261"/>
        </pc:sldMkLst>
        <pc:spChg chg="mod ord">
          <ac:chgData name="Matthew Jarvis" userId="2728628c-5d8e-44c3-b846-d8ec885f53c1" providerId="ADAL" clId="{42C406D5-B1F3-4578-90F9-B89F65405863}" dt="2022-09-22T19:57:32.600" v="1346" actId="14100"/>
          <ac:spMkLst>
            <pc:docMk/>
            <pc:sldMk cId="3650463195" sldId="261"/>
            <ac:spMk id="2" creationId="{00000000-0000-0000-0000-000000000000}"/>
          </ac:spMkLst>
        </pc:spChg>
        <pc:spChg chg="mod ord">
          <ac:chgData name="Matthew Jarvis" userId="2728628c-5d8e-44c3-b846-d8ec885f53c1" providerId="ADAL" clId="{42C406D5-B1F3-4578-90F9-B89F65405863}" dt="2022-09-22T19:57:41.280" v="1349" actId="27636"/>
          <ac:spMkLst>
            <pc:docMk/>
            <pc:sldMk cId="3650463195" sldId="261"/>
            <ac:spMk id="3" creationId="{00000000-0000-0000-0000-000000000000}"/>
          </ac:spMkLst>
        </pc:spChg>
        <pc:spChg chg="add del">
          <ac:chgData name="Matthew Jarvis" userId="2728628c-5d8e-44c3-b846-d8ec885f53c1" providerId="ADAL" clId="{42C406D5-B1F3-4578-90F9-B89F65405863}" dt="2022-09-22T19:57:26.297" v="1344" actId="26606"/>
          <ac:spMkLst>
            <pc:docMk/>
            <pc:sldMk cId="3650463195" sldId="261"/>
            <ac:spMk id="9" creationId="{C7F2E4D6-EF46-1C43-8F3E-3620C3C83F36}"/>
          </ac:spMkLst>
        </pc:spChg>
        <pc:spChg chg="add del">
          <ac:chgData name="Matthew Jarvis" userId="2728628c-5d8e-44c3-b846-d8ec885f53c1" providerId="ADAL" clId="{42C406D5-B1F3-4578-90F9-B89F65405863}" dt="2022-09-22T19:57:14.364" v="1337" actId="26606"/>
          <ac:spMkLst>
            <pc:docMk/>
            <pc:sldMk cId="3650463195" sldId="261"/>
            <ac:spMk id="22" creationId="{C7F2E4D6-EF46-1C43-8F3E-3620C3C83F36}"/>
          </ac:spMkLst>
        </pc:spChg>
        <pc:spChg chg="add del">
          <ac:chgData name="Matthew Jarvis" userId="2728628c-5d8e-44c3-b846-d8ec885f53c1" providerId="ADAL" clId="{42C406D5-B1F3-4578-90F9-B89F65405863}" dt="2022-09-22T19:57:14.364" v="1337" actId="26606"/>
          <ac:spMkLst>
            <pc:docMk/>
            <pc:sldMk cId="3650463195" sldId="261"/>
            <ac:spMk id="24" creationId="{14ACB00F-615E-0E4F-9794-329E08F6E499}"/>
          </ac:spMkLst>
        </pc:spChg>
        <pc:spChg chg="add del">
          <ac:chgData name="Matthew Jarvis" userId="2728628c-5d8e-44c3-b846-d8ec885f53c1" providerId="ADAL" clId="{42C406D5-B1F3-4578-90F9-B89F65405863}" dt="2022-09-22T19:57:16.158" v="1339" actId="26606"/>
          <ac:spMkLst>
            <pc:docMk/>
            <pc:sldMk cId="3650463195" sldId="261"/>
            <ac:spMk id="37" creationId="{C7F2E4D6-EF46-1C43-8F3E-3620C3C83F36}"/>
          </ac:spMkLst>
        </pc:spChg>
        <pc:spChg chg="add del">
          <ac:chgData name="Matthew Jarvis" userId="2728628c-5d8e-44c3-b846-d8ec885f53c1" providerId="ADAL" clId="{42C406D5-B1F3-4578-90F9-B89F65405863}" dt="2022-09-22T19:57:17.998" v="1341" actId="26606"/>
          <ac:spMkLst>
            <pc:docMk/>
            <pc:sldMk cId="3650463195" sldId="261"/>
            <ac:spMk id="44" creationId="{C7F2E4D6-EF46-1C43-8F3E-3620C3C83F36}"/>
          </ac:spMkLst>
        </pc:spChg>
        <pc:spChg chg="add del">
          <ac:chgData name="Matthew Jarvis" userId="2728628c-5d8e-44c3-b846-d8ec885f53c1" providerId="ADAL" clId="{42C406D5-B1F3-4578-90F9-B89F65405863}" dt="2022-09-22T19:57:26.281" v="1343" actId="26606"/>
          <ac:spMkLst>
            <pc:docMk/>
            <pc:sldMk cId="3650463195" sldId="261"/>
            <ac:spMk id="50" creationId="{C7F2E4D6-EF46-1C43-8F3E-3620C3C83F36}"/>
          </ac:spMkLst>
        </pc:spChg>
        <pc:spChg chg="add">
          <ac:chgData name="Matthew Jarvis" userId="2728628c-5d8e-44c3-b846-d8ec885f53c1" providerId="ADAL" clId="{42C406D5-B1F3-4578-90F9-B89F65405863}" dt="2022-09-22T19:57:26.297" v="1344" actId="26606"/>
          <ac:spMkLst>
            <pc:docMk/>
            <pc:sldMk cId="3650463195" sldId="261"/>
            <ac:spMk id="56" creationId="{C7F2E4D6-EF46-1C43-8F3E-3620C3C83F36}"/>
          </ac:spMkLst>
        </pc:spChg>
        <pc:grpChg chg="add del">
          <ac:chgData name="Matthew Jarvis" userId="2728628c-5d8e-44c3-b846-d8ec885f53c1" providerId="ADAL" clId="{42C406D5-B1F3-4578-90F9-B89F65405863}" dt="2022-09-22T19:57:26.297" v="1344" actId="26606"/>
          <ac:grpSpMkLst>
            <pc:docMk/>
            <pc:sldMk cId="3650463195" sldId="261"/>
            <ac:grpSpMk id="11" creationId="{7A00BDF4-7643-A942-A588-F24E4E09AADE}"/>
          </ac:grpSpMkLst>
        </pc:grpChg>
        <pc:grpChg chg="add del">
          <ac:chgData name="Matthew Jarvis" userId="2728628c-5d8e-44c3-b846-d8ec885f53c1" providerId="ADAL" clId="{42C406D5-B1F3-4578-90F9-B89F65405863}" dt="2022-09-22T19:57:14.364" v="1337" actId="26606"/>
          <ac:grpSpMkLst>
            <pc:docMk/>
            <pc:sldMk cId="3650463195" sldId="261"/>
            <ac:grpSpMk id="28" creationId="{35B55452-0B37-B747-9C68-70C4EF8F7539}"/>
          </ac:grpSpMkLst>
        </pc:grpChg>
        <pc:grpChg chg="add del">
          <ac:chgData name="Matthew Jarvis" userId="2728628c-5d8e-44c3-b846-d8ec885f53c1" providerId="ADAL" clId="{42C406D5-B1F3-4578-90F9-B89F65405863}" dt="2022-09-22T19:57:16.158" v="1339" actId="26606"/>
          <ac:grpSpMkLst>
            <pc:docMk/>
            <pc:sldMk cId="3650463195" sldId="261"/>
            <ac:grpSpMk id="39" creationId="{2ACBB827-9A2D-D449-9686-F47D2A20EFE1}"/>
          </ac:grpSpMkLst>
        </pc:grpChg>
        <pc:grpChg chg="add del">
          <ac:chgData name="Matthew Jarvis" userId="2728628c-5d8e-44c3-b846-d8ec885f53c1" providerId="ADAL" clId="{42C406D5-B1F3-4578-90F9-B89F65405863}" dt="2022-09-22T19:57:17.998" v="1341" actId="26606"/>
          <ac:grpSpMkLst>
            <pc:docMk/>
            <pc:sldMk cId="3650463195" sldId="261"/>
            <ac:grpSpMk id="45" creationId="{8E67A6F5-F47F-BD4C-9336-30E0A60EB961}"/>
          </ac:grpSpMkLst>
        </pc:grpChg>
        <pc:grpChg chg="add del">
          <ac:chgData name="Matthew Jarvis" userId="2728628c-5d8e-44c3-b846-d8ec885f53c1" providerId="ADAL" clId="{42C406D5-B1F3-4578-90F9-B89F65405863}" dt="2022-09-22T19:57:26.281" v="1343" actId="26606"/>
          <ac:grpSpMkLst>
            <pc:docMk/>
            <pc:sldMk cId="3650463195" sldId="261"/>
            <ac:grpSpMk id="52" creationId="{2ACBB827-9A2D-D449-9686-F47D2A20EFE1}"/>
          </ac:grpSpMkLst>
        </pc:grpChg>
        <pc:grpChg chg="add">
          <ac:chgData name="Matthew Jarvis" userId="2728628c-5d8e-44c3-b846-d8ec885f53c1" providerId="ADAL" clId="{42C406D5-B1F3-4578-90F9-B89F65405863}" dt="2022-09-22T19:57:26.297" v="1344" actId="26606"/>
          <ac:grpSpMkLst>
            <pc:docMk/>
            <pc:sldMk cId="3650463195" sldId="261"/>
            <ac:grpSpMk id="57" creationId="{97620302-BEE8-1447-8324-5F4178AA169B}"/>
          </ac:grpSpMkLst>
        </pc:grpChg>
        <pc:picChg chg="add mod ord">
          <ac:chgData name="Matthew Jarvis" userId="2728628c-5d8e-44c3-b846-d8ec885f53c1" providerId="ADAL" clId="{42C406D5-B1F3-4578-90F9-B89F65405863}" dt="2022-09-22T19:57:26.297" v="1344" actId="26606"/>
          <ac:picMkLst>
            <pc:docMk/>
            <pc:sldMk cId="3650463195" sldId="261"/>
            <ac:picMk id="5" creationId="{50B5C013-BBF1-182C-F0A4-B0DA4660137C}"/>
          </ac:picMkLst>
        </pc:picChg>
        <pc:cxnChg chg="add del">
          <ac:chgData name="Matthew Jarvis" userId="2728628c-5d8e-44c3-b846-d8ec885f53c1" providerId="ADAL" clId="{42C406D5-B1F3-4578-90F9-B89F65405863}" dt="2022-09-22T19:57:26.297" v="1344" actId="26606"/>
          <ac:cxnSpMkLst>
            <pc:docMk/>
            <pc:sldMk cId="3650463195" sldId="261"/>
            <ac:cxnSpMk id="17" creationId="{BF3CF3DF-4809-5B42-9F22-981391379297}"/>
          </ac:cxnSpMkLst>
        </pc:cxnChg>
        <pc:cxnChg chg="add del">
          <ac:chgData name="Matthew Jarvis" userId="2728628c-5d8e-44c3-b846-d8ec885f53c1" providerId="ADAL" clId="{42C406D5-B1F3-4578-90F9-B89F65405863}" dt="2022-09-22T19:57:14.364" v="1337" actId="26606"/>
          <ac:cxnSpMkLst>
            <pc:docMk/>
            <pc:sldMk cId="3650463195" sldId="261"/>
            <ac:cxnSpMk id="26" creationId="{1D2BBFA3-6EA8-1C48-B3A5-DFCC389D2821}"/>
          </ac:cxnSpMkLst>
        </pc:cxnChg>
        <pc:cxnChg chg="add del">
          <ac:chgData name="Matthew Jarvis" userId="2728628c-5d8e-44c3-b846-d8ec885f53c1" providerId="ADAL" clId="{42C406D5-B1F3-4578-90F9-B89F65405863}" dt="2022-09-22T19:57:17.998" v="1341" actId="26606"/>
          <ac:cxnSpMkLst>
            <pc:docMk/>
            <pc:sldMk cId="3650463195" sldId="261"/>
            <ac:cxnSpMk id="30" creationId="{BF3CF3DF-4809-5B42-9F22-981391379297}"/>
          </ac:cxnSpMkLst>
        </pc:cxnChg>
        <pc:cxnChg chg="add del">
          <ac:chgData name="Matthew Jarvis" userId="2728628c-5d8e-44c3-b846-d8ec885f53c1" providerId="ADAL" clId="{42C406D5-B1F3-4578-90F9-B89F65405863}" dt="2022-09-22T19:57:16.158" v="1339" actId="26606"/>
          <ac:cxnSpMkLst>
            <pc:docMk/>
            <pc:sldMk cId="3650463195" sldId="261"/>
            <ac:cxnSpMk id="38" creationId="{BF3CF3DF-4809-5B42-9F22-981391379297}"/>
          </ac:cxnSpMkLst>
        </pc:cxnChg>
        <pc:cxnChg chg="add del">
          <ac:chgData name="Matthew Jarvis" userId="2728628c-5d8e-44c3-b846-d8ec885f53c1" providerId="ADAL" clId="{42C406D5-B1F3-4578-90F9-B89F65405863}" dt="2022-09-22T19:57:26.281" v="1343" actId="26606"/>
          <ac:cxnSpMkLst>
            <pc:docMk/>
            <pc:sldMk cId="3650463195" sldId="261"/>
            <ac:cxnSpMk id="51" creationId="{BF3CF3DF-4809-5B42-9F22-981391379297}"/>
          </ac:cxnSpMkLst>
        </pc:cxnChg>
        <pc:cxnChg chg="add">
          <ac:chgData name="Matthew Jarvis" userId="2728628c-5d8e-44c3-b846-d8ec885f53c1" providerId="ADAL" clId="{42C406D5-B1F3-4578-90F9-B89F65405863}" dt="2022-09-22T19:57:26.297" v="1344" actId="26606"/>
          <ac:cxnSpMkLst>
            <pc:docMk/>
            <pc:sldMk cId="3650463195" sldId="261"/>
            <ac:cxnSpMk id="61" creationId="{68C50EA3-7CF1-9542-A21D-5B3EBACC5009}"/>
          </ac:cxnSpMkLst>
        </pc:cxnChg>
      </pc:sldChg>
      <pc:sldChg chg="addSp delSp modSp mod setBg modAnim">
        <pc:chgData name="Matthew Jarvis" userId="2728628c-5d8e-44c3-b846-d8ec885f53c1" providerId="ADAL" clId="{42C406D5-B1F3-4578-90F9-B89F65405863}" dt="2022-09-22T20:05:39.080" v="1449" actId="26606"/>
        <pc:sldMkLst>
          <pc:docMk/>
          <pc:sldMk cId="3602047662" sldId="262"/>
        </pc:sldMkLst>
        <pc:spChg chg="mod">
          <ac:chgData name="Matthew Jarvis" userId="2728628c-5d8e-44c3-b846-d8ec885f53c1" providerId="ADAL" clId="{42C406D5-B1F3-4578-90F9-B89F65405863}" dt="2022-09-22T20:05:39.080" v="1449" actId="26606"/>
          <ac:spMkLst>
            <pc:docMk/>
            <pc:sldMk cId="3602047662" sldId="262"/>
            <ac:spMk id="2" creationId="{00000000-0000-0000-0000-000000000000}"/>
          </ac:spMkLst>
        </pc:spChg>
        <pc:spChg chg="add del mod">
          <ac:chgData name="Matthew Jarvis" userId="2728628c-5d8e-44c3-b846-d8ec885f53c1" providerId="ADAL" clId="{42C406D5-B1F3-4578-90F9-B89F65405863}" dt="2022-09-22T20:05:39.080" v="1449" actId="26606"/>
          <ac:spMkLst>
            <pc:docMk/>
            <pc:sldMk cId="3602047662" sldId="262"/>
            <ac:spMk id="3" creationId="{00000000-0000-0000-0000-000000000000}"/>
          </ac:spMkLst>
        </pc:spChg>
        <pc:spChg chg="add del">
          <ac:chgData name="Matthew Jarvis" userId="2728628c-5d8e-44c3-b846-d8ec885f53c1" providerId="ADAL" clId="{42C406D5-B1F3-4578-90F9-B89F65405863}" dt="2022-09-22T20:05:33.998" v="1446" actId="26606"/>
          <ac:spMkLst>
            <pc:docMk/>
            <pc:sldMk cId="3602047662" sldId="262"/>
            <ac:spMk id="9" creationId="{C7F2E4D6-EF46-1C43-8F3E-3620C3C83F36}"/>
          </ac:spMkLst>
        </pc:spChg>
        <pc:spChg chg="add del">
          <ac:chgData name="Matthew Jarvis" userId="2728628c-5d8e-44c3-b846-d8ec885f53c1" providerId="ADAL" clId="{42C406D5-B1F3-4578-90F9-B89F65405863}" dt="2022-09-22T20:05:39.065" v="1448" actId="26606"/>
          <ac:spMkLst>
            <pc:docMk/>
            <pc:sldMk cId="3602047662" sldId="262"/>
            <ac:spMk id="13" creationId="{C7F2E4D6-EF46-1C43-8F3E-3620C3C83F36}"/>
          </ac:spMkLst>
        </pc:spChg>
        <pc:spChg chg="add">
          <ac:chgData name="Matthew Jarvis" userId="2728628c-5d8e-44c3-b846-d8ec885f53c1" providerId="ADAL" clId="{42C406D5-B1F3-4578-90F9-B89F65405863}" dt="2022-09-22T20:05:39.080" v="1449" actId="26606"/>
          <ac:spMkLst>
            <pc:docMk/>
            <pc:sldMk cId="3602047662" sldId="262"/>
            <ac:spMk id="18" creationId="{C7F2E4D6-EF46-1C43-8F3E-3620C3C83F36}"/>
          </ac:spMkLst>
        </pc:spChg>
        <pc:grpChg chg="add">
          <ac:chgData name="Matthew Jarvis" userId="2728628c-5d8e-44c3-b846-d8ec885f53c1" providerId="ADAL" clId="{42C406D5-B1F3-4578-90F9-B89F65405863}" dt="2022-09-22T20:05:39.080" v="1449" actId="26606"/>
          <ac:grpSpMkLst>
            <pc:docMk/>
            <pc:sldMk cId="3602047662" sldId="262"/>
            <ac:grpSpMk id="19" creationId="{05ADD15B-C747-D340-BF8A-A1DD2A6A9324}"/>
          </ac:grpSpMkLst>
        </pc:grpChg>
        <pc:graphicFrameChg chg="add del">
          <ac:chgData name="Matthew Jarvis" userId="2728628c-5d8e-44c3-b846-d8ec885f53c1" providerId="ADAL" clId="{42C406D5-B1F3-4578-90F9-B89F65405863}" dt="2022-09-22T20:05:33.998" v="1446" actId="26606"/>
          <ac:graphicFrameMkLst>
            <pc:docMk/>
            <pc:sldMk cId="3602047662" sldId="262"/>
            <ac:graphicFrameMk id="5" creationId="{579008A3-5F15-5BA9-DD99-9EE99D593881}"/>
          </ac:graphicFrameMkLst>
        </pc:graphicFrameChg>
        <pc:graphicFrameChg chg="add del">
          <ac:chgData name="Matthew Jarvis" userId="2728628c-5d8e-44c3-b846-d8ec885f53c1" providerId="ADAL" clId="{42C406D5-B1F3-4578-90F9-B89F65405863}" dt="2022-09-22T20:05:39.065" v="1448" actId="26606"/>
          <ac:graphicFrameMkLst>
            <pc:docMk/>
            <pc:sldMk cId="3602047662" sldId="262"/>
            <ac:graphicFrameMk id="15" creationId="{F654A8CF-A097-7E79-73D4-29CBB4AF5019}"/>
          </ac:graphicFrameMkLst>
        </pc:graphicFrameChg>
        <pc:graphicFrameChg chg="add">
          <ac:chgData name="Matthew Jarvis" userId="2728628c-5d8e-44c3-b846-d8ec885f53c1" providerId="ADAL" clId="{42C406D5-B1F3-4578-90F9-B89F65405863}" dt="2022-09-22T20:05:39.080" v="1449" actId="26606"/>
          <ac:graphicFrameMkLst>
            <pc:docMk/>
            <pc:sldMk cId="3602047662" sldId="262"/>
            <ac:graphicFrameMk id="23" creationId="{95DE6AE5-1649-2460-4D28-D3C1AE1B7123}"/>
          </ac:graphicFrameMkLst>
        </pc:graphicFrameChg>
        <pc:cxnChg chg="add del">
          <ac:chgData name="Matthew Jarvis" userId="2728628c-5d8e-44c3-b846-d8ec885f53c1" providerId="ADAL" clId="{42C406D5-B1F3-4578-90F9-B89F65405863}" dt="2022-09-22T20:05:33.998" v="1446" actId="26606"/>
          <ac:cxnSpMkLst>
            <pc:docMk/>
            <pc:sldMk cId="3602047662" sldId="262"/>
            <ac:cxnSpMk id="11" creationId="{BF3CF3DF-4809-5B42-9F22-981391379297}"/>
          </ac:cxnSpMkLst>
        </pc:cxnChg>
        <pc:cxnChg chg="add del">
          <ac:chgData name="Matthew Jarvis" userId="2728628c-5d8e-44c3-b846-d8ec885f53c1" providerId="ADAL" clId="{42C406D5-B1F3-4578-90F9-B89F65405863}" dt="2022-09-22T20:05:39.065" v="1448" actId="26606"/>
          <ac:cxnSpMkLst>
            <pc:docMk/>
            <pc:sldMk cId="3602047662" sldId="262"/>
            <ac:cxnSpMk id="14" creationId="{65824CF1-E973-7D48-9ECB-68CF79EC0DEF}"/>
          </ac:cxnSpMkLst>
        </pc:cxnChg>
        <pc:cxnChg chg="add">
          <ac:chgData name="Matthew Jarvis" userId="2728628c-5d8e-44c3-b846-d8ec885f53c1" providerId="ADAL" clId="{42C406D5-B1F3-4578-90F9-B89F65405863}" dt="2022-09-22T20:05:39.080" v="1449" actId="26606"/>
          <ac:cxnSpMkLst>
            <pc:docMk/>
            <pc:sldMk cId="3602047662" sldId="262"/>
            <ac:cxnSpMk id="17" creationId="{1FE039F1-6D47-C642-B506-452A83B0AB11}"/>
          </ac:cxnSpMkLst>
        </pc:cxnChg>
      </pc:sldChg>
      <pc:sldChg chg="addSp modSp mod ord setBg modAnim">
        <pc:chgData name="Matthew Jarvis" userId="2728628c-5d8e-44c3-b846-d8ec885f53c1" providerId="ADAL" clId="{42C406D5-B1F3-4578-90F9-B89F65405863}" dt="2022-09-22T19:58:49.651" v="1357"/>
        <pc:sldMkLst>
          <pc:docMk/>
          <pc:sldMk cId="2591991706" sldId="263"/>
        </pc:sldMkLst>
        <pc:spChg chg="mod">
          <ac:chgData name="Matthew Jarvis" userId="2728628c-5d8e-44c3-b846-d8ec885f53c1" providerId="ADAL" clId="{42C406D5-B1F3-4578-90F9-B89F65405863}" dt="2022-09-22T19:51:01.387" v="1110" actId="26606"/>
          <ac:spMkLst>
            <pc:docMk/>
            <pc:sldMk cId="2591991706" sldId="263"/>
            <ac:spMk id="2" creationId="{00000000-0000-0000-0000-000000000000}"/>
          </ac:spMkLst>
        </pc:spChg>
        <pc:spChg chg="mod">
          <ac:chgData name="Matthew Jarvis" userId="2728628c-5d8e-44c3-b846-d8ec885f53c1" providerId="ADAL" clId="{42C406D5-B1F3-4578-90F9-B89F65405863}" dt="2022-09-22T19:54:58.350" v="1163" actId="20577"/>
          <ac:spMkLst>
            <pc:docMk/>
            <pc:sldMk cId="2591991706" sldId="263"/>
            <ac:spMk id="3" creationId="{00000000-0000-0000-0000-000000000000}"/>
          </ac:spMkLst>
        </pc:spChg>
        <pc:spChg chg="add">
          <ac:chgData name="Matthew Jarvis" userId="2728628c-5d8e-44c3-b846-d8ec885f53c1" providerId="ADAL" clId="{42C406D5-B1F3-4578-90F9-B89F65405863}" dt="2022-09-22T19:51:01.387" v="1110" actId="26606"/>
          <ac:spMkLst>
            <pc:docMk/>
            <pc:sldMk cId="2591991706" sldId="263"/>
            <ac:spMk id="9" creationId="{C7F2E4D6-EF46-1C43-8F3E-3620C3C83F36}"/>
          </ac:spMkLst>
        </pc:spChg>
        <pc:grpChg chg="add">
          <ac:chgData name="Matthew Jarvis" userId="2728628c-5d8e-44c3-b846-d8ec885f53c1" providerId="ADAL" clId="{42C406D5-B1F3-4578-90F9-B89F65405863}" dt="2022-09-22T19:51:01.387" v="1110" actId="26606"/>
          <ac:grpSpMkLst>
            <pc:docMk/>
            <pc:sldMk cId="2591991706" sldId="263"/>
            <ac:grpSpMk id="11" creationId="{7A00BDF4-7643-A942-A588-F24E4E09AADE}"/>
          </ac:grpSpMkLst>
        </pc:grpChg>
        <pc:picChg chg="add mod">
          <ac:chgData name="Matthew Jarvis" userId="2728628c-5d8e-44c3-b846-d8ec885f53c1" providerId="ADAL" clId="{42C406D5-B1F3-4578-90F9-B89F65405863}" dt="2022-09-22T19:51:32.754" v="1111" actId="14826"/>
          <ac:picMkLst>
            <pc:docMk/>
            <pc:sldMk cId="2591991706" sldId="263"/>
            <ac:picMk id="5" creationId="{AE19FE0C-431C-37F5-86F8-DA337C0FECEA}"/>
          </ac:picMkLst>
        </pc:picChg>
        <pc:cxnChg chg="add">
          <ac:chgData name="Matthew Jarvis" userId="2728628c-5d8e-44c3-b846-d8ec885f53c1" providerId="ADAL" clId="{42C406D5-B1F3-4578-90F9-B89F65405863}" dt="2022-09-22T19:51:01.387" v="1110" actId="26606"/>
          <ac:cxnSpMkLst>
            <pc:docMk/>
            <pc:sldMk cId="2591991706" sldId="263"/>
            <ac:cxnSpMk id="17" creationId="{BF3CF3DF-4809-5B42-9F22-981391379297}"/>
          </ac:cxnSpMkLst>
        </pc:cxnChg>
      </pc:sldChg>
      <pc:sldChg chg="addSp modSp mod setBg setClrOvrMap">
        <pc:chgData name="Matthew Jarvis" userId="2728628c-5d8e-44c3-b846-d8ec885f53c1" providerId="ADAL" clId="{42C406D5-B1F3-4578-90F9-B89F65405863}" dt="2022-09-22T19:53:38.676" v="1148" actId="26606"/>
        <pc:sldMkLst>
          <pc:docMk/>
          <pc:sldMk cId="2312868973" sldId="264"/>
        </pc:sldMkLst>
        <pc:spChg chg="mod">
          <ac:chgData name="Matthew Jarvis" userId="2728628c-5d8e-44c3-b846-d8ec885f53c1" providerId="ADAL" clId="{42C406D5-B1F3-4578-90F9-B89F65405863}" dt="2022-09-22T19:53:38.676" v="1148" actId="26606"/>
          <ac:spMkLst>
            <pc:docMk/>
            <pc:sldMk cId="2312868973" sldId="264"/>
            <ac:spMk id="2" creationId="{49CCF794-DC0A-FAC3-4614-8375960D81F2}"/>
          </ac:spMkLst>
        </pc:spChg>
        <pc:spChg chg="add">
          <ac:chgData name="Matthew Jarvis" userId="2728628c-5d8e-44c3-b846-d8ec885f53c1" providerId="ADAL" clId="{42C406D5-B1F3-4578-90F9-B89F65405863}" dt="2022-09-22T19:53:38.676" v="1148" actId="26606"/>
          <ac:spMkLst>
            <pc:docMk/>
            <pc:sldMk cId="2312868973" sldId="264"/>
            <ac:spMk id="36" creationId="{4EFE82FE-7465-AE46-88DF-34D347E83B84}"/>
          </ac:spMkLst>
        </pc:spChg>
        <pc:spChg chg="add">
          <ac:chgData name="Matthew Jarvis" userId="2728628c-5d8e-44c3-b846-d8ec885f53c1" providerId="ADAL" clId="{42C406D5-B1F3-4578-90F9-B89F65405863}" dt="2022-09-22T19:53:38.676" v="1148" actId="26606"/>
          <ac:spMkLst>
            <pc:docMk/>
            <pc:sldMk cId="2312868973" sldId="264"/>
            <ac:spMk id="38" creationId="{B4F75AE3-A3AC-DE4C-98FE-EC9DC3BF8DA5}"/>
          </ac:spMkLst>
        </pc:spChg>
        <pc:grpChg chg="add">
          <ac:chgData name="Matthew Jarvis" userId="2728628c-5d8e-44c3-b846-d8ec885f53c1" providerId="ADAL" clId="{42C406D5-B1F3-4578-90F9-B89F65405863}" dt="2022-09-22T19:53:38.676" v="1148" actId="26606"/>
          <ac:grpSpMkLst>
            <pc:docMk/>
            <pc:sldMk cId="2312868973" sldId="264"/>
            <ac:grpSpMk id="8" creationId="{EB46B8FB-F6A2-5F47-A6CD-A7E17E69270F}"/>
          </ac:grpSpMkLst>
        </pc:grpChg>
        <pc:grpChg chg="add">
          <ac:chgData name="Matthew Jarvis" userId="2728628c-5d8e-44c3-b846-d8ec885f53c1" providerId="ADAL" clId="{42C406D5-B1F3-4578-90F9-B89F65405863}" dt="2022-09-22T19:53:38.676" v="1148" actId="26606"/>
          <ac:grpSpMkLst>
            <pc:docMk/>
            <pc:sldMk cId="2312868973" sldId="264"/>
            <ac:grpSpMk id="40" creationId="{44406D7A-DB1A-D940-8AD1-93FAF9DD7199}"/>
          </ac:grpSpMkLst>
        </pc:grpChg>
        <pc:picChg chg="add">
          <ac:chgData name="Matthew Jarvis" userId="2728628c-5d8e-44c3-b846-d8ec885f53c1" providerId="ADAL" clId="{42C406D5-B1F3-4578-90F9-B89F65405863}" dt="2022-09-22T19:53:38.676" v="1148" actId="26606"/>
          <ac:picMkLst>
            <pc:docMk/>
            <pc:sldMk cId="2312868973" sldId="264"/>
            <ac:picMk id="4" creationId="{D1261EF7-BC97-5CAF-82B8-1531164471D8}"/>
          </ac:picMkLst>
        </pc:picChg>
        <pc:cxnChg chg="add">
          <ac:chgData name="Matthew Jarvis" userId="2728628c-5d8e-44c3-b846-d8ec885f53c1" providerId="ADAL" clId="{42C406D5-B1F3-4578-90F9-B89F65405863}" dt="2022-09-22T19:53:38.676" v="1148" actId="26606"/>
          <ac:cxnSpMkLst>
            <pc:docMk/>
            <pc:sldMk cId="2312868973" sldId="264"/>
            <ac:cxnSpMk id="34" creationId="{D33A3282-0389-C547-8CA6-7F3E7F27B34D}"/>
          </ac:cxnSpMkLst>
        </pc:cxnChg>
      </pc:sldChg>
      <pc:sldChg chg="ord">
        <pc:chgData name="Matthew Jarvis" userId="2728628c-5d8e-44c3-b846-d8ec885f53c1" providerId="ADAL" clId="{42C406D5-B1F3-4578-90F9-B89F65405863}" dt="2022-09-22T19:53:55.044" v="1150"/>
        <pc:sldMkLst>
          <pc:docMk/>
          <pc:sldMk cId="173494340" sldId="268"/>
        </pc:sldMkLst>
      </pc:sldChg>
      <pc:sldChg chg="addSp delSp modSp add mod ord setBg setClrOvrMap">
        <pc:chgData name="Matthew Jarvis" userId="2728628c-5d8e-44c3-b846-d8ec885f53c1" providerId="ADAL" clId="{42C406D5-B1F3-4578-90F9-B89F65405863}" dt="2022-09-22T19:50:13.092" v="1070" actId="26606"/>
        <pc:sldMkLst>
          <pc:docMk/>
          <pc:sldMk cId="2248963866" sldId="269"/>
        </pc:sldMkLst>
        <pc:spChg chg="mod">
          <ac:chgData name="Matthew Jarvis" userId="2728628c-5d8e-44c3-b846-d8ec885f53c1" providerId="ADAL" clId="{42C406D5-B1F3-4578-90F9-B89F65405863}" dt="2022-09-22T19:50:13.092" v="1070" actId="26606"/>
          <ac:spMkLst>
            <pc:docMk/>
            <pc:sldMk cId="2248963866" sldId="269"/>
            <ac:spMk id="2" creationId="{00000000-0000-0000-0000-000000000000}"/>
          </ac:spMkLst>
        </pc:spChg>
        <pc:spChg chg="mod">
          <ac:chgData name="Matthew Jarvis" userId="2728628c-5d8e-44c3-b846-d8ec885f53c1" providerId="ADAL" clId="{42C406D5-B1F3-4578-90F9-B89F65405863}" dt="2022-09-22T19:50:13.092" v="1070" actId="26606"/>
          <ac:spMkLst>
            <pc:docMk/>
            <pc:sldMk cId="2248963866" sldId="269"/>
            <ac:spMk id="3" creationId="{00000000-0000-0000-0000-000000000000}"/>
          </ac:spMkLst>
        </pc:spChg>
        <pc:spChg chg="add del">
          <ac:chgData name="Matthew Jarvis" userId="2728628c-5d8e-44c3-b846-d8ec885f53c1" providerId="ADAL" clId="{42C406D5-B1F3-4578-90F9-B89F65405863}" dt="2022-09-22T19:50:13.092" v="1070" actId="26606"/>
          <ac:spMkLst>
            <pc:docMk/>
            <pc:sldMk cId="2248963866" sldId="269"/>
            <ac:spMk id="8" creationId="{4EFE82FE-7465-AE46-88DF-34D347E83B84}"/>
          </ac:spMkLst>
        </pc:spChg>
        <pc:spChg chg="add">
          <ac:chgData name="Matthew Jarvis" userId="2728628c-5d8e-44c3-b846-d8ec885f53c1" providerId="ADAL" clId="{42C406D5-B1F3-4578-90F9-B89F65405863}" dt="2022-09-22T19:50:13.092" v="1070" actId="26606"/>
          <ac:spMkLst>
            <pc:docMk/>
            <pc:sldMk cId="2248963866" sldId="269"/>
            <ac:spMk id="31" creationId="{C7F2E4D6-EF46-1C43-8F3E-3620C3C83F36}"/>
          </ac:spMkLst>
        </pc:spChg>
        <pc:grpChg chg="add del">
          <ac:chgData name="Matthew Jarvis" userId="2728628c-5d8e-44c3-b846-d8ec885f53c1" providerId="ADAL" clId="{42C406D5-B1F3-4578-90F9-B89F65405863}" dt="2022-09-22T19:50:13.092" v="1070" actId="26606"/>
          <ac:grpSpMkLst>
            <pc:docMk/>
            <pc:sldMk cId="2248963866" sldId="269"/>
            <ac:grpSpMk id="12" creationId="{1714268B-8C50-CA4E-9D9C-553429034296}"/>
          </ac:grpSpMkLst>
        </pc:grpChg>
        <pc:grpChg chg="add">
          <ac:chgData name="Matthew Jarvis" userId="2728628c-5d8e-44c3-b846-d8ec885f53c1" providerId="ADAL" clId="{42C406D5-B1F3-4578-90F9-B89F65405863}" dt="2022-09-22T19:50:13.092" v="1070" actId="26606"/>
          <ac:grpSpMkLst>
            <pc:docMk/>
            <pc:sldMk cId="2248963866" sldId="269"/>
            <ac:grpSpMk id="33" creationId="{7A00BDF4-7643-A942-A588-F24E4E09AADE}"/>
          </ac:grpSpMkLst>
        </pc:grpChg>
        <pc:picChg chg="add">
          <ac:chgData name="Matthew Jarvis" userId="2728628c-5d8e-44c3-b846-d8ec885f53c1" providerId="ADAL" clId="{42C406D5-B1F3-4578-90F9-B89F65405863}" dt="2022-09-22T19:50:13.092" v="1070" actId="26606"/>
          <ac:picMkLst>
            <pc:docMk/>
            <pc:sldMk cId="2248963866" sldId="269"/>
            <ac:picMk id="27" creationId="{B8B62789-657D-BB29-12C8-BB40283B14FD}"/>
          </ac:picMkLst>
        </pc:picChg>
        <pc:cxnChg chg="add del">
          <ac:chgData name="Matthew Jarvis" userId="2728628c-5d8e-44c3-b846-d8ec885f53c1" providerId="ADAL" clId="{42C406D5-B1F3-4578-90F9-B89F65405863}" dt="2022-09-22T19:50:13.092" v="1070" actId="26606"/>
          <ac:cxnSpMkLst>
            <pc:docMk/>
            <pc:sldMk cId="2248963866" sldId="269"/>
            <ac:cxnSpMk id="10" creationId="{2DDDFCEF-D5C9-BE40-9979-57040F021F96}"/>
          </ac:cxnSpMkLst>
        </pc:cxnChg>
        <pc:cxnChg chg="add">
          <ac:chgData name="Matthew Jarvis" userId="2728628c-5d8e-44c3-b846-d8ec885f53c1" providerId="ADAL" clId="{42C406D5-B1F3-4578-90F9-B89F65405863}" dt="2022-09-22T19:50:13.092" v="1070" actId="26606"/>
          <ac:cxnSpMkLst>
            <pc:docMk/>
            <pc:sldMk cId="2248963866" sldId="269"/>
            <ac:cxnSpMk id="39" creationId="{BF3CF3DF-4809-5B42-9F22-981391379297}"/>
          </ac:cxnSpMkLst>
        </pc:cxnChg>
      </pc:sldChg>
      <pc:sldChg chg="addSp delSp modSp new mod setBg">
        <pc:chgData name="Matthew Jarvis" userId="2728628c-5d8e-44c3-b846-d8ec885f53c1" providerId="ADAL" clId="{42C406D5-B1F3-4578-90F9-B89F65405863}" dt="2022-09-22T19:47:59.314" v="1013" actId="26606"/>
        <pc:sldMkLst>
          <pc:docMk/>
          <pc:sldMk cId="704692687" sldId="270"/>
        </pc:sldMkLst>
        <pc:spChg chg="mod">
          <ac:chgData name="Matthew Jarvis" userId="2728628c-5d8e-44c3-b846-d8ec885f53c1" providerId="ADAL" clId="{42C406D5-B1F3-4578-90F9-B89F65405863}" dt="2022-09-22T19:47:59.314" v="1013" actId="26606"/>
          <ac:spMkLst>
            <pc:docMk/>
            <pc:sldMk cId="704692687" sldId="270"/>
            <ac:spMk id="2" creationId="{5A9C1F81-7542-F988-A3CD-154F7FD10931}"/>
          </ac:spMkLst>
        </pc:spChg>
        <pc:spChg chg="mod">
          <ac:chgData name="Matthew Jarvis" userId="2728628c-5d8e-44c3-b846-d8ec885f53c1" providerId="ADAL" clId="{42C406D5-B1F3-4578-90F9-B89F65405863}" dt="2022-09-22T19:47:59.314" v="1013" actId="26606"/>
          <ac:spMkLst>
            <pc:docMk/>
            <pc:sldMk cId="704692687" sldId="270"/>
            <ac:spMk id="3" creationId="{4ADEDA3C-8533-506E-4C93-1EC829DACAD0}"/>
          </ac:spMkLst>
        </pc:spChg>
        <pc:spChg chg="add del">
          <ac:chgData name="Matthew Jarvis" userId="2728628c-5d8e-44c3-b846-d8ec885f53c1" providerId="ADAL" clId="{42C406D5-B1F3-4578-90F9-B89F65405863}" dt="2022-09-22T19:47:59.298" v="1012" actId="26606"/>
          <ac:spMkLst>
            <pc:docMk/>
            <pc:sldMk cId="704692687" sldId="270"/>
            <ac:spMk id="9" creationId="{C7F2E4D6-EF46-1C43-8F3E-3620C3C83F36}"/>
          </ac:spMkLst>
        </pc:spChg>
        <pc:spChg chg="add">
          <ac:chgData name="Matthew Jarvis" userId="2728628c-5d8e-44c3-b846-d8ec885f53c1" providerId="ADAL" clId="{42C406D5-B1F3-4578-90F9-B89F65405863}" dt="2022-09-22T19:47:59.314" v="1013" actId="26606"/>
          <ac:spMkLst>
            <pc:docMk/>
            <pc:sldMk cId="704692687" sldId="270"/>
            <ac:spMk id="19" creationId="{C7F2E4D6-EF46-1C43-8F3E-3620C3C83F36}"/>
          </ac:spMkLst>
        </pc:spChg>
        <pc:grpChg chg="add del">
          <ac:chgData name="Matthew Jarvis" userId="2728628c-5d8e-44c3-b846-d8ec885f53c1" providerId="ADAL" clId="{42C406D5-B1F3-4578-90F9-B89F65405863}" dt="2022-09-22T19:47:59.298" v="1012" actId="26606"/>
          <ac:grpSpMkLst>
            <pc:docMk/>
            <pc:sldMk cId="704692687" sldId="270"/>
            <ac:grpSpMk id="11" creationId="{70EBDB1D-17AA-8140-B216-35CBA8C9E411}"/>
          </ac:grpSpMkLst>
        </pc:grpChg>
        <pc:grpChg chg="add">
          <ac:chgData name="Matthew Jarvis" userId="2728628c-5d8e-44c3-b846-d8ec885f53c1" providerId="ADAL" clId="{42C406D5-B1F3-4578-90F9-B89F65405863}" dt="2022-09-22T19:47:59.314" v="1013" actId="26606"/>
          <ac:grpSpMkLst>
            <pc:docMk/>
            <pc:sldMk cId="704692687" sldId="270"/>
            <ac:grpSpMk id="20" creationId="{7A00BDF4-7643-A942-A588-F24E4E09AADE}"/>
          </ac:grpSpMkLst>
        </pc:grpChg>
        <pc:picChg chg="add del">
          <ac:chgData name="Matthew Jarvis" userId="2728628c-5d8e-44c3-b846-d8ec885f53c1" providerId="ADAL" clId="{42C406D5-B1F3-4578-90F9-B89F65405863}" dt="2022-09-22T19:47:59.298" v="1012" actId="26606"/>
          <ac:picMkLst>
            <pc:docMk/>
            <pc:sldMk cId="704692687" sldId="270"/>
            <ac:picMk id="5" creationId="{93320E9A-75B8-E1CB-10A5-3B5CB6218A4B}"/>
          </ac:picMkLst>
        </pc:picChg>
        <pc:picChg chg="add">
          <ac:chgData name="Matthew Jarvis" userId="2728628c-5d8e-44c3-b846-d8ec885f53c1" providerId="ADAL" clId="{42C406D5-B1F3-4578-90F9-B89F65405863}" dt="2022-09-22T19:47:59.314" v="1013" actId="26606"/>
          <ac:picMkLst>
            <pc:docMk/>
            <pc:sldMk cId="704692687" sldId="270"/>
            <ac:picMk id="25" creationId="{F27C9917-1891-51FF-BD6F-8DDFE44DA5FD}"/>
          </ac:picMkLst>
        </pc:picChg>
        <pc:cxnChg chg="add del">
          <ac:chgData name="Matthew Jarvis" userId="2728628c-5d8e-44c3-b846-d8ec885f53c1" providerId="ADAL" clId="{42C406D5-B1F3-4578-90F9-B89F65405863}" dt="2022-09-22T19:47:59.298" v="1012" actId="26606"/>
          <ac:cxnSpMkLst>
            <pc:docMk/>
            <pc:sldMk cId="704692687" sldId="270"/>
            <ac:cxnSpMk id="17" creationId="{BF3CF3DF-4809-5B42-9F22-981391379297}"/>
          </ac:cxnSpMkLst>
        </pc:cxnChg>
        <pc:cxnChg chg="add">
          <ac:chgData name="Matthew Jarvis" userId="2728628c-5d8e-44c3-b846-d8ec885f53c1" providerId="ADAL" clId="{42C406D5-B1F3-4578-90F9-B89F65405863}" dt="2022-09-22T19:47:59.314" v="1013" actId="26606"/>
          <ac:cxnSpMkLst>
            <pc:docMk/>
            <pc:sldMk cId="704692687" sldId="270"/>
            <ac:cxnSpMk id="26" creationId="{BF3CF3DF-4809-5B42-9F22-981391379297}"/>
          </ac:cxnSpMkLst>
        </pc:cxnChg>
      </pc:sldChg>
      <pc:sldChg chg="addSp delSp modSp new mod setBg setClrOvrMap">
        <pc:chgData name="Matthew Jarvis" userId="2728628c-5d8e-44c3-b846-d8ec885f53c1" providerId="ADAL" clId="{42C406D5-B1F3-4578-90F9-B89F65405863}" dt="2022-09-22T19:52:10.079" v="1131" actId="26606"/>
        <pc:sldMkLst>
          <pc:docMk/>
          <pc:sldMk cId="29607200" sldId="271"/>
        </pc:sldMkLst>
        <pc:spChg chg="mod">
          <ac:chgData name="Matthew Jarvis" userId="2728628c-5d8e-44c3-b846-d8ec885f53c1" providerId="ADAL" clId="{42C406D5-B1F3-4578-90F9-B89F65405863}" dt="2022-09-22T19:52:10.079" v="1131" actId="26606"/>
          <ac:spMkLst>
            <pc:docMk/>
            <pc:sldMk cId="29607200" sldId="271"/>
            <ac:spMk id="2" creationId="{01E985CC-18E5-3742-F421-82286BF8EF54}"/>
          </ac:spMkLst>
        </pc:spChg>
        <pc:spChg chg="del mod">
          <ac:chgData name="Matthew Jarvis" userId="2728628c-5d8e-44c3-b846-d8ec885f53c1" providerId="ADAL" clId="{42C406D5-B1F3-4578-90F9-B89F65405863}" dt="2022-09-22T19:52:07.524" v="1130" actId="478"/>
          <ac:spMkLst>
            <pc:docMk/>
            <pc:sldMk cId="29607200" sldId="271"/>
            <ac:spMk id="3" creationId="{85397C54-4EC2-0978-FD75-E9079E2E364A}"/>
          </ac:spMkLst>
        </pc:spChg>
        <pc:spChg chg="add del">
          <ac:chgData name="Matthew Jarvis" userId="2728628c-5d8e-44c3-b846-d8ec885f53c1" providerId="ADAL" clId="{42C406D5-B1F3-4578-90F9-B89F65405863}" dt="2022-09-22T19:52:10.079" v="1131" actId="26606"/>
          <ac:spMkLst>
            <pc:docMk/>
            <pc:sldMk cId="29607200" sldId="271"/>
            <ac:spMk id="37" creationId="{4EFE82FE-7465-AE46-88DF-34D347E83B84}"/>
          </ac:spMkLst>
        </pc:spChg>
        <pc:spChg chg="add del">
          <ac:chgData name="Matthew Jarvis" userId="2728628c-5d8e-44c3-b846-d8ec885f53c1" providerId="ADAL" clId="{42C406D5-B1F3-4578-90F9-B89F65405863}" dt="2022-09-22T19:52:10.079" v="1131" actId="26606"/>
          <ac:spMkLst>
            <pc:docMk/>
            <pc:sldMk cId="29607200" sldId="271"/>
            <ac:spMk id="39" creationId="{8B80D579-AC08-8D49-BB6A-21123F80B589}"/>
          </ac:spMkLst>
        </pc:spChg>
        <pc:spChg chg="add">
          <ac:chgData name="Matthew Jarvis" userId="2728628c-5d8e-44c3-b846-d8ec885f53c1" providerId="ADAL" clId="{42C406D5-B1F3-4578-90F9-B89F65405863}" dt="2022-09-22T19:52:10.079" v="1131" actId="26606"/>
          <ac:spMkLst>
            <pc:docMk/>
            <pc:sldMk cId="29607200" sldId="271"/>
            <ac:spMk id="83" creationId="{4EFE82FE-7465-AE46-88DF-34D347E83B84}"/>
          </ac:spMkLst>
        </pc:spChg>
        <pc:grpChg chg="add del">
          <ac:chgData name="Matthew Jarvis" userId="2728628c-5d8e-44c3-b846-d8ec885f53c1" providerId="ADAL" clId="{42C406D5-B1F3-4578-90F9-B89F65405863}" dt="2022-09-22T19:52:10.079" v="1131" actId="26606"/>
          <ac:grpSpMkLst>
            <pc:docMk/>
            <pc:sldMk cId="29607200" sldId="271"/>
            <ac:grpSpMk id="9" creationId="{EB46B8FB-F6A2-5F47-A6CD-A7E17E69270F}"/>
          </ac:grpSpMkLst>
        </pc:grpChg>
        <pc:grpChg chg="add del">
          <ac:chgData name="Matthew Jarvis" userId="2728628c-5d8e-44c3-b846-d8ec885f53c1" providerId="ADAL" clId="{42C406D5-B1F3-4578-90F9-B89F65405863}" dt="2022-09-22T19:52:10.079" v="1131" actId="26606"/>
          <ac:grpSpMkLst>
            <pc:docMk/>
            <pc:sldMk cId="29607200" sldId="271"/>
            <ac:grpSpMk id="43" creationId="{44406D7A-DB1A-D940-8AD1-93FAF9DD7199}"/>
          </ac:grpSpMkLst>
        </pc:grpChg>
        <pc:grpChg chg="add">
          <ac:chgData name="Matthew Jarvis" userId="2728628c-5d8e-44c3-b846-d8ec885f53c1" providerId="ADAL" clId="{42C406D5-B1F3-4578-90F9-B89F65405863}" dt="2022-09-22T19:52:10.079" v="1131" actId="26606"/>
          <ac:grpSpMkLst>
            <pc:docMk/>
            <pc:sldMk cId="29607200" sldId="271"/>
            <ac:grpSpMk id="55" creationId="{EB46B8FB-F6A2-5F47-A6CD-A7E17E69270F}"/>
          </ac:grpSpMkLst>
        </pc:grpChg>
        <pc:grpChg chg="add">
          <ac:chgData name="Matthew Jarvis" userId="2728628c-5d8e-44c3-b846-d8ec885f53c1" providerId="ADAL" clId="{42C406D5-B1F3-4578-90F9-B89F65405863}" dt="2022-09-22T19:52:10.079" v="1131" actId="26606"/>
          <ac:grpSpMkLst>
            <pc:docMk/>
            <pc:sldMk cId="29607200" sldId="271"/>
            <ac:grpSpMk id="85" creationId="{BCFFF971-DAC9-F44B-9F22-4B030B6B61B3}"/>
          </ac:grpSpMkLst>
        </pc:grpChg>
        <pc:picChg chg="add mod ord">
          <ac:chgData name="Matthew Jarvis" userId="2728628c-5d8e-44c3-b846-d8ec885f53c1" providerId="ADAL" clId="{42C406D5-B1F3-4578-90F9-B89F65405863}" dt="2022-09-22T19:52:10.079" v="1131" actId="26606"/>
          <ac:picMkLst>
            <pc:docMk/>
            <pc:sldMk cId="29607200" sldId="271"/>
            <ac:picMk id="5" creationId="{614EC507-EF61-E347-3A4E-40274376EFDA}"/>
          </ac:picMkLst>
        </pc:picChg>
        <pc:cxnChg chg="add del">
          <ac:chgData name="Matthew Jarvis" userId="2728628c-5d8e-44c3-b846-d8ec885f53c1" providerId="ADAL" clId="{42C406D5-B1F3-4578-90F9-B89F65405863}" dt="2022-09-22T19:52:10.079" v="1131" actId="26606"/>
          <ac:cxnSpMkLst>
            <pc:docMk/>
            <pc:sldMk cId="29607200" sldId="271"/>
            <ac:cxnSpMk id="35" creationId="{D33A3282-0389-C547-8CA6-7F3E7F27B34D}"/>
          </ac:cxnSpMkLst>
        </pc:cxnChg>
        <pc:cxnChg chg="add del">
          <ac:chgData name="Matthew Jarvis" userId="2728628c-5d8e-44c3-b846-d8ec885f53c1" providerId="ADAL" clId="{42C406D5-B1F3-4578-90F9-B89F65405863}" dt="2022-09-22T19:52:10.079" v="1131" actId="26606"/>
          <ac:cxnSpMkLst>
            <pc:docMk/>
            <pc:sldMk cId="29607200" sldId="271"/>
            <ac:cxnSpMk id="41" creationId="{EC392F51-F23E-E242-9750-A5B1F128E573}"/>
          </ac:cxnSpMkLst>
        </pc:cxnChg>
        <pc:cxnChg chg="add">
          <ac:chgData name="Matthew Jarvis" userId="2728628c-5d8e-44c3-b846-d8ec885f53c1" providerId="ADAL" clId="{42C406D5-B1F3-4578-90F9-B89F65405863}" dt="2022-09-22T19:52:10.079" v="1131" actId="26606"/>
          <ac:cxnSpMkLst>
            <pc:docMk/>
            <pc:sldMk cId="29607200" sldId="271"/>
            <ac:cxnSpMk id="81" creationId="{D33A3282-0389-C547-8CA6-7F3E7F27B34D}"/>
          </ac:cxnSpMkLst>
        </pc:cxnChg>
        <pc:cxnChg chg="add">
          <ac:chgData name="Matthew Jarvis" userId="2728628c-5d8e-44c3-b846-d8ec885f53c1" providerId="ADAL" clId="{42C406D5-B1F3-4578-90F9-B89F65405863}" dt="2022-09-22T19:52:10.079" v="1131" actId="26606"/>
          <ac:cxnSpMkLst>
            <pc:docMk/>
            <pc:sldMk cId="29607200" sldId="271"/>
            <ac:cxnSpMk id="92" creationId="{F1B96028-BC88-E342-92F9-207761463836}"/>
          </ac:cxnSpMkLst>
        </pc:cxnChg>
      </pc:sldChg>
      <pc:sldChg chg="addSp modSp new mod setBg addAnim modAnim">
        <pc:chgData name="Matthew Jarvis" userId="2728628c-5d8e-44c3-b846-d8ec885f53c1" providerId="ADAL" clId="{42C406D5-B1F3-4578-90F9-B89F65405863}" dt="2022-09-22T19:59:57.861" v="1388"/>
        <pc:sldMkLst>
          <pc:docMk/>
          <pc:sldMk cId="3090739239" sldId="272"/>
        </pc:sldMkLst>
        <pc:spChg chg="mod">
          <ac:chgData name="Matthew Jarvis" userId="2728628c-5d8e-44c3-b846-d8ec885f53c1" providerId="ADAL" clId="{42C406D5-B1F3-4578-90F9-B89F65405863}" dt="2022-09-22T19:59:44.121" v="1384" actId="26606"/>
          <ac:spMkLst>
            <pc:docMk/>
            <pc:sldMk cId="3090739239" sldId="272"/>
            <ac:spMk id="2" creationId="{06E25755-0DAF-529B-6FC3-F853F3A9F561}"/>
          </ac:spMkLst>
        </pc:spChg>
        <pc:spChg chg="add">
          <ac:chgData name="Matthew Jarvis" userId="2728628c-5d8e-44c3-b846-d8ec885f53c1" providerId="ADAL" clId="{42C406D5-B1F3-4578-90F9-B89F65405863}" dt="2022-09-22T19:59:44.121" v="1384" actId="26606"/>
          <ac:spMkLst>
            <pc:docMk/>
            <pc:sldMk cId="3090739239" sldId="272"/>
            <ac:spMk id="37" creationId="{4EFE82FE-7465-AE46-88DF-34D347E83B84}"/>
          </ac:spMkLst>
        </pc:spChg>
        <pc:grpChg chg="add">
          <ac:chgData name="Matthew Jarvis" userId="2728628c-5d8e-44c3-b846-d8ec885f53c1" providerId="ADAL" clId="{42C406D5-B1F3-4578-90F9-B89F65405863}" dt="2022-09-22T19:59:44.121" v="1384" actId="26606"/>
          <ac:grpSpMkLst>
            <pc:docMk/>
            <pc:sldMk cId="3090739239" sldId="272"/>
            <ac:grpSpMk id="9" creationId="{EB46B8FB-F6A2-5F47-A6CD-A7E17E69270F}"/>
          </ac:grpSpMkLst>
        </pc:grpChg>
        <pc:grpChg chg="add">
          <ac:chgData name="Matthew Jarvis" userId="2728628c-5d8e-44c3-b846-d8ec885f53c1" providerId="ADAL" clId="{42C406D5-B1F3-4578-90F9-B89F65405863}" dt="2022-09-22T19:59:44.121" v="1384" actId="26606"/>
          <ac:grpSpMkLst>
            <pc:docMk/>
            <pc:sldMk cId="3090739239" sldId="272"/>
            <ac:grpSpMk id="39" creationId="{66F2B51C-9578-EB41-A17E-FFF9D491ADA0}"/>
          </ac:grpSpMkLst>
        </pc:grpChg>
        <pc:picChg chg="add">
          <ac:chgData name="Matthew Jarvis" userId="2728628c-5d8e-44c3-b846-d8ec885f53c1" providerId="ADAL" clId="{42C406D5-B1F3-4578-90F9-B89F65405863}" dt="2022-09-22T19:59:44.121" v="1384" actId="26606"/>
          <ac:picMkLst>
            <pc:docMk/>
            <pc:sldMk cId="3090739239" sldId="272"/>
            <ac:picMk id="6" creationId="{75CD73C7-204A-1E8B-6D6A-24AD233C326F}"/>
          </ac:picMkLst>
        </pc:picChg>
        <pc:cxnChg chg="add">
          <ac:chgData name="Matthew Jarvis" userId="2728628c-5d8e-44c3-b846-d8ec885f53c1" providerId="ADAL" clId="{42C406D5-B1F3-4578-90F9-B89F65405863}" dt="2022-09-22T19:59:44.121" v="1384" actId="26606"/>
          <ac:cxnSpMkLst>
            <pc:docMk/>
            <pc:sldMk cId="3090739239" sldId="272"/>
            <ac:cxnSpMk id="35" creationId="{D33A3282-0389-C547-8CA6-7F3E7F27B34D}"/>
          </ac:cxnSpMkLst>
        </pc:cxnChg>
        <pc:cxnChg chg="add">
          <ac:chgData name="Matthew Jarvis" userId="2728628c-5d8e-44c3-b846-d8ec885f53c1" providerId="ADAL" clId="{42C406D5-B1F3-4578-90F9-B89F65405863}" dt="2022-09-22T19:59:44.121" v="1384" actId="26606"/>
          <ac:cxnSpMkLst>
            <pc:docMk/>
            <pc:sldMk cId="3090739239" sldId="272"/>
            <ac:cxnSpMk id="48" creationId="{EEA70831-9A8D-3B4D-8EA5-EE32F93E94E9}"/>
          </ac:cxnSpMkLst>
        </pc:cxnChg>
      </pc:sldChg>
      <pc:sldChg chg="addSp delSp modSp new mod setBg setClrOvrMap">
        <pc:chgData name="Matthew Jarvis" userId="2728628c-5d8e-44c3-b846-d8ec885f53c1" providerId="ADAL" clId="{42C406D5-B1F3-4578-90F9-B89F65405863}" dt="2022-09-22T20:03:11.348" v="1432" actId="20577"/>
        <pc:sldMkLst>
          <pc:docMk/>
          <pc:sldMk cId="2331554837" sldId="273"/>
        </pc:sldMkLst>
        <pc:spChg chg="mod">
          <ac:chgData name="Matthew Jarvis" userId="2728628c-5d8e-44c3-b846-d8ec885f53c1" providerId="ADAL" clId="{42C406D5-B1F3-4578-90F9-B89F65405863}" dt="2022-09-22T20:02:40.905" v="1426" actId="26606"/>
          <ac:spMkLst>
            <pc:docMk/>
            <pc:sldMk cId="2331554837" sldId="273"/>
            <ac:spMk id="2" creationId="{2A599637-7A59-1F58-8099-3B2F9F1046AA}"/>
          </ac:spMkLst>
        </pc:spChg>
        <pc:spChg chg="mod">
          <ac:chgData name="Matthew Jarvis" userId="2728628c-5d8e-44c3-b846-d8ec885f53c1" providerId="ADAL" clId="{42C406D5-B1F3-4578-90F9-B89F65405863}" dt="2022-09-22T20:03:11.348" v="1432" actId="20577"/>
          <ac:spMkLst>
            <pc:docMk/>
            <pc:sldMk cId="2331554837" sldId="273"/>
            <ac:spMk id="3" creationId="{622D2D62-9F6B-19A8-5902-AAC9416C53E5}"/>
          </ac:spMkLst>
        </pc:spChg>
        <pc:spChg chg="add del">
          <ac:chgData name="Matthew Jarvis" userId="2728628c-5d8e-44c3-b846-d8ec885f53c1" providerId="ADAL" clId="{42C406D5-B1F3-4578-90F9-B89F65405863}" dt="2022-09-22T20:02:25.964" v="1419" actId="26606"/>
          <ac:spMkLst>
            <pc:docMk/>
            <pc:sldMk cId="2331554837" sldId="273"/>
            <ac:spMk id="5155" creationId="{4EFE82FE-7465-AE46-88DF-34D347E83B84}"/>
          </ac:spMkLst>
        </pc:spChg>
        <pc:spChg chg="add del">
          <ac:chgData name="Matthew Jarvis" userId="2728628c-5d8e-44c3-b846-d8ec885f53c1" providerId="ADAL" clId="{42C406D5-B1F3-4578-90F9-B89F65405863}" dt="2022-09-22T20:02:28.482" v="1421" actId="26606"/>
          <ac:spMkLst>
            <pc:docMk/>
            <pc:sldMk cId="2331554837" sldId="273"/>
            <ac:spMk id="5194" creationId="{4EFE82FE-7465-AE46-88DF-34D347E83B84}"/>
          </ac:spMkLst>
        </pc:spChg>
        <pc:spChg chg="add del">
          <ac:chgData name="Matthew Jarvis" userId="2728628c-5d8e-44c3-b846-d8ec885f53c1" providerId="ADAL" clId="{42C406D5-B1F3-4578-90F9-B89F65405863}" dt="2022-09-22T20:02:28.482" v="1421" actId="26606"/>
          <ac:spMkLst>
            <pc:docMk/>
            <pc:sldMk cId="2331554837" sldId="273"/>
            <ac:spMk id="5195" creationId="{B4F75AE3-A3AC-DE4C-98FE-EC9DC3BF8DA5}"/>
          </ac:spMkLst>
        </pc:spChg>
        <pc:spChg chg="add del">
          <ac:chgData name="Matthew Jarvis" userId="2728628c-5d8e-44c3-b846-d8ec885f53c1" providerId="ADAL" clId="{42C406D5-B1F3-4578-90F9-B89F65405863}" dt="2022-09-22T20:02:35.858" v="1423" actId="26606"/>
          <ac:spMkLst>
            <pc:docMk/>
            <pc:sldMk cId="2331554837" sldId="273"/>
            <ac:spMk id="5207" creationId="{4EFE82FE-7465-AE46-88DF-34D347E83B84}"/>
          </ac:spMkLst>
        </pc:spChg>
        <pc:spChg chg="add del">
          <ac:chgData name="Matthew Jarvis" userId="2728628c-5d8e-44c3-b846-d8ec885f53c1" providerId="ADAL" clId="{42C406D5-B1F3-4578-90F9-B89F65405863}" dt="2022-09-22T20:02:40.895" v="1425" actId="26606"/>
          <ac:spMkLst>
            <pc:docMk/>
            <pc:sldMk cId="2331554837" sldId="273"/>
            <ac:spMk id="5237" creationId="{4EFE82FE-7465-AE46-88DF-34D347E83B84}"/>
          </ac:spMkLst>
        </pc:spChg>
        <pc:spChg chg="add del">
          <ac:chgData name="Matthew Jarvis" userId="2728628c-5d8e-44c3-b846-d8ec885f53c1" providerId="ADAL" clId="{42C406D5-B1F3-4578-90F9-B89F65405863}" dt="2022-09-22T20:02:40.895" v="1425" actId="26606"/>
          <ac:spMkLst>
            <pc:docMk/>
            <pc:sldMk cId="2331554837" sldId="273"/>
            <ac:spMk id="5238" creationId="{2B31B496-E92B-C84B-83E3-6272409ED238}"/>
          </ac:spMkLst>
        </pc:spChg>
        <pc:spChg chg="add">
          <ac:chgData name="Matthew Jarvis" userId="2728628c-5d8e-44c3-b846-d8ec885f53c1" providerId="ADAL" clId="{42C406D5-B1F3-4578-90F9-B89F65405863}" dt="2022-09-22T20:02:40.905" v="1426" actId="26606"/>
          <ac:spMkLst>
            <pc:docMk/>
            <pc:sldMk cId="2331554837" sldId="273"/>
            <ac:spMk id="5249" creationId="{4EFE82FE-7465-AE46-88DF-34D347E83B84}"/>
          </ac:spMkLst>
        </pc:spChg>
        <pc:grpChg chg="add del">
          <ac:chgData name="Matthew Jarvis" userId="2728628c-5d8e-44c3-b846-d8ec885f53c1" providerId="ADAL" clId="{42C406D5-B1F3-4578-90F9-B89F65405863}" dt="2022-09-22T20:02:25.964" v="1419" actId="26606"/>
          <ac:grpSpMkLst>
            <pc:docMk/>
            <pc:sldMk cId="2331554837" sldId="273"/>
            <ac:grpSpMk id="5127" creationId="{EB46B8FB-F6A2-5F47-A6CD-A7E17E69270F}"/>
          </ac:grpSpMkLst>
        </pc:grpChg>
        <pc:grpChg chg="add del">
          <ac:chgData name="Matthew Jarvis" userId="2728628c-5d8e-44c3-b846-d8ec885f53c1" providerId="ADAL" clId="{42C406D5-B1F3-4578-90F9-B89F65405863}" dt="2022-09-22T20:02:25.964" v="1419" actId="26606"/>
          <ac:grpSpMkLst>
            <pc:docMk/>
            <pc:sldMk cId="2331554837" sldId="273"/>
            <ac:grpSpMk id="5159" creationId="{DE48D4BE-638C-5049-8A9F-D15A86E4EB73}"/>
          </ac:grpSpMkLst>
        </pc:grpChg>
        <pc:grpChg chg="add del">
          <ac:chgData name="Matthew Jarvis" userId="2728628c-5d8e-44c3-b846-d8ec885f53c1" providerId="ADAL" clId="{42C406D5-B1F3-4578-90F9-B89F65405863}" dt="2022-09-22T20:02:28.482" v="1421" actId="26606"/>
          <ac:grpSpMkLst>
            <pc:docMk/>
            <pc:sldMk cId="2331554837" sldId="273"/>
            <ac:grpSpMk id="5168" creationId="{EB46B8FB-F6A2-5F47-A6CD-A7E17E69270F}"/>
          </ac:grpSpMkLst>
        </pc:grpChg>
        <pc:grpChg chg="add del">
          <ac:chgData name="Matthew Jarvis" userId="2728628c-5d8e-44c3-b846-d8ec885f53c1" providerId="ADAL" clId="{42C406D5-B1F3-4578-90F9-B89F65405863}" dt="2022-09-22T20:02:28.482" v="1421" actId="26606"/>
          <ac:grpSpMkLst>
            <pc:docMk/>
            <pc:sldMk cId="2331554837" sldId="273"/>
            <ac:grpSpMk id="5196" creationId="{44406D7A-DB1A-D940-8AD1-93FAF9DD7199}"/>
          </ac:grpSpMkLst>
        </pc:grpChg>
        <pc:grpChg chg="add del">
          <ac:chgData name="Matthew Jarvis" userId="2728628c-5d8e-44c3-b846-d8ec885f53c1" providerId="ADAL" clId="{42C406D5-B1F3-4578-90F9-B89F65405863}" dt="2022-09-22T20:02:35.858" v="1423" actId="26606"/>
          <ac:grpSpMkLst>
            <pc:docMk/>
            <pc:sldMk cId="2331554837" sldId="273"/>
            <ac:grpSpMk id="5205" creationId="{EB46B8FB-F6A2-5F47-A6CD-A7E17E69270F}"/>
          </ac:grpSpMkLst>
        </pc:grpChg>
        <pc:grpChg chg="add del">
          <ac:chgData name="Matthew Jarvis" userId="2728628c-5d8e-44c3-b846-d8ec885f53c1" providerId="ADAL" clId="{42C406D5-B1F3-4578-90F9-B89F65405863}" dt="2022-09-22T20:02:35.858" v="1423" actId="26606"/>
          <ac:grpSpMkLst>
            <pc:docMk/>
            <pc:sldMk cId="2331554837" sldId="273"/>
            <ac:grpSpMk id="5208" creationId="{C0205314-35C1-164D-BC9F-013EC41B615A}"/>
          </ac:grpSpMkLst>
        </pc:grpChg>
        <pc:grpChg chg="add del">
          <ac:chgData name="Matthew Jarvis" userId="2728628c-5d8e-44c3-b846-d8ec885f53c1" providerId="ADAL" clId="{42C406D5-B1F3-4578-90F9-B89F65405863}" dt="2022-09-22T20:02:40.895" v="1425" actId="26606"/>
          <ac:grpSpMkLst>
            <pc:docMk/>
            <pc:sldMk cId="2331554837" sldId="273"/>
            <ac:grpSpMk id="5211" creationId="{EB46B8FB-F6A2-5F47-A6CD-A7E17E69270F}"/>
          </ac:grpSpMkLst>
        </pc:grpChg>
        <pc:grpChg chg="add del">
          <ac:chgData name="Matthew Jarvis" userId="2728628c-5d8e-44c3-b846-d8ec885f53c1" providerId="ADAL" clId="{42C406D5-B1F3-4578-90F9-B89F65405863}" dt="2022-09-22T20:02:40.895" v="1425" actId="26606"/>
          <ac:grpSpMkLst>
            <pc:docMk/>
            <pc:sldMk cId="2331554837" sldId="273"/>
            <ac:grpSpMk id="5239" creationId="{558D799D-6817-AF48-958F-CAC89BB717FB}"/>
          </ac:grpSpMkLst>
        </pc:grpChg>
        <pc:grpChg chg="add">
          <ac:chgData name="Matthew Jarvis" userId="2728628c-5d8e-44c3-b846-d8ec885f53c1" providerId="ADAL" clId="{42C406D5-B1F3-4578-90F9-B89F65405863}" dt="2022-09-22T20:02:40.905" v="1426" actId="26606"/>
          <ac:grpSpMkLst>
            <pc:docMk/>
            <pc:sldMk cId="2331554837" sldId="273"/>
            <ac:grpSpMk id="5247" creationId="{EB46B8FB-F6A2-5F47-A6CD-A7E17E69270F}"/>
          </ac:grpSpMkLst>
        </pc:grpChg>
        <pc:grpChg chg="add">
          <ac:chgData name="Matthew Jarvis" userId="2728628c-5d8e-44c3-b846-d8ec885f53c1" providerId="ADAL" clId="{42C406D5-B1F3-4578-90F9-B89F65405863}" dt="2022-09-22T20:02:40.905" v="1426" actId="26606"/>
          <ac:grpSpMkLst>
            <pc:docMk/>
            <pc:sldMk cId="2331554837" sldId="273"/>
            <ac:grpSpMk id="5251" creationId="{7A39A476-3C38-DF49-AF15-DCD544878331}"/>
          </ac:grpSpMkLst>
        </pc:grpChg>
        <pc:picChg chg="add mod ord">
          <ac:chgData name="Matthew Jarvis" userId="2728628c-5d8e-44c3-b846-d8ec885f53c1" providerId="ADAL" clId="{42C406D5-B1F3-4578-90F9-B89F65405863}" dt="2022-09-22T20:02:40.905" v="1426" actId="26606"/>
          <ac:picMkLst>
            <pc:docMk/>
            <pc:sldMk cId="2331554837" sldId="273"/>
            <ac:picMk id="5122" creationId="{ED8AB9F0-2DEB-3DDA-46B5-835EF4C1E5BC}"/>
          </ac:picMkLst>
        </pc:picChg>
        <pc:cxnChg chg="add del">
          <ac:chgData name="Matthew Jarvis" userId="2728628c-5d8e-44c3-b846-d8ec885f53c1" providerId="ADAL" clId="{42C406D5-B1F3-4578-90F9-B89F65405863}" dt="2022-09-22T20:02:25.964" v="1419" actId="26606"/>
          <ac:cxnSpMkLst>
            <pc:docMk/>
            <pc:sldMk cId="2331554837" sldId="273"/>
            <ac:cxnSpMk id="5153" creationId="{D33A3282-0389-C547-8CA6-7F3E7F27B34D}"/>
          </ac:cxnSpMkLst>
        </pc:cxnChg>
        <pc:cxnChg chg="add del">
          <ac:chgData name="Matthew Jarvis" userId="2728628c-5d8e-44c3-b846-d8ec885f53c1" providerId="ADAL" clId="{42C406D5-B1F3-4578-90F9-B89F65405863}" dt="2022-09-22T20:02:25.964" v="1419" actId="26606"/>
          <ac:cxnSpMkLst>
            <pc:docMk/>
            <pc:sldMk cId="2331554837" sldId="273"/>
            <ac:cxnSpMk id="5157" creationId="{EEA70831-9A8D-3B4D-8EA5-EE32F93E94E9}"/>
          </ac:cxnSpMkLst>
        </pc:cxnChg>
        <pc:cxnChg chg="add del">
          <ac:chgData name="Matthew Jarvis" userId="2728628c-5d8e-44c3-b846-d8ec885f53c1" providerId="ADAL" clId="{42C406D5-B1F3-4578-90F9-B89F65405863}" dt="2022-09-22T20:02:35.858" v="1423" actId="26606"/>
          <ac:cxnSpMkLst>
            <pc:docMk/>
            <pc:sldMk cId="2331554837" sldId="273"/>
            <ac:cxnSpMk id="5166" creationId="{EEA70831-9A8D-3B4D-8EA5-EE32F93E94E9}"/>
          </ac:cxnSpMkLst>
        </pc:cxnChg>
        <pc:cxnChg chg="add del">
          <ac:chgData name="Matthew Jarvis" userId="2728628c-5d8e-44c3-b846-d8ec885f53c1" providerId="ADAL" clId="{42C406D5-B1F3-4578-90F9-B89F65405863}" dt="2022-09-22T20:02:28.482" v="1421" actId="26606"/>
          <ac:cxnSpMkLst>
            <pc:docMk/>
            <pc:sldMk cId="2331554837" sldId="273"/>
            <ac:cxnSpMk id="5193" creationId="{D33A3282-0389-C547-8CA6-7F3E7F27B34D}"/>
          </ac:cxnSpMkLst>
        </pc:cxnChg>
        <pc:cxnChg chg="add del">
          <ac:chgData name="Matthew Jarvis" userId="2728628c-5d8e-44c3-b846-d8ec885f53c1" providerId="ADAL" clId="{42C406D5-B1F3-4578-90F9-B89F65405863}" dt="2022-09-22T20:02:35.858" v="1423" actId="26606"/>
          <ac:cxnSpMkLst>
            <pc:docMk/>
            <pc:sldMk cId="2331554837" sldId="273"/>
            <ac:cxnSpMk id="5206" creationId="{D33A3282-0389-C547-8CA6-7F3E7F27B34D}"/>
          </ac:cxnSpMkLst>
        </pc:cxnChg>
        <pc:cxnChg chg="add del">
          <ac:chgData name="Matthew Jarvis" userId="2728628c-5d8e-44c3-b846-d8ec885f53c1" providerId="ADAL" clId="{42C406D5-B1F3-4578-90F9-B89F65405863}" dt="2022-09-22T20:02:40.895" v="1425" actId="26606"/>
          <ac:cxnSpMkLst>
            <pc:docMk/>
            <pc:sldMk cId="2331554837" sldId="273"/>
            <ac:cxnSpMk id="5236" creationId="{D33A3282-0389-C547-8CA6-7F3E7F27B34D}"/>
          </ac:cxnSpMkLst>
        </pc:cxnChg>
        <pc:cxnChg chg="add">
          <ac:chgData name="Matthew Jarvis" userId="2728628c-5d8e-44c3-b846-d8ec885f53c1" providerId="ADAL" clId="{42C406D5-B1F3-4578-90F9-B89F65405863}" dt="2022-09-22T20:02:40.905" v="1426" actId="26606"/>
          <ac:cxnSpMkLst>
            <pc:docMk/>
            <pc:sldMk cId="2331554837" sldId="273"/>
            <ac:cxnSpMk id="5248" creationId="{D33A3282-0389-C547-8CA6-7F3E7F27B34D}"/>
          </ac:cxnSpMkLst>
        </pc:cxnChg>
        <pc:cxnChg chg="add">
          <ac:chgData name="Matthew Jarvis" userId="2728628c-5d8e-44c3-b846-d8ec885f53c1" providerId="ADAL" clId="{42C406D5-B1F3-4578-90F9-B89F65405863}" dt="2022-09-22T20:02:40.905" v="1426" actId="26606"/>
          <ac:cxnSpMkLst>
            <pc:docMk/>
            <pc:sldMk cId="2331554837" sldId="273"/>
            <ac:cxnSpMk id="5250" creationId="{EEA70831-9A8D-3B4D-8EA5-EE32F93E94E9}"/>
          </ac:cxnSpMkLst>
        </pc:cxnChg>
      </pc:sldChg>
      <pc:sldChg chg="addSp delSp modSp add del mod setBg setClrOvrMap delDesignElem chgLayout">
        <pc:chgData name="Matthew Jarvis" userId="2728628c-5d8e-44c3-b846-d8ec885f53c1" providerId="ADAL" clId="{42C406D5-B1F3-4578-90F9-B89F65405863}" dt="2022-09-22T20:35:44.895" v="1834" actId="20577"/>
        <pc:sldMkLst>
          <pc:docMk/>
          <pc:sldMk cId="687361822" sldId="274"/>
        </pc:sldMkLst>
        <pc:spChg chg="mod ord">
          <ac:chgData name="Matthew Jarvis" userId="2728628c-5d8e-44c3-b846-d8ec885f53c1" providerId="ADAL" clId="{42C406D5-B1F3-4578-90F9-B89F65405863}" dt="2022-09-22T20:35:44.895" v="1834" actId="20577"/>
          <ac:spMkLst>
            <pc:docMk/>
            <pc:sldMk cId="687361822" sldId="274"/>
            <ac:spMk id="2" creationId="{5145E968-DC81-4F71-8ACB-64CC8438DC58}"/>
          </ac:spMkLst>
        </pc:spChg>
        <pc:spChg chg="del mod ord">
          <ac:chgData name="Matthew Jarvis" userId="2728628c-5d8e-44c3-b846-d8ec885f53c1" providerId="ADAL" clId="{42C406D5-B1F3-4578-90F9-B89F65405863}" dt="2022-09-22T20:34:41.243" v="1825" actId="478"/>
          <ac:spMkLst>
            <pc:docMk/>
            <pc:sldMk cId="687361822" sldId="274"/>
            <ac:spMk id="3" creationId="{EBAD7CFB-C8C4-45AA-B1A6-63146E6D2546}"/>
          </ac:spMkLst>
        </pc:spChg>
        <pc:spChg chg="del">
          <ac:chgData name="Matthew Jarvis" userId="2728628c-5d8e-44c3-b846-d8ec885f53c1" providerId="ADAL" clId="{42C406D5-B1F3-4578-90F9-B89F65405863}" dt="2022-09-22T20:12:08.632" v="1473"/>
          <ac:spMkLst>
            <pc:docMk/>
            <pc:sldMk cId="687361822" sldId="274"/>
            <ac:spMk id="12" creationId="{7BA5DE79-30D1-4A10-8DB9-0A6E523A9723}"/>
          </ac:spMkLst>
        </pc:spChg>
        <pc:spChg chg="del">
          <ac:chgData name="Matthew Jarvis" userId="2728628c-5d8e-44c3-b846-d8ec885f53c1" providerId="ADAL" clId="{42C406D5-B1F3-4578-90F9-B89F65405863}" dt="2022-09-22T20:12:08.632" v="1473"/>
          <ac:spMkLst>
            <pc:docMk/>
            <pc:sldMk cId="687361822" sldId="274"/>
            <ac:spMk id="14" creationId="{9ABD0D63-D23F-4AE7-8270-4185EF9C1C25}"/>
          </ac:spMkLst>
        </pc:spChg>
        <pc:spChg chg="del">
          <ac:chgData name="Matthew Jarvis" userId="2728628c-5d8e-44c3-b846-d8ec885f53c1" providerId="ADAL" clId="{42C406D5-B1F3-4578-90F9-B89F65405863}" dt="2022-09-22T20:12:08.632" v="1473"/>
          <ac:spMkLst>
            <pc:docMk/>
            <pc:sldMk cId="687361822" sldId="274"/>
            <ac:spMk id="16" creationId="{72168E9E-94E9-4BE3-B88C-C8A468117753}"/>
          </ac:spMkLst>
        </pc:spChg>
        <pc:spChg chg="del">
          <ac:chgData name="Matthew Jarvis" userId="2728628c-5d8e-44c3-b846-d8ec885f53c1" providerId="ADAL" clId="{42C406D5-B1F3-4578-90F9-B89F65405863}" dt="2022-09-22T20:12:08.632" v="1473"/>
          <ac:spMkLst>
            <pc:docMk/>
            <pc:sldMk cId="687361822" sldId="274"/>
            <ac:spMk id="18" creationId="{12107AC1-AA0D-4097-B03D-FD3C632AB886}"/>
          </ac:spMkLst>
        </pc:spChg>
        <pc:spChg chg="del">
          <ac:chgData name="Matthew Jarvis" userId="2728628c-5d8e-44c3-b846-d8ec885f53c1" providerId="ADAL" clId="{42C406D5-B1F3-4578-90F9-B89F65405863}" dt="2022-09-22T20:12:08.632" v="1473"/>
          <ac:spMkLst>
            <pc:docMk/>
            <pc:sldMk cId="687361822" sldId="274"/>
            <ac:spMk id="20" creationId="{7C8D231A-EC46-4736-B00F-76D307082204}"/>
          </ac:spMkLst>
        </pc:spChg>
        <pc:spChg chg="del">
          <ac:chgData name="Matthew Jarvis" userId="2728628c-5d8e-44c3-b846-d8ec885f53c1" providerId="ADAL" clId="{42C406D5-B1F3-4578-90F9-B89F65405863}" dt="2022-09-22T20:12:08.632" v="1473"/>
          <ac:spMkLst>
            <pc:docMk/>
            <pc:sldMk cId="687361822" sldId="274"/>
            <ac:spMk id="22" creationId="{92806DFD-E192-42CC-B190-3C4C95B8FF4E}"/>
          </ac:spMkLst>
        </pc:spChg>
        <pc:spChg chg="del">
          <ac:chgData name="Matthew Jarvis" userId="2728628c-5d8e-44c3-b846-d8ec885f53c1" providerId="ADAL" clId="{42C406D5-B1F3-4578-90F9-B89F65405863}" dt="2022-09-22T20:12:08.632" v="1473"/>
          <ac:spMkLst>
            <pc:docMk/>
            <pc:sldMk cId="687361822" sldId="274"/>
            <ac:spMk id="24" creationId="{5DA7D8ED-4DB6-46C0-AE81-24DA0AAF9A86}"/>
          </ac:spMkLst>
        </pc:spChg>
        <pc:spChg chg="del">
          <ac:chgData name="Matthew Jarvis" userId="2728628c-5d8e-44c3-b846-d8ec885f53c1" providerId="ADAL" clId="{42C406D5-B1F3-4578-90F9-B89F65405863}" dt="2022-09-22T20:12:08.632" v="1473"/>
          <ac:spMkLst>
            <pc:docMk/>
            <pc:sldMk cId="687361822" sldId="274"/>
            <ac:spMk id="26" creationId="{E5C12349-62E6-4BD7-9794-8785CD02DF1E}"/>
          </ac:spMkLst>
        </pc:spChg>
        <pc:spChg chg="del">
          <ac:chgData name="Matthew Jarvis" userId="2728628c-5d8e-44c3-b846-d8ec885f53c1" providerId="ADAL" clId="{42C406D5-B1F3-4578-90F9-B89F65405863}" dt="2022-09-22T20:12:08.632" v="1473"/>
          <ac:spMkLst>
            <pc:docMk/>
            <pc:sldMk cId="687361822" sldId="274"/>
            <ac:spMk id="28" creationId="{77DC7507-73EB-407D-8824-E418315CC0D0}"/>
          </ac:spMkLst>
        </pc:spChg>
        <pc:spChg chg="add del">
          <ac:chgData name="Matthew Jarvis" userId="2728628c-5d8e-44c3-b846-d8ec885f53c1" providerId="ADAL" clId="{42C406D5-B1F3-4578-90F9-B89F65405863}" dt="2022-09-22T20:34:08.660" v="1819" actId="700"/>
          <ac:spMkLst>
            <pc:docMk/>
            <pc:sldMk cId="687361822" sldId="274"/>
            <ac:spMk id="37" creationId="{4EFE82FE-7465-AE46-88DF-34D347E83B84}"/>
          </ac:spMkLst>
        </pc:spChg>
        <pc:spChg chg="add del">
          <ac:chgData name="Matthew Jarvis" userId="2728628c-5d8e-44c3-b846-d8ec885f53c1" providerId="ADAL" clId="{42C406D5-B1F3-4578-90F9-B89F65405863}" dt="2022-09-22T20:34:35.475" v="1823" actId="26606"/>
          <ac:spMkLst>
            <pc:docMk/>
            <pc:sldMk cId="687361822" sldId="274"/>
            <ac:spMk id="79" creationId="{4EFE82FE-7465-AE46-88DF-34D347E83B84}"/>
          </ac:spMkLst>
        </pc:spChg>
        <pc:spChg chg="add">
          <ac:chgData name="Matthew Jarvis" userId="2728628c-5d8e-44c3-b846-d8ec885f53c1" providerId="ADAL" clId="{42C406D5-B1F3-4578-90F9-B89F65405863}" dt="2022-09-22T20:34:35.475" v="1823" actId="26606"/>
          <ac:spMkLst>
            <pc:docMk/>
            <pc:sldMk cId="687361822" sldId="274"/>
            <ac:spMk id="121" creationId="{4EFE82FE-7465-AE46-88DF-34D347E83B84}"/>
          </ac:spMkLst>
        </pc:spChg>
        <pc:spChg chg="add">
          <ac:chgData name="Matthew Jarvis" userId="2728628c-5d8e-44c3-b846-d8ec885f53c1" providerId="ADAL" clId="{42C406D5-B1F3-4578-90F9-B89F65405863}" dt="2022-09-22T20:34:35.475" v="1823" actId="26606"/>
          <ac:spMkLst>
            <pc:docMk/>
            <pc:sldMk cId="687361822" sldId="274"/>
            <ac:spMk id="123" creationId="{8B80D579-AC08-8D49-BB6A-21123F80B589}"/>
          </ac:spMkLst>
        </pc:spChg>
        <pc:grpChg chg="add del">
          <ac:chgData name="Matthew Jarvis" userId="2728628c-5d8e-44c3-b846-d8ec885f53c1" providerId="ADAL" clId="{42C406D5-B1F3-4578-90F9-B89F65405863}" dt="2022-09-22T20:34:08.660" v="1819" actId="700"/>
          <ac:grpSpMkLst>
            <pc:docMk/>
            <pc:sldMk cId="687361822" sldId="274"/>
            <ac:grpSpMk id="9" creationId="{EB46B8FB-F6A2-5F47-A6CD-A7E17E69270F}"/>
          </ac:grpSpMkLst>
        </pc:grpChg>
        <pc:grpChg chg="add del">
          <ac:chgData name="Matthew Jarvis" userId="2728628c-5d8e-44c3-b846-d8ec885f53c1" providerId="ADAL" clId="{42C406D5-B1F3-4578-90F9-B89F65405863}" dt="2022-09-22T20:34:08.660" v="1819" actId="700"/>
          <ac:grpSpMkLst>
            <pc:docMk/>
            <pc:sldMk cId="687361822" sldId="274"/>
            <ac:grpSpMk id="39" creationId="{66F2B51C-9578-EB41-A17E-FFF9D491ADA0}"/>
          </ac:grpSpMkLst>
        </pc:grpChg>
        <pc:grpChg chg="add del">
          <ac:chgData name="Matthew Jarvis" userId="2728628c-5d8e-44c3-b846-d8ec885f53c1" providerId="ADAL" clId="{42C406D5-B1F3-4578-90F9-B89F65405863}" dt="2022-09-22T20:34:35.475" v="1823" actId="26606"/>
          <ac:grpSpMkLst>
            <pc:docMk/>
            <pc:sldMk cId="687361822" sldId="274"/>
            <ac:grpSpMk id="53" creationId="{EB46B8FB-F6A2-5F47-A6CD-A7E17E69270F}"/>
          </ac:grpSpMkLst>
        </pc:grpChg>
        <pc:grpChg chg="add del">
          <ac:chgData name="Matthew Jarvis" userId="2728628c-5d8e-44c3-b846-d8ec885f53c1" providerId="ADAL" clId="{42C406D5-B1F3-4578-90F9-B89F65405863}" dt="2022-09-22T20:34:35.475" v="1823" actId="26606"/>
          <ac:grpSpMkLst>
            <pc:docMk/>
            <pc:sldMk cId="687361822" sldId="274"/>
            <ac:grpSpMk id="81" creationId="{E2762834-10C2-834C-9E00-C6429F8B33A2}"/>
          </ac:grpSpMkLst>
        </pc:grpChg>
        <pc:grpChg chg="add">
          <ac:chgData name="Matthew Jarvis" userId="2728628c-5d8e-44c3-b846-d8ec885f53c1" providerId="ADAL" clId="{42C406D5-B1F3-4578-90F9-B89F65405863}" dt="2022-09-22T20:34:35.475" v="1823" actId="26606"/>
          <ac:grpSpMkLst>
            <pc:docMk/>
            <pc:sldMk cId="687361822" sldId="274"/>
            <ac:grpSpMk id="93" creationId="{EB46B8FB-F6A2-5F47-A6CD-A7E17E69270F}"/>
          </ac:grpSpMkLst>
        </pc:grpChg>
        <pc:grpChg chg="add">
          <ac:chgData name="Matthew Jarvis" userId="2728628c-5d8e-44c3-b846-d8ec885f53c1" providerId="ADAL" clId="{42C406D5-B1F3-4578-90F9-B89F65405863}" dt="2022-09-22T20:34:35.475" v="1823" actId="26606"/>
          <ac:grpSpMkLst>
            <pc:docMk/>
            <pc:sldMk cId="687361822" sldId="274"/>
            <ac:grpSpMk id="127" creationId="{44406D7A-DB1A-D940-8AD1-93FAF9DD7199}"/>
          </ac:grpSpMkLst>
        </pc:grpChg>
        <pc:picChg chg="add mod ord">
          <ac:chgData name="Matthew Jarvis" userId="2728628c-5d8e-44c3-b846-d8ec885f53c1" providerId="ADAL" clId="{42C406D5-B1F3-4578-90F9-B89F65405863}" dt="2022-09-22T20:34:35.475" v="1823" actId="26606"/>
          <ac:picMkLst>
            <pc:docMk/>
            <pc:sldMk cId="687361822" sldId="274"/>
            <ac:picMk id="5" creationId="{684A4E46-C866-04FD-F8EB-BED6E2BC0532}"/>
          </ac:picMkLst>
        </pc:picChg>
        <pc:picChg chg="del">
          <ac:chgData name="Matthew Jarvis" userId="2728628c-5d8e-44c3-b846-d8ec885f53c1" providerId="ADAL" clId="{42C406D5-B1F3-4578-90F9-B89F65405863}" dt="2022-09-22T20:12:08.632" v="1473"/>
          <ac:picMkLst>
            <pc:docMk/>
            <pc:sldMk cId="687361822" sldId="274"/>
            <ac:picMk id="8" creationId="{3DBBA26C-89C3-411F-9753-606A413F89AF}"/>
          </ac:picMkLst>
        </pc:picChg>
        <pc:picChg chg="del">
          <ac:chgData name="Matthew Jarvis" userId="2728628c-5d8e-44c3-b846-d8ec885f53c1" providerId="ADAL" clId="{42C406D5-B1F3-4578-90F9-B89F65405863}" dt="2022-09-22T20:12:08.632" v="1473"/>
          <ac:picMkLst>
            <pc:docMk/>
            <pc:sldMk cId="687361822" sldId="274"/>
            <ac:picMk id="10" creationId="{EEAD2215-6311-4D1C-B6B5-F57CB6BFCBCA}"/>
          </ac:picMkLst>
        </pc:picChg>
        <pc:cxnChg chg="add del">
          <ac:chgData name="Matthew Jarvis" userId="2728628c-5d8e-44c3-b846-d8ec885f53c1" providerId="ADAL" clId="{42C406D5-B1F3-4578-90F9-B89F65405863}" dt="2022-09-22T20:34:08.660" v="1819" actId="700"/>
          <ac:cxnSpMkLst>
            <pc:docMk/>
            <pc:sldMk cId="687361822" sldId="274"/>
            <ac:cxnSpMk id="35" creationId="{D33A3282-0389-C547-8CA6-7F3E7F27B34D}"/>
          </ac:cxnSpMkLst>
        </pc:cxnChg>
        <pc:cxnChg chg="add del">
          <ac:chgData name="Matthew Jarvis" userId="2728628c-5d8e-44c3-b846-d8ec885f53c1" providerId="ADAL" clId="{42C406D5-B1F3-4578-90F9-B89F65405863}" dt="2022-09-22T20:34:08.660" v="1819" actId="700"/>
          <ac:cxnSpMkLst>
            <pc:docMk/>
            <pc:sldMk cId="687361822" sldId="274"/>
            <ac:cxnSpMk id="48" creationId="{EEA70831-9A8D-3B4D-8EA5-EE32F93E94E9}"/>
          </ac:cxnSpMkLst>
        </pc:cxnChg>
        <pc:cxnChg chg="add del">
          <ac:chgData name="Matthew Jarvis" userId="2728628c-5d8e-44c3-b846-d8ec885f53c1" providerId="ADAL" clId="{42C406D5-B1F3-4578-90F9-B89F65405863}" dt="2022-09-22T20:34:35.475" v="1823" actId="26606"/>
          <ac:cxnSpMkLst>
            <pc:docMk/>
            <pc:sldMk cId="687361822" sldId="274"/>
            <ac:cxnSpMk id="78" creationId="{D33A3282-0389-C547-8CA6-7F3E7F27B34D}"/>
          </ac:cxnSpMkLst>
        </pc:cxnChg>
        <pc:cxnChg chg="add del">
          <ac:chgData name="Matthew Jarvis" userId="2728628c-5d8e-44c3-b846-d8ec885f53c1" providerId="ADAL" clId="{42C406D5-B1F3-4578-90F9-B89F65405863}" dt="2022-09-22T20:34:35.475" v="1823" actId="26606"/>
          <ac:cxnSpMkLst>
            <pc:docMk/>
            <pc:sldMk cId="687361822" sldId="274"/>
            <ac:cxnSpMk id="80" creationId="{EEA70831-9A8D-3B4D-8EA5-EE32F93E94E9}"/>
          </ac:cxnSpMkLst>
        </pc:cxnChg>
        <pc:cxnChg chg="add">
          <ac:chgData name="Matthew Jarvis" userId="2728628c-5d8e-44c3-b846-d8ec885f53c1" providerId="ADAL" clId="{42C406D5-B1F3-4578-90F9-B89F65405863}" dt="2022-09-22T20:34:35.475" v="1823" actId="26606"/>
          <ac:cxnSpMkLst>
            <pc:docMk/>
            <pc:sldMk cId="687361822" sldId="274"/>
            <ac:cxnSpMk id="119" creationId="{D33A3282-0389-C547-8CA6-7F3E7F27B34D}"/>
          </ac:cxnSpMkLst>
        </pc:cxnChg>
        <pc:cxnChg chg="add">
          <ac:chgData name="Matthew Jarvis" userId="2728628c-5d8e-44c3-b846-d8ec885f53c1" providerId="ADAL" clId="{42C406D5-B1F3-4578-90F9-B89F65405863}" dt="2022-09-22T20:34:35.475" v="1823" actId="26606"/>
          <ac:cxnSpMkLst>
            <pc:docMk/>
            <pc:sldMk cId="687361822" sldId="274"/>
            <ac:cxnSpMk id="125" creationId="{EC392F51-F23E-E242-9750-A5B1F128E573}"/>
          </ac:cxnSpMkLst>
        </pc:cxnChg>
      </pc:sldChg>
      <pc:sldChg chg="modSp add del mod">
        <pc:chgData name="Matthew Jarvis" userId="2728628c-5d8e-44c3-b846-d8ec885f53c1" providerId="ADAL" clId="{42C406D5-B1F3-4578-90F9-B89F65405863}" dt="2022-09-22T20:11:05.138" v="1469" actId="47"/>
        <pc:sldMkLst>
          <pc:docMk/>
          <pc:sldMk cId="3627819897" sldId="275"/>
        </pc:sldMkLst>
        <pc:spChg chg="mod">
          <ac:chgData name="Matthew Jarvis" userId="2728628c-5d8e-44c3-b846-d8ec885f53c1" providerId="ADAL" clId="{42C406D5-B1F3-4578-90F9-B89F65405863}" dt="2022-09-22T20:07:53.772" v="1454" actId="27636"/>
          <ac:spMkLst>
            <pc:docMk/>
            <pc:sldMk cId="3627819897" sldId="275"/>
            <ac:spMk id="2" creationId="{59CCF620-E43A-438F-BBDE-B866D4BCD29A}"/>
          </ac:spMkLst>
        </pc:spChg>
        <pc:spChg chg="mod">
          <ac:chgData name="Matthew Jarvis" userId="2728628c-5d8e-44c3-b846-d8ec885f53c1" providerId="ADAL" clId="{42C406D5-B1F3-4578-90F9-B89F65405863}" dt="2022-09-22T20:07:53.769" v="1453" actId="27636"/>
          <ac:spMkLst>
            <pc:docMk/>
            <pc:sldMk cId="3627819897" sldId="275"/>
            <ac:spMk id="3" creationId="{1AD56C01-1460-4952-B19A-1ACAA0C7AF04}"/>
          </ac:spMkLst>
        </pc:spChg>
      </pc:sldChg>
      <pc:sldChg chg="addSp delSp modSp add del mod setBg setClrOvrMap delDesignElem">
        <pc:chgData name="Matthew Jarvis" userId="2728628c-5d8e-44c3-b846-d8ec885f53c1" providerId="ADAL" clId="{42C406D5-B1F3-4578-90F9-B89F65405863}" dt="2022-09-22T20:49:10.017" v="1977" actId="478"/>
        <pc:sldMkLst>
          <pc:docMk/>
          <pc:sldMk cId="1001488753" sldId="276"/>
        </pc:sldMkLst>
        <pc:spChg chg="mod">
          <ac:chgData name="Matthew Jarvis" userId="2728628c-5d8e-44c3-b846-d8ec885f53c1" providerId="ADAL" clId="{42C406D5-B1F3-4578-90F9-B89F65405863}" dt="2022-09-22T20:36:05.560" v="1835" actId="26606"/>
          <ac:spMkLst>
            <pc:docMk/>
            <pc:sldMk cId="1001488753" sldId="276"/>
            <ac:spMk id="2" creationId="{5145E968-DC81-4F71-8ACB-64CC8438DC58}"/>
          </ac:spMkLst>
        </pc:spChg>
        <pc:spChg chg="del mod ord">
          <ac:chgData name="Matthew Jarvis" userId="2728628c-5d8e-44c3-b846-d8ec885f53c1" providerId="ADAL" clId="{42C406D5-B1F3-4578-90F9-B89F65405863}" dt="2022-09-22T20:49:07.990" v="1976" actId="478"/>
          <ac:spMkLst>
            <pc:docMk/>
            <pc:sldMk cId="1001488753" sldId="276"/>
            <ac:spMk id="3" creationId="{EBAD7CFB-C8C4-45AA-B1A6-63146E6D2546}"/>
          </ac:spMkLst>
        </pc:spChg>
        <pc:spChg chg="del">
          <ac:chgData name="Matthew Jarvis" userId="2728628c-5d8e-44c3-b846-d8ec885f53c1" providerId="ADAL" clId="{42C406D5-B1F3-4578-90F9-B89F65405863}" dt="2022-09-22T20:12:08.632" v="1473"/>
          <ac:spMkLst>
            <pc:docMk/>
            <pc:sldMk cId="1001488753" sldId="276"/>
            <ac:spMk id="12" creationId="{7BA5DE79-30D1-4A10-8DB9-0A6E523A9723}"/>
          </ac:spMkLst>
        </pc:spChg>
        <pc:spChg chg="del">
          <ac:chgData name="Matthew Jarvis" userId="2728628c-5d8e-44c3-b846-d8ec885f53c1" providerId="ADAL" clId="{42C406D5-B1F3-4578-90F9-B89F65405863}" dt="2022-09-22T20:12:08.632" v="1473"/>
          <ac:spMkLst>
            <pc:docMk/>
            <pc:sldMk cId="1001488753" sldId="276"/>
            <ac:spMk id="14" creationId="{9ABD0D63-D23F-4AE7-8270-4185EF9C1C25}"/>
          </ac:spMkLst>
        </pc:spChg>
        <pc:spChg chg="del">
          <ac:chgData name="Matthew Jarvis" userId="2728628c-5d8e-44c3-b846-d8ec885f53c1" providerId="ADAL" clId="{42C406D5-B1F3-4578-90F9-B89F65405863}" dt="2022-09-22T20:12:08.632" v="1473"/>
          <ac:spMkLst>
            <pc:docMk/>
            <pc:sldMk cId="1001488753" sldId="276"/>
            <ac:spMk id="16" creationId="{72168E9E-94E9-4BE3-B88C-C8A468117753}"/>
          </ac:spMkLst>
        </pc:spChg>
        <pc:spChg chg="del">
          <ac:chgData name="Matthew Jarvis" userId="2728628c-5d8e-44c3-b846-d8ec885f53c1" providerId="ADAL" clId="{42C406D5-B1F3-4578-90F9-B89F65405863}" dt="2022-09-22T20:12:08.632" v="1473"/>
          <ac:spMkLst>
            <pc:docMk/>
            <pc:sldMk cId="1001488753" sldId="276"/>
            <ac:spMk id="18" creationId="{12107AC1-AA0D-4097-B03D-FD3C632AB886}"/>
          </ac:spMkLst>
        </pc:spChg>
        <pc:spChg chg="del">
          <ac:chgData name="Matthew Jarvis" userId="2728628c-5d8e-44c3-b846-d8ec885f53c1" providerId="ADAL" clId="{42C406D5-B1F3-4578-90F9-B89F65405863}" dt="2022-09-22T20:12:08.632" v="1473"/>
          <ac:spMkLst>
            <pc:docMk/>
            <pc:sldMk cId="1001488753" sldId="276"/>
            <ac:spMk id="20" creationId="{7C8D231A-EC46-4736-B00F-76D307082204}"/>
          </ac:spMkLst>
        </pc:spChg>
        <pc:spChg chg="del">
          <ac:chgData name="Matthew Jarvis" userId="2728628c-5d8e-44c3-b846-d8ec885f53c1" providerId="ADAL" clId="{42C406D5-B1F3-4578-90F9-B89F65405863}" dt="2022-09-22T20:12:08.632" v="1473"/>
          <ac:spMkLst>
            <pc:docMk/>
            <pc:sldMk cId="1001488753" sldId="276"/>
            <ac:spMk id="22" creationId="{92806DFD-E192-42CC-B190-3C4C95B8FF4E}"/>
          </ac:spMkLst>
        </pc:spChg>
        <pc:spChg chg="del">
          <ac:chgData name="Matthew Jarvis" userId="2728628c-5d8e-44c3-b846-d8ec885f53c1" providerId="ADAL" clId="{42C406D5-B1F3-4578-90F9-B89F65405863}" dt="2022-09-22T20:12:08.632" v="1473"/>
          <ac:spMkLst>
            <pc:docMk/>
            <pc:sldMk cId="1001488753" sldId="276"/>
            <ac:spMk id="24" creationId="{5DA7D8ED-4DB6-46C0-AE81-24DA0AAF9A86}"/>
          </ac:spMkLst>
        </pc:spChg>
        <pc:spChg chg="del">
          <ac:chgData name="Matthew Jarvis" userId="2728628c-5d8e-44c3-b846-d8ec885f53c1" providerId="ADAL" clId="{42C406D5-B1F3-4578-90F9-B89F65405863}" dt="2022-09-22T20:12:08.632" v="1473"/>
          <ac:spMkLst>
            <pc:docMk/>
            <pc:sldMk cId="1001488753" sldId="276"/>
            <ac:spMk id="26" creationId="{E5C12349-62E6-4BD7-9794-8785CD02DF1E}"/>
          </ac:spMkLst>
        </pc:spChg>
        <pc:spChg chg="del">
          <ac:chgData name="Matthew Jarvis" userId="2728628c-5d8e-44c3-b846-d8ec885f53c1" providerId="ADAL" clId="{42C406D5-B1F3-4578-90F9-B89F65405863}" dt="2022-09-22T20:12:08.632" v="1473"/>
          <ac:spMkLst>
            <pc:docMk/>
            <pc:sldMk cId="1001488753" sldId="276"/>
            <ac:spMk id="28" creationId="{77DC7507-73EB-407D-8824-E418315CC0D0}"/>
          </ac:spMkLst>
        </pc:spChg>
        <pc:spChg chg="add">
          <ac:chgData name="Matthew Jarvis" userId="2728628c-5d8e-44c3-b846-d8ec885f53c1" providerId="ADAL" clId="{42C406D5-B1F3-4578-90F9-B89F65405863}" dt="2022-09-22T20:36:05.560" v="1835" actId="26606"/>
          <ac:spMkLst>
            <pc:docMk/>
            <pc:sldMk cId="1001488753" sldId="276"/>
            <ac:spMk id="37" creationId="{4EFE82FE-7465-AE46-88DF-34D347E83B84}"/>
          </ac:spMkLst>
        </pc:spChg>
        <pc:spChg chg="add">
          <ac:chgData name="Matthew Jarvis" userId="2728628c-5d8e-44c3-b846-d8ec885f53c1" providerId="ADAL" clId="{42C406D5-B1F3-4578-90F9-B89F65405863}" dt="2022-09-22T20:36:05.560" v="1835" actId="26606"/>
          <ac:spMkLst>
            <pc:docMk/>
            <pc:sldMk cId="1001488753" sldId="276"/>
            <ac:spMk id="39" creationId="{C1FDB97C-3AD1-C545-A219-4B4FCF5AEFC4}"/>
          </ac:spMkLst>
        </pc:spChg>
        <pc:spChg chg="add del mod">
          <ac:chgData name="Matthew Jarvis" userId="2728628c-5d8e-44c3-b846-d8ec885f53c1" providerId="ADAL" clId="{42C406D5-B1F3-4578-90F9-B89F65405863}" dt="2022-09-22T20:49:10.017" v="1977" actId="478"/>
          <ac:spMkLst>
            <pc:docMk/>
            <pc:sldMk cId="1001488753" sldId="276"/>
            <ac:spMk id="53" creationId="{76652D9F-713A-708E-021A-775421590D84}"/>
          </ac:spMkLst>
        </pc:spChg>
        <pc:grpChg chg="add">
          <ac:chgData name="Matthew Jarvis" userId="2728628c-5d8e-44c3-b846-d8ec885f53c1" providerId="ADAL" clId="{42C406D5-B1F3-4578-90F9-B89F65405863}" dt="2022-09-22T20:36:05.560" v="1835" actId="26606"/>
          <ac:grpSpMkLst>
            <pc:docMk/>
            <pc:sldMk cId="1001488753" sldId="276"/>
            <ac:grpSpMk id="9" creationId="{EB46B8FB-F6A2-5F47-A6CD-A7E17E69270F}"/>
          </ac:grpSpMkLst>
        </pc:grpChg>
        <pc:grpChg chg="add">
          <ac:chgData name="Matthew Jarvis" userId="2728628c-5d8e-44c3-b846-d8ec885f53c1" providerId="ADAL" clId="{42C406D5-B1F3-4578-90F9-B89F65405863}" dt="2022-09-22T20:36:05.560" v="1835" actId="26606"/>
          <ac:grpSpMkLst>
            <pc:docMk/>
            <pc:sldMk cId="1001488753" sldId="276"/>
            <ac:grpSpMk id="41" creationId="{3A266FA8-F626-1C42-B021-A57818E97BEA}"/>
          </ac:grpSpMkLst>
        </pc:grpChg>
        <pc:picChg chg="add">
          <ac:chgData name="Matthew Jarvis" userId="2728628c-5d8e-44c3-b846-d8ec885f53c1" providerId="ADAL" clId="{42C406D5-B1F3-4578-90F9-B89F65405863}" dt="2022-09-22T20:36:05.560" v="1835" actId="26606"/>
          <ac:picMkLst>
            <pc:docMk/>
            <pc:sldMk cId="1001488753" sldId="276"/>
            <ac:picMk id="5" creationId="{806B4022-F2B2-90F6-A81D-53C40E020A91}"/>
          </ac:picMkLst>
        </pc:picChg>
        <pc:picChg chg="del">
          <ac:chgData name="Matthew Jarvis" userId="2728628c-5d8e-44c3-b846-d8ec885f53c1" providerId="ADAL" clId="{42C406D5-B1F3-4578-90F9-B89F65405863}" dt="2022-09-22T20:12:08.632" v="1473"/>
          <ac:picMkLst>
            <pc:docMk/>
            <pc:sldMk cId="1001488753" sldId="276"/>
            <ac:picMk id="8" creationId="{3DBBA26C-89C3-411F-9753-606A413F89AF}"/>
          </ac:picMkLst>
        </pc:picChg>
        <pc:picChg chg="del">
          <ac:chgData name="Matthew Jarvis" userId="2728628c-5d8e-44c3-b846-d8ec885f53c1" providerId="ADAL" clId="{42C406D5-B1F3-4578-90F9-B89F65405863}" dt="2022-09-22T20:12:08.632" v="1473"/>
          <ac:picMkLst>
            <pc:docMk/>
            <pc:sldMk cId="1001488753" sldId="276"/>
            <ac:picMk id="10" creationId="{EEAD2215-6311-4D1C-B6B5-F57CB6BFCBCA}"/>
          </ac:picMkLst>
        </pc:picChg>
        <pc:cxnChg chg="add">
          <ac:chgData name="Matthew Jarvis" userId="2728628c-5d8e-44c3-b846-d8ec885f53c1" providerId="ADAL" clId="{42C406D5-B1F3-4578-90F9-B89F65405863}" dt="2022-09-22T20:36:05.560" v="1835" actId="26606"/>
          <ac:cxnSpMkLst>
            <pc:docMk/>
            <pc:sldMk cId="1001488753" sldId="276"/>
            <ac:cxnSpMk id="35" creationId="{D33A3282-0389-C547-8CA6-7F3E7F27B34D}"/>
          </ac:cxnSpMkLst>
        </pc:cxnChg>
      </pc:sldChg>
      <pc:sldChg chg="addSp delSp modSp add del mod modClrScheme chgLayout">
        <pc:chgData name="Matthew Jarvis" userId="2728628c-5d8e-44c3-b846-d8ec885f53c1" providerId="ADAL" clId="{42C406D5-B1F3-4578-90F9-B89F65405863}" dt="2022-09-22T20:18:54.989" v="1608" actId="1076"/>
        <pc:sldMkLst>
          <pc:docMk/>
          <pc:sldMk cId="263914807" sldId="290"/>
        </pc:sldMkLst>
        <pc:spChg chg="mod ord">
          <ac:chgData name="Matthew Jarvis" userId="2728628c-5d8e-44c3-b846-d8ec885f53c1" providerId="ADAL" clId="{42C406D5-B1F3-4578-90F9-B89F65405863}" dt="2022-09-22T20:17:52.236" v="1591" actId="27636"/>
          <ac:spMkLst>
            <pc:docMk/>
            <pc:sldMk cId="263914807" sldId="290"/>
            <ac:spMk id="2" creationId="{59CCF620-E43A-438F-BBDE-B866D4BCD29A}"/>
          </ac:spMkLst>
        </pc:spChg>
        <pc:spChg chg="add del mod ord">
          <ac:chgData name="Matthew Jarvis" userId="2728628c-5d8e-44c3-b846-d8ec885f53c1" providerId="ADAL" clId="{42C406D5-B1F3-4578-90F9-B89F65405863}" dt="2022-09-22T20:17:46.465" v="1587" actId="700"/>
          <ac:spMkLst>
            <pc:docMk/>
            <pc:sldMk cId="263914807" sldId="290"/>
            <ac:spMk id="3" creationId="{294742A9-8856-21FB-CEDA-38F97024585A}"/>
          </ac:spMkLst>
        </pc:spChg>
        <pc:spChg chg="add del mod ord">
          <ac:chgData name="Matthew Jarvis" userId="2728628c-5d8e-44c3-b846-d8ec885f53c1" providerId="ADAL" clId="{42C406D5-B1F3-4578-90F9-B89F65405863}" dt="2022-09-22T20:17:46.465" v="1587" actId="700"/>
          <ac:spMkLst>
            <pc:docMk/>
            <pc:sldMk cId="263914807" sldId="290"/>
            <ac:spMk id="4" creationId="{1D8D4B6F-22F3-BDAE-2E66-2FC5F2DC7D9D}"/>
          </ac:spMkLst>
        </pc:spChg>
        <pc:spChg chg="mod">
          <ac:chgData name="Matthew Jarvis" userId="2728628c-5d8e-44c3-b846-d8ec885f53c1" providerId="ADAL" clId="{42C406D5-B1F3-4578-90F9-B89F65405863}" dt="2022-09-22T20:18:54.989" v="1608" actId="1076"/>
          <ac:spMkLst>
            <pc:docMk/>
            <pc:sldMk cId="263914807" sldId="290"/>
            <ac:spMk id="11" creationId="{E9D862C1-8C39-406F-A9F0-52A35652A094}"/>
          </ac:spMkLst>
        </pc:spChg>
        <pc:spChg chg="mod">
          <ac:chgData name="Matthew Jarvis" userId="2728628c-5d8e-44c3-b846-d8ec885f53c1" providerId="ADAL" clId="{42C406D5-B1F3-4578-90F9-B89F65405863}" dt="2022-09-22T20:18:40.408" v="1605" actId="403"/>
          <ac:spMkLst>
            <pc:docMk/>
            <pc:sldMk cId="263914807" sldId="290"/>
            <ac:spMk id="12" creationId="{98693F0B-3B28-4A02-BC19-2611CBD0197A}"/>
          </ac:spMkLst>
        </pc:spChg>
        <pc:picChg chg="mod ord">
          <ac:chgData name="Matthew Jarvis" userId="2728628c-5d8e-44c3-b846-d8ec885f53c1" providerId="ADAL" clId="{42C406D5-B1F3-4578-90F9-B89F65405863}" dt="2022-09-22T20:18:01.067" v="1594" actId="1076"/>
          <ac:picMkLst>
            <pc:docMk/>
            <pc:sldMk cId="263914807" sldId="290"/>
            <ac:picMk id="9" creationId="{EAAA8BB8-F98C-4FC8-AE78-B21BDF48D9B4}"/>
          </ac:picMkLst>
        </pc:picChg>
        <pc:picChg chg="mod ord">
          <ac:chgData name="Matthew Jarvis" userId="2728628c-5d8e-44c3-b846-d8ec885f53c1" providerId="ADAL" clId="{42C406D5-B1F3-4578-90F9-B89F65405863}" dt="2022-09-22T20:18:48.674" v="1607" actId="1076"/>
          <ac:picMkLst>
            <pc:docMk/>
            <pc:sldMk cId="263914807" sldId="290"/>
            <ac:picMk id="10" creationId="{B3AC0215-A3B0-4774-BC4F-A64C3AC60744}"/>
          </ac:picMkLst>
        </pc:picChg>
      </pc:sldChg>
      <pc:sldChg chg="addSp delSp modSp add del mod setBg modClrScheme delAnim modAnim chgLayout">
        <pc:chgData name="Matthew Jarvis" userId="2728628c-5d8e-44c3-b846-d8ec885f53c1" providerId="ADAL" clId="{42C406D5-B1F3-4578-90F9-B89F65405863}" dt="2022-09-22T20:35:09.693" v="1827"/>
        <pc:sldMkLst>
          <pc:docMk/>
          <pc:sldMk cId="315336992" sldId="291"/>
        </pc:sldMkLst>
        <pc:spChg chg="mod ord">
          <ac:chgData name="Matthew Jarvis" userId="2728628c-5d8e-44c3-b846-d8ec885f53c1" providerId="ADAL" clId="{42C406D5-B1F3-4578-90F9-B89F65405863}" dt="2022-09-22T20:25:35.693" v="1724" actId="26606"/>
          <ac:spMkLst>
            <pc:docMk/>
            <pc:sldMk cId="315336992" sldId="291"/>
            <ac:spMk id="2" creationId="{59CCF620-E43A-438F-BBDE-B866D4BCD29A}"/>
          </ac:spMkLst>
        </pc:spChg>
        <pc:spChg chg="del mod">
          <ac:chgData name="Matthew Jarvis" userId="2728628c-5d8e-44c3-b846-d8ec885f53c1" providerId="ADAL" clId="{42C406D5-B1F3-4578-90F9-B89F65405863}" dt="2022-09-22T20:24:58.061" v="1718"/>
          <ac:spMkLst>
            <pc:docMk/>
            <pc:sldMk cId="315336992" sldId="291"/>
            <ac:spMk id="3" creationId="{29D77B69-D521-4F46-AA48-E5B10ADBA122}"/>
          </ac:spMkLst>
        </pc:spChg>
        <pc:spChg chg="add del mod">
          <ac:chgData name="Matthew Jarvis" userId="2728628c-5d8e-44c3-b846-d8ec885f53c1" providerId="ADAL" clId="{42C406D5-B1F3-4578-90F9-B89F65405863}" dt="2022-09-22T20:25:03.209" v="1720" actId="478"/>
          <ac:spMkLst>
            <pc:docMk/>
            <pc:sldMk cId="315336992" sldId="291"/>
            <ac:spMk id="4" creationId="{0A1EB0B4-23A6-0069-5833-4AA0D57B947C}"/>
          </ac:spMkLst>
        </pc:spChg>
        <pc:spChg chg="mod ord">
          <ac:chgData name="Matthew Jarvis" userId="2728628c-5d8e-44c3-b846-d8ec885f53c1" providerId="ADAL" clId="{42C406D5-B1F3-4578-90F9-B89F65405863}" dt="2022-09-22T20:26:02.991" v="1735" actId="403"/>
          <ac:spMkLst>
            <pc:docMk/>
            <pc:sldMk cId="315336992" sldId="291"/>
            <ac:spMk id="6" creationId="{AE691548-EE4E-4618-90E2-19F639027774}"/>
          </ac:spMkLst>
        </pc:spChg>
        <pc:spChg chg="add">
          <ac:chgData name="Matthew Jarvis" userId="2728628c-5d8e-44c3-b846-d8ec885f53c1" providerId="ADAL" clId="{42C406D5-B1F3-4578-90F9-B89F65405863}" dt="2022-09-22T20:25:35.693" v="1724" actId="26606"/>
          <ac:spMkLst>
            <pc:docMk/>
            <pc:sldMk cId="315336992" sldId="291"/>
            <ac:spMk id="11" creationId="{C7F2E4D6-EF46-1C43-8F3E-3620C3C83F36}"/>
          </ac:spMkLst>
        </pc:spChg>
        <pc:grpChg chg="add">
          <ac:chgData name="Matthew Jarvis" userId="2728628c-5d8e-44c3-b846-d8ec885f53c1" providerId="ADAL" clId="{42C406D5-B1F3-4578-90F9-B89F65405863}" dt="2022-09-22T20:25:35.693" v="1724" actId="26606"/>
          <ac:grpSpMkLst>
            <pc:docMk/>
            <pc:sldMk cId="315336992" sldId="291"/>
            <ac:grpSpMk id="15" creationId="{2ACBB827-9A2D-D449-9686-F47D2A20EFE1}"/>
          </ac:grpSpMkLst>
        </pc:grpChg>
        <pc:picChg chg="add mod">
          <ac:chgData name="Matthew Jarvis" userId="2728628c-5d8e-44c3-b846-d8ec885f53c1" providerId="ADAL" clId="{42C406D5-B1F3-4578-90F9-B89F65405863}" dt="2022-09-22T20:34:51.580" v="1826" actId="1076"/>
          <ac:picMkLst>
            <pc:docMk/>
            <pc:sldMk cId="315336992" sldId="291"/>
            <ac:picMk id="5" creationId="{851A89B7-ABBA-5EE1-8385-009085C8DFB2}"/>
          </ac:picMkLst>
        </pc:picChg>
        <pc:picChg chg="del">
          <ac:chgData name="Matthew Jarvis" userId="2728628c-5d8e-44c3-b846-d8ec885f53c1" providerId="ADAL" clId="{42C406D5-B1F3-4578-90F9-B89F65405863}" dt="2022-09-22T20:25:00.849" v="1719" actId="21"/>
          <ac:picMkLst>
            <pc:docMk/>
            <pc:sldMk cId="315336992" sldId="291"/>
            <ac:picMk id="14" creationId="{DAD46B7D-663E-459C-8B31-E30EB35ECB36}"/>
          </ac:picMkLst>
        </pc:picChg>
        <pc:cxnChg chg="add">
          <ac:chgData name="Matthew Jarvis" userId="2728628c-5d8e-44c3-b846-d8ec885f53c1" providerId="ADAL" clId="{42C406D5-B1F3-4578-90F9-B89F65405863}" dt="2022-09-22T20:25:35.693" v="1724" actId="26606"/>
          <ac:cxnSpMkLst>
            <pc:docMk/>
            <pc:sldMk cId="315336992" sldId="291"/>
            <ac:cxnSpMk id="13" creationId="{BF3CF3DF-4809-5B42-9F22-981391379297}"/>
          </ac:cxnSpMkLst>
        </pc:cxnChg>
      </pc:sldChg>
      <pc:sldChg chg="addSp delSp modSp add mod setBg modClrScheme chgLayout">
        <pc:chgData name="Matthew Jarvis" userId="2728628c-5d8e-44c3-b846-d8ec885f53c1" providerId="ADAL" clId="{42C406D5-B1F3-4578-90F9-B89F65405863}" dt="2022-09-22T20:37:22.914" v="1852" actId="113"/>
        <pc:sldMkLst>
          <pc:docMk/>
          <pc:sldMk cId="1901694520" sldId="292"/>
        </pc:sldMkLst>
        <pc:spChg chg="mod ord">
          <ac:chgData name="Matthew Jarvis" userId="2728628c-5d8e-44c3-b846-d8ec885f53c1" providerId="ADAL" clId="{42C406D5-B1F3-4578-90F9-B89F65405863}" dt="2022-09-22T20:35:28.484" v="1831" actId="20577"/>
          <ac:spMkLst>
            <pc:docMk/>
            <pc:sldMk cId="1901694520" sldId="292"/>
            <ac:spMk id="2" creationId="{36551AC8-9409-42AC-9EE6-E8E0EEC1C997}"/>
          </ac:spMkLst>
        </pc:spChg>
        <pc:spChg chg="mod ord">
          <ac:chgData name="Matthew Jarvis" userId="2728628c-5d8e-44c3-b846-d8ec885f53c1" providerId="ADAL" clId="{42C406D5-B1F3-4578-90F9-B89F65405863}" dt="2022-09-22T20:37:22.914" v="1852" actId="113"/>
          <ac:spMkLst>
            <pc:docMk/>
            <pc:sldMk cId="1901694520" sldId="292"/>
            <ac:spMk id="3" creationId="{5B06BDBC-EC2A-41B9-9F30-D21659F80AFE}"/>
          </ac:spMkLst>
        </pc:spChg>
        <pc:spChg chg="add del mod">
          <ac:chgData name="Matthew Jarvis" userId="2728628c-5d8e-44c3-b846-d8ec885f53c1" providerId="ADAL" clId="{42C406D5-B1F3-4578-90F9-B89F65405863}" dt="2022-09-22T20:31:37.143" v="1793" actId="478"/>
          <ac:spMkLst>
            <pc:docMk/>
            <pc:sldMk cId="1901694520" sldId="292"/>
            <ac:spMk id="4" creationId="{ECA0D472-1838-1051-0C77-68E604EA507F}"/>
          </ac:spMkLst>
        </pc:spChg>
        <pc:spChg chg="del mod">
          <ac:chgData name="Matthew Jarvis" userId="2728628c-5d8e-44c3-b846-d8ec885f53c1" providerId="ADAL" clId="{42C406D5-B1F3-4578-90F9-B89F65405863}" dt="2022-09-22T20:31:32.891" v="1792"/>
          <ac:spMkLst>
            <pc:docMk/>
            <pc:sldMk cId="1901694520" sldId="292"/>
            <ac:spMk id="5" creationId="{26D68FF0-7CC3-4B3F-A4E1-0BC041D01F1E}"/>
          </ac:spMkLst>
        </pc:spChg>
        <pc:spChg chg="add del">
          <ac:chgData name="Matthew Jarvis" userId="2728628c-5d8e-44c3-b846-d8ec885f53c1" providerId="ADAL" clId="{42C406D5-B1F3-4578-90F9-B89F65405863}" dt="2022-09-22T20:32:15.536" v="1798" actId="26606"/>
          <ac:spMkLst>
            <pc:docMk/>
            <pc:sldMk cId="1901694520" sldId="292"/>
            <ac:spMk id="11" creationId="{4EFE82FE-7465-AE46-88DF-34D347E83B84}"/>
          </ac:spMkLst>
        </pc:spChg>
        <pc:spChg chg="add del">
          <ac:chgData name="Matthew Jarvis" userId="2728628c-5d8e-44c3-b846-d8ec885f53c1" providerId="ADAL" clId="{42C406D5-B1F3-4578-90F9-B89F65405863}" dt="2022-09-22T20:32:18.727" v="1800" actId="26606"/>
          <ac:spMkLst>
            <pc:docMk/>
            <pc:sldMk cId="1901694520" sldId="292"/>
            <ac:spMk id="21" creationId="{C7F2E4D6-EF46-1C43-8F3E-3620C3C83F36}"/>
          </ac:spMkLst>
        </pc:spChg>
        <pc:spChg chg="add">
          <ac:chgData name="Matthew Jarvis" userId="2728628c-5d8e-44c3-b846-d8ec885f53c1" providerId="ADAL" clId="{42C406D5-B1F3-4578-90F9-B89F65405863}" dt="2022-09-22T20:32:18.743" v="1801" actId="26606"/>
          <ac:spMkLst>
            <pc:docMk/>
            <pc:sldMk cId="1901694520" sldId="292"/>
            <ac:spMk id="29" creationId="{C7F2E4D6-EF46-1C43-8F3E-3620C3C83F36}"/>
          </ac:spMkLst>
        </pc:spChg>
        <pc:grpChg chg="add del">
          <ac:chgData name="Matthew Jarvis" userId="2728628c-5d8e-44c3-b846-d8ec885f53c1" providerId="ADAL" clId="{42C406D5-B1F3-4578-90F9-B89F65405863}" dt="2022-09-22T20:32:15.536" v="1798" actId="26606"/>
          <ac:grpSpMkLst>
            <pc:docMk/>
            <pc:sldMk cId="1901694520" sldId="292"/>
            <ac:grpSpMk id="13" creationId="{1B5E71B3-7269-894E-A00B-31D341365FC9}"/>
          </ac:grpSpMkLst>
        </pc:grpChg>
        <pc:grpChg chg="add del">
          <ac:chgData name="Matthew Jarvis" userId="2728628c-5d8e-44c3-b846-d8ec885f53c1" providerId="ADAL" clId="{42C406D5-B1F3-4578-90F9-B89F65405863}" dt="2022-09-22T20:32:18.727" v="1800" actId="26606"/>
          <ac:grpSpMkLst>
            <pc:docMk/>
            <pc:sldMk cId="1901694520" sldId="292"/>
            <ac:grpSpMk id="22" creationId="{97620302-BEE8-1447-8324-5F4178AA169B}"/>
          </ac:grpSpMkLst>
        </pc:grpChg>
        <pc:grpChg chg="add">
          <ac:chgData name="Matthew Jarvis" userId="2728628c-5d8e-44c3-b846-d8ec885f53c1" providerId="ADAL" clId="{42C406D5-B1F3-4578-90F9-B89F65405863}" dt="2022-09-22T20:32:18.743" v="1801" actId="26606"/>
          <ac:grpSpMkLst>
            <pc:docMk/>
            <pc:sldMk cId="1901694520" sldId="292"/>
            <ac:grpSpMk id="30" creationId="{97620302-BEE8-1447-8324-5F4178AA169B}"/>
          </ac:grpSpMkLst>
        </pc:grpChg>
        <pc:picChg chg="add mod">
          <ac:chgData name="Matthew Jarvis" userId="2728628c-5d8e-44c3-b846-d8ec885f53c1" providerId="ADAL" clId="{42C406D5-B1F3-4578-90F9-B89F65405863}" dt="2022-09-22T20:32:18.743" v="1801" actId="26606"/>
          <ac:picMkLst>
            <pc:docMk/>
            <pc:sldMk cId="1901694520" sldId="292"/>
            <ac:picMk id="6" creationId="{08CAAAFB-A8E9-1F98-F1C1-0F7B47281D59}"/>
          </ac:picMkLst>
        </pc:picChg>
        <pc:picChg chg="del">
          <ac:chgData name="Matthew Jarvis" userId="2728628c-5d8e-44c3-b846-d8ec885f53c1" providerId="ADAL" clId="{42C406D5-B1F3-4578-90F9-B89F65405863}" dt="2022-09-22T20:31:32.881" v="1790" actId="21"/>
          <ac:picMkLst>
            <pc:docMk/>
            <pc:sldMk cId="1901694520" sldId="292"/>
            <ac:picMk id="3074" creationId="{C9A247A1-C3CA-4D2A-B894-F6170934E9F2}"/>
          </ac:picMkLst>
        </pc:picChg>
        <pc:cxnChg chg="add del">
          <ac:chgData name="Matthew Jarvis" userId="2728628c-5d8e-44c3-b846-d8ec885f53c1" providerId="ADAL" clId="{42C406D5-B1F3-4578-90F9-B89F65405863}" dt="2022-09-22T20:32:15.536" v="1798" actId="26606"/>
          <ac:cxnSpMkLst>
            <pc:docMk/>
            <pc:sldMk cId="1901694520" sldId="292"/>
            <ac:cxnSpMk id="19" creationId="{EEA70831-9A8D-3B4D-8EA5-EE32F93E94E9}"/>
          </ac:cxnSpMkLst>
        </pc:cxnChg>
        <pc:cxnChg chg="add del">
          <ac:chgData name="Matthew Jarvis" userId="2728628c-5d8e-44c3-b846-d8ec885f53c1" providerId="ADAL" clId="{42C406D5-B1F3-4578-90F9-B89F65405863}" dt="2022-09-22T20:32:18.727" v="1800" actId="26606"/>
          <ac:cxnSpMkLst>
            <pc:docMk/>
            <pc:sldMk cId="1901694520" sldId="292"/>
            <ac:cxnSpMk id="27" creationId="{68C50EA3-7CF1-9542-A21D-5B3EBACC5009}"/>
          </ac:cxnSpMkLst>
        </pc:cxnChg>
        <pc:cxnChg chg="add">
          <ac:chgData name="Matthew Jarvis" userId="2728628c-5d8e-44c3-b846-d8ec885f53c1" providerId="ADAL" clId="{42C406D5-B1F3-4578-90F9-B89F65405863}" dt="2022-09-22T20:32:18.743" v="1801" actId="26606"/>
          <ac:cxnSpMkLst>
            <pc:docMk/>
            <pc:sldMk cId="1901694520" sldId="292"/>
            <ac:cxnSpMk id="31" creationId="{68C50EA3-7CF1-9542-A21D-5B3EBACC5009}"/>
          </ac:cxnSpMkLst>
        </pc:cxnChg>
      </pc:sldChg>
      <pc:sldChg chg="add del">
        <pc:chgData name="Matthew Jarvis" userId="2728628c-5d8e-44c3-b846-d8ec885f53c1" providerId="ADAL" clId="{42C406D5-B1F3-4578-90F9-B89F65405863}" dt="2022-09-22T20:11:05.138" v="1469" actId="47"/>
        <pc:sldMkLst>
          <pc:docMk/>
          <pc:sldMk cId="2906861448" sldId="292"/>
        </pc:sldMkLst>
      </pc:sldChg>
      <pc:sldChg chg="addSp modSp add del mod setBg modAnim">
        <pc:chgData name="Matthew Jarvis" userId="2728628c-5d8e-44c3-b846-d8ec885f53c1" providerId="ADAL" clId="{42C406D5-B1F3-4578-90F9-B89F65405863}" dt="2022-09-22T20:44:15.757" v="1942"/>
        <pc:sldMkLst>
          <pc:docMk/>
          <pc:sldMk cId="179185023" sldId="293"/>
        </pc:sldMkLst>
        <pc:spChg chg="mod">
          <ac:chgData name="Matthew Jarvis" userId="2728628c-5d8e-44c3-b846-d8ec885f53c1" providerId="ADAL" clId="{42C406D5-B1F3-4578-90F9-B89F65405863}" dt="2022-09-22T20:37:54.452" v="1860" actId="14100"/>
          <ac:spMkLst>
            <pc:docMk/>
            <pc:sldMk cId="179185023" sldId="293"/>
            <ac:spMk id="2" creationId="{FB689457-A6E6-46F9-9594-C5F85BA527EF}"/>
          </ac:spMkLst>
        </pc:spChg>
        <pc:spChg chg="mod">
          <ac:chgData name="Matthew Jarvis" userId="2728628c-5d8e-44c3-b846-d8ec885f53c1" providerId="ADAL" clId="{42C406D5-B1F3-4578-90F9-B89F65405863}" dt="2022-09-22T20:38:44.457" v="1872" actId="207"/>
          <ac:spMkLst>
            <pc:docMk/>
            <pc:sldMk cId="179185023" sldId="293"/>
            <ac:spMk id="3" creationId="{503BB907-189A-4184-AD6E-338698D5B326}"/>
          </ac:spMkLst>
        </pc:spChg>
        <pc:spChg chg="add">
          <ac:chgData name="Matthew Jarvis" userId="2728628c-5d8e-44c3-b846-d8ec885f53c1" providerId="ADAL" clId="{42C406D5-B1F3-4578-90F9-B89F65405863}" dt="2022-09-22T20:37:39.113" v="1853" actId="26606"/>
          <ac:spMkLst>
            <pc:docMk/>
            <pc:sldMk cId="179185023" sldId="293"/>
            <ac:spMk id="2055" creationId="{4EFE82FE-7465-AE46-88DF-34D347E83B84}"/>
          </ac:spMkLst>
        </pc:spChg>
        <pc:grpChg chg="add">
          <ac:chgData name="Matthew Jarvis" userId="2728628c-5d8e-44c3-b846-d8ec885f53c1" providerId="ADAL" clId="{42C406D5-B1F3-4578-90F9-B89F65405863}" dt="2022-09-22T20:37:39.113" v="1853" actId="26606"/>
          <ac:grpSpMkLst>
            <pc:docMk/>
            <pc:sldMk cId="179185023" sldId="293"/>
            <ac:grpSpMk id="2057" creationId="{1B5E71B3-7269-894E-A00B-31D341365FC9}"/>
          </ac:grpSpMkLst>
        </pc:grpChg>
        <pc:picChg chg="mod">
          <ac:chgData name="Matthew Jarvis" userId="2728628c-5d8e-44c3-b846-d8ec885f53c1" providerId="ADAL" clId="{42C406D5-B1F3-4578-90F9-B89F65405863}" dt="2022-09-22T20:37:39.113" v="1853" actId="26606"/>
          <ac:picMkLst>
            <pc:docMk/>
            <pc:sldMk cId="179185023" sldId="293"/>
            <ac:picMk id="2050" creationId="{D9B1E99D-2D89-4131-B01B-490906FE4336}"/>
          </ac:picMkLst>
        </pc:picChg>
        <pc:cxnChg chg="add">
          <ac:chgData name="Matthew Jarvis" userId="2728628c-5d8e-44c3-b846-d8ec885f53c1" providerId="ADAL" clId="{42C406D5-B1F3-4578-90F9-B89F65405863}" dt="2022-09-22T20:37:39.113" v="1853" actId="26606"/>
          <ac:cxnSpMkLst>
            <pc:docMk/>
            <pc:sldMk cId="179185023" sldId="293"/>
            <ac:cxnSpMk id="2063" creationId="{EEA70831-9A8D-3B4D-8EA5-EE32F93E94E9}"/>
          </ac:cxnSpMkLst>
        </pc:cxnChg>
      </pc:sldChg>
      <pc:sldChg chg="addSp modSp add del mod setBg modAnim">
        <pc:chgData name="Matthew Jarvis" userId="2728628c-5d8e-44c3-b846-d8ec885f53c1" providerId="ADAL" clId="{42C406D5-B1F3-4578-90F9-B89F65405863}" dt="2022-09-22T20:44:12.871" v="1941"/>
        <pc:sldMkLst>
          <pc:docMk/>
          <pc:sldMk cId="1148568113" sldId="294"/>
        </pc:sldMkLst>
        <pc:spChg chg="mod">
          <ac:chgData name="Matthew Jarvis" userId="2728628c-5d8e-44c3-b846-d8ec885f53c1" providerId="ADAL" clId="{42C406D5-B1F3-4578-90F9-B89F65405863}" dt="2022-09-22T20:39:32.671" v="1881" actId="14100"/>
          <ac:spMkLst>
            <pc:docMk/>
            <pc:sldMk cId="1148568113" sldId="294"/>
            <ac:spMk id="2" creationId="{FB689457-A6E6-46F9-9594-C5F85BA527EF}"/>
          </ac:spMkLst>
        </pc:spChg>
        <pc:spChg chg="mod">
          <ac:chgData name="Matthew Jarvis" userId="2728628c-5d8e-44c3-b846-d8ec885f53c1" providerId="ADAL" clId="{42C406D5-B1F3-4578-90F9-B89F65405863}" dt="2022-09-22T20:40:11.886" v="1889" actId="20577"/>
          <ac:spMkLst>
            <pc:docMk/>
            <pc:sldMk cId="1148568113" sldId="294"/>
            <ac:spMk id="3" creationId="{503BB907-189A-4184-AD6E-338698D5B326}"/>
          </ac:spMkLst>
        </pc:spChg>
        <pc:spChg chg="add">
          <ac:chgData name="Matthew Jarvis" userId="2728628c-5d8e-44c3-b846-d8ec885f53c1" providerId="ADAL" clId="{42C406D5-B1F3-4578-90F9-B89F65405863}" dt="2022-09-22T20:39:01.447" v="1873" actId="26606"/>
          <ac:spMkLst>
            <pc:docMk/>
            <pc:sldMk cId="1148568113" sldId="294"/>
            <ac:spMk id="3079" creationId="{C7F2E4D6-EF46-1C43-8F3E-3620C3C83F36}"/>
          </ac:spMkLst>
        </pc:spChg>
        <pc:grpChg chg="add">
          <ac:chgData name="Matthew Jarvis" userId="2728628c-5d8e-44c3-b846-d8ec885f53c1" providerId="ADAL" clId="{42C406D5-B1F3-4578-90F9-B89F65405863}" dt="2022-09-22T20:39:01.447" v="1873" actId="26606"/>
          <ac:grpSpMkLst>
            <pc:docMk/>
            <pc:sldMk cId="1148568113" sldId="294"/>
            <ac:grpSpMk id="3081" creationId="{7A00BDF4-7643-A942-A588-F24E4E09AADE}"/>
          </ac:grpSpMkLst>
        </pc:grpChg>
        <pc:picChg chg="mod">
          <ac:chgData name="Matthew Jarvis" userId="2728628c-5d8e-44c3-b846-d8ec885f53c1" providerId="ADAL" clId="{42C406D5-B1F3-4578-90F9-B89F65405863}" dt="2022-09-22T20:39:01.447" v="1873" actId="26606"/>
          <ac:picMkLst>
            <pc:docMk/>
            <pc:sldMk cId="1148568113" sldId="294"/>
            <ac:picMk id="3074" creationId="{402DA27A-279C-4B54-9C05-094375F6B605}"/>
          </ac:picMkLst>
        </pc:picChg>
        <pc:cxnChg chg="add">
          <ac:chgData name="Matthew Jarvis" userId="2728628c-5d8e-44c3-b846-d8ec885f53c1" providerId="ADAL" clId="{42C406D5-B1F3-4578-90F9-B89F65405863}" dt="2022-09-22T20:39:01.447" v="1873" actId="26606"/>
          <ac:cxnSpMkLst>
            <pc:docMk/>
            <pc:sldMk cId="1148568113" sldId="294"/>
            <ac:cxnSpMk id="3087" creationId="{BF3CF3DF-4809-5B42-9F22-981391379297}"/>
          </ac:cxnSpMkLst>
        </pc:cxnChg>
      </pc:sldChg>
      <pc:sldChg chg="addSp modSp add del mod setBg">
        <pc:chgData name="Matthew Jarvis" userId="2728628c-5d8e-44c3-b846-d8ec885f53c1" providerId="ADAL" clId="{42C406D5-B1F3-4578-90F9-B89F65405863}" dt="2022-09-22T20:40:38.640" v="1894" actId="14100"/>
        <pc:sldMkLst>
          <pc:docMk/>
          <pc:sldMk cId="2515480617" sldId="296"/>
        </pc:sldMkLst>
        <pc:spChg chg="mod">
          <ac:chgData name="Matthew Jarvis" userId="2728628c-5d8e-44c3-b846-d8ec885f53c1" providerId="ADAL" clId="{42C406D5-B1F3-4578-90F9-B89F65405863}" dt="2022-09-22T20:40:30.213" v="1893" actId="962"/>
          <ac:spMkLst>
            <pc:docMk/>
            <pc:sldMk cId="2515480617" sldId="296"/>
            <ac:spMk id="2" creationId="{88660A6D-79D4-4560-A0E2-7A5E34CF4178}"/>
          </ac:spMkLst>
        </pc:spChg>
        <pc:spChg chg="mod">
          <ac:chgData name="Matthew Jarvis" userId="2728628c-5d8e-44c3-b846-d8ec885f53c1" providerId="ADAL" clId="{42C406D5-B1F3-4578-90F9-B89F65405863}" dt="2022-09-22T20:40:24.047" v="1890" actId="26606"/>
          <ac:spMkLst>
            <pc:docMk/>
            <pc:sldMk cId="2515480617" sldId="296"/>
            <ac:spMk id="5" creationId="{9F0DD39E-4011-46FA-9EDA-D559D852DB7B}"/>
          </ac:spMkLst>
        </pc:spChg>
        <pc:spChg chg="add">
          <ac:chgData name="Matthew Jarvis" userId="2728628c-5d8e-44c3-b846-d8ec885f53c1" providerId="ADAL" clId="{42C406D5-B1F3-4578-90F9-B89F65405863}" dt="2022-09-22T20:40:24.047" v="1890" actId="26606"/>
          <ac:spMkLst>
            <pc:docMk/>
            <pc:sldMk cId="2515480617" sldId="296"/>
            <ac:spMk id="10" creationId="{4EFE82FE-7465-AE46-88DF-34D347E83B84}"/>
          </ac:spMkLst>
        </pc:spChg>
        <pc:grpChg chg="add">
          <ac:chgData name="Matthew Jarvis" userId="2728628c-5d8e-44c3-b846-d8ec885f53c1" providerId="ADAL" clId="{42C406D5-B1F3-4578-90F9-B89F65405863}" dt="2022-09-22T20:40:24.047" v="1890" actId="26606"/>
          <ac:grpSpMkLst>
            <pc:docMk/>
            <pc:sldMk cId="2515480617" sldId="296"/>
            <ac:grpSpMk id="12" creationId="{1B5E71B3-7269-894E-A00B-31D341365FC9}"/>
          </ac:grpSpMkLst>
        </pc:grpChg>
        <pc:picChg chg="mod ord">
          <ac:chgData name="Matthew Jarvis" userId="2728628c-5d8e-44c3-b846-d8ec885f53c1" providerId="ADAL" clId="{42C406D5-B1F3-4578-90F9-B89F65405863}" dt="2022-09-22T20:40:38.640" v="1894" actId="14100"/>
          <ac:picMkLst>
            <pc:docMk/>
            <pc:sldMk cId="2515480617" sldId="296"/>
            <ac:picMk id="4" creationId="{59B30DAF-B098-4EAB-8C70-6384FEC65BDB}"/>
          </ac:picMkLst>
        </pc:picChg>
        <pc:cxnChg chg="add">
          <ac:chgData name="Matthew Jarvis" userId="2728628c-5d8e-44c3-b846-d8ec885f53c1" providerId="ADAL" clId="{42C406D5-B1F3-4578-90F9-B89F65405863}" dt="2022-09-22T20:40:24.047" v="1890" actId="26606"/>
          <ac:cxnSpMkLst>
            <pc:docMk/>
            <pc:sldMk cId="2515480617" sldId="296"/>
            <ac:cxnSpMk id="18" creationId="{A0A01F17-907D-3541-BBAF-A33828880DCE}"/>
          </ac:cxnSpMkLst>
        </pc:cxnChg>
      </pc:sldChg>
      <pc:sldChg chg="addSp modSp add del mod setBg">
        <pc:chgData name="Matthew Jarvis" userId="2728628c-5d8e-44c3-b846-d8ec885f53c1" providerId="ADAL" clId="{42C406D5-B1F3-4578-90F9-B89F65405863}" dt="2022-09-22T20:40:56.057" v="1899" actId="14100"/>
        <pc:sldMkLst>
          <pc:docMk/>
          <pc:sldMk cId="975578028" sldId="297"/>
        </pc:sldMkLst>
        <pc:spChg chg="mod">
          <ac:chgData name="Matthew Jarvis" userId="2728628c-5d8e-44c3-b846-d8ec885f53c1" providerId="ADAL" clId="{42C406D5-B1F3-4578-90F9-B89F65405863}" dt="2022-09-22T20:40:53.248" v="1898" actId="962"/>
          <ac:spMkLst>
            <pc:docMk/>
            <pc:sldMk cId="975578028" sldId="297"/>
            <ac:spMk id="2" creationId="{88660A6D-79D4-4560-A0E2-7A5E34CF4178}"/>
          </ac:spMkLst>
        </pc:spChg>
        <pc:spChg chg="mod">
          <ac:chgData name="Matthew Jarvis" userId="2728628c-5d8e-44c3-b846-d8ec885f53c1" providerId="ADAL" clId="{42C406D5-B1F3-4578-90F9-B89F65405863}" dt="2022-09-22T20:40:49.102" v="1895" actId="26606"/>
          <ac:spMkLst>
            <pc:docMk/>
            <pc:sldMk cId="975578028" sldId="297"/>
            <ac:spMk id="5" creationId="{9F0DD39E-4011-46FA-9EDA-D559D852DB7B}"/>
          </ac:spMkLst>
        </pc:spChg>
        <pc:spChg chg="add">
          <ac:chgData name="Matthew Jarvis" userId="2728628c-5d8e-44c3-b846-d8ec885f53c1" providerId="ADAL" clId="{42C406D5-B1F3-4578-90F9-B89F65405863}" dt="2022-09-22T20:40:49.102" v="1895" actId="26606"/>
          <ac:spMkLst>
            <pc:docMk/>
            <pc:sldMk cId="975578028" sldId="297"/>
            <ac:spMk id="11" creationId="{4EFE82FE-7465-AE46-88DF-34D347E83B84}"/>
          </ac:spMkLst>
        </pc:spChg>
        <pc:grpChg chg="add">
          <ac:chgData name="Matthew Jarvis" userId="2728628c-5d8e-44c3-b846-d8ec885f53c1" providerId="ADAL" clId="{42C406D5-B1F3-4578-90F9-B89F65405863}" dt="2022-09-22T20:40:49.102" v="1895" actId="26606"/>
          <ac:grpSpMkLst>
            <pc:docMk/>
            <pc:sldMk cId="975578028" sldId="297"/>
            <ac:grpSpMk id="13" creationId="{1B5E71B3-7269-894E-A00B-31D341365FC9}"/>
          </ac:grpSpMkLst>
        </pc:grpChg>
        <pc:picChg chg="mod">
          <ac:chgData name="Matthew Jarvis" userId="2728628c-5d8e-44c3-b846-d8ec885f53c1" providerId="ADAL" clId="{42C406D5-B1F3-4578-90F9-B89F65405863}" dt="2022-09-22T20:40:56.057" v="1899" actId="14100"/>
          <ac:picMkLst>
            <pc:docMk/>
            <pc:sldMk cId="975578028" sldId="297"/>
            <ac:picMk id="6" creationId="{CCEB0983-62B7-4732-A83B-27F0C14E36E5}"/>
          </ac:picMkLst>
        </pc:picChg>
        <pc:cxnChg chg="add">
          <ac:chgData name="Matthew Jarvis" userId="2728628c-5d8e-44c3-b846-d8ec885f53c1" providerId="ADAL" clId="{42C406D5-B1F3-4578-90F9-B89F65405863}" dt="2022-09-22T20:40:49.102" v="1895" actId="26606"/>
          <ac:cxnSpMkLst>
            <pc:docMk/>
            <pc:sldMk cId="975578028" sldId="297"/>
            <ac:cxnSpMk id="19" creationId="{A0A01F17-907D-3541-BBAF-A33828880DCE}"/>
          </ac:cxnSpMkLst>
        </pc:cxnChg>
      </pc:sldChg>
      <pc:sldChg chg="addSp delSp modSp add del mod setBg modClrScheme chgLayout">
        <pc:chgData name="Matthew Jarvis" userId="2728628c-5d8e-44c3-b846-d8ec885f53c1" providerId="ADAL" clId="{42C406D5-B1F3-4578-90F9-B89F65405863}" dt="2022-09-22T20:49:55.858" v="1981" actId="207"/>
        <pc:sldMkLst>
          <pc:docMk/>
          <pc:sldMk cId="664705900" sldId="298"/>
        </pc:sldMkLst>
        <pc:spChg chg="mod ord">
          <ac:chgData name="Matthew Jarvis" userId="2728628c-5d8e-44c3-b846-d8ec885f53c1" providerId="ADAL" clId="{42C406D5-B1F3-4578-90F9-B89F65405863}" dt="2022-09-22T20:41:50.823" v="1912" actId="26606"/>
          <ac:spMkLst>
            <pc:docMk/>
            <pc:sldMk cId="664705900" sldId="298"/>
            <ac:spMk id="2" creationId="{DBACD9E2-65C8-4EED-B016-34A7BA383107}"/>
          </ac:spMkLst>
        </pc:spChg>
        <pc:spChg chg="add del mod">
          <ac:chgData name="Matthew Jarvis" userId="2728628c-5d8e-44c3-b846-d8ec885f53c1" providerId="ADAL" clId="{42C406D5-B1F3-4578-90F9-B89F65405863}" dt="2022-09-22T20:41:30.386" v="1908" actId="478"/>
          <ac:spMkLst>
            <pc:docMk/>
            <pc:sldMk cId="664705900" sldId="298"/>
            <ac:spMk id="3" creationId="{2B493514-AF52-1CBE-1E4B-1CDB265A7094}"/>
          </ac:spMkLst>
        </pc:spChg>
        <pc:spChg chg="mod ord">
          <ac:chgData name="Matthew Jarvis" userId="2728628c-5d8e-44c3-b846-d8ec885f53c1" providerId="ADAL" clId="{42C406D5-B1F3-4578-90F9-B89F65405863}" dt="2022-09-22T20:49:55.858" v="1981" actId="207"/>
          <ac:spMkLst>
            <pc:docMk/>
            <pc:sldMk cId="664705900" sldId="298"/>
            <ac:spMk id="4" creationId="{5BCA8B52-BA3C-4AD0-A609-A646B6E05896}"/>
          </ac:spMkLst>
        </pc:spChg>
        <pc:spChg chg="del mod">
          <ac:chgData name="Matthew Jarvis" userId="2728628c-5d8e-44c3-b846-d8ec885f53c1" providerId="ADAL" clId="{42C406D5-B1F3-4578-90F9-B89F65405863}" dt="2022-09-22T20:41:26.524" v="1907"/>
          <ac:spMkLst>
            <pc:docMk/>
            <pc:sldMk cId="664705900" sldId="298"/>
            <ac:spMk id="6" creationId="{906664A7-6669-4773-9615-652D218B0BCA}"/>
          </ac:spMkLst>
        </pc:spChg>
        <pc:spChg chg="add">
          <ac:chgData name="Matthew Jarvis" userId="2728628c-5d8e-44c3-b846-d8ec885f53c1" providerId="ADAL" clId="{42C406D5-B1F3-4578-90F9-B89F65405863}" dt="2022-09-22T20:41:50.823" v="1912" actId="26606"/>
          <ac:spMkLst>
            <pc:docMk/>
            <pc:sldMk cId="664705900" sldId="298"/>
            <ac:spMk id="10" creationId="{C7F2E4D6-EF46-1C43-8F3E-3620C3C83F36}"/>
          </ac:spMkLst>
        </pc:spChg>
        <pc:grpChg chg="add">
          <ac:chgData name="Matthew Jarvis" userId="2728628c-5d8e-44c3-b846-d8ec885f53c1" providerId="ADAL" clId="{42C406D5-B1F3-4578-90F9-B89F65405863}" dt="2022-09-22T20:41:50.823" v="1912" actId="26606"/>
          <ac:grpSpMkLst>
            <pc:docMk/>
            <pc:sldMk cId="664705900" sldId="298"/>
            <ac:grpSpMk id="12" creationId="{97620302-BEE8-1447-8324-5F4178AA169B}"/>
          </ac:grpSpMkLst>
        </pc:grpChg>
        <pc:picChg chg="add mod">
          <ac:chgData name="Matthew Jarvis" userId="2728628c-5d8e-44c3-b846-d8ec885f53c1" providerId="ADAL" clId="{42C406D5-B1F3-4578-90F9-B89F65405863}" dt="2022-09-22T20:41:50.823" v="1912" actId="26606"/>
          <ac:picMkLst>
            <pc:docMk/>
            <pc:sldMk cId="664705900" sldId="298"/>
            <ac:picMk id="5" creationId="{364901D9-FEAC-98FF-7C4F-FDFE9F934423}"/>
          </ac:picMkLst>
        </pc:picChg>
        <pc:picChg chg="del">
          <ac:chgData name="Matthew Jarvis" userId="2728628c-5d8e-44c3-b846-d8ec885f53c1" providerId="ADAL" clId="{42C406D5-B1F3-4578-90F9-B89F65405863}" dt="2022-09-22T20:41:26.511" v="1905" actId="21"/>
          <ac:picMkLst>
            <pc:docMk/>
            <pc:sldMk cId="664705900" sldId="298"/>
            <ac:picMk id="1026" creationId="{3A7EC952-0D6A-4959-8A35-5BB782FED5B1}"/>
          </ac:picMkLst>
        </pc:picChg>
        <pc:cxnChg chg="add">
          <ac:chgData name="Matthew Jarvis" userId="2728628c-5d8e-44c3-b846-d8ec885f53c1" providerId="ADAL" clId="{42C406D5-B1F3-4578-90F9-B89F65405863}" dt="2022-09-22T20:41:50.823" v="1912" actId="26606"/>
          <ac:cxnSpMkLst>
            <pc:docMk/>
            <pc:sldMk cId="664705900" sldId="298"/>
            <ac:cxnSpMk id="18" creationId="{68C50EA3-7CF1-9542-A21D-5B3EBACC5009}"/>
          </ac:cxnSpMkLst>
        </pc:cxnChg>
      </pc:sldChg>
      <pc:sldChg chg="addSp delSp modSp add del mod setBg modClrScheme delAnim modAnim chgLayout">
        <pc:chgData name="Matthew Jarvis" userId="2728628c-5d8e-44c3-b846-d8ec885f53c1" providerId="ADAL" clId="{42C406D5-B1F3-4578-90F9-B89F65405863}" dt="2022-09-22T20:50:09.825" v="1982" actId="207"/>
        <pc:sldMkLst>
          <pc:docMk/>
          <pc:sldMk cId="1641961108" sldId="299"/>
        </pc:sldMkLst>
        <pc:spChg chg="mod ord">
          <ac:chgData name="Matthew Jarvis" userId="2728628c-5d8e-44c3-b846-d8ec885f53c1" providerId="ADAL" clId="{42C406D5-B1F3-4578-90F9-B89F65405863}" dt="2022-09-22T20:45:10.203" v="1947" actId="26606"/>
          <ac:spMkLst>
            <pc:docMk/>
            <pc:sldMk cId="1641961108" sldId="299"/>
            <ac:spMk id="2" creationId="{DBACD9E2-65C8-4EED-B016-34A7BA383107}"/>
          </ac:spMkLst>
        </pc:spChg>
        <pc:spChg chg="add del mod">
          <ac:chgData name="Matthew Jarvis" userId="2728628c-5d8e-44c3-b846-d8ec885f53c1" providerId="ADAL" clId="{42C406D5-B1F3-4578-90F9-B89F65405863}" dt="2022-09-22T20:42:38.186" v="1928" actId="478"/>
          <ac:spMkLst>
            <pc:docMk/>
            <pc:sldMk cId="1641961108" sldId="299"/>
            <ac:spMk id="3" creationId="{CDDAAEE9-92DC-902A-8D68-B2DC94378B04}"/>
          </ac:spMkLst>
        </pc:spChg>
        <pc:spChg chg="mod ord">
          <ac:chgData name="Matthew Jarvis" userId="2728628c-5d8e-44c3-b846-d8ec885f53c1" providerId="ADAL" clId="{42C406D5-B1F3-4578-90F9-B89F65405863}" dt="2022-09-22T20:50:09.825" v="1982" actId="207"/>
          <ac:spMkLst>
            <pc:docMk/>
            <pc:sldMk cId="1641961108" sldId="299"/>
            <ac:spMk id="4" creationId="{5BCA8B52-BA3C-4AD0-A609-A646B6E05896}"/>
          </ac:spMkLst>
        </pc:spChg>
        <pc:spChg chg="del mod">
          <ac:chgData name="Matthew Jarvis" userId="2728628c-5d8e-44c3-b846-d8ec885f53c1" providerId="ADAL" clId="{42C406D5-B1F3-4578-90F9-B89F65405863}" dt="2022-09-22T20:42:35.703" v="1927"/>
          <ac:spMkLst>
            <pc:docMk/>
            <pc:sldMk cId="1641961108" sldId="299"/>
            <ac:spMk id="6" creationId="{7B45BAC4-6D36-48AC-8517-F64652C91E90}"/>
          </ac:spMkLst>
        </pc:spChg>
        <pc:spChg chg="add del">
          <ac:chgData name="Matthew Jarvis" userId="2728628c-5d8e-44c3-b846-d8ec885f53c1" providerId="ADAL" clId="{42C406D5-B1F3-4578-90F9-B89F65405863}" dt="2022-09-22T20:45:10.203" v="1947" actId="26606"/>
          <ac:spMkLst>
            <pc:docMk/>
            <pc:sldMk cId="1641961108" sldId="299"/>
            <ac:spMk id="9" creationId="{4EFE82FE-7465-AE46-88DF-34D347E83B84}"/>
          </ac:spMkLst>
        </pc:spChg>
        <pc:spChg chg="add">
          <ac:chgData name="Matthew Jarvis" userId="2728628c-5d8e-44c3-b846-d8ec885f53c1" providerId="ADAL" clId="{42C406D5-B1F3-4578-90F9-B89F65405863}" dt="2022-09-22T20:45:10.203" v="1947" actId="26606"/>
          <ac:spMkLst>
            <pc:docMk/>
            <pc:sldMk cId="1641961108" sldId="299"/>
            <ac:spMk id="25" creationId="{C7F2E4D6-EF46-1C43-8F3E-3620C3C83F36}"/>
          </ac:spMkLst>
        </pc:spChg>
        <pc:grpChg chg="add del">
          <ac:chgData name="Matthew Jarvis" userId="2728628c-5d8e-44c3-b846-d8ec885f53c1" providerId="ADAL" clId="{42C406D5-B1F3-4578-90F9-B89F65405863}" dt="2022-09-22T20:45:10.203" v="1947" actId="26606"/>
          <ac:grpSpMkLst>
            <pc:docMk/>
            <pc:sldMk cId="1641961108" sldId="299"/>
            <ac:grpSpMk id="13" creationId="{75BEF7CB-BB00-3345-8542-8F0FAFE1C48B}"/>
          </ac:grpSpMkLst>
        </pc:grpChg>
        <pc:grpChg chg="add">
          <ac:chgData name="Matthew Jarvis" userId="2728628c-5d8e-44c3-b846-d8ec885f53c1" providerId="ADAL" clId="{42C406D5-B1F3-4578-90F9-B89F65405863}" dt="2022-09-22T20:45:10.203" v="1947" actId="26606"/>
          <ac:grpSpMkLst>
            <pc:docMk/>
            <pc:sldMk cId="1641961108" sldId="299"/>
            <ac:grpSpMk id="27" creationId="{97620302-BEE8-1447-8324-5F4178AA169B}"/>
          </ac:grpSpMkLst>
        </pc:grpChg>
        <pc:picChg chg="add del mod">
          <ac:chgData name="Matthew Jarvis" userId="2728628c-5d8e-44c3-b846-d8ec885f53c1" providerId="ADAL" clId="{42C406D5-B1F3-4578-90F9-B89F65405863}" dt="2022-09-22T20:42:54.467" v="1932" actId="21"/>
          <ac:picMkLst>
            <pc:docMk/>
            <pc:sldMk cId="1641961108" sldId="299"/>
            <ac:picMk id="5" creationId="{772C2021-4BC0-7F8E-7618-EEC24519BAFD}"/>
          </ac:picMkLst>
        </pc:picChg>
        <pc:picChg chg="add del mod">
          <ac:chgData name="Matthew Jarvis" userId="2728628c-5d8e-44c3-b846-d8ec885f53c1" providerId="ADAL" clId="{42C406D5-B1F3-4578-90F9-B89F65405863}" dt="2022-09-22T20:43:10.869" v="1935" actId="21"/>
          <ac:picMkLst>
            <pc:docMk/>
            <pc:sldMk cId="1641961108" sldId="299"/>
            <ac:picMk id="7" creationId="{44091AC1-DAD5-C284-D626-983F1F197DCA}"/>
          </ac:picMkLst>
        </pc:picChg>
        <pc:picChg chg="add del mod">
          <ac:chgData name="Matthew Jarvis" userId="2728628c-5d8e-44c3-b846-d8ec885f53c1" providerId="ADAL" clId="{42C406D5-B1F3-4578-90F9-B89F65405863}" dt="2022-09-22T20:44:52.975" v="1945" actId="21"/>
          <ac:picMkLst>
            <pc:docMk/>
            <pc:sldMk cId="1641961108" sldId="299"/>
            <ac:picMk id="8" creationId="{9D15F462-F0FD-49E7-B4FD-299FDE033038}"/>
          </ac:picMkLst>
        </pc:picChg>
        <pc:picChg chg="add mod">
          <ac:chgData name="Matthew Jarvis" userId="2728628c-5d8e-44c3-b846-d8ec885f53c1" providerId="ADAL" clId="{42C406D5-B1F3-4578-90F9-B89F65405863}" dt="2022-09-22T20:45:15.324" v="1949" actId="1076"/>
          <ac:picMkLst>
            <pc:docMk/>
            <pc:sldMk cId="1641961108" sldId="299"/>
            <ac:picMk id="10" creationId="{D8C569EE-2EDE-7E5C-7EC0-195003BCFF8B}"/>
          </ac:picMkLst>
        </pc:picChg>
        <pc:picChg chg="del">
          <ac:chgData name="Matthew Jarvis" userId="2728628c-5d8e-44c3-b846-d8ec885f53c1" providerId="ADAL" clId="{42C406D5-B1F3-4578-90F9-B89F65405863}" dt="2022-09-22T20:42:35.693" v="1925" actId="21"/>
          <ac:picMkLst>
            <pc:docMk/>
            <pc:sldMk cId="1641961108" sldId="299"/>
            <ac:picMk id="12" creationId="{EF5AD02E-30C0-4AC7-A230-BC0AEB35F470}"/>
          </ac:picMkLst>
        </pc:picChg>
        <pc:cxnChg chg="add del">
          <ac:chgData name="Matthew Jarvis" userId="2728628c-5d8e-44c3-b846-d8ec885f53c1" providerId="ADAL" clId="{42C406D5-B1F3-4578-90F9-B89F65405863}" dt="2022-09-22T20:45:10.203" v="1947" actId="26606"/>
          <ac:cxnSpMkLst>
            <pc:docMk/>
            <pc:sldMk cId="1641961108" sldId="299"/>
            <ac:cxnSpMk id="11" creationId="{BA7C2670-8081-9C42-82A1-23BBFAEAAABC}"/>
          </ac:cxnSpMkLst>
        </pc:cxnChg>
        <pc:cxnChg chg="add">
          <ac:chgData name="Matthew Jarvis" userId="2728628c-5d8e-44c3-b846-d8ec885f53c1" providerId="ADAL" clId="{42C406D5-B1F3-4578-90F9-B89F65405863}" dt="2022-09-22T20:45:10.203" v="1947" actId="26606"/>
          <ac:cxnSpMkLst>
            <pc:docMk/>
            <pc:sldMk cId="1641961108" sldId="299"/>
            <ac:cxnSpMk id="33" creationId="{68C50EA3-7CF1-9542-A21D-5B3EBACC5009}"/>
          </ac:cxnSpMkLst>
        </pc:cxnChg>
      </pc:sldChg>
      <pc:sldChg chg="addSp delSp modSp add del mod setBg modClrScheme delAnim modAnim chgLayout">
        <pc:chgData name="Matthew Jarvis" userId="2728628c-5d8e-44c3-b846-d8ec885f53c1" providerId="ADAL" clId="{42C406D5-B1F3-4578-90F9-B89F65405863}" dt="2022-09-22T20:50:20.680" v="1983"/>
        <pc:sldMkLst>
          <pc:docMk/>
          <pc:sldMk cId="404071139" sldId="300"/>
        </pc:sldMkLst>
        <pc:spChg chg="mod ord">
          <ac:chgData name="Matthew Jarvis" userId="2728628c-5d8e-44c3-b846-d8ec885f53c1" providerId="ADAL" clId="{42C406D5-B1F3-4578-90F9-B89F65405863}" dt="2022-09-22T20:46:42.219" v="1968" actId="26606"/>
          <ac:spMkLst>
            <pc:docMk/>
            <pc:sldMk cId="404071139" sldId="300"/>
            <ac:spMk id="2" creationId="{DBACD9E2-65C8-4EED-B016-34A7BA383107}"/>
          </ac:spMkLst>
        </pc:spChg>
        <pc:spChg chg="add del mod">
          <ac:chgData name="Matthew Jarvis" userId="2728628c-5d8e-44c3-b846-d8ec885f53c1" providerId="ADAL" clId="{42C406D5-B1F3-4578-90F9-B89F65405863}" dt="2022-09-22T20:46:11.812" v="1962" actId="478"/>
          <ac:spMkLst>
            <pc:docMk/>
            <pc:sldMk cId="404071139" sldId="300"/>
            <ac:spMk id="3" creationId="{3843390F-C90B-7179-09CA-227F844EF784}"/>
          </ac:spMkLst>
        </pc:spChg>
        <pc:spChg chg="mod ord">
          <ac:chgData name="Matthew Jarvis" userId="2728628c-5d8e-44c3-b846-d8ec885f53c1" providerId="ADAL" clId="{42C406D5-B1F3-4578-90F9-B89F65405863}" dt="2022-09-22T20:47:12.607" v="1974" actId="207"/>
          <ac:spMkLst>
            <pc:docMk/>
            <pc:sldMk cId="404071139" sldId="300"/>
            <ac:spMk id="4" creationId="{5BCA8B52-BA3C-4AD0-A609-A646B6E05896}"/>
          </ac:spMkLst>
        </pc:spChg>
        <pc:spChg chg="add">
          <ac:chgData name="Matthew Jarvis" userId="2728628c-5d8e-44c3-b846-d8ec885f53c1" providerId="ADAL" clId="{42C406D5-B1F3-4578-90F9-B89F65405863}" dt="2022-09-22T20:46:42.219" v="1968" actId="26606"/>
          <ac:spMkLst>
            <pc:docMk/>
            <pc:sldMk cId="404071139" sldId="300"/>
            <ac:spMk id="7" creationId="{C7F2E4D6-EF46-1C43-8F3E-3620C3C83F36}"/>
          </ac:spMkLst>
        </pc:spChg>
        <pc:spChg chg="del mod">
          <ac:chgData name="Matthew Jarvis" userId="2728628c-5d8e-44c3-b846-d8ec885f53c1" providerId="ADAL" clId="{42C406D5-B1F3-4578-90F9-B89F65405863}" dt="2022-09-22T20:46:30.289" v="1966" actId="478"/>
          <ac:spMkLst>
            <pc:docMk/>
            <pc:sldMk cId="404071139" sldId="300"/>
            <ac:spMk id="8" creationId="{8B4C1D48-4737-4922-8AB7-A678D1FAB08C}"/>
          </ac:spMkLst>
        </pc:spChg>
        <pc:grpChg chg="add">
          <ac:chgData name="Matthew Jarvis" userId="2728628c-5d8e-44c3-b846-d8ec885f53c1" providerId="ADAL" clId="{42C406D5-B1F3-4578-90F9-B89F65405863}" dt="2022-09-22T20:46:42.219" v="1968" actId="26606"/>
          <ac:grpSpMkLst>
            <pc:docMk/>
            <pc:sldMk cId="404071139" sldId="300"/>
            <ac:grpSpMk id="12" creationId="{97620302-BEE8-1447-8324-5F4178AA169B}"/>
          </ac:grpSpMkLst>
        </pc:grpChg>
        <pc:picChg chg="add mod">
          <ac:chgData name="Matthew Jarvis" userId="2728628c-5d8e-44c3-b846-d8ec885f53c1" providerId="ADAL" clId="{42C406D5-B1F3-4578-90F9-B89F65405863}" dt="2022-09-22T20:46:42.219" v="1968" actId="26606"/>
          <ac:picMkLst>
            <pc:docMk/>
            <pc:sldMk cId="404071139" sldId="300"/>
            <ac:picMk id="5" creationId="{D1752382-C9AA-7A97-1720-96160AC04250}"/>
          </ac:picMkLst>
        </pc:picChg>
        <pc:picChg chg="del">
          <ac:chgData name="Matthew Jarvis" userId="2728628c-5d8e-44c3-b846-d8ec885f53c1" providerId="ADAL" clId="{42C406D5-B1F3-4578-90F9-B89F65405863}" dt="2022-09-22T20:46:06.850" v="1961" actId="21"/>
          <ac:picMkLst>
            <pc:docMk/>
            <pc:sldMk cId="404071139" sldId="300"/>
            <ac:picMk id="10" creationId="{CD91C79F-E944-48AC-BF98-9455137BBC9F}"/>
          </ac:picMkLst>
        </pc:picChg>
        <pc:cxnChg chg="add">
          <ac:chgData name="Matthew Jarvis" userId="2728628c-5d8e-44c3-b846-d8ec885f53c1" providerId="ADAL" clId="{42C406D5-B1F3-4578-90F9-B89F65405863}" dt="2022-09-22T20:46:42.219" v="1968" actId="26606"/>
          <ac:cxnSpMkLst>
            <pc:docMk/>
            <pc:sldMk cId="404071139" sldId="300"/>
            <ac:cxnSpMk id="18" creationId="{68C50EA3-7CF1-9542-A21D-5B3EBACC5009}"/>
          </ac:cxnSpMkLst>
        </pc:cxnChg>
      </pc:sldChg>
      <pc:sldChg chg="addSp delSp modSp add del mod setBg modClrScheme delAnim modAnim setClrOvrMap chgLayout">
        <pc:chgData name="Matthew Jarvis" userId="2728628c-5d8e-44c3-b846-d8ec885f53c1" providerId="ADAL" clId="{42C406D5-B1F3-4578-90F9-B89F65405863}" dt="2022-09-22T20:35:18.756" v="1829"/>
        <pc:sldMkLst>
          <pc:docMk/>
          <pc:sldMk cId="3208388066" sldId="306"/>
        </pc:sldMkLst>
        <pc:spChg chg="mod ord">
          <ac:chgData name="Matthew Jarvis" userId="2728628c-5d8e-44c3-b846-d8ec885f53c1" providerId="ADAL" clId="{42C406D5-B1F3-4578-90F9-B89F65405863}" dt="2022-09-22T20:27:43.716" v="1752" actId="26606"/>
          <ac:spMkLst>
            <pc:docMk/>
            <pc:sldMk cId="3208388066" sldId="306"/>
            <ac:spMk id="2" creationId="{00000000-0000-0000-0000-000000000000}"/>
          </ac:spMkLst>
        </pc:spChg>
        <pc:spChg chg="mod ord">
          <ac:chgData name="Matthew Jarvis" userId="2728628c-5d8e-44c3-b846-d8ec885f53c1" providerId="ADAL" clId="{42C406D5-B1F3-4578-90F9-B89F65405863}" dt="2022-09-22T20:33:15.378" v="1808" actId="207"/>
          <ac:spMkLst>
            <pc:docMk/>
            <pc:sldMk cId="3208388066" sldId="306"/>
            <ac:spMk id="4" creationId="{8859A320-EB99-4609-8C04-5055EDC1C15C}"/>
          </ac:spMkLst>
        </pc:spChg>
        <pc:spChg chg="add del mod">
          <ac:chgData name="Matthew Jarvis" userId="2728628c-5d8e-44c3-b846-d8ec885f53c1" providerId="ADAL" clId="{42C406D5-B1F3-4578-90F9-B89F65405863}" dt="2022-09-22T20:27:14.285" v="1749" actId="478"/>
          <ac:spMkLst>
            <pc:docMk/>
            <pc:sldMk cId="3208388066" sldId="306"/>
            <ac:spMk id="5" creationId="{DEFA76FA-D2E6-0AEC-FDAA-B70D91B9D04D}"/>
          </ac:spMkLst>
        </pc:spChg>
        <pc:spChg chg="del mod">
          <ac:chgData name="Matthew Jarvis" userId="2728628c-5d8e-44c3-b846-d8ec885f53c1" providerId="ADAL" clId="{42C406D5-B1F3-4578-90F9-B89F65405863}" dt="2022-09-22T20:27:09.004" v="1748"/>
          <ac:spMkLst>
            <pc:docMk/>
            <pc:sldMk cId="3208388066" sldId="306"/>
            <ac:spMk id="7" creationId="{5005B152-D3CA-4E38-9834-4192A04A0C51}"/>
          </ac:spMkLst>
        </pc:spChg>
        <pc:spChg chg="add">
          <ac:chgData name="Matthew Jarvis" userId="2728628c-5d8e-44c3-b846-d8ec885f53c1" providerId="ADAL" clId="{42C406D5-B1F3-4578-90F9-B89F65405863}" dt="2022-09-22T20:27:43.716" v="1752" actId="26606"/>
          <ac:spMkLst>
            <pc:docMk/>
            <pc:sldMk cId="3208388066" sldId="306"/>
            <ac:spMk id="13" creationId="{C7F2E4D6-EF46-1C43-8F3E-3620C3C83F36}"/>
          </ac:spMkLst>
        </pc:spChg>
        <pc:spChg chg="add">
          <ac:chgData name="Matthew Jarvis" userId="2728628c-5d8e-44c3-b846-d8ec885f53c1" providerId="ADAL" clId="{42C406D5-B1F3-4578-90F9-B89F65405863}" dt="2022-09-22T20:27:43.716" v="1752" actId="26606"/>
          <ac:spMkLst>
            <pc:docMk/>
            <pc:sldMk cId="3208388066" sldId="306"/>
            <ac:spMk id="15" creationId="{14ACB00F-615E-0E4F-9794-329E08F6E499}"/>
          </ac:spMkLst>
        </pc:spChg>
        <pc:grpChg chg="add">
          <ac:chgData name="Matthew Jarvis" userId="2728628c-5d8e-44c3-b846-d8ec885f53c1" providerId="ADAL" clId="{42C406D5-B1F3-4578-90F9-B89F65405863}" dt="2022-09-22T20:27:43.716" v="1752" actId="26606"/>
          <ac:grpSpMkLst>
            <pc:docMk/>
            <pc:sldMk cId="3208388066" sldId="306"/>
            <ac:grpSpMk id="19" creationId="{35B55452-0B37-B747-9C68-70C4EF8F7539}"/>
          </ac:grpSpMkLst>
        </pc:grpChg>
        <pc:picChg chg="del">
          <ac:chgData name="Matthew Jarvis" userId="2728628c-5d8e-44c3-b846-d8ec885f53c1" providerId="ADAL" clId="{42C406D5-B1F3-4578-90F9-B89F65405863}" dt="2022-09-22T20:27:08.997" v="1746" actId="21"/>
          <ac:picMkLst>
            <pc:docMk/>
            <pc:sldMk cId="3208388066" sldId="306"/>
            <ac:picMk id="6" creationId="{5619D5BF-D962-4E81-ABA4-B0202D01162C}"/>
          </ac:picMkLst>
        </pc:picChg>
        <pc:picChg chg="add mod ord">
          <ac:chgData name="Matthew Jarvis" userId="2728628c-5d8e-44c3-b846-d8ec885f53c1" providerId="ADAL" clId="{42C406D5-B1F3-4578-90F9-B89F65405863}" dt="2022-09-22T20:27:49.125" v="1754" actId="1076"/>
          <ac:picMkLst>
            <pc:docMk/>
            <pc:sldMk cId="3208388066" sldId="306"/>
            <ac:picMk id="8" creationId="{1B7B2FB5-57A2-AEA0-00FF-32C77834A19D}"/>
          </ac:picMkLst>
        </pc:picChg>
        <pc:cxnChg chg="add">
          <ac:chgData name="Matthew Jarvis" userId="2728628c-5d8e-44c3-b846-d8ec885f53c1" providerId="ADAL" clId="{42C406D5-B1F3-4578-90F9-B89F65405863}" dt="2022-09-22T20:27:43.716" v="1752" actId="26606"/>
          <ac:cxnSpMkLst>
            <pc:docMk/>
            <pc:sldMk cId="3208388066" sldId="306"/>
            <ac:cxnSpMk id="17" creationId="{1D2BBFA3-6EA8-1C48-B3A5-DFCC389D2821}"/>
          </ac:cxnSpMkLst>
        </pc:cxnChg>
      </pc:sldChg>
      <pc:sldChg chg="modSp add del mod">
        <pc:chgData name="Matthew Jarvis" userId="2728628c-5d8e-44c3-b846-d8ec885f53c1" providerId="ADAL" clId="{42C406D5-B1F3-4578-90F9-B89F65405863}" dt="2022-09-22T20:11:05.138" v="1469" actId="47"/>
        <pc:sldMkLst>
          <pc:docMk/>
          <pc:sldMk cId="552196771" sldId="307"/>
        </pc:sldMkLst>
        <pc:spChg chg="mod">
          <ac:chgData name="Matthew Jarvis" userId="2728628c-5d8e-44c3-b846-d8ec885f53c1" providerId="ADAL" clId="{42C406D5-B1F3-4578-90F9-B89F65405863}" dt="2022-09-22T20:07:53.801" v="1458" actId="27636"/>
          <ac:spMkLst>
            <pc:docMk/>
            <pc:sldMk cId="552196771" sldId="307"/>
            <ac:spMk id="2" creationId="{00000000-0000-0000-0000-000000000000}"/>
          </ac:spMkLst>
        </pc:spChg>
        <pc:spChg chg="mod">
          <ac:chgData name="Matthew Jarvis" userId="2728628c-5d8e-44c3-b846-d8ec885f53c1" providerId="ADAL" clId="{42C406D5-B1F3-4578-90F9-B89F65405863}" dt="2022-09-22T20:07:53.804" v="1459" actId="27636"/>
          <ac:spMkLst>
            <pc:docMk/>
            <pc:sldMk cId="552196771" sldId="307"/>
            <ac:spMk id="4" creationId="{CA1DDCCE-3F28-49B9-972F-2BDC63F158D8}"/>
          </ac:spMkLst>
        </pc:spChg>
      </pc:sldChg>
      <pc:sldChg chg="modSp add del mod">
        <pc:chgData name="Matthew Jarvis" userId="2728628c-5d8e-44c3-b846-d8ec885f53c1" providerId="ADAL" clId="{42C406D5-B1F3-4578-90F9-B89F65405863}" dt="2022-09-22T20:11:05.138" v="1469" actId="47"/>
        <pc:sldMkLst>
          <pc:docMk/>
          <pc:sldMk cId="1901694520" sldId="308"/>
        </pc:sldMkLst>
        <pc:spChg chg="mod">
          <ac:chgData name="Matthew Jarvis" userId="2728628c-5d8e-44c3-b846-d8ec885f53c1" providerId="ADAL" clId="{42C406D5-B1F3-4578-90F9-B89F65405863}" dt="2022-09-22T20:07:53.804" v="1461" actId="27636"/>
          <ac:spMkLst>
            <pc:docMk/>
            <pc:sldMk cId="1901694520" sldId="308"/>
            <ac:spMk id="2" creationId="{36551AC8-9409-42AC-9EE6-E8E0EEC1C997}"/>
          </ac:spMkLst>
        </pc:spChg>
        <pc:spChg chg="mod">
          <ac:chgData name="Matthew Jarvis" userId="2728628c-5d8e-44c3-b846-d8ec885f53c1" providerId="ADAL" clId="{42C406D5-B1F3-4578-90F9-B89F65405863}" dt="2022-09-22T20:07:53.804" v="1460" actId="27636"/>
          <ac:spMkLst>
            <pc:docMk/>
            <pc:sldMk cId="1901694520" sldId="308"/>
            <ac:spMk id="3" creationId="{5B06BDBC-EC2A-41B9-9F30-D21659F80AFE}"/>
          </ac:spMkLst>
        </pc:spChg>
      </pc:sldChg>
      <pc:sldChg chg="modSp add del mod">
        <pc:chgData name="Matthew Jarvis" userId="2728628c-5d8e-44c3-b846-d8ec885f53c1" providerId="ADAL" clId="{42C406D5-B1F3-4578-90F9-B89F65405863}" dt="2022-09-22T20:11:05.138" v="1469" actId="47"/>
        <pc:sldMkLst>
          <pc:docMk/>
          <pc:sldMk cId="1145172587" sldId="309"/>
        </pc:sldMkLst>
        <pc:spChg chg="mod">
          <ac:chgData name="Matthew Jarvis" userId="2728628c-5d8e-44c3-b846-d8ec885f53c1" providerId="ADAL" clId="{42C406D5-B1F3-4578-90F9-B89F65405863}" dt="2022-09-22T20:07:53.825" v="1462" actId="27636"/>
          <ac:spMkLst>
            <pc:docMk/>
            <pc:sldMk cId="1145172587" sldId="309"/>
            <ac:spMk id="3" creationId="{2A58F210-5BB4-4C6B-B6FA-9AA00F08B1D2}"/>
          </ac:spMkLst>
        </pc:spChg>
      </pc:sldChg>
      <pc:sldChg chg="addSp delSp modSp add mod setBg setClrOvrMap delDesignElem">
        <pc:chgData name="Matthew Jarvis" userId="2728628c-5d8e-44c3-b846-d8ec885f53c1" providerId="ADAL" clId="{42C406D5-B1F3-4578-90F9-B89F65405863}" dt="2022-09-22T20:17:20.046" v="1585" actId="26606"/>
        <pc:sldMkLst>
          <pc:docMk/>
          <pc:sldMk cId="263471086" sldId="311"/>
        </pc:sldMkLst>
        <pc:spChg chg="add del">
          <ac:chgData name="Matthew Jarvis" userId="2728628c-5d8e-44c3-b846-d8ec885f53c1" providerId="ADAL" clId="{42C406D5-B1F3-4578-90F9-B89F65405863}" dt="2022-09-22T20:16:31.684" v="1579" actId="26606"/>
          <ac:spMkLst>
            <pc:docMk/>
            <pc:sldMk cId="263471086" sldId="311"/>
            <ac:spMk id="6" creationId="{262ABC4B-37D8-4218-BDD8-6DF6A00C0C80}"/>
          </ac:spMkLst>
        </pc:spChg>
        <pc:spChg chg="add del">
          <ac:chgData name="Matthew Jarvis" userId="2728628c-5d8e-44c3-b846-d8ec885f53c1" providerId="ADAL" clId="{42C406D5-B1F3-4578-90F9-B89F65405863}" dt="2022-09-22T20:16:40.185" v="1581" actId="26606"/>
          <ac:spMkLst>
            <pc:docMk/>
            <pc:sldMk cId="263471086" sldId="311"/>
            <ac:spMk id="8" creationId="{19E301E5-1206-47D0-9CDF-72583D739089}"/>
          </ac:spMkLst>
        </pc:spChg>
        <pc:spChg chg="del">
          <ac:chgData name="Matthew Jarvis" userId="2728628c-5d8e-44c3-b846-d8ec885f53c1" providerId="ADAL" clId="{42C406D5-B1F3-4578-90F9-B89F65405863}" dt="2022-09-22T20:12:08.632" v="1473"/>
          <ac:spMkLst>
            <pc:docMk/>
            <pc:sldMk cId="263471086" sldId="311"/>
            <ac:spMk id="9" creationId="{262ABC4B-37D8-4218-BDD8-6DF6A00C0C80}"/>
          </ac:spMkLst>
        </pc:spChg>
        <pc:spChg chg="add del">
          <ac:chgData name="Matthew Jarvis" userId="2728628c-5d8e-44c3-b846-d8ec885f53c1" providerId="ADAL" clId="{42C406D5-B1F3-4578-90F9-B89F65405863}" dt="2022-09-22T20:16:40.185" v="1581" actId="26606"/>
          <ac:spMkLst>
            <pc:docMk/>
            <pc:sldMk cId="263471086" sldId="311"/>
            <ac:spMk id="11" creationId="{AFA31FBE-7948-4384-B68A-75DEFDC4955A}"/>
          </ac:spMkLst>
        </pc:spChg>
        <pc:spChg chg="add del">
          <ac:chgData name="Matthew Jarvis" userId="2728628c-5d8e-44c3-b846-d8ec885f53c1" providerId="ADAL" clId="{42C406D5-B1F3-4578-90F9-B89F65405863}" dt="2022-09-22T20:17:20.046" v="1585" actId="26606"/>
          <ac:spMkLst>
            <pc:docMk/>
            <pc:sldMk cId="263471086" sldId="311"/>
            <ac:spMk id="13" creationId="{CE7E7877-F64E-4EEA-B778-138031EFF874}"/>
          </ac:spMkLst>
        </pc:spChg>
        <pc:spChg chg="add del">
          <ac:chgData name="Matthew Jarvis" userId="2728628c-5d8e-44c3-b846-d8ec885f53c1" providerId="ADAL" clId="{42C406D5-B1F3-4578-90F9-B89F65405863}" dt="2022-09-22T20:17:20.046" v="1585" actId="26606"/>
          <ac:spMkLst>
            <pc:docMk/>
            <pc:sldMk cId="263471086" sldId="311"/>
            <ac:spMk id="14" creationId="{AA3CC463-F933-4AC4-86E1-5AC14B0C3163}"/>
          </ac:spMkLst>
        </pc:spChg>
        <pc:spChg chg="add del">
          <ac:chgData name="Matthew Jarvis" userId="2728628c-5d8e-44c3-b846-d8ec885f53c1" providerId="ADAL" clId="{42C406D5-B1F3-4578-90F9-B89F65405863}" dt="2022-09-22T20:17:20.046" v="1585" actId="26606"/>
          <ac:spMkLst>
            <pc:docMk/>
            <pc:sldMk cId="263471086" sldId="311"/>
            <ac:spMk id="15" creationId="{7DD6C4F3-70FD-4F13-919C-702EE4886499}"/>
          </ac:spMkLst>
        </pc:spChg>
        <pc:spChg chg="add del">
          <ac:chgData name="Matthew Jarvis" userId="2728628c-5d8e-44c3-b846-d8ec885f53c1" providerId="ADAL" clId="{42C406D5-B1F3-4578-90F9-B89F65405863}" dt="2022-09-22T20:17:20.046" v="1585" actId="26606"/>
          <ac:spMkLst>
            <pc:docMk/>
            <pc:sldMk cId="263471086" sldId="311"/>
            <ac:spMk id="16" creationId="{6025D2DB-A12A-44DB-B00E-F4D622329EDD}"/>
          </ac:spMkLst>
        </pc:spChg>
        <pc:spChg chg="add">
          <ac:chgData name="Matthew Jarvis" userId="2728628c-5d8e-44c3-b846-d8ec885f53c1" providerId="ADAL" clId="{42C406D5-B1F3-4578-90F9-B89F65405863}" dt="2022-09-22T20:17:20.046" v="1585" actId="26606"/>
          <ac:spMkLst>
            <pc:docMk/>
            <pc:sldMk cId="263471086" sldId="311"/>
            <ac:spMk id="21" creationId="{FABB624F-BF77-4AE1-B71D-2D681D4731B8}"/>
          </ac:spMkLst>
        </pc:spChg>
        <pc:picChg chg="mod ord">
          <ac:chgData name="Matthew Jarvis" userId="2728628c-5d8e-44c3-b846-d8ec885f53c1" providerId="ADAL" clId="{42C406D5-B1F3-4578-90F9-B89F65405863}" dt="2022-09-22T20:17:20.046" v="1585" actId="26606"/>
          <ac:picMkLst>
            <pc:docMk/>
            <pc:sldMk cId="263471086" sldId="311"/>
            <ac:picMk id="2" creationId="{A179782C-5C1E-4187-8F80-28AEBCAA591D}"/>
          </ac:picMkLst>
        </pc:picChg>
        <pc:picChg chg="mod">
          <ac:chgData name="Matthew Jarvis" userId="2728628c-5d8e-44c3-b846-d8ec885f53c1" providerId="ADAL" clId="{42C406D5-B1F3-4578-90F9-B89F65405863}" dt="2022-09-22T20:17:20.046" v="1585" actId="26606"/>
          <ac:picMkLst>
            <pc:docMk/>
            <pc:sldMk cId="263471086" sldId="311"/>
            <ac:picMk id="3" creationId="{F4C109C6-BBEB-4FB8-A492-D0148F6CA83E}"/>
          </ac:picMkLst>
        </pc:picChg>
        <pc:picChg chg="mod ord">
          <ac:chgData name="Matthew Jarvis" userId="2728628c-5d8e-44c3-b846-d8ec885f53c1" providerId="ADAL" clId="{42C406D5-B1F3-4578-90F9-B89F65405863}" dt="2022-09-22T20:17:20.046" v="1585" actId="26606"/>
          <ac:picMkLst>
            <pc:docMk/>
            <pc:sldMk cId="263471086" sldId="311"/>
            <ac:picMk id="4" creationId="{5F40E3F7-A1C2-4929-A45C-38108D90A305}"/>
          </ac:picMkLst>
        </pc:picChg>
      </pc:sldChg>
      <pc:sldChg chg="addSp delSp modSp add mod setBg modAnim chgLayout">
        <pc:chgData name="Matthew Jarvis" userId="2728628c-5d8e-44c3-b846-d8ec885f53c1" providerId="ADAL" clId="{42C406D5-B1F3-4578-90F9-B89F65405863}" dt="2022-09-22T20:26:28.638" v="1738" actId="403"/>
        <pc:sldMkLst>
          <pc:docMk/>
          <pc:sldMk cId="3627819897" sldId="312"/>
        </pc:sldMkLst>
        <pc:spChg chg="mod ord">
          <ac:chgData name="Matthew Jarvis" userId="2728628c-5d8e-44c3-b846-d8ec885f53c1" providerId="ADAL" clId="{42C406D5-B1F3-4578-90F9-B89F65405863}" dt="2022-09-22T20:24:20.667" v="1704" actId="26606"/>
          <ac:spMkLst>
            <pc:docMk/>
            <pc:sldMk cId="3627819897" sldId="312"/>
            <ac:spMk id="2" creationId="{59CCF620-E43A-438F-BBDE-B866D4BCD29A}"/>
          </ac:spMkLst>
        </pc:spChg>
        <pc:spChg chg="mod ord">
          <ac:chgData name="Matthew Jarvis" userId="2728628c-5d8e-44c3-b846-d8ec885f53c1" providerId="ADAL" clId="{42C406D5-B1F3-4578-90F9-B89F65405863}" dt="2022-09-22T20:26:28.638" v="1738" actId="403"/>
          <ac:spMkLst>
            <pc:docMk/>
            <pc:sldMk cId="3627819897" sldId="312"/>
            <ac:spMk id="3" creationId="{1AD56C01-1460-4952-B19A-1ACAA0C7AF04}"/>
          </ac:spMkLst>
        </pc:spChg>
        <pc:spChg chg="del mod">
          <ac:chgData name="Matthew Jarvis" userId="2728628c-5d8e-44c3-b846-d8ec885f53c1" providerId="ADAL" clId="{42C406D5-B1F3-4578-90F9-B89F65405863}" dt="2022-09-22T20:23:29.550" v="1688"/>
          <ac:spMkLst>
            <pc:docMk/>
            <pc:sldMk cId="3627819897" sldId="312"/>
            <ac:spMk id="6" creationId="{0DD341A0-4762-4348-A729-D7080CEF03FA}"/>
          </ac:spMkLst>
        </pc:spChg>
        <pc:spChg chg="add del mod">
          <ac:chgData name="Matthew Jarvis" userId="2728628c-5d8e-44c3-b846-d8ec885f53c1" providerId="ADAL" clId="{42C406D5-B1F3-4578-90F9-B89F65405863}" dt="2022-09-22T20:23:18.461" v="1682" actId="478"/>
          <ac:spMkLst>
            <pc:docMk/>
            <pc:sldMk cId="3627819897" sldId="312"/>
            <ac:spMk id="7" creationId="{A746D7E6-E0AE-B731-9ECA-90F9EABBC07C}"/>
          </ac:spMkLst>
        </pc:spChg>
        <pc:spChg chg="add del">
          <ac:chgData name="Matthew Jarvis" userId="2728628c-5d8e-44c3-b846-d8ec885f53c1" providerId="ADAL" clId="{42C406D5-B1F3-4578-90F9-B89F65405863}" dt="2022-09-22T20:23:59.292" v="1691" actId="26606"/>
          <ac:spMkLst>
            <pc:docMk/>
            <pc:sldMk cId="3627819897" sldId="312"/>
            <ac:spMk id="30" creationId="{C7F2E4D6-EF46-1C43-8F3E-3620C3C83F36}"/>
          </ac:spMkLst>
        </pc:spChg>
        <pc:spChg chg="add del">
          <ac:chgData name="Matthew Jarvis" userId="2728628c-5d8e-44c3-b846-d8ec885f53c1" providerId="ADAL" clId="{42C406D5-B1F3-4578-90F9-B89F65405863}" dt="2022-09-22T20:24:04.965" v="1693" actId="26606"/>
          <ac:spMkLst>
            <pc:docMk/>
            <pc:sldMk cId="3627819897" sldId="312"/>
            <ac:spMk id="55" creationId="{C7F2E4D6-EF46-1C43-8F3E-3620C3C83F36}"/>
          </ac:spMkLst>
        </pc:spChg>
        <pc:spChg chg="add del">
          <ac:chgData name="Matthew Jarvis" userId="2728628c-5d8e-44c3-b846-d8ec885f53c1" providerId="ADAL" clId="{42C406D5-B1F3-4578-90F9-B89F65405863}" dt="2022-09-22T20:24:07.143" v="1695" actId="26606"/>
          <ac:spMkLst>
            <pc:docMk/>
            <pc:sldMk cId="3627819897" sldId="312"/>
            <ac:spMk id="65" creationId="{C7F2E4D6-EF46-1C43-8F3E-3620C3C83F36}"/>
          </ac:spMkLst>
        </pc:spChg>
        <pc:spChg chg="add del">
          <ac:chgData name="Matthew Jarvis" userId="2728628c-5d8e-44c3-b846-d8ec885f53c1" providerId="ADAL" clId="{42C406D5-B1F3-4578-90F9-B89F65405863}" dt="2022-09-22T20:24:13.946" v="1697" actId="26606"/>
          <ac:spMkLst>
            <pc:docMk/>
            <pc:sldMk cId="3627819897" sldId="312"/>
            <ac:spMk id="84" creationId="{C7F2E4D6-EF46-1C43-8F3E-3620C3C83F36}"/>
          </ac:spMkLst>
        </pc:spChg>
        <pc:spChg chg="add del">
          <ac:chgData name="Matthew Jarvis" userId="2728628c-5d8e-44c3-b846-d8ec885f53c1" providerId="ADAL" clId="{42C406D5-B1F3-4578-90F9-B89F65405863}" dt="2022-09-22T20:24:15.646" v="1699" actId="26606"/>
          <ac:spMkLst>
            <pc:docMk/>
            <pc:sldMk cId="3627819897" sldId="312"/>
            <ac:spMk id="93" creationId="{C7F2E4D6-EF46-1C43-8F3E-3620C3C83F36}"/>
          </ac:spMkLst>
        </pc:spChg>
        <pc:spChg chg="add del">
          <ac:chgData name="Matthew Jarvis" userId="2728628c-5d8e-44c3-b846-d8ec885f53c1" providerId="ADAL" clId="{42C406D5-B1F3-4578-90F9-B89F65405863}" dt="2022-09-22T20:24:16.974" v="1701" actId="26606"/>
          <ac:spMkLst>
            <pc:docMk/>
            <pc:sldMk cId="3627819897" sldId="312"/>
            <ac:spMk id="114" creationId="{C7F2E4D6-EF46-1C43-8F3E-3620C3C83F36}"/>
          </ac:spMkLst>
        </pc:spChg>
        <pc:spChg chg="add del">
          <ac:chgData name="Matthew Jarvis" userId="2728628c-5d8e-44c3-b846-d8ec885f53c1" providerId="ADAL" clId="{42C406D5-B1F3-4578-90F9-B89F65405863}" dt="2022-09-22T20:24:20.651" v="1703" actId="26606"/>
          <ac:spMkLst>
            <pc:docMk/>
            <pc:sldMk cId="3627819897" sldId="312"/>
            <ac:spMk id="123" creationId="{C7F2E4D6-EF46-1C43-8F3E-3620C3C83F36}"/>
          </ac:spMkLst>
        </pc:spChg>
        <pc:spChg chg="add">
          <ac:chgData name="Matthew Jarvis" userId="2728628c-5d8e-44c3-b846-d8ec885f53c1" providerId="ADAL" clId="{42C406D5-B1F3-4578-90F9-B89F65405863}" dt="2022-09-22T20:24:20.667" v="1704" actId="26606"/>
          <ac:spMkLst>
            <pc:docMk/>
            <pc:sldMk cId="3627819897" sldId="312"/>
            <ac:spMk id="144" creationId="{C7F2E4D6-EF46-1C43-8F3E-3620C3C83F36}"/>
          </ac:spMkLst>
        </pc:spChg>
        <pc:grpChg chg="add del">
          <ac:chgData name="Matthew Jarvis" userId="2728628c-5d8e-44c3-b846-d8ec885f53c1" providerId="ADAL" clId="{42C406D5-B1F3-4578-90F9-B89F65405863}" dt="2022-09-22T20:23:59.292" v="1691" actId="26606"/>
          <ac:grpSpMkLst>
            <pc:docMk/>
            <pc:sldMk cId="3627819897" sldId="312"/>
            <ac:grpSpMk id="13" creationId="{F0CAFDA3-320A-C24D-A7A1-20C1267EC987}"/>
          </ac:grpSpMkLst>
        </pc:grpChg>
        <pc:grpChg chg="add del">
          <ac:chgData name="Matthew Jarvis" userId="2728628c-5d8e-44c3-b846-d8ec885f53c1" providerId="ADAL" clId="{42C406D5-B1F3-4578-90F9-B89F65405863}" dt="2022-09-22T20:23:59.292" v="1691" actId="26606"/>
          <ac:grpSpMkLst>
            <pc:docMk/>
            <pc:sldMk cId="3627819897" sldId="312"/>
            <ac:grpSpMk id="32" creationId="{97620302-BEE8-1447-8324-5F4178AA169B}"/>
          </ac:grpSpMkLst>
        </pc:grpChg>
        <pc:grpChg chg="add del">
          <ac:chgData name="Matthew Jarvis" userId="2728628c-5d8e-44c3-b846-d8ec885f53c1" providerId="ADAL" clId="{42C406D5-B1F3-4578-90F9-B89F65405863}" dt="2022-09-22T20:24:07.143" v="1695" actId="26606"/>
          <ac:grpSpMkLst>
            <pc:docMk/>
            <pc:sldMk cId="3627819897" sldId="312"/>
            <ac:grpSpMk id="34" creationId="{2ACBB827-9A2D-D449-9686-F47D2A20EFE1}"/>
          </ac:grpSpMkLst>
        </pc:grpChg>
        <pc:grpChg chg="add del">
          <ac:chgData name="Matthew Jarvis" userId="2728628c-5d8e-44c3-b846-d8ec885f53c1" providerId="ADAL" clId="{42C406D5-B1F3-4578-90F9-B89F65405863}" dt="2022-09-22T20:24:04.965" v="1693" actId="26606"/>
          <ac:grpSpMkLst>
            <pc:docMk/>
            <pc:sldMk cId="3627819897" sldId="312"/>
            <ac:grpSpMk id="40" creationId="{F0CAFDA3-320A-C24D-A7A1-20C1267EC987}"/>
          </ac:grpSpMkLst>
        </pc:grpChg>
        <pc:grpChg chg="add del">
          <ac:chgData name="Matthew Jarvis" userId="2728628c-5d8e-44c3-b846-d8ec885f53c1" providerId="ADAL" clId="{42C406D5-B1F3-4578-90F9-B89F65405863}" dt="2022-09-22T20:24:04.965" v="1693" actId="26606"/>
          <ac:grpSpMkLst>
            <pc:docMk/>
            <pc:sldMk cId="3627819897" sldId="312"/>
            <ac:grpSpMk id="56" creationId="{8E67A6F5-F47F-BD4C-9336-30E0A60EB961}"/>
          </ac:grpSpMkLst>
        </pc:grpChg>
        <pc:grpChg chg="add del">
          <ac:chgData name="Matthew Jarvis" userId="2728628c-5d8e-44c3-b846-d8ec885f53c1" providerId="ADAL" clId="{42C406D5-B1F3-4578-90F9-B89F65405863}" dt="2022-09-22T20:24:07.143" v="1695" actId="26606"/>
          <ac:grpSpMkLst>
            <pc:docMk/>
            <pc:sldMk cId="3627819897" sldId="312"/>
            <ac:grpSpMk id="63" creationId="{F0CAFDA3-320A-C24D-A7A1-20C1267EC987}"/>
          </ac:grpSpMkLst>
        </pc:grpChg>
        <pc:grpChg chg="add del">
          <ac:chgData name="Matthew Jarvis" userId="2728628c-5d8e-44c3-b846-d8ec885f53c1" providerId="ADAL" clId="{42C406D5-B1F3-4578-90F9-B89F65405863}" dt="2022-09-22T20:24:13.946" v="1697" actId="26606"/>
          <ac:grpSpMkLst>
            <pc:docMk/>
            <pc:sldMk cId="3627819897" sldId="312"/>
            <ac:grpSpMk id="69" creationId="{F0CAFDA3-320A-C24D-A7A1-20C1267EC987}"/>
          </ac:grpSpMkLst>
        </pc:grpChg>
        <pc:grpChg chg="add del">
          <ac:chgData name="Matthew Jarvis" userId="2728628c-5d8e-44c3-b846-d8ec885f53c1" providerId="ADAL" clId="{42C406D5-B1F3-4578-90F9-B89F65405863}" dt="2022-09-22T20:24:13.946" v="1697" actId="26606"/>
          <ac:grpSpMkLst>
            <pc:docMk/>
            <pc:sldMk cId="3627819897" sldId="312"/>
            <ac:grpSpMk id="85" creationId="{7A00BDF4-7643-A942-A588-F24E4E09AADE}"/>
          </ac:grpSpMkLst>
        </pc:grpChg>
        <pc:grpChg chg="add del">
          <ac:chgData name="Matthew Jarvis" userId="2728628c-5d8e-44c3-b846-d8ec885f53c1" providerId="ADAL" clId="{42C406D5-B1F3-4578-90F9-B89F65405863}" dt="2022-09-22T20:24:15.646" v="1699" actId="26606"/>
          <ac:grpSpMkLst>
            <pc:docMk/>
            <pc:sldMk cId="3627819897" sldId="312"/>
            <ac:grpSpMk id="91" creationId="{F0CAFDA3-320A-C24D-A7A1-20C1267EC987}"/>
          </ac:grpSpMkLst>
        </pc:grpChg>
        <pc:grpChg chg="add del">
          <ac:chgData name="Matthew Jarvis" userId="2728628c-5d8e-44c3-b846-d8ec885f53c1" providerId="ADAL" clId="{42C406D5-B1F3-4578-90F9-B89F65405863}" dt="2022-09-22T20:24:15.646" v="1699" actId="26606"/>
          <ac:grpSpMkLst>
            <pc:docMk/>
            <pc:sldMk cId="3627819897" sldId="312"/>
            <ac:grpSpMk id="94" creationId="{05ADD15B-C747-D340-BF8A-A1DD2A6A9324}"/>
          </ac:grpSpMkLst>
        </pc:grpChg>
        <pc:grpChg chg="add del">
          <ac:chgData name="Matthew Jarvis" userId="2728628c-5d8e-44c3-b846-d8ec885f53c1" providerId="ADAL" clId="{42C406D5-B1F3-4578-90F9-B89F65405863}" dt="2022-09-22T20:24:16.974" v="1701" actId="26606"/>
          <ac:grpSpMkLst>
            <pc:docMk/>
            <pc:sldMk cId="3627819897" sldId="312"/>
            <ac:grpSpMk id="99" creationId="{F0CAFDA3-320A-C24D-A7A1-20C1267EC987}"/>
          </ac:grpSpMkLst>
        </pc:grpChg>
        <pc:grpChg chg="add del">
          <ac:chgData name="Matthew Jarvis" userId="2728628c-5d8e-44c3-b846-d8ec885f53c1" providerId="ADAL" clId="{42C406D5-B1F3-4578-90F9-B89F65405863}" dt="2022-09-22T20:24:16.974" v="1701" actId="26606"/>
          <ac:grpSpMkLst>
            <pc:docMk/>
            <pc:sldMk cId="3627819897" sldId="312"/>
            <ac:grpSpMk id="115" creationId="{05ADD15B-C747-D340-BF8A-A1DD2A6A9324}"/>
          </ac:grpSpMkLst>
        </pc:grpChg>
        <pc:grpChg chg="add del">
          <ac:chgData name="Matthew Jarvis" userId="2728628c-5d8e-44c3-b846-d8ec885f53c1" providerId="ADAL" clId="{42C406D5-B1F3-4578-90F9-B89F65405863}" dt="2022-09-22T20:24:20.651" v="1703" actId="26606"/>
          <ac:grpSpMkLst>
            <pc:docMk/>
            <pc:sldMk cId="3627819897" sldId="312"/>
            <ac:grpSpMk id="121" creationId="{F0CAFDA3-320A-C24D-A7A1-20C1267EC987}"/>
          </ac:grpSpMkLst>
        </pc:grpChg>
        <pc:grpChg chg="add del">
          <ac:chgData name="Matthew Jarvis" userId="2728628c-5d8e-44c3-b846-d8ec885f53c1" providerId="ADAL" clId="{42C406D5-B1F3-4578-90F9-B89F65405863}" dt="2022-09-22T20:24:20.651" v="1703" actId="26606"/>
          <ac:grpSpMkLst>
            <pc:docMk/>
            <pc:sldMk cId="3627819897" sldId="312"/>
            <ac:grpSpMk id="124" creationId="{97620302-BEE8-1447-8324-5F4178AA169B}"/>
          </ac:grpSpMkLst>
        </pc:grpChg>
        <pc:grpChg chg="add">
          <ac:chgData name="Matthew Jarvis" userId="2728628c-5d8e-44c3-b846-d8ec885f53c1" providerId="ADAL" clId="{42C406D5-B1F3-4578-90F9-B89F65405863}" dt="2022-09-22T20:24:20.667" v="1704" actId="26606"/>
          <ac:grpSpMkLst>
            <pc:docMk/>
            <pc:sldMk cId="3627819897" sldId="312"/>
            <ac:grpSpMk id="129" creationId="{F0CAFDA3-320A-C24D-A7A1-20C1267EC987}"/>
          </ac:grpSpMkLst>
        </pc:grpChg>
        <pc:grpChg chg="add">
          <ac:chgData name="Matthew Jarvis" userId="2728628c-5d8e-44c3-b846-d8ec885f53c1" providerId="ADAL" clId="{42C406D5-B1F3-4578-90F9-B89F65405863}" dt="2022-09-22T20:24:20.667" v="1704" actId="26606"/>
          <ac:grpSpMkLst>
            <pc:docMk/>
            <pc:sldMk cId="3627819897" sldId="312"/>
            <ac:grpSpMk id="145" creationId="{7A00BDF4-7643-A942-A588-F24E4E09AADE}"/>
          </ac:grpSpMkLst>
        </pc:grpChg>
        <pc:picChg chg="del mod ord">
          <ac:chgData name="Matthew Jarvis" userId="2728628c-5d8e-44c3-b846-d8ec885f53c1" providerId="ADAL" clId="{42C406D5-B1F3-4578-90F9-B89F65405863}" dt="2022-09-22T20:23:09.551" v="1681" actId="21"/>
          <ac:picMkLst>
            <pc:docMk/>
            <pc:sldMk cId="3627819897" sldId="312"/>
            <ac:picMk id="5" creationId="{3719F3B9-E0CC-49C8-A101-7F09FEFEE533}"/>
          </ac:picMkLst>
        </pc:picChg>
        <pc:picChg chg="add mod">
          <ac:chgData name="Matthew Jarvis" userId="2728628c-5d8e-44c3-b846-d8ec885f53c1" providerId="ADAL" clId="{42C406D5-B1F3-4578-90F9-B89F65405863}" dt="2022-09-22T20:24:20.667" v="1704" actId="26606"/>
          <ac:picMkLst>
            <pc:docMk/>
            <pc:sldMk cId="3627819897" sldId="312"/>
            <ac:picMk id="8" creationId="{05663E24-ED1A-7B2D-F468-6869A297798B}"/>
          </ac:picMkLst>
        </pc:picChg>
        <pc:cxnChg chg="add del">
          <ac:chgData name="Matthew Jarvis" userId="2728628c-5d8e-44c3-b846-d8ec885f53c1" providerId="ADAL" clId="{42C406D5-B1F3-4578-90F9-B89F65405863}" dt="2022-09-22T20:23:59.292" v="1691" actId="26606"/>
          <ac:cxnSpMkLst>
            <pc:docMk/>
            <pc:sldMk cId="3627819897" sldId="312"/>
            <ac:cxnSpMk id="28" creationId="{8231D73A-BA91-794F-8C09-4F4B41A6D08B}"/>
          </ac:cxnSpMkLst>
        </pc:cxnChg>
        <pc:cxnChg chg="add del">
          <ac:chgData name="Matthew Jarvis" userId="2728628c-5d8e-44c3-b846-d8ec885f53c1" providerId="ADAL" clId="{42C406D5-B1F3-4578-90F9-B89F65405863}" dt="2022-09-22T20:23:59.292" v="1691" actId="26606"/>
          <ac:cxnSpMkLst>
            <pc:docMk/>
            <pc:sldMk cId="3627819897" sldId="312"/>
            <ac:cxnSpMk id="38" creationId="{68C50EA3-7CF1-9542-A21D-5B3EBACC5009}"/>
          </ac:cxnSpMkLst>
        </pc:cxnChg>
        <pc:cxnChg chg="add del">
          <ac:chgData name="Matthew Jarvis" userId="2728628c-5d8e-44c3-b846-d8ec885f53c1" providerId="ADAL" clId="{42C406D5-B1F3-4578-90F9-B89F65405863}" dt="2022-09-22T20:24:04.965" v="1693" actId="26606"/>
          <ac:cxnSpMkLst>
            <pc:docMk/>
            <pc:sldMk cId="3627819897" sldId="312"/>
            <ac:cxnSpMk id="54" creationId="{8231D73A-BA91-794F-8C09-4F4B41A6D08B}"/>
          </ac:cxnSpMkLst>
        </pc:cxnChg>
        <pc:cxnChg chg="add del">
          <ac:chgData name="Matthew Jarvis" userId="2728628c-5d8e-44c3-b846-d8ec885f53c1" providerId="ADAL" clId="{42C406D5-B1F3-4578-90F9-B89F65405863}" dt="2022-09-22T20:24:04.965" v="1693" actId="26606"/>
          <ac:cxnSpMkLst>
            <pc:docMk/>
            <pc:sldMk cId="3627819897" sldId="312"/>
            <ac:cxnSpMk id="61" creationId="{BF3CF3DF-4809-5B42-9F22-981391379297}"/>
          </ac:cxnSpMkLst>
        </pc:cxnChg>
        <pc:cxnChg chg="add del">
          <ac:chgData name="Matthew Jarvis" userId="2728628c-5d8e-44c3-b846-d8ec885f53c1" providerId="ADAL" clId="{42C406D5-B1F3-4578-90F9-B89F65405863}" dt="2022-09-22T20:24:07.143" v="1695" actId="26606"/>
          <ac:cxnSpMkLst>
            <pc:docMk/>
            <pc:sldMk cId="3627819897" sldId="312"/>
            <ac:cxnSpMk id="64" creationId="{8231D73A-BA91-794F-8C09-4F4B41A6D08B}"/>
          </ac:cxnSpMkLst>
        </pc:cxnChg>
        <pc:cxnChg chg="add del">
          <ac:chgData name="Matthew Jarvis" userId="2728628c-5d8e-44c3-b846-d8ec885f53c1" providerId="ADAL" clId="{42C406D5-B1F3-4578-90F9-B89F65405863}" dt="2022-09-22T20:24:07.143" v="1695" actId="26606"/>
          <ac:cxnSpMkLst>
            <pc:docMk/>
            <pc:sldMk cId="3627819897" sldId="312"/>
            <ac:cxnSpMk id="66" creationId="{BF3CF3DF-4809-5B42-9F22-981391379297}"/>
          </ac:cxnSpMkLst>
        </pc:cxnChg>
        <pc:cxnChg chg="add del">
          <ac:chgData name="Matthew Jarvis" userId="2728628c-5d8e-44c3-b846-d8ec885f53c1" providerId="ADAL" clId="{42C406D5-B1F3-4578-90F9-B89F65405863}" dt="2022-09-22T20:24:13.946" v="1697" actId="26606"/>
          <ac:cxnSpMkLst>
            <pc:docMk/>
            <pc:sldMk cId="3627819897" sldId="312"/>
            <ac:cxnSpMk id="83" creationId="{8231D73A-BA91-794F-8C09-4F4B41A6D08B}"/>
          </ac:cxnSpMkLst>
        </pc:cxnChg>
        <pc:cxnChg chg="add del">
          <ac:chgData name="Matthew Jarvis" userId="2728628c-5d8e-44c3-b846-d8ec885f53c1" providerId="ADAL" clId="{42C406D5-B1F3-4578-90F9-B89F65405863}" dt="2022-09-22T20:24:13.946" v="1697" actId="26606"/>
          <ac:cxnSpMkLst>
            <pc:docMk/>
            <pc:sldMk cId="3627819897" sldId="312"/>
            <ac:cxnSpMk id="89" creationId="{BF3CF3DF-4809-5B42-9F22-981391379297}"/>
          </ac:cxnSpMkLst>
        </pc:cxnChg>
        <pc:cxnChg chg="add del">
          <ac:chgData name="Matthew Jarvis" userId="2728628c-5d8e-44c3-b846-d8ec885f53c1" providerId="ADAL" clId="{42C406D5-B1F3-4578-90F9-B89F65405863}" dt="2022-09-22T20:24:15.646" v="1699" actId="26606"/>
          <ac:cxnSpMkLst>
            <pc:docMk/>
            <pc:sldMk cId="3627819897" sldId="312"/>
            <ac:cxnSpMk id="92" creationId="{8231D73A-BA91-794F-8C09-4F4B41A6D08B}"/>
          </ac:cxnSpMkLst>
        </pc:cxnChg>
        <pc:cxnChg chg="add del">
          <ac:chgData name="Matthew Jarvis" userId="2728628c-5d8e-44c3-b846-d8ec885f53c1" providerId="ADAL" clId="{42C406D5-B1F3-4578-90F9-B89F65405863}" dt="2022-09-22T20:24:15.646" v="1699" actId="26606"/>
          <ac:cxnSpMkLst>
            <pc:docMk/>
            <pc:sldMk cId="3627819897" sldId="312"/>
            <ac:cxnSpMk id="97" creationId="{1FE039F1-6D47-C642-B506-452A83B0AB11}"/>
          </ac:cxnSpMkLst>
        </pc:cxnChg>
        <pc:cxnChg chg="add del">
          <ac:chgData name="Matthew Jarvis" userId="2728628c-5d8e-44c3-b846-d8ec885f53c1" providerId="ADAL" clId="{42C406D5-B1F3-4578-90F9-B89F65405863}" dt="2022-09-22T20:24:16.974" v="1701" actId="26606"/>
          <ac:cxnSpMkLst>
            <pc:docMk/>
            <pc:sldMk cId="3627819897" sldId="312"/>
            <ac:cxnSpMk id="113" creationId="{8231D73A-BA91-794F-8C09-4F4B41A6D08B}"/>
          </ac:cxnSpMkLst>
        </pc:cxnChg>
        <pc:cxnChg chg="add del">
          <ac:chgData name="Matthew Jarvis" userId="2728628c-5d8e-44c3-b846-d8ec885f53c1" providerId="ADAL" clId="{42C406D5-B1F3-4578-90F9-B89F65405863}" dt="2022-09-22T20:24:16.974" v="1701" actId="26606"/>
          <ac:cxnSpMkLst>
            <pc:docMk/>
            <pc:sldMk cId="3627819897" sldId="312"/>
            <ac:cxnSpMk id="119" creationId="{1FE039F1-6D47-C642-B506-452A83B0AB11}"/>
          </ac:cxnSpMkLst>
        </pc:cxnChg>
        <pc:cxnChg chg="add del">
          <ac:chgData name="Matthew Jarvis" userId="2728628c-5d8e-44c3-b846-d8ec885f53c1" providerId="ADAL" clId="{42C406D5-B1F3-4578-90F9-B89F65405863}" dt="2022-09-22T20:24:20.651" v="1703" actId="26606"/>
          <ac:cxnSpMkLst>
            <pc:docMk/>
            <pc:sldMk cId="3627819897" sldId="312"/>
            <ac:cxnSpMk id="122" creationId="{8231D73A-BA91-794F-8C09-4F4B41A6D08B}"/>
          </ac:cxnSpMkLst>
        </pc:cxnChg>
        <pc:cxnChg chg="add del">
          <ac:chgData name="Matthew Jarvis" userId="2728628c-5d8e-44c3-b846-d8ec885f53c1" providerId="ADAL" clId="{42C406D5-B1F3-4578-90F9-B89F65405863}" dt="2022-09-22T20:24:20.651" v="1703" actId="26606"/>
          <ac:cxnSpMkLst>
            <pc:docMk/>
            <pc:sldMk cId="3627819897" sldId="312"/>
            <ac:cxnSpMk id="127" creationId="{68C50EA3-7CF1-9542-A21D-5B3EBACC5009}"/>
          </ac:cxnSpMkLst>
        </pc:cxnChg>
        <pc:cxnChg chg="add">
          <ac:chgData name="Matthew Jarvis" userId="2728628c-5d8e-44c3-b846-d8ec885f53c1" providerId="ADAL" clId="{42C406D5-B1F3-4578-90F9-B89F65405863}" dt="2022-09-22T20:24:20.667" v="1704" actId="26606"/>
          <ac:cxnSpMkLst>
            <pc:docMk/>
            <pc:sldMk cId="3627819897" sldId="312"/>
            <ac:cxnSpMk id="143" creationId="{8231D73A-BA91-794F-8C09-4F4B41A6D08B}"/>
          </ac:cxnSpMkLst>
        </pc:cxnChg>
        <pc:cxnChg chg="add">
          <ac:chgData name="Matthew Jarvis" userId="2728628c-5d8e-44c3-b846-d8ec885f53c1" providerId="ADAL" clId="{42C406D5-B1F3-4578-90F9-B89F65405863}" dt="2022-09-22T20:24:20.667" v="1704" actId="26606"/>
          <ac:cxnSpMkLst>
            <pc:docMk/>
            <pc:sldMk cId="3627819897" sldId="312"/>
            <ac:cxnSpMk id="149" creationId="{BF3CF3DF-4809-5B42-9F22-981391379297}"/>
          </ac:cxnSpMkLst>
        </pc:cxnChg>
      </pc:sldChg>
      <pc:sldChg chg="addSp delSp modSp add mod setBg modClrScheme delAnim modAnim setClrOvrMap chgLayout">
        <pc:chgData name="Matthew Jarvis" userId="2728628c-5d8e-44c3-b846-d8ec885f53c1" providerId="ADAL" clId="{42C406D5-B1F3-4578-90F9-B89F65405863}" dt="2022-09-22T20:35:16.669" v="1828"/>
        <pc:sldMkLst>
          <pc:docMk/>
          <pc:sldMk cId="2906861448" sldId="313"/>
        </pc:sldMkLst>
        <pc:spChg chg="mod ord">
          <ac:chgData name="Matthew Jarvis" userId="2728628c-5d8e-44c3-b846-d8ec885f53c1" providerId="ADAL" clId="{42C406D5-B1F3-4578-90F9-B89F65405863}" dt="2022-09-22T20:22:47.524" v="1678" actId="26606"/>
          <ac:spMkLst>
            <pc:docMk/>
            <pc:sldMk cId="2906861448" sldId="313"/>
            <ac:spMk id="2" creationId="{00000000-0000-0000-0000-000000000000}"/>
          </ac:spMkLst>
        </pc:spChg>
        <pc:spChg chg="mod ord">
          <ac:chgData name="Matthew Jarvis" userId="2728628c-5d8e-44c3-b846-d8ec885f53c1" providerId="ADAL" clId="{42C406D5-B1F3-4578-90F9-B89F65405863}" dt="2022-09-22T20:22:55.436" v="1680" actId="27636"/>
          <ac:spMkLst>
            <pc:docMk/>
            <pc:sldMk cId="2906861448" sldId="313"/>
            <ac:spMk id="4" creationId="{8859A320-EB99-4609-8C04-5055EDC1C15C}"/>
          </ac:spMkLst>
        </pc:spChg>
        <pc:spChg chg="add del mod">
          <ac:chgData name="Matthew Jarvis" userId="2728628c-5d8e-44c3-b846-d8ec885f53c1" providerId="ADAL" clId="{42C406D5-B1F3-4578-90F9-B89F65405863}" dt="2022-09-22T20:20:16.149" v="1636" actId="478"/>
          <ac:spMkLst>
            <pc:docMk/>
            <pc:sldMk cId="2906861448" sldId="313"/>
            <ac:spMk id="5" creationId="{BF5CB7FF-04D6-0C3F-B3A8-1940EDECE89E}"/>
          </ac:spMkLst>
        </pc:spChg>
        <pc:spChg chg="del mod">
          <ac:chgData name="Matthew Jarvis" userId="2728628c-5d8e-44c3-b846-d8ec885f53c1" providerId="ADAL" clId="{42C406D5-B1F3-4578-90F9-B89F65405863}" dt="2022-09-22T20:20:13.948" v="1635" actId="478"/>
          <ac:spMkLst>
            <pc:docMk/>
            <pc:sldMk cId="2906861448" sldId="313"/>
            <ac:spMk id="7" creationId="{5005B152-D3CA-4E38-9834-4192A04A0C51}"/>
          </ac:spMkLst>
        </pc:spChg>
        <pc:spChg chg="add del">
          <ac:chgData name="Matthew Jarvis" userId="2728628c-5d8e-44c3-b846-d8ec885f53c1" providerId="ADAL" clId="{42C406D5-B1F3-4578-90F9-B89F65405863}" dt="2022-09-22T20:21:22.523" v="1651" actId="22"/>
          <ac:spMkLst>
            <pc:docMk/>
            <pc:sldMk cId="2906861448" sldId="313"/>
            <ac:spMk id="9" creationId="{F947A361-621F-553D-2D83-BC325D868649}"/>
          </ac:spMkLst>
        </pc:spChg>
        <pc:spChg chg="add del">
          <ac:chgData name="Matthew Jarvis" userId="2728628c-5d8e-44c3-b846-d8ec885f53c1" providerId="ADAL" clId="{42C406D5-B1F3-4578-90F9-B89F65405863}" dt="2022-09-22T20:22:28.733" v="1673" actId="26606"/>
          <ac:spMkLst>
            <pc:docMk/>
            <pc:sldMk cId="2906861448" sldId="313"/>
            <ac:spMk id="15" creationId="{4EFE82FE-7465-AE46-88DF-34D347E83B84}"/>
          </ac:spMkLst>
        </pc:spChg>
        <pc:spChg chg="add del">
          <ac:chgData name="Matthew Jarvis" userId="2728628c-5d8e-44c3-b846-d8ec885f53c1" providerId="ADAL" clId="{42C406D5-B1F3-4578-90F9-B89F65405863}" dt="2022-09-22T20:22:28.717" v="1672" actId="26606"/>
          <ac:spMkLst>
            <pc:docMk/>
            <pc:sldMk cId="2906861448" sldId="313"/>
            <ac:spMk id="28" creationId="{C7F2E4D6-EF46-1C43-8F3E-3620C3C83F36}"/>
          </ac:spMkLst>
        </pc:spChg>
        <pc:spChg chg="add del">
          <ac:chgData name="Matthew Jarvis" userId="2728628c-5d8e-44c3-b846-d8ec885f53c1" providerId="ADAL" clId="{42C406D5-B1F3-4578-90F9-B89F65405863}" dt="2022-09-22T20:22:47.524" v="1678" actId="26606"/>
          <ac:spMkLst>
            <pc:docMk/>
            <pc:sldMk cId="2906861448" sldId="313"/>
            <ac:spMk id="40" creationId="{C7F2E4D6-EF46-1C43-8F3E-3620C3C83F36}"/>
          </ac:spMkLst>
        </pc:spChg>
        <pc:spChg chg="add">
          <ac:chgData name="Matthew Jarvis" userId="2728628c-5d8e-44c3-b846-d8ec885f53c1" providerId="ADAL" clId="{42C406D5-B1F3-4578-90F9-B89F65405863}" dt="2022-09-22T20:22:47.524" v="1678" actId="26606"/>
          <ac:spMkLst>
            <pc:docMk/>
            <pc:sldMk cId="2906861448" sldId="313"/>
            <ac:spMk id="51" creationId="{C7F2E4D6-EF46-1C43-8F3E-3620C3C83F36}"/>
          </ac:spMkLst>
        </pc:spChg>
        <pc:spChg chg="add">
          <ac:chgData name="Matthew Jarvis" userId="2728628c-5d8e-44c3-b846-d8ec885f53c1" providerId="ADAL" clId="{42C406D5-B1F3-4578-90F9-B89F65405863}" dt="2022-09-22T20:22:47.524" v="1678" actId="26606"/>
          <ac:spMkLst>
            <pc:docMk/>
            <pc:sldMk cId="2906861448" sldId="313"/>
            <ac:spMk id="53" creationId="{14ACB00F-615E-0E4F-9794-329E08F6E499}"/>
          </ac:spMkLst>
        </pc:spChg>
        <pc:grpChg chg="add del">
          <ac:chgData name="Matthew Jarvis" userId="2728628c-5d8e-44c3-b846-d8ec885f53c1" providerId="ADAL" clId="{42C406D5-B1F3-4578-90F9-B89F65405863}" dt="2022-09-22T20:22:28.733" v="1673" actId="26606"/>
          <ac:grpSpMkLst>
            <pc:docMk/>
            <pc:sldMk cId="2906861448" sldId="313"/>
            <ac:grpSpMk id="17" creationId="{1B5E71B3-7269-894E-A00B-31D341365FC9}"/>
          </ac:grpSpMkLst>
        </pc:grpChg>
        <pc:grpChg chg="add del">
          <ac:chgData name="Matthew Jarvis" userId="2728628c-5d8e-44c3-b846-d8ec885f53c1" providerId="ADAL" clId="{42C406D5-B1F3-4578-90F9-B89F65405863}" dt="2022-09-22T20:22:28.717" v="1672" actId="26606"/>
          <ac:grpSpMkLst>
            <pc:docMk/>
            <pc:sldMk cId="2906861448" sldId="313"/>
            <ac:grpSpMk id="32" creationId="{0D40C408-1C95-CC45-87A7-61CE8B1F9362}"/>
          </ac:grpSpMkLst>
        </pc:grpChg>
        <pc:grpChg chg="add del">
          <ac:chgData name="Matthew Jarvis" userId="2728628c-5d8e-44c3-b846-d8ec885f53c1" providerId="ADAL" clId="{42C406D5-B1F3-4578-90F9-B89F65405863}" dt="2022-09-22T20:22:47.524" v="1678" actId="26606"/>
          <ac:grpSpMkLst>
            <pc:docMk/>
            <pc:sldMk cId="2906861448" sldId="313"/>
            <ac:grpSpMk id="42" creationId="{BFD251E3-961F-2440-B872-1D26671822A8}"/>
          </ac:grpSpMkLst>
        </pc:grpChg>
        <pc:grpChg chg="add">
          <ac:chgData name="Matthew Jarvis" userId="2728628c-5d8e-44c3-b846-d8ec885f53c1" providerId="ADAL" clId="{42C406D5-B1F3-4578-90F9-B89F65405863}" dt="2022-09-22T20:22:47.524" v="1678" actId="26606"/>
          <ac:grpSpMkLst>
            <pc:docMk/>
            <pc:sldMk cId="2906861448" sldId="313"/>
            <ac:grpSpMk id="57" creationId="{35B55452-0B37-B747-9C68-70C4EF8F7539}"/>
          </ac:grpSpMkLst>
        </pc:grpChg>
        <pc:picChg chg="del">
          <ac:chgData name="Matthew Jarvis" userId="2728628c-5d8e-44c3-b846-d8ec885f53c1" providerId="ADAL" clId="{42C406D5-B1F3-4578-90F9-B89F65405863}" dt="2022-09-22T20:19:57.985" v="1633" actId="478"/>
          <ac:picMkLst>
            <pc:docMk/>
            <pc:sldMk cId="2906861448" sldId="313"/>
            <ac:picMk id="6" creationId="{5619D5BF-D962-4E81-ABA4-B0202D01162C}"/>
          </ac:picMkLst>
        </pc:picChg>
        <pc:picChg chg="add mod ord">
          <ac:chgData name="Matthew Jarvis" userId="2728628c-5d8e-44c3-b846-d8ec885f53c1" providerId="ADAL" clId="{42C406D5-B1F3-4578-90F9-B89F65405863}" dt="2022-09-22T20:22:47.524" v="1678" actId="26606"/>
          <ac:picMkLst>
            <pc:docMk/>
            <pc:sldMk cId="2906861448" sldId="313"/>
            <ac:picMk id="10" creationId="{619DB065-397B-589B-B78C-DB0BE03DA8AE}"/>
          </ac:picMkLst>
        </pc:picChg>
        <pc:cxnChg chg="add del">
          <ac:chgData name="Matthew Jarvis" userId="2728628c-5d8e-44c3-b846-d8ec885f53c1" providerId="ADAL" clId="{42C406D5-B1F3-4578-90F9-B89F65405863}" dt="2022-09-22T20:22:28.733" v="1673" actId="26606"/>
          <ac:cxnSpMkLst>
            <pc:docMk/>
            <pc:sldMk cId="2906861448" sldId="313"/>
            <ac:cxnSpMk id="23" creationId="{EEA70831-9A8D-3B4D-8EA5-EE32F93E94E9}"/>
          </ac:cxnSpMkLst>
        </pc:cxnChg>
        <pc:cxnChg chg="add del">
          <ac:chgData name="Matthew Jarvis" userId="2728628c-5d8e-44c3-b846-d8ec885f53c1" providerId="ADAL" clId="{42C406D5-B1F3-4578-90F9-B89F65405863}" dt="2022-09-22T20:22:28.717" v="1672" actId="26606"/>
          <ac:cxnSpMkLst>
            <pc:docMk/>
            <pc:sldMk cId="2906861448" sldId="313"/>
            <ac:cxnSpMk id="30" creationId="{BF3CF3DF-4809-5B42-9F22-981391379297}"/>
          </ac:cxnSpMkLst>
        </pc:cxnChg>
        <pc:cxnChg chg="add del">
          <ac:chgData name="Matthew Jarvis" userId="2728628c-5d8e-44c3-b846-d8ec885f53c1" providerId="ADAL" clId="{42C406D5-B1F3-4578-90F9-B89F65405863}" dt="2022-09-22T20:22:47.524" v="1678" actId="26606"/>
          <ac:cxnSpMkLst>
            <pc:docMk/>
            <pc:sldMk cId="2906861448" sldId="313"/>
            <ac:cxnSpMk id="41" creationId="{BF3CF3DF-4809-5B42-9F22-981391379297}"/>
          </ac:cxnSpMkLst>
        </pc:cxnChg>
        <pc:cxnChg chg="add">
          <ac:chgData name="Matthew Jarvis" userId="2728628c-5d8e-44c3-b846-d8ec885f53c1" providerId="ADAL" clId="{42C406D5-B1F3-4578-90F9-B89F65405863}" dt="2022-09-22T20:22:47.524" v="1678" actId="26606"/>
          <ac:cxnSpMkLst>
            <pc:docMk/>
            <pc:sldMk cId="2906861448" sldId="313"/>
            <ac:cxnSpMk id="55" creationId="{1D2BBFA3-6EA8-1C48-B3A5-DFCC389D2821}"/>
          </ac:cxnSpMkLst>
        </pc:cxnChg>
      </pc:sldChg>
      <pc:sldChg chg="addSp delSp modSp add mod setBg modClrScheme delAnim modAnim setClrOvrMap chgLayout">
        <pc:chgData name="Matthew Jarvis" userId="2728628c-5d8e-44c3-b846-d8ec885f53c1" providerId="ADAL" clId="{42C406D5-B1F3-4578-90F9-B89F65405863}" dt="2022-09-22T20:48:54.362" v="1975" actId="207"/>
        <pc:sldMkLst>
          <pc:docMk/>
          <pc:sldMk cId="552196771" sldId="314"/>
        </pc:sldMkLst>
        <pc:spChg chg="mod ord">
          <ac:chgData name="Matthew Jarvis" userId="2728628c-5d8e-44c3-b846-d8ec885f53c1" providerId="ADAL" clId="{42C406D5-B1F3-4578-90F9-B89F65405863}" dt="2022-09-22T20:30:09.581" v="1774" actId="26606"/>
          <ac:spMkLst>
            <pc:docMk/>
            <pc:sldMk cId="552196771" sldId="314"/>
            <ac:spMk id="2" creationId="{00000000-0000-0000-0000-000000000000}"/>
          </ac:spMkLst>
        </pc:spChg>
        <pc:spChg chg="mod ord">
          <ac:chgData name="Matthew Jarvis" userId="2728628c-5d8e-44c3-b846-d8ec885f53c1" providerId="ADAL" clId="{42C406D5-B1F3-4578-90F9-B89F65405863}" dt="2022-09-22T20:48:54.362" v="1975" actId="207"/>
          <ac:spMkLst>
            <pc:docMk/>
            <pc:sldMk cId="552196771" sldId="314"/>
            <ac:spMk id="4" creationId="{CA1DDCCE-3F28-49B9-972F-2BDC63F158D8}"/>
          </ac:spMkLst>
        </pc:spChg>
        <pc:spChg chg="add del mod">
          <ac:chgData name="Matthew Jarvis" userId="2728628c-5d8e-44c3-b846-d8ec885f53c1" providerId="ADAL" clId="{42C406D5-B1F3-4578-90F9-B89F65405863}" dt="2022-09-22T20:29:34.479" v="1769" actId="478"/>
          <ac:spMkLst>
            <pc:docMk/>
            <pc:sldMk cId="552196771" sldId="314"/>
            <ac:spMk id="5" creationId="{6E421162-960A-69C6-B0D8-72A3D26C3E82}"/>
          </ac:spMkLst>
        </pc:spChg>
        <pc:spChg chg="del mod">
          <ac:chgData name="Matthew Jarvis" userId="2728628c-5d8e-44c3-b846-d8ec885f53c1" providerId="ADAL" clId="{42C406D5-B1F3-4578-90F9-B89F65405863}" dt="2022-09-22T20:29:32.589" v="1768"/>
          <ac:spMkLst>
            <pc:docMk/>
            <pc:sldMk cId="552196771" sldId="314"/>
            <ac:spMk id="7" creationId="{EA9A9250-B8D5-4304-A990-AAC9FD97B5C7}"/>
          </ac:spMkLst>
        </pc:spChg>
        <pc:spChg chg="add del">
          <ac:chgData name="Matthew Jarvis" userId="2728628c-5d8e-44c3-b846-d8ec885f53c1" providerId="ADAL" clId="{42C406D5-B1F3-4578-90F9-B89F65405863}" dt="2022-09-22T20:30:09.565" v="1773" actId="26606"/>
          <ac:spMkLst>
            <pc:docMk/>
            <pc:sldMk cId="552196771" sldId="314"/>
            <ac:spMk id="13" creationId="{C7F2E4D6-EF46-1C43-8F3E-3620C3C83F36}"/>
          </ac:spMkLst>
        </pc:spChg>
        <pc:spChg chg="add del">
          <ac:chgData name="Matthew Jarvis" userId="2728628c-5d8e-44c3-b846-d8ec885f53c1" providerId="ADAL" clId="{42C406D5-B1F3-4578-90F9-B89F65405863}" dt="2022-09-22T20:30:09.565" v="1773" actId="26606"/>
          <ac:spMkLst>
            <pc:docMk/>
            <pc:sldMk cId="552196771" sldId="314"/>
            <ac:spMk id="15" creationId="{14ACB00F-615E-0E4F-9794-329E08F6E499}"/>
          </ac:spMkLst>
        </pc:spChg>
        <pc:spChg chg="add">
          <ac:chgData name="Matthew Jarvis" userId="2728628c-5d8e-44c3-b846-d8ec885f53c1" providerId="ADAL" clId="{42C406D5-B1F3-4578-90F9-B89F65405863}" dt="2022-09-22T20:30:09.581" v="1774" actId="26606"/>
          <ac:spMkLst>
            <pc:docMk/>
            <pc:sldMk cId="552196771" sldId="314"/>
            <ac:spMk id="28" creationId="{C7F2E4D6-EF46-1C43-8F3E-3620C3C83F36}"/>
          </ac:spMkLst>
        </pc:spChg>
        <pc:grpChg chg="add del">
          <ac:chgData name="Matthew Jarvis" userId="2728628c-5d8e-44c3-b846-d8ec885f53c1" providerId="ADAL" clId="{42C406D5-B1F3-4578-90F9-B89F65405863}" dt="2022-09-22T20:30:09.565" v="1773" actId="26606"/>
          <ac:grpSpMkLst>
            <pc:docMk/>
            <pc:sldMk cId="552196771" sldId="314"/>
            <ac:grpSpMk id="19" creationId="{35B55452-0B37-B747-9C68-70C4EF8F7539}"/>
          </ac:grpSpMkLst>
        </pc:grpChg>
        <pc:grpChg chg="add">
          <ac:chgData name="Matthew Jarvis" userId="2728628c-5d8e-44c3-b846-d8ec885f53c1" providerId="ADAL" clId="{42C406D5-B1F3-4578-90F9-B89F65405863}" dt="2022-09-22T20:30:09.581" v="1774" actId="26606"/>
          <ac:grpSpMkLst>
            <pc:docMk/>
            <pc:sldMk cId="552196771" sldId="314"/>
            <ac:grpSpMk id="29" creationId="{7A00BDF4-7643-A942-A588-F24E4E09AADE}"/>
          </ac:grpSpMkLst>
        </pc:grpChg>
        <pc:picChg chg="del mod">
          <ac:chgData name="Matthew Jarvis" userId="2728628c-5d8e-44c3-b846-d8ec885f53c1" providerId="ADAL" clId="{42C406D5-B1F3-4578-90F9-B89F65405863}" dt="2022-09-22T20:29:32.576" v="1766" actId="21"/>
          <ac:picMkLst>
            <pc:docMk/>
            <pc:sldMk cId="552196771" sldId="314"/>
            <ac:picMk id="6" creationId="{CE4482AF-FFD0-436D-83DD-DFBC48E5F1B8}"/>
          </ac:picMkLst>
        </pc:picChg>
        <pc:picChg chg="add mod ord">
          <ac:chgData name="Matthew Jarvis" userId="2728628c-5d8e-44c3-b846-d8ec885f53c1" providerId="ADAL" clId="{42C406D5-B1F3-4578-90F9-B89F65405863}" dt="2022-09-22T20:30:09.581" v="1774" actId="26606"/>
          <ac:picMkLst>
            <pc:docMk/>
            <pc:sldMk cId="552196771" sldId="314"/>
            <ac:picMk id="8" creationId="{2BB09D36-CCF6-C3EF-AC7B-D2EAE21AC1EA}"/>
          </ac:picMkLst>
        </pc:picChg>
        <pc:cxnChg chg="add del">
          <ac:chgData name="Matthew Jarvis" userId="2728628c-5d8e-44c3-b846-d8ec885f53c1" providerId="ADAL" clId="{42C406D5-B1F3-4578-90F9-B89F65405863}" dt="2022-09-22T20:30:09.565" v="1773" actId="26606"/>
          <ac:cxnSpMkLst>
            <pc:docMk/>
            <pc:sldMk cId="552196771" sldId="314"/>
            <ac:cxnSpMk id="17" creationId="{1D2BBFA3-6EA8-1C48-B3A5-DFCC389D2821}"/>
          </ac:cxnSpMkLst>
        </pc:cxnChg>
        <pc:cxnChg chg="add">
          <ac:chgData name="Matthew Jarvis" userId="2728628c-5d8e-44c3-b846-d8ec885f53c1" providerId="ADAL" clId="{42C406D5-B1F3-4578-90F9-B89F65405863}" dt="2022-09-22T20:30:09.581" v="1774" actId="26606"/>
          <ac:cxnSpMkLst>
            <pc:docMk/>
            <pc:sldMk cId="552196771" sldId="314"/>
            <ac:cxnSpMk id="32" creationId="{BF3CF3DF-4809-5B42-9F22-981391379297}"/>
          </ac:cxnSpMkLst>
        </pc:cxnChg>
      </pc:sldChg>
      <pc:sldChg chg="modSp add del mod">
        <pc:chgData name="Matthew Jarvis" userId="2728628c-5d8e-44c3-b846-d8ec885f53c1" providerId="ADAL" clId="{42C406D5-B1F3-4578-90F9-B89F65405863}" dt="2022-09-22T20:13:50.767" v="1563" actId="47"/>
        <pc:sldMkLst>
          <pc:docMk/>
          <pc:sldMk cId="2147269274" sldId="315"/>
        </pc:sldMkLst>
        <pc:spChg chg="mod">
          <ac:chgData name="Matthew Jarvis" userId="2728628c-5d8e-44c3-b846-d8ec885f53c1" providerId="ADAL" clId="{42C406D5-B1F3-4578-90F9-B89F65405863}" dt="2022-09-22T20:12:08.752" v="1482" actId="27636"/>
          <ac:spMkLst>
            <pc:docMk/>
            <pc:sldMk cId="2147269274" sldId="315"/>
            <ac:spMk id="5" creationId="{C725E85E-194D-447B-8F9E-6A33FCECA501}"/>
          </ac:spMkLst>
        </pc:spChg>
      </pc:sldChg>
      <pc:sldChg chg="addSp delSp modSp add mod setBg modAnim chgLayout">
        <pc:chgData name="Matthew Jarvis" userId="2728628c-5d8e-44c3-b846-d8ec885f53c1" providerId="ADAL" clId="{42C406D5-B1F3-4578-90F9-B89F65405863}" dt="2022-09-22T20:49:33.636" v="1980" actId="207"/>
        <pc:sldMkLst>
          <pc:docMk/>
          <pc:sldMk cId="1145172587" sldId="316"/>
        </pc:sldMkLst>
        <pc:spChg chg="mod ord">
          <ac:chgData name="Matthew Jarvis" userId="2728628c-5d8e-44c3-b846-d8ec885f53c1" providerId="ADAL" clId="{42C406D5-B1F3-4578-90F9-B89F65405863}" dt="2022-09-22T20:36:48.096" v="1843" actId="14100"/>
          <ac:spMkLst>
            <pc:docMk/>
            <pc:sldMk cId="1145172587" sldId="316"/>
            <ac:spMk id="2" creationId="{407C2F9A-0FE9-4184-A84E-1F0B14CA30C7}"/>
          </ac:spMkLst>
        </pc:spChg>
        <pc:spChg chg="mod ord">
          <ac:chgData name="Matthew Jarvis" userId="2728628c-5d8e-44c3-b846-d8ec885f53c1" providerId="ADAL" clId="{42C406D5-B1F3-4578-90F9-B89F65405863}" dt="2022-09-22T20:49:33.636" v="1980" actId="207"/>
          <ac:spMkLst>
            <pc:docMk/>
            <pc:sldMk cId="1145172587" sldId="316"/>
            <ac:spMk id="3" creationId="{2A58F210-5BB4-4C6B-B6FA-9AA00F08B1D2}"/>
          </ac:spMkLst>
        </pc:spChg>
        <pc:spChg chg="add">
          <ac:chgData name="Matthew Jarvis" userId="2728628c-5d8e-44c3-b846-d8ec885f53c1" providerId="ADAL" clId="{42C406D5-B1F3-4578-90F9-B89F65405863}" dt="2022-09-22T20:36:35.465" v="1840" actId="26606"/>
          <ac:spMkLst>
            <pc:docMk/>
            <pc:sldMk cId="1145172587" sldId="316"/>
            <ac:spMk id="9" creationId="{C7F2E4D6-EF46-1C43-8F3E-3620C3C83F36}"/>
          </ac:spMkLst>
        </pc:spChg>
        <pc:grpChg chg="add">
          <ac:chgData name="Matthew Jarvis" userId="2728628c-5d8e-44c3-b846-d8ec885f53c1" providerId="ADAL" clId="{42C406D5-B1F3-4578-90F9-B89F65405863}" dt="2022-09-22T20:36:35.465" v="1840" actId="26606"/>
          <ac:grpSpMkLst>
            <pc:docMk/>
            <pc:sldMk cId="1145172587" sldId="316"/>
            <ac:grpSpMk id="11" creationId="{97620302-BEE8-1447-8324-5F4178AA169B}"/>
          </ac:grpSpMkLst>
        </pc:grpChg>
        <pc:picChg chg="add mod">
          <ac:chgData name="Matthew Jarvis" userId="2728628c-5d8e-44c3-b846-d8ec885f53c1" providerId="ADAL" clId="{42C406D5-B1F3-4578-90F9-B89F65405863}" dt="2022-09-22T20:36:40.915" v="1841" actId="1076"/>
          <ac:picMkLst>
            <pc:docMk/>
            <pc:sldMk cId="1145172587" sldId="316"/>
            <ac:picMk id="4" creationId="{880E134D-20E2-F2BE-D1B5-D445F2A71ADF}"/>
          </ac:picMkLst>
        </pc:picChg>
        <pc:picChg chg="del">
          <ac:chgData name="Matthew Jarvis" userId="2728628c-5d8e-44c3-b846-d8ec885f53c1" providerId="ADAL" clId="{42C406D5-B1F3-4578-90F9-B89F65405863}" dt="2022-09-22T20:36:15.582" v="1836" actId="21"/>
          <ac:picMkLst>
            <pc:docMk/>
            <pc:sldMk cId="1145172587" sldId="316"/>
            <ac:picMk id="1026" creationId="{DA4DDB59-E802-49F4-8421-76C74F633F0B}"/>
          </ac:picMkLst>
        </pc:picChg>
        <pc:cxnChg chg="add">
          <ac:chgData name="Matthew Jarvis" userId="2728628c-5d8e-44c3-b846-d8ec885f53c1" providerId="ADAL" clId="{42C406D5-B1F3-4578-90F9-B89F65405863}" dt="2022-09-22T20:36:35.465" v="1840" actId="26606"/>
          <ac:cxnSpMkLst>
            <pc:docMk/>
            <pc:sldMk cId="1145172587" sldId="316"/>
            <ac:cxnSpMk id="17" creationId="{68C50EA3-7CF1-9542-A21D-5B3EBACC5009}"/>
          </ac:cxnSpMkLst>
        </pc:cxnChg>
      </pc:sldChg>
      <pc:sldChg chg="addSp delSp modSp new mod modMedia setBg modClrScheme addAnim delAnim modAnim setClrOvrMap chgLayout">
        <pc:chgData name="Matthew Jarvis" userId="2728628c-5d8e-44c3-b846-d8ec885f53c1" providerId="ADAL" clId="{42C406D5-B1F3-4578-90F9-B89F65405863}" dt="2022-09-22T20:50:54.853" v="2025"/>
        <pc:sldMkLst>
          <pc:docMk/>
          <pc:sldMk cId="1231584212" sldId="317"/>
        </pc:sldMkLst>
        <pc:spChg chg="mod ord">
          <ac:chgData name="Matthew Jarvis" userId="2728628c-5d8e-44c3-b846-d8ec885f53c1" providerId="ADAL" clId="{42C406D5-B1F3-4578-90F9-B89F65405863}" dt="2022-09-22T20:50:49.882" v="2023" actId="26606"/>
          <ac:spMkLst>
            <pc:docMk/>
            <pc:sldMk cId="1231584212" sldId="317"/>
            <ac:spMk id="2" creationId="{3571E0E2-BB39-FF28-E9CC-8F7C3BF19DBC}"/>
          </ac:spMkLst>
        </pc:spChg>
        <pc:spChg chg="del">
          <ac:chgData name="Matthew Jarvis" userId="2728628c-5d8e-44c3-b846-d8ec885f53c1" providerId="ADAL" clId="{42C406D5-B1F3-4578-90F9-B89F65405863}" dt="2022-09-22T20:50:41.998" v="2018" actId="700"/>
          <ac:spMkLst>
            <pc:docMk/>
            <pc:sldMk cId="1231584212" sldId="317"/>
            <ac:spMk id="3" creationId="{A849BFBC-685F-2E65-884A-430121069AF7}"/>
          </ac:spMkLst>
        </pc:spChg>
        <pc:spChg chg="add del">
          <ac:chgData name="Matthew Jarvis" userId="2728628c-5d8e-44c3-b846-d8ec885f53c1" providerId="ADAL" clId="{42C406D5-B1F3-4578-90F9-B89F65405863}" dt="2022-09-22T20:50:49.850" v="2022" actId="26606"/>
          <ac:spMkLst>
            <pc:docMk/>
            <pc:sldMk cId="1231584212" sldId="317"/>
            <ac:spMk id="36" creationId="{4EFE82FE-7465-AE46-88DF-34D347E83B84}"/>
          </ac:spMkLst>
        </pc:spChg>
        <pc:spChg chg="add del">
          <ac:chgData name="Matthew Jarvis" userId="2728628c-5d8e-44c3-b846-d8ec885f53c1" providerId="ADAL" clId="{42C406D5-B1F3-4578-90F9-B89F65405863}" dt="2022-09-22T20:50:49.850" v="2022" actId="26606"/>
          <ac:spMkLst>
            <pc:docMk/>
            <pc:sldMk cId="1231584212" sldId="317"/>
            <ac:spMk id="38" creationId="{8B80D579-AC08-8D49-BB6A-21123F80B589}"/>
          </ac:spMkLst>
        </pc:spChg>
        <pc:spChg chg="add">
          <ac:chgData name="Matthew Jarvis" userId="2728628c-5d8e-44c3-b846-d8ec885f53c1" providerId="ADAL" clId="{42C406D5-B1F3-4578-90F9-B89F65405863}" dt="2022-09-22T20:50:49.882" v="2023" actId="26606"/>
          <ac:spMkLst>
            <pc:docMk/>
            <pc:sldMk cId="1231584212" sldId="317"/>
            <ac:spMk id="77" creationId="{4EFE82FE-7465-AE46-88DF-34D347E83B84}"/>
          </ac:spMkLst>
        </pc:spChg>
        <pc:spChg chg="add">
          <ac:chgData name="Matthew Jarvis" userId="2728628c-5d8e-44c3-b846-d8ec885f53c1" providerId="ADAL" clId="{42C406D5-B1F3-4578-90F9-B89F65405863}" dt="2022-09-22T20:50:49.882" v="2023" actId="26606"/>
          <ac:spMkLst>
            <pc:docMk/>
            <pc:sldMk cId="1231584212" sldId="317"/>
            <ac:spMk id="79" creationId="{8B80D579-AC08-8D49-BB6A-21123F80B589}"/>
          </ac:spMkLst>
        </pc:spChg>
        <pc:grpChg chg="add del">
          <ac:chgData name="Matthew Jarvis" userId="2728628c-5d8e-44c3-b846-d8ec885f53c1" providerId="ADAL" clId="{42C406D5-B1F3-4578-90F9-B89F65405863}" dt="2022-09-22T20:50:49.850" v="2022" actId="26606"/>
          <ac:grpSpMkLst>
            <pc:docMk/>
            <pc:sldMk cId="1231584212" sldId="317"/>
            <ac:grpSpMk id="8" creationId="{EB46B8FB-F6A2-5F47-A6CD-A7E17E69270F}"/>
          </ac:grpSpMkLst>
        </pc:grpChg>
        <pc:grpChg chg="add del">
          <ac:chgData name="Matthew Jarvis" userId="2728628c-5d8e-44c3-b846-d8ec885f53c1" providerId="ADAL" clId="{42C406D5-B1F3-4578-90F9-B89F65405863}" dt="2022-09-22T20:50:49.850" v="2022" actId="26606"/>
          <ac:grpSpMkLst>
            <pc:docMk/>
            <pc:sldMk cId="1231584212" sldId="317"/>
            <ac:grpSpMk id="42" creationId="{44406D7A-DB1A-D940-8AD1-93FAF9DD7199}"/>
          </ac:grpSpMkLst>
        </pc:grpChg>
        <pc:grpChg chg="add">
          <ac:chgData name="Matthew Jarvis" userId="2728628c-5d8e-44c3-b846-d8ec885f53c1" providerId="ADAL" clId="{42C406D5-B1F3-4578-90F9-B89F65405863}" dt="2022-09-22T20:50:49.882" v="2023" actId="26606"/>
          <ac:grpSpMkLst>
            <pc:docMk/>
            <pc:sldMk cId="1231584212" sldId="317"/>
            <ac:grpSpMk id="51" creationId="{EB46B8FB-F6A2-5F47-A6CD-A7E17E69270F}"/>
          </ac:grpSpMkLst>
        </pc:grpChg>
        <pc:grpChg chg="add">
          <ac:chgData name="Matthew Jarvis" userId="2728628c-5d8e-44c3-b846-d8ec885f53c1" providerId="ADAL" clId="{42C406D5-B1F3-4578-90F9-B89F65405863}" dt="2022-09-22T20:50:49.882" v="2023" actId="26606"/>
          <ac:grpSpMkLst>
            <pc:docMk/>
            <pc:sldMk cId="1231584212" sldId="317"/>
            <ac:grpSpMk id="81" creationId="{44406D7A-DB1A-D940-8AD1-93FAF9DD7199}"/>
          </ac:grpSpMkLst>
        </pc:grpChg>
        <pc:picChg chg="add del mod">
          <ac:chgData name="Matthew Jarvis" userId="2728628c-5d8e-44c3-b846-d8ec885f53c1" providerId="ADAL" clId="{42C406D5-B1F3-4578-90F9-B89F65405863}" dt="2022-09-22T20:50:49.850" v="2022" actId="26606"/>
          <ac:picMkLst>
            <pc:docMk/>
            <pc:sldMk cId="1231584212" sldId="317"/>
            <ac:picMk id="4" creationId="{D88F0EB4-16C4-6693-A9B2-8AFABC6B73A3}"/>
          </ac:picMkLst>
        </pc:picChg>
        <pc:picChg chg="add">
          <ac:chgData name="Matthew Jarvis" userId="2728628c-5d8e-44c3-b846-d8ec885f53c1" providerId="ADAL" clId="{42C406D5-B1F3-4578-90F9-B89F65405863}" dt="2022-09-22T20:50:49.882" v="2023" actId="26606"/>
          <ac:picMkLst>
            <pc:docMk/>
            <pc:sldMk cId="1231584212" sldId="317"/>
            <ac:picMk id="78" creationId="{0D85AC74-DD55-2B71-AEA8-8DE6DB99AF5D}"/>
          </ac:picMkLst>
        </pc:picChg>
        <pc:cxnChg chg="add del">
          <ac:chgData name="Matthew Jarvis" userId="2728628c-5d8e-44c3-b846-d8ec885f53c1" providerId="ADAL" clId="{42C406D5-B1F3-4578-90F9-B89F65405863}" dt="2022-09-22T20:50:49.850" v="2022" actId="26606"/>
          <ac:cxnSpMkLst>
            <pc:docMk/>
            <pc:sldMk cId="1231584212" sldId="317"/>
            <ac:cxnSpMk id="34" creationId="{D33A3282-0389-C547-8CA6-7F3E7F27B34D}"/>
          </ac:cxnSpMkLst>
        </pc:cxnChg>
        <pc:cxnChg chg="add del">
          <ac:chgData name="Matthew Jarvis" userId="2728628c-5d8e-44c3-b846-d8ec885f53c1" providerId="ADAL" clId="{42C406D5-B1F3-4578-90F9-B89F65405863}" dt="2022-09-22T20:50:49.850" v="2022" actId="26606"/>
          <ac:cxnSpMkLst>
            <pc:docMk/>
            <pc:sldMk cId="1231584212" sldId="317"/>
            <ac:cxnSpMk id="40" creationId="{EC392F51-F23E-E242-9750-A5B1F128E573}"/>
          </ac:cxnSpMkLst>
        </pc:cxnChg>
        <pc:cxnChg chg="add">
          <ac:chgData name="Matthew Jarvis" userId="2728628c-5d8e-44c3-b846-d8ec885f53c1" providerId="ADAL" clId="{42C406D5-B1F3-4578-90F9-B89F65405863}" dt="2022-09-22T20:50:49.882" v="2023" actId="26606"/>
          <ac:cxnSpMkLst>
            <pc:docMk/>
            <pc:sldMk cId="1231584212" sldId="317"/>
            <ac:cxnSpMk id="76" creationId="{D33A3282-0389-C547-8CA6-7F3E7F27B34D}"/>
          </ac:cxnSpMkLst>
        </pc:cxnChg>
        <pc:cxnChg chg="add">
          <ac:chgData name="Matthew Jarvis" userId="2728628c-5d8e-44c3-b846-d8ec885f53c1" providerId="ADAL" clId="{42C406D5-B1F3-4578-90F9-B89F65405863}" dt="2022-09-22T20:50:49.882" v="2023" actId="26606"/>
          <ac:cxnSpMkLst>
            <pc:docMk/>
            <pc:sldMk cId="1231584212" sldId="317"/>
            <ac:cxnSpMk id="80" creationId="{EC392F51-F23E-E242-9750-A5B1F128E573}"/>
          </ac:cxnSpMkLst>
        </pc:cxnChg>
      </pc:sldChg>
      <pc:sldChg chg="addSp delSp modSp new mod setBg modClrScheme chgLayout">
        <pc:chgData name="Matthew Jarvis" userId="2728628c-5d8e-44c3-b846-d8ec885f53c1" providerId="ADAL" clId="{42C406D5-B1F3-4578-90F9-B89F65405863}" dt="2022-09-22T20:52:12.627" v="2334" actId="26606"/>
        <pc:sldMkLst>
          <pc:docMk/>
          <pc:sldMk cId="620522706" sldId="318"/>
        </pc:sldMkLst>
        <pc:spChg chg="del mod ord">
          <ac:chgData name="Matthew Jarvis" userId="2728628c-5d8e-44c3-b846-d8ec885f53c1" providerId="ADAL" clId="{42C406D5-B1F3-4578-90F9-B89F65405863}" dt="2022-09-22T20:51:08.747" v="2027" actId="700"/>
          <ac:spMkLst>
            <pc:docMk/>
            <pc:sldMk cId="620522706" sldId="318"/>
            <ac:spMk id="2" creationId="{C9365847-F2F8-DF2F-986B-87677B6ACBB2}"/>
          </ac:spMkLst>
        </pc:spChg>
        <pc:spChg chg="add mod ord">
          <ac:chgData name="Matthew Jarvis" userId="2728628c-5d8e-44c3-b846-d8ec885f53c1" providerId="ADAL" clId="{42C406D5-B1F3-4578-90F9-B89F65405863}" dt="2022-09-22T20:52:12.627" v="2334" actId="26606"/>
          <ac:spMkLst>
            <pc:docMk/>
            <pc:sldMk cId="620522706" sldId="318"/>
            <ac:spMk id="3" creationId="{5E6C100C-64AB-144F-C3B5-05D8C46EB1B8}"/>
          </ac:spMkLst>
        </pc:spChg>
        <pc:spChg chg="add del mod ord">
          <ac:chgData name="Matthew Jarvis" userId="2728628c-5d8e-44c3-b846-d8ec885f53c1" providerId="ADAL" clId="{42C406D5-B1F3-4578-90F9-B89F65405863}" dt="2022-09-22T20:52:12.627" v="2334" actId="26606"/>
          <ac:spMkLst>
            <pc:docMk/>
            <pc:sldMk cId="620522706" sldId="318"/>
            <ac:spMk id="4" creationId="{D4036FBC-E62C-C3F4-CF56-BDCB7A56D1C4}"/>
          </ac:spMkLst>
        </pc:spChg>
        <pc:spChg chg="add">
          <ac:chgData name="Matthew Jarvis" userId="2728628c-5d8e-44c3-b846-d8ec885f53c1" providerId="ADAL" clId="{42C406D5-B1F3-4578-90F9-B89F65405863}" dt="2022-09-22T20:52:12.627" v="2334" actId="26606"/>
          <ac:spMkLst>
            <pc:docMk/>
            <pc:sldMk cId="620522706" sldId="318"/>
            <ac:spMk id="10" creationId="{C7F2E4D6-EF46-1C43-8F3E-3620C3C83F36}"/>
          </ac:spMkLst>
        </pc:spChg>
        <pc:grpChg chg="add">
          <ac:chgData name="Matthew Jarvis" userId="2728628c-5d8e-44c3-b846-d8ec885f53c1" providerId="ADAL" clId="{42C406D5-B1F3-4578-90F9-B89F65405863}" dt="2022-09-22T20:52:12.627" v="2334" actId="26606"/>
          <ac:grpSpMkLst>
            <pc:docMk/>
            <pc:sldMk cId="620522706" sldId="318"/>
            <ac:grpSpMk id="12" creationId="{05ADD15B-C747-D340-BF8A-A1DD2A6A9324}"/>
          </ac:grpSpMkLst>
        </pc:grpChg>
        <pc:graphicFrameChg chg="add">
          <ac:chgData name="Matthew Jarvis" userId="2728628c-5d8e-44c3-b846-d8ec885f53c1" providerId="ADAL" clId="{42C406D5-B1F3-4578-90F9-B89F65405863}" dt="2022-09-22T20:52:12.627" v="2334" actId="26606"/>
          <ac:graphicFrameMkLst>
            <pc:docMk/>
            <pc:sldMk cId="620522706" sldId="318"/>
            <ac:graphicFrameMk id="6" creationId="{56767F01-2315-BB0C-D774-6D836548ADF0}"/>
          </ac:graphicFrameMkLst>
        </pc:graphicFrameChg>
        <pc:cxnChg chg="add">
          <ac:chgData name="Matthew Jarvis" userId="2728628c-5d8e-44c3-b846-d8ec885f53c1" providerId="ADAL" clId="{42C406D5-B1F3-4578-90F9-B89F65405863}" dt="2022-09-22T20:52:12.627" v="2334" actId="26606"/>
          <ac:cxnSpMkLst>
            <pc:docMk/>
            <pc:sldMk cId="620522706" sldId="318"/>
            <ac:cxnSpMk id="18" creationId="{1FE039F1-6D47-C642-B506-452A83B0AB11}"/>
          </ac:cxnSpMkLst>
        </pc:cxnChg>
      </pc:sldChg>
      <pc:sldChg chg="addSp modSp new mod setBg setClrOvrMap">
        <pc:chgData name="Matthew Jarvis" userId="2728628c-5d8e-44c3-b846-d8ec885f53c1" providerId="ADAL" clId="{42C406D5-B1F3-4578-90F9-B89F65405863}" dt="2022-09-22T21:00:54.340" v="3378" actId="207"/>
        <pc:sldMkLst>
          <pc:docMk/>
          <pc:sldMk cId="1063448272" sldId="319"/>
        </pc:sldMkLst>
        <pc:spChg chg="mod">
          <ac:chgData name="Matthew Jarvis" userId="2728628c-5d8e-44c3-b846-d8ec885f53c1" providerId="ADAL" clId="{42C406D5-B1F3-4578-90F9-B89F65405863}" dt="2022-09-22T20:59:51.839" v="3324" actId="5793"/>
          <ac:spMkLst>
            <pc:docMk/>
            <pc:sldMk cId="1063448272" sldId="319"/>
            <ac:spMk id="2" creationId="{738765CF-8610-7DDD-82BD-07FF298381DE}"/>
          </ac:spMkLst>
        </pc:spChg>
        <pc:spChg chg="mod">
          <ac:chgData name="Matthew Jarvis" userId="2728628c-5d8e-44c3-b846-d8ec885f53c1" providerId="ADAL" clId="{42C406D5-B1F3-4578-90F9-B89F65405863}" dt="2022-09-22T21:00:54.340" v="3378" actId="207"/>
          <ac:spMkLst>
            <pc:docMk/>
            <pc:sldMk cId="1063448272" sldId="319"/>
            <ac:spMk id="3" creationId="{4017A599-03BB-6C72-CC54-DC6BA4F181F2}"/>
          </ac:spMkLst>
        </pc:spChg>
        <pc:spChg chg="add">
          <ac:chgData name="Matthew Jarvis" userId="2728628c-5d8e-44c3-b846-d8ec885f53c1" providerId="ADAL" clId="{42C406D5-B1F3-4578-90F9-B89F65405863}" dt="2022-09-22T20:59:32.999" v="3318" actId="26606"/>
          <ac:spMkLst>
            <pc:docMk/>
            <pc:sldMk cId="1063448272" sldId="319"/>
            <ac:spMk id="8" creationId="{4EFE82FE-7465-AE46-88DF-34D347E83B84}"/>
          </ac:spMkLst>
        </pc:spChg>
        <pc:grpChg chg="add">
          <ac:chgData name="Matthew Jarvis" userId="2728628c-5d8e-44c3-b846-d8ec885f53c1" providerId="ADAL" clId="{42C406D5-B1F3-4578-90F9-B89F65405863}" dt="2022-09-22T20:59:32.999" v="3318" actId="26606"/>
          <ac:grpSpMkLst>
            <pc:docMk/>
            <pc:sldMk cId="1063448272" sldId="319"/>
            <ac:grpSpMk id="12" creationId="{E9EEDFCB-2A3D-724C-808B-F598214AFD09}"/>
          </ac:grpSpMkLst>
        </pc:grpChg>
        <pc:cxnChg chg="add">
          <ac:chgData name="Matthew Jarvis" userId="2728628c-5d8e-44c3-b846-d8ec885f53c1" providerId="ADAL" clId="{42C406D5-B1F3-4578-90F9-B89F65405863}" dt="2022-09-22T20:59:32.999" v="3318" actId="26606"/>
          <ac:cxnSpMkLst>
            <pc:docMk/>
            <pc:sldMk cId="1063448272" sldId="319"/>
            <ac:cxnSpMk id="10" creationId="{F8927D2C-C486-F740-897D-704CD65E9893}"/>
          </ac:cxnSpMkLst>
        </pc:cxnChg>
      </pc:sldChg>
      <pc:sldChg chg="addSp modSp new mod setBg">
        <pc:chgData name="Matthew Jarvis" userId="2728628c-5d8e-44c3-b846-d8ec885f53c1" providerId="ADAL" clId="{42C406D5-B1F3-4578-90F9-B89F65405863}" dt="2022-09-22T20:59:17.635" v="3317" actId="14100"/>
        <pc:sldMkLst>
          <pc:docMk/>
          <pc:sldMk cId="569776350" sldId="320"/>
        </pc:sldMkLst>
        <pc:spChg chg="mod">
          <ac:chgData name="Matthew Jarvis" userId="2728628c-5d8e-44c3-b846-d8ec885f53c1" providerId="ADAL" clId="{42C406D5-B1F3-4578-90F9-B89F65405863}" dt="2022-09-22T20:58:44.849" v="3309" actId="26606"/>
          <ac:spMkLst>
            <pc:docMk/>
            <pc:sldMk cId="569776350" sldId="320"/>
            <ac:spMk id="2" creationId="{2FA92672-E3CE-2A22-0018-7736C13DF9EF}"/>
          </ac:spMkLst>
        </pc:spChg>
        <pc:spChg chg="mod">
          <ac:chgData name="Matthew Jarvis" userId="2728628c-5d8e-44c3-b846-d8ec885f53c1" providerId="ADAL" clId="{42C406D5-B1F3-4578-90F9-B89F65405863}" dt="2022-09-22T20:59:17.635" v="3317" actId="14100"/>
          <ac:spMkLst>
            <pc:docMk/>
            <pc:sldMk cId="569776350" sldId="320"/>
            <ac:spMk id="3" creationId="{95022CDF-7579-1BEF-2929-7EBA5ACE39F3}"/>
          </ac:spMkLst>
        </pc:spChg>
        <pc:spChg chg="add">
          <ac:chgData name="Matthew Jarvis" userId="2728628c-5d8e-44c3-b846-d8ec885f53c1" providerId="ADAL" clId="{42C406D5-B1F3-4578-90F9-B89F65405863}" dt="2022-09-22T20:58:44.849" v="3309" actId="26606"/>
          <ac:spMkLst>
            <pc:docMk/>
            <pc:sldMk cId="569776350" sldId="320"/>
            <ac:spMk id="9" creationId="{C7F2E4D6-EF46-1C43-8F3E-3620C3C83F36}"/>
          </ac:spMkLst>
        </pc:spChg>
        <pc:grpChg chg="add">
          <ac:chgData name="Matthew Jarvis" userId="2728628c-5d8e-44c3-b846-d8ec885f53c1" providerId="ADAL" clId="{42C406D5-B1F3-4578-90F9-B89F65405863}" dt="2022-09-22T20:58:44.849" v="3309" actId="26606"/>
          <ac:grpSpMkLst>
            <pc:docMk/>
            <pc:sldMk cId="569776350" sldId="320"/>
            <ac:grpSpMk id="11" creationId="{7A00BDF4-7643-A942-A588-F24E4E09AADE}"/>
          </ac:grpSpMkLst>
        </pc:grpChg>
        <pc:picChg chg="add mod">
          <ac:chgData name="Matthew Jarvis" userId="2728628c-5d8e-44c3-b846-d8ec885f53c1" providerId="ADAL" clId="{42C406D5-B1F3-4578-90F9-B89F65405863}" dt="2022-09-22T20:58:44.849" v="3309" actId="26606"/>
          <ac:picMkLst>
            <pc:docMk/>
            <pc:sldMk cId="569776350" sldId="320"/>
            <ac:picMk id="4" creationId="{C3C74A26-F5DB-4F1F-3CE0-7DDDC991021D}"/>
          </ac:picMkLst>
        </pc:picChg>
        <pc:cxnChg chg="add">
          <ac:chgData name="Matthew Jarvis" userId="2728628c-5d8e-44c3-b846-d8ec885f53c1" providerId="ADAL" clId="{42C406D5-B1F3-4578-90F9-B89F65405863}" dt="2022-09-22T20:58:44.849" v="3309" actId="26606"/>
          <ac:cxnSpMkLst>
            <pc:docMk/>
            <pc:sldMk cId="569776350" sldId="320"/>
            <ac:cxnSpMk id="17" creationId="{BF3CF3DF-4809-5B42-9F22-981391379297}"/>
          </ac:cxnSpMkLst>
        </pc:cxnChg>
      </pc:sldChg>
    </pc:docChg>
  </pc:docChgLst>
  <pc:docChgLst>
    <pc:chgData name="Matthew Jarvis [maj52] (Staff)" userId="d937e79e-80c0-40d9-b34a-00850c5c6cc5" providerId="ADAL" clId="{4E4D63C7-0D6D-42D1-BFE5-CF121D4B4FC4}"/>
    <pc:docChg chg="undo redo custSel addSld delSld modSld sldOrd">
      <pc:chgData name="Matthew Jarvis [maj52] (Staff)" userId="d937e79e-80c0-40d9-b34a-00850c5c6cc5" providerId="ADAL" clId="{4E4D63C7-0D6D-42D1-BFE5-CF121D4B4FC4}" dt="2022-09-29T15:49:37.638" v="2590" actId="20577"/>
      <pc:docMkLst>
        <pc:docMk/>
      </pc:docMkLst>
      <pc:sldChg chg="modSp mod">
        <pc:chgData name="Matthew Jarvis [maj52] (Staff)" userId="d937e79e-80c0-40d9-b34a-00850c5c6cc5" providerId="ADAL" clId="{4E4D63C7-0D6D-42D1-BFE5-CF121D4B4FC4}" dt="2022-09-29T12:43:29.314" v="38" actId="114"/>
        <pc:sldMkLst>
          <pc:docMk/>
          <pc:sldMk cId="1459556552" sldId="256"/>
        </pc:sldMkLst>
        <pc:spChg chg="mod">
          <ac:chgData name="Matthew Jarvis [maj52] (Staff)" userId="d937e79e-80c0-40d9-b34a-00850c5c6cc5" providerId="ADAL" clId="{4E4D63C7-0D6D-42D1-BFE5-CF121D4B4FC4}" dt="2022-09-29T12:43:29.314" v="38" actId="114"/>
          <ac:spMkLst>
            <pc:docMk/>
            <pc:sldMk cId="1459556552" sldId="256"/>
            <ac:spMk id="2" creationId="{65D23041-405C-2C6F-7A99-4B20E667CFB9}"/>
          </ac:spMkLst>
        </pc:spChg>
      </pc:sldChg>
      <pc:sldChg chg="addSp delSp modSp mod">
        <pc:chgData name="Matthew Jarvis [maj52] (Staff)" userId="d937e79e-80c0-40d9-b34a-00850c5c6cc5" providerId="ADAL" clId="{4E4D63C7-0D6D-42D1-BFE5-CF121D4B4FC4}" dt="2022-09-29T13:41:44.671" v="240" actId="114"/>
        <pc:sldMkLst>
          <pc:docMk/>
          <pc:sldMk cId="3497756557" sldId="257"/>
        </pc:sldMkLst>
        <pc:spChg chg="mod">
          <ac:chgData name="Matthew Jarvis [maj52] (Staff)" userId="d937e79e-80c0-40d9-b34a-00850c5c6cc5" providerId="ADAL" clId="{4E4D63C7-0D6D-42D1-BFE5-CF121D4B4FC4}" dt="2022-09-29T13:41:44.671" v="240" actId="114"/>
          <ac:spMkLst>
            <pc:docMk/>
            <pc:sldMk cId="3497756557" sldId="257"/>
            <ac:spMk id="2" creationId="{54F1FC3E-8100-FEC8-1C81-7E03330CB315}"/>
          </ac:spMkLst>
        </pc:spChg>
        <pc:spChg chg="del mod">
          <ac:chgData name="Matthew Jarvis [maj52] (Staff)" userId="d937e79e-80c0-40d9-b34a-00850c5c6cc5" providerId="ADAL" clId="{4E4D63C7-0D6D-42D1-BFE5-CF121D4B4FC4}" dt="2022-09-29T13:40:50.115" v="235" actId="478"/>
          <ac:spMkLst>
            <pc:docMk/>
            <pc:sldMk cId="3497756557" sldId="257"/>
            <ac:spMk id="3" creationId="{5638C808-6C8E-18E5-7015-FC6EFBDBC859}"/>
          </ac:spMkLst>
        </pc:spChg>
        <pc:spChg chg="add del mod">
          <ac:chgData name="Matthew Jarvis [maj52] (Staff)" userId="d937e79e-80c0-40d9-b34a-00850c5c6cc5" providerId="ADAL" clId="{4E4D63C7-0D6D-42D1-BFE5-CF121D4B4FC4}" dt="2022-09-29T13:41:34.840" v="238" actId="478"/>
          <ac:spMkLst>
            <pc:docMk/>
            <pc:sldMk cId="3497756557" sldId="257"/>
            <ac:spMk id="6" creationId="{CF1B6022-D283-8440-BD58-84F558A3A351}"/>
          </ac:spMkLst>
        </pc:spChg>
        <pc:spChg chg="del">
          <ac:chgData name="Matthew Jarvis [maj52] (Staff)" userId="d937e79e-80c0-40d9-b34a-00850c5c6cc5" providerId="ADAL" clId="{4E4D63C7-0D6D-42D1-BFE5-CF121D4B4FC4}" dt="2022-09-29T13:41:30.438" v="237" actId="26606"/>
          <ac:spMkLst>
            <pc:docMk/>
            <pc:sldMk cId="3497756557" sldId="257"/>
            <ac:spMk id="9" creationId="{C7F2E4D6-EF46-1C43-8F3E-3620C3C83F36}"/>
          </ac:spMkLst>
        </pc:spChg>
        <pc:spChg chg="add del">
          <ac:chgData name="Matthew Jarvis [maj52] (Staff)" userId="d937e79e-80c0-40d9-b34a-00850c5c6cc5" providerId="ADAL" clId="{4E4D63C7-0D6D-42D1-BFE5-CF121D4B4FC4}" dt="2022-09-29T13:41:41.158" v="239" actId="26606"/>
          <ac:spMkLst>
            <pc:docMk/>
            <pc:sldMk cId="3497756557" sldId="257"/>
            <ac:spMk id="1031" creationId="{C7F2E4D6-EF46-1C43-8F3E-3620C3C83F36}"/>
          </ac:spMkLst>
        </pc:spChg>
        <pc:spChg chg="add">
          <ac:chgData name="Matthew Jarvis [maj52] (Staff)" userId="d937e79e-80c0-40d9-b34a-00850c5c6cc5" providerId="ADAL" clId="{4E4D63C7-0D6D-42D1-BFE5-CF121D4B4FC4}" dt="2022-09-29T13:41:41.158" v="239" actId="26606"/>
          <ac:spMkLst>
            <pc:docMk/>
            <pc:sldMk cId="3497756557" sldId="257"/>
            <ac:spMk id="1072" creationId="{4EFE82FE-7465-AE46-88DF-34D347E83B84}"/>
          </ac:spMkLst>
        </pc:spChg>
        <pc:grpChg chg="del">
          <ac:chgData name="Matthew Jarvis [maj52] (Staff)" userId="d937e79e-80c0-40d9-b34a-00850c5c6cc5" providerId="ADAL" clId="{4E4D63C7-0D6D-42D1-BFE5-CF121D4B4FC4}" dt="2022-09-29T13:41:30.438" v="237" actId="26606"/>
          <ac:grpSpMkLst>
            <pc:docMk/>
            <pc:sldMk cId="3497756557" sldId="257"/>
            <ac:grpSpMk id="11" creationId="{7A00BDF4-7643-A942-A588-F24E4E09AADE}"/>
          </ac:grpSpMkLst>
        </pc:grpChg>
        <pc:grpChg chg="add del">
          <ac:chgData name="Matthew Jarvis [maj52] (Staff)" userId="d937e79e-80c0-40d9-b34a-00850c5c6cc5" providerId="ADAL" clId="{4E4D63C7-0D6D-42D1-BFE5-CF121D4B4FC4}" dt="2022-09-29T13:41:41.158" v="239" actId="26606"/>
          <ac:grpSpMkLst>
            <pc:docMk/>
            <pc:sldMk cId="3497756557" sldId="257"/>
            <ac:grpSpMk id="1033" creationId="{05ADD15B-C747-D340-BF8A-A1DD2A6A9324}"/>
          </ac:grpSpMkLst>
        </pc:grpChg>
        <pc:grpChg chg="add">
          <ac:chgData name="Matthew Jarvis [maj52] (Staff)" userId="d937e79e-80c0-40d9-b34a-00850c5c6cc5" providerId="ADAL" clId="{4E4D63C7-0D6D-42D1-BFE5-CF121D4B4FC4}" dt="2022-09-29T13:41:41.158" v="239" actId="26606"/>
          <ac:grpSpMkLst>
            <pc:docMk/>
            <pc:sldMk cId="3497756557" sldId="257"/>
            <ac:grpSpMk id="1044" creationId="{EB46B8FB-F6A2-5F47-A6CD-A7E17E69270F}"/>
          </ac:grpSpMkLst>
        </pc:grpChg>
        <pc:grpChg chg="add">
          <ac:chgData name="Matthew Jarvis [maj52] (Staff)" userId="d937e79e-80c0-40d9-b34a-00850c5c6cc5" providerId="ADAL" clId="{4E4D63C7-0D6D-42D1-BFE5-CF121D4B4FC4}" dt="2022-09-29T13:41:41.158" v="239" actId="26606"/>
          <ac:grpSpMkLst>
            <pc:docMk/>
            <pc:sldMk cId="3497756557" sldId="257"/>
            <ac:grpSpMk id="1074" creationId="{BCFFF971-DAC9-F44B-9F22-4B030B6B61B3}"/>
          </ac:grpSpMkLst>
        </pc:grpChg>
        <pc:picChg chg="mod">
          <ac:chgData name="Matthew Jarvis [maj52] (Staff)" userId="d937e79e-80c0-40d9-b34a-00850c5c6cc5" providerId="ADAL" clId="{4E4D63C7-0D6D-42D1-BFE5-CF121D4B4FC4}" dt="2022-09-29T13:41:41.158" v="239" actId="26606"/>
          <ac:picMkLst>
            <pc:docMk/>
            <pc:sldMk cId="3497756557" sldId="257"/>
            <ac:picMk id="5" creationId="{E1DD8192-5C6B-3305-1015-8013DC2FF934}"/>
          </ac:picMkLst>
        </pc:picChg>
        <pc:picChg chg="add mod ord">
          <ac:chgData name="Matthew Jarvis [maj52] (Staff)" userId="d937e79e-80c0-40d9-b34a-00850c5c6cc5" providerId="ADAL" clId="{4E4D63C7-0D6D-42D1-BFE5-CF121D4B4FC4}" dt="2022-09-29T13:41:41.158" v="239" actId="26606"/>
          <ac:picMkLst>
            <pc:docMk/>
            <pc:sldMk cId="3497756557" sldId="257"/>
            <ac:picMk id="1026" creationId="{0DA4D683-1A7E-BF40-1DAC-4760917221C6}"/>
          </ac:picMkLst>
        </pc:picChg>
        <pc:cxnChg chg="del">
          <ac:chgData name="Matthew Jarvis [maj52] (Staff)" userId="d937e79e-80c0-40d9-b34a-00850c5c6cc5" providerId="ADAL" clId="{4E4D63C7-0D6D-42D1-BFE5-CF121D4B4FC4}" dt="2022-09-29T13:41:30.438" v="237" actId="26606"/>
          <ac:cxnSpMkLst>
            <pc:docMk/>
            <pc:sldMk cId="3497756557" sldId="257"/>
            <ac:cxnSpMk id="17" creationId="{BF3CF3DF-4809-5B42-9F22-981391379297}"/>
          </ac:cxnSpMkLst>
        </pc:cxnChg>
        <pc:cxnChg chg="add del">
          <ac:chgData name="Matthew Jarvis [maj52] (Staff)" userId="d937e79e-80c0-40d9-b34a-00850c5c6cc5" providerId="ADAL" clId="{4E4D63C7-0D6D-42D1-BFE5-CF121D4B4FC4}" dt="2022-09-29T13:41:41.158" v="239" actId="26606"/>
          <ac:cxnSpMkLst>
            <pc:docMk/>
            <pc:sldMk cId="3497756557" sldId="257"/>
            <ac:cxnSpMk id="1039" creationId="{1FE039F1-6D47-C642-B506-452A83B0AB11}"/>
          </ac:cxnSpMkLst>
        </pc:cxnChg>
        <pc:cxnChg chg="add">
          <ac:chgData name="Matthew Jarvis [maj52] (Staff)" userId="d937e79e-80c0-40d9-b34a-00850c5c6cc5" providerId="ADAL" clId="{4E4D63C7-0D6D-42D1-BFE5-CF121D4B4FC4}" dt="2022-09-29T13:41:41.158" v="239" actId="26606"/>
          <ac:cxnSpMkLst>
            <pc:docMk/>
            <pc:sldMk cId="3497756557" sldId="257"/>
            <ac:cxnSpMk id="1070" creationId="{D33A3282-0389-C547-8CA6-7F3E7F27B34D}"/>
          </ac:cxnSpMkLst>
        </pc:cxnChg>
        <pc:cxnChg chg="add">
          <ac:chgData name="Matthew Jarvis [maj52] (Staff)" userId="d937e79e-80c0-40d9-b34a-00850c5c6cc5" providerId="ADAL" clId="{4E4D63C7-0D6D-42D1-BFE5-CF121D4B4FC4}" dt="2022-09-29T13:41:41.158" v="239" actId="26606"/>
          <ac:cxnSpMkLst>
            <pc:docMk/>
            <pc:sldMk cId="3497756557" sldId="257"/>
            <ac:cxnSpMk id="1080" creationId="{51D4F49C-5EE1-6C4F-858E-AE02CC2CD5BB}"/>
          </ac:cxnSpMkLst>
        </pc:cxnChg>
      </pc:sldChg>
      <pc:sldChg chg="del">
        <pc:chgData name="Matthew Jarvis [maj52] (Staff)" userId="d937e79e-80c0-40d9-b34a-00850c5c6cc5" providerId="ADAL" clId="{4E4D63C7-0D6D-42D1-BFE5-CF121D4B4FC4}" dt="2022-09-29T14:08:49.133" v="566" actId="47"/>
        <pc:sldMkLst>
          <pc:docMk/>
          <pc:sldMk cId="3821167564" sldId="258"/>
        </pc:sldMkLst>
      </pc:sldChg>
      <pc:sldChg chg="del">
        <pc:chgData name="Matthew Jarvis [maj52] (Staff)" userId="d937e79e-80c0-40d9-b34a-00850c5c6cc5" providerId="ADAL" clId="{4E4D63C7-0D6D-42D1-BFE5-CF121D4B4FC4}" dt="2022-09-29T14:08:43.544" v="565" actId="47"/>
        <pc:sldMkLst>
          <pc:docMk/>
          <pc:sldMk cId="1694589355" sldId="259"/>
        </pc:sldMkLst>
      </pc:sldChg>
      <pc:sldChg chg="del">
        <pc:chgData name="Matthew Jarvis [maj52] (Staff)" userId="d937e79e-80c0-40d9-b34a-00850c5c6cc5" providerId="ADAL" clId="{4E4D63C7-0D6D-42D1-BFE5-CF121D4B4FC4}" dt="2022-09-29T14:08:43.544" v="565" actId="47"/>
        <pc:sldMkLst>
          <pc:docMk/>
          <pc:sldMk cId="492672656" sldId="260"/>
        </pc:sldMkLst>
      </pc:sldChg>
      <pc:sldChg chg="del">
        <pc:chgData name="Matthew Jarvis [maj52] (Staff)" userId="d937e79e-80c0-40d9-b34a-00850c5c6cc5" providerId="ADAL" clId="{4E4D63C7-0D6D-42D1-BFE5-CF121D4B4FC4}" dt="2022-09-29T14:08:43.544" v="565" actId="47"/>
        <pc:sldMkLst>
          <pc:docMk/>
          <pc:sldMk cId="3650463195" sldId="261"/>
        </pc:sldMkLst>
      </pc:sldChg>
      <pc:sldChg chg="del">
        <pc:chgData name="Matthew Jarvis [maj52] (Staff)" userId="d937e79e-80c0-40d9-b34a-00850c5c6cc5" providerId="ADAL" clId="{4E4D63C7-0D6D-42D1-BFE5-CF121D4B4FC4}" dt="2022-09-29T14:08:43.544" v="565" actId="47"/>
        <pc:sldMkLst>
          <pc:docMk/>
          <pc:sldMk cId="3602047662" sldId="262"/>
        </pc:sldMkLst>
      </pc:sldChg>
      <pc:sldChg chg="del">
        <pc:chgData name="Matthew Jarvis [maj52] (Staff)" userId="d937e79e-80c0-40d9-b34a-00850c5c6cc5" providerId="ADAL" clId="{4E4D63C7-0D6D-42D1-BFE5-CF121D4B4FC4}" dt="2022-09-29T14:08:43.544" v="565" actId="47"/>
        <pc:sldMkLst>
          <pc:docMk/>
          <pc:sldMk cId="2591991706" sldId="263"/>
        </pc:sldMkLst>
      </pc:sldChg>
      <pc:sldChg chg="del">
        <pc:chgData name="Matthew Jarvis [maj52] (Staff)" userId="d937e79e-80c0-40d9-b34a-00850c5c6cc5" providerId="ADAL" clId="{4E4D63C7-0D6D-42D1-BFE5-CF121D4B4FC4}" dt="2022-09-29T14:08:43.544" v="565" actId="47"/>
        <pc:sldMkLst>
          <pc:docMk/>
          <pc:sldMk cId="2312868973" sldId="264"/>
        </pc:sldMkLst>
      </pc:sldChg>
      <pc:sldChg chg="del">
        <pc:chgData name="Matthew Jarvis [maj52] (Staff)" userId="d937e79e-80c0-40d9-b34a-00850c5c6cc5" providerId="ADAL" clId="{4E4D63C7-0D6D-42D1-BFE5-CF121D4B4FC4}" dt="2022-09-29T14:08:43.544" v="565" actId="47"/>
        <pc:sldMkLst>
          <pc:docMk/>
          <pc:sldMk cId="2619524474" sldId="265"/>
        </pc:sldMkLst>
      </pc:sldChg>
      <pc:sldChg chg="del">
        <pc:chgData name="Matthew Jarvis [maj52] (Staff)" userId="d937e79e-80c0-40d9-b34a-00850c5c6cc5" providerId="ADAL" clId="{4E4D63C7-0D6D-42D1-BFE5-CF121D4B4FC4}" dt="2022-09-29T14:08:43.544" v="565" actId="47"/>
        <pc:sldMkLst>
          <pc:docMk/>
          <pc:sldMk cId="2487276059" sldId="266"/>
        </pc:sldMkLst>
      </pc:sldChg>
      <pc:sldChg chg="del">
        <pc:chgData name="Matthew Jarvis [maj52] (Staff)" userId="d937e79e-80c0-40d9-b34a-00850c5c6cc5" providerId="ADAL" clId="{4E4D63C7-0D6D-42D1-BFE5-CF121D4B4FC4}" dt="2022-09-29T14:08:43.544" v="565" actId="47"/>
        <pc:sldMkLst>
          <pc:docMk/>
          <pc:sldMk cId="770331118" sldId="267"/>
        </pc:sldMkLst>
      </pc:sldChg>
      <pc:sldChg chg="del">
        <pc:chgData name="Matthew Jarvis [maj52] (Staff)" userId="d937e79e-80c0-40d9-b34a-00850c5c6cc5" providerId="ADAL" clId="{4E4D63C7-0D6D-42D1-BFE5-CF121D4B4FC4}" dt="2022-09-29T14:08:43.544" v="565" actId="47"/>
        <pc:sldMkLst>
          <pc:docMk/>
          <pc:sldMk cId="173494340" sldId="268"/>
        </pc:sldMkLst>
      </pc:sldChg>
      <pc:sldChg chg="del">
        <pc:chgData name="Matthew Jarvis [maj52] (Staff)" userId="d937e79e-80c0-40d9-b34a-00850c5c6cc5" providerId="ADAL" clId="{4E4D63C7-0D6D-42D1-BFE5-CF121D4B4FC4}" dt="2022-09-29T14:08:43.544" v="565" actId="47"/>
        <pc:sldMkLst>
          <pc:docMk/>
          <pc:sldMk cId="2248963866" sldId="269"/>
        </pc:sldMkLst>
      </pc:sldChg>
      <pc:sldChg chg="del">
        <pc:chgData name="Matthew Jarvis [maj52] (Staff)" userId="d937e79e-80c0-40d9-b34a-00850c5c6cc5" providerId="ADAL" clId="{4E4D63C7-0D6D-42D1-BFE5-CF121D4B4FC4}" dt="2022-09-29T14:08:43.544" v="565" actId="47"/>
        <pc:sldMkLst>
          <pc:docMk/>
          <pc:sldMk cId="704692687" sldId="270"/>
        </pc:sldMkLst>
      </pc:sldChg>
      <pc:sldChg chg="del">
        <pc:chgData name="Matthew Jarvis [maj52] (Staff)" userId="d937e79e-80c0-40d9-b34a-00850c5c6cc5" providerId="ADAL" clId="{4E4D63C7-0D6D-42D1-BFE5-CF121D4B4FC4}" dt="2022-09-29T14:08:43.544" v="565" actId="47"/>
        <pc:sldMkLst>
          <pc:docMk/>
          <pc:sldMk cId="29607200" sldId="271"/>
        </pc:sldMkLst>
      </pc:sldChg>
      <pc:sldChg chg="del ord">
        <pc:chgData name="Matthew Jarvis [maj52] (Staff)" userId="d937e79e-80c0-40d9-b34a-00850c5c6cc5" providerId="ADAL" clId="{4E4D63C7-0D6D-42D1-BFE5-CF121D4B4FC4}" dt="2022-09-29T15:17:20.071" v="2225" actId="47"/>
        <pc:sldMkLst>
          <pc:docMk/>
          <pc:sldMk cId="3090739239" sldId="272"/>
        </pc:sldMkLst>
      </pc:sldChg>
      <pc:sldChg chg="del">
        <pc:chgData name="Matthew Jarvis [maj52] (Staff)" userId="d937e79e-80c0-40d9-b34a-00850c5c6cc5" providerId="ADAL" clId="{4E4D63C7-0D6D-42D1-BFE5-CF121D4B4FC4}" dt="2022-09-29T15:04:20.138" v="956" actId="47"/>
        <pc:sldMkLst>
          <pc:docMk/>
          <pc:sldMk cId="2331554837" sldId="273"/>
        </pc:sldMkLst>
      </pc:sldChg>
      <pc:sldChg chg="del">
        <pc:chgData name="Matthew Jarvis [maj52] (Staff)" userId="d937e79e-80c0-40d9-b34a-00850c5c6cc5" providerId="ADAL" clId="{4E4D63C7-0D6D-42D1-BFE5-CF121D4B4FC4}" dt="2022-09-29T15:04:20.138" v="956" actId="47"/>
        <pc:sldMkLst>
          <pc:docMk/>
          <pc:sldMk cId="687361822" sldId="274"/>
        </pc:sldMkLst>
      </pc:sldChg>
      <pc:sldChg chg="del">
        <pc:chgData name="Matthew Jarvis [maj52] (Staff)" userId="d937e79e-80c0-40d9-b34a-00850c5c6cc5" providerId="ADAL" clId="{4E4D63C7-0D6D-42D1-BFE5-CF121D4B4FC4}" dt="2022-09-29T15:04:20.138" v="956" actId="47"/>
        <pc:sldMkLst>
          <pc:docMk/>
          <pc:sldMk cId="1001488753" sldId="276"/>
        </pc:sldMkLst>
      </pc:sldChg>
      <pc:sldChg chg="del">
        <pc:chgData name="Matthew Jarvis [maj52] (Staff)" userId="d937e79e-80c0-40d9-b34a-00850c5c6cc5" providerId="ADAL" clId="{4E4D63C7-0D6D-42D1-BFE5-CF121D4B4FC4}" dt="2022-09-29T15:04:20.138" v="956" actId="47"/>
        <pc:sldMkLst>
          <pc:docMk/>
          <pc:sldMk cId="263914807" sldId="290"/>
        </pc:sldMkLst>
      </pc:sldChg>
      <pc:sldChg chg="del">
        <pc:chgData name="Matthew Jarvis [maj52] (Staff)" userId="d937e79e-80c0-40d9-b34a-00850c5c6cc5" providerId="ADAL" clId="{4E4D63C7-0D6D-42D1-BFE5-CF121D4B4FC4}" dt="2022-09-29T15:04:20.138" v="956" actId="47"/>
        <pc:sldMkLst>
          <pc:docMk/>
          <pc:sldMk cId="315336992" sldId="291"/>
        </pc:sldMkLst>
      </pc:sldChg>
      <pc:sldChg chg="del">
        <pc:chgData name="Matthew Jarvis [maj52] (Staff)" userId="d937e79e-80c0-40d9-b34a-00850c5c6cc5" providerId="ADAL" clId="{4E4D63C7-0D6D-42D1-BFE5-CF121D4B4FC4}" dt="2022-09-29T15:04:20.138" v="956" actId="47"/>
        <pc:sldMkLst>
          <pc:docMk/>
          <pc:sldMk cId="1901694520" sldId="292"/>
        </pc:sldMkLst>
      </pc:sldChg>
      <pc:sldChg chg="del">
        <pc:chgData name="Matthew Jarvis [maj52] (Staff)" userId="d937e79e-80c0-40d9-b34a-00850c5c6cc5" providerId="ADAL" clId="{4E4D63C7-0D6D-42D1-BFE5-CF121D4B4FC4}" dt="2022-09-29T15:04:20.138" v="956" actId="47"/>
        <pc:sldMkLst>
          <pc:docMk/>
          <pc:sldMk cId="179185023" sldId="293"/>
        </pc:sldMkLst>
      </pc:sldChg>
      <pc:sldChg chg="del">
        <pc:chgData name="Matthew Jarvis [maj52] (Staff)" userId="d937e79e-80c0-40d9-b34a-00850c5c6cc5" providerId="ADAL" clId="{4E4D63C7-0D6D-42D1-BFE5-CF121D4B4FC4}" dt="2022-09-29T15:04:20.138" v="956" actId="47"/>
        <pc:sldMkLst>
          <pc:docMk/>
          <pc:sldMk cId="1148568113" sldId="294"/>
        </pc:sldMkLst>
      </pc:sldChg>
      <pc:sldChg chg="del">
        <pc:chgData name="Matthew Jarvis [maj52] (Staff)" userId="d937e79e-80c0-40d9-b34a-00850c5c6cc5" providerId="ADAL" clId="{4E4D63C7-0D6D-42D1-BFE5-CF121D4B4FC4}" dt="2022-09-29T15:04:20.138" v="956" actId="47"/>
        <pc:sldMkLst>
          <pc:docMk/>
          <pc:sldMk cId="2515480617" sldId="296"/>
        </pc:sldMkLst>
      </pc:sldChg>
      <pc:sldChg chg="del">
        <pc:chgData name="Matthew Jarvis [maj52] (Staff)" userId="d937e79e-80c0-40d9-b34a-00850c5c6cc5" providerId="ADAL" clId="{4E4D63C7-0D6D-42D1-BFE5-CF121D4B4FC4}" dt="2022-09-29T15:04:20.138" v="956" actId="47"/>
        <pc:sldMkLst>
          <pc:docMk/>
          <pc:sldMk cId="975578028" sldId="297"/>
        </pc:sldMkLst>
      </pc:sldChg>
      <pc:sldChg chg="del">
        <pc:chgData name="Matthew Jarvis [maj52] (Staff)" userId="d937e79e-80c0-40d9-b34a-00850c5c6cc5" providerId="ADAL" clId="{4E4D63C7-0D6D-42D1-BFE5-CF121D4B4FC4}" dt="2022-09-29T15:04:20.138" v="956" actId="47"/>
        <pc:sldMkLst>
          <pc:docMk/>
          <pc:sldMk cId="664705900" sldId="298"/>
        </pc:sldMkLst>
      </pc:sldChg>
      <pc:sldChg chg="del">
        <pc:chgData name="Matthew Jarvis [maj52] (Staff)" userId="d937e79e-80c0-40d9-b34a-00850c5c6cc5" providerId="ADAL" clId="{4E4D63C7-0D6D-42D1-BFE5-CF121D4B4FC4}" dt="2022-09-29T15:04:20.138" v="956" actId="47"/>
        <pc:sldMkLst>
          <pc:docMk/>
          <pc:sldMk cId="1641961108" sldId="299"/>
        </pc:sldMkLst>
      </pc:sldChg>
      <pc:sldChg chg="del">
        <pc:chgData name="Matthew Jarvis [maj52] (Staff)" userId="d937e79e-80c0-40d9-b34a-00850c5c6cc5" providerId="ADAL" clId="{4E4D63C7-0D6D-42D1-BFE5-CF121D4B4FC4}" dt="2022-09-29T15:04:20.138" v="956" actId="47"/>
        <pc:sldMkLst>
          <pc:docMk/>
          <pc:sldMk cId="404071139" sldId="300"/>
        </pc:sldMkLst>
      </pc:sldChg>
      <pc:sldChg chg="del">
        <pc:chgData name="Matthew Jarvis [maj52] (Staff)" userId="d937e79e-80c0-40d9-b34a-00850c5c6cc5" providerId="ADAL" clId="{4E4D63C7-0D6D-42D1-BFE5-CF121D4B4FC4}" dt="2022-09-29T15:04:20.138" v="956" actId="47"/>
        <pc:sldMkLst>
          <pc:docMk/>
          <pc:sldMk cId="3208388066" sldId="306"/>
        </pc:sldMkLst>
      </pc:sldChg>
      <pc:sldChg chg="del">
        <pc:chgData name="Matthew Jarvis [maj52] (Staff)" userId="d937e79e-80c0-40d9-b34a-00850c5c6cc5" providerId="ADAL" clId="{4E4D63C7-0D6D-42D1-BFE5-CF121D4B4FC4}" dt="2022-09-29T15:04:20.138" v="956" actId="47"/>
        <pc:sldMkLst>
          <pc:docMk/>
          <pc:sldMk cId="263471086" sldId="311"/>
        </pc:sldMkLst>
      </pc:sldChg>
      <pc:sldChg chg="del">
        <pc:chgData name="Matthew Jarvis [maj52] (Staff)" userId="d937e79e-80c0-40d9-b34a-00850c5c6cc5" providerId="ADAL" clId="{4E4D63C7-0D6D-42D1-BFE5-CF121D4B4FC4}" dt="2022-09-29T15:04:20.138" v="956" actId="47"/>
        <pc:sldMkLst>
          <pc:docMk/>
          <pc:sldMk cId="3627819897" sldId="312"/>
        </pc:sldMkLst>
      </pc:sldChg>
      <pc:sldChg chg="del">
        <pc:chgData name="Matthew Jarvis [maj52] (Staff)" userId="d937e79e-80c0-40d9-b34a-00850c5c6cc5" providerId="ADAL" clId="{4E4D63C7-0D6D-42D1-BFE5-CF121D4B4FC4}" dt="2022-09-29T15:04:20.138" v="956" actId="47"/>
        <pc:sldMkLst>
          <pc:docMk/>
          <pc:sldMk cId="2906861448" sldId="313"/>
        </pc:sldMkLst>
      </pc:sldChg>
      <pc:sldChg chg="del">
        <pc:chgData name="Matthew Jarvis [maj52] (Staff)" userId="d937e79e-80c0-40d9-b34a-00850c5c6cc5" providerId="ADAL" clId="{4E4D63C7-0D6D-42D1-BFE5-CF121D4B4FC4}" dt="2022-09-29T15:04:20.138" v="956" actId="47"/>
        <pc:sldMkLst>
          <pc:docMk/>
          <pc:sldMk cId="552196771" sldId="314"/>
        </pc:sldMkLst>
      </pc:sldChg>
      <pc:sldChg chg="del">
        <pc:chgData name="Matthew Jarvis [maj52] (Staff)" userId="d937e79e-80c0-40d9-b34a-00850c5c6cc5" providerId="ADAL" clId="{4E4D63C7-0D6D-42D1-BFE5-CF121D4B4FC4}" dt="2022-09-29T15:04:20.138" v="956" actId="47"/>
        <pc:sldMkLst>
          <pc:docMk/>
          <pc:sldMk cId="1145172587" sldId="316"/>
        </pc:sldMkLst>
      </pc:sldChg>
      <pc:sldChg chg="modSp mod ord">
        <pc:chgData name="Matthew Jarvis [maj52] (Staff)" userId="d937e79e-80c0-40d9-b34a-00850c5c6cc5" providerId="ADAL" clId="{4E4D63C7-0D6D-42D1-BFE5-CF121D4B4FC4}" dt="2022-09-29T15:17:02.868" v="2224" actId="20577"/>
        <pc:sldMkLst>
          <pc:docMk/>
          <pc:sldMk cId="1231584212" sldId="317"/>
        </pc:sldMkLst>
        <pc:spChg chg="mod">
          <ac:chgData name="Matthew Jarvis [maj52] (Staff)" userId="d937e79e-80c0-40d9-b34a-00850c5c6cc5" providerId="ADAL" clId="{4E4D63C7-0D6D-42D1-BFE5-CF121D4B4FC4}" dt="2022-09-29T15:17:02.868" v="2224" actId="20577"/>
          <ac:spMkLst>
            <pc:docMk/>
            <pc:sldMk cId="1231584212" sldId="317"/>
            <ac:spMk id="2" creationId="{3571E0E2-BB39-FF28-E9CC-8F7C3BF19DBC}"/>
          </ac:spMkLst>
        </pc:spChg>
      </pc:sldChg>
      <pc:sldChg chg="del">
        <pc:chgData name="Matthew Jarvis [maj52] (Staff)" userId="d937e79e-80c0-40d9-b34a-00850c5c6cc5" providerId="ADAL" clId="{4E4D63C7-0D6D-42D1-BFE5-CF121D4B4FC4}" dt="2022-09-29T15:04:29.959" v="957" actId="47"/>
        <pc:sldMkLst>
          <pc:docMk/>
          <pc:sldMk cId="620522706" sldId="318"/>
        </pc:sldMkLst>
      </pc:sldChg>
      <pc:sldChg chg="del">
        <pc:chgData name="Matthew Jarvis [maj52] (Staff)" userId="d937e79e-80c0-40d9-b34a-00850c5c6cc5" providerId="ADAL" clId="{4E4D63C7-0D6D-42D1-BFE5-CF121D4B4FC4}" dt="2022-09-29T15:04:29.959" v="957" actId="47"/>
        <pc:sldMkLst>
          <pc:docMk/>
          <pc:sldMk cId="1063448272" sldId="319"/>
        </pc:sldMkLst>
      </pc:sldChg>
      <pc:sldChg chg="modSp mod">
        <pc:chgData name="Matthew Jarvis [maj52] (Staff)" userId="d937e79e-80c0-40d9-b34a-00850c5c6cc5" providerId="ADAL" clId="{4E4D63C7-0D6D-42D1-BFE5-CF121D4B4FC4}" dt="2022-09-29T15:06:36.769" v="1283" actId="20577"/>
        <pc:sldMkLst>
          <pc:docMk/>
          <pc:sldMk cId="569776350" sldId="320"/>
        </pc:sldMkLst>
        <pc:spChg chg="mod">
          <ac:chgData name="Matthew Jarvis [maj52] (Staff)" userId="d937e79e-80c0-40d9-b34a-00850c5c6cc5" providerId="ADAL" clId="{4E4D63C7-0D6D-42D1-BFE5-CF121D4B4FC4}" dt="2022-09-29T15:06:36.769" v="1283" actId="20577"/>
          <ac:spMkLst>
            <pc:docMk/>
            <pc:sldMk cId="569776350" sldId="320"/>
            <ac:spMk id="3" creationId="{95022CDF-7579-1BEF-2929-7EBA5ACE39F3}"/>
          </ac:spMkLst>
        </pc:spChg>
      </pc:sldChg>
      <pc:sldChg chg="modSp add mod">
        <pc:chgData name="Matthew Jarvis [maj52] (Staff)" userId="d937e79e-80c0-40d9-b34a-00850c5c6cc5" providerId="ADAL" clId="{4E4D63C7-0D6D-42D1-BFE5-CF121D4B4FC4}" dt="2022-09-29T13:38:38.126" v="164" actId="20577"/>
        <pc:sldMkLst>
          <pc:docMk/>
          <pc:sldMk cId="4293094623" sldId="321"/>
        </pc:sldMkLst>
        <pc:spChg chg="mod">
          <ac:chgData name="Matthew Jarvis [maj52] (Staff)" userId="d937e79e-80c0-40d9-b34a-00850c5c6cc5" providerId="ADAL" clId="{4E4D63C7-0D6D-42D1-BFE5-CF121D4B4FC4}" dt="2022-09-29T13:38:38.126" v="164" actId="20577"/>
          <ac:spMkLst>
            <pc:docMk/>
            <pc:sldMk cId="4293094623" sldId="321"/>
            <ac:spMk id="2" creationId="{54F1FC3E-8100-FEC8-1C81-7E03330CB315}"/>
          </ac:spMkLst>
        </pc:spChg>
      </pc:sldChg>
      <pc:sldChg chg="modSp add mod">
        <pc:chgData name="Matthew Jarvis [maj52] (Staff)" userId="d937e79e-80c0-40d9-b34a-00850c5c6cc5" providerId="ADAL" clId="{4E4D63C7-0D6D-42D1-BFE5-CF121D4B4FC4}" dt="2022-09-29T13:38:55.013" v="176" actId="27636"/>
        <pc:sldMkLst>
          <pc:docMk/>
          <pc:sldMk cId="3422979170" sldId="322"/>
        </pc:sldMkLst>
        <pc:spChg chg="mod">
          <ac:chgData name="Matthew Jarvis [maj52] (Staff)" userId="d937e79e-80c0-40d9-b34a-00850c5c6cc5" providerId="ADAL" clId="{4E4D63C7-0D6D-42D1-BFE5-CF121D4B4FC4}" dt="2022-09-29T13:38:51.276" v="174" actId="20577"/>
          <ac:spMkLst>
            <pc:docMk/>
            <pc:sldMk cId="3422979170" sldId="322"/>
            <ac:spMk id="2" creationId="{54F1FC3E-8100-FEC8-1C81-7E03330CB315}"/>
          </ac:spMkLst>
        </pc:spChg>
        <pc:spChg chg="mod">
          <ac:chgData name="Matthew Jarvis [maj52] (Staff)" userId="d937e79e-80c0-40d9-b34a-00850c5c6cc5" providerId="ADAL" clId="{4E4D63C7-0D6D-42D1-BFE5-CF121D4B4FC4}" dt="2022-09-29T13:38:55.013" v="176" actId="27636"/>
          <ac:spMkLst>
            <pc:docMk/>
            <pc:sldMk cId="3422979170" sldId="322"/>
            <ac:spMk id="3" creationId="{5638C808-6C8E-18E5-7015-FC6EFBDBC859}"/>
          </ac:spMkLst>
        </pc:spChg>
      </pc:sldChg>
      <pc:sldChg chg="add">
        <pc:chgData name="Matthew Jarvis [maj52] (Staff)" userId="d937e79e-80c0-40d9-b34a-00850c5c6cc5" providerId="ADAL" clId="{4E4D63C7-0D6D-42D1-BFE5-CF121D4B4FC4}" dt="2022-09-29T13:40:31.385" v="177" actId="2890"/>
        <pc:sldMkLst>
          <pc:docMk/>
          <pc:sldMk cId="3363367081" sldId="323"/>
        </pc:sldMkLst>
      </pc:sldChg>
      <pc:sldChg chg="addSp delSp modSp new mod setBg">
        <pc:chgData name="Matthew Jarvis [maj52] (Staff)" userId="d937e79e-80c0-40d9-b34a-00850c5c6cc5" providerId="ADAL" clId="{4E4D63C7-0D6D-42D1-BFE5-CF121D4B4FC4}" dt="2022-09-29T13:45:47.431" v="311" actId="26606"/>
        <pc:sldMkLst>
          <pc:docMk/>
          <pc:sldMk cId="1903774769" sldId="324"/>
        </pc:sldMkLst>
        <pc:spChg chg="mod">
          <ac:chgData name="Matthew Jarvis [maj52] (Staff)" userId="d937e79e-80c0-40d9-b34a-00850c5c6cc5" providerId="ADAL" clId="{4E4D63C7-0D6D-42D1-BFE5-CF121D4B4FC4}" dt="2022-09-29T13:45:47.431" v="311" actId="26606"/>
          <ac:spMkLst>
            <pc:docMk/>
            <pc:sldMk cId="1903774769" sldId="324"/>
            <ac:spMk id="2" creationId="{B0351F3F-4B2D-7529-9BD9-237A23DEF6F5}"/>
          </ac:spMkLst>
        </pc:spChg>
        <pc:spChg chg="mod">
          <ac:chgData name="Matthew Jarvis [maj52] (Staff)" userId="d937e79e-80c0-40d9-b34a-00850c5c6cc5" providerId="ADAL" clId="{4E4D63C7-0D6D-42D1-BFE5-CF121D4B4FC4}" dt="2022-09-29T13:45:47.431" v="311" actId="26606"/>
          <ac:spMkLst>
            <pc:docMk/>
            <pc:sldMk cId="1903774769" sldId="324"/>
            <ac:spMk id="3" creationId="{2FADDDA3-190F-D3AF-852F-626709692CA1}"/>
          </ac:spMkLst>
        </pc:spChg>
        <pc:spChg chg="add del">
          <ac:chgData name="Matthew Jarvis [maj52] (Staff)" userId="d937e79e-80c0-40d9-b34a-00850c5c6cc5" providerId="ADAL" clId="{4E4D63C7-0D6D-42D1-BFE5-CF121D4B4FC4}" dt="2022-09-29T13:45:39.396" v="306" actId="26606"/>
          <ac:spMkLst>
            <pc:docMk/>
            <pc:sldMk cId="1903774769" sldId="324"/>
            <ac:spMk id="2055" creationId="{C7F2E4D6-EF46-1C43-8F3E-3620C3C83F36}"/>
          </ac:spMkLst>
        </pc:spChg>
        <pc:spChg chg="add del">
          <ac:chgData name="Matthew Jarvis [maj52] (Staff)" userId="d937e79e-80c0-40d9-b34a-00850c5c6cc5" providerId="ADAL" clId="{4E4D63C7-0D6D-42D1-BFE5-CF121D4B4FC4}" dt="2022-09-29T13:45:42.938" v="308" actId="26606"/>
          <ac:spMkLst>
            <pc:docMk/>
            <pc:sldMk cId="1903774769" sldId="324"/>
            <ac:spMk id="2067" creationId="{C7F2E4D6-EF46-1C43-8F3E-3620C3C83F36}"/>
          </ac:spMkLst>
        </pc:spChg>
        <pc:spChg chg="add del">
          <ac:chgData name="Matthew Jarvis [maj52] (Staff)" userId="d937e79e-80c0-40d9-b34a-00850c5c6cc5" providerId="ADAL" clId="{4E4D63C7-0D6D-42D1-BFE5-CF121D4B4FC4}" dt="2022-09-29T13:45:47.431" v="310" actId="26606"/>
          <ac:spMkLst>
            <pc:docMk/>
            <pc:sldMk cId="1903774769" sldId="324"/>
            <ac:spMk id="2074" creationId="{C7F2E4D6-EF46-1C43-8F3E-3620C3C83F36}"/>
          </ac:spMkLst>
        </pc:spChg>
        <pc:spChg chg="add">
          <ac:chgData name="Matthew Jarvis [maj52] (Staff)" userId="d937e79e-80c0-40d9-b34a-00850c5c6cc5" providerId="ADAL" clId="{4E4D63C7-0D6D-42D1-BFE5-CF121D4B4FC4}" dt="2022-09-29T13:45:47.431" v="311" actId="26606"/>
          <ac:spMkLst>
            <pc:docMk/>
            <pc:sldMk cId="1903774769" sldId="324"/>
            <ac:spMk id="2079" creationId="{C7F2E4D6-EF46-1C43-8F3E-3620C3C83F36}"/>
          </ac:spMkLst>
        </pc:spChg>
        <pc:grpChg chg="add del">
          <ac:chgData name="Matthew Jarvis [maj52] (Staff)" userId="d937e79e-80c0-40d9-b34a-00850c5c6cc5" providerId="ADAL" clId="{4E4D63C7-0D6D-42D1-BFE5-CF121D4B4FC4}" dt="2022-09-29T13:45:39.396" v="306" actId="26606"/>
          <ac:grpSpMkLst>
            <pc:docMk/>
            <pc:sldMk cId="1903774769" sldId="324"/>
            <ac:grpSpMk id="2057" creationId="{8E67A6F5-F47F-BD4C-9336-30E0A60EB961}"/>
          </ac:grpSpMkLst>
        </pc:grpChg>
        <pc:grpChg chg="add del">
          <ac:chgData name="Matthew Jarvis [maj52] (Staff)" userId="d937e79e-80c0-40d9-b34a-00850c5c6cc5" providerId="ADAL" clId="{4E4D63C7-0D6D-42D1-BFE5-CF121D4B4FC4}" dt="2022-09-29T13:45:47.431" v="310" actId="26606"/>
          <ac:grpSpMkLst>
            <pc:docMk/>
            <pc:sldMk cId="1903774769" sldId="324"/>
            <ac:grpSpMk id="2059" creationId="{0D40C408-1C95-CC45-87A7-61CE8B1F9362}"/>
          </ac:grpSpMkLst>
        </pc:grpChg>
        <pc:grpChg chg="add del">
          <ac:chgData name="Matthew Jarvis [maj52] (Staff)" userId="d937e79e-80c0-40d9-b34a-00850c5c6cc5" providerId="ADAL" clId="{4E4D63C7-0D6D-42D1-BFE5-CF121D4B4FC4}" dt="2022-09-29T13:45:42.938" v="308" actId="26606"/>
          <ac:grpSpMkLst>
            <pc:docMk/>
            <pc:sldMk cId="1903774769" sldId="324"/>
            <ac:grpSpMk id="2069" creationId="{BFD251E3-961F-2440-B872-1D26671822A8}"/>
          </ac:grpSpMkLst>
        </pc:grpChg>
        <pc:grpChg chg="add">
          <ac:chgData name="Matthew Jarvis [maj52] (Staff)" userId="d937e79e-80c0-40d9-b34a-00850c5c6cc5" providerId="ADAL" clId="{4E4D63C7-0D6D-42D1-BFE5-CF121D4B4FC4}" dt="2022-09-29T13:45:47.431" v="311" actId="26606"/>
          <ac:grpSpMkLst>
            <pc:docMk/>
            <pc:sldMk cId="1903774769" sldId="324"/>
            <ac:grpSpMk id="2080" creationId="{97620302-BEE8-1447-8324-5F4178AA169B}"/>
          </ac:grpSpMkLst>
        </pc:grpChg>
        <pc:picChg chg="add mod">
          <ac:chgData name="Matthew Jarvis [maj52] (Staff)" userId="d937e79e-80c0-40d9-b34a-00850c5c6cc5" providerId="ADAL" clId="{4E4D63C7-0D6D-42D1-BFE5-CF121D4B4FC4}" dt="2022-09-29T13:45:47.431" v="311" actId="26606"/>
          <ac:picMkLst>
            <pc:docMk/>
            <pc:sldMk cId="1903774769" sldId="324"/>
            <ac:picMk id="2050" creationId="{D4C61863-EE14-DC72-56DB-B34A3AAA516F}"/>
          </ac:picMkLst>
        </pc:picChg>
        <pc:cxnChg chg="add del">
          <ac:chgData name="Matthew Jarvis [maj52] (Staff)" userId="d937e79e-80c0-40d9-b34a-00850c5c6cc5" providerId="ADAL" clId="{4E4D63C7-0D6D-42D1-BFE5-CF121D4B4FC4}" dt="2022-09-29T13:45:39.396" v="306" actId="26606"/>
          <ac:cxnSpMkLst>
            <pc:docMk/>
            <pc:sldMk cId="1903774769" sldId="324"/>
            <ac:cxnSpMk id="2063" creationId="{BF3CF3DF-4809-5B42-9F22-981391379297}"/>
          </ac:cxnSpMkLst>
        </pc:cxnChg>
        <pc:cxnChg chg="add del">
          <ac:chgData name="Matthew Jarvis [maj52] (Staff)" userId="d937e79e-80c0-40d9-b34a-00850c5c6cc5" providerId="ADAL" clId="{4E4D63C7-0D6D-42D1-BFE5-CF121D4B4FC4}" dt="2022-09-29T13:45:42.938" v="308" actId="26606"/>
          <ac:cxnSpMkLst>
            <pc:docMk/>
            <pc:sldMk cId="1903774769" sldId="324"/>
            <ac:cxnSpMk id="2068" creationId="{BF3CF3DF-4809-5B42-9F22-981391379297}"/>
          </ac:cxnSpMkLst>
        </pc:cxnChg>
        <pc:cxnChg chg="add del">
          <ac:chgData name="Matthew Jarvis [maj52] (Staff)" userId="d937e79e-80c0-40d9-b34a-00850c5c6cc5" providerId="ADAL" clId="{4E4D63C7-0D6D-42D1-BFE5-CF121D4B4FC4}" dt="2022-09-29T13:45:47.431" v="310" actId="26606"/>
          <ac:cxnSpMkLst>
            <pc:docMk/>
            <pc:sldMk cId="1903774769" sldId="324"/>
            <ac:cxnSpMk id="2075" creationId="{BF3CF3DF-4809-5B42-9F22-981391379297}"/>
          </ac:cxnSpMkLst>
        </pc:cxnChg>
        <pc:cxnChg chg="add">
          <ac:chgData name="Matthew Jarvis [maj52] (Staff)" userId="d937e79e-80c0-40d9-b34a-00850c5c6cc5" providerId="ADAL" clId="{4E4D63C7-0D6D-42D1-BFE5-CF121D4B4FC4}" dt="2022-09-29T13:45:47.431" v="311" actId="26606"/>
          <ac:cxnSpMkLst>
            <pc:docMk/>
            <pc:sldMk cId="1903774769" sldId="324"/>
            <ac:cxnSpMk id="2084" creationId="{68C50EA3-7CF1-9542-A21D-5B3EBACC5009}"/>
          </ac:cxnSpMkLst>
        </pc:cxnChg>
      </pc:sldChg>
      <pc:sldChg chg="addSp modSp new mod setBg">
        <pc:chgData name="Matthew Jarvis [maj52] (Staff)" userId="d937e79e-80c0-40d9-b34a-00850c5c6cc5" providerId="ADAL" clId="{4E4D63C7-0D6D-42D1-BFE5-CF121D4B4FC4}" dt="2022-09-29T15:27:02.062" v="2524" actId="20577"/>
        <pc:sldMkLst>
          <pc:docMk/>
          <pc:sldMk cId="2242772607" sldId="325"/>
        </pc:sldMkLst>
        <pc:spChg chg="mod">
          <ac:chgData name="Matthew Jarvis [maj52] (Staff)" userId="d937e79e-80c0-40d9-b34a-00850c5c6cc5" providerId="ADAL" clId="{4E4D63C7-0D6D-42D1-BFE5-CF121D4B4FC4}" dt="2022-09-29T13:49:58.888" v="377" actId="26606"/>
          <ac:spMkLst>
            <pc:docMk/>
            <pc:sldMk cId="2242772607" sldId="325"/>
            <ac:spMk id="2" creationId="{AC738FDB-DC49-773B-30E7-697A9C03B1FF}"/>
          </ac:spMkLst>
        </pc:spChg>
        <pc:spChg chg="mod">
          <ac:chgData name="Matthew Jarvis [maj52] (Staff)" userId="d937e79e-80c0-40d9-b34a-00850c5c6cc5" providerId="ADAL" clId="{4E4D63C7-0D6D-42D1-BFE5-CF121D4B4FC4}" dt="2022-09-29T15:27:02.062" v="2524" actId="20577"/>
          <ac:spMkLst>
            <pc:docMk/>
            <pc:sldMk cId="2242772607" sldId="325"/>
            <ac:spMk id="3" creationId="{C0509CA1-0DF8-F5F1-815A-8F257279B4EC}"/>
          </ac:spMkLst>
        </pc:spChg>
        <pc:spChg chg="add">
          <ac:chgData name="Matthew Jarvis [maj52] (Staff)" userId="d937e79e-80c0-40d9-b34a-00850c5c6cc5" providerId="ADAL" clId="{4E4D63C7-0D6D-42D1-BFE5-CF121D4B4FC4}" dt="2022-09-29T13:49:58.888" v="377" actId="26606"/>
          <ac:spMkLst>
            <pc:docMk/>
            <pc:sldMk cId="2242772607" sldId="325"/>
            <ac:spMk id="10" creationId="{C7F2E4D6-EF46-1C43-8F3E-3620C3C83F36}"/>
          </ac:spMkLst>
        </pc:spChg>
        <pc:grpChg chg="add">
          <ac:chgData name="Matthew Jarvis [maj52] (Staff)" userId="d937e79e-80c0-40d9-b34a-00850c5c6cc5" providerId="ADAL" clId="{4E4D63C7-0D6D-42D1-BFE5-CF121D4B4FC4}" dt="2022-09-29T13:49:58.888" v="377" actId="26606"/>
          <ac:grpSpMkLst>
            <pc:docMk/>
            <pc:sldMk cId="2242772607" sldId="325"/>
            <ac:grpSpMk id="12" creationId="{D77D276D-CA9B-9446-A765-86D888D1FA18}"/>
          </ac:grpSpMkLst>
        </pc:grpChg>
        <pc:picChg chg="add mod">
          <ac:chgData name="Matthew Jarvis [maj52] (Staff)" userId="d937e79e-80c0-40d9-b34a-00850c5c6cc5" providerId="ADAL" clId="{4E4D63C7-0D6D-42D1-BFE5-CF121D4B4FC4}" dt="2022-09-29T13:49:58.888" v="377" actId="26606"/>
          <ac:picMkLst>
            <pc:docMk/>
            <pc:sldMk cId="2242772607" sldId="325"/>
            <ac:picMk id="5" creationId="{0D0DA444-35C8-ABFE-3FC6-8CED5228C464}"/>
          </ac:picMkLst>
        </pc:picChg>
        <pc:cxnChg chg="add">
          <ac:chgData name="Matthew Jarvis [maj52] (Staff)" userId="d937e79e-80c0-40d9-b34a-00850c5c6cc5" providerId="ADAL" clId="{4E4D63C7-0D6D-42D1-BFE5-CF121D4B4FC4}" dt="2022-09-29T13:49:58.888" v="377" actId="26606"/>
          <ac:cxnSpMkLst>
            <pc:docMk/>
            <pc:sldMk cId="2242772607" sldId="325"/>
            <ac:cxnSpMk id="18" creationId="{BF3CF3DF-4809-5B42-9F22-981391379297}"/>
          </ac:cxnSpMkLst>
        </pc:cxnChg>
      </pc:sldChg>
      <pc:sldChg chg="addSp delSp modSp new mod setBg addAnim delAnim">
        <pc:chgData name="Matthew Jarvis [maj52] (Staff)" userId="d937e79e-80c0-40d9-b34a-00850c5c6cc5" providerId="ADAL" clId="{4E4D63C7-0D6D-42D1-BFE5-CF121D4B4FC4}" dt="2022-09-29T14:02:14.296" v="484" actId="20577"/>
        <pc:sldMkLst>
          <pc:docMk/>
          <pc:sldMk cId="1475920311" sldId="326"/>
        </pc:sldMkLst>
        <pc:spChg chg="mod">
          <ac:chgData name="Matthew Jarvis [maj52] (Staff)" userId="d937e79e-80c0-40d9-b34a-00850c5c6cc5" providerId="ADAL" clId="{4E4D63C7-0D6D-42D1-BFE5-CF121D4B4FC4}" dt="2022-09-29T13:59:48.251" v="442" actId="26606"/>
          <ac:spMkLst>
            <pc:docMk/>
            <pc:sldMk cId="1475920311" sldId="326"/>
            <ac:spMk id="2" creationId="{FCCC751D-8389-2913-1924-F683B035BE32}"/>
          </ac:spMkLst>
        </pc:spChg>
        <pc:spChg chg="mod">
          <ac:chgData name="Matthew Jarvis [maj52] (Staff)" userId="d937e79e-80c0-40d9-b34a-00850c5c6cc5" providerId="ADAL" clId="{4E4D63C7-0D6D-42D1-BFE5-CF121D4B4FC4}" dt="2022-09-29T14:02:14.296" v="484" actId="20577"/>
          <ac:spMkLst>
            <pc:docMk/>
            <pc:sldMk cId="1475920311" sldId="326"/>
            <ac:spMk id="3" creationId="{168DC89D-F58A-E6B8-3B0B-765992EA5ABF}"/>
          </ac:spMkLst>
        </pc:spChg>
        <pc:spChg chg="add del">
          <ac:chgData name="Matthew Jarvis [maj52] (Staff)" userId="d937e79e-80c0-40d9-b34a-00850c5c6cc5" providerId="ADAL" clId="{4E4D63C7-0D6D-42D1-BFE5-CF121D4B4FC4}" dt="2022-09-29T14:01:21.827" v="476" actId="22"/>
          <ac:spMkLst>
            <pc:docMk/>
            <pc:sldMk cId="1475920311" sldId="326"/>
            <ac:spMk id="5" creationId="{C9CB481E-3C8D-D6CF-BCE7-04B9D257199D}"/>
          </ac:spMkLst>
        </pc:spChg>
        <pc:spChg chg="add del">
          <ac:chgData name="Matthew Jarvis [maj52] (Staff)" userId="d937e79e-80c0-40d9-b34a-00850c5c6cc5" providerId="ADAL" clId="{4E4D63C7-0D6D-42D1-BFE5-CF121D4B4FC4}" dt="2022-09-29T13:58:50.456" v="393" actId="26606"/>
          <ac:spMkLst>
            <pc:docMk/>
            <pc:sldMk cId="1475920311" sldId="326"/>
            <ac:spMk id="3107" creationId="{4EFE82FE-7465-AE46-88DF-34D347E83B84}"/>
          </ac:spMkLst>
        </pc:spChg>
        <pc:spChg chg="add del">
          <ac:chgData name="Matthew Jarvis [maj52] (Staff)" userId="d937e79e-80c0-40d9-b34a-00850c5c6cc5" providerId="ADAL" clId="{4E4D63C7-0D6D-42D1-BFE5-CF121D4B4FC4}" dt="2022-09-29T13:59:48.251" v="442" actId="26606"/>
          <ac:spMkLst>
            <pc:docMk/>
            <pc:sldMk cId="1475920311" sldId="326"/>
            <ac:spMk id="3120" creationId="{C7F2E4D6-EF46-1C43-8F3E-3620C3C83F36}"/>
          </ac:spMkLst>
        </pc:spChg>
        <pc:spChg chg="add del">
          <ac:chgData name="Matthew Jarvis [maj52] (Staff)" userId="d937e79e-80c0-40d9-b34a-00850c5c6cc5" providerId="ADAL" clId="{4E4D63C7-0D6D-42D1-BFE5-CF121D4B4FC4}" dt="2022-09-29T13:59:48.236" v="441" actId="26606"/>
          <ac:spMkLst>
            <pc:docMk/>
            <pc:sldMk cId="1475920311" sldId="326"/>
            <ac:spMk id="3131" creationId="{C7F2E4D6-EF46-1C43-8F3E-3620C3C83F36}"/>
          </ac:spMkLst>
        </pc:spChg>
        <pc:spChg chg="add del">
          <ac:chgData name="Matthew Jarvis [maj52] (Staff)" userId="d937e79e-80c0-40d9-b34a-00850c5c6cc5" providerId="ADAL" clId="{4E4D63C7-0D6D-42D1-BFE5-CF121D4B4FC4}" dt="2022-09-29T14:02:02.377" v="480" actId="26606"/>
          <ac:spMkLst>
            <pc:docMk/>
            <pc:sldMk cId="1475920311" sldId="326"/>
            <ac:spMk id="3141" creationId="{4EFE82FE-7465-AE46-88DF-34D347E83B84}"/>
          </ac:spMkLst>
        </pc:spChg>
        <pc:spChg chg="add">
          <ac:chgData name="Matthew Jarvis [maj52] (Staff)" userId="d937e79e-80c0-40d9-b34a-00850c5c6cc5" providerId="ADAL" clId="{4E4D63C7-0D6D-42D1-BFE5-CF121D4B4FC4}" dt="2022-09-29T14:02:02.377" v="480" actId="26606"/>
          <ac:spMkLst>
            <pc:docMk/>
            <pc:sldMk cId="1475920311" sldId="326"/>
            <ac:spMk id="3151" creationId="{4EFE82FE-7465-AE46-88DF-34D347E83B84}"/>
          </ac:spMkLst>
        </pc:spChg>
        <pc:grpChg chg="add del">
          <ac:chgData name="Matthew Jarvis [maj52] (Staff)" userId="d937e79e-80c0-40d9-b34a-00850c5c6cc5" providerId="ADAL" clId="{4E4D63C7-0D6D-42D1-BFE5-CF121D4B4FC4}" dt="2022-09-29T13:58:50.456" v="393" actId="26606"/>
          <ac:grpSpMkLst>
            <pc:docMk/>
            <pc:sldMk cId="1475920311" sldId="326"/>
            <ac:grpSpMk id="3079" creationId="{EB46B8FB-F6A2-5F47-A6CD-A7E17E69270F}"/>
          </ac:grpSpMkLst>
        </pc:grpChg>
        <pc:grpChg chg="add del">
          <ac:chgData name="Matthew Jarvis [maj52] (Staff)" userId="d937e79e-80c0-40d9-b34a-00850c5c6cc5" providerId="ADAL" clId="{4E4D63C7-0D6D-42D1-BFE5-CF121D4B4FC4}" dt="2022-09-29T13:58:50.456" v="393" actId="26606"/>
          <ac:grpSpMkLst>
            <pc:docMk/>
            <pc:sldMk cId="1475920311" sldId="326"/>
            <ac:grpSpMk id="3109" creationId="{C0205314-35C1-164D-BC9F-013EC41B615A}"/>
          </ac:grpSpMkLst>
        </pc:grpChg>
        <pc:grpChg chg="add del">
          <ac:chgData name="Matthew Jarvis [maj52] (Staff)" userId="d937e79e-80c0-40d9-b34a-00850c5c6cc5" providerId="ADAL" clId="{4E4D63C7-0D6D-42D1-BFE5-CF121D4B4FC4}" dt="2022-09-29T13:59:48.251" v="442" actId="26606"/>
          <ac:grpSpMkLst>
            <pc:docMk/>
            <pc:sldMk cId="1475920311" sldId="326"/>
            <ac:grpSpMk id="3121" creationId="{D77D276D-CA9B-9446-A765-86D888D1FA18}"/>
          </ac:grpSpMkLst>
        </pc:grpChg>
        <pc:grpChg chg="add del">
          <ac:chgData name="Matthew Jarvis [maj52] (Staff)" userId="d937e79e-80c0-40d9-b34a-00850c5c6cc5" providerId="ADAL" clId="{4E4D63C7-0D6D-42D1-BFE5-CF121D4B4FC4}" dt="2022-09-29T13:59:48.236" v="441" actId="26606"/>
          <ac:grpSpMkLst>
            <pc:docMk/>
            <pc:sldMk cId="1475920311" sldId="326"/>
            <ac:grpSpMk id="3135" creationId="{0D40C408-1C95-CC45-87A7-61CE8B1F9362}"/>
          </ac:grpSpMkLst>
        </pc:grpChg>
        <pc:grpChg chg="add del">
          <ac:chgData name="Matthew Jarvis [maj52] (Staff)" userId="d937e79e-80c0-40d9-b34a-00850c5c6cc5" providerId="ADAL" clId="{4E4D63C7-0D6D-42D1-BFE5-CF121D4B4FC4}" dt="2022-09-29T14:02:02.377" v="480" actId="26606"/>
          <ac:grpSpMkLst>
            <pc:docMk/>
            <pc:sldMk cId="1475920311" sldId="326"/>
            <ac:grpSpMk id="3142" creationId="{1B5E71B3-7269-894E-A00B-31D341365FC9}"/>
          </ac:grpSpMkLst>
        </pc:grpChg>
        <pc:grpChg chg="add">
          <ac:chgData name="Matthew Jarvis [maj52] (Staff)" userId="d937e79e-80c0-40d9-b34a-00850c5c6cc5" providerId="ADAL" clId="{4E4D63C7-0D6D-42D1-BFE5-CF121D4B4FC4}" dt="2022-09-29T14:02:02.377" v="480" actId="26606"/>
          <ac:grpSpMkLst>
            <pc:docMk/>
            <pc:sldMk cId="1475920311" sldId="326"/>
            <ac:grpSpMk id="3153" creationId="{1B5E71B3-7269-894E-A00B-31D341365FC9}"/>
          </ac:grpSpMkLst>
        </pc:grpChg>
        <pc:picChg chg="add mod">
          <ac:chgData name="Matthew Jarvis [maj52] (Staff)" userId="d937e79e-80c0-40d9-b34a-00850c5c6cc5" providerId="ADAL" clId="{4E4D63C7-0D6D-42D1-BFE5-CF121D4B4FC4}" dt="2022-09-29T14:02:02.377" v="480" actId="26606"/>
          <ac:picMkLst>
            <pc:docMk/>
            <pc:sldMk cId="1475920311" sldId="326"/>
            <ac:picMk id="7" creationId="{44B10EAA-D375-CEBD-F0AF-541F8ECAE2CA}"/>
          </ac:picMkLst>
        </pc:picChg>
        <pc:picChg chg="add del mod">
          <ac:chgData name="Matthew Jarvis [maj52] (Staff)" userId="d937e79e-80c0-40d9-b34a-00850c5c6cc5" providerId="ADAL" clId="{4E4D63C7-0D6D-42D1-BFE5-CF121D4B4FC4}" dt="2022-09-29T13:59:32.932" v="438" actId="478"/>
          <ac:picMkLst>
            <pc:docMk/>
            <pc:sldMk cId="1475920311" sldId="326"/>
            <ac:picMk id="3074" creationId="{84D736C3-8A28-6674-0A4F-EA527508EC98}"/>
          </ac:picMkLst>
        </pc:picChg>
        <pc:picChg chg="add del mod">
          <ac:chgData name="Matthew Jarvis [maj52] (Staff)" userId="d937e79e-80c0-40d9-b34a-00850c5c6cc5" providerId="ADAL" clId="{4E4D63C7-0D6D-42D1-BFE5-CF121D4B4FC4}" dt="2022-09-29T14:01:19.016" v="474" actId="478"/>
          <ac:picMkLst>
            <pc:docMk/>
            <pc:sldMk cId="1475920311" sldId="326"/>
            <ac:picMk id="3076" creationId="{EF29556B-4503-7A53-3B70-2F837126F6B5}"/>
          </ac:picMkLst>
        </pc:picChg>
        <pc:picChg chg="add del">
          <ac:chgData name="Matthew Jarvis [maj52] (Staff)" userId="d937e79e-80c0-40d9-b34a-00850c5c6cc5" providerId="ADAL" clId="{4E4D63C7-0D6D-42D1-BFE5-CF121D4B4FC4}" dt="2022-09-29T14:01:34.344" v="478"/>
          <ac:picMkLst>
            <pc:docMk/>
            <pc:sldMk cId="1475920311" sldId="326"/>
            <ac:picMk id="3078" creationId="{C62B8B8F-2370-5AC2-E9C5-E0DB0159F860}"/>
          </ac:picMkLst>
        </pc:picChg>
        <pc:cxnChg chg="add del">
          <ac:chgData name="Matthew Jarvis [maj52] (Staff)" userId="d937e79e-80c0-40d9-b34a-00850c5c6cc5" providerId="ADAL" clId="{4E4D63C7-0D6D-42D1-BFE5-CF121D4B4FC4}" dt="2022-09-29T13:58:50.456" v="393" actId="26606"/>
          <ac:cxnSpMkLst>
            <pc:docMk/>
            <pc:sldMk cId="1475920311" sldId="326"/>
            <ac:cxnSpMk id="3105" creationId="{D33A3282-0389-C547-8CA6-7F3E7F27B34D}"/>
          </ac:cxnSpMkLst>
        </pc:cxnChg>
        <pc:cxnChg chg="add del">
          <ac:chgData name="Matthew Jarvis [maj52] (Staff)" userId="d937e79e-80c0-40d9-b34a-00850c5c6cc5" providerId="ADAL" clId="{4E4D63C7-0D6D-42D1-BFE5-CF121D4B4FC4}" dt="2022-09-29T13:58:50.456" v="393" actId="26606"/>
          <ac:cxnSpMkLst>
            <pc:docMk/>
            <pc:sldMk cId="1475920311" sldId="326"/>
            <ac:cxnSpMk id="3118" creationId="{EEA70831-9A8D-3B4D-8EA5-EE32F93E94E9}"/>
          </ac:cxnSpMkLst>
        </pc:cxnChg>
        <pc:cxnChg chg="add del">
          <ac:chgData name="Matthew Jarvis [maj52] (Staff)" userId="d937e79e-80c0-40d9-b34a-00850c5c6cc5" providerId="ADAL" clId="{4E4D63C7-0D6D-42D1-BFE5-CF121D4B4FC4}" dt="2022-09-29T13:59:48.251" v="442" actId="26606"/>
          <ac:cxnSpMkLst>
            <pc:docMk/>
            <pc:sldMk cId="1475920311" sldId="326"/>
            <ac:cxnSpMk id="3126" creationId="{BF3CF3DF-4809-5B42-9F22-981391379297}"/>
          </ac:cxnSpMkLst>
        </pc:cxnChg>
        <pc:cxnChg chg="add del">
          <ac:chgData name="Matthew Jarvis [maj52] (Staff)" userId="d937e79e-80c0-40d9-b34a-00850c5c6cc5" providerId="ADAL" clId="{4E4D63C7-0D6D-42D1-BFE5-CF121D4B4FC4}" dt="2022-09-29T13:59:48.236" v="441" actId="26606"/>
          <ac:cxnSpMkLst>
            <pc:docMk/>
            <pc:sldMk cId="1475920311" sldId="326"/>
            <ac:cxnSpMk id="3133" creationId="{BF3CF3DF-4809-5B42-9F22-981391379297}"/>
          </ac:cxnSpMkLst>
        </pc:cxnChg>
        <pc:cxnChg chg="add del">
          <ac:chgData name="Matthew Jarvis [maj52] (Staff)" userId="d937e79e-80c0-40d9-b34a-00850c5c6cc5" providerId="ADAL" clId="{4E4D63C7-0D6D-42D1-BFE5-CF121D4B4FC4}" dt="2022-09-29T14:02:02.377" v="480" actId="26606"/>
          <ac:cxnSpMkLst>
            <pc:docMk/>
            <pc:sldMk cId="1475920311" sldId="326"/>
            <ac:cxnSpMk id="3146" creationId="{A0A01F17-907D-3541-BBAF-A33828880DCE}"/>
          </ac:cxnSpMkLst>
        </pc:cxnChg>
        <pc:cxnChg chg="add">
          <ac:chgData name="Matthew Jarvis [maj52] (Staff)" userId="d937e79e-80c0-40d9-b34a-00850c5c6cc5" providerId="ADAL" clId="{4E4D63C7-0D6D-42D1-BFE5-CF121D4B4FC4}" dt="2022-09-29T14:02:02.377" v="480" actId="26606"/>
          <ac:cxnSpMkLst>
            <pc:docMk/>
            <pc:sldMk cId="1475920311" sldId="326"/>
            <ac:cxnSpMk id="3159" creationId="{A0A01F17-907D-3541-BBAF-A33828880DCE}"/>
          </ac:cxnSpMkLst>
        </pc:cxnChg>
      </pc:sldChg>
      <pc:sldChg chg="addSp modSp new mod setBg">
        <pc:chgData name="Matthew Jarvis [maj52] (Staff)" userId="d937e79e-80c0-40d9-b34a-00850c5c6cc5" providerId="ADAL" clId="{4E4D63C7-0D6D-42D1-BFE5-CF121D4B4FC4}" dt="2022-09-29T15:44:24.781" v="2556" actId="20577"/>
        <pc:sldMkLst>
          <pc:docMk/>
          <pc:sldMk cId="2607966315" sldId="327"/>
        </pc:sldMkLst>
        <pc:spChg chg="mod">
          <ac:chgData name="Matthew Jarvis [maj52] (Staff)" userId="d937e79e-80c0-40d9-b34a-00850c5c6cc5" providerId="ADAL" clId="{4E4D63C7-0D6D-42D1-BFE5-CF121D4B4FC4}" dt="2022-09-29T14:06:13.199" v="531" actId="26606"/>
          <ac:spMkLst>
            <pc:docMk/>
            <pc:sldMk cId="2607966315" sldId="327"/>
            <ac:spMk id="2" creationId="{C666056F-9C17-554B-D096-EF6130A77ABC}"/>
          </ac:spMkLst>
        </pc:spChg>
        <pc:spChg chg="mod">
          <ac:chgData name="Matthew Jarvis [maj52] (Staff)" userId="d937e79e-80c0-40d9-b34a-00850c5c6cc5" providerId="ADAL" clId="{4E4D63C7-0D6D-42D1-BFE5-CF121D4B4FC4}" dt="2022-09-29T15:44:24.781" v="2556" actId="20577"/>
          <ac:spMkLst>
            <pc:docMk/>
            <pc:sldMk cId="2607966315" sldId="327"/>
            <ac:spMk id="3" creationId="{7591E91E-1301-01A0-8421-C7CB1554DF06}"/>
          </ac:spMkLst>
        </pc:spChg>
        <pc:spChg chg="add">
          <ac:chgData name="Matthew Jarvis [maj52] (Staff)" userId="d937e79e-80c0-40d9-b34a-00850c5c6cc5" providerId="ADAL" clId="{4E4D63C7-0D6D-42D1-BFE5-CF121D4B4FC4}" dt="2022-09-29T14:06:13.199" v="531" actId="26606"/>
          <ac:spMkLst>
            <pc:docMk/>
            <pc:sldMk cId="2607966315" sldId="327"/>
            <ac:spMk id="4103" creationId="{C7F2E4D6-EF46-1C43-8F3E-3620C3C83F36}"/>
          </ac:spMkLst>
        </pc:spChg>
        <pc:grpChg chg="add">
          <ac:chgData name="Matthew Jarvis [maj52] (Staff)" userId="d937e79e-80c0-40d9-b34a-00850c5c6cc5" providerId="ADAL" clId="{4E4D63C7-0D6D-42D1-BFE5-CF121D4B4FC4}" dt="2022-09-29T14:06:13.199" v="531" actId="26606"/>
          <ac:grpSpMkLst>
            <pc:docMk/>
            <pc:sldMk cId="2607966315" sldId="327"/>
            <ac:grpSpMk id="4105" creationId="{70EBDB1D-17AA-8140-B216-35CBA8C9E411}"/>
          </ac:grpSpMkLst>
        </pc:grpChg>
        <pc:picChg chg="add mod">
          <ac:chgData name="Matthew Jarvis [maj52] (Staff)" userId="d937e79e-80c0-40d9-b34a-00850c5c6cc5" providerId="ADAL" clId="{4E4D63C7-0D6D-42D1-BFE5-CF121D4B4FC4}" dt="2022-09-29T14:06:13.199" v="531" actId="26606"/>
          <ac:picMkLst>
            <pc:docMk/>
            <pc:sldMk cId="2607966315" sldId="327"/>
            <ac:picMk id="4098" creationId="{E7479371-D109-2D70-85A7-0D9A2E5B26DD}"/>
          </ac:picMkLst>
        </pc:picChg>
        <pc:cxnChg chg="add">
          <ac:chgData name="Matthew Jarvis [maj52] (Staff)" userId="d937e79e-80c0-40d9-b34a-00850c5c6cc5" providerId="ADAL" clId="{4E4D63C7-0D6D-42D1-BFE5-CF121D4B4FC4}" dt="2022-09-29T14:06:13.199" v="531" actId="26606"/>
          <ac:cxnSpMkLst>
            <pc:docMk/>
            <pc:sldMk cId="2607966315" sldId="327"/>
            <ac:cxnSpMk id="4111" creationId="{BF3CF3DF-4809-5B42-9F22-981391379297}"/>
          </ac:cxnSpMkLst>
        </pc:cxnChg>
      </pc:sldChg>
      <pc:sldChg chg="addSp modSp new mod ord setBg">
        <pc:chgData name="Matthew Jarvis [maj52] (Staff)" userId="d937e79e-80c0-40d9-b34a-00850c5c6cc5" providerId="ADAL" clId="{4E4D63C7-0D6D-42D1-BFE5-CF121D4B4FC4}" dt="2022-09-29T14:55:50.311" v="850" actId="20577"/>
        <pc:sldMkLst>
          <pc:docMk/>
          <pc:sldMk cId="322277929" sldId="328"/>
        </pc:sldMkLst>
        <pc:spChg chg="mod">
          <ac:chgData name="Matthew Jarvis [maj52] (Staff)" userId="d937e79e-80c0-40d9-b34a-00850c5c6cc5" providerId="ADAL" clId="{4E4D63C7-0D6D-42D1-BFE5-CF121D4B4FC4}" dt="2022-09-29T14:55:50.311" v="850" actId="20577"/>
          <ac:spMkLst>
            <pc:docMk/>
            <pc:sldMk cId="322277929" sldId="328"/>
            <ac:spMk id="2" creationId="{5438D54F-C5AF-30B5-2AA7-E3F8D1EF93A5}"/>
          </ac:spMkLst>
        </pc:spChg>
        <pc:spChg chg="mod">
          <ac:chgData name="Matthew Jarvis [maj52] (Staff)" userId="d937e79e-80c0-40d9-b34a-00850c5c6cc5" providerId="ADAL" clId="{4E4D63C7-0D6D-42D1-BFE5-CF121D4B4FC4}" dt="2022-09-29T14:22:08.592" v="643" actId="20577"/>
          <ac:spMkLst>
            <pc:docMk/>
            <pc:sldMk cId="322277929" sldId="328"/>
            <ac:spMk id="3" creationId="{49060EB3-D1B3-94EE-296B-B73B2819F75E}"/>
          </ac:spMkLst>
        </pc:spChg>
        <pc:spChg chg="add">
          <ac:chgData name="Matthew Jarvis [maj52] (Staff)" userId="d937e79e-80c0-40d9-b34a-00850c5c6cc5" providerId="ADAL" clId="{4E4D63C7-0D6D-42D1-BFE5-CF121D4B4FC4}" dt="2022-09-29T14:21:20.943" v="588" actId="26606"/>
          <ac:spMkLst>
            <pc:docMk/>
            <pc:sldMk cId="322277929" sldId="328"/>
            <ac:spMk id="5127" creationId="{C7F2E4D6-EF46-1C43-8F3E-3620C3C83F36}"/>
          </ac:spMkLst>
        </pc:spChg>
        <pc:grpChg chg="add">
          <ac:chgData name="Matthew Jarvis [maj52] (Staff)" userId="d937e79e-80c0-40d9-b34a-00850c5c6cc5" providerId="ADAL" clId="{4E4D63C7-0D6D-42D1-BFE5-CF121D4B4FC4}" dt="2022-09-29T14:21:20.943" v="588" actId="26606"/>
          <ac:grpSpMkLst>
            <pc:docMk/>
            <pc:sldMk cId="322277929" sldId="328"/>
            <ac:grpSpMk id="5131" creationId="{3FCE1FB7-7E83-C242-A5AD-4646FBE1C99B}"/>
          </ac:grpSpMkLst>
        </pc:grpChg>
        <pc:picChg chg="add mod">
          <ac:chgData name="Matthew Jarvis [maj52] (Staff)" userId="d937e79e-80c0-40d9-b34a-00850c5c6cc5" providerId="ADAL" clId="{4E4D63C7-0D6D-42D1-BFE5-CF121D4B4FC4}" dt="2022-09-29T14:21:20.943" v="588" actId="26606"/>
          <ac:picMkLst>
            <pc:docMk/>
            <pc:sldMk cId="322277929" sldId="328"/>
            <ac:picMk id="5122" creationId="{7AB67C48-DD44-919E-DD29-D1D052367E4F}"/>
          </ac:picMkLst>
        </pc:picChg>
        <pc:cxnChg chg="add">
          <ac:chgData name="Matthew Jarvis [maj52] (Staff)" userId="d937e79e-80c0-40d9-b34a-00850c5c6cc5" providerId="ADAL" clId="{4E4D63C7-0D6D-42D1-BFE5-CF121D4B4FC4}" dt="2022-09-29T14:21:20.943" v="588" actId="26606"/>
          <ac:cxnSpMkLst>
            <pc:docMk/>
            <pc:sldMk cId="322277929" sldId="328"/>
            <ac:cxnSpMk id="5129" creationId="{BF3CF3DF-4809-5B42-9F22-981391379297}"/>
          </ac:cxnSpMkLst>
        </pc:cxnChg>
      </pc:sldChg>
      <pc:sldChg chg="addSp delSp modSp new mod setBg addAnim delAnim">
        <pc:chgData name="Matthew Jarvis [maj52] (Staff)" userId="d937e79e-80c0-40d9-b34a-00850c5c6cc5" providerId="ADAL" clId="{4E4D63C7-0D6D-42D1-BFE5-CF121D4B4FC4}" dt="2022-09-29T15:49:37.638" v="2590" actId="20577"/>
        <pc:sldMkLst>
          <pc:docMk/>
          <pc:sldMk cId="1902487760" sldId="329"/>
        </pc:sldMkLst>
        <pc:spChg chg="mod">
          <ac:chgData name="Matthew Jarvis [maj52] (Staff)" userId="d937e79e-80c0-40d9-b34a-00850c5c6cc5" providerId="ADAL" clId="{4E4D63C7-0D6D-42D1-BFE5-CF121D4B4FC4}" dt="2022-09-29T14:24:10.082" v="672" actId="26606"/>
          <ac:spMkLst>
            <pc:docMk/>
            <pc:sldMk cId="1902487760" sldId="329"/>
            <ac:spMk id="2" creationId="{7283A9A3-C221-7729-49C4-E782AA307CA9}"/>
          </ac:spMkLst>
        </pc:spChg>
        <pc:spChg chg="add del mod">
          <ac:chgData name="Matthew Jarvis [maj52] (Staff)" userId="d937e79e-80c0-40d9-b34a-00850c5c6cc5" providerId="ADAL" clId="{4E4D63C7-0D6D-42D1-BFE5-CF121D4B4FC4}" dt="2022-09-29T15:49:37.638" v="2590" actId="20577"/>
          <ac:spMkLst>
            <pc:docMk/>
            <pc:sldMk cId="1902487760" sldId="329"/>
            <ac:spMk id="3" creationId="{D5D5C309-5A0C-B234-E955-DA23812B53E2}"/>
          </ac:spMkLst>
        </pc:spChg>
        <pc:spChg chg="add del mod">
          <ac:chgData name="Matthew Jarvis [maj52] (Staff)" userId="d937e79e-80c0-40d9-b34a-00850c5c6cc5" providerId="ADAL" clId="{4E4D63C7-0D6D-42D1-BFE5-CF121D4B4FC4}" dt="2022-09-29T14:23:16.739" v="664"/>
          <ac:spMkLst>
            <pc:docMk/>
            <pc:sldMk cId="1902487760" sldId="329"/>
            <ac:spMk id="4" creationId="{D6F9C52B-51FB-8D1C-4344-2918D9E58252}"/>
          </ac:spMkLst>
        </pc:spChg>
        <pc:spChg chg="add del">
          <ac:chgData name="Matthew Jarvis [maj52] (Staff)" userId="d937e79e-80c0-40d9-b34a-00850c5c6cc5" providerId="ADAL" clId="{4E4D63C7-0D6D-42D1-BFE5-CF121D4B4FC4}" dt="2022-09-29T14:24:10.069" v="671" actId="26606"/>
          <ac:spMkLst>
            <pc:docMk/>
            <pc:sldMk cId="1902487760" sldId="329"/>
            <ac:spMk id="6152" creationId="{C7F2E4D6-EF46-1C43-8F3E-3620C3C83F36}"/>
          </ac:spMkLst>
        </pc:spChg>
        <pc:spChg chg="add">
          <ac:chgData name="Matthew Jarvis [maj52] (Staff)" userId="d937e79e-80c0-40d9-b34a-00850c5c6cc5" providerId="ADAL" clId="{4E4D63C7-0D6D-42D1-BFE5-CF121D4B4FC4}" dt="2022-09-29T14:24:10.082" v="672" actId="26606"/>
          <ac:spMkLst>
            <pc:docMk/>
            <pc:sldMk cId="1902487760" sldId="329"/>
            <ac:spMk id="6180" creationId="{4EFE82FE-7465-AE46-88DF-34D347E83B84}"/>
          </ac:spMkLst>
        </pc:spChg>
        <pc:grpChg chg="add del">
          <ac:chgData name="Matthew Jarvis [maj52] (Staff)" userId="d937e79e-80c0-40d9-b34a-00850c5c6cc5" providerId="ADAL" clId="{4E4D63C7-0D6D-42D1-BFE5-CF121D4B4FC4}" dt="2022-09-29T14:24:10.069" v="671" actId="26606"/>
          <ac:grpSpMkLst>
            <pc:docMk/>
            <pc:sldMk cId="1902487760" sldId="329"/>
            <ac:grpSpMk id="6156" creationId="{3FCE1FB7-7E83-C242-A5AD-4646FBE1C99B}"/>
          </ac:grpSpMkLst>
        </pc:grpChg>
        <pc:grpChg chg="add">
          <ac:chgData name="Matthew Jarvis [maj52] (Staff)" userId="d937e79e-80c0-40d9-b34a-00850c5c6cc5" providerId="ADAL" clId="{4E4D63C7-0D6D-42D1-BFE5-CF121D4B4FC4}" dt="2022-09-29T14:24:10.082" v="672" actId="26606"/>
          <ac:grpSpMkLst>
            <pc:docMk/>
            <pc:sldMk cId="1902487760" sldId="329"/>
            <ac:grpSpMk id="6177" creationId="{EB46B8FB-F6A2-5F47-A6CD-A7E17E69270F}"/>
          </ac:grpSpMkLst>
        </pc:grpChg>
        <pc:grpChg chg="add">
          <ac:chgData name="Matthew Jarvis [maj52] (Staff)" userId="d937e79e-80c0-40d9-b34a-00850c5c6cc5" providerId="ADAL" clId="{4E4D63C7-0D6D-42D1-BFE5-CF121D4B4FC4}" dt="2022-09-29T14:24:10.082" v="672" actId="26606"/>
          <ac:grpSpMkLst>
            <pc:docMk/>
            <pc:sldMk cId="1902487760" sldId="329"/>
            <ac:grpSpMk id="6182" creationId="{66F2B51C-9578-EB41-A17E-FFF9D491ADA0}"/>
          </ac:grpSpMkLst>
        </pc:grpChg>
        <pc:picChg chg="add mod">
          <ac:chgData name="Matthew Jarvis [maj52] (Staff)" userId="d937e79e-80c0-40d9-b34a-00850c5c6cc5" providerId="ADAL" clId="{4E4D63C7-0D6D-42D1-BFE5-CF121D4B4FC4}" dt="2022-09-29T14:24:10.082" v="672" actId="26606"/>
          <ac:picMkLst>
            <pc:docMk/>
            <pc:sldMk cId="1902487760" sldId="329"/>
            <ac:picMk id="6147" creationId="{16BD2D04-A816-8121-D5A2-CAD202E84CE2}"/>
          </ac:picMkLst>
        </pc:picChg>
        <pc:cxnChg chg="add del">
          <ac:chgData name="Matthew Jarvis [maj52] (Staff)" userId="d937e79e-80c0-40d9-b34a-00850c5c6cc5" providerId="ADAL" clId="{4E4D63C7-0D6D-42D1-BFE5-CF121D4B4FC4}" dt="2022-09-29T14:24:10.069" v="671" actId="26606"/>
          <ac:cxnSpMkLst>
            <pc:docMk/>
            <pc:sldMk cId="1902487760" sldId="329"/>
            <ac:cxnSpMk id="6154" creationId="{BF3CF3DF-4809-5B42-9F22-981391379297}"/>
          </ac:cxnSpMkLst>
        </pc:cxnChg>
        <pc:cxnChg chg="add">
          <ac:chgData name="Matthew Jarvis [maj52] (Staff)" userId="d937e79e-80c0-40d9-b34a-00850c5c6cc5" providerId="ADAL" clId="{4E4D63C7-0D6D-42D1-BFE5-CF121D4B4FC4}" dt="2022-09-29T14:24:10.082" v="672" actId="26606"/>
          <ac:cxnSpMkLst>
            <pc:docMk/>
            <pc:sldMk cId="1902487760" sldId="329"/>
            <ac:cxnSpMk id="6178" creationId="{D33A3282-0389-C547-8CA6-7F3E7F27B34D}"/>
          </ac:cxnSpMkLst>
        </pc:cxnChg>
        <pc:cxnChg chg="add">
          <ac:chgData name="Matthew Jarvis [maj52] (Staff)" userId="d937e79e-80c0-40d9-b34a-00850c5c6cc5" providerId="ADAL" clId="{4E4D63C7-0D6D-42D1-BFE5-CF121D4B4FC4}" dt="2022-09-29T14:24:10.082" v="672" actId="26606"/>
          <ac:cxnSpMkLst>
            <pc:docMk/>
            <pc:sldMk cId="1902487760" sldId="329"/>
            <ac:cxnSpMk id="6191" creationId="{EEA70831-9A8D-3B4D-8EA5-EE32F93E94E9}"/>
          </ac:cxnSpMkLst>
        </pc:cxnChg>
      </pc:sldChg>
      <pc:sldChg chg="addSp delSp modSp new mod ord setBg setClrOvrMap">
        <pc:chgData name="Matthew Jarvis [maj52] (Staff)" userId="d937e79e-80c0-40d9-b34a-00850c5c6cc5" providerId="ADAL" clId="{4E4D63C7-0D6D-42D1-BFE5-CF121D4B4FC4}" dt="2022-09-29T14:30:54.649" v="733"/>
        <pc:sldMkLst>
          <pc:docMk/>
          <pc:sldMk cId="2150108226" sldId="330"/>
        </pc:sldMkLst>
        <pc:spChg chg="add del">
          <ac:chgData name="Matthew Jarvis [maj52] (Staff)" userId="d937e79e-80c0-40d9-b34a-00850c5c6cc5" providerId="ADAL" clId="{4E4D63C7-0D6D-42D1-BFE5-CF121D4B4FC4}" dt="2022-09-29T14:29:11.519" v="686" actId="26606"/>
          <ac:spMkLst>
            <pc:docMk/>
            <pc:sldMk cId="2150108226" sldId="330"/>
            <ac:spMk id="2" creationId="{9D46E6F1-84A1-817D-C573-23B714AF5284}"/>
          </ac:spMkLst>
        </pc:spChg>
        <pc:spChg chg="del">
          <ac:chgData name="Matthew Jarvis [maj52] (Staff)" userId="d937e79e-80c0-40d9-b34a-00850c5c6cc5" providerId="ADAL" clId="{4E4D63C7-0D6D-42D1-BFE5-CF121D4B4FC4}" dt="2022-09-29T14:28:57.644" v="683" actId="22"/>
          <ac:spMkLst>
            <pc:docMk/>
            <pc:sldMk cId="2150108226" sldId="330"/>
            <ac:spMk id="3" creationId="{569782F5-B9FA-E9FB-A632-C15CCBABA7E0}"/>
          </ac:spMkLst>
        </pc:spChg>
        <pc:spChg chg="add mod">
          <ac:chgData name="Matthew Jarvis [maj52] (Staff)" userId="d937e79e-80c0-40d9-b34a-00850c5c6cc5" providerId="ADAL" clId="{4E4D63C7-0D6D-42D1-BFE5-CF121D4B4FC4}" dt="2022-09-29T14:30:44.513" v="731" actId="20577"/>
          <ac:spMkLst>
            <pc:docMk/>
            <pc:sldMk cId="2150108226" sldId="330"/>
            <ac:spMk id="9" creationId="{E9CAB9B9-FB59-AC17-B438-07E9DD740D14}"/>
          </ac:spMkLst>
        </pc:spChg>
        <pc:spChg chg="add del">
          <ac:chgData name="Matthew Jarvis [maj52] (Staff)" userId="d937e79e-80c0-40d9-b34a-00850c5c6cc5" providerId="ADAL" clId="{4E4D63C7-0D6D-42D1-BFE5-CF121D4B4FC4}" dt="2022-09-29T14:29:11.505" v="685" actId="26606"/>
          <ac:spMkLst>
            <pc:docMk/>
            <pc:sldMk cId="2150108226" sldId="330"/>
            <ac:spMk id="10" creationId="{557B0AD7-E991-E343-BF68-F118815215C7}"/>
          </ac:spMkLst>
        </pc:spChg>
        <pc:spChg chg="add">
          <ac:chgData name="Matthew Jarvis [maj52] (Staff)" userId="d937e79e-80c0-40d9-b34a-00850c5c6cc5" providerId="ADAL" clId="{4E4D63C7-0D6D-42D1-BFE5-CF121D4B4FC4}" dt="2022-09-29T14:29:11.519" v="686" actId="26606"/>
          <ac:spMkLst>
            <pc:docMk/>
            <pc:sldMk cId="2150108226" sldId="330"/>
            <ac:spMk id="12" creationId="{4EFE82FE-7465-AE46-88DF-34D347E83B84}"/>
          </ac:spMkLst>
        </pc:spChg>
        <pc:spChg chg="add mod">
          <ac:chgData name="Matthew Jarvis [maj52] (Staff)" userId="d937e79e-80c0-40d9-b34a-00850c5c6cc5" providerId="ADAL" clId="{4E4D63C7-0D6D-42D1-BFE5-CF121D4B4FC4}" dt="2022-09-29T14:30:29.617" v="723" actId="20577"/>
          <ac:spMkLst>
            <pc:docMk/>
            <pc:sldMk cId="2150108226" sldId="330"/>
            <ac:spMk id="13" creationId="{9D46E6F1-84A1-817D-C573-23B714AF5284}"/>
          </ac:spMkLst>
        </pc:spChg>
        <pc:grpChg chg="add">
          <ac:chgData name="Matthew Jarvis [maj52] (Staff)" userId="d937e79e-80c0-40d9-b34a-00850c5c6cc5" providerId="ADAL" clId="{4E4D63C7-0D6D-42D1-BFE5-CF121D4B4FC4}" dt="2022-09-29T14:29:11.519" v="686" actId="26606"/>
          <ac:grpSpMkLst>
            <pc:docMk/>
            <pc:sldMk cId="2150108226" sldId="330"/>
            <ac:grpSpMk id="14" creationId="{1B5E71B3-7269-894E-A00B-31D341365FC9}"/>
          </ac:grpSpMkLst>
        </pc:grpChg>
        <pc:picChg chg="add mod ord">
          <ac:chgData name="Matthew Jarvis [maj52] (Staff)" userId="d937e79e-80c0-40d9-b34a-00850c5c6cc5" providerId="ADAL" clId="{4E4D63C7-0D6D-42D1-BFE5-CF121D4B4FC4}" dt="2022-09-29T14:29:11.519" v="686" actId="26606"/>
          <ac:picMkLst>
            <pc:docMk/>
            <pc:sldMk cId="2150108226" sldId="330"/>
            <ac:picMk id="5" creationId="{5BAF5F4C-3C45-4BFE-647A-F083BDDAEBB6}"/>
          </ac:picMkLst>
        </pc:picChg>
        <pc:cxnChg chg="add">
          <ac:chgData name="Matthew Jarvis [maj52] (Staff)" userId="d937e79e-80c0-40d9-b34a-00850c5c6cc5" providerId="ADAL" clId="{4E4D63C7-0D6D-42D1-BFE5-CF121D4B4FC4}" dt="2022-09-29T14:29:11.519" v="686" actId="26606"/>
          <ac:cxnSpMkLst>
            <pc:docMk/>
            <pc:sldMk cId="2150108226" sldId="330"/>
            <ac:cxnSpMk id="20" creationId="{A0A01F17-907D-3541-BBAF-A33828880DCE}"/>
          </ac:cxnSpMkLst>
        </pc:cxnChg>
      </pc:sldChg>
      <pc:sldChg chg="addSp delSp modSp new mod ord setBg">
        <pc:chgData name="Matthew Jarvis [maj52] (Staff)" userId="d937e79e-80c0-40d9-b34a-00850c5c6cc5" providerId="ADAL" clId="{4E4D63C7-0D6D-42D1-BFE5-CF121D4B4FC4}" dt="2022-09-29T15:25:25.449" v="2519" actId="114"/>
        <pc:sldMkLst>
          <pc:docMk/>
          <pc:sldMk cId="1260402946" sldId="331"/>
        </pc:sldMkLst>
        <pc:spChg chg="mod">
          <ac:chgData name="Matthew Jarvis [maj52] (Staff)" userId="d937e79e-80c0-40d9-b34a-00850c5c6cc5" providerId="ADAL" clId="{4E4D63C7-0D6D-42D1-BFE5-CF121D4B4FC4}" dt="2022-09-29T14:38:32.375" v="751" actId="5793"/>
          <ac:spMkLst>
            <pc:docMk/>
            <pc:sldMk cId="1260402946" sldId="331"/>
            <ac:spMk id="2" creationId="{4A214CAE-1545-3F9B-4CC2-8A7BDE48D879}"/>
          </ac:spMkLst>
        </pc:spChg>
        <pc:spChg chg="mod">
          <ac:chgData name="Matthew Jarvis [maj52] (Staff)" userId="d937e79e-80c0-40d9-b34a-00850c5c6cc5" providerId="ADAL" clId="{4E4D63C7-0D6D-42D1-BFE5-CF121D4B4FC4}" dt="2022-09-29T15:25:25.449" v="2519" actId="114"/>
          <ac:spMkLst>
            <pc:docMk/>
            <pc:sldMk cId="1260402946" sldId="331"/>
            <ac:spMk id="3" creationId="{F02550E9-AF3B-2C66-8E40-1343B2B79036}"/>
          </ac:spMkLst>
        </pc:spChg>
        <pc:spChg chg="add">
          <ac:chgData name="Matthew Jarvis [maj52] (Staff)" userId="d937e79e-80c0-40d9-b34a-00850c5c6cc5" providerId="ADAL" clId="{4E4D63C7-0D6D-42D1-BFE5-CF121D4B4FC4}" dt="2022-09-29T14:38:11.274" v="738" actId="26606"/>
          <ac:spMkLst>
            <pc:docMk/>
            <pc:sldMk cId="1260402946" sldId="331"/>
            <ac:spMk id="12" creationId="{4EFE82FE-7465-AE46-88DF-34D347E83B84}"/>
          </ac:spMkLst>
        </pc:spChg>
        <pc:grpChg chg="add">
          <ac:chgData name="Matthew Jarvis [maj52] (Staff)" userId="d937e79e-80c0-40d9-b34a-00850c5c6cc5" providerId="ADAL" clId="{4E4D63C7-0D6D-42D1-BFE5-CF121D4B4FC4}" dt="2022-09-29T14:38:11.274" v="738" actId="26606"/>
          <ac:grpSpMkLst>
            <pc:docMk/>
            <pc:sldMk cId="1260402946" sldId="331"/>
            <ac:grpSpMk id="14" creationId="{1B5E71B3-7269-894E-A00B-31D341365FC9}"/>
          </ac:grpSpMkLst>
        </pc:grpChg>
        <pc:picChg chg="add del">
          <ac:chgData name="Matthew Jarvis [maj52] (Staff)" userId="d937e79e-80c0-40d9-b34a-00850c5c6cc5" providerId="ADAL" clId="{4E4D63C7-0D6D-42D1-BFE5-CF121D4B4FC4}" dt="2022-09-29T14:38:06.924" v="736" actId="478"/>
          <ac:picMkLst>
            <pc:docMk/>
            <pc:sldMk cId="1260402946" sldId="331"/>
            <ac:picMk id="5" creationId="{5C880076-2F70-5467-20CE-C78CB1F43B50}"/>
          </ac:picMkLst>
        </pc:picChg>
        <pc:picChg chg="add mod">
          <ac:chgData name="Matthew Jarvis [maj52] (Staff)" userId="d937e79e-80c0-40d9-b34a-00850c5c6cc5" providerId="ADAL" clId="{4E4D63C7-0D6D-42D1-BFE5-CF121D4B4FC4}" dt="2022-09-29T14:38:11.274" v="738" actId="26606"/>
          <ac:picMkLst>
            <pc:docMk/>
            <pc:sldMk cId="1260402946" sldId="331"/>
            <ac:picMk id="7" creationId="{AF4FDA2F-30FE-45AB-DFF1-824F83E49CCC}"/>
          </ac:picMkLst>
        </pc:picChg>
        <pc:cxnChg chg="add">
          <ac:chgData name="Matthew Jarvis [maj52] (Staff)" userId="d937e79e-80c0-40d9-b34a-00850c5c6cc5" providerId="ADAL" clId="{4E4D63C7-0D6D-42D1-BFE5-CF121D4B4FC4}" dt="2022-09-29T14:38:11.274" v="738" actId="26606"/>
          <ac:cxnSpMkLst>
            <pc:docMk/>
            <pc:sldMk cId="1260402946" sldId="331"/>
            <ac:cxnSpMk id="20" creationId="{A0A01F17-907D-3541-BBAF-A33828880DCE}"/>
          </ac:cxnSpMkLst>
        </pc:cxnChg>
      </pc:sldChg>
      <pc:sldChg chg="addSp delSp modSp new mod ord setBg">
        <pc:chgData name="Matthew Jarvis [maj52] (Staff)" userId="d937e79e-80c0-40d9-b34a-00850c5c6cc5" providerId="ADAL" clId="{4E4D63C7-0D6D-42D1-BFE5-CF121D4B4FC4}" dt="2022-09-29T15:25:13.379" v="2502" actId="114"/>
        <pc:sldMkLst>
          <pc:docMk/>
          <pc:sldMk cId="2271907759" sldId="332"/>
        </pc:sldMkLst>
        <pc:spChg chg="mod">
          <ac:chgData name="Matthew Jarvis [maj52] (Staff)" userId="d937e79e-80c0-40d9-b34a-00850c5c6cc5" providerId="ADAL" clId="{4E4D63C7-0D6D-42D1-BFE5-CF121D4B4FC4}" dt="2022-09-29T14:54:32.998" v="809" actId="26606"/>
          <ac:spMkLst>
            <pc:docMk/>
            <pc:sldMk cId="2271907759" sldId="332"/>
            <ac:spMk id="2" creationId="{F562F698-56A1-8E29-EA3E-83D8735D61F7}"/>
          </ac:spMkLst>
        </pc:spChg>
        <pc:spChg chg="add del mod">
          <ac:chgData name="Matthew Jarvis [maj52] (Staff)" userId="d937e79e-80c0-40d9-b34a-00850c5c6cc5" providerId="ADAL" clId="{4E4D63C7-0D6D-42D1-BFE5-CF121D4B4FC4}" dt="2022-09-29T15:25:13.379" v="2502" actId="114"/>
          <ac:spMkLst>
            <pc:docMk/>
            <pc:sldMk cId="2271907759" sldId="332"/>
            <ac:spMk id="3" creationId="{7D0844D7-75D8-074E-F153-632BE158D68B}"/>
          </ac:spMkLst>
        </pc:spChg>
        <pc:spChg chg="add">
          <ac:chgData name="Matthew Jarvis [maj52] (Staff)" userId="d937e79e-80c0-40d9-b34a-00850c5c6cc5" providerId="ADAL" clId="{4E4D63C7-0D6D-42D1-BFE5-CF121D4B4FC4}" dt="2022-09-29T14:54:32.998" v="809" actId="26606"/>
          <ac:spMkLst>
            <pc:docMk/>
            <pc:sldMk cId="2271907759" sldId="332"/>
            <ac:spMk id="37" creationId="{4EFE82FE-7465-AE46-88DF-34D347E83B84}"/>
          </ac:spMkLst>
        </pc:spChg>
        <pc:spChg chg="add del">
          <ac:chgData name="Matthew Jarvis [maj52] (Staff)" userId="d937e79e-80c0-40d9-b34a-00850c5c6cc5" providerId="ADAL" clId="{4E4D63C7-0D6D-42D1-BFE5-CF121D4B4FC4}" dt="2022-09-29T14:54:20.005" v="805" actId="26606"/>
          <ac:spMkLst>
            <pc:docMk/>
            <pc:sldMk cId="2271907759" sldId="332"/>
            <ac:spMk id="38" creationId="{4EFE82FE-7465-AE46-88DF-34D347E83B84}"/>
          </ac:spMkLst>
        </pc:spChg>
        <pc:spChg chg="add del">
          <ac:chgData name="Matthew Jarvis [maj52] (Staff)" userId="d937e79e-80c0-40d9-b34a-00850c5c6cc5" providerId="ADAL" clId="{4E4D63C7-0D6D-42D1-BFE5-CF121D4B4FC4}" dt="2022-09-29T14:54:08.270" v="797" actId="26606"/>
          <ac:spMkLst>
            <pc:docMk/>
            <pc:sldMk cId="2271907759" sldId="332"/>
            <ac:spMk id="53" creationId="{435F942C-3571-9586-2336-AC3ED99ADFD8}"/>
          </ac:spMkLst>
        </pc:spChg>
        <pc:spChg chg="add del">
          <ac:chgData name="Matthew Jarvis [maj52] (Staff)" userId="d937e79e-80c0-40d9-b34a-00850c5c6cc5" providerId="ADAL" clId="{4E4D63C7-0D6D-42D1-BFE5-CF121D4B4FC4}" dt="2022-09-29T14:54:08.270" v="797" actId="26606"/>
          <ac:spMkLst>
            <pc:docMk/>
            <pc:sldMk cId="2271907759" sldId="332"/>
            <ac:spMk id="56" creationId="{C7F2E4D6-EF46-1C43-8F3E-3620C3C83F36}"/>
          </ac:spMkLst>
        </pc:spChg>
        <pc:spChg chg="add del">
          <ac:chgData name="Matthew Jarvis [maj52] (Staff)" userId="d937e79e-80c0-40d9-b34a-00850c5c6cc5" providerId="ADAL" clId="{4E4D63C7-0D6D-42D1-BFE5-CF121D4B4FC4}" dt="2022-09-29T14:54:19.589" v="804" actId="26606"/>
          <ac:spMkLst>
            <pc:docMk/>
            <pc:sldMk cId="2271907759" sldId="332"/>
            <ac:spMk id="82" creationId="{4EFE82FE-7465-AE46-88DF-34D347E83B84}"/>
          </ac:spMkLst>
        </pc:spChg>
        <pc:grpChg chg="add del">
          <ac:chgData name="Matthew Jarvis [maj52] (Staff)" userId="d937e79e-80c0-40d9-b34a-00850c5c6cc5" providerId="ADAL" clId="{4E4D63C7-0D6D-42D1-BFE5-CF121D4B4FC4}" dt="2022-09-29T14:54:20.005" v="805" actId="26606"/>
          <ac:grpSpMkLst>
            <pc:docMk/>
            <pc:sldMk cId="2271907759" sldId="332"/>
            <ac:grpSpMk id="10" creationId="{EB46B8FB-F6A2-5F47-A6CD-A7E17E69270F}"/>
          </ac:grpSpMkLst>
        </pc:grpChg>
        <pc:grpChg chg="add">
          <ac:chgData name="Matthew Jarvis [maj52] (Staff)" userId="d937e79e-80c0-40d9-b34a-00850c5c6cc5" providerId="ADAL" clId="{4E4D63C7-0D6D-42D1-BFE5-CF121D4B4FC4}" dt="2022-09-29T14:54:32.998" v="809" actId="26606"/>
          <ac:grpSpMkLst>
            <pc:docMk/>
            <pc:sldMk cId="2271907759" sldId="332"/>
            <ac:grpSpMk id="12" creationId="{EB46B8FB-F6A2-5F47-A6CD-A7E17E69270F}"/>
          </ac:grpSpMkLst>
        </pc:grpChg>
        <pc:grpChg chg="add del">
          <ac:chgData name="Matthew Jarvis [maj52] (Staff)" userId="d937e79e-80c0-40d9-b34a-00850c5c6cc5" providerId="ADAL" clId="{4E4D63C7-0D6D-42D1-BFE5-CF121D4B4FC4}" dt="2022-09-29T14:54:20.005" v="805" actId="26606"/>
          <ac:grpSpMkLst>
            <pc:docMk/>
            <pc:sldMk cId="2271907759" sldId="332"/>
            <ac:grpSpMk id="40" creationId="{26C321DA-1EDE-3E4B-8B73-6477B2C6D046}"/>
          </ac:grpSpMkLst>
        </pc:grpChg>
        <pc:grpChg chg="add">
          <ac:chgData name="Matthew Jarvis [maj52] (Staff)" userId="d937e79e-80c0-40d9-b34a-00850c5c6cc5" providerId="ADAL" clId="{4E4D63C7-0D6D-42D1-BFE5-CF121D4B4FC4}" dt="2022-09-29T14:54:32.998" v="809" actId="26606"/>
          <ac:grpSpMkLst>
            <pc:docMk/>
            <pc:sldMk cId="2271907759" sldId="332"/>
            <ac:grpSpMk id="42" creationId="{665B630C-8A26-BF40-AD00-AAAB3F8DFB58}"/>
          </ac:grpSpMkLst>
        </pc:grpChg>
        <pc:grpChg chg="add del">
          <ac:chgData name="Matthew Jarvis [maj52] (Staff)" userId="d937e79e-80c0-40d9-b34a-00850c5c6cc5" providerId="ADAL" clId="{4E4D63C7-0D6D-42D1-BFE5-CF121D4B4FC4}" dt="2022-09-29T14:54:19.589" v="804" actId="26606"/>
          <ac:grpSpMkLst>
            <pc:docMk/>
            <pc:sldMk cId="2271907759" sldId="332"/>
            <ac:grpSpMk id="54" creationId="{EB46B8FB-F6A2-5F47-A6CD-A7E17E69270F}"/>
          </ac:grpSpMkLst>
        </pc:grpChg>
        <pc:grpChg chg="add del">
          <ac:chgData name="Matthew Jarvis [maj52] (Staff)" userId="d937e79e-80c0-40d9-b34a-00850c5c6cc5" providerId="ADAL" clId="{4E4D63C7-0D6D-42D1-BFE5-CF121D4B4FC4}" dt="2022-09-29T14:54:08.270" v="797" actId="26606"/>
          <ac:grpSpMkLst>
            <pc:docMk/>
            <pc:sldMk cId="2271907759" sldId="332"/>
            <ac:grpSpMk id="58" creationId="{97620302-BEE8-1447-8324-5F4178AA169B}"/>
          </ac:grpSpMkLst>
        </pc:grpChg>
        <pc:grpChg chg="add del">
          <ac:chgData name="Matthew Jarvis [maj52] (Staff)" userId="d937e79e-80c0-40d9-b34a-00850c5c6cc5" providerId="ADAL" clId="{4E4D63C7-0D6D-42D1-BFE5-CF121D4B4FC4}" dt="2022-09-29T14:54:19.589" v="804" actId="26606"/>
          <ac:grpSpMkLst>
            <pc:docMk/>
            <pc:sldMk cId="2271907759" sldId="332"/>
            <ac:grpSpMk id="84" creationId="{26C321DA-1EDE-3E4B-8B73-6477B2C6D046}"/>
          </ac:grpSpMkLst>
        </pc:grpChg>
        <pc:picChg chg="add del mod ord">
          <ac:chgData name="Matthew Jarvis [maj52] (Staff)" userId="d937e79e-80c0-40d9-b34a-00850c5c6cc5" providerId="ADAL" clId="{4E4D63C7-0D6D-42D1-BFE5-CF121D4B4FC4}" dt="2022-09-29T14:54:22.202" v="806" actId="22"/>
          <ac:picMkLst>
            <pc:docMk/>
            <pc:sldMk cId="2271907759" sldId="332"/>
            <ac:picMk id="5" creationId="{94F59E43-DB93-CAA1-6CDE-67F8F2D4BE14}"/>
          </ac:picMkLst>
        </pc:picChg>
        <pc:picChg chg="add mod">
          <ac:chgData name="Matthew Jarvis [maj52] (Staff)" userId="d937e79e-80c0-40d9-b34a-00850c5c6cc5" providerId="ADAL" clId="{4E4D63C7-0D6D-42D1-BFE5-CF121D4B4FC4}" dt="2022-09-29T14:54:32.998" v="809" actId="26606"/>
          <ac:picMkLst>
            <pc:docMk/>
            <pc:sldMk cId="2271907759" sldId="332"/>
            <ac:picMk id="7" creationId="{002CFB44-C2D9-13B6-F708-B9CE84A46D79}"/>
          </ac:picMkLst>
        </pc:picChg>
        <pc:cxnChg chg="add">
          <ac:chgData name="Matthew Jarvis [maj52] (Staff)" userId="d937e79e-80c0-40d9-b34a-00850c5c6cc5" providerId="ADAL" clId="{4E4D63C7-0D6D-42D1-BFE5-CF121D4B4FC4}" dt="2022-09-29T14:54:32.998" v="809" actId="26606"/>
          <ac:cxnSpMkLst>
            <pc:docMk/>
            <pc:sldMk cId="2271907759" sldId="332"/>
            <ac:cxnSpMk id="11" creationId="{D33A3282-0389-C547-8CA6-7F3E7F27B34D}"/>
          </ac:cxnSpMkLst>
        </pc:cxnChg>
        <pc:cxnChg chg="add del">
          <ac:chgData name="Matthew Jarvis [maj52] (Staff)" userId="d937e79e-80c0-40d9-b34a-00850c5c6cc5" providerId="ADAL" clId="{4E4D63C7-0D6D-42D1-BFE5-CF121D4B4FC4}" dt="2022-09-29T14:54:20.005" v="805" actId="26606"/>
          <ac:cxnSpMkLst>
            <pc:docMk/>
            <pc:sldMk cId="2271907759" sldId="332"/>
            <ac:cxnSpMk id="36" creationId="{D33A3282-0389-C547-8CA6-7F3E7F27B34D}"/>
          </ac:cxnSpMkLst>
        </pc:cxnChg>
        <pc:cxnChg chg="add">
          <ac:chgData name="Matthew Jarvis [maj52] (Staff)" userId="d937e79e-80c0-40d9-b34a-00850c5c6cc5" providerId="ADAL" clId="{4E4D63C7-0D6D-42D1-BFE5-CF121D4B4FC4}" dt="2022-09-29T14:54:32.998" v="809" actId="26606"/>
          <ac:cxnSpMkLst>
            <pc:docMk/>
            <pc:sldMk cId="2271907759" sldId="332"/>
            <ac:cxnSpMk id="48" creationId="{EEA70831-9A8D-3B4D-8EA5-EE32F93E94E9}"/>
          </ac:cxnSpMkLst>
        </pc:cxnChg>
        <pc:cxnChg chg="add del">
          <ac:chgData name="Matthew Jarvis [maj52] (Staff)" userId="d937e79e-80c0-40d9-b34a-00850c5c6cc5" providerId="ADAL" clId="{4E4D63C7-0D6D-42D1-BFE5-CF121D4B4FC4}" dt="2022-09-29T14:54:20.005" v="805" actId="26606"/>
          <ac:cxnSpMkLst>
            <pc:docMk/>
            <pc:sldMk cId="2271907759" sldId="332"/>
            <ac:cxnSpMk id="49" creationId="{EEA70831-9A8D-3B4D-8EA5-EE32F93E94E9}"/>
          </ac:cxnSpMkLst>
        </pc:cxnChg>
        <pc:cxnChg chg="add del">
          <ac:chgData name="Matthew Jarvis [maj52] (Staff)" userId="d937e79e-80c0-40d9-b34a-00850c5c6cc5" providerId="ADAL" clId="{4E4D63C7-0D6D-42D1-BFE5-CF121D4B4FC4}" dt="2022-09-29T14:54:08.270" v="797" actId="26606"/>
          <ac:cxnSpMkLst>
            <pc:docMk/>
            <pc:sldMk cId="2271907759" sldId="332"/>
            <ac:cxnSpMk id="64" creationId="{68C50EA3-7CF1-9542-A21D-5B3EBACC5009}"/>
          </ac:cxnSpMkLst>
        </pc:cxnChg>
        <pc:cxnChg chg="add del">
          <ac:chgData name="Matthew Jarvis [maj52] (Staff)" userId="d937e79e-80c0-40d9-b34a-00850c5c6cc5" providerId="ADAL" clId="{4E4D63C7-0D6D-42D1-BFE5-CF121D4B4FC4}" dt="2022-09-29T14:54:19.589" v="804" actId="26606"/>
          <ac:cxnSpMkLst>
            <pc:docMk/>
            <pc:sldMk cId="2271907759" sldId="332"/>
            <ac:cxnSpMk id="80" creationId="{D33A3282-0389-C547-8CA6-7F3E7F27B34D}"/>
          </ac:cxnSpMkLst>
        </pc:cxnChg>
        <pc:cxnChg chg="add del">
          <ac:chgData name="Matthew Jarvis [maj52] (Staff)" userId="d937e79e-80c0-40d9-b34a-00850c5c6cc5" providerId="ADAL" clId="{4E4D63C7-0D6D-42D1-BFE5-CF121D4B4FC4}" dt="2022-09-29T14:54:19.589" v="804" actId="26606"/>
          <ac:cxnSpMkLst>
            <pc:docMk/>
            <pc:sldMk cId="2271907759" sldId="332"/>
            <ac:cxnSpMk id="93" creationId="{EEA70831-9A8D-3B4D-8EA5-EE32F93E94E9}"/>
          </ac:cxnSpMkLst>
        </pc:cxnChg>
      </pc:sldChg>
      <pc:sldChg chg="addSp delSp modSp new mod setBg">
        <pc:chgData name="Matthew Jarvis [maj52] (Staff)" userId="d937e79e-80c0-40d9-b34a-00850c5c6cc5" providerId="ADAL" clId="{4E4D63C7-0D6D-42D1-BFE5-CF121D4B4FC4}" dt="2022-09-29T14:59:44.441" v="889" actId="20577"/>
        <pc:sldMkLst>
          <pc:docMk/>
          <pc:sldMk cId="1049483920" sldId="333"/>
        </pc:sldMkLst>
        <pc:spChg chg="mod">
          <ac:chgData name="Matthew Jarvis [maj52] (Staff)" userId="d937e79e-80c0-40d9-b34a-00850c5c6cc5" providerId="ADAL" clId="{4E4D63C7-0D6D-42D1-BFE5-CF121D4B4FC4}" dt="2022-09-29T14:59:44.441" v="889" actId="20577"/>
          <ac:spMkLst>
            <pc:docMk/>
            <pc:sldMk cId="1049483920" sldId="333"/>
            <ac:spMk id="2" creationId="{C3727705-DA0F-47BB-6206-105B9BD72625}"/>
          </ac:spMkLst>
        </pc:spChg>
        <pc:spChg chg="del">
          <ac:chgData name="Matthew Jarvis [maj52] (Staff)" userId="d937e79e-80c0-40d9-b34a-00850c5c6cc5" providerId="ADAL" clId="{4E4D63C7-0D6D-42D1-BFE5-CF121D4B4FC4}" dt="2022-09-29T14:58:46.239" v="879" actId="22"/>
          <ac:spMkLst>
            <pc:docMk/>
            <pc:sldMk cId="1049483920" sldId="333"/>
            <ac:spMk id="3" creationId="{104D00A3-6CFB-493E-0746-329C30550D46}"/>
          </ac:spMkLst>
        </pc:spChg>
        <pc:spChg chg="add">
          <ac:chgData name="Matthew Jarvis [maj52] (Staff)" userId="d937e79e-80c0-40d9-b34a-00850c5c6cc5" providerId="ADAL" clId="{4E4D63C7-0D6D-42D1-BFE5-CF121D4B4FC4}" dt="2022-09-29T14:59:18.762" v="881" actId="26606"/>
          <ac:spMkLst>
            <pc:docMk/>
            <pc:sldMk cId="1049483920" sldId="333"/>
            <ac:spMk id="40" creationId="{4EFE82FE-7465-AE46-88DF-34D347E83B84}"/>
          </ac:spMkLst>
        </pc:spChg>
        <pc:grpChg chg="add">
          <ac:chgData name="Matthew Jarvis [maj52] (Staff)" userId="d937e79e-80c0-40d9-b34a-00850c5c6cc5" providerId="ADAL" clId="{4E4D63C7-0D6D-42D1-BFE5-CF121D4B4FC4}" dt="2022-09-29T14:59:18.762" v="881" actId="26606"/>
          <ac:grpSpMkLst>
            <pc:docMk/>
            <pc:sldMk cId="1049483920" sldId="333"/>
            <ac:grpSpMk id="12" creationId="{EB46B8FB-F6A2-5F47-A6CD-A7E17E69270F}"/>
          </ac:grpSpMkLst>
        </pc:grpChg>
        <pc:grpChg chg="add">
          <ac:chgData name="Matthew Jarvis [maj52] (Staff)" userId="d937e79e-80c0-40d9-b34a-00850c5c6cc5" providerId="ADAL" clId="{4E4D63C7-0D6D-42D1-BFE5-CF121D4B4FC4}" dt="2022-09-29T14:59:18.762" v="881" actId="26606"/>
          <ac:grpSpMkLst>
            <pc:docMk/>
            <pc:sldMk cId="1049483920" sldId="333"/>
            <ac:grpSpMk id="42" creationId="{BCFFF971-DAC9-F44B-9F22-4B030B6B61B3}"/>
          </ac:grpSpMkLst>
        </pc:grpChg>
        <pc:picChg chg="add mod ord">
          <ac:chgData name="Matthew Jarvis [maj52] (Staff)" userId="d937e79e-80c0-40d9-b34a-00850c5c6cc5" providerId="ADAL" clId="{4E4D63C7-0D6D-42D1-BFE5-CF121D4B4FC4}" dt="2022-09-29T14:59:18.762" v="881" actId="26606"/>
          <ac:picMkLst>
            <pc:docMk/>
            <pc:sldMk cId="1049483920" sldId="333"/>
            <ac:picMk id="5" creationId="{F656179C-A89D-0964-0C7A-73DDB2A95DDB}"/>
          </ac:picMkLst>
        </pc:picChg>
        <pc:picChg chg="add mod">
          <ac:chgData name="Matthew Jarvis [maj52] (Staff)" userId="d937e79e-80c0-40d9-b34a-00850c5c6cc5" providerId="ADAL" clId="{4E4D63C7-0D6D-42D1-BFE5-CF121D4B4FC4}" dt="2022-09-29T14:59:18.762" v="881" actId="26606"/>
          <ac:picMkLst>
            <pc:docMk/>
            <pc:sldMk cId="1049483920" sldId="333"/>
            <ac:picMk id="7" creationId="{682118FB-AA94-BD73-AACE-A595079168D7}"/>
          </ac:picMkLst>
        </pc:picChg>
        <pc:cxnChg chg="add">
          <ac:chgData name="Matthew Jarvis [maj52] (Staff)" userId="d937e79e-80c0-40d9-b34a-00850c5c6cc5" providerId="ADAL" clId="{4E4D63C7-0D6D-42D1-BFE5-CF121D4B4FC4}" dt="2022-09-29T14:59:18.762" v="881" actId="26606"/>
          <ac:cxnSpMkLst>
            <pc:docMk/>
            <pc:sldMk cId="1049483920" sldId="333"/>
            <ac:cxnSpMk id="38" creationId="{D33A3282-0389-C547-8CA6-7F3E7F27B34D}"/>
          </ac:cxnSpMkLst>
        </pc:cxnChg>
        <pc:cxnChg chg="add">
          <ac:chgData name="Matthew Jarvis [maj52] (Staff)" userId="d937e79e-80c0-40d9-b34a-00850c5c6cc5" providerId="ADAL" clId="{4E4D63C7-0D6D-42D1-BFE5-CF121D4B4FC4}" dt="2022-09-29T14:59:18.762" v="881" actId="26606"/>
          <ac:cxnSpMkLst>
            <pc:docMk/>
            <pc:sldMk cId="1049483920" sldId="333"/>
            <ac:cxnSpMk id="48" creationId="{51D4F49C-5EE1-6C4F-858E-AE02CC2CD5BB}"/>
          </ac:cxnSpMkLst>
        </pc:cxnChg>
      </pc:sldChg>
      <pc:sldChg chg="addSp delSp modSp new mod setBg">
        <pc:chgData name="Matthew Jarvis [maj52] (Staff)" userId="d937e79e-80c0-40d9-b34a-00850c5c6cc5" providerId="ADAL" clId="{4E4D63C7-0D6D-42D1-BFE5-CF121D4B4FC4}" dt="2022-09-29T15:03:55.973" v="955" actId="404"/>
        <pc:sldMkLst>
          <pc:docMk/>
          <pc:sldMk cId="2251518096" sldId="334"/>
        </pc:sldMkLst>
        <pc:spChg chg="mod">
          <ac:chgData name="Matthew Jarvis [maj52] (Staff)" userId="d937e79e-80c0-40d9-b34a-00850c5c6cc5" providerId="ADAL" clId="{4E4D63C7-0D6D-42D1-BFE5-CF121D4B4FC4}" dt="2022-09-29T15:03:55.973" v="955" actId="404"/>
          <ac:spMkLst>
            <pc:docMk/>
            <pc:sldMk cId="2251518096" sldId="334"/>
            <ac:spMk id="2" creationId="{95217CE1-B8BB-C798-BD64-B04893E6E878}"/>
          </ac:spMkLst>
        </pc:spChg>
        <pc:spChg chg="del">
          <ac:chgData name="Matthew Jarvis [maj52] (Staff)" userId="d937e79e-80c0-40d9-b34a-00850c5c6cc5" providerId="ADAL" clId="{4E4D63C7-0D6D-42D1-BFE5-CF121D4B4FC4}" dt="2022-09-29T15:02:36.805" v="909" actId="22"/>
          <ac:spMkLst>
            <pc:docMk/>
            <pc:sldMk cId="2251518096" sldId="334"/>
            <ac:spMk id="3" creationId="{2E1E22BD-B7DA-DAC1-35FA-39DF9D25DAD7}"/>
          </ac:spMkLst>
        </pc:spChg>
        <pc:spChg chg="add del">
          <ac:chgData name="Matthew Jarvis [maj52] (Staff)" userId="d937e79e-80c0-40d9-b34a-00850c5c6cc5" providerId="ADAL" clId="{4E4D63C7-0D6D-42D1-BFE5-CF121D4B4FC4}" dt="2022-09-29T15:03:17.001" v="912" actId="26606"/>
          <ac:spMkLst>
            <pc:docMk/>
            <pc:sldMk cId="2251518096" sldId="334"/>
            <ac:spMk id="40" creationId="{4EFE82FE-7465-AE46-88DF-34D347E83B84}"/>
          </ac:spMkLst>
        </pc:spChg>
        <pc:spChg chg="add">
          <ac:chgData name="Matthew Jarvis [maj52] (Staff)" userId="d937e79e-80c0-40d9-b34a-00850c5c6cc5" providerId="ADAL" clId="{4E4D63C7-0D6D-42D1-BFE5-CF121D4B4FC4}" dt="2022-09-29T15:03:17.014" v="913" actId="26606"/>
          <ac:spMkLst>
            <pc:docMk/>
            <pc:sldMk cId="2251518096" sldId="334"/>
            <ac:spMk id="76" creationId="{4EFE82FE-7465-AE46-88DF-34D347E83B84}"/>
          </ac:spMkLst>
        </pc:spChg>
        <pc:grpChg chg="add del">
          <ac:chgData name="Matthew Jarvis [maj52] (Staff)" userId="d937e79e-80c0-40d9-b34a-00850c5c6cc5" providerId="ADAL" clId="{4E4D63C7-0D6D-42D1-BFE5-CF121D4B4FC4}" dt="2022-09-29T15:03:17.001" v="912" actId="26606"/>
          <ac:grpSpMkLst>
            <pc:docMk/>
            <pc:sldMk cId="2251518096" sldId="334"/>
            <ac:grpSpMk id="12" creationId="{EB46B8FB-F6A2-5F47-A6CD-A7E17E69270F}"/>
          </ac:grpSpMkLst>
        </pc:grpChg>
        <pc:grpChg chg="add del">
          <ac:chgData name="Matthew Jarvis [maj52] (Staff)" userId="d937e79e-80c0-40d9-b34a-00850c5c6cc5" providerId="ADAL" clId="{4E4D63C7-0D6D-42D1-BFE5-CF121D4B4FC4}" dt="2022-09-29T15:03:17.001" v="912" actId="26606"/>
          <ac:grpSpMkLst>
            <pc:docMk/>
            <pc:sldMk cId="2251518096" sldId="334"/>
            <ac:grpSpMk id="42" creationId="{BCFFF971-DAC9-F44B-9F22-4B030B6B61B3}"/>
          </ac:grpSpMkLst>
        </pc:grpChg>
        <pc:grpChg chg="add">
          <ac:chgData name="Matthew Jarvis [maj52] (Staff)" userId="d937e79e-80c0-40d9-b34a-00850c5c6cc5" providerId="ADAL" clId="{4E4D63C7-0D6D-42D1-BFE5-CF121D4B4FC4}" dt="2022-09-29T15:03:17.014" v="913" actId="26606"/>
          <ac:grpSpMkLst>
            <pc:docMk/>
            <pc:sldMk cId="2251518096" sldId="334"/>
            <ac:grpSpMk id="50" creationId="{EB46B8FB-F6A2-5F47-A6CD-A7E17E69270F}"/>
          </ac:grpSpMkLst>
        </pc:grpChg>
        <pc:grpChg chg="add">
          <ac:chgData name="Matthew Jarvis [maj52] (Staff)" userId="d937e79e-80c0-40d9-b34a-00850c5c6cc5" providerId="ADAL" clId="{4E4D63C7-0D6D-42D1-BFE5-CF121D4B4FC4}" dt="2022-09-29T15:03:17.014" v="913" actId="26606"/>
          <ac:grpSpMkLst>
            <pc:docMk/>
            <pc:sldMk cId="2251518096" sldId="334"/>
            <ac:grpSpMk id="77" creationId="{BCFFF971-DAC9-F44B-9F22-4B030B6B61B3}"/>
          </ac:grpSpMkLst>
        </pc:grpChg>
        <pc:picChg chg="add mod ord">
          <ac:chgData name="Matthew Jarvis [maj52] (Staff)" userId="d937e79e-80c0-40d9-b34a-00850c5c6cc5" providerId="ADAL" clId="{4E4D63C7-0D6D-42D1-BFE5-CF121D4B4FC4}" dt="2022-09-29T15:03:25.815" v="915" actId="1076"/>
          <ac:picMkLst>
            <pc:docMk/>
            <pc:sldMk cId="2251518096" sldId="334"/>
            <ac:picMk id="5" creationId="{9083B2FF-A905-D1F5-8FE9-14B74C259C29}"/>
          </ac:picMkLst>
        </pc:picChg>
        <pc:picChg chg="add mod">
          <ac:chgData name="Matthew Jarvis [maj52] (Staff)" userId="d937e79e-80c0-40d9-b34a-00850c5c6cc5" providerId="ADAL" clId="{4E4D63C7-0D6D-42D1-BFE5-CF121D4B4FC4}" dt="2022-09-29T15:03:30.734" v="917" actId="14100"/>
          <ac:picMkLst>
            <pc:docMk/>
            <pc:sldMk cId="2251518096" sldId="334"/>
            <ac:picMk id="7" creationId="{FBEE169B-4D73-BFDC-C4F5-22240124987F}"/>
          </ac:picMkLst>
        </pc:picChg>
        <pc:cxnChg chg="add del">
          <ac:chgData name="Matthew Jarvis [maj52] (Staff)" userId="d937e79e-80c0-40d9-b34a-00850c5c6cc5" providerId="ADAL" clId="{4E4D63C7-0D6D-42D1-BFE5-CF121D4B4FC4}" dt="2022-09-29T15:03:17.001" v="912" actId="26606"/>
          <ac:cxnSpMkLst>
            <pc:docMk/>
            <pc:sldMk cId="2251518096" sldId="334"/>
            <ac:cxnSpMk id="38" creationId="{D33A3282-0389-C547-8CA6-7F3E7F27B34D}"/>
          </ac:cxnSpMkLst>
        </pc:cxnChg>
        <pc:cxnChg chg="add del">
          <ac:chgData name="Matthew Jarvis [maj52] (Staff)" userId="d937e79e-80c0-40d9-b34a-00850c5c6cc5" providerId="ADAL" clId="{4E4D63C7-0D6D-42D1-BFE5-CF121D4B4FC4}" dt="2022-09-29T15:03:17.001" v="912" actId="26606"/>
          <ac:cxnSpMkLst>
            <pc:docMk/>
            <pc:sldMk cId="2251518096" sldId="334"/>
            <ac:cxnSpMk id="48" creationId="{51D4F49C-5EE1-6C4F-858E-AE02CC2CD5BB}"/>
          </ac:cxnSpMkLst>
        </pc:cxnChg>
        <pc:cxnChg chg="add">
          <ac:chgData name="Matthew Jarvis [maj52] (Staff)" userId="d937e79e-80c0-40d9-b34a-00850c5c6cc5" providerId="ADAL" clId="{4E4D63C7-0D6D-42D1-BFE5-CF121D4B4FC4}" dt="2022-09-29T15:03:17.014" v="913" actId="26606"/>
          <ac:cxnSpMkLst>
            <pc:docMk/>
            <pc:sldMk cId="2251518096" sldId="334"/>
            <ac:cxnSpMk id="75" creationId="{D33A3282-0389-C547-8CA6-7F3E7F27B34D}"/>
          </ac:cxnSpMkLst>
        </pc:cxnChg>
        <pc:cxnChg chg="add">
          <ac:chgData name="Matthew Jarvis [maj52] (Staff)" userId="d937e79e-80c0-40d9-b34a-00850c5c6cc5" providerId="ADAL" clId="{4E4D63C7-0D6D-42D1-BFE5-CF121D4B4FC4}" dt="2022-09-29T15:03:17.014" v="913" actId="26606"/>
          <ac:cxnSpMkLst>
            <pc:docMk/>
            <pc:sldMk cId="2251518096" sldId="334"/>
            <ac:cxnSpMk id="82" creationId="{51D4F49C-5EE1-6C4F-858E-AE02CC2CD5BB}"/>
          </ac:cxnSpMkLst>
        </pc:cxnChg>
      </pc:sldChg>
      <pc:sldChg chg="addSp modSp new mod modClrScheme chgLayout">
        <pc:chgData name="Matthew Jarvis [maj52] (Staff)" userId="d937e79e-80c0-40d9-b34a-00850c5c6cc5" providerId="ADAL" clId="{4E4D63C7-0D6D-42D1-BFE5-CF121D4B4FC4}" dt="2022-09-29T15:27:22.681" v="2550" actId="14100"/>
        <pc:sldMkLst>
          <pc:docMk/>
          <pc:sldMk cId="868578191" sldId="335"/>
        </pc:sldMkLst>
        <pc:spChg chg="mod ord">
          <ac:chgData name="Matthew Jarvis [maj52] (Staff)" userId="d937e79e-80c0-40d9-b34a-00850c5c6cc5" providerId="ADAL" clId="{4E4D63C7-0D6D-42D1-BFE5-CF121D4B4FC4}" dt="2022-09-29T15:27:22.681" v="2550" actId="14100"/>
          <ac:spMkLst>
            <pc:docMk/>
            <pc:sldMk cId="868578191" sldId="335"/>
            <ac:spMk id="2" creationId="{9059F982-960C-6AA1-7C80-33371AFE8608}"/>
          </ac:spMkLst>
        </pc:spChg>
        <pc:spChg chg="mod ord">
          <ac:chgData name="Matthew Jarvis [maj52] (Staff)" userId="d937e79e-80c0-40d9-b34a-00850c5c6cc5" providerId="ADAL" clId="{4E4D63C7-0D6D-42D1-BFE5-CF121D4B4FC4}" dt="2022-09-29T15:15:01.018" v="2197" actId="1076"/>
          <ac:spMkLst>
            <pc:docMk/>
            <pc:sldMk cId="868578191" sldId="335"/>
            <ac:spMk id="3" creationId="{DF969F84-BADE-08CF-C926-073CDF76F14B}"/>
          </ac:spMkLst>
        </pc:spChg>
        <pc:spChg chg="add mod ord">
          <ac:chgData name="Matthew Jarvis [maj52] (Staff)" userId="d937e79e-80c0-40d9-b34a-00850c5c6cc5" providerId="ADAL" clId="{4E4D63C7-0D6D-42D1-BFE5-CF121D4B4FC4}" dt="2022-09-29T15:15:08.600" v="2199" actId="1076"/>
          <ac:spMkLst>
            <pc:docMk/>
            <pc:sldMk cId="868578191" sldId="335"/>
            <ac:spMk id="4" creationId="{558EAE8D-3EAD-D7A8-4F61-8D70F6CCD578}"/>
          </ac:spMkLst>
        </pc:spChg>
        <pc:spChg chg="add mod">
          <ac:chgData name="Matthew Jarvis [maj52] (Staff)" userId="d937e79e-80c0-40d9-b34a-00850c5c6cc5" providerId="ADAL" clId="{4E4D63C7-0D6D-42D1-BFE5-CF121D4B4FC4}" dt="2022-09-29T15:16:17.970" v="2221" actId="1076"/>
          <ac:spMkLst>
            <pc:docMk/>
            <pc:sldMk cId="868578191" sldId="335"/>
            <ac:spMk id="6" creationId="{D26C199E-803D-1A15-CCEC-947A9F7F5A78}"/>
          </ac:spMkLst>
        </pc:spChg>
        <pc:picChg chg="add mod">
          <ac:chgData name="Matthew Jarvis [maj52] (Staff)" userId="d937e79e-80c0-40d9-b34a-00850c5c6cc5" providerId="ADAL" clId="{4E4D63C7-0D6D-42D1-BFE5-CF121D4B4FC4}" dt="2022-09-29T15:15:13.285" v="2200" actId="1076"/>
          <ac:picMkLst>
            <pc:docMk/>
            <pc:sldMk cId="868578191" sldId="335"/>
            <ac:picMk id="7170" creationId="{70CCE8E0-EFE8-F759-DF48-026A188FFF7A}"/>
          </ac:picMkLst>
        </pc:picChg>
      </pc:sldChg>
      <pc:sldChg chg="addSp modSp new mod setBg setClrOvrMap">
        <pc:chgData name="Matthew Jarvis [maj52] (Staff)" userId="d937e79e-80c0-40d9-b34a-00850c5c6cc5" providerId="ADAL" clId="{4E4D63C7-0D6D-42D1-BFE5-CF121D4B4FC4}" dt="2022-09-29T15:27:50.558" v="2552" actId="20577"/>
        <pc:sldMkLst>
          <pc:docMk/>
          <pc:sldMk cId="1283541113" sldId="336"/>
        </pc:sldMkLst>
        <pc:spChg chg="mod">
          <ac:chgData name="Matthew Jarvis [maj52] (Staff)" userId="d937e79e-80c0-40d9-b34a-00850c5c6cc5" providerId="ADAL" clId="{4E4D63C7-0D6D-42D1-BFE5-CF121D4B4FC4}" dt="2022-09-29T15:13:42.430" v="2149" actId="114"/>
          <ac:spMkLst>
            <pc:docMk/>
            <pc:sldMk cId="1283541113" sldId="336"/>
            <ac:spMk id="2" creationId="{A95F0E3B-A461-64F7-727C-2003494831A1}"/>
          </ac:spMkLst>
        </pc:spChg>
        <pc:spChg chg="mod">
          <ac:chgData name="Matthew Jarvis [maj52] (Staff)" userId="d937e79e-80c0-40d9-b34a-00850c5c6cc5" providerId="ADAL" clId="{4E4D63C7-0D6D-42D1-BFE5-CF121D4B4FC4}" dt="2022-09-29T15:27:50.558" v="2552" actId="20577"/>
          <ac:spMkLst>
            <pc:docMk/>
            <pc:sldMk cId="1283541113" sldId="336"/>
            <ac:spMk id="3" creationId="{80991CC4-FA82-7125-4CB5-7595924F60F2}"/>
          </ac:spMkLst>
        </pc:spChg>
        <pc:spChg chg="add">
          <ac:chgData name="Matthew Jarvis [maj52] (Staff)" userId="d937e79e-80c0-40d9-b34a-00850c5c6cc5" providerId="ADAL" clId="{4E4D63C7-0D6D-42D1-BFE5-CF121D4B4FC4}" dt="2022-09-29T15:13:38.151" v="2148" actId="26606"/>
          <ac:spMkLst>
            <pc:docMk/>
            <pc:sldMk cId="1283541113" sldId="336"/>
            <ac:spMk id="36" creationId="{4EFE82FE-7465-AE46-88DF-34D347E83B84}"/>
          </ac:spMkLst>
        </pc:spChg>
        <pc:grpChg chg="add">
          <ac:chgData name="Matthew Jarvis [maj52] (Staff)" userId="d937e79e-80c0-40d9-b34a-00850c5c6cc5" providerId="ADAL" clId="{4E4D63C7-0D6D-42D1-BFE5-CF121D4B4FC4}" dt="2022-09-29T15:13:38.151" v="2148" actId="26606"/>
          <ac:grpSpMkLst>
            <pc:docMk/>
            <pc:sldMk cId="1283541113" sldId="336"/>
            <ac:grpSpMk id="8" creationId="{EB46B8FB-F6A2-5F47-A6CD-A7E17E69270F}"/>
          </ac:grpSpMkLst>
        </pc:grpChg>
        <pc:grpChg chg="add">
          <ac:chgData name="Matthew Jarvis [maj52] (Staff)" userId="d937e79e-80c0-40d9-b34a-00850c5c6cc5" providerId="ADAL" clId="{4E4D63C7-0D6D-42D1-BFE5-CF121D4B4FC4}" dt="2022-09-29T15:13:38.151" v="2148" actId="26606"/>
          <ac:grpSpMkLst>
            <pc:docMk/>
            <pc:sldMk cId="1283541113" sldId="336"/>
            <ac:grpSpMk id="40" creationId="{E63AF7E2-A240-C246-AFB8-2AD8FF4621DB}"/>
          </ac:grpSpMkLst>
        </pc:grpChg>
        <pc:cxnChg chg="add">
          <ac:chgData name="Matthew Jarvis [maj52] (Staff)" userId="d937e79e-80c0-40d9-b34a-00850c5c6cc5" providerId="ADAL" clId="{4E4D63C7-0D6D-42D1-BFE5-CF121D4B4FC4}" dt="2022-09-29T15:13:38.151" v="2148" actId="26606"/>
          <ac:cxnSpMkLst>
            <pc:docMk/>
            <pc:sldMk cId="1283541113" sldId="336"/>
            <ac:cxnSpMk id="34" creationId="{D33A3282-0389-C547-8CA6-7F3E7F27B34D}"/>
          </ac:cxnSpMkLst>
        </pc:cxnChg>
        <pc:cxnChg chg="add">
          <ac:chgData name="Matthew Jarvis [maj52] (Staff)" userId="d937e79e-80c0-40d9-b34a-00850c5c6cc5" providerId="ADAL" clId="{4E4D63C7-0D6D-42D1-BFE5-CF121D4B4FC4}" dt="2022-09-29T15:13:38.151" v="2148" actId="26606"/>
          <ac:cxnSpMkLst>
            <pc:docMk/>
            <pc:sldMk cId="1283541113" sldId="336"/>
            <ac:cxnSpMk id="38" creationId="{2DDDFCEF-D5C9-BE40-9979-57040F021F96}"/>
          </ac:cxnSpMkLst>
        </pc:cxnChg>
      </pc:sldChg>
      <pc:sldChg chg="addSp modSp new mod setBg setClrOvrMap">
        <pc:chgData name="Matthew Jarvis [maj52] (Staff)" userId="d937e79e-80c0-40d9-b34a-00850c5c6cc5" providerId="ADAL" clId="{4E4D63C7-0D6D-42D1-BFE5-CF121D4B4FC4}" dt="2022-09-29T15:23:59.260" v="2492" actId="207"/>
        <pc:sldMkLst>
          <pc:docMk/>
          <pc:sldMk cId="3843315326" sldId="337"/>
        </pc:sldMkLst>
        <pc:spChg chg="mod">
          <ac:chgData name="Matthew Jarvis [maj52] (Staff)" userId="d937e79e-80c0-40d9-b34a-00850c5c6cc5" providerId="ADAL" clId="{4E4D63C7-0D6D-42D1-BFE5-CF121D4B4FC4}" dt="2022-09-29T15:23:54.442" v="2491" actId="26606"/>
          <ac:spMkLst>
            <pc:docMk/>
            <pc:sldMk cId="3843315326" sldId="337"/>
            <ac:spMk id="2" creationId="{A09E90F3-E377-CEEC-C0AD-2A8ADD5F43DB}"/>
          </ac:spMkLst>
        </pc:spChg>
        <pc:spChg chg="mod">
          <ac:chgData name="Matthew Jarvis [maj52] (Staff)" userId="d937e79e-80c0-40d9-b34a-00850c5c6cc5" providerId="ADAL" clId="{4E4D63C7-0D6D-42D1-BFE5-CF121D4B4FC4}" dt="2022-09-29T15:23:59.260" v="2492" actId="207"/>
          <ac:spMkLst>
            <pc:docMk/>
            <pc:sldMk cId="3843315326" sldId="337"/>
            <ac:spMk id="3" creationId="{C2B1EC23-55DA-6067-C601-ADAD4410D15D}"/>
          </ac:spMkLst>
        </pc:spChg>
        <pc:spChg chg="add">
          <ac:chgData name="Matthew Jarvis [maj52] (Staff)" userId="d937e79e-80c0-40d9-b34a-00850c5c6cc5" providerId="ADAL" clId="{4E4D63C7-0D6D-42D1-BFE5-CF121D4B4FC4}" dt="2022-09-29T15:23:54.442" v="2491" actId="26606"/>
          <ac:spMkLst>
            <pc:docMk/>
            <pc:sldMk cId="3843315326" sldId="337"/>
            <ac:spMk id="36" creationId="{4EFE82FE-7465-AE46-88DF-34D347E83B84}"/>
          </ac:spMkLst>
        </pc:spChg>
        <pc:grpChg chg="add">
          <ac:chgData name="Matthew Jarvis [maj52] (Staff)" userId="d937e79e-80c0-40d9-b34a-00850c5c6cc5" providerId="ADAL" clId="{4E4D63C7-0D6D-42D1-BFE5-CF121D4B4FC4}" dt="2022-09-29T15:23:54.442" v="2491" actId="26606"/>
          <ac:grpSpMkLst>
            <pc:docMk/>
            <pc:sldMk cId="3843315326" sldId="337"/>
            <ac:grpSpMk id="8" creationId="{EB46B8FB-F6A2-5F47-A6CD-A7E17E69270F}"/>
          </ac:grpSpMkLst>
        </pc:grpChg>
        <pc:grpChg chg="add">
          <ac:chgData name="Matthew Jarvis [maj52] (Staff)" userId="d937e79e-80c0-40d9-b34a-00850c5c6cc5" providerId="ADAL" clId="{4E4D63C7-0D6D-42D1-BFE5-CF121D4B4FC4}" dt="2022-09-29T15:23:54.442" v="2491" actId="26606"/>
          <ac:grpSpMkLst>
            <pc:docMk/>
            <pc:sldMk cId="3843315326" sldId="337"/>
            <ac:grpSpMk id="40" creationId="{1714268B-8C50-CA4E-9D9C-553429034296}"/>
          </ac:grpSpMkLst>
        </pc:grpChg>
        <pc:cxnChg chg="add">
          <ac:chgData name="Matthew Jarvis [maj52] (Staff)" userId="d937e79e-80c0-40d9-b34a-00850c5c6cc5" providerId="ADAL" clId="{4E4D63C7-0D6D-42D1-BFE5-CF121D4B4FC4}" dt="2022-09-29T15:23:54.442" v="2491" actId="26606"/>
          <ac:cxnSpMkLst>
            <pc:docMk/>
            <pc:sldMk cId="3843315326" sldId="337"/>
            <ac:cxnSpMk id="34" creationId="{D33A3282-0389-C547-8CA6-7F3E7F27B34D}"/>
          </ac:cxnSpMkLst>
        </pc:cxnChg>
        <pc:cxnChg chg="add">
          <ac:chgData name="Matthew Jarvis [maj52] (Staff)" userId="d937e79e-80c0-40d9-b34a-00850c5c6cc5" providerId="ADAL" clId="{4E4D63C7-0D6D-42D1-BFE5-CF121D4B4FC4}" dt="2022-09-29T15:23:54.442" v="2491" actId="26606"/>
          <ac:cxnSpMkLst>
            <pc:docMk/>
            <pc:sldMk cId="3843315326" sldId="337"/>
            <ac:cxnSpMk id="38" creationId="{2DDDFCEF-D5C9-BE40-9979-57040F021F96}"/>
          </ac:cxnSpMkLst>
        </pc:cxnChg>
      </pc:sldChg>
      <pc:sldChg chg="addSp delSp modSp new mod setBg modClrScheme setClrOvrMap chgLayout">
        <pc:chgData name="Matthew Jarvis [maj52] (Staff)" userId="d937e79e-80c0-40d9-b34a-00850c5c6cc5" providerId="ADAL" clId="{4E4D63C7-0D6D-42D1-BFE5-CF121D4B4FC4}" dt="2022-09-29T15:21:24.599" v="2468" actId="20577"/>
        <pc:sldMkLst>
          <pc:docMk/>
          <pc:sldMk cId="1626494921" sldId="338"/>
        </pc:sldMkLst>
        <pc:spChg chg="mod ord">
          <ac:chgData name="Matthew Jarvis [maj52] (Staff)" userId="d937e79e-80c0-40d9-b34a-00850c5c6cc5" providerId="ADAL" clId="{4E4D63C7-0D6D-42D1-BFE5-CF121D4B4FC4}" dt="2022-09-29T15:20:48.314" v="2340" actId="26606"/>
          <ac:spMkLst>
            <pc:docMk/>
            <pc:sldMk cId="1626494921" sldId="338"/>
            <ac:spMk id="2" creationId="{65DD14D9-FCAE-4EC0-7BF8-5B0F79DAA1B5}"/>
          </ac:spMkLst>
        </pc:spChg>
        <pc:spChg chg="del mod ord">
          <ac:chgData name="Matthew Jarvis [maj52] (Staff)" userId="d937e79e-80c0-40d9-b34a-00850c5c6cc5" providerId="ADAL" clId="{4E4D63C7-0D6D-42D1-BFE5-CF121D4B4FC4}" dt="2022-09-29T15:19:24.594" v="2263" actId="700"/>
          <ac:spMkLst>
            <pc:docMk/>
            <pc:sldMk cId="1626494921" sldId="338"/>
            <ac:spMk id="3" creationId="{E695412C-B1CE-0BE5-F34F-687373C9D1C3}"/>
          </ac:spMkLst>
        </pc:spChg>
        <pc:spChg chg="add mod ord">
          <ac:chgData name="Matthew Jarvis [maj52] (Staff)" userId="d937e79e-80c0-40d9-b34a-00850c5c6cc5" providerId="ADAL" clId="{4E4D63C7-0D6D-42D1-BFE5-CF121D4B4FC4}" dt="2022-09-29T15:21:24.599" v="2468" actId="20577"/>
          <ac:spMkLst>
            <pc:docMk/>
            <pc:sldMk cId="1626494921" sldId="338"/>
            <ac:spMk id="4" creationId="{6DC0ECA4-63D1-1F44-A0B9-EDDC4B81AE01}"/>
          </ac:spMkLst>
        </pc:spChg>
        <pc:spChg chg="add">
          <ac:chgData name="Matthew Jarvis [maj52] (Staff)" userId="d937e79e-80c0-40d9-b34a-00850c5c6cc5" providerId="ADAL" clId="{4E4D63C7-0D6D-42D1-BFE5-CF121D4B4FC4}" dt="2022-09-29T15:20:48.314" v="2340" actId="26606"/>
          <ac:spMkLst>
            <pc:docMk/>
            <pc:sldMk cId="1626494921" sldId="338"/>
            <ac:spMk id="11" creationId="{C7F2E4D6-EF46-1C43-8F3E-3620C3C83F36}"/>
          </ac:spMkLst>
        </pc:spChg>
        <pc:spChg chg="add">
          <ac:chgData name="Matthew Jarvis [maj52] (Staff)" userId="d937e79e-80c0-40d9-b34a-00850c5c6cc5" providerId="ADAL" clId="{4E4D63C7-0D6D-42D1-BFE5-CF121D4B4FC4}" dt="2022-09-29T15:20:48.314" v="2340" actId="26606"/>
          <ac:spMkLst>
            <pc:docMk/>
            <pc:sldMk cId="1626494921" sldId="338"/>
            <ac:spMk id="13" creationId="{14ACB00F-615E-0E4F-9794-329E08F6E499}"/>
          </ac:spMkLst>
        </pc:spChg>
        <pc:grpChg chg="add">
          <ac:chgData name="Matthew Jarvis [maj52] (Staff)" userId="d937e79e-80c0-40d9-b34a-00850c5c6cc5" providerId="ADAL" clId="{4E4D63C7-0D6D-42D1-BFE5-CF121D4B4FC4}" dt="2022-09-29T15:20:48.314" v="2340" actId="26606"/>
          <ac:grpSpMkLst>
            <pc:docMk/>
            <pc:sldMk cId="1626494921" sldId="338"/>
            <ac:grpSpMk id="17" creationId="{35B55452-0B37-B747-9C68-70C4EF8F7539}"/>
          </ac:grpSpMkLst>
        </pc:grpChg>
        <pc:picChg chg="add mod ord">
          <ac:chgData name="Matthew Jarvis [maj52] (Staff)" userId="d937e79e-80c0-40d9-b34a-00850c5c6cc5" providerId="ADAL" clId="{4E4D63C7-0D6D-42D1-BFE5-CF121D4B4FC4}" dt="2022-09-29T15:20:48.314" v="2340" actId="26606"/>
          <ac:picMkLst>
            <pc:docMk/>
            <pc:sldMk cId="1626494921" sldId="338"/>
            <ac:picMk id="6" creationId="{49A6CC53-C4F0-45B3-8C56-E8222B49769C}"/>
          </ac:picMkLst>
        </pc:picChg>
        <pc:cxnChg chg="add">
          <ac:chgData name="Matthew Jarvis [maj52] (Staff)" userId="d937e79e-80c0-40d9-b34a-00850c5c6cc5" providerId="ADAL" clId="{4E4D63C7-0D6D-42D1-BFE5-CF121D4B4FC4}" dt="2022-09-29T15:20:48.314" v="2340" actId="26606"/>
          <ac:cxnSpMkLst>
            <pc:docMk/>
            <pc:sldMk cId="1626494921" sldId="338"/>
            <ac:cxnSpMk id="15" creationId="{1D2BBFA3-6EA8-1C48-B3A5-DFCC389D2821}"/>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9/29/2022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409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9/29/2022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27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9/29/2022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136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9/29/2022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07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9/29/2022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226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9/29/2022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920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9/29/2022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73560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9/29/2022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4233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9/29/2022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207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9/29/2022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2925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9/29/2022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79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9/29/2022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56363442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walesartsreview.org/news-wales-book-of-the-year-winners-announce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iwa.wales/agenda/2017/11/peculiar-case-pigeon-piji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iwa.wales/agenda/2017/11/peculiar-case-pigeon-piji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iwa.wales/agenda/2017/11/peculiar-case-pigeon-piji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anglesey.info/bethesda/" TargetMode="External"/><Relationship Id="rId2" Type="http://schemas.openxmlformats.org/officeDocument/2006/relationships/hyperlink" Target="http://www.literaryatlas.wales/en/novels/pigeon/" TargetMode="Externa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the-past.com/feature/welsh-slate-chiselling-through-time/" TargetMode="External"/><Relationship Id="rId2" Type="http://schemas.openxmlformats.org/officeDocument/2006/relationships/hyperlink" Target="https://www.bbc.co.uk/news/uk-wales-55021434"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aberystwythartscentre.co.uk/theatre/pijin-pige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nationalcentreforwriting.org.uk/owen-sheers-writers/alys-conran/"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5D23041-405C-2C6F-7A99-4B20E667CFB9}"/>
              </a:ext>
            </a:extLst>
          </p:cNvPr>
          <p:cNvSpPr>
            <a:spLocks noGrp="1"/>
          </p:cNvSpPr>
          <p:nvPr>
            <p:ph type="ctrTitle"/>
          </p:nvPr>
        </p:nvSpPr>
        <p:spPr>
          <a:xfrm>
            <a:off x="4739751" y="768334"/>
            <a:ext cx="6479629" cy="2866405"/>
          </a:xfrm>
        </p:spPr>
        <p:txBody>
          <a:bodyPr>
            <a:normAutofit/>
          </a:bodyPr>
          <a:lstStyle/>
          <a:p>
            <a:r>
              <a:rPr lang="en-GB" sz="3600" dirty="0">
                <a:latin typeface="Arial" panose="020B0604020202020204" pitchFamily="34" charset="0"/>
                <a:ea typeface="SimSun" panose="02010600030101010101" pitchFamily="2" charset="-122"/>
              </a:rPr>
              <a:t>Session 2: </a:t>
            </a:r>
            <a:r>
              <a:rPr lang="en-GB" sz="3600" i="1" dirty="0">
                <a:latin typeface="Arial" panose="020B0604020202020204" pitchFamily="34" charset="0"/>
                <a:ea typeface="SimSun" panose="02010600030101010101" pitchFamily="2" charset="-122"/>
              </a:rPr>
              <a:t>Pigeon</a:t>
            </a:r>
            <a:r>
              <a:rPr lang="en-GB" sz="3600" dirty="0">
                <a:latin typeface="Arial" panose="020B0604020202020204" pitchFamily="34" charset="0"/>
                <a:ea typeface="SimSun" panose="02010600030101010101" pitchFamily="2" charset="-122"/>
              </a:rPr>
              <a:t>/Writing Place</a:t>
            </a:r>
            <a:br>
              <a:rPr lang="en-GB" sz="3600" dirty="0">
                <a:effectLst/>
                <a:latin typeface="Arial" panose="020B0604020202020204" pitchFamily="34" charset="0"/>
                <a:ea typeface="SimSun" panose="02010600030101010101" pitchFamily="2" charset="-122"/>
              </a:rPr>
            </a:br>
            <a:br>
              <a:rPr lang="en-GB" sz="3600" dirty="0">
                <a:effectLst/>
                <a:latin typeface="Arial" panose="020B0604020202020204" pitchFamily="34" charset="0"/>
                <a:ea typeface="SimSun" panose="02010600030101010101" pitchFamily="2" charset="-122"/>
              </a:rPr>
            </a:br>
            <a:r>
              <a:rPr lang="en-GB" sz="3600" dirty="0">
                <a:effectLst/>
                <a:latin typeface="Arial" panose="020B0604020202020204" pitchFamily="34" charset="0"/>
                <a:ea typeface="SimSun" panose="02010600030101010101" pitchFamily="2" charset="-122"/>
              </a:rPr>
              <a:t>(</a:t>
            </a:r>
            <a:r>
              <a:rPr lang="en-GB" sz="3600" dirty="0"/>
              <a:t>HPEN5013)</a:t>
            </a:r>
            <a:endParaRPr lang="en-GB" sz="9600" dirty="0"/>
          </a:p>
        </p:txBody>
      </p:sp>
      <p:sp>
        <p:nvSpPr>
          <p:cNvPr id="3" name="Subtitle 2">
            <a:extLst>
              <a:ext uri="{FF2B5EF4-FFF2-40B4-BE49-F238E27FC236}">
                <a16:creationId xmlns:a16="http://schemas.microsoft.com/office/drawing/2014/main" id="{DD0D8DA0-EC8F-FC86-BAE8-66BE3E6C5680}"/>
              </a:ext>
            </a:extLst>
          </p:cNvPr>
          <p:cNvSpPr>
            <a:spLocks noGrp="1"/>
          </p:cNvSpPr>
          <p:nvPr>
            <p:ph type="subTitle" idx="1"/>
          </p:nvPr>
        </p:nvSpPr>
        <p:spPr>
          <a:xfrm>
            <a:off x="4739751" y="4283239"/>
            <a:ext cx="6479629" cy="1475177"/>
          </a:xfrm>
        </p:spPr>
        <p:txBody>
          <a:bodyPr>
            <a:normAutofit/>
          </a:bodyPr>
          <a:lstStyle/>
          <a:p>
            <a:r>
              <a:rPr lang="en-GB" dirty="0"/>
              <a:t>Prof Matthew Jarvis</a:t>
            </a:r>
          </a:p>
          <a:p>
            <a:r>
              <a:rPr lang="en-GB" dirty="0"/>
              <a:t>m.jarvis@uwtsd.ac.uk</a:t>
            </a:r>
          </a:p>
        </p:txBody>
      </p:sp>
      <p:pic>
        <p:nvPicPr>
          <p:cNvPr id="22" name="Picture 3" descr="Row of seated people, some writing notes in book on lap">
            <a:extLst>
              <a:ext uri="{FF2B5EF4-FFF2-40B4-BE49-F238E27FC236}">
                <a16:creationId xmlns:a16="http://schemas.microsoft.com/office/drawing/2014/main" id="{03642715-7BCE-C32C-2B77-660EA7AB704B}"/>
              </a:ext>
            </a:extLst>
          </p:cNvPr>
          <p:cNvPicPr>
            <a:picLocks noChangeAspect="1"/>
          </p:cNvPicPr>
          <p:nvPr/>
        </p:nvPicPr>
        <p:blipFill>
          <a:blip r:embed="rId2">
            <a:extLst>
              <a:ext uri="{28A0092B-C50C-407E-A947-70E740481C1C}">
                <a14:useLocalDpi xmlns:a14="http://schemas.microsoft.com/office/drawing/2010/main" val="0"/>
              </a:ext>
            </a:extLst>
          </a:blip>
          <a:srcRect l="4267" r="4267"/>
          <a:stretch/>
        </p:blipFill>
        <p:spPr>
          <a:xfrm>
            <a:off x="20" y="1"/>
            <a:ext cx="4173349" cy="6857999"/>
          </a:xfrm>
          <a:prstGeom prst="rect">
            <a:avLst/>
          </a:prstGeom>
        </p:spPr>
      </p:pic>
      <p:cxnSp>
        <p:nvCxnSpPr>
          <p:cNvPr id="20"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556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4" name="Group 1043">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45" name="Oval 1044">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7"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8" name="Oval 1047">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Oval 1048">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Oval 1049">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2"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3" name="Oval 1052">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Oval 1053">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5" name="Oval 1054">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Oval 1055">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7"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8"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9" name="Oval 1058">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Oval 1059">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Oval 1060">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2"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3"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4"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5"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6"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7"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8"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070" name="Straight Connector 1069">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072" name="Rectangle 1071">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66924" y="765768"/>
            <a:ext cx="6402597" cy="1063244"/>
          </a:xfrm>
        </p:spPr>
        <p:txBody>
          <a:bodyPr vert="horz" lIns="91440" tIns="45720" rIns="91440" bIns="45720" rtlCol="0" anchor="t">
            <a:normAutofit/>
          </a:bodyPr>
          <a:lstStyle/>
          <a:p>
            <a:pPr>
              <a:lnSpc>
                <a:spcPct val="90000"/>
              </a:lnSpc>
            </a:pPr>
            <a:r>
              <a:rPr lang="en-US" sz="2600" i="1" dirty="0">
                <a:latin typeface="Neue Haas Grotesk Text Pro" panose="020B0504020202020204" pitchFamily="34" charset="77"/>
              </a:rPr>
              <a:t>Pigeon</a:t>
            </a:r>
            <a:r>
              <a:rPr lang="en-US" sz="2600" dirty="0">
                <a:latin typeface="Neue Haas Grotesk Text Pro" panose="020B0504020202020204" pitchFamily="34" charset="77"/>
              </a:rPr>
              <a:t>, Alys Conran (2016): published simultaneously in English and Welsh</a:t>
            </a:r>
          </a:p>
        </p:txBody>
      </p:sp>
      <p:grpSp>
        <p:nvGrpSpPr>
          <p:cNvPr id="1074" name="Group 1073">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075"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6"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7"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8"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026" name="Picture 2">
            <a:extLst>
              <a:ext uri="{FF2B5EF4-FFF2-40B4-BE49-F238E27FC236}">
                <a16:creationId xmlns:a16="http://schemas.microsoft.com/office/drawing/2014/main" id="{0DA4D683-1A7E-BF40-1DAC-4760917221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62590" y="2168907"/>
            <a:ext cx="2304429" cy="37168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1DD8192-5C6B-3305-1015-8013DC2FF934}"/>
              </a:ext>
            </a:extLst>
          </p:cNvPr>
          <p:cNvPicPr>
            <a:picLocks noChangeAspect="1"/>
          </p:cNvPicPr>
          <p:nvPr/>
        </p:nvPicPr>
        <p:blipFill rotWithShape="1">
          <a:blip r:embed="rId3">
            <a:extLst>
              <a:ext uri="{28A0092B-C50C-407E-A947-70E740481C1C}">
                <a14:useLocalDpi xmlns:a14="http://schemas.microsoft.com/office/drawing/2010/main" val="0"/>
              </a:ext>
            </a:extLst>
          </a:blip>
          <a:srcRect l="4" r="4"/>
          <a:stretch/>
        </p:blipFill>
        <p:spPr>
          <a:xfrm>
            <a:off x="7612224" y="2168907"/>
            <a:ext cx="2518928" cy="3704602"/>
          </a:xfrm>
          <a:prstGeom prst="rect">
            <a:avLst/>
          </a:prstGeom>
        </p:spPr>
      </p:pic>
      <p:cxnSp>
        <p:nvCxnSpPr>
          <p:cNvPr id="1080" name="Straight Connector 1079">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775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5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51F3F-4B2D-7529-9BD9-237A23DEF6F5}"/>
              </a:ext>
            </a:extLst>
          </p:cNvPr>
          <p:cNvSpPr>
            <a:spLocks noGrp="1"/>
          </p:cNvSpPr>
          <p:nvPr>
            <p:ph type="title"/>
          </p:nvPr>
        </p:nvSpPr>
        <p:spPr>
          <a:xfrm>
            <a:off x="565150" y="770890"/>
            <a:ext cx="5995137" cy="1268984"/>
          </a:xfrm>
        </p:spPr>
        <p:txBody>
          <a:bodyPr>
            <a:normAutofit/>
          </a:bodyPr>
          <a:lstStyle/>
          <a:p>
            <a:pPr>
              <a:lnSpc>
                <a:spcPct val="90000"/>
              </a:lnSpc>
            </a:pPr>
            <a:r>
              <a:rPr lang="en-GB"/>
              <a:t>Wales Book of the Year Winner, 2017</a:t>
            </a:r>
          </a:p>
        </p:txBody>
      </p:sp>
      <p:sp>
        <p:nvSpPr>
          <p:cNvPr id="3" name="Content Placeholder 2">
            <a:extLst>
              <a:ext uri="{FF2B5EF4-FFF2-40B4-BE49-F238E27FC236}">
                <a16:creationId xmlns:a16="http://schemas.microsoft.com/office/drawing/2014/main" id="{2FADDDA3-190F-D3AF-852F-626709692CA1}"/>
              </a:ext>
            </a:extLst>
          </p:cNvPr>
          <p:cNvSpPr>
            <a:spLocks noGrp="1"/>
          </p:cNvSpPr>
          <p:nvPr>
            <p:ph idx="1"/>
          </p:nvPr>
        </p:nvSpPr>
        <p:spPr>
          <a:xfrm>
            <a:off x="565150" y="2160016"/>
            <a:ext cx="5995137" cy="3601212"/>
          </a:xfrm>
        </p:spPr>
        <p:txBody>
          <a:bodyPr>
            <a:normAutofit/>
          </a:bodyPr>
          <a:lstStyle/>
          <a:p>
            <a:pPr>
              <a:lnSpc>
                <a:spcPct val="90000"/>
              </a:lnSpc>
            </a:pPr>
            <a:r>
              <a:rPr lang="en-GB" sz="2000"/>
              <a:t>“Alys Conran’s Pigeon was announced as winner of Wales Book of the Year 2017 (English Language) at a ceremony at Cardiff’s </a:t>
            </a:r>
            <a:r>
              <a:rPr lang="en-GB" sz="2000" err="1"/>
              <a:t>Tramshed</a:t>
            </a:r>
            <a:r>
              <a:rPr lang="en-GB" sz="2000"/>
              <a:t> last night. Conran made a clean-sweep in the fiction, People’s Choice Award, and the overall Wales Book of the Year Award, following on from recent years when short story writer Thomas Morris and poet Rhian Edwards who also won all three.”</a:t>
            </a:r>
          </a:p>
          <a:p>
            <a:pPr>
              <a:lnSpc>
                <a:spcPct val="90000"/>
              </a:lnSpc>
            </a:pPr>
            <a:r>
              <a:rPr lang="en-GB" sz="2000">
                <a:hlinkClick r:id="rId2"/>
              </a:rPr>
              <a:t>https://www.walesartsreview.org/news-wales-book-of-the-year-winners-announced/</a:t>
            </a:r>
            <a:r>
              <a:rPr lang="en-GB" sz="2000"/>
              <a:t> (14 Nov 2017)</a:t>
            </a:r>
          </a:p>
        </p:txBody>
      </p:sp>
      <p:pic>
        <p:nvPicPr>
          <p:cNvPr id="2050" name="Picture 2" descr="Alys Conran Gary Raymond">
            <a:extLst>
              <a:ext uri="{FF2B5EF4-FFF2-40B4-BE49-F238E27FC236}">
                <a16:creationId xmlns:a16="http://schemas.microsoft.com/office/drawing/2014/main" id="{D4C61863-EE14-DC72-56DB-B34A3AAA51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86600" y="2541092"/>
            <a:ext cx="4334439" cy="2839057"/>
          </a:xfrm>
          <a:prstGeom prst="rect">
            <a:avLst/>
          </a:prstGeom>
          <a:noFill/>
          <a:extLst>
            <a:ext uri="{909E8E84-426E-40DD-AFC4-6F175D3DCCD1}">
              <a14:hiddenFill xmlns:a14="http://schemas.microsoft.com/office/drawing/2010/main">
                <a:solidFill>
                  <a:srgbClr val="FFFFFF"/>
                </a:solidFill>
              </a14:hiddenFill>
            </a:ext>
          </a:extLst>
        </p:spPr>
      </p:pic>
      <p:grpSp>
        <p:nvGrpSpPr>
          <p:cNvPr id="2080" name="Group 2056">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058"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81"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82"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83"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084" name="Straight Connector 2062">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3774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224243" y="770890"/>
            <a:ext cx="6400999" cy="1268984"/>
          </a:xfrm>
        </p:spPr>
        <p:txBody>
          <a:bodyPr>
            <a:normAutofit fontScale="90000"/>
          </a:bodyPr>
          <a:lstStyle/>
          <a:p>
            <a:r>
              <a:rPr lang="en-GB" i="1" dirty="0"/>
              <a:t>Pigeon</a:t>
            </a:r>
            <a:r>
              <a:rPr lang="en-GB" dirty="0"/>
              <a:t>, Alys Conran (2016): translation</a:t>
            </a:r>
          </a:p>
        </p:txBody>
      </p:sp>
      <p:sp>
        <p:nvSpPr>
          <p:cNvPr id="3" name="Content Placeholder 2">
            <a:extLst>
              <a:ext uri="{FF2B5EF4-FFF2-40B4-BE49-F238E27FC236}">
                <a16:creationId xmlns:a16="http://schemas.microsoft.com/office/drawing/2014/main" id="{5638C808-6C8E-18E5-7015-FC6EFBDBC859}"/>
              </a:ext>
            </a:extLst>
          </p:cNvPr>
          <p:cNvSpPr>
            <a:spLocks noGrp="1"/>
          </p:cNvSpPr>
          <p:nvPr>
            <p:ph idx="1"/>
          </p:nvPr>
        </p:nvSpPr>
        <p:spPr>
          <a:xfrm>
            <a:off x="5224243" y="2160016"/>
            <a:ext cx="6400999" cy="3601212"/>
          </a:xfrm>
        </p:spPr>
        <p:txBody>
          <a:bodyPr>
            <a:normAutofit fontScale="62500" lnSpcReduction="20000"/>
          </a:bodyPr>
          <a:lstStyle/>
          <a:p>
            <a:pPr algn="l"/>
            <a:r>
              <a:rPr lang="en-GB" b="0" i="0" dirty="0">
                <a:solidFill>
                  <a:srgbClr val="000000"/>
                </a:solidFill>
                <a:effectLst/>
                <a:latin typeface="gt_super_text_book"/>
              </a:rPr>
              <a:t>Literary translation is not always an easy subject to broach, particularly in Wales. It can open a can of worms full of misunderstandings and prejudices. Which makes that day in May [2016], when </a:t>
            </a:r>
            <a:r>
              <a:rPr lang="en-GB" b="0" i="1" dirty="0">
                <a:solidFill>
                  <a:srgbClr val="000000"/>
                </a:solidFill>
                <a:effectLst/>
                <a:latin typeface="gt_super_text_book"/>
              </a:rPr>
              <a:t>Pigeon</a:t>
            </a:r>
            <a:r>
              <a:rPr lang="en-GB" b="0" i="0" dirty="0">
                <a:solidFill>
                  <a:srgbClr val="000000"/>
                </a:solidFill>
                <a:effectLst/>
                <a:latin typeface="gt_super_text_book"/>
              </a:rPr>
              <a:t> and </a:t>
            </a:r>
            <a:r>
              <a:rPr lang="en-GB" b="0" i="1" dirty="0" err="1">
                <a:solidFill>
                  <a:srgbClr val="000000"/>
                </a:solidFill>
                <a:effectLst/>
                <a:latin typeface="gt_super_text_book"/>
              </a:rPr>
              <a:t>Pijin</a:t>
            </a:r>
            <a:r>
              <a:rPr lang="en-GB" b="0" i="0" dirty="0">
                <a:solidFill>
                  <a:srgbClr val="000000"/>
                </a:solidFill>
                <a:effectLst/>
                <a:latin typeface="gt_super_text_book"/>
              </a:rPr>
              <a:t> came out simultaneously, even more peculiar.  Parthian Books were justifiably proud of the literary first when they said ahead of the launch:</a:t>
            </a:r>
          </a:p>
          <a:p>
            <a:pPr marL="457200" lvl="1" indent="0">
              <a:buNone/>
            </a:pPr>
            <a:r>
              <a:rPr lang="en-GB" b="0" i="0" dirty="0">
                <a:solidFill>
                  <a:srgbClr val="000000"/>
                </a:solidFill>
                <a:effectLst/>
                <a:latin typeface="gt_super_text_book"/>
              </a:rPr>
              <a:t>This month, for what we believe to be the first time ever in Wales, we will launch one novel in both Welsh and English on the same day.</a:t>
            </a:r>
          </a:p>
          <a:p>
            <a:pPr algn="l"/>
            <a:r>
              <a:rPr lang="en-GB" b="0" i="0" dirty="0">
                <a:solidFill>
                  <a:srgbClr val="000000"/>
                </a:solidFill>
                <a:effectLst/>
                <a:latin typeface="gt_super_text_book"/>
              </a:rPr>
              <a:t>Translation itself isn’t unusual, nor is translating from English to Welsh. However, releasing the two versions simultaneously, and co-promoting both, had never been done before. There would be risks involved, of course. What if the translated version sold better than the original? Or what if it didn’t sell at all, because we can all read the English version anyway?</a:t>
            </a:r>
          </a:p>
          <a:p>
            <a:r>
              <a:rPr lang="en-GB" dirty="0">
                <a:solidFill>
                  <a:srgbClr val="000000"/>
                </a:solidFill>
                <a:latin typeface="gt_super_text_book"/>
              </a:rPr>
              <a:t>Lleucu Siencyn, ‘</a:t>
            </a:r>
            <a:r>
              <a:rPr lang="en-GB" b="0" i="0" dirty="0">
                <a:solidFill>
                  <a:srgbClr val="000000"/>
                </a:solidFill>
                <a:effectLst/>
                <a:latin typeface="gt_super_text_bold"/>
              </a:rPr>
              <a:t>The Peculiar case of Pigeon and </a:t>
            </a:r>
            <a:r>
              <a:rPr lang="en-GB" b="0" i="0" dirty="0" err="1">
                <a:solidFill>
                  <a:srgbClr val="000000"/>
                </a:solidFill>
                <a:effectLst/>
                <a:latin typeface="gt_super_text_bold"/>
              </a:rPr>
              <a:t>Pijin</a:t>
            </a:r>
            <a:r>
              <a:rPr lang="en-GB" b="0" i="0" dirty="0">
                <a:solidFill>
                  <a:srgbClr val="000000"/>
                </a:solidFill>
                <a:effectLst/>
                <a:latin typeface="gt_super_text_bold"/>
              </a:rPr>
              <a:t>’, </a:t>
            </a:r>
            <a:r>
              <a:rPr lang="en-GB" b="0" i="0" dirty="0">
                <a:solidFill>
                  <a:srgbClr val="000000"/>
                </a:solidFill>
                <a:effectLst/>
                <a:latin typeface="gt_super_text_book"/>
                <a:hlinkClick r:id="rId2"/>
              </a:rPr>
              <a:t>https://www.iwa.wales/agenda/2017/11/peculiar-case-pigeon-pijin/</a:t>
            </a:r>
            <a:r>
              <a:rPr lang="en-GB" b="0" i="0" dirty="0">
                <a:solidFill>
                  <a:srgbClr val="000000"/>
                </a:solidFill>
                <a:effectLst/>
                <a:latin typeface="gt_super_text_book"/>
              </a:rPr>
              <a:t> </a:t>
            </a:r>
          </a:p>
        </p:txBody>
      </p:sp>
      <p:pic>
        <p:nvPicPr>
          <p:cNvPr id="5" name="Picture 4">
            <a:extLst>
              <a:ext uri="{FF2B5EF4-FFF2-40B4-BE49-F238E27FC236}">
                <a16:creationId xmlns:a16="http://schemas.microsoft.com/office/drawing/2014/main" id="{E1DD8192-5C6B-3305-1015-8013DC2FF934}"/>
              </a:ext>
            </a:extLst>
          </p:cNvPr>
          <p:cNvPicPr>
            <a:picLocks noChangeAspect="1"/>
          </p:cNvPicPr>
          <p:nvPr/>
        </p:nvPicPr>
        <p:blipFill rotWithShape="1">
          <a:blip r:embed="rId3">
            <a:extLst>
              <a:ext uri="{28A0092B-C50C-407E-A947-70E740481C1C}">
                <a14:useLocalDpi xmlns:a14="http://schemas.microsoft.com/office/drawing/2010/main" val="0"/>
              </a:ext>
            </a:extLst>
          </a:blip>
          <a:srcRect l="4" r="4"/>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367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224243" y="770890"/>
            <a:ext cx="6400999" cy="1268984"/>
          </a:xfrm>
        </p:spPr>
        <p:txBody>
          <a:bodyPr>
            <a:normAutofit fontScale="90000"/>
          </a:bodyPr>
          <a:lstStyle/>
          <a:p>
            <a:r>
              <a:rPr lang="en-GB" i="1" dirty="0"/>
              <a:t>Pigeon</a:t>
            </a:r>
            <a:r>
              <a:rPr lang="en-GB" dirty="0"/>
              <a:t>, Alys Conran (2016): the main character</a:t>
            </a:r>
          </a:p>
        </p:txBody>
      </p:sp>
      <p:sp>
        <p:nvSpPr>
          <p:cNvPr id="3" name="Content Placeholder 2">
            <a:extLst>
              <a:ext uri="{FF2B5EF4-FFF2-40B4-BE49-F238E27FC236}">
                <a16:creationId xmlns:a16="http://schemas.microsoft.com/office/drawing/2014/main" id="{5638C808-6C8E-18E5-7015-FC6EFBDBC859}"/>
              </a:ext>
            </a:extLst>
          </p:cNvPr>
          <p:cNvSpPr>
            <a:spLocks noGrp="1"/>
          </p:cNvSpPr>
          <p:nvPr>
            <p:ph idx="1"/>
          </p:nvPr>
        </p:nvSpPr>
        <p:spPr>
          <a:xfrm>
            <a:off x="5224243" y="2160016"/>
            <a:ext cx="6400999" cy="3601212"/>
          </a:xfrm>
        </p:spPr>
        <p:txBody>
          <a:bodyPr>
            <a:normAutofit fontScale="70000" lnSpcReduction="20000"/>
          </a:bodyPr>
          <a:lstStyle/>
          <a:p>
            <a:pPr algn="l"/>
            <a:r>
              <a:rPr lang="en-GB" b="0" i="0" dirty="0">
                <a:solidFill>
                  <a:srgbClr val="000000"/>
                </a:solidFill>
                <a:effectLst/>
                <a:latin typeface="gt_super_text_book"/>
              </a:rPr>
              <a:t>In an interview in the </a:t>
            </a:r>
            <a:r>
              <a:rPr lang="en-GB" b="0" i="1" dirty="0">
                <a:solidFill>
                  <a:srgbClr val="000000"/>
                </a:solidFill>
                <a:effectLst/>
                <a:latin typeface="gt_super_text_book"/>
              </a:rPr>
              <a:t>New Welsh Review</a:t>
            </a:r>
            <a:r>
              <a:rPr lang="en-GB" b="0" i="0" dirty="0">
                <a:solidFill>
                  <a:srgbClr val="000000"/>
                </a:solidFill>
                <a:effectLst/>
                <a:latin typeface="gt_super_text_book"/>
              </a:rPr>
              <a:t>, Alys Conran explained how she chose the unusual name of the main character:</a:t>
            </a:r>
          </a:p>
          <a:p>
            <a:pPr algn="l"/>
            <a:r>
              <a:rPr lang="en-GB" b="0" i="0" dirty="0">
                <a:solidFill>
                  <a:srgbClr val="000000"/>
                </a:solidFill>
                <a:effectLst/>
                <a:latin typeface="gt_super_text_book"/>
              </a:rPr>
              <a:t>‘Look up pigeon in your good field guide, if you have one’, says Simon Barnes in </a:t>
            </a:r>
            <a:r>
              <a:rPr lang="en-GB" b="0" i="1" dirty="0">
                <a:solidFill>
                  <a:srgbClr val="000000"/>
                </a:solidFill>
                <a:effectLst/>
                <a:latin typeface="gt_super_text_book"/>
              </a:rPr>
              <a:t>The Bad Birdwatcher’s Companion</a:t>
            </a:r>
            <a:r>
              <a:rPr lang="en-GB" b="0" i="0" dirty="0">
                <a:solidFill>
                  <a:srgbClr val="000000"/>
                </a:solidFill>
                <a:effectLst/>
                <a:latin typeface="gt_super_text_book"/>
              </a:rPr>
              <a:t>. ‘You will probably find that the pigeon does not exist’. I felt that about many of the children I knew growing up. Their stories pecked around in the background, unheard. The child whose mother left his hair uncombed every time after the nit treatment, little black bugs paralysed in his mousy locks. The girl who regularly had cigarette burns on her </a:t>
            </a:r>
            <a:r>
              <a:rPr lang="en-GB" b="0" i="0" dirty="0" err="1">
                <a:solidFill>
                  <a:srgbClr val="000000"/>
                </a:solidFill>
                <a:effectLst/>
                <a:latin typeface="gt_super_text_book"/>
              </a:rPr>
              <a:t>china</a:t>
            </a:r>
            <a:r>
              <a:rPr lang="en-GB" b="0" i="0" dirty="0">
                <a:solidFill>
                  <a:srgbClr val="000000"/>
                </a:solidFill>
                <a:effectLst/>
                <a:latin typeface="gt_super_text_book"/>
              </a:rPr>
              <a:t>-white hands. The faltering teenager who told what was done to her at youth club, and was disbelieved. There are a lot of pigeons in Wales.</a:t>
            </a:r>
          </a:p>
          <a:p>
            <a:r>
              <a:rPr lang="en-GB" dirty="0">
                <a:solidFill>
                  <a:srgbClr val="000000"/>
                </a:solidFill>
                <a:latin typeface="gt_super_text_book"/>
              </a:rPr>
              <a:t>Lleucu Siencyn, ‘</a:t>
            </a:r>
            <a:r>
              <a:rPr lang="en-GB" b="0" i="0" dirty="0">
                <a:solidFill>
                  <a:srgbClr val="000000"/>
                </a:solidFill>
                <a:effectLst/>
                <a:latin typeface="gt_super_text_bold"/>
              </a:rPr>
              <a:t>The Peculiar case of Pigeon and </a:t>
            </a:r>
            <a:r>
              <a:rPr lang="en-GB" b="0" i="0" dirty="0" err="1">
                <a:solidFill>
                  <a:srgbClr val="000000"/>
                </a:solidFill>
                <a:effectLst/>
                <a:latin typeface="gt_super_text_bold"/>
              </a:rPr>
              <a:t>Pijin</a:t>
            </a:r>
            <a:r>
              <a:rPr lang="en-GB" b="0" i="0" dirty="0">
                <a:solidFill>
                  <a:srgbClr val="000000"/>
                </a:solidFill>
                <a:effectLst/>
                <a:latin typeface="gt_super_text_bold"/>
              </a:rPr>
              <a:t>’, </a:t>
            </a:r>
            <a:r>
              <a:rPr lang="en-GB" b="0" i="0" dirty="0">
                <a:solidFill>
                  <a:srgbClr val="000000"/>
                </a:solidFill>
                <a:effectLst/>
                <a:latin typeface="gt_super_text_book"/>
                <a:hlinkClick r:id="rId2"/>
              </a:rPr>
              <a:t>https://www.iwa.wales/agenda/2017/11/peculiar-case-pigeon-pijin/</a:t>
            </a:r>
            <a:r>
              <a:rPr lang="en-GB" b="0" i="0" dirty="0">
                <a:solidFill>
                  <a:srgbClr val="000000"/>
                </a:solidFill>
                <a:effectLst/>
                <a:latin typeface="gt_super_text_book"/>
              </a:rPr>
              <a:t> </a:t>
            </a:r>
          </a:p>
        </p:txBody>
      </p:sp>
      <p:pic>
        <p:nvPicPr>
          <p:cNvPr id="5" name="Picture 4">
            <a:extLst>
              <a:ext uri="{FF2B5EF4-FFF2-40B4-BE49-F238E27FC236}">
                <a16:creationId xmlns:a16="http://schemas.microsoft.com/office/drawing/2014/main" id="{E1DD8192-5C6B-3305-1015-8013DC2FF934}"/>
              </a:ext>
            </a:extLst>
          </p:cNvPr>
          <p:cNvPicPr>
            <a:picLocks noChangeAspect="1"/>
          </p:cNvPicPr>
          <p:nvPr/>
        </p:nvPicPr>
        <p:blipFill rotWithShape="1">
          <a:blip r:embed="rId3">
            <a:extLst>
              <a:ext uri="{28A0092B-C50C-407E-A947-70E740481C1C}">
                <a14:useLocalDpi xmlns:a14="http://schemas.microsoft.com/office/drawing/2010/main" val="0"/>
              </a:ext>
            </a:extLst>
          </a:blip>
          <a:srcRect l="4" r="4"/>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094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224243" y="770890"/>
            <a:ext cx="6400999" cy="1268984"/>
          </a:xfrm>
        </p:spPr>
        <p:txBody>
          <a:bodyPr>
            <a:normAutofit fontScale="90000"/>
          </a:bodyPr>
          <a:lstStyle/>
          <a:p>
            <a:r>
              <a:rPr lang="en-GB" i="1" dirty="0"/>
              <a:t>Pigeon</a:t>
            </a:r>
            <a:r>
              <a:rPr lang="en-GB" dirty="0"/>
              <a:t>, Alys Conran (2016): Cymraeg</a:t>
            </a:r>
          </a:p>
        </p:txBody>
      </p:sp>
      <p:sp>
        <p:nvSpPr>
          <p:cNvPr id="3" name="Content Placeholder 2">
            <a:extLst>
              <a:ext uri="{FF2B5EF4-FFF2-40B4-BE49-F238E27FC236}">
                <a16:creationId xmlns:a16="http://schemas.microsoft.com/office/drawing/2014/main" id="{5638C808-6C8E-18E5-7015-FC6EFBDBC859}"/>
              </a:ext>
            </a:extLst>
          </p:cNvPr>
          <p:cNvSpPr>
            <a:spLocks noGrp="1"/>
          </p:cNvSpPr>
          <p:nvPr>
            <p:ph idx="1"/>
          </p:nvPr>
        </p:nvSpPr>
        <p:spPr>
          <a:xfrm>
            <a:off x="5224243" y="2160016"/>
            <a:ext cx="6400999" cy="3601212"/>
          </a:xfrm>
        </p:spPr>
        <p:txBody>
          <a:bodyPr>
            <a:normAutofit fontScale="62500" lnSpcReduction="20000"/>
          </a:bodyPr>
          <a:lstStyle/>
          <a:p>
            <a:pPr algn="l"/>
            <a:r>
              <a:rPr lang="en-GB" b="0" i="0" dirty="0">
                <a:solidFill>
                  <a:srgbClr val="000000"/>
                </a:solidFill>
                <a:effectLst/>
                <a:latin typeface="gt_super_text_book"/>
              </a:rPr>
              <a:t>Where the two versions get interesting is towards the end, when Pigeon returns after spending a considerable stretch in a prison in England. This experience has caused him to forget his Welsh, and he now speaks English to Iola, although she still tries to speak Welsh to him. This is very cleverly conveyed in both languages, each one offering a different type of poignancy: more direct in Welsh, and more opaque in English. The ’hiraeth’ of losing your language is immediately understood by most Welsh-speakers. However, these feelings sometimes go unacknowledged in English.</a:t>
            </a:r>
          </a:p>
          <a:p>
            <a:pPr algn="l"/>
            <a:r>
              <a:rPr lang="en-GB" b="0" i="0" dirty="0">
                <a:solidFill>
                  <a:srgbClr val="000000"/>
                </a:solidFill>
                <a:effectLst/>
                <a:latin typeface="gt_super_text_book"/>
              </a:rPr>
              <a:t>This, for me, is the central theme of the novel, which succeeds in exploring the decline of the language without glorifying its status or speakers. I found the loss of Pigeon’s Welsh utterly heart-breaking, but very truthful. It’s not so much that he has rejected Welsh, but that Welsh – and the well-behaved chapel culture as portrayed in the novel – has rejected him, and was unwilling to offer a hand of friendship or hope.</a:t>
            </a:r>
          </a:p>
          <a:p>
            <a:r>
              <a:rPr lang="en-GB" dirty="0">
                <a:solidFill>
                  <a:srgbClr val="000000"/>
                </a:solidFill>
                <a:latin typeface="gt_super_text_book"/>
              </a:rPr>
              <a:t>Lleucu Siencyn, ‘</a:t>
            </a:r>
            <a:r>
              <a:rPr lang="en-GB" b="0" i="0" dirty="0">
                <a:solidFill>
                  <a:srgbClr val="000000"/>
                </a:solidFill>
                <a:effectLst/>
                <a:latin typeface="gt_super_text_bold"/>
              </a:rPr>
              <a:t>The Peculiar case of Pigeon and </a:t>
            </a:r>
            <a:r>
              <a:rPr lang="en-GB" b="0" i="0" dirty="0" err="1">
                <a:solidFill>
                  <a:srgbClr val="000000"/>
                </a:solidFill>
                <a:effectLst/>
                <a:latin typeface="gt_super_text_bold"/>
              </a:rPr>
              <a:t>Pijin</a:t>
            </a:r>
            <a:r>
              <a:rPr lang="en-GB" b="0" i="0" dirty="0">
                <a:solidFill>
                  <a:srgbClr val="000000"/>
                </a:solidFill>
                <a:effectLst/>
                <a:latin typeface="gt_super_text_bold"/>
              </a:rPr>
              <a:t>’, </a:t>
            </a:r>
            <a:r>
              <a:rPr lang="en-GB" b="0" i="0" dirty="0">
                <a:solidFill>
                  <a:srgbClr val="000000"/>
                </a:solidFill>
                <a:effectLst/>
                <a:latin typeface="gt_super_text_book"/>
                <a:hlinkClick r:id="rId2"/>
              </a:rPr>
              <a:t>https://www.iwa.wales/agenda/2017/11/peculiar-case-pigeon-pijin/</a:t>
            </a:r>
            <a:r>
              <a:rPr lang="en-GB" b="0" i="0" dirty="0">
                <a:solidFill>
                  <a:srgbClr val="000000"/>
                </a:solidFill>
                <a:effectLst/>
                <a:latin typeface="gt_super_text_book"/>
              </a:rPr>
              <a:t> </a:t>
            </a:r>
          </a:p>
        </p:txBody>
      </p:sp>
      <p:pic>
        <p:nvPicPr>
          <p:cNvPr id="5" name="Picture 4">
            <a:extLst>
              <a:ext uri="{FF2B5EF4-FFF2-40B4-BE49-F238E27FC236}">
                <a16:creationId xmlns:a16="http://schemas.microsoft.com/office/drawing/2014/main" id="{E1DD8192-5C6B-3305-1015-8013DC2FF934}"/>
              </a:ext>
            </a:extLst>
          </p:cNvPr>
          <p:cNvPicPr>
            <a:picLocks noChangeAspect="1"/>
          </p:cNvPicPr>
          <p:nvPr/>
        </p:nvPicPr>
        <p:blipFill rotWithShape="1">
          <a:blip r:embed="rId3">
            <a:extLst>
              <a:ext uri="{28A0092B-C50C-407E-A947-70E740481C1C}">
                <a14:useLocalDpi xmlns:a14="http://schemas.microsoft.com/office/drawing/2010/main" val="0"/>
              </a:ext>
            </a:extLst>
          </a:blip>
          <a:srcRect l="4" r="4"/>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2979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5" name="Group 4104">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106"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7"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8"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9"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666056F-9C17-554B-D096-EF6130A77ABC}"/>
              </a:ext>
            </a:extLst>
          </p:cNvPr>
          <p:cNvSpPr>
            <a:spLocks noGrp="1"/>
          </p:cNvSpPr>
          <p:nvPr>
            <p:ph type="title"/>
          </p:nvPr>
        </p:nvSpPr>
        <p:spPr>
          <a:xfrm>
            <a:off x="7493280" y="770890"/>
            <a:ext cx="4133560" cy="1268984"/>
          </a:xfrm>
        </p:spPr>
        <p:txBody>
          <a:bodyPr>
            <a:normAutofit/>
          </a:bodyPr>
          <a:lstStyle/>
          <a:p>
            <a:r>
              <a:rPr lang="en-GB" sz="3700"/>
              <a:t>Location, location, location</a:t>
            </a:r>
          </a:p>
        </p:txBody>
      </p:sp>
      <p:sp>
        <p:nvSpPr>
          <p:cNvPr id="3" name="Content Placeholder 2">
            <a:extLst>
              <a:ext uri="{FF2B5EF4-FFF2-40B4-BE49-F238E27FC236}">
                <a16:creationId xmlns:a16="http://schemas.microsoft.com/office/drawing/2014/main" id="{7591E91E-1301-01A0-8421-C7CB1554DF06}"/>
              </a:ext>
            </a:extLst>
          </p:cNvPr>
          <p:cNvSpPr>
            <a:spLocks noGrp="1"/>
          </p:cNvSpPr>
          <p:nvPr>
            <p:ph idx="1"/>
          </p:nvPr>
        </p:nvSpPr>
        <p:spPr>
          <a:xfrm>
            <a:off x="7493280" y="2160016"/>
            <a:ext cx="4133560" cy="3601212"/>
          </a:xfrm>
        </p:spPr>
        <p:txBody>
          <a:bodyPr>
            <a:normAutofit fontScale="92500" lnSpcReduction="20000"/>
          </a:bodyPr>
          <a:lstStyle/>
          <a:p>
            <a:pPr>
              <a:lnSpc>
                <a:spcPct val="90000"/>
              </a:lnSpc>
            </a:pPr>
            <a:r>
              <a:rPr lang="en-GB" sz="1900" dirty="0"/>
              <a:t>“</a:t>
            </a:r>
            <a:r>
              <a:rPr lang="en-GB" sz="1900" i="1" dirty="0"/>
              <a:t>Pigeon</a:t>
            </a:r>
            <a:r>
              <a:rPr lang="en-GB" sz="1900" dirty="0"/>
              <a:t> is set in an unnamed mining town in North Wales. The town lies on the periphery of the Snowdonia National Park, and its cultural landscape is dominated by the juxtaposition of the rugged beauty of this topographical surface, and the quarries that mine the geological riches of slate beneath.”</a:t>
            </a:r>
          </a:p>
          <a:p>
            <a:pPr>
              <a:lnSpc>
                <a:spcPct val="90000"/>
              </a:lnSpc>
            </a:pPr>
            <a:r>
              <a:rPr lang="en-GB" sz="1900" dirty="0">
                <a:hlinkClick r:id="rId2"/>
              </a:rPr>
              <a:t>http://www.literaryatlas.wales/en/novels/pigeon/</a:t>
            </a:r>
            <a:r>
              <a:rPr lang="en-GB" sz="1900" dirty="0"/>
              <a:t> </a:t>
            </a:r>
          </a:p>
          <a:p>
            <a:pPr>
              <a:lnSpc>
                <a:spcPct val="90000"/>
              </a:lnSpc>
            </a:pPr>
            <a:endParaRPr lang="en-GB" sz="1900" dirty="0"/>
          </a:p>
          <a:p>
            <a:pPr>
              <a:lnSpc>
                <a:spcPct val="90000"/>
              </a:lnSpc>
            </a:pPr>
            <a:r>
              <a:rPr lang="en-GB" sz="1900" dirty="0"/>
              <a:t>&lt;&lt;&lt; Bethesda’s slate quarry, </a:t>
            </a:r>
            <a:r>
              <a:rPr lang="en-GB" sz="1900" dirty="0">
                <a:hlinkClick r:id="rId3"/>
              </a:rPr>
              <a:t>https://www.anglesey.info/bethesda/</a:t>
            </a:r>
            <a:r>
              <a:rPr lang="en-GB" sz="1900" dirty="0"/>
              <a:t> </a:t>
            </a:r>
          </a:p>
        </p:txBody>
      </p:sp>
      <p:pic>
        <p:nvPicPr>
          <p:cNvPr id="4098" name="Picture 2">
            <a:extLst>
              <a:ext uri="{FF2B5EF4-FFF2-40B4-BE49-F238E27FC236}">
                <a16:creationId xmlns:a16="http://schemas.microsoft.com/office/drawing/2014/main" id="{E7479371-D109-2D70-85A7-0D9A2E5B26D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264" r="-1" b="-1"/>
          <a:stretch/>
        </p:blipFill>
        <p:spPr bwMode="auto">
          <a:xfrm>
            <a:off x="20" y="1"/>
            <a:ext cx="6927143"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4111" name="Straight Connector 41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7966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9D46E6F1-84A1-817D-C573-23B714AF5284}"/>
              </a:ext>
            </a:extLst>
          </p:cNvPr>
          <p:cNvSpPr>
            <a:spLocks noGrp="1"/>
          </p:cNvSpPr>
          <p:nvPr>
            <p:ph type="title"/>
          </p:nvPr>
        </p:nvSpPr>
        <p:spPr>
          <a:xfrm>
            <a:off x="565151" y="770890"/>
            <a:ext cx="4133559" cy="1268984"/>
          </a:xfrm>
        </p:spPr>
        <p:txBody>
          <a:bodyPr>
            <a:normAutofit fontScale="90000"/>
          </a:bodyPr>
          <a:lstStyle/>
          <a:p>
            <a:r>
              <a:rPr lang="en-GB" dirty="0"/>
              <a:t>Bethesda and the Penrhyn Quarry</a:t>
            </a:r>
          </a:p>
        </p:txBody>
      </p:sp>
      <p:sp>
        <p:nvSpPr>
          <p:cNvPr id="9" name="Content Placeholder 8">
            <a:extLst>
              <a:ext uri="{FF2B5EF4-FFF2-40B4-BE49-F238E27FC236}">
                <a16:creationId xmlns:a16="http://schemas.microsoft.com/office/drawing/2014/main" id="{E9CAB9B9-FB59-AC17-B438-07E9DD740D14}"/>
              </a:ext>
            </a:extLst>
          </p:cNvPr>
          <p:cNvSpPr>
            <a:spLocks noGrp="1"/>
          </p:cNvSpPr>
          <p:nvPr>
            <p:ph idx="1"/>
          </p:nvPr>
        </p:nvSpPr>
        <p:spPr>
          <a:xfrm>
            <a:off x="565151" y="2160016"/>
            <a:ext cx="4133559" cy="3601212"/>
          </a:xfrm>
        </p:spPr>
        <p:txBody>
          <a:bodyPr>
            <a:normAutofit/>
          </a:bodyPr>
          <a:lstStyle/>
          <a:p>
            <a:r>
              <a:rPr lang="en-US" sz="2400" dirty="0"/>
              <a:t>David Gwyn, </a:t>
            </a:r>
            <a:r>
              <a:rPr lang="en-US" sz="2400" i="1" dirty="0"/>
              <a:t>Welsh Slate: Archaeology and History of an Industry</a:t>
            </a:r>
            <a:r>
              <a:rPr lang="en-US" sz="2400" dirty="0"/>
              <a:t>, p. 21</a:t>
            </a:r>
            <a:endParaRPr lang="en-US" dirty="0"/>
          </a:p>
        </p:txBody>
      </p:sp>
      <p:pic>
        <p:nvPicPr>
          <p:cNvPr id="5" name="Content Placeholder 4">
            <a:extLst>
              <a:ext uri="{FF2B5EF4-FFF2-40B4-BE49-F238E27FC236}">
                <a16:creationId xmlns:a16="http://schemas.microsoft.com/office/drawing/2014/main" id="{5BAF5F4C-3C45-4BFE-647A-F083BDDAEBB6}"/>
              </a:ext>
            </a:extLst>
          </p:cNvPr>
          <p:cNvPicPr>
            <a:picLocks noChangeAspect="1"/>
          </p:cNvPicPr>
          <p:nvPr/>
        </p:nvPicPr>
        <p:blipFill>
          <a:blip r:embed="rId2"/>
          <a:stretch>
            <a:fillRect/>
          </a:stretch>
        </p:blipFill>
        <p:spPr>
          <a:xfrm>
            <a:off x="5106596" y="1294567"/>
            <a:ext cx="6430513" cy="4260214"/>
          </a:xfrm>
          <a:prstGeom prst="rect">
            <a:avLst/>
          </a:prstGeom>
        </p:spPr>
      </p:pic>
      <p:grpSp>
        <p:nvGrpSpPr>
          <p:cNvPr id="14" name="Group 13">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5"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0" name="Straight Connector 19">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0108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3" name="Oval 12">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1" name="Straight Connector 37">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2F698-56A1-8E29-EA3E-83D8735D61F7}"/>
              </a:ext>
            </a:extLst>
          </p:cNvPr>
          <p:cNvSpPr>
            <a:spLocks noGrp="1"/>
          </p:cNvSpPr>
          <p:nvPr>
            <p:ph type="title"/>
          </p:nvPr>
        </p:nvSpPr>
        <p:spPr>
          <a:xfrm>
            <a:off x="565150" y="768334"/>
            <a:ext cx="4134537" cy="2866405"/>
          </a:xfrm>
        </p:spPr>
        <p:txBody>
          <a:bodyPr vert="horz" lIns="91440" tIns="45720" rIns="91440" bIns="45720" rtlCol="0" anchor="t">
            <a:normAutofit/>
          </a:bodyPr>
          <a:lstStyle/>
          <a:p>
            <a:r>
              <a:rPr lang="en-US" sz="5400"/>
              <a:t>David Gwyn</a:t>
            </a:r>
          </a:p>
        </p:txBody>
      </p:sp>
      <p:sp>
        <p:nvSpPr>
          <p:cNvPr id="3" name="Content Placeholder 2">
            <a:extLst>
              <a:ext uri="{FF2B5EF4-FFF2-40B4-BE49-F238E27FC236}">
                <a16:creationId xmlns:a16="http://schemas.microsoft.com/office/drawing/2014/main" id="{7D0844D7-75D8-074E-F153-632BE158D68B}"/>
              </a:ext>
            </a:extLst>
          </p:cNvPr>
          <p:cNvSpPr>
            <a:spLocks noGrp="1"/>
          </p:cNvSpPr>
          <p:nvPr>
            <p:ph idx="1"/>
          </p:nvPr>
        </p:nvSpPr>
        <p:spPr>
          <a:xfrm>
            <a:off x="565150" y="4283239"/>
            <a:ext cx="4134537" cy="1475177"/>
          </a:xfrm>
        </p:spPr>
        <p:txBody>
          <a:bodyPr vert="horz" lIns="91440" tIns="45720" rIns="91440" bIns="45720" rtlCol="0" anchor="b">
            <a:normAutofit/>
          </a:bodyPr>
          <a:lstStyle/>
          <a:p>
            <a:pPr marL="0" indent="0">
              <a:buNone/>
            </a:pPr>
            <a:r>
              <a:rPr lang="en-US" sz="2000" i="1" dirty="0"/>
              <a:t>Growth</a:t>
            </a:r>
          </a:p>
          <a:p>
            <a:pPr marL="0" indent="0">
              <a:buNone/>
            </a:pPr>
            <a:endParaRPr lang="en-US" sz="2000" dirty="0"/>
          </a:p>
          <a:p>
            <a:pPr marL="0" indent="0">
              <a:buNone/>
            </a:pPr>
            <a:r>
              <a:rPr lang="en-US" sz="2000" dirty="0"/>
              <a:t>Gwyn, </a:t>
            </a:r>
            <a:r>
              <a:rPr lang="en-US" sz="2000" i="1" dirty="0"/>
              <a:t>Welsh Slate</a:t>
            </a:r>
            <a:r>
              <a:rPr lang="en-US" sz="2000" dirty="0"/>
              <a:t>, p. 178</a:t>
            </a:r>
          </a:p>
        </p:txBody>
      </p:sp>
      <p:grpSp>
        <p:nvGrpSpPr>
          <p:cNvPr id="42" name="Group 41">
            <a:extLst>
              <a:ext uri="{FF2B5EF4-FFF2-40B4-BE49-F238E27FC236}">
                <a16:creationId xmlns:a16="http://schemas.microsoft.com/office/drawing/2014/main" id="{665B630C-8A26-BF40-AD00-AAAB3F8DF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3" name="Freeform 85">
              <a:extLst>
                <a:ext uri="{FF2B5EF4-FFF2-40B4-BE49-F238E27FC236}">
                  <a16:creationId xmlns:a16="http://schemas.microsoft.com/office/drawing/2014/main" id="{47332152-49D9-5F42-9522-9424EDC70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7">
              <a:extLst>
                <a:ext uri="{FF2B5EF4-FFF2-40B4-BE49-F238E27FC236}">
                  <a16:creationId xmlns:a16="http://schemas.microsoft.com/office/drawing/2014/main" id="{60C97C94-6942-C048-8F6F-55E05CBA1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9">
              <a:extLst>
                <a:ext uri="{FF2B5EF4-FFF2-40B4-BE49-F238E27FC236}">
                  <a16:creationId xmlns:a16="http://schemas.microsoft.com/office/drawing/2014/main" id="{BD92967A-BFB2-E441-AC07-5997DDDD5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100">
              <a:extLst>
                <a:ext uri="{FF2B5EF4-FFF2-40B4-BE49-F238E27FC236}">
                  <a16:creationId xmlns:a16="http://schemas.microsoft.com/office/drawing/2014/main" id="{DC25488D-5181-EC40-A6AC-862FC3787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48" name="Straight Connector 47">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002CFB44-C2D9-13B6-F708-B9CE84A46D79}"/>
              </a:ext>
            </a:extLst>
          </p:cNvPr>
          <p:cNvPicPr>
            <a:picLocks noChangeAspect="1"/>
          </p:cNvPicPr>
          <p:nvPr/>
        </p:nvPicPr>
        <p:blipFill>
          <a:blip r:embed="rId2"/>
          <a:stretch>
            <a:fillRect/>
          </a:stretch>
        </p:blipFill>
        <p:spPr>
          <a:xfrm>
            <a:off x="5264837" y="1495951"/>
            <a:ext cx="6272272" cy="3857446"/>
          </a:xfrm>
          <a:prstGeom prst="rect">
            <a:avLst/>
          </a:prstGeom>
        </p:spPr>
      </p:pic>
    </p:spTree>
    <p:extLst>
      <p:ext uri="{BB962C8B-B14F-4D97-AF65-F5344CB8AC3E}">
        <p14:creationId xmlns:p14="http://schemas.microsoft.com/office/powerpoint/2010/main" val="2271907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14CAE-1545-3F9B-4CC2-8A7BDE48D879}"/>
              </a:ext>
            </a:extLst>
          </p:cNvPr>
          <p:cNvSpPr>
            <a:spLocks noGrp="1"/>
          </p:cNvSpPr>
          <p:nvPr>
            <p:ph type="title"/>
          </p:nvPr>
        </p:nvSpPr>
        <p:spPr>
          <a:xfrm>
            <a:off x="565151" y="770890"/>
            <a:ext cx="4133559" cy="1268984"/>
          </a:xfrm>
        </p:spPr>
        <p:txBody>
          <a:bodyPr>
            <a:normAutofit/>
          </a:bodyPr>
          <a:lstStyle/>
          <a:p>
            <a:r>
              <a:rPr lang="en-GB" dirty="0"/>
              <a:t>A.H. Dodd…</a:t>
            </a:r>
          </a:p>
        </p:txBody>
      </p:sp>
      <p:sp>
        <p:nvSpPr>
          <p:cNvPr id="3" name="Content Placeholder 2">
            <a:extLst>
              <a:ext uri="{FF2B5EF4-FFF2-40B4-BE49-F238E27FC236}">
                <a16:creationId xmlns:a16="http://schemas.microsoft.com/office/drawing/2014/main" id="{F02550E9-AF3B-2C66-8E40-1343B2B79036}"/>
              </a:ext>
            </a:extLst>
          </p:cNvPr>
          <p:cNvSpPr>
            <a:spLocks noGrp="1"/>
          </p:cNvSpPr>
          <p:nvPr>
            <p:ph idx="1"/>
          </p:nvPr>
        </p:nvSpPr>
        <p:spPr>
          <a:xfrm>
            <a:off x="565151" y="2160016"/>
            <a:ext cx="4133559" cy="3601212"/>
          </a:xfrm>
        </p:spPr>
        <p:txBody>
          <a:bodyPr>
            <a:normAutofit/>
          </a:bodyPr>
          <a:lstStyle/>
          <a:p>
            <a:r>
              <a:rPr lang="en-GB" dirty="0"/>
              <a:t>More on </a:t>
            </a:r>
            <a:r>
              <a:rPr lang="en-GB" i="1" dirty="0"/>
              <a:t>growth</a:t>
            </a:r>
          </a:p>
          <a:p>
            <a:endParaRPr lang="en-GB" dirty="0"/>
          </a:p>
          <a:p>
            <a:r>
              <a:rPr lang="en-GB" dirty="0"/>
              <a:t>Quoted in </a:t>
            </a:r>
            <a:r>
              <a:rPr lang="en-US" sz="2400" dirty="0"/>
              <a:t>Gwyn, </a:t>
            </a:r>
            <a:r>
              <a:rPr lang="en-US" sz="2400" i="1" dirty="0"/>
              <a:t>Welsh Slate</a:t>
            </a:r>
            <a:r>
              <a:rPr lang="en-US" sz="2400" dirty="0"/>
              <a:t>, p. 178</a:t>
            </a:r>
            <a:endParaRPr lang="en-GB" dirty="0"/>
          </a:p>
        </p:txBody>
      </p:sp>
      <p:pic>
        <p:nvPicPr>
          <p:cNvPr id="7" name="Picture 6">
            <a:extLst>
              <a:ext uri="{FF2B5EF4-FFF2-40B4-BE49-F238E27FC236}">
                <a16:creationId xmlns:a16="http://schemas.microsoft.com/office/drawing/2014/main" id="{AF4FDA2F-30FE-45AB-DFF1-824F83E49CCC}"/>
              </a:ext>
            </a:extLst>
          </p:cNvPr>
          <p:cNvPicPr>
            <a:picLocks noChangeAspect="1"/>
          </p:cNvPicPr>
          <p:nvPr/>
        </p:nvPicPr>
        <p:blipFill>
          <a:blip r:embed="rId2"/>
          <a:stretch>
            <a:fillRect/>
          </a:stretch>
        </p:blipFill>
        <p:spPr>
          <a:xfrm>
            <a:off x="6079426" y="681645"/>
            <a:ext cx="4484853" cy="5486059"/>
          </a:xfrm>
          <a:prstGeom prst="rect">
            <a:avLst/>
          </a:prstGeom>
        </p:spPr>
      </p:pic>
      <p:grpSp>
        <p:nvGrpSpPr>
          <p:cNvPr id="14" name="Group 13">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5"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0" name="Straight Connector 19">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0402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8D54F-C5AF-30B5-2AA7-E3F8D1EF93A5}"/>
              </a:ext>
            </a:extLst>
          </p:cNvPr>
          <p:cNvSpPr>
            <a:spLocks noGrp="1"/>
          </p:cNvSpPr>
          <p:nvPr>
            <p:ph type="title"/>
          </p:nvPr>
        </p:nvSpPr>
        <p:spPr>
          <a:xfrm>
            <a:off x="565151" y="770890"/>
            <a:ext cx="4133560" cy="1268984"/>
          </a:xfrm>
        </p:spPr>
        <p:txBody>
          <a:bodyPr>
            <a:normAutofit fontScale="90000"/>
          </a:bodyPr>
          <a:lstStyle/>
          <a:p>
            <a:r>
              <a:rPr lang="en-GB" dirty="0"/>
              <a:t>Growth (continued)</a:t>
            </a:r>
          </a:p>
        </p:txBody>
      </p:sp>
      <p:sp>
        <p:nvSpPr>
          <p:cNvPr id="3" name="Content Placeholder 2">
            <a:extLst>
              <a:ext uri="{FF2B5EF4-FFF2-40B4-BE49-F238E27FC236}">
                <a16:creationId xmlns:a16="http://schemas.microsoft.com/office/drawing/2014/main" id="{49060EB3-D1B3-94EE-296B-B73B2819F75E}"/>
              </a:ext>
            </a:extLst>
          </p:cNvPr>
          <p:cNvSpPr>
            <a:spLocks noGrp="1"/>
          </p:cNvSpPr>
          <p:nvPr>
            <p:ph idx="1"/>
          </p:nvPr>
        </p:nvSpPr>
        <p:spPr>
          <a:xfrm>
            <a:off x="565151" y="2160016"/>
            <a:ext cx="4133560" cy="3601212"/>
          </a:xfrm>
        </p:spPr>
        <p:txBody>
          <a:bodyPr>
            <a:normAutofit fontScale="92500" lnSpcReduction="20000"/>
          </a:bodyPr>
          <a:lstStyle/>
          <a:p>
            <a:pPr fontAlgn="base">
              <a:lnSpc>
                <a:spcPct val="90000"/>
              </a:lnSpc>
            </a:pPr>
            <a:r>
              <a:rPr lang="en-GB" sz="1900" dirty="0"/>
              <a:t>“</a:t>
            </a:r>
            <a:r>
              <a:rPr lang="en-GB" sz="1900" dirty="0">
                <a:effectLst/>
                <a:latin typeface="Helvetica" panose="020B0604020202020204" pitchFamily="34" charset="0"/>
                <a:ea typeface="Times New Roman" panose="02020603050405020304" pitchFamily="18" charset="0"/>
              </a:rPr>
              <a:t>At the time of the strike [1900-03], Penrhyn Quarry was considered to be the largest slate quarry in the world, employing 2,800 men and swelling the population of Bethesda.</a:t>
            </a:r>
            <a:endParaRPr lang="en-GB" sz="1900" dirty="0">
              <a:effectLst/>
              <a:latin typeface="Times New Roman" panose="02020603050405020304" pitchFamily="18" charset="0"/>
              <a:ea typeface="Times New Roman" panose="02020603050405020304" pitchFamily="18" charset="0"/>
            </a:endParaRPr>
          </a:p>
          <a:p>
            <a:pPr fontAlgn="base">
              <a:lnSpc>
                <a:spcPct val="90000"/>
              </a:lnSpc>
            </a:pPr>
            <a:r>
              <a:rPr lang="en-GB" sz="1900" dirty="0">
                <a:effectLst/>
                <a:latin typeface="Helvetica" panose="020B0604020202020204" pitchFamily="34" charset="0"/>
                <a:ea typeface="Times New Roman" panose="02020603050405020304" pitchFamily="18" charset="0"/>
              </a:rPr>
              <a:t>It turned from a rural village at the head of the </a:t>
            </a:r>
            <a:r>
              <a:rPr lang="en-GB" sz="1900" dirty="0" err="1">
                <a:effectLst/>
                <a:latin typeface="Helvetica" panose="020B0604020202020204" pitchFamily="34" charset="0"/>
                <a:ea typeface="Times New Roman" panose="02020603050405020304" pitchFamily="18" charset="0"/>
              </a:rPr>
              <a:t>Ogwen</a:t>
            </a:r>
            <a:r>
              <a:rPr lang="en-GB" sz="1900" dirty="0">
                <a:effectLst/>
                <a:latin typeface="Helvetica" panose="020B0604020202020204" pitchFamily="34" charset="0"/>
                <a:ea typeface="Times New Roman" panose="02020603050405020304" pitchFamily="18" charset="0"/>
              </a:rPr>
              <a:t> Valley in Snowdonia to a bustling town of 8,000 people.” </a:t>
            </a:r>
            <a:r>
              <a:rPr lang="en-GB" sz="1900" dirty="0">
                <a:effectLst/>
                <a:latin typeface="Helvetica" panose="020B0604020202020204" pitchFamily="34" charset="0"/>
                <a:ea typeface="Times New Roman" panose="02020603050405020304" pitchFamily="18" charset="0"/>
                <a:hlinkClick r:id="rId2"/>
              </a:rPr>
              <a:t>https://www.bbc.co.uk/news/uk-wales-55021434</a:t>
            </a:r>
            <a:r>
              <a:rPr lang="en-GB" sz="1900" dirty="0">
                <a:effectLst/>
                <a:latin typeface="Helvetica" panose="020B0604020202020204" pitchFamily="34" charset="0"/>
                <a:ea typeface="Times New Roman" panose="02020603050405020304" pitchFamily="18" charset="0"/>
              </a:rPr>
              <a:t> </a:t>
            </a:r>
          </a:p>
          <a:p>
            <a:pPr fontAlgn="base">
              <a:lnSpc>
                <a:spcPct val="90000"/>
              </a:lnSpc>
            </a:pPr>
            <a:endParaRPr lang="en-GB" sz="1900" dirty="0">
              <a:effectLst/>
              <a:latin typeface="Helvetica" panose="020B0604020202020204" pitchFamily="34" charset="0"/>
              <a:ea typeface="Times New Roman" panose="02020603050405020304" pitchFamily="18" charset="0"/>
            </a:endParaRPr>
          </a:p>
          <a:p>
            <a:pPr fontAlgn="base">
              <a:lnSpc>
                <a:spcPct val="90000"/>
              </a:lnSpc>
            </a:pPr>
            <a:r>
              <a:rPr lang="en-GB" sz="1900" dirty="0">
                <a:latin typeface="Helvetica" panose="020B0604020202020204" pitchFamily="34" charset="0"/>
                <a:ea typeface="Times New Roman" panose="02020603050405020304" pitchFamily="18" charset="0"/>
              </a:rPr>
              <a:t>&gt;&gt;&gt; Barracks for quarry workers, </a:t>
            </a:r>
            <a:r>
              <a:rPr lang="en-GB" sz="1900" dirty="0" err="1">
                <a:latin typeface="Helvetica" panose="020B0604020202020204" pitchFamily="34" charset="0"/>
                <a:ea typeface="Times New Roman" panose="02020603050405020304" pitchFamily="18" charset="0"/>
              </a:rPr>
              <a:t>Dinorwic</a:t>
            </a:r>
            <a:r>
              <a:rPr lang="en-GB" sz="1900" dirty="0">
                <a:latin typeface="Helvetica" panose="020B0604020202020204" pitchFamily="34" charset="0"/>
                <a:ea typeface="Times New Roman" panose="02020603050405020304" pitchFamily="18" charset="0"/>
              </a:rPr>
              <a:t> quarry </a:t>
            </a:r>
            <a:r>
              <a:rPr lang="en-GB" sz="1900" dirty="0">
                <a:latin typeface="Helvetica" panose="020B0604020202020204" pitchFamily="34" charset="0"/>
                <a:ea typeface="Times New Roman" panose="02020603050405020304" pitchFamily="18" charset="0"/>
                <a:hlinkClick r:id="rId3"/>
              </a:rPr>
              <a:t>https://the-past.com/feature/welsh-slate-chiselling-through-time/</a:t>
            </a:r>
            <a:r>
              <a:rPr lang="en-GB" sz="1900" dirty="0">
                <a:latin typeface="Helvetica" panose="020B0604020202020204" pitchFamily="34" charset="0"/>
                <a:ea typeface="Times New Roman" panose="02020603050405020304" pitchFamily="18" charset="0"/>
              </a:rPr>
              <a:t> </a:t>
            </a:r>
            <a:endParaRPr lang="en-GB" sz="1900" dirty="0">
              <a:effectLst/>
              <a:latin typeface="Times New Roman" panose="02020603050405020304" pitchFamily="18" charset="0"/>
              <a:ea typeface="Times New Roman" panose="02020603050405020304" pitchFamily="18" charset="0"/>
            </a:endParaRPr>
          </a:p>
          <a:p>
            <a:pPr>
              <a:lnSpc>
                <a:spcPct val="90000"/>
              </a:lnSpc>
            </a:pPr>
            <a:endParaRPr lang="en-GB" sz="1900" dirty="0"/>
          </a:p>
        </p:txBody>
      </p:sp>
      <p:cxnSp>
        <p:nvCxnSpPr>
          <p:cNvPr id="5129" name="Straight Connector 5128">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122" name="Picture 2" descr="below These now roofless dwellings at the Dinowric quarry were built as so-called ‘barracks’ for unmarried quarrymen, or for father and son, uncle and nephew. Each unit consists of two or three rooms, with a communal kitchen at one end of the terrace.">
            <a:extLst>
              <a:ext uri="{FF2B5EF4-FFF2-40B4-BE49-F238E27FC236}">
                <a16:creationId xmlns:a16="http://schemas.microsoft.com/office/drawing/2014/main" id="{7AB67C48-DD44-919E-DD29-D1D052367E4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666" r="25809"/>
          <a:stretch/>
        </p:blipFill>
        <p:spPr bwMode="auto">
          <a:xfrm>
            <a:off x="5264837" y="1"/>
            <a:ext cx="6927163"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5131" name="Group 5130">
            <a:extLst>
              <a:ext uri="{FF2B5EF4-FFF2-40B4-BE49-F238E27FC236}">
                <a16:creationId xmlns:a16="http://schemas.microsoft.com/office/drawing/2014/main" id="{3FCE1FB7-7E83-C242-A5AD-4646FBE1C9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5132" name="Freeform 40">
              <a:extLst>
                <a:ext uri="{FF2B5EF4-FFF2-40B4-BE49-F238E27FC236}">
                  <a16:creationId xmlns:a16="http://schemas.microsoft.com/office/drawing/2014/main" id="{B8D18D83-C725-D745-B62E-4CDC73E31D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3" name="Freeform 41">
              <a:extLst>
                <a:ext uri="{FF2B5EF4-FFF2-40B4-BE49-F238E27FC236}">
                  <a16:creationId xmlns:a16="http://schemas.microsoft.com/office/drawing/2014/main" id="{964C4E64-7EB1-3840-94A1-073533B6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4" name="Freeform 42">
              <a:extLst>
                <a:ext uri="{FF2B5EF4-FFF2-40B4-BE49-F238E27FC236}">
                  <a16:creationId xmlns:a16="http://schemas.microsoft.com/office/drawing/2014/main" id="{58747916-12E7-2A44-90AC-868676B61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5" name="Freeform 43">
              <a:extLst>
                <a:ext uri="{FF2B5EF4-FFF2-40B4-BE49-F238E27FC236}">
                  <a16:creationId xmlns:a16="http://schemas.microsoft.com/office/drawing/2014/main" id="{C62734AC-B154-604F-A35D-C78CF94F7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6" name="Freeform 44">
              <a:extLst>
                <a:ext uri="{FF2B5EF4-FFF2-40B4-BE49-F238E27FC236}">
                  <a16:creationId xmlns:a16="http://schemas.microsoft.com/office/drawing/2014/main" id="{AE04421A-F546-4046-8F52-CAE8232AC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7" name="Freeform 45">
              <a:extLst>
                <a:ext uri="{FF2B5EF4-FFF2-40B4-BE49-F238E27FC236}">
                  <a16:creationId xmlns:a16="http://schemas.microsoft.com/office/drawing/2014/main" id="{49F9C907-348C-4142-AB27-429B47D2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8" name="Freeform 46">
              <a:extLst>
                <a:ext uri="{FF2B5EF4-FFF2-40B4-BE49-F238E27FC236}">
                  <a16:creationId xmlns:a16="http://schemas.microsoft.com/office/drawing/2014/main" id="{82917C11-77C6-A84B-A805-16EEAFB7A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2277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3" name="Oval 12">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8" name="Straight Connector 37">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40" name="Rectangle 3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27705-DA0F-47BB-6206-105B9BD72625}"/>
              </a:ext>
            </a:extLst>
          </p:cNvPr>
          <p:cNvSpPr>
            <a:spLocks noGrp="1"/>
          </p:cNvSpPr>
          <p:nvPr>
            <p:ph type="title"/>
          </p:nvPr>
        </p:nvSpPr>
        <p:spPr>
          <a:xfrm>
            <a:off x="566924" y="765768"/>
            <a:ext cx="6402597" cy="1063244"/>
          </a:xfrm>
        </p:spPr>
        <p:txBody>
          <a:bodyPr vert="horz" lIns="91440" tIns="45720" rIns="91440" bIns="45720" rtlCol="0" anchor="t">
            <a:normAutofit/>
          </a:bodyPr>
          <a:lstStyle/>
          <a:p>
            <a:pPr>
              <a:lnSpc>
                <a:spcPct val="90000"/>
              </a:lnSpc>
            </a:pPr>
            <a:r>
              <a:rPr lang="en-US" sz="3400" dirty="0">
                <a:latin typeface="Neue Haas Grotesk Text Pro" panose="020B0504020202020204" pitchFamily="34" charset="77"/>
              </a:rPr>
              <a:t>High-water mark and decline: </a:t>
            </a:r>
            <a:r>
              <a:rPr lang="en-US" sz="3600" dirty="0"/>
              <a:t>Gwyn, </a:t>
            </a:r>
            <a:r>
              <a:rPr lang="en-US" sz="3600" i="1" dirty="0"/>
              <a:t>Welsh Slate</a:t>
            </a:r>
            <a:r>
              <a:rPr lang="en-US" sz="3600" dirty="0"/>
              <a:t>, p. 31</a:t>
            </a:r>
            <a:endParaRPr lang="en-US" sz="3400" dirty="0">
              <a:latin typeface="Neue Haas Grotesk Text Pro" panose="020B0504020202020204" pitchFamily="34" charset="77"/>
            </a:endParaRPr>
          </a:p>
        </p:txBody>
      </p:sp>
      <p:grpSp>
        <p:nvGrpSpPr>
          <p:cNvPr id="42" name="Group 41">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3"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Content Placeholder 4">
            <a:extLst>
              <a:ext uri="{FF2B5EF4-FFF2-40B4-BE49-F238E27FC236}">
                <a16:creationId xmlns:a16="http://schemas.microsoft.com/office/drawing/2014/main" id="{F656179C-A89D-0964-0C7A-73DDB2A95DDB}"/>
              </a:ext>
            </a:extLst>
          </p:cNvPr>
          <p:cNvPicPr>
            <a:picLocks noGrp="1" noChangeAspect="1"/>
          </p:cNvPicPr>
          <p:nvPr>
            <p:ph idx="1"/>
          </p:nvPr>
        </p:nvPicPr>
        <p:blipFill>
          <a:blip r:embed="rId2"/>
          <a:stretch>
            <a:fillRect/>
          </a:stretch>
        </p:blipFill>
        <p:spPr>
          <a:xfrm>
            <a:off x="1972104" y="2168907"/>
            <a:ext cx="2685402" cy="3716821"/>
          </a:xfrm>
          <a:prstGeom prst="rect">
            <a:avLst/>
          </a:prstGeom>
        </p:spPr>
      </p:pic>
      <p:pic>
        <p:nvPicPr>
          <p:cNvPr id="7" name="Picture 6">
            <a:extLst>
              <a:ext uri="{FF2B5EF4-FFF2-40B4-BE49-F238E27FC236}">
                <a16:creationId xmlns:a16="http://schemas.microsoft.com/office/drawing/2014/main" id="{682118FB-AA94-BD73-AACE-A595079168D7}"/>
              </a:ext>
            </a:extLst>
          </p:cNvPr>
          <p:cNvPicPr>
            <a:picLocks noChangeAspect="1"/>
          </p:cNvPicPr>
          <p:nvPr/>
        </p:nvPicPr>
        <p:blipFill>
          <a:blip r:embed="rId3"/>
          <a:stretch>
            <a:fillRect/>
          </a:stretch>
        </p:blipFill>
        <p:spPr>
          <a:xfrm>
            <a:off x="6206759" y="2402264"/>
            <a:ext cx="5329858" cy="3237888"/>
          </a:xfrm>
          <a:prstGeom prst="rect">
            <a:avLst/>
          </a:prstGeom>
        </p:spPr>
      </p:pic>
      <p:cxnSp>
        <p:nvCxnSpPr>
          <p:cNvPr id="48" name="Straight Connector 47">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9483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0" name="Group 11">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1" name="Oval 12">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15">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16">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17">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Oval 20">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21">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22">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23">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Oval 26">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27">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28">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5" name="Straight Connector 37">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76" name="Rectangle 3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17CE1-B8BB-C798-BD64-B04893E6E878}"/>
              </a:ext>
            </a:extLst>
          </p:cNvPr>
          <p:cNvSpPr>
            <a:spLocks noGrp="1"/>
          </p:cNvSpPr>
          <p:nvPr>
            <p:ph type="title"/>
          </p:nvPr>
        </p:nvSpPr>
        <p:spPr>
          <a:xfrm>
            <a:off x="566924" y="765768"/>
            <a:ext cx="7090021" cy="1063244"/>
          </a:xfrm>
        </p:spPr>
        <p:txBody>
          <a:bodyPr vert="horz" lIns="91440" tIns="45720" rIns="91440" bIns="45720" rtlCol="0" anchor="t">
            <a:noAutofit/>
          </a:bodyPr>
          <a:lstStyle/>
          <a:p>
            <a:r>
              <a:rPr lang="en-US" sz="3600" dirty="0">
                <a:latin typeface="Neue Haas Grotesk Text Pro" panose="020B0504020202020204" pitchFamily="34" charset="77"/>
              </a:rPr>
              <a:t>Decline, 1911-1970,</a:t>
            </a:r>
            <a:br>
              <a:rPr lang="en-US" sz="3600" dirty="0">
                <a:latin typeface="Neue Haas Grotesk Text Pro" panose="020B0504020202020204" pitchFamily="34" charset="77"/>
              </a:rPr>
            </a:br>
            <a:r>
              <a:rPr lang="en-US" sz="3600" dirty="0">
                <a:latin typeface="Neue Haas Grotesk Text Pro" panose="020B0504020202020204" pitchFamily="34" charset="77"/>
              </a:rPr>
              <a:t>Gwyn, Welsh Slate, p. 11</a:t>
            </a:r>
          </a:p>
        </p:txBody>
      </p:sp>
      <p:grpSp>
        <p:nvGrpSpPr>
          <p:cNvPr id="77" name="Group 41">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78"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7" name="Picture 6">
            <a:extLst>
              <a:ext uri="{FF2B5EF4-FFF2-40B4-BE49-F238E27FC236}">
                <a16:creationId xmlns:a16="http://schemas.microsoft.com/office/drawing/2014/main" id="{FBEE169B-4D73-BFDC-C4F5-22240124987F}"/>
              </a:ext>
            </a:extLst>
          </p:cNvPr>
          <p:cNvPicPr>
            <a:picLocks noChangeAspect="1"/>
          </p:cNvPicPr>
          <p:nvPr/>
        </p:nvPicPr>
        <p:blipFill>
          <a:blip r:embed="rId2"/>
          <a:stretch>
            <a:fillRect/>
          </a:stretch>
        </p:blipFill>
        <p:spPr>
          <a:xfrm>
            <a:off x="6462653" y="1650362"/>
            <a:ext cx="5082802" cy="4231433"/>
          </a:xfrm>
          <a:prstGeom prst="rect">
            <a:avLst/>
          </a:prstGeom>
        </p:spPr>
      </p:pic>
      <p:pic>
        <p:nvPicPr>
          <p:cNvPr id="5" name="Content Placeholder 4">
            <a:extLst>
              <a:ext uri="{FF2B5EF4-FFF2-40B4-BE49-F238E27FC236}">
                <a16:creationId xmlns:a16="http://schemas.microsoft.com/office/drawing/2014/main" id="{9083B2FF-A905-D1F5-8FE9-14B74C259C29}"/>
              </a:ext>
            </a:extLst>
          </p:cNvPr>
          <p:cNvPicPr>
            <a:picLocks noGrp="1" noChangeAspect="1"/>
          </p:cNvPicPr>
          <p:nvPr>
            <p:ph idx="1"/>
          </p:nvPr>
        </p:nvPicPr>
        <p:blipFill>
          <a:blip r:embed="rId3"/>
          <a:stretch>
            <a:fillRect/>
          </a:stretch>
        </p:blipFill>
        <p:spPr>
          <a:xfrm>
            <a:off x="871529" y="2409509"/>
            <a:ext cx="5329858" cy="2451735"/>
          </a:xfrm>
          <a:prstGeom prst="rect">
            <a:avLst/>
          </a:prstGeom>
        </p:spPr>
      </p:pic>
      <p:cxnSp>
        <p:nvCxnSpPr>
          <p:cNvPr id="82" name="Straight Connector 47">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518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77" name="Group 6151">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6153" name="Oval 6152">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5"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81" name="Oval 6155">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0" name="Oval 6156">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2" name="Oval 6157">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3"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94"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95" name="Oval 6160">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6" name="Oval 6161">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7" name="Oval 6162">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4" name="Oval 6163">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5"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66"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67" name="Oval 6166">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Oval 6167">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Oval 6168">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71"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72"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73"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74"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75"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76"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6178" name="Straight Connector 6177">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6180" name="Rectangle 617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82" name="Group 6181">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6183" name="Oval 6182">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4"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85"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86"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87"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88"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89"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283A9A3-C221-7729-49C4-E782AA307CA9}"/>
              </a:ext>
            </a:extLst>
          </p:cNvPr>
          <p:cNvSpPr>
            <a:spLocks noGrp="1"/>
          </p:cNvSpPr>
          <p:nvPr>
            <p:ph type="title"/>
          </p:nvPr>
        </p:nvSpPr>
        <p:spPr>
          <a:xfrm>
            <a:off x="5226273" y="768334"/>
            <a:ext cx="5993659" cy="2866405"/>
          </a:xfrm>
        </p:spPr>
        <p:txBody>
          <a:bodyPr vert="horz" lIns="91440" tIns="45720" rIns="91440" bIns="45720" rtlCol="0" anchor="t">
            <a:normAutofit/>
          </a:bodyPr>
          <a:lstStyle/>
          <a:p>
            <a:r>
              <a:rPr lang="en-US" sz="6000" dirty="0"/>
              <a:t>Want to know more?</a:t>
            </a:r>
          </a:p>
        </p:txBody>
      </p:sp>
      <p:sp>
        <p:nvSpPr>
          <p:cNvPr id="3" name="Content Placeholder 2">
            <a:extLst>
              <a:ext uri="{FF2B5EF4-FFF2-40B4-BE49-F238E27FC236}">
                <a16:creationId xmlns:a16="http://schemas.microsoft.com/office/drawing/2014/main" id="{D5D5C309-5A0C-B234-E955-DA23812B53E2}"/>
              </a:ext>
            </a:extLst>
          </p:cNvPr>
          <p:cNvSpPr>
            <a:spLocks noGrp="1"/>
          </p:cNvSpPr>
          <p:nvPr>
            <p:ph idx="1"/>
          </p:nvPr>
        </p:nvSpPr>
        <p:spPr>
          <a:xfrm>
            <a:off x="5226273" y="3344081"/>
            <a:ext cx="5993659" cy="2414336"/>
          </a:xfrm>
        </p:spPr>
        <p:txBody>
          <a:bodyPr vert="horz" lIns="91440" tIns="45720" rIns="91440" bIns="45720" rtlCol="0" anchor="b">
            <a:normAutofit lnSpcReduction="10000"/>
          </a:bodyPr>
          <a:lstStyle/>
          <a:p>
            <a:pPr marL="0" indent="0">
              <a:buNone/>
            </a:pPr>
            <a:r>
              <a:rPr lang="en-US" sz="2000" dirty="0"/>
              <a:t>David Gwyn, </a:t>
            </a:r>
            <a:r>
              <a:rPr lang="en-US" sz="2000" i="1" dirty="0"/>
              <a:t>Welsh Slate: Archaeology and History of an Industry</a:t>
            </a:r>
            <a:r>
              <a:rPr lang="en-US" sz="2000" dirty="0"/>
              <a:t> (</a:t>
            </a:r>
            <a:r>
              <a:rPr lang="en-GB" sz="2000" dirty="0"/>
              <a:t>Royal Commission on Ancient and Historical Monuments in Wales</a:t>
            </a:r>
            <a:r>
              <a:rPr lang="en-US" sz="2000" dirty="0"/>
              <a:t>, 2015)</a:t>
            </a:r>
          </a:p>
          <a:p>
            <a:pPr marL="0" indent="0">
              <a:buNone/>
            </a:pPr>
            <a:endParaRPr lang="en-US" sz="2000" dirty="0"/>
          </a:p>
          <a:p>
            <a:pPr marL="0" indent="0">
              <a:buNone/>
            </a:pPr>
            <a:r>
              <a:rPr lang="en-GB" sz="2000" dirty="0"/>
              <a:t>Lampeter Campus Library, Open Stack - Extra Large (</a:t>
            </a:r>
            <a:r>
              <a:rPr lang="en-GB" sz="2000"/>
              <a:t>QA); </a:t>
            </a:r>
            <a:r>
              <a:rPr lang="en-GB" sz="2000" dirty="0"/>
              <a:t>Q 338.2754 GWY</a:t>
            </a:r>
            <a:endParaRPr lang="en-US" sz="2000" dirty="0"/>
          </a:p>
        </p:txBody>
      </p:sp>
      <p:pic>
        <p:nvPicPr>
          <p:cNvPr id="6147" name="Picture 3">
            <a:extLst>
              <a:ext uri="{FF2B5EF4-FFF2-40B4-BE49-F238E27FC236}">
                <a16:creationId xmlns:a16="http://schemas.microsoft.com/office/drawing/2014/main" id="{16BD2D04-A816-8121-D5A2-CAD202E84CE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888" y="930932"/>
            <a:ext cx="4002456" cy="4987484"/>
          </a:xfrm>
          <a:prstGeom prst="rect">
            <a:avLst/>
          </a:prstGeom>
          <a:noFill/>
          <a:extLst>
            <a:ext uri="{909E8E84-426E-40DD-AFC4-6F175D3DCCD1}">
              <a14:hiddenFill xmlns:a14="http://schemas.microsoft.com/office/drawing/2010/main">
                <a:solidFill>
                  <a:srgbClr val="FFFFFF"/>
                </a:solidFill>
              </a14:hiddenFill>
            </a:ext>
          </a:extLst>
        </p:spPr>
      </p:pic>
      <p:cxnSp>
        <p:nvCxnSpPr>
          <p:cNvPr id="6191" name="Straight Connector 6190">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39925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2487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51" name="Rectangle 315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C751D-8389-2913-1924-F683B035BE32}"/>
              </a:ext>
            </a:extLst>
          </p:cNvPr>
          <p:cNvSpPr>
            <a:spLocks noGrp="1"/>
          </p:cNvSpPr>
          <p:nvPr>
            <p:ph type="title"/>
          </p:nvPr>
        </p:nvSpPr>
        <p:spPr>
          <a:xfrm>
            <a:off x="565151" y="770890"/>
            <a:ext cx="4133559" cy="1268984"/>
          </a:xfrm>
        </p:spPr>
        <p:txBody>
          <a:bodyPr>
            <a:normAutofit/>
          </a:bodyPr>
          <a:lstStyle/>
          <a:p>
            <a:r>
              <a:rPr lang="en-GB" dirty="0"/>
              <a:t>Adaptation</a:t>
            </a:r>
          </a:p>
        </p:txBody>
      </p:sp>
      <p:sp>
        <p:nvSpPr>
          <p:cNvPr id="3" name="Content Placeholder 2">
            <a:extLst>
              <a:ext uri="{FF2B5EF4-FFF2-40B4-BE49-F238E27FC236}">
                <a16:creationId xmlns:a16="http://schemas.microsoft.com/office/drawing/2014/main" id="{168DC89D-F58A-E6B8-3B0B-765992EA5ABF}"/>
              </a:ext>
            </a:extLst>
          </p:cNvPr>
          <p:cNvSpPr>
            <a:spLocks noGrp="1"/>
          </p:cNvSpPr>
          <p:nvPr>
            <p:ph idx="1"/>
          </p:nvPr>
        </p:nvSpPr>
        <p:spPr>
          <a:xfrm>
            <a:off x="565151" y="2160016"/>
            <a:ext cx="4133559" cy="3601212"/>
          </a:xfrm>
        </p:spPr>
        <p:txBody>
          <a:bodyPr>
            <a:normAutofit/>
          </a:bodyPr>
          <a:lstStyle/>
          <a:p>
            <a:pPr>
              <a:lnSpc>
                <a:spcPct val="90000"/>
              </a:lnSpc>
            </a:pPr>
            <a:r>
              <a:rPr lang="en-GB" sz="1300" dirty="0">
                <a:hlinkClick r:id="rId2"/>
              </a:rPr>
              <a:t>https://www.aberystwythartscentre.co.uk/theatre/pijin-pigeon</a:t>
            </a:r>
            <a:endParaRPr lang="en-GB" sz="1300" dirty="0"/>
          </a:p>
          <a:p>
            <a:pPr>
              <a:lnSpc>
                <a:spcPct val="90000"/>
              </a:lnSpc>
            </a:pPr>
            <a:r>
              <a:rPr lang="en-GB" sz="1300" dirty="0"/>
              <a:t>Aberystwyth Arts Centre, Tue 21 March 2023 to Wed 22 March 2023</a:t>
            </a:r>
          </a:p>
          <a:p>
            <a:pPr>
              <a:lnSpc>
                <a:spcPct val="90000"/>
              </a:lnSpc>
            </a:pPr>
            <a:r>
              <a:rPr lang="en-GB" sz="1300" dirty="0"/>
              <a:t>“Set in the shadow of the north Wales slate quarries in the early ’90s, this is a gripping tale about growing up, the power of words, friendship and just how far people will go for love.</a:t>
            </a:r>
          </a:p>
          <a:p>
            <a:pPr>
              <a:lnSpc>
                <a:spcPct val="90000"/>
              </a:lnSpc>
            </a:pPr>
            <a:r>
              <a:rPr lang="en-GB" sz="1300" dirty="0"/>
              <a:t>Based on the best-selling novel Pigeon by author Alys Conran, and adapted for the stage by Bethan Marlow. Welsh and English are subtly woven together, and every performance will use integrated captioning in both Welsh and English.”</a:t>
            </a:r>
          </a:p>
          <a:p>
            <a:pPr>
              <a:lnSpc>
                <a:spcPct val="90000"/>
              </a:lnSpc>
            </a:pPr>
            <a:endParaRPr lang="en-GB" sz="1300" dirty="0"/>
          </a:p>
        </p:txBody>
      </p:sp>
      <p:pic>
        <p:nvPicPr>
          <p:cNvPr id="7" name="Picture 6">
            <a:extLst>
              <a:ext uri="{FF2B5EF4-FFF2-40B4-BE49-F238E27FC236}">
                <a16:creationId xmlns:a16="http://schemas.microsoft.com/office/drawing/2014/main" id="{44B10EAA-D375-CEBD-F0AF-541F8ECAE2CA}"/>
              </a:ext>
            </a:extLst>
          </p:cNvPr>
          <p:cNvPicPr>
            <a:picLocks noChangeAspect="1"/>
          </p:cNvPicPr>
          <p:nvPr/>
        </p:nvPicPr>
        <p:blipFill>
          <a:blip r:embed="rId3"/>
          <a:stretch>
            <a:fillRect/>
          </a:stretch>
        </p:blipFill>
        <p:spPr>
          <a:xfrm>
            <a:off x="5106596" y="1559826"/>
            <a:ext cx="6430513" cy="3729696"/>
          </a:xfrm>
          <a:prstGeom prst="rect">
            <a:avLst/>
          </a:prstGeom>
        </p:spPr>
      </p:pic>
      <p:grpSp>
        <p:nvGrpSpPr>
          <p:cNvPr id="3153" name="Group 3152">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15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5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5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5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159" name="Straight Connector 3158">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5920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77D276D-CA9B-9446-A765-86D888D1F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61373" y="0"/>
            <a:ext cx="1901686" cy="4677439"/>
            <a:chOff x="10290315" y="0"/>
            <a:chExt cx="1901686" cy="4677439"/>
          </a:xfrm>
        </p:grpSpPr>
        <p:sp>
          <p:nvSpPr>
            <p:cNvPr id="13" name="Freeform 19">
              <a:extLst>
                <a:ext uri="{FF2B5EF4-FFF2-40B4-BE49-F238E27FC236}">
                  <a16:creationId xmlns:a16="http://schemas.microsoft.com/office/drawing/2014/main" id="{C0BB80D1-CF6D-BB4F-AD2B-49B975452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1">
              <a:extLst>
                <a:ext uri="{FF2B5EF4-FFF2-40B4-BE49-F238E27FC236}">
                  <a16:creationId xmlns:a16="http://schemas.microsoft.com/office/drawing/2014/main" id="{C6126A28-C746-C74A-912C-2C303EA36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3">
              <a:extLst>
                <a:ext uri="{FF2B5EF4-FFF2-40B4-BE49-F238E27FC236}">
                  <a16:creationId xmlns:a16="http://schemas.microsoft.com/office/drawing/2014/main" id="{AB3D858D-21A8-7D4F-8A5B-0CD82902F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4">
              <a:extLst>
                <a:ext uri="{FF2B5EF4-FFF2-40B4-BE49-F238E27FC236}">
                  <a16:creationId xmlns:a16="http://schemas.microsoft.com/office/drawing/2014/main" id="{5335B45B-B169-4047-908E-14D1FEFAC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C738FDB-DC49-773B-30E7-697A9C03B1FF}"/>
              </a:ext>
            </a:extLst>
          </p:cNvPr>
          <p:cNvSpPr>
            <a:spLocks noGrp="1"/>
          </p:cNvSpPr>
          <p:nvPr>
            <p:ph type="title"/>
          </p:nvPr>
        </p:nvSpPr>
        <p:spPr>
          <a:xfrm>
            <a:off x="565151" y="770890"/>
            <a:ext cx="3926946" cy="1268984"/>
          </a:xfrm>
        </p:spPr>
        <p:txBody>
          <a:bodyPr>
            <a:normAutofit/>
          </a:bodyPr>
          <a:lstStyle/>
          <a:p>
            <a:r>
              <a:rPr lang="en-GB" dirty="0"/>
              <a:t>List of work</a:t>
            </a:r>
          </a:p>
        </p:txBody>
      </p:sp>
      <p:sp>
        <p:nvSpPr>
          <p:cNvPr id="3" name="Content Placeholder 2">
            <a:extLst>
              <a:ext uri="{FF2B5EF4-FFF2-40B4-BE49-F238E27FC236}">
                <a16:creationId xmlns:a16="http://schemas.microsoft.com/office/drawing/2014/main" id="{C0509CA1-0DF8-F5F1-815A-8F257279B4EC}"/>
              </a:ext>
            </a:extLst>
          </p:cNvPr>
          <p:cNvSpPr>
            <a:spLocks noGrp="1"/>
          </p:cNvSpPr>
          <p:nvPr>
            <p:ph idx="1"/>
          </p:nvPr>
        </p:nvSpPr>
        <p:spPr>
          <a:xfrm>
            <a:off x="565151" y="2160016"/>
            <a:ext cx="3926946" cy="3601212"/>
          </a:xfrm>
        </p:spPr>
        <p:txBody>
          <a:bodyPr>
            <a:normAutofit/>
          </a:bodyPr>
          <a:lstStyle/>
          <a:p>
            <a:r>
              <a:rPr lang="en-GB" dirty="0"/>
              <a:t>Please visit </a:t>
            </a:r>
            <a:r>
              <a:rPr lang="en-GB" dirty="0">
                <a:hlinkClick r:id="rId2"/>
              </a:rPr>
              <a:t>https://nationalcentreforwriting.org.uk/owen-sheers-writers/alys-conran/</a:t>
            </a:r>
            <a:r>
              <a:rPr lang="en-GB" dirty="0"/>
              <a:t> for a bibliography of Alys Conran’s work</a:t>
            </a:r>
          </a:p>
        </p:txBody>
      </p:sp>
      <p:cxnSp>
        <p:nvCxnSpPr>
          <p:cNvPr id="18" name="Straight Connector 1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lose-up of bookshelves in a public library">
            <a:extLst>
              <a:ext uri="{FF2B5EF4-FFF2-40B4-BE49-F238E27FC236}">
                <a16:creationId xmlns:a16="http://schemas.microsoft.com/office/drawing/2014/main" id="{0D0DA444-35C8-ABFE-3FC6-8CED5228C464}"/>
              </a:ext>
            </a:extLst>
          </p:cNvPr>
          <p:cNvPicPr>
            <a:picLocks noChangeAspect="1"/>
          </p:cNvPicPr>
          <p:nvPr/>
        </p:nvPicPr>
        <p:blipFill rotWithShape="1">
          <a:blip r:embed="rId3">
            <a:extLst>
              <a:ext uri="{28A0092B-C50C-407E-A947-70E740481C1C}">
                <a14:useLocalDpi xmlns:a14="http://schemas.microsoft.com/office/drawing/2010/main" val="0"/>
              </a:ext>
            </a:extLst>
          </a:blip>
          <a:srcRect l="10136" r="12593" b="1"/>
          <a:stretch/>
        </p:blipFill>
        <p:spPr>
          <a:xfrm>
            <a:off x="5264837" y="1"/>
            <a:ext cx="6927163" cy="6857999"/>
          </a:xfrm>
          <a:prstGeom prst="rect">
            <a:avLst/>
          </a:prstGeom>
        </p:spPr>
      </p:pic>
    </p:spTree>
    <p:extLst>
      <p:ext uri="{BB962C8B-B14F-4D97-AF65-F5344CB8AC3E}">
        <p14:creationId xmlns:p14="http://schemas.microsoft.com/office/powerpoint/2010/main" val="2242772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9F982-960C-6AA1-7C80-33371AFE8608}"/>
              </a:ext>
            </a:extLst>
          </p:cNvPr>
          <p:cNvSpPr>
            <a:spLocks noGrp="1"/>
          </p:cNvSpPr>
          <p:nvPr>
            <p:ph type="title"/>
          </p:nvPr>
        </p:nvSpPr>
        <p:spPr>
          <a:xfrm>
            <a:off x="565150" y="348196"/>
            <a:ext cx="7905990" cy="1268984"/>
          </a:xfrm>
        </p:spPr>
        <p:txBody>
          <a:bodyPr>
            <a:normAutofit fontScale="90000"/>
          </a:bodyPr>
          <a:lstStyle/>
          <a:p>
            <a:r>
              <a:rPr lang="en-GB" dirty="0"/>
              <a:t>Writing Welsh place: an opening historical example…</a:t>
            </a:r>
          </a:p>
        </p:txBody>
      </p:sp>
      <p:sp>
        <p:nvSpPr>
          <p:cNvPr id="3" name="Text Placeholder 2">
            <a:extLst>
              <a:ext uri="{FF2B5EF4-FFF2-40B4-BE49-F238E27FC236}">
                <a16:creationId xmlns:a16="http://schemas.microsoft.com/office/drawing/2014/main" id="{DF969F84-BADE-08CF-C926-073CDF76F14B}"/>
              </a:ext>
            </a:extLst>
          </p:cNvPr>
          <p:cNvSpPr>
            <a:spLocks noGrp="1"/>
          </p:cNvSpPr>
          <p:nvPr>
            <p:ph sz="half" idx="1"/>
          </p:nvPr>
        </p:nvSpPr>
        <p:spPr>
          <a:xfrm>
            <a:off x="693117" y="1739640"/>
            <a:ext cx="3214822" cy="1633590"/>
          </a:xfrm>
        </p:spPr>
        <p:txBody>
          <a:bodyPr>
            <a:normAutofit fontScale="92500"/>
          </a:bodyPr>
          <a:lstStyle/>
          <a:p>
            <a:r>
              <a:rPr lang="en-GB" dirty="0">
                <a:solidFill>
                  <a:srgbClr val="FF0000"/>
                </a:solidFill>
              </a:rPr>
              <a:t>George Borrow, </a:t>
            </a:r>
            <a:r>
              <a:rPr lang="en-GB" i="1" dirty="0">
                <a:solidFill>
                  <a:srgbClr val="FF0000"/>
                </a:solidFill>
              </a:rPr>
              <a:t>Wild Wales</a:t>
            </a:r>
            <a:r>
              <a:rPr lang="en-GB" dirty="0">
                <a:solidFill>
                  <a:srgbClr val="FF0000"/>
                </a:solidFill>
              </a:rPr>
              <a:t>, published in 1862 – an Englishman touring Wales</a:t>
            </a:r>
          </a:p>
        </p:txBody>
      </p:sp>
      <p:sp>
        <p:nvSpPr>
          <p:cNvPr id="4" name="Content Placeholder 3">
            <a:extLst>
              <a:ext uri="{FF2B5EF4-FFF2-40B4-BE49-F238E27FC236}">
                <a16:creationId xmlns:a16="http://schemas.microsoft.com/office/drawing/2014/main" id="{558EAE8D-3EAD-D7A8-4F61-8D70F6CCD578}"/>
              </a:ext>
            </a:extLst>
          </p:cNvPr>
          <p:cNvSpPr>
            <a:spLocks noGrp="1"/>
          </p:cNvSpPr>
          <p:nvPr>
            <p:ph sz="half" idx="2"/>
          </p:nvPr>
        </p:nvSpPr>
        <p:spPr>
          <a:xfrm>
            <a:off x="6387338" y="1739640"/>
            <a:ext cx="5239512" cy="3395473"/>
          </a:xfrm>
        </p:spPr>
        <p:txBody>
          <a:bodyPr>
            <a:normAutofit fontScale="92500"/>
          </a:bodyPr>
          <a:lstStyle/>
          <a:p>
            <a:r>
              <a:rPr lang="en-GB" dirty="0"/>
              <a:t>‘In the summer of the year 1854 myself, wife, and daughter determined upon going into Wales to pass a few months there.’ (Chapter I)</a:t>
            </a:r>
          </a:p>
          <a:p>
            <a:r>
              <a:rPr lang="en-GB" dirty="0"/>
              <a:t>‘So our little family, consisting of myself, my wife Mary, and my daughter Henrietta […] started for Wales in the afternoon of the 27</a:t>
            </a:r>
            <a:r>
              <a:rPr lang="en-GB" baseline="30000" dirty="0"/>
              <a:t>th</a:t>
            </a:r>
            <a:r>
              <a:rPr lang="en-GB" dirty="0"/>
              <a:t> July, 1854.’ (Chapter II)</a:t>
            </a:r>
          </a:p>
        </p:txBody>
      </p:sp>
      <p:pic>
        <p:nvPicPr>
          <p:cNvPr id="7170" name="Picture 2">
            <a:extLst>
              <a:ext uri="{FF2B5EF4-FFF2-40B4-BE49-F238E27FC236}">
                <a16:creationId xmlns:a16="http://schemas.microsoft.com/office/drawing/2014/main" id="{70CCE8E0-EFE8-F759-DF48-026A188FFF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9888" y="2819384"/>
            <a:ext cx="2095500" cy="29622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26C199E-803D-1A15-CCEC-947A9F7F5A78}"/>
              </a:ext>
            </a:extLst>
          </p:cNvPr>
          <p:cNvSpPr txBox="1"/>
          <p:nvPr/>
        </p:nvSpPr>
        <p:spPr>
          <a:xfrm>
            <a:off x="951782" y="3894797"/>
            <a:ext cx="2886973" cy="923330"/>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Portrait, 1843, by Henry Wyndham Phillips (National Portrait Gallery, London)</a:t>
            </a:r>
            <a:endParaRPr lang="en-GB" dirty="0"/>
          </a:p>
        </p:txBody>
      </p:sp>
    </p:spTree>
    <p:extLst>
      <p:ext uri="{BB962C8B-B14F-4D97-AF65-F5344CB8AC3E}">
        <p14:creationId xmlns:p14="http://schemas.microsoft.com/office/powerpoint/2010/main" val="868578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5F0E3B-A461-64F7-727C-2003494831A1}"/>
              </a:ext>
            </a:extLst>
          </p:cNvPr>
          <p:cNvSpPr>
            <a:spLocks noGrp="1"/>
          </p:cNvSpPr>
          <p:nvPr>
            <p:ph type="title"/>
          </p:nvPr>
        </p:nvSpPr>
        <p:spPr>
          <a:xfrm>
            <a:off x="565150" y="768334"/>
            <a:ext cx="8791501" cy="2866405"/>
          </a:xfrm>
        </p:spPr>
        <p:txBody>
          <a:bodyPr vert="horz" lIns="91440" tIns="45720" rIns="91440" bIns="45720" rtlCol="0" anchor="t">
            <a:normAutofit/>
          </a:bodyPr>
          <a:lstStyle/>
          <a:p>
            <a:pPr>
              <a:lnSpc>
                <a:spcPct val="90000"/>
              </a:lnSpc>
            </a:pPr>
            <a:r>
              <a:rPr lang="en-US" sz="6100" i="1" dirty="0"/>
              <a:t>Pigeon</a:t>
            </a:r>
            <a:r>
              <a:rPr lang="en-US" sz="6100" dirty="0"/>
              <a:t> – creating place in contemporary fiction from Wales</a:t>
            </a:r>
          </a:p>
        </p:txBody>
      </p:sp>
      <p:sp>
        <p:nvSpPr>
          <p:cNvPr id="3" name="Text Placeholder 2">
            <a:extLst>
              <a:ext uri="{FF2B5EF4-FFF2-40B4-BE49-F238E27FC236}">
                <a16:creationId xmlns:a16="http://schemas.microsoft.com/office/drawing/2014/main" id="{80991CC4-FA82-7125-4CB5-7595924F60F2}"/>
              </a:ext>
            </a:extLst>
          </p:cNvPr>
          <p:cNvSpPr>
            <a:spLocks noGrp="1"/>
          </p:cNvSpPr>
          <p:nvPr>
            <p:ph type="body" idx="1"/>
          </p:nvPr>
        </p:nvSpPr>
        <p:spPr>
          <a:xfrm>
            <a:off x="565150" y="4283239"/>
            <a:ext cx="8791501" cy="1475177"/>
          </a:xfrm>
        </p:spPr>
        <p:txBody>
          <a:bodyPr vert="horz" lIns="91440" tIns="45720" rIns="91440" bIns="45720" rtlCol="0" anchor="b">
            <a:normAutofit/>
          </a:bodyPr>
          <a:lstStyle/>
          <a:p>
            <a:r>
              <a:rPr lang="en-US" sz="2000" dirty="0">
                <a:solidFill>
                  <a:srgbClr val="FFFF00"/>
                </a:solidFill>
              </a:rPr>
              <a:t>Discussion: what passages in the novel are crucial for constructing place, and how do they create the place/s they focus on?</a:t>
            </a:r>
          </a:p>
        </p:txBody>
      </p:sp>
      <p:cxnSp>
        <p:nvCxnSpPr>
          <p:cNvPr id="38" name="Straight Connector 37">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E63AF7E2-A240-C246-AFB8-2AD8FF4621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1" name="Freeform 23">
              <a:extLst>
                <a:ext uri="{FF2B5EF4-FFF2-40B4-BE49-F238E27FC236}">
                  <a16:creationId xmlns:a16="http://schemas.microsoft.com/office/drawing/2014/main" id="{760799C4-90B2-C44F-B45C-4128C830B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24">
              <a:extLst>
                <a:ext uri="{FF2B5EF4-FFF2-40B4-BE49-F238E27FC236}">
                  <a16:creationId xmlns:a16="http://schemas.microsoft.com/office/drawing/2014/main" id="{8117A5FF-BE82-D049-80D2-F42CEB9E7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25">
              <a:extLst>
                <a:ext uri="{FF2B5EF4-FFF2-40B4-BE49-F238E27FC236}">
                  <a16:creationId xmlns:a16="http://schemas.microsoft.com/office/drawing/2014/main" id="{0BDBD55C-A498-F545-BABF-ACA34A20E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26">
              <a:extLst>
                <a:ext uri="{FF2B5EF4-FFF2-40B4-BE49-F238E27FC236}">
                  <a16:creationId xmlns:a16="http://schemas.microsoft.com/office/drawing/2014/main" id="{FC6DFD41-F3C6-7747-98B3-A47594E7B4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27">
              <a:extLst>
                <a:ext uri="{FF2B5EF4-FFF2-40B4-BE49-F238E27FC236}">
                  <a16:creationId xmlns:a16="http://schemas.microsoft.com/office/drawing/2014/main" id="{FA2D6C8B-5842-3443-BC3B-700D61C56D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28">
              <a:extLst>
                <a:ext uri="{FF2B5EF4-FFF2-40B4-BE49-F238E27FC236}">
                  <a16:creationId xmlns:a16="http://schemas.microsoft.com/office/drawing/2014/main" id="{C7442654-B5C0-1847-A829-082D07974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29">
              <a:extLst>
                <a:ext uri="{FF2B5EF4-FFF2-40B4-BE49-F238E27FC236}">
                  <a16:creationId xmlns:a16="http://schemas.microsoft.com/office/drawing/2014/main" id="{42B39F10-6841-E54C-8D10-69B571EE1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8354111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1"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2"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6"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 name="Picture 3" descr="Analogue wall clock">
            <a:extLst>
              <a:ext uri="{FF2B5EF4-FFF2-40B4-BE49-F238E27FC236}">
                <a16:creationId xmlns:a16="http://schemas.microsoft.com/office/drawing/2014/main" id="{0D85AC74-DD55-2B71-AEA8-8DE6DB99AF5D}"/>
              </a:ext>
            </a:extLst>
          </p:cNvPr>
          <p:cNvPicPr>
            <a:picLocks noChangeAspect="1"/>
          </p:cNvPicPr>
          <p:nvPr/>
        </p:nvPicPr>
        <p:blipFill rotWithShape="1">
          <a:blip r:embed="rId2"/>
          <a:srcRect t="6514" b="8900"/>
          <a:stretch/>
        </p:blipFill>
        <p:spPr>
          <a:xfrm>
            <a:off x="20" y="1"/>
            <a:ext cx="12191980" cy="6857999"/>
          </a:xfrm>
          <a:prstGeom prst="rect">
            <a:avLst/>
          </a:prstGeom>
        </p:spPr>
      </p:pic>
      <p:sp>
        <p:nvSpPr>
          <p:cNvPr id="79"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3571E0E2-BB39-FF28-E9CC-8F7C3BF19DBC}"/>
              </a:ext>
            </a:extLst>
          </p:cNvPr>
          <p:cNvSpPr>
            <a:spLocks noGrp="1"/>
          </p:cNvSpPr>
          <p:nvPr>
            <p:ph type="title"/>
          </p:nvPr>
        </p:nvSpPr>
        <p:spPr>
          <a:xfrm>
            <a:off x="565150" y="768334"/>
            <a:ext cx="6969505" cy="2866405"/>
          </a:xfrm>
        </p:spPr>
        <p:txBody>
          <a:bodyPr vert="horz" lIns="91440" tIns="45720" rIns="91440" bIns="45720" rtlCol="0" anchor="t">
            <a:normAutofit/>
          </a:bodyPr>
          <a:lstStyle/>
          <a:p>
            <a:r>
              <a:rPr lang="en-US" sz="6600" dirty="0"/>
              <a:t>Time for a break</a:t>
            </a:r>
          </a:p>
        </p:txBody>
      </p:sp>
      <p:cxnSp>
        <p:nvCxnSpPr>
          <p:cNvPr id="80" name="Straight Connector 39">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81" name="Group 41">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82"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3158421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E90F3-E377-CEEC-C0AD-2A8ADD5F43DB}"/>
              </a:ext>
            </a:extLst>
          </p:cNvPr>
          <p:cNvSpPr>
            <a:spLocks noGrp="1"/>
          </p:cNvSpPr>
          <p:nvPr>
            <p:ph type="title"/>
          </p:nvPr>
        </p:nvSpPr>
        <p:spPr>
          <a:xfrm>
            <a:off x="565150" y="768334"/>
            <a:ext cx="7335835" cy="2866405"/>
          </a:xfrm>
        </p:spPr>
        <p:txBody>
          <a:bodyPr vert="horz" lIns="91440" tIns="45720" rIns="91440" bIns="45720" rtlCol="0" anchor="t">
            <a:normAutofit/>
          </a:bodyPr>
          <a:lstStyle/>
          <a:p>
            <a:pPr>
              <a:lnSpc>
                <a:spcPct val="90000"/>
              </a:lnSpc>
            </a:pPr>
            <a:r>
              <a:rPr lang="en-US" sz="6700" dirty="0"/>
              <a:t>Main Practical Activity (30-45 minutes)</a:t>
            </a:r>
          </a:p>
        </p:txBody>
      </p:sp>
      <p:sp>
        <p:nvSpPr>
          <p:cNvPr id="3" name="Text Placeholder 2">
            <a:extLst>
              <a:ext uri="{FF2B5EF4-FFF2-40B4-BE49-F238E27FC236}">
                <a16:creationId xmlns:a16="http://schemas.microsoft.com/office/drawing/2014/main" id="{C2B1EC23-55DA-6067-C601-ADAD4410D15D}"/>
              </a:ext>
            </a:extLst>
          </p:cNvPr>
          <p:cNvSpPr>
            <a:spLocks noGrp="1"/>
          </p:cNvSpPr>
          <p:nvPr>
            <p:ph type="body" idx="1"/>
          </p:nvPr>
        </p:nvSpPr>
        <p:spPr>
          <a:xfrm>
            <a:off x="565150" y="4283239"/>
            <a:ext cx="7335835" cy="1475177"/>
          </a:xfrm>
        </p:spPr>
        <p:txBody>
          <a:bodyPr vert="horz" lIns="91440" tIns="45720" rIns="91440" bIns="45720" rtlCol="0" anchor="b">
            <a:normAutofit/>
          </a:bodyPr>
          <a:lstStyle/>
          <a:p>
            <a:r>
              <a:rPr lang="en-US" sz="2000" dirty="0">
                <a:solidFill>
                  <a:srgbClr val="FFFF00"/>
                </a:solidFill>
              </a:rPr>
              <a:t>Work together to create a ‘research poster’ identifying key places in Pigeon - and explaining how they are constructed by the text.</a:t>
            </a:r>
          </a:p>
        </p:txBody>
      </p:sp>
      <p:cxnSp>
        <p:nvCxnSpPr>
          <p:cNvPr id="38" name="Straight Connector 37">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1714268B-8C50-CA4E-9D9C-553429034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5974" y="0"/>
            <a:ext cx="3266026" cy="6858001"/>
            <a:chOff x="8925974" y="0"/>
            <a:chExt cx="3266026" cy="6858001"/>
          </a:xfrm>
        </p:grpSpPr>
        <p:sp>
          <p:nvSpPr>
            <p:cNvPr id="41" name="Oval 40">
              <a:extLst>
                <a:ext uri="{FF2B5EF4-FFF2-40B4-BE49-F238E27FC236}">
                  <a16:creationId xmlns:a16="http://schemas.microsoft.com/office/drawing/2014/main" id="{8ABEF35D-F220-CC47-918A-86AD6DB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057"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36">
              <a:extLst>
                <a:ext uri="{FF2B5EF4-FFF2-40B4-BE49-F238E27FC236}">
                  <a16:creationId xmlns:a16="http://schemas.microsoft.com/office/drawing/2014/main" id="{C00E500B-D6E7-C64D-BB6C-BCC4F8B7B8F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922" y="6295076"/>
              <a:ext cx="539078" cy="562924"/>
            </a:xfrm>
            <a:custGeom>
              <a:avLst/>
              <a:gdLst>
                <a:gd name="connsiteX0" fmla="*/ 539078 w 539078"/>
                <a:gd name="connsiteY0" fmla="*/ 0 h 562924"/>
                <a:gd name="connsiteX1" fmla="*/ 539078 w 539078"/>
                <a:gd name="connsiteY1" fmla="*/ 562924 h 562924"/>
                <a:gd name="connsiteX2" fmla="*/ 22 w 539078"/>
                <a:gd name="connsiteY2" fmla="*/ 562924 h 562924"/>
                <a:gd name="connsiteX3" fmla="*/ 0 w 539078"/>
                <a:gd name="connsiteY3" fmla="*/ 562712 h 562924"/>
                <a:gd name="connsiteX4" fmla="*/ 451422 w 539078"/>
                <a:gd name="connsiteY4" fmla="*/ 8836 h 562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4">
                  <a:moveTo>
                    <a:pt x="539078" y="0"/>
                  </a:moveTo>
                  <a:lnTo>
                    <a:pt x="539078" y="562924"/>
                  </a:lnTo>
                  <a:lnTo>
                    <a:pt x="22" y="562924"/>
                  </a:lnTo>
                  <a:lnTo>
                    <a:pt x="0" y="562712"/>
                  </a:lnTo>
                  <a:cubicBezTo>
                    <a:pt x="0" y="289501"/>
                    <a:pt x="193796" y="61554"/>
                    <a:pt x="451422"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37">
              <a:extLst>
                <a:ext uri="{FF2B5EF4-FFF2-40B4-BE49-F238E27FC236}">
                  <a16:creationId xmlns:a16="http://schemas.microsoft.com/office/drawing/2014/main" id="{E738F114-63E2-2F46-879C-39082E11D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3552046"/>
              <a:ext cx="539078" cy="1125424"/>
            </a:xfrm>
            <a:custGeom>
              <a:avLst/>
              <a:gdLst>
                <a:gd name="connsiteX0" fmla="*/ 539078 w 539078"/>
                <a:gd name="connsiteY0" fmla="*/ 0 h 1125424"/>
                <a:gd name="connsiteX1" fmla="*/ 539078 w 539078"/>
                <a:gd name="connsiteY1" fmla="*/ 1125424 h 1125424"/>
                <a:gd name="connsiteX2" fmla="*/ 451423 w 539078"/>
                <a:gd name="connsiteY2" fmla="*/ 1116588 h 1125424"/>
                <a:gd name="connsiteX3" fmla="*/ 0 w 539078"/>
                <a:gd name="connsiteY3" fmla="*/ 562712 h 1125424"/>
                <a:gd name="connsiteX4" fmla="*/ 451423 w 539078"/>
                <a:gd name="connsiteY4" fmla="*/ 8836 h 1125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4">
                  <a:moveTo>
                    <a:pt x="539078" y="0"/>
                  </a:moveTo>
                  <a:lnTo>
                    <a:pt x="539078" y="1125424"/>
                  </a:lnTo>
                  <a:lnTo>
                    <a:pt x="451423" y="1116588"/>
                  </a:lnTo>
                  <a:cubicBezTo>
                    <a:pt x="193797" y="1063870"/>
                    <a:pt x="0" y="835923"/>
                    <a:pt x="0" y="562712"/>
                  </a:cubicBezTo>
                  <a:cubicBezTo>
                    <a:pt x="0" y="289501"/>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38">
              <a:extLst>
                <a:ext uri="{FF2B5EF4-FFF2-40B4-BE49-F238E27FC236}">
                  <a16:creationId xmlns:a16="http://schemas.microsoft.com/office/drawing/2014/main" id="{02D7001E-46DE-6140-8803-620C53392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2180532"/>
              <a:ext cx="539078" cy="1125425"/>
            </a:xfrm>
            <a:custGeom>
              <a:avLst/>
              <a:gdLst>
                <a:gd name="connsiteX0" fmla="*/ 539078 w 539078"/>
                <a:gd name="connsiteY0" fmla="*/ 0 h 1125425"/>
                <a:gd name="connsiteX1" fmla="*/ 539078 w 539078"/>
                <a:gd name="connsiteY1" fmla="*/ 1125425 h 1125425"/>
                <a:gd name="connsiteX2" fmla="*/ 451423 w 539078"/>
                <a:gd name="connsiteY2" fmla="*/ 1116588 h 1125425"/>
                <a:gd name="connsiteX3" fmla="*/ 0 w 539078"/>
                <a:gd name="connsiteY3" fmla="*/ 562712 h 1125425"/>
                <a:gd name="connsiteX4" fmla="*/ 451423 w 539078"/>
                <a:gd name="connsiteY4" fmla="*/ 8836 h 11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5">
                  <a:moveTo>
                    <a:pt x="539078" y="0"/>
                  </a:moveTo>
                  <a:lnTo>
                    <a:pt x="539078" y="1125425"/>
                  </a:lnTo>
                  <a:lnTo>
                    <a:pt x="451423" y="1116588"/>
                  </a:lnTo>
                  <a:cubicBezTo>
                    <a:pt x="193797" y="1063870"/>
                    <a:pt x="0" y="835923"/>
                    <a:pt x="0" y="562712"/>
                  </a:cubicBezTo>
                  <a:cubicBezTo>
                    <a:pt x="0" y="289502"/>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39">
              <a:extLst>
                <a:ext uri="{FF2B5EF4-FFF2-40B4-BE49-F238E27FC236}">
                  <a16:creationId xmlns:a16="http://schemas.microsoft.com/office/drawing/2014/main" id="{BD55182B-F5B7-BC4D-9649-D3A17486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0"/>
              <a:ext cx="539078" cy="562926"/>
            </a:xfrm>
            <a:custGeom>
              <a:avLst/>
              <a:gdLst>
                <a:gd name="connsiteX0" fmla="*/ 22 w 539078"/>
                <a:gd name="connsiteY0" fmla="*/ 0 h 562926"/>
                <a:gd name="connsiteX1" fmla="*/ 539078 w 539078"/>
                <a:gd name="connsiteY1" fmla="*/ 0 h 562926"/>
                <a:gd name="connsiteX2" fmla="*/ 539078 w 539078"/>
                <a:gd name="connsiteY2" fmla="*/ 562926 h 562926"/>
                <a:gd name="connsiteX3" fmla="*/ 451423 w 539078"/>
                <a:gd name="connsiteY3" fmla="*/ 554090 h 562926"/>
                <a:gd name="connsiteX4" fmla="*/ 0 w 539078"/>
                <a:gd name="connsiteY4" fmla="*/ 214 h 56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6">
                  <a:moveTo>
                    <a:pt x="22" y="0"/>
                  </a:moveTo>
                  <a:lnTo>
                    <a:pt x="539078" y="0"/>
                  </a:lnTo>
                  <a:lnTo>
                    <a:pt x="539078" y="562926"/>
                  </a:lnTo>
                  <a:lnTo>
                    <a:pt x="451423" y="554090"/>
                  </a:lnTo>
                  <a:cubicBezTo>
                    <a:pt x="193797" y="501372"/>
                    <a:pt x="0" y="27342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0">
              <a:extLst>
                <a:ext uri="{FF2B5EF4-FFF2-40B4-BE49-F238E27FC236}">
                  <a16:creationId xmlns:a16="http://schemas.microsoft.com/office/drawing/2014/main" id="{E2A11AC1-65D6-254F-8C03-98312331D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6"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1">
              <a:extLst>
                <a:ext uri="{FF2B5EF4-FFF2-40B4-BE49-F238E27FC236}">
                  <a16:creationId xmlns:a16="http://schemas.microsoft.com/office/drawing/2014/main" id="{3F2B5374-F243-F34E-BC5C-861BA70EC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2">
              <a:extLst>
                <a:ext uri="{FF2B5EF4-FFF2-40B4-BE49-F238E27FC236}">
                  <a16:creationId xmlns:a16="http://schemas.microsoft.com/office/drawing/2014/main" id="{84DEF8D9-0016-6E40-A7C9-BF7C523F8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809288"/>
              <a:ext cx="536364" cy="1124878"/>
            </a:xfrm>
            <a:custGeom>
              <a:avLst/>
              <a:gdLst>
                <a:gd name="connsiteX0" fmla="*/ 536364 w 536364"/>
                <a:gd name="connsiteY0" fmla="*/ 0 h 1124878"/>
                <a:gd name="connsiteX1" fmla="*/ 536364 w 536364"/>
                <a:gd name="connsiteY1" fmla="*/ 25187 h 1124878"/>
                <a:gd name="connsiteX2" fmla="*/ 456541 w 536364"/>
                <a:gd name="connsiteY2" fmla="*/ 33233 h 1124878"/>
                <a:gd name="connsiteX3" fmla="*/ 25399 w 536364"/>
                <a:gd name="connsiteY3" fmla="*/ 562226 h 1124878"/>
                <a:gd name="connsiteX4" fmla="*/ 456541 w 536364"/>
                <a:gd name="connsiteY4" fmla="*/ 1091219 h 1124878"/>
                <a:gd name="connsiteX5" fmla="*/ 536364 w 536364"/>
                <a:gd name="connsiteY5" fmla="*/ 1099266 h 1124878"/>
                <a:gd name="connsiteX6" fmla="*/ 536364 w 536364"/>
                <a:gd name="connsiteY6" fmla="*/ 1124878 h 1124878"/>
                <a:gd name="connsiteX7" fmla="*/ 451423 w 536364"/>
                <a:gd name="connsiteY7" fmla="*/ 1116315 h 1124878"/>
                <a:gd name="connsiteX8" fmla="*/ 0 w 536364"/>
                <a:gd name="connsiteY8" fmla="*/ 562439 h 1124878"/>
                <a:gd name="connsiteX9" fmla="*/ 451423 w 536364"/>
                <a:gd name="connsiteY9" fmla="*/ 8563 h 112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8">
                  <a:moveTo>
                    <a:pt x="536364" y="0"/>
                  </a:moveTo>
                  <a:lnTo>
                    <a:pt x="536364" y="25187"/>
                  </a:lnTo>
                  <a:lnTo>
                    <a:pt x="456541" y="33233"/>
                  </a:lnTo>
                  <a:cubicBezTo>
                    <a:pt x="210489" y="83583"/>
                    <a:pt x="25399" y="301290"/>
                    <a:pt x="25399" y="562226"/>
                  </a:cubicBezTo>
                  <a:cubicBezTo>
                    <a:pt x="25399" y="823163"/>
                    <a:pt x="210489" y="1040870"/>
                    <a:pt x="456541" y="1091219"/>
                  </a:cubicBezTo>
                  <a:lnTo>
                    <a:pt x="536364" y="1099266"/>
                  </a:lnTo>
                  <a:lnTo>
                    <a:pt x="536364" y="1124878"/>
                  </a:lnTo>
                  <a:lnTo>
                    <a:pt x="451423" y="1116315"/>
                  </a:lnTo>
                  <a:cubicBezTo>
                    <a:pt x="193797" y="1063597"/>
                    <a:pt x="0" y="835650"/>
                    <a:pt x="0" y="562439"/>
                  </a:cubicBezTo>
                  <a:cubicBezTo>
                    <a:pt x="0" y="289228"/>
                    <a:pt x="193797" y="61281"/>
                    <a:pt x="451423" y="856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3">
              <a:extLst>
                <a:ext uri="{FF2B5EF4-FFF2-40B4-BE49-F238E27FC236}">
                  <a16:creationId xmlns:a16="http://schemas.microsoft.com/office/drawing/2014/main" id="{7A87F92E-7BB7-CF40-B9F4-F6A76E48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4">
              <a:extLst>
                <a:ext uri="{FF2B5EF4-FFF2-40B4-BE49-F238E27FC236}">
                  <a16:creationId xmlns:a16="http://schemas.microsoft.com/office/drawing/2014/main" id="{3956B80A-36C5-A84F-A57F-2264B346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4"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45">
              <a:extLst>
                <a:ext uri="{FF2B5EF4-FFF2-40B4-BE49-F238E27FC236}">
                  <a16:creationId xmlns:a16="http://schemas.microsoft.com/office/drawing/2014/main" id="{F3F753EA-9ED0-B749-B25F-1D359659F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46">
              <a:extLst>
                <a:ext uri="{FF2B5EF4-FFF2-40B4-BE49-F238E27FC236}">
                  <a16:creationId xmlns:a16="http://schemas.microsoft.com/office/drawing/2014/main" id="{4C348B07-3AA5-3142-A06C-D2FAA3922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4924471"/>
              <a:ext cx="536364" cy="1124877"/>
            </a:xfrm>
            <a:custGeom>
              <a:avLst/>
              <a:gdLst>
                <a:gd name="connsiteX0" fmla="*/ 536364 w 536364"/>
                <a:gd name="connsiteY0" fmla="*/ 0 h 1124877"/>
                <a:gd name="connsiteX1" fmla="*/ 536364 w 536364"/>
                <a:gd name="connsiteY1" fmla="*/ 25186 h 1124877"/>
                <a:gd name="connsiteX2" fmla="*/ 456541 w 536364"/>
                <a:gd name="connsiteY2" fmla="*/ 33232 h 1124877"/>
                <a:gd name="connsiteX3" fmla="*/ 25399 w 536364"/>
                <a:gd name="connsiteY3" fmla="*/ 562225 h 1124877"/>
                <a:gd name="connsiteX4" fmla="*/ 456541 w 536364"/>
                <a:gd name="connsiteY4" fmla="*/ 1091218 h 1124877"/>
                <a:gd name="connsiteX5" fmla="*/ 536364 w 536364"/>
                <a:gd name="connsiteY5" fmla="*/ 1099265 h 1124877"/>
                <a:gd name="connsiteX6" fmla="*/ 536364 w 536364"/>
                <a:gd name="connsiteY6" fmla="*/ 1124877 h 1124877"/>
                <a:gd name="connsiteX7" fmla="*/ 451423 w 536364"/>
                <a:gd name="connsiteY7" fmla="*/ 1116314 h 1124877"/>
                <a:gd name="connsiteX8" fmla="*/ 0 w 536364"/>
                <a:gd name="connsiteY8" fmla="*/ 562438 h 1124877"/>
                <a:gd name="connsiteX9" fmla="*/ 451423 w 536364"/>
                <a:gd name="connsiteY9" fmla="*/ 8562 h 112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7">
                  <a:moveTo>
                    <a:pt x="536364" y="0"/>
                  </a:moveTo>
                  <a:lnTo>
                    <a:pt x="536364" y="25186"/>
                  </a:lnTo>
                  <a:lnTo>
                    <a:pt x="456541" y="33232"/>
                  </a:lnTo>
                  <a:cubicBezTo>
                    <a:pt x="210489" y="83582"/>
                    <a:pt x="25399" y="301289"/>
                    <a:pt x="25399" y="562225"/>
                  </a:cubicBezTo>
                  <a:cubicBezTo>
                    <a:pt x="25399" y="823162"/>
                    <a:pt x="210489" y="1040869"/>
                    <a:pt x="456541" y="1091218"/>
                  </a:cubicBezTo>
                  <a:lnTo>
                    <a:pt x="536364" y="1099265"/>
                  </a:lnTo>
                  <a:lnTo>
                    <a:pt x="536364" y="1124877"/>
                  </a:lnTo>
                  <a:lnTo>
                    <a:pt x="451423" y="1116314"/>
                  </a:lnTo>
                  <a:cubicBezTo>
                    <a:pt x="193797" y="1063596"/>
                    <a:pt x="0" y="835649"/>
                    <a:pt x="0" y="562438"/>
                  </a:cubicBezTo>
                  <a:cubicBezTo>
                    <a:pt x="0" y="289227"/>
                    <a:pt x="193797" y="61280"/>
                    <a:pt x="451423" y="856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47">
              <a:extLst>
                <a:ext uri="{FF2B5EF4-FFF2-40B4-BE49-F238E27FC236}">
                  <a16:creationId xmlns:a16="http://schemas.microsoft.com/office/drawing/2014/main" id="{C3ED9540-E9D6-9D41-994B-55874068A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69"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4331532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writing on notebook">
            <a:extLst>
              <a:ext uri="{FF2B5EF4-FFF2-40B4-BE49-F238E27FC236}">
                <a16:creationId xmlns:a16="http://schemas.microsoft.com/office/drawing/2014/main" id="{49A6CC53-C4F0-45B3-8C56-E8222B49769C}"/>
              </a:ext>
            </a:extLst>
          </p:cNvPr>
          <p:cNvPicPr>
            <a:picLocks noChangeAspect="1"/>
          </p:cNvPicPr>
          <p:nvPr/>
        </p:nvPicPr>
        <p:blipFill rotWithShape="1">
          <a:blip r:embed="rId2">
            <a:extLst>
              <a:ext uri="{28A0092B-C50C-407E-A947-70E740481C1C}">
                <a14:useLocalDpi xmlns:a14="http://schemas.microsoft.com/office/drawing/2010/main" val="0"/>
              </a:ext>
            </a:extLst>
          </a:blip>
          <a:srcRect l="3556" r="1" b="1"/>
          <a:stretch/>
        </p:blipFill>
        <p:spPr>
          <a:xfrm>
            <a:off x="20" y="1"/>
            <a:ext cx="12191980" cy="6857999"/>
          </a:xfrm>
          <a:prstGeom prst="rect">
            <a:avLst/>
          </a:prstGeom>
        </p:spPr>
      </p:pic>
      <p:sp>
        <p:nvSpPr>
          <p:cNvPr id="13" name="Rectangle">
            <a:extLst>
              <a:ext uri="{FF2B5EF4-FFF2-40B4-BE49-F238E27FC236}">
                <a16:creationId xmlns:a16="http://schemas.microsoft.com/office/drawing/2014/main" id="{14ACB00F-615E-0E4F-9794-329E08F6E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50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65DD14D9-FCAE-4EC0-7BF8-5B0F79DAA1B5}"/>
              </a:ext>
            </a:extLst>
          </p:cNvPr>
          <p:cNvSpPr>
            <a:spLocks noGrp="1"/>
          </p:cNvSpPr>
          <p:nvPr>
            <p:ph type="title"/>
          </p:nvPr>
        </p:nvSpPr>
        <p:spPr>
          <a:xfrm>
            <a:off x="565150" y="770890"/>
            <a:ext cx="7335835" cy="1268984"/>
          </a:xfrm>
        </p:spPr>
        <p:txBody>
          <a:bodyPr>
            <a:normAutofit/>
          </a:bodyPr>
          <a:lstStyle/>
          <a:p>
            <a:pPr>
              <a:lnSpc>
                <a:spcPct val="90000"/>
              </a:lnSpc>
            </a:pPr>
            <a:r>
              <a:rPr lang="en-GB" dirty="0"/>
              <a:t>Putting knowledge into practice</a:t>
            </a:r>
            <a:endParaRPr lang="en-GB"/>
          </a:p>
        </p:txBody>
      </p:sp>
      <p:sp>
        <p:nvSpPr>
          <p:cNvPr id="4" name="Content Placeholder 3">
            <a:extLst>
              <a:ext uri="{FF2B5EF4-FFF2-40B4-BE49-F238E27FC236}">
                <a16:creationId xmlns:a16="http://schemas.microsoft.com/office/drawing/2014/main" id="{6DC0ECA4-63D1-1F44-A0B9-EDDC4B81AE01}"/>
              </a:ext>
            </a:extLst>
          </p:cNvPr>
          <p:cNvSpPr>
            <a:spLocks noGrp="1"/>
          </p:cNvSpPr>
          <p:nvPr>
            <p:ph idx="1"/>
          </p:nvPr>
        </p:nvSpPr>
        <p:spPr>
          <a:xfrm>
            <a:off x="565150" y="2160016"/>
            <a:ext cx="7335835" cy="3601212"/>
          </a:xfrm>
        </p:spPr>
        <p:txBody>
          <a:bodyPr>
            <a:normAutofit/>
          </a:bodyPr>
          <a:lstStyle/>
          <a:p>
            <a:r>
              <a:rPr lang="en-GB" dirty="0"/>
              <a:t>To close our session, use what you've learnt about how </a:t>
            </a:r>
            <a:r>
              <a:rPr lang="en-GB" i="1" dirty="0"/>
              <a:t>Pigeon </a:t>
            </a:r>
            <a:r>
              <a:rPr lang="en-GB" dirty="0"/>
              <a:t>constructs places by starting to work on a short piece of writing that brings a place to life that you know well.</a:t>
            </a:r>
          </a:p>
          <a:p>
            <a:r>
              <a:rPr lang="en-GB" dirty="0"/>
              <a:t>You could base your work on a specific passage in </a:t>
            </a:r>
            <a:r>
              <a:rPr lang="en-GB" i="1" dirty="0"/>
              <a:t>Pigeon</a:t>
            </a:r>
            <a:r>
              <a:rPr lang="en-GB" dirty="0"/>
              <a:t>, or you could draw on a range of techniques used across the novel.</a:t>
            </a:r>
          </a:p>
        </p:txBody>
      </p:sp>
      <p:cxnSp>
        <p:nvCxnSpPr>
          <p:cNvPr id="15" name="Straight Connector 14">
            <a:extLst>
              <a:ext uri="{FF2B5EF4-FFF2-40B4-BE49-F238E27FC236}">
                <a16:creationId xmlns:a16="http://schemas.microsoft.com/office/drawing/2014/main" id="{1D2BBFA3-6EA8-1C48-B3A5-DFCC389D28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7" name="Group 16">
            <a:extLst>
              <a:ext uri="{FF2B5EF4-FFF2-40B4-BE49-F238E27FC236}">
                <a16:creationId xmlns:a16="http://schemas.microsoft.com/office/drawing/2014/main" id="{35B55452-0B37-B747-9C68-70C4EF8F75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8" name="Freeform 41">
              <a:extLst>
                <a:ext uri="{FF2B5EF4-FFF2-40B4-BE49-F238E27FC236}">
                  <a16:creationId xmlns:a16="http://schemas.microsoft.com/office/drawing/2014/main" id="{CBBA7287-7E9D-884B-93D7-D56B52AD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2">
              <a:extLst>
                <a:ext uri="{FF2B5EF4-FFF2-40B4-BE49-F238E27FC236}">
                  <a16:creationId xmlns:a16="http://schemas.microsoft.com/office/drawing/2014/main" id="{E09BD6CA-D4FC-1041-9A4A-5BD33DDED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3">
              <a:extLst>
                <a:ext uri="{FF2B5EF4-FFF2-40B4-BE49-F238E27FC236}">
                  <a16:creationId xmlns:a16="http://schemas.microsoft.com/office/drawing/2014/main" id="{60AFCEEC-E747-AF48-9591-58C67AF8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4">
              <a:extLst>
                <a:ext uri="{FF2B5EF4-FFF2-40B4-BE49-F238E27FC236}">
                  <a16:creationId xmlns:a16="http://schemas.microsoft.com/office/drawing/2014/main" id="{2290DF32-70FD-0E48-9258-0BD83EE62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45">
              <a:extLst>
                <a:ext uri="{FF2B5EF4-FFF2-40B4-BE49-F238E27FC236}">
                  <a16:creationId xmlns:a16="http://schemas.microsoft.com/office/drawing/2014/main" id="{61BFE2D7-8646-5943-87D5-C6A9CDF68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46">
              <a:extLst>
                <a:ext uri="{FF2B5EF4-FFF2-40B4-BE49-F238E27FC236}">
                  <a16:creationId xmlns:a16="http://schemas.microsoft.com/office/drawing/2014/main" id="{6FFCD48C-239D-ED44-879B-9E5DD00DEA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47">
              <a:extLst>
                <a:ext uri="{FF2B5EF4-FFF2-40B4-BE49-F238E27FC236}">
                  <a16:creationId xmlns:a16="http://schemas.microsoft.com/office/drawing/2014/main" id="{55CCAE64-959A-BC4A-A123-FC9283192D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26494921"/>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FA92672-E3CE-2A22-0018-7736C13DF9EF}"/>
              </a:ext>
            </a:extLst>
          </p:cNvPr>
          <p:cNvSpPr>
            <a:spLocks noGrp="1"/>
          </p:cNvSpPr>
          <p:nvPr>
            <p:ph type="title"/>
          </p:nvPr>
        </p:nvSpPr>
        <p:spPr>
          <a:xfrm>
            <a:off x="5224243" y="770890"/>
            <a:ext cx="6400999" cy="1268984"/>
          </a:xfrm>
        </p:spPr>
        <p:txBody>
          <a:bodyPr>
            <a:normAutofit/>
          </a:bodyPr>
          <a:lstStyle/>
          <a:p>
            <a:r>
              <a:rPr lang="en-GB" dirty="0"/>
              <a:t>Next week…</a:t>
            </a:r>
          </a:p>
        </p:txBody>
      </p:sp>
      <p:sp>
        <p:nvSpPr>
          <p:cNvPr id="3" name="Content Placeholder 2">
            <a:extLst>
              <a:ext uri="{FF2B5EF4-FFF2-40B4-BE49-F238E27FC236}">
                <a16:creationId xmlns:a16="http://schemas.microsoft.com/office/drawing/2014/main" id="{95022CDF-7579-1BEF-2929-7EBA5ACE39F3}"/>
              </a:ext>
            </a:extLst>
          </p:cNvPr>
          <p:cNvSpPr>
            <a:spLocks noGrp="1"/>
          </p:cNvSpPr>
          <p:nvPr>
            <p:ph idx="1"/>
          </p:nvPr>
        </p:nvSpPr>
        <p:spPr>
          <a:xfrm>
            <a:off x="4907903" y="1772819"/>
            <a:ext cx="6904652" cy="4314289"/>
          </a:xfrm>
        </p:spPr>
        <p:txBody>
          <a:bodyPr>
            <a:normAutofit/>
          </a:bodyPr>
          <a:lstStyle/>
          <a:p>
            <a:r>
              <a:rPr lang="en-GB" sz="2200" i="1" dirty="0"/>
              <a:t>Pigeon</a:t>
            </a:r>
            <a:r>
              <a:rPr lang="en-GB" sz="2200" dirty="0"/>
              <a:t>, session 2.</a:t>
            </a:r>
          </a:p>
          <a:p>
            <a:r>
              <a:rPr lang="en-GB" sz="2200" dirty="0"/>
              <a:t>You’ll need to read the rest of the novel.</a:t>
            </a:r>
          </a:p>
          <a:p>
            <a:r>
              <a:rPr lang="en-GB" sz="2200" dirty="0"/>
              <a:t>Please come to class with three passages chosen that you think represent key themes in the text.</a:t>
            </a:r>
          </a:p>
          <a:p>
            <a:r>
              <a:rPr lang="en-GB" sz="2200" dirty="0"/>
              <a:t>In the session, we’ll draw on your education skills to draft resource sheets for teachers that would help students discuss the novel in terms of the issues you identify.</a:t>
            </a:r>
          </a:p>
        </p:txBody>
      </p:sp>
      <p:pic>
        <p:nvPicPr>
          <p:cNvPr id="4" name="Picture 2" descr="Pigeon by [Alys Conran]">
            <a:extLst>
              <a:ext uri="{FF2B5EF4-FFF2-40B4-BE49-F238E27FC236}">
                <a16:creationId xmlns:a16="http://schemas.microsoft.com/office/drawing/2014/main" id="{C3C74A26-F5DB-4F1F-3CE0-7DDDC99102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8335"/>
          <a:stretch/>
        </p:blipFill>
        <p:spPr bwMode="auto">
          <a:xfrm>
            <a:off x="20" y="1"/>
            <a:ext cx="4657325"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776350"/>
      </p:ext>
    </p:extLst>
  </p:cSld>
  <p:clrMapOvr>
    <a:masterClrMapping/>
  </p:clrMapOvr>
</p:sld>
</file>

<file path=ppt/theme/theme1.xml><?xml version="1.0" encoding="utf-8"?>
<a:theme xmlns:a="http://schemas.openxmlformats.org/drawingml/2006/main" name="Punchcard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D69C63C37ACA646BE54901579DE1973" ma:contentTypeVersion="7" ma:contentTypeDescription="Create a new document." ma:contentTypeScope="" ma:versionID="a7bc343ed16316ad399107b8797e2a83">
  <xsd:schema xmlns:xsd="http://www.w3.org/2001/XMLSchema" xmlns:xs="http://www.w3.org/2001/XMLSchema" xmlns:p="http://schemas.microsoft.com/office/2006/metadata/properties" xmlns:ns3="ae888650-7396-48c8-b40d-dd012b4de289" xmlns:ns4="2d818235-49ca-4ae5-a4a6-8bb78267d6ec" targetNamespace="http://schemas.microsoft.com/office/2006/metadata/properties" ma:root="true" ma:fieldsID="aaceb419a1b9663e44a12d45c52f176e" ns3:_="" ns4:_="">
    <xsd:import namespace="ae888650-7396-48c8-b40d-dd012b4de289"/>
    <xsd:import namespace="2d818235-49ca-4ae5-a4a6-8bb78267d6ec"/>
    <xsd:element name="properties">
      <xsd:complexType>
        <xsd:sequence>
          <xsd:element name="documentManagement">
            <xsd:complexType>
              <xsd:all>
                <xsd:element ref="ns3:SharedWithDetails" minOccurs="0"/>
                <xsd:element ref="ns3:SharedWithUser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888650-7396-48c8-b40d-dd012b4de289" elementFormDefault="qualified">
    <xsd:import namespace="http://schemas.microsoft.com/office/2006/documentManagement/types"/>
    <xsd:import namespace="http://schemas.microsoft.com/office/infopath/2007/PartnerControls"/>
    <xsd:element name="SharedWithDetails" ma:index="8" nillable="true" ma:displayName="Shared With Details" ma:internalName="SharedWithDetails" ma:readOnly="true">
      <xsd:simpleType>
        <xsd:restriction base="dms:Note">
          <xsd:maxLength value="255"/>
        </xsd:restriction>
      </xsd:simpleType>
    </xsd:element>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818235-49ca-4ae5-a4a6-8bb78267d6e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2730DB-CEEB-4F83-BDEA-DC5BA5A00CE4}">
  <ds:schemaRefs>
    <ds:schemaRef ds:uri="http://schemas.microsoft.com/office/2006/documentManagement/types"/>
    <ds:schemaRef ds:uri="http://schemas.microsoft.com/office/2006/metadata/properties"/>
    <ds:schemaRef ds:uri="http://purl.org/dc/dcmitype/"/>
    <ds:schemaRef ds:uri="ae888650-7396-48c8-b40d-dd012b4de289"/>
    <ds:schemaRef ds:uri="2d818235-49ca-4ae5-a4a6-8bb78267d6ec"/>
    <ds:schemaRef ds:uri="http://purl.org/dc/elements/1.1/"/>
    <ds:schemaRef ds:uri="http://schemas.microsoft.com/office/infopath/2007/PartnerControls"/>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A26BD7AF-F538-4AEF-BF8C-75A506C71D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888650-7396-48c8-b40d-dd012b4de289"/>
    <ds:schemaRef ds:uri="2d818235-49ca-4ae5-a4a6-8bb78267d6e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4B002F-DBD7-4766-A7C0-E5AFC29BC1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288</TotalTime>
  <Words>1480</Words>
  <Application>Microsoft Office PowerPoint</Application>
  <PresentationFormat>Widescreen</PresentationFormat>
  <Paragraphs>71</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gt_super_text_bold</vt:lpstr>
      <vt:lpstr>gt_super_text_book</vt:lpstr>
      <vt:lpstr>Helvetica</vt:lpstr>
      <vt:lpstr>Neue Haas Grotesk Text Pro</vt:lpstr>
      <vt:lpstr>Times New Roman</vt:lpstr>
      <vt:lpstr>PunchcardVTI</vt:lpstr>
      <vt:lpstr>Session 2: Pigeon/Writing Place  (HPEN5013)</vt:lpstr>
      <vt:lpstr>Pigeon, Alys Conran (2016): published simultaneously in English and Welsh</vt:lpstr>
      <vt:lpstr>Wales Book of the Year Winner, 2017</vt:lpstr>
      <vt:lpstr>Pigeon, Alys Conran (2016): translation</vt:lpstr>
      <vt:lpstr>Pigeon, Alys Conran (2016): the main character</vt:lpstr>
      <vt:lpstr>Pigeon, Alys Conran (2016): Cymraeg</vt:lpstr>
      <vt:lpstr>Location, location, location</vt:lpstr>
      <vt:lpstr>Bethesda and the Penrhyn Quarry</vt:lpstr>
      <vt:lpstr>David Gwyn</vt:lpstr>
      <vt:lpstr>A.H. Dodd…</vt:lpstr>
      <vt:lpstr>Growth (continued)</vt:lpstr>
      <vt:lpstr>High-water mark and decline: Gwyn, Welsh Slate, p. 31</vt:lpstr>
      <vt:lpstr>Decline, 1911-1970, Gwyn, Welsh Slate, p. 11</vt:lpstr>
      <vt:lpstr>Want to know more?</vt:lpstr>
      <vt:lpstr>Adaptation</vt:lpstr>
      <vt:lpstr>List of work</vt:lpstr>
      <vt:lpstr>Writing Welsh place: an opening historical example…</vt:lpstr>
      <vt:lpstr>Pigeon – creating place in contemporary fiction from Wales</vt:lpstr>
      <vt:lpstr>Time for a break</vt:lpstr>
      <vt:lpstr>Main Practical Activity (30-45 minutes)</vt:lpstr>
      <vt:lpstr>Putting knowledge into practice</vt:lpstr>
      <vt:lpstr>Next week…</vt:lpstr>
    </vt:vector>
  </TitlesOfParts>
  <Company>Prifysgol Aberystwyth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Aspects of Contemporary Literature  (HPEN5013)</dc:title>
  <dc:creator>Matthew Jarvis [maj52] (Staff)</dc:creator>
  <cp:lastModifiedBy>Matthew Jarvis [maj52] (Staff)</cp:lastModifiedBy>
  <cp:revision>1</cp:revision>
  <dcterms:created xsi:type="dcterms:W3CDTF">2022-09-22T19:13:03Z</dcterms:created>
  <dcterms:modified xsi:type="dcterms:W3CDTF">2022-09-29T15:49:40Z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0x010100FD69C63C37ACA646BE54901579DE1973</vt:lpwstr>
  </property>
</Properties>
</file>