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8" r:id="rId4"/>
    <p:sldId id="258" r:id="rId5"/>
    <p:sldId id="259" r:id="rId6"/>
    <p:sldId id="260" r:id="rId7"/>
    <p:sldId id="261" r:id="rId8"/>
    <p:sldId id="269" r:id="rId9"/>
    <p:sldId id="262" r:id="rId10"/>
    <p:sldId id="263" r:id="rId11"/>
    <p:sldId id="264" r:id="rId12"/>
    <p:sldId id="270" r:id="rId13"/>
    <p:sldId id="271" r:id="rId14"/>
    <p:sldId id="265" r:id="rId15"/>
    <p:sldId id="266" r:id="rId16"/>
    <p:sldId id="267"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8E575A-9B41-4F63-8BB5-07F0D55A60F1}" v="61" dt="2026-06-17T15:55:08.1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ila Sakhawat (2309140)" userId="d0a5bb7c-13ed-43a3-84a9-b43bd9c25e2f" providerId="ADAL" clId="{9A1368F3-0E4A-4A27-A6F7-E414D447FC7D}"/>
    <pc:docChg chg="undo custSel addSld modSld sldOrd">
      <pc:chgData name="Shamaila Sakhawat (2309140)" userId="d0a5bb7c-13ed-43a3-84a9-b43bd9c25e2f" providerId="ADAL" clId="{9A1368F3-0E4A-4A27-A6F7-E414D447FC7D}" dt="2026-06-17T15:55:08.138" v="1321" actId="114"/>
      <pc:docMkLst>
        <pc:docMk/>
      </pc:docMkLst>
      <pc:sldChg chg="addSp modSp mod">
        <pc:chgData name="Shamaila Sakhawat (2309140)" userId="d0a5bb7c-13ed-43a3-84a9-b43bd9c25e2f" providerId="ADAL" clId="{9A1368F3-0E4A-4A27-A6F7-E414D447FC7D}" dt="2026-06-15T10:16:28.393" v="673" actId="2710"/>
        <pc:sldMkLst>
          <pc:docMk/>
          <pc:sldMk cId="1367286293" sldId="256"/>
        </pc:sldMkLst>
        <pc:spChg chg="mod">
          <ac:chgData name="Shamaila Sakhawat (2309140)" userId="d0a5bb7c-13ed-43a3-84a9-b43bd9c25e2f" providerId="ADAL" clId="{9A1368F3-0E4A-4A27-A6F7-E414D447FC7D}" dt="2026-06-15T10:16:28.393" v="673" actId="2710"/>
          <ac:spMkLst>
            <pc:docMk/>
            <pc:sldMk cId="1367286293" sldId="256"/>
            <ac:spMk id="9" creationId="{6EB11804-3FA6-F47F-096E-8149C64B4F6F}"/>
          </ac:spMkLst>
        </pc:spChg>
      </pc:sldChg>
      <pc:sldChg chg="modSp mod">
        <pc:chgData name="Shamaila Sakhawat (2309140)" userId="d0a5bb7c-13ed-43a3-84a9-b43bd9c25e2f" providerId="ADAL" clId="{9A1368F3-0E4A-4A27-A6F7-E414D447FC7D}" dt="2026-06-15T18:21:31.222" v="907" actId="20577"/>
        <pc:sldMkLst>
          <pc:docMk/>
          <pc:sldMk cId="1474592760" sldId="257"/>
        </pc:sldMkLst>
        <pc:spChg chg="mod">
          <ac:chgData name="Shamaila Sakhawat (2309140)" userId="d0a5bb7c-13ed-43a3-84a9-b43bd9c25e2f" providerId="ADAL" clId="{9A1368F3-0E4A-4A27-A6F7-E414D447FC7D}" dt="2026-06-15T18:21:31.222" v="907" actId="20577"/>
          <ac:spMkLst>
            <pc:docMk/>
            <pc:sldMk cId="1474592760" sldId="257"/>
            <ac:spMk id="5" creationId="{9657EA2B-9306-1839-ECA6-487A36CCDAA1}"/>
          </ac:spMkLst>
        </pc:spChg>
        <pc:picChg chg="mod">
          <ac:chgData name="Shamaila Sakhawat (2309140)" userId="d0a5bb7c-13ed-43a3-84a9-b43bd9c25e2f" providerId="ADAL" clId="{9A1368F3-0E4A-4A27-A6F7-E414D447FC7D}" dt="2026-06-09T19:53:51.265" v="596" actId="14100"/>
          <ac:picMkLst>
            <pc:docMk/>
            <pc:sldMk cId="1474592760" sldId="257"/>
            <ac:picMk id="4" creationId="{B14FB046-5A04-D010-E488-BF0A88AD6F4F}"/>
          </ac:picMkLst>
        </pc:picChg>
      </pc:sldChg>
      <pc:sldChg chg="delSp modSp mod ord">
        <pc:chgData name="Shamaila Sakhawat (2309140)" userId="d0a5bb7c-13ed-43a3-84a9-b43bd9c25e2f" providerId="ADAL" clId="{9A1368F3-0E4A-4A27-A6F7-E414D447FC7D}" dt="2026-06-15T18:24:49.426" v="912" actId="20577"/>
        <pc:sldMkLst>
          <pc:docMk/>
          <pc:sldMk cId="3926197504" sldId="258"/>
        </pc:sldMkLst>
        <pc:spChg chg="mod">
          <ac:chgData name="Shamaila Sakhawat (2309140)" userId="d0a5bb7c-13ed-43a3-84a9-b43bd9c25e2f" providerId="ADAL" clId="{9A1368F3-0E4A-4A27-A6F7-E414D447FC7D}" dt="2026-06-15T18:24:49.426" v="912" actId="20577"/>
          <ac:spMkLst>
            <pc:docMk/>
            <pc:sldMk cId="3926197504" sldId="258"/>
            <ac:spMk id="5" creationId="{A0C7641A-06AC-1A6F-6A90-33EA763302A9}"/>
          </ac:spMkLst>
        </pc:spChg>
      </pc:sldChg>
      <pc:sldChg chg="modSp mod">
        <pc:chgData name="Shamaila Sakhawat (2309140)" userId="d0a5bb7c-13ed-43a3-84a9-b43bd9c25e2f" providerId="ADAL" clId="{9A1368F3-0E4A-4A27-A6F7-E414D447FC7D}" dt="2026-06-15T18:48:54.294" v="1029" actId="113"/>
        <pc:sldMkLst>
          <pc:docMk/>
          <pc:sldMk cId="822149883" sldId="259"/>
        </pc:sldMkLst>
        <pc:spChg chg="mod">
          <ac:chgData name="Shamaila Sakhawat (2309140)" userId="d0a5bb7c-13ed-43a3-84a9-b43bd9c25e2f" providerId="ADAL" clId="{9A1368F3-0E4A-4A27-A6F7-E414D447FC7D}" dt="2026-06-15T18:48:54.294" v="1029" actId="113"/>
          <ac:spMkLst>
            <pc:docMk/>
            <pc:sldMk cId="822149883" sldId="259"/>
            <ac:spMk id="5" creationId="{109F7AA0-1D98-78E8-1A7F-CAFCE9AA6730}"/>
          </ac:spMkLst>
        </pc:spChg>
        <pc:picChg chg="mod">
          <ac:chgData name="Shamaila Sakhawat (2309140)" userId="d0a5bb7c-13ed-43a3-84a9-b43bd9c25e2f" providerId="ADAL" clId="{9A1368F3-0E4A-4A27-A6F7-E414D447FC7D}" dt="2026-06-15T18:28:02.320" v="946" actId="14100"/>
          <ac:picMkLst>
            <pc:docMk/>
            <pc:sldMk cId="822149883" sldId="259"/>
            <ac:picMk id="3" creationId="{9EEC007C-3253-4FC7-4958-B152039DDD63}"/>
          </ac:picMkLst>
        </pc:picChg>
      </pc:sldChg>
      <pc:sldChg chg="modSp mod">
        <pc:chgData name="Shamaila Sakhawat (2309140)" userId="d0a5bb7c-13ed-43a3-84a9-b43bd9c25e2f" providerId="ADAL" clId="{9A1368F3-0E4A-4A27-A6F7-E414D447FC7D}" dt="2026-06-15T18:30:06.410" v="951" actId="2711"/>
        <pc:sldMkLst>
          <pc:docMk/>
          <pc:sldMk cId="2837351978" sldId="260"/>
        </pc:sldMkLst>
        <pc:spChg chg="mod">
          <ac:chgData name="Shamaila Sakhawat (2309140)" userId="d0a5bb7c-13ed-43a3-84a9-b43bd9c25e2f" providerId="ADAL" clId="{9A1368F3-0E4A-4A27-A6F7-E414D447FC7D}" dt="2026-06-15T18:30:06.410" v="951" actId="2711"/>
          <ac:spMkLst>
            <pc:docMk/>
            <pc:sldMk cId="2837351978" sldId="260"/>
            <ac:spMk id="5" creationId="{BB81931E-DA7F-137E-8B21-A99A69B9AECC}"/>
          </ac:spMkLst>
        </pc:spChg>
        <pc:picChg chg="mod">
          <ac:chgData name="Shamaila Sakhawat (2309140)" userId="d0a5bb7c-13ed-43a3-84a9-b43bd9c25e2f" providerId="ADAL" clId="{9A1368F3-0E4A-4A27-A6F7-E414D447FC7D}" dt="2026-06-09T20:02:32.754" v="647" actId="14100"/>
          <ac:picMkLst>
            <pc:docMk/>
            <pc:sldMk cId="2837351978" sldId="260"/>
            <ac:picMk id="3" creationId="{035E9FBF-174B-44F6-2103-A4FAECA9F80F}"/>
          </ac:picMkLst>
        </pc:picChg>
      </pc:sldChg>
      <pc:sldChg chg="modSp mod">
        <pc:chgData name="Shamaila Sakhawat (2309140)" userId="d0a5bb7c-13ed-43a3-84a9-b43bd9c25e2f" providerId="ADAL" clId="{9A1368F3-0E4A-4A27-A6F7-E414D447FC7D}" dt="2026-06-15T18:57:04.941" v="1109" actId="20577"/>
        <pc:sldMkLst>
          <pc:docMk/>
          <pc:sldMk cId="1584687076" sldId="261"/>
        </pc:sldMkLst>
        <pc:spChg chg="mod">
          <ac:chgData name="Shamaila Sakhawat (2309140)" userId="d0a5bb7c-13ed-43a3-84a9-b43bd9c25e2f" providerId="ADAL" clId="{9A1368F3-0E4A-4A27-A6F7-E414D447FC7D}" dt="2026-06-15T18:57:04.941" v="1109" actId="20577"/>
          <ac:spMkLst>
            <pc:docMk/>
            <pc:sldMk cId="1584687076" sldId="261"/>
            <ac:spMk id="5" creationId="{C5A2C512-CABB-D291-9683-4929B3A86FF0}"/>
          </ac:spMkLst>
        </pc:spChg>
      </pc:sldChg>
      <pc:sldChg chg="addSp delSp modSp mod">
        <pc:chgData name="Shamaila Sakhawat (2309140)" userId="d0a5bb7c-13ed-43a3-84a9-b43bd9c25e2f" providerId="ADAL" clId="{9A1368F3-0E4A-4A27-A6F7-E414D447FC7D}" dt="2026-06-15T18:45:27.504" v="1026" actId="14100"/>
        <pc:sldMkLst>
          <pc:docMk/>
          <pc:sldMk cId="4037444809" sldId="262"/>
        </pc:sldMkLst>
        <pc:spChg chg="mod">
          <ac:chgData name="Shamaila Sakhawat (2309140)" userId="d0a5bb7c-13ed-43a3-84a9-b43bd9c25e2f" providerId="ADAL" clId="{9A1368F3-0E4A-4A27-A6F7-E414D447FC7D}" dt="2026-06-15T18:44:56.530" v="1020" actId="255"/>
          <ac:spMkLst>
            <pc:docMk/>
            <pc:sldMk cId="4037444809" sldId="262"/>
            <ac:spMk id="5" creationId="{B4DDCE7E-CD5E-310D-521F-2BB0B37053BC}"/>
          </ac:spMkLst>
        </pc:spChg>
        <pc:spChg chg="mod">
          <ac:chgData name="Shamaila Sakhawat (2309140)" userId="d0a5bb7c-13ed-43a3-84a9-b43bd9c25e2f" providerId="ADAL" clId="{9A1368F3-0E4A-4A27-A6F7-E414D447FC7D}" dt="2026-06-09T19:34:53.151" v="571" actId="1076"/>
          <ac:spMkLst>
            <pc:docMk/>
            <pc:sldMk cId="4037444809" sldId="262"/>
            <ac:spMk id="10" creationId="{A8671902-8C23-020A-0462-0222AAA54F1D}"/>
          </ac:spMkLst>
        </pc:spChg>
        <pc:picChg chg="mod">
          <ac:chgData name="Shamaila Sakhawat (2309140)" userId="d0a5bb7c-13ed-43a3-84a9-b43bd9c25e2f" providerId="ADAL" clId="{9A1368F3-0E4A-4A27-A6F7-E414D447FC7D}" dt="2026-06-15T18:45:27.504" v="1026" actId="14100"/>
          <ac:picMkLst>
            <pc:docMk/>
            <pc:sldMk cId="4037444809" sldId="262"/>
            <ac:picMk id="8" creationId="{A1005F8F-255C-2241-FC74-122F8E8C0A89}"/>
          </ac:picMkLst>
        </pc:picChg>
      </pc:sldChg>
      <pc:sldChg chg="modSp mod">
        <pc:chgData name="Shamaila Sakhawat (2309140)" userId="d0a5bb7c-13ed-43a3-84a9-b43bd9c25e2f" providerId="ADAL" clId="{9A1368F3-0E4A-4A27-A6F7-E414D447FC7D}" dt="2026-06-07T21:58:51.231" v="352" actId="207"/>
        <pc:sldMkLst>
          <pc:docMk/>
          <pc:sldMk cId="3036337754" sldId="263"/>
        </pc:sldMkLst>
        <pc:spChg chg="mod">
          <ac:chgData name="Shamaila Sakhawat (2309140)" userId="d0a5bb7c-13ed-43a3-84a9-b43bd9c25e2f" providerId="ADAL" clId="{9A1368F3-0E4A-4A27-A6F7-E414D447FC7D}" dt="2026-06-07T21:58:51.231" v="352" actId="207"/>
          <ac:spMkLst>
            <pc:docMk/>
            <pc:sldMk cId="3036337754" sldId="263"/>
            <ac:spMk id="5" creationId="{28220A02-E0C4-84CC-2F40-E7769E3BEA3E}"/>
          </ac:spMkLst>
        </pc:spChg>
      </pc:sldChg>
      <pc:sldChg chg="modSp mod">
        <pc:chgData name="Shamaila Sakhawat (2309140)" userId="d0a5bb7c-13ed-43a3-84a9-b43bd9c25e2f" providerId="ADAL" clId="{9A1368F3-0E4A-4A27-A6F7-E414D447FC7D}" dt="2026-06-07T22:00:18.680" v="367" actId="20577"/>
        <pc:sldMkLst>
          <pc:docMk/>
          <pc:sldMk cId="2114235207" sldId="264"/>
        </pc:sldMkLst>
        <pc:spChg chg="mod">
          <ac:chgData name="Shamaila Sakhawat (2309140)" userId="d0a5bb7c-13ed-43a3-84a9-b43bd9c25e2f" providerId="ADAL" clId="{9A1368F3-0E4A-4A27-A6F7-E414D447FC7D}" dt="2026-06-07T22:00:18.680" v="367" actId="20577"/>
          <ac:spMkLst>
            <pc:docMk/>
            <pc:sldMk cId="2114235207" sldId="264"/>
            <ac:spMk id="5" creationId="{CAA722B2-CD0E-E2B6-9F19-CDD36F0653E8}"/>
          </ac:spMkLst>
        </pc:spChg>
      </pc:sldChg>
      <pc:sldChg chg="modSp mod">
        <pc:chgData name="Shamaila Sakhawat (2309140)" userId="d0a5bb7c-13ed-43a3-84a9-b43bd9c25e2f" providerId="ADAL" clId="{9A1368F3-0E4A-4A27-A6F7-E414D447FC7D}" dt="2026-06-07T22:03:20.046" v="398" actId="255"/>
        <pc:sldMkLst>
          <pc:docMk/>
          <pc:sldMk cId="50353625" sldId="265"/>
        </pc:sldMkLst>
        <pc:spChg chg="mod">
          <ac:chgData name="Shamaila Sakhawat (2309140)" userId="d0a5bb7c-13ed-43a3-84a9-b43bd9c25e2f" providerId="ADAL" clId="{9A1368F3-0E4A-4A27-A6F7-E414D447FC7D}" dt="2026-06-07T22:03:20.046" v="398" actId="255"/>
          <ac:spMkLst>
            <pc:docMk/>
            <pc:sldMk cId="50353625" sldId="265"/>
            <ac:spMk id="8" creationId="{BE4A48CE-B4D5-03D3-475A-1210DEAA0E5E}"/>
          </ac:spMkLst>
        </pc:spChg>
      </pc:sldChg>
      <pc:sldChg chg="modSp mod">
        <pc:chgData name="Shamaila Sakhawat (2309140)" userId="d0a5bb7c-13ed-43a3-84a9-b43bd9c25e2f" providerId="ADAL" clId="{9A1368F3-0E4A-4A27-A6F7-E414D447FC7D}" dt="2026-06-17T15:47:21.973" v="1287" actId="114"/>
        <pc:sldMkLst>
          <pc:docMk/>
          <pc:sldMk cId="3140810056" sldId="266"/>
        </pc:sldMkLst>
        <pc:spChg chg="mod">
          <ac:chgData name="Shamaila Sakhawat (2309140)" userId="d0a5bb7c-13ed-43a3-84a9-b43bd9c25e2f" providerId="ADAL" clId="{9A1368F3-0E4A-4A27-A6F7-E414D447FC7D}" dt="2026-06-17T15:47:21.973" v="1287" actId="114"/>
          <ac:spMkLst>
            <pc:docMk/>
            <pc:sldMk cId="3140810056" sldId="266"/>
            <ac:spMk id="7" creationId="{3C0B4804-BA38-ADF7-15B5-6B2907A2D122}"/>
          </ac:spMkLst>
        </pc:spChg>
      </pc:sldChg>
      <pc:sldChg chg="modSp mod">
        <pc:chgData name="Shamaila Sakhawat (2309140)" userId="d0a5bb7c-13ed-43a3-84a9-b43bd9c25e2f" providerId="ADAL" clId="{9A1368F3-0E4A-4A27-A6F7-E414D447FC7D}" dt="2026-06-17T15:50:06.240" v="1302" actId="114"/>
        <pc:sldMkLst>
          <pc:docMk/>
          <pc:sldMk cId="1270034873" sldId="267"/>
        </pc:sldMkLst>
        <pc:spChg chg="mod">
          <ac:chgData name="Shamaila Sakhawat (2309140)" userId="d0a5bb7c-13ed-43a3-84a9-b43bd9c25e2f" providerId="ADAL" clId="{9A1368F3-0E4A-4A27-A6F7-E414D447FC7D}" dt="2026-06-17T15:50:06.240" v="1302" actId="114"/>
          <ac:spMkLst>
            <pc:docMk/>
            <pc:sldMk cId="1270034873" sldId="267"/>
            <ac:spMk id="3" creationId="{EF5E6FB5-F2AC-5A84-12F3-6AF3DA710473}"/>
          </ac:spMkLst>
        </pc:spChg>
      </pc:sldChg>
      <pc:sldChg chg="delSp modSp new mod">
        <pc:chgData name="Shamaila Sakhawat (2309140)" userId="d0a5bb7c-13ed-43a3-84a9-b43bd9c25e2f" providerId="ADAL" clId="{9A1368F3-0E4A-4A27-A6F7-E414D447FC7D}" dt="2026-06-15T18:42:40.341" v="1019" actId="207"/>
        <pc:sldMkLst>
          <pc:docMk/>
          <pc:sldMk cId="4120451723" sldId="268"/>
        </pc:sldMkLst>
        <pc:spChg chg="mod">
          <ac:chgData name="Shamaila Sakhawat (2309140)" userId="d0a5bb7c-13ed-43a3-84a9-b43bd9c25e2f" providerId="ADAL" clId="{9A1368F3-0E4A-4A27-A6F7-E414D447FC7D}" dt="2026-06-15T18:42:40.341" v="1019" actId="207"/>
          <ac:spMkLst>
            <pc:docMk/>
            <pc:sldMk cId="4120451723" sldId="268"/>
            <ac:spMk id="2" creationId="{E36BF118-E122-2E46-DD9E-7FEE2A693313}"/>
          </ac:spMkLst>
        </pc:spChg>
        <pc:spChg chg="mod">
          <ac:chgData name="Shamaila Sakhawat (2309140)" userId="d0a5bb7c-13ed-43a3-84a9-b43bd9c25e2f" providerId="ADAL" clId="{9A1368F3-0E4A-4A27-A6F7-E414D447FC7D}" dt="2026-06-15T18:42:18.958" v="1018" actId="255"/>
          <ac:spMkLst>
            <pc:docMk/>
            <pc:sldMk cId="4120451723" sldId="268"/>
            <ac:spMk id="4" creationId="{A68A1D4D-167C-F32F-D71C-73B4A3A2ABD0}"/>
          </ac:spMkLst>
        </pc:spChg>
      </pc:sldChg>
      <pc:sldChg chg="delSp modSp new mod">
        <pc:chgData name="Shamaila Sakhawat (2309140)" userId="d0a5bb7c-13ed-43a3-84a9-b43bd9c25e2f" providerId="ADAL" clId="{9A1368F3-0E4A-4A27-A6F7-E414D447FC7D}" dt="2026-06-15T19:04:22.134" v="1173" actId="20577"/>
        <pc:sldMkLst>
          <pc:docMk/>
          <pc:sldMk cId="2041244644" sldId="269"/>
        </pc:sldMkLst>
        <pc:spChg chg="mod">
          <ac:chgData name="Shamaila Sakhawat (2309140)" userId="d0a5bb7c-13ed-43a3-84a9-b43bd9c25e2f" providerId="ADAL" clId="{9A1368F3-0E4A-4A27-A6F7-E414D447FC7D}" dt="2026-06-15T18:58:40.081" v="1147" actId="14100"/>
          <ac:spMkLst>
            <pc:docMk/>
            <pc:sldMk cId="2041244644" sldId="269"/>
            <ac:spMk id="2" creationId="{1ED11441-B6D3-6286-3AF5-71614C8FBB42}"/>
          </ac:spMkLst>
        </pc:spChg>
        <pc:spChg chg="mod">
          <ac:chgData name="Shamaila Sakhawat (2309140)" userId="d0a5bb7c-13ed-43a3-84a9-b43bd9c25e2f" providerId="ADAL" clId="{9A1368F3-0E4A-4A27-A6F7-E414D447FC7D}" dt="2026-06-15T19:04:22.134" v="1173" actId="20577"/>
          <ac:spMkLst>
            <pc:docMk/>
            <pc:sldMk cId="2041244644" sldId="269"/>
            <ac:spMk id="4" creationId="{E91CB1E7-E765-9CEF-2E25-50C8C327E3A1}"/>
          </ac:spMkLst>
        </pc:spChg>
      </pc:sldChg>
      <pc:sldChg chg="delSp modSp new mod">
        <pc:chgData name="Shamaila Sakhawat (2309140)" userId="d0a5bb7c-13ed-43a3-84a9-b43bd9c25e2f" providerId="ADAL" clId="{9A1368F3-0E4A-4A27-A6F7-E414D447FC7D}" dt="2026-06-15T19:29:48.672" v="1184" actId="255"/>
        <pc:sldMkLst>
          <pc:docMk/>
          <pc:sldMk cId="3074870316" sldId="270"/>
        </pc:sldMkLst>
        <pc:spChg chg="mod">
          <ac:chgData name="Shamaila Sakhawat (2309140)" userId="d0a5bb7c-13ed-43a3-84a9-b43bd9c25e2f" providerId="ADAL" clId="{9A1368F3-0E4A-4A27-A6F7-E414D447FC7D}" dt="2026-06-15T19:29:48.672" v="1184" actId="255"/>
          <ac:spMkLst>
            <pc:docMk/>
            <pc:sldMk cId="3074870316" sldId="270"/>
            <ac:spMk id="4" creationId="{653CD6A8-486C-B4FE-D825-FE6517A43CC7}"/>
          </ac:spMkLst>
        </pc:spChg>
      </pc:sldChg>
      <pc:sldChg chg="delSp modSp new mod">
        <pc:chgData name="Shamaila Sakhawat (2309140)" userId="d0a5bb7c-13ed-43a3-84a9-b43bd9c25e2f" providerId="ADAL" clId="{9A1368F3-0E4A-4A27-A6F7-E414D447FC7D}" dt="2026-06-15T19:32:28.928" v="1237" actId="207"/>
        <pc:sldMkLst>
          <pc:docMk/>
          <pc:sldMk cId="1984044138" sldId="271"/>
        </pc:sldMkLst>
        <pc:spChg chg="mod">
          <ac:chgData name="Shamaila Sakhawat (2309140)" userId="d0a5bb7c-13ed-43a3-84a9-b43bd9c25e2f" providerId="ADAL" clId="{9A1368F3-0E4A-4A27-A6F7-E414D447FC7D}" dt="2026-06-15T19:32:28.928" v="1237" actId="207"/>
          <ac:spMkLst>
            <pc:docMk/>
            <pc:sldMk cId="1984044138" sldId="271"/>
            <ac:spMk id="2" creationId="{E7CC7087-1E9C-301C-FDC1-7E005B94EDDE}"/>
          </ac:spMkLst>
        </pc:spChg>
        <pc:spChg chg="mod">
          <ac:chgData name="Shamaila Sakhawat (2309140)" userId="d0a5bb7c-13ed-43a3-84a9-b43bd9c25e2f" providerId="ADAL" clId="{9A1368F3-0E4A-4A27-A6F7-E414D447FC7D}" dt="2026-06-15T19:31:36.163" v="1224" actId="255"/>
          <ac:spMkLst>
            <pc:docMk/>
            <pc:sldMk cId="1984044138" sldId="271"/>
            <ac:spMk id="5" creationId="{2E2EBAE8-5012-EF6E-D86D-7B63F0345F22}"/>
          </ac:spMkLst>
        </pc:spChg>
      </pc:sldChg>
      <pc:sldChg chg="delSp modSp new mod">
        <pc:chgData name="Shamaila Sakhawat (2309140)" userId="d0a5bb7c-13ed-43a3-84a9-b43bd9c25e2f" providerId="ADAL" clId="{9A1368F3-0E4A-4A27-A6F7-E414D447FC7D}" dt="2026-06-17T15:55:08.138" v="1321" actId="114"/>
        <pc:sldMkLst>
          <pc:docMk/>
          <pc:sldMk cId="3124361867" sldId="272"/>
        </pc:sldMkLst>
        <pc:spChg chg="mod">
          <ac:chgData name="Shamaila Sakhawat (2309140)" userId="d0a5bb7c-13ed-43a3-84a9-b43bd9c25e2f" providerId="ADAL" clId="{9A1368F3-0E4A-4A27-A6F7-E414D447FC7D}" dt="2026-06-17T15:55:08.138" v="1321" actId="114"/>
          <ac:spMkLst>
            <pc:docMk/>
            <pc:sldMk cId="3124361867" sldId="272"/>
            <ac:spMk id="5" creationId="{67059F99-38B6-1788-60F2-1D5CD2EC9F9D}"/>
          </ac:spMkLst>
        </pc:spChg>
      </pc:sldChg>
    </pc:docChg>
  </pc:docChgLst>
  <pc:docChgLst>
    <pc:chgData name="Shamaila Sakhawat (2309140)" userId="d0a5bb7c-13ed-43a3-84a9-b43bd9c25e2f" providerId="ADAL" clId="{D7F43232-CE39-4D1C-82A7-66EF9AD2CF65}"/>
    <pc:docChg chg="undo custSel addSld modSld">
      <pc:chgData name="Shamaila Sakhawat (2309140)" userId="d0a5bb7c-13ed-43a3-84a9-b43bd9c25e2f" providerId="ADAL" clId="{D7F43232-CE39-4D1C-82A7-66EF9AD2CF65}" dt="2026-06-17T15:40:21.326" v="111" actId="22"/>
      <pc:docMkLst>
        <pc:docMk/>
      </pc:docMkLst>
      <pc:sldChg chg="addSp delSp modSp">
        <pc:chgData name="Shamaila Sakhawat (2309140)" userId="d0a5bb7c-13ed-43a3-84a9-b43bd9c25e2f" providerId="ADAL" clId="{D7F43232-CE39-4D1C-82A7-66EF9AD2CF65}" dt="2026-06-07T20:14:24.145" v="38" actId="22"/>
        <pc:sldMkLst>
          <pc:docMk/>
          <pc:sldMk cId="1367286293" sldId="256"/>
        </pc:sldMkLst>
        <pc:spChg chg="add">
          <ac:chgData name="Shamaila Sakhawat (2309140)" userId="d0a5bb7c-13ed-43a3-84a9-b43bd9c25e2f" providerId="ADAL" clId="{D7F43232-CE39-4D1C-82A7-66EF9AD2CF65}" dt="2026-06-07T20:14:24.145" v="38" actId="22"/>
          <ac:spMkLst>
            <pc:docMk/>
            <pc:sldMk cId="1367286293" sldId="256"/>
            <ac:spMk id="9" creationId="{6EB11804-3FA6-F47F-096E-8149C64B4F6F}"/>
          </ac:spMkLst>
        </pc:spChg>
      </pc:sldChg>
      <pc:sldChg chg="addSp delSp modSp new">
        <pc:chgData name="Shamaila Sakhawat (2309140)" userId="d0a5bb7c-13ed-43a3-84a9-b43bd9c25e2f" providerId="ADAL" clId="{D7F43232-CE39-4D1C-82A7-66EF9AD2CF65}" dt="2026-06-15T18:20:29.881" v="84" actId="22"/>
        <pc:sldMkLst>
          <pc:docMk/>
          <pc:sldMk cId="1474592760" sldId="257"/>
        </pc:sldMkLst>
        <pc:spChg chg="add mod">
          <ac:chgData name="Shamaila Sakhawat (2309140)" userId="d0a5bb7c-13ed-43a3-84a9-b43bd9c25e2f" providerId="ADAL" clId="{D7F43232-CE39-4D1C-82A7-66EF9AD2CF65}" dt="2026-06-15T18:20:29.881" v="84" actId="22"/>
          <ac:spMkLst>
            <pc:docMk/>
            <pc:sldMk cId="1474592760" sldId="257"/>
            <ac:spMk id="5" creationId="{9657EA2B-9306-1839-ECA6-487A36CCDAA1}"/>
          </ac:spMkLst>
        </pc:spChg>
        <pc:picChg chg="add mod">
          <ac:chgData name="Shamaila Sakhawat (2309140)" userId="d0a5bb7c-13ed-43a3-84a9-b43bd9c25e2f" providerId="ADAL" clId="{D7F43232-CE39-4D1C-82A7-66EF9AD2CF65}" dt="2026-06-09T19:53:03.801" v="75" actId="14100"/>
          <ac:picMkLst>
            <pc:docMk/>
            <pc:sldMk cId="1474592760" sldId="257"/>
            <ac:picMk id="4" creationId="{B14FB046-5A04-D010-E488-BF0A88AD6F4F}"/>
          </ac:picMkLst>
        </pc:picChg>
      </pc:sldChg>
      <pc:sldChg chg="addSp delSp modSp new mod setBg">
        <pc:chgData name="Shamaila Sakhawat (2309140)" userId="d0a5bb7c-13ed-43a3-84a9-b43bd9c25e2f" providerId="ADAL" clId="{D7F43232-CE39-4D1C-82A7-66EF9AD2CF65}" dt="2026-06-15T18:24:13.091" v="91" actId="478"/>
        <pc:sldMkLst>
          <pc:docMk/>
          <pc:sldMk cId="3926197504" sldId="258"/>
        </pc:sldMkLst>
        <pc:spChg chg="add mod">
          <ac:chgData name="Shamaila Sakhawat (2309140)" userId="d0a5bb7c-13ed-43a3-84a9-b43bd9c25e2f" providerId="ADAL" clId="{D7F43232-CE39-4D1C-82A7-66EF9AD2CF65}" dt="2026-06-09T20:05:44.929" v="82" actId="26606"/>
          <ac:spMkLst>
            <pc:docMk/>
            <pc:sldMk cId="3926197504" sldId="258"/>
            <ac:spMk id="5" creationId="{A0C7641A-06AC-1A6F-6A90-33EA763302A9}"/>
          </ac:spMkLst>
        </pc:spChg>
        <pc:spChg chg="add">
          <ac:chgData name="Shamaila Sakhawat (2309140)" userId="d0a5bb7c-13ed-43a3-84a9-b43bd9c25e2f" providerId="ADAL" clId="{D7F43232-CE39-4D1C-82A7-66EF9AD2CF65}" dt="2026-06-09T20:05:44.929" v="82" actId="26606"/>
          <ac:spMkLst>
            <pc:docMk/>
            <pc:sldMk cId="3926197504" sldId="258"/>
            <ac:spMk id="13" creationId="{1EDD21E1-BAF0-4314-AB31-82ECB8AC9EA9}"/>
          </ac:spMkLst>
        </pc:spChg>
        <pc:spChg chg="add">
          <ac:chgData name="Shamaila Sakhawat (2309140)" userId="d0a5bb7c-13ed-43a3-84a9-b43bd9c25e2f" providerId="ADAL" clId="{D7F43232-CE39-4D1C-82A7-66EF9AD2CF65}" dt="2026-06-09T20:05:44.929" v="82" actId="26606"/>
          <ac:spMkLst>
            <pc:docMk/>
            <pc:sldMk cId="3926197504" sldId="258"/>
            <ac:spMk id="15" creationId="{FDC8619C-F25D-468E-95FA-2A2151D7DDD2}"/>
          </ac:spMkLst>
        </pc:spChg>
        <pc:spChg chg="add">
          <ac:chgData name="Shamaila Sakhawat (2309140)" userId="d0a5bb7c-13ed-43a3-84a9-b43bd9c25e2f" providerId="ADAL" clId="{D7F43232-CE39-4D1C-82A7-66EF9AD2CF65}" dt="2026-06-09T20:05:44.929" v="82" actId="26606"/>
          <ac:spMkLst>
            <pc:docMk/>
            <pc:sldMk cId="3926197504" sldId="258"/>
            <ac:spMk id="17" creationId="{7D9439D6-DEAD-4CEB-A61B-BE3D64D1B598}"/>
          </ac:spMkLst>
        </pc:spChg>
      </pc:sldChg>
      <pc:sldChg chg="addSp delSp modSp new mod setBg">
        <pc:chgData name="Shamaila Sakhawat (2309140)" userId="d0a5bb7c-13ed-43a3-84a9-b43bd9c25e2f" providerId="ADAL" clId="{D7F43232-CE39-4D1C-82A7-66EF9AD2CF65}" dt="2026-06-15T18:23:50.589" v="90" actId="26606"/>
        <pc:sldMkLst>
          <pc:docMk/>
          <pc:sldMk cId="822149883" sldId="259"/>
        </pc:sldMkLst>
        <pc:spChg chg="add mod">
          <ac:chgData name="Shamaila Sakhawat (2309140)" userId="d0a5bb7c-13ed-43a3-84a9-b43bd9c25e2f" providerId="ADAL" clId="{D7F43232-CE39-4D1C-82A7-66EF9AD2CF65}" dt="2026-06-15T18:23:50.589" v="90" actId="26606"/>
          <ac:spMkLst>
            <pc:docMk/>
            <pc:sldMk cId="822149883" sldId="259"/>
            <ac:spMk id="5" creationId="{109F7AA0-1D98-78E8-1A7F-CAFCE9AA6730}"/>
          </ac:spMkLst>
        </pc:spChg>
        <pc:picChg chg="add mod">
          <ac:chgData name="Shamaila Sakhawat (2309140)" userId="d0a5bb7c-13ed-43a3-84a9-b43bd9c25e2f" providerId="ADAL" clId="{D7F43232-CE39-4D1C-82A7-66EF9AD2CF65}" dt="2026-06-15T18:23:50.589" v="90" actId="26606"/>
          <ac:picMkLst>
            <pc:docMk/>
            <pc:sldMk cId="822149883" sldId="259"/>
            <ac:picMk id="3" creationId="{9EEC007C-3253-4FC7-4958-B152039DDD63}"/>
          </ac:picMkLst>
        </pc:picChg>
      </pc:sldChg>
      <pc:sldChg chg="addSp delSp modSp new">
        <pc:chgData name="Shamaila Sakhawat (2309140)" userId="d0a5bb7c-13ed-43a3-84a9-b43bd9c25e2f" providerId="ADAL" clId="{D7F43232-CE39-4D1C-82A7-66EF9AD2CF65}" dt="2026-06-09T19:59:25.882" v="80" actId="14100"/>
        <pc:sldMkLst>
          <pc:docMk/>
          <pc:sldMk cId="2837351978" sldId="260"/>
        </pc:sldMkLst>
        <pc:spChg chg="add">
          <ac:chgData name="Shamaila Sakhawat (2309140)" userId="d0a5bb7c-13ed-43a3-84a9-b43bd9c25e2f" providerId="ADAL" clId="{D7F43232-CE39-4D1C-82A7-66EF9AD2CF65}" dt="2026-06-07T20:17:11.443" v="49" actId="22"/>
          <ac:spMkLst>
            <pc:docMk/>
            <pc:sldMk cId="2837351978" sldId="260"/>
            <ac:spMk id="5" creationId="{BB81931E-DA7F-137E-8B21-A99A69B9AECC}"/>
          </ac:spMkLst>
        </pc:spChg>
        <pc:picChg chg="add mod">
          <ac:chgData name="Shamaila Sakhawat (2309140)" userId="d0a5bb7c-13ed-43a3-84a9-b43bd9c25e2f" providerId="ADAL" clId="{D7F43232-CE39-4D1C-82A7-66EF9AD2CF65}" dt="2026-06-09T19:59:25.882" v="80" actId="14100"/>
          <ac:picMkLst>
            <pc:docMk/>
            <pc:sldMk cId="2837351978" sldId="260"/>
            <ac:picMk id="3" creationId="{035E9FBF-174B-44F6-2103-A4FAECA9F80F}"/>
          </ac:picMkLst>
        </pc:picChg>
      </pc:sldChg>
      <pc:sldChg chg="addSp delSp new">
        <pc:chgData name="Shamaila Sakhawat (2309140)" userId="d0a5bb7c-13ed-43a3-84a9-b43bd9c25e2f" providerId="ADAL" clId="{D7F43232-CE39-4D1C-82A7-66EF9AD2CF65}" dt="2026-06-07T20:17:29.807" v="50" actId="22"/>
        <pc:sldMkLst>
          <pc:docMk/>
          <pc:sldMk cId="1584687076" sldId="261"/>
        </pc:sldMkLst>
        <pc:spChg chg="add">
          <ac:chgData name="Shamaila Sakhawat (2309140)" userId="d0a5bb7c-13ed-43a3-84a9-b43bd9c25e2f" providerId="ADAL" clId="{D7F43232-CE39-4D1C-82A7-66EF9AD2CF65}" dt="2026-06-07T20:17:29.807" v="50" actId="22"/>
          <ac:spMkLst>
            <pc:docMk/>
            <pc:sldMk cId="1584687076" sldId="261"/>
            <ac:spMk id="5" creationId="{C5A2C512-CABB-D291-9683-4929B3A86FF0}"/>
          </ac:spMkLst>
        </pc:spChg>
      </pc:sldChg>
      <pc:sldChg chg="addSp delSp new">
        <pc:chgData name="Shamaila Sakhawat (2309140)" userId="d0a5bb7c-13ed-43a3-84a9-b43bd9c25e2f" providerId="ADAL" clId="{D7F43232-CE39-4D1C-82A7-66EF9AD2CF65}" dt="2026-06-09T19:29:52.387" v="67" actId="22"/>
        <pc:sldMkLst>
          <pc:docMk/>
          <pc:sldMk cId="4037444809" sldId="262"/>
        </pc:sldMkLst>
        <pc:spChg chg="add">
          <ac:chgData name="Shamaila Sakhawat (2309140)" userId="d0a5bb7c-13ed-43a3-84a9-b43bd9c25e2f" providerId="ADAL" clId="{D7F43232-CE39-4D1C-82A7-66EF9AD2CF65}" dt="2026-06-07T20:17:46.617" v="51" actId="22"/>
          <ac:spMkLst>
            <pc:docMk/>
            <pc:sldMk cId="4037444809" sldId="262"/>
            <ac:spMk id="5" creationId="{B4DDCE7E-CD5E-310D-521F-2BB0B37053BC}"/>
          </ac:spMkLst>
        </pc:spChg>
        <pc:spChg chg="add">
          <ac:chgData name="Shamaila Sakhawat (2309140)" userId="d0a5bb7c-13ed-43a3-84a9-b43bd9c25e2f" providerId="ADAL" clId="{D7F43232-CE39-4D1C-82A7-66EF9AD2CF65}" dt="2026-06-09T19:29:52.387" v="67" actId="22"/>
          <ac:spMkLst>
            <pc:docMk/>
            <pc:sldMk cId="4037444809" sldId="262"/>
            <ac:spMk id="10" creationId="{A8671902-8C23-020A-0462-0222AAA54F1D}"/>
          </ac:spMkLst>
        </pc:spChg>
        <pc:picChg chg="add">
          <ac:chgData name="Shamaila Sakhawat (2309140)" userId="d0a5bb7c-13ed-43a3-84a9-b43bd9c25e2f" providerId="ADAL" clId="{D7F43232-CE39-4D1C-82A7-66EF9AD2CF65}" dt="2026-06-09T19:26:52.203" v="66" actId="22"/>
          <ac:picMkLst>
            <pc:docMk/>
            <pc:sldMk cId="4037444809" sldId="262"/>
            <ac:picMk id="8" creationId="{A1005F8F-255C-2241-FC74-122F8E8C0A89}"/>
          </ac:picMkLst>
        </pc:picChg>
      </pc:sldChg>
      <pc:sldChg chg="addSp delSp new">
        <pc:chgData name="Shamaila Sakhawat (2309140)" userId="d0a5bb7c-13ed-43a3-84a9-b43bd9c25e2f" providerId="ADAL" clId="{D7F43232-CE39-4D1C-82A7-66EF9AD2CF65}" dt="2026-06-07T20:18:01.373" v="52" actId="22"/>
        <pc:sldMkLst>
          <pc:docMk/>
          <pc:sldMk cId="3036337754" sldId="263"/>
        </pc:sldMkLst>
        <pc:spChg chg="add">
          <ac:chgData name="Shamaila Sakhawat (2309140)" userId="d0a5bb7c-13ed-43a3-84a9-b43bd9c25e2f" providerId="ADAL" clId="{D7F43232-CE39-4D1C-82A7-66EF9AD2CF65}" dt="2026-06-07T20:18:01.373" v="52" actId="22"/>
          <ac:spMkLst>
            <pc:docMk/>
            <pc:sldMk cId="3036337754" sldId="263"/>
            <ac:spMk id="5" creationId="{28220A02-E0C4-84CC-2F40-E7769E3BEA3E}"/>
          </ac:spMkLst>
        </pc:spChg>
      </pc:sldChg>
      <pc:sldChg chg="addSp delSp new">
        <pc:chgData name="Shamaila Sakhawat (2309140)" userId="d0a5bb7c-13ed-43a3-84a9-b43bd9c25e2f" providerId="ADAL" clId="{D7F43232-CE39-4D1C-82A7-66EF9AD2CF65}" dt="2026-06-07T20:18:18.659" v="53" actId="22"/>
        <pc:sldMkLst>
          <pc:docMk/>
          <pc:sldMk cId="2114235207" sldId="264"/>
        </pc:sldMkLst>
        <pc:spChg chg="add">
          <ac:chgData name="Shamaila Sakhawat (2309140)" userId="d0a5bb7c-13ed-43a3-84a9-b43bd9c25e2f" providerId="ADAL" clId="{D7F43232-CE39-4D1C-82A7-66EF9AD2CF65}" dt="2026-06-07T20:18:18.659" v="53" actId="22"/>
          <ac:spMkLst>
            <pc:docMk/>
            <pc:sldMk cId="2114235207" sldId="264"/>
            <ac:spMk id="5" creationId="{CAA722B2-CD0E-E2B6-9F19-CDD36F0653E8}"/>
          </ac:spMkLst>
        </pc:spChg>
      </pc:sldChg>
      <pc:sldChg chg="addSp delSp modSp new">
        <pc:chgData name="Shamaila Sakhawat (2309140)" userId="d0a5bb7c-13ed-43a3-84a9-b43bd9c25e2f" providerId="ADAL" clId="{D7F43232-CE39-4D1C-82A7-66EF9AD2CF65}" dt="2026-06-07T20:18:34.558" v="54" actId="22"/>
        <pc:sldMkLst>
          <pc:docMk/>
          <pc:sldMk cId="50353625" sldId="265"/>
        </pc:sldMkLst>
        <pc:spChg chg="add">
          <ac:chgData name="Shamaila Sakhawat (2309140)" userId="d0a5bb7c-13ed-43a3-84a9-b43bd9c25e2f" providerId="ADAL" clId="{D7F43232-CE39-4D1C-82A7-66EF9AD2CF65}" dt="2026-06-07T20:18:34.558" v="54" actId="22"/>
          <ac:spMkLst>
            <pc:docMk/>
            <pc:sldMk cId="50353625" sldId="265"/>
            <ac:spMk id="8" creationId="{BE4A48CE-B4D5-03D3-475A-1210DEAA0E5E}"/>
          </ac:spMkLst>
        </pc:spChg>
      </pc:sldChg>
      <pc:sldChg chg="addSp delSp modSp new">
        <pc:chgData name="Shamaila Sakhawat (2309140)" userId="d0a5bb7c-13ed-43a3-84a9-b43bd9c25e2f" providerId="ADAL" clId="{D7F43232-CE39-4D1C-82A7-66EF9AD2CF65}" dt="2026-06-17T15:38:49.864" v="106" actId="22"/>
        <pc:sldMkLst>
          <pc:docMk/>
          <pc:sldMk cId="3140810056" sldId="266"/>
        </pc:sldMkLst>
        <pc:spChg chg="add mod">
          <ac:chgData name="Shamaila Sakhawat (2309140)" userId="d0a5bb7c-13ed-43a3-84a9-b43bd9c25e2f" providerId="ADAL" clId="{D7F43232-CE39-4D1C-82A7-66EF9AD2CF65}" dt="2026-06-17T15:38:49.864" v="106" actId="22"/>
          <ac:spMkLst>
            <pc:docMk/>
            <pc:sldMk cId="3140810056" sldId="266"/>
            <ac:spMk id="7" creationId="{3C0B4804-BA38-ADF7-15B5-6B2907A2D122}"/>
          </ac:spMkLst>
        </pc:spChg>
      </pc:sldChg>
      <pc:sldChg chg="addSp delSp new">
        <pc:chgData name="Shamaila Sakhawat (2309140)" userId="d0a5bb7c-13ed-43a3-84a9-b43bd9c25e2f" providerId="ADAL" clId="{D7F43232-CE39-4D1C-82A7-66EF9AD2CF65}" dt="2026-06-17T15:39:18.765" v="108" actId="22"/>
        <pc:sldMkLst>
          <pc:docMk/>
          <pc:sldMk cId="1270034873" sldId="267"/>
        </pc:sldMkLst>
        <pc:spChg chg="add">
          <ac:chgData name="Shamaila Sakhawat (2309140)" userId="d0a5bb7c-13ed-43a3-84a9-b43bd9c25e2f" providerId="ADAL" clId="{D7F43232-CE39-4D1C-82A7-66EF9AD2CF65}" dt="2026-06-17T15:39:18.765" v="108" actId="22"/>
          <ac:spMkLst>
            <pc:docMk/>
            <pc:sldMk cId="1270034873" sldId="267"/>
            <ac:spMk id="3" creationId="{EF5E6FB5-F2AC-5A84-12F3-6AF3DA710473}"/>
          </ac:spMkLst>
        </pc:spChg>
        <pc:spChg chg="add del">
          <ac:chgData name="Shamaila Sakhawat (2309140)" userId="d0a5bb7c-13ed-43a3-84a9-b43bd9c25e2f" providerId="ADAL" clId="{D7F43232-CE39-4D1C-82A7-66EF9AD2CF65}" dt="2026-06-17T15:38:59.688" v="107" actId="478"/>
          <ac:spMkLst>
            <pc:docMk/>
            <pc:sldMk cId="1270034873" sldId="267"/>
            <ac:spMk id="5" creationId="{EE6E736A-4CB4-2211-82AA-C333DF39A341}"/>
          </ac:spMkLst>
        </pc:spChg>
      </pc:sldChg>
      <pc:sldChg chg="addSp">
        <pc:chgData name="Shamaila Sakhawat (2309140)" userId="d0a5bb7c-13ed-43a3-84a9-b43bd9c25e2f" providerId="ADAL" clId="{D7F43232-CE39-4D1C-82A7-66EF9AD2CF65}" dt="2026-06-15T18:40:45.581" v="92" actId="22"/>
        <pc:sldMkLst>
          <pc:docMk/>
          <pc:sldMk cId="4120451723" sldId="268"/>
        </pc:sldMkLst>
        <pc:spChg chg="add">
          <ac:chgData name="Shamaila Sakhawat (2309140)" userId="d0a5bb7c-13ed-43a3-84a9-b43bd9c25e2f" providerId="ADAL" clId="{D7F43232-CE39-4D1C-82A7-66EF9AD2CF65}" dt="2026-06-15T18:40:45.581" v="92" actId="22"/>
          <ac:spMkLst>
            <pc:docMk/>
            <pc:sldMk cId="4120451723" sldId="268"/>
            <ac:spMk id="4" creationId="{A68A1D4D-167C-F32F-D71C-73B4A3A2ABD0}"/>
          </ac:spMkLst>
        </pc:spChg>
      </pc:sldChg>
      <pc:sldChg chg="addSp">
        <pc:chgData name="Shamaila Sakhawat (2309140)" userId="d0a5bb7c-13ed-43a3-84a9-b43bd9c25e2f" providerId="ADAL" clId="{D7F43232-CE39-4D1C-82A7-66EF9AD2CF65}" dt="2026-06-15T19:01:33.184" v="93" actId="22"/>
        <pc:sldMkLst>
          <pc:docMk/>
          <pc:sldMk cId="2041244644" sldId="269"/>
        </pc:sldMkLst>
        <pc:spChg chg="add">
          <ac:chgData name="Shamaila Sakhawat (2309140)" userId="d0a5bb7c-13ed-43a3-84a9-b43bd9c25e2f" providerId="ADAL" clId="{D7F43232-CE39-4D1C-82A7-66EF9AD2CF65}" dt="2026-06-15T19:01:33.184" v="93" actId="22"/>
          <ac:spMkLst>
            <pc:docMk/>
            <pc:sldMk cId="2041244644" sldId="269"/>
            <ac:spMk id="4" creationId="{E91CB1E7-E765-9CEF-2E25-50C8C327E3A1}"/>
          </ac:spMkLst>
        </pc:spChg>
      </pc:sldChg>
      <pc:sldChg chg="addSp modSp">
        <pc:chgData name="Shamaila Sakhawat (2309140)" userId="d0a5bb7c-13ed-43a3-84a9-b43bd9c25e2f" providerId="ADAL" clId="{D7F43232-CE39-4D1C-82A7-66EF9AD2CF65}" dt="2026-06-15T19:29:15.810" v="103" actId="20577"/>
        <pc:sldMkLst>
          <pc:docMk/>
          <pc:sldMk cId="3074870316" sldId="270"/>
        </pc:sldMkLst>
        <pc:spChg chg="mod">
          <ac:chgData name="Shamaila Sakhawat (2309140)" userId="d0a5bb7c-13ed-43a3-84a9-b43bd9c25e2f" providerId="ADAL" clId="{D7F43232-CE39-4D1C-82A7-66EF9AD2CF65}" dt="2026-06-15T19:26:19.210" v="94" actId="22"/>
          <ac:spMkLst>
            <pc:docMk/>
            <pc:sldMk cId="3074870316" sldId="270"/>
            <ac:spMk id="2" creationId="{18C55B0C-C8C9-BF4D-3489-E7BCD3F207A2}"/>
          </ac:spMkLst>
        </pc:spChg>
        <pc:spChg chg="add mod">
          <ac:chgData name="Shamaila Sakhawat (2309140)" userId="d0a5bb7c-13ed-43a3-84a9-b43bd9c25e2f" providerId="ADAL" clId="{D7F43232-CE39-4D1C-82A7-66EF9AD2CF65}" dt="2026-06-15T19:29:15.810" v="103" actId="20577"/>
          <ac:spMkLst>
            <pc:docMk/>
            <pc:sldMk cId="3074870316" sldId="270"/>
            <ac:spMk id="4" creationId="{653CD6A8-486C-B4FE-D825-FE6517A43CC7}"/>
          </ac:spMkLst>
        </pc:spChg>
      </pc:sldChg>
      <pc:sldChg chg="addSp">
        <pc:chgData name="Shamaila Sakhawat (2309140)" userId="d0a5bb7c-13ed-43a3-84a9-b43bd9c25e2f" providerId="ADAL" clId="{D7F43232-CE39-4D1C-82A7-66EF9AD2CF65}" dt="2026-06-15T19:28:41.859" v="96" actId="22"/>
        <pc:sldMkLst>
          <pc:docMk/>
          <pc:sldMk cId="1984044138" sldId="271"/>
        </pc:sldMkLst>
        <pc:spChg chg="add">
          <ac:chgData name="Shamaila Sakhawat (2309140)" userId="d0a5bb7c-13ed-43a3-84a9-b43bd9c25e2f" providerId="ADAL" clId="{D7F43232-CE39-4D1C-82A7-66EF9AD2CF65}" dt="2026-06-15T19:28:41.859" v="96" actId="22"/>
          <ac:spMkLst>
            <pc:docMk/>
            <pc:sldMk cId="1984044138" sldId="271"/>
            <ac:spMk id="5" creationId="{2E2EBAE8-5012-EF6E-D86D-7B63F0345F22}"/>
          </ac:spMkLst>
        </pc:spChg>
      </pc:sldChg>
      <pc:sldChg chg="addSp modSp">
        <pc:chgData name="Shamaila Sakhawat (2309140)" userId="d0a5bb7c-13ed-43a3-84a9-b43bd9c25e2f" providerId="ADAL" clId="{D7F43232-CE39-4D1C-82A7-66EF9AD2CF65}" dt="2026-06-17T15:40:21.326" v="111" actId="22"/>
        <pc:sldMkLst>
          <pc:docMk/>
          <pc:sldMk cId="3124361867" sldId="272"/>
        </pc:sldMkLst>
        <pc:spChg chg="add mod">
          <ac:chgData name="Shamaila Sakhawat (2309140)" userId="d0a5bb7c-13ed-43a3-84a9-b43bd9c25e2f" providerId="ADAL" clId="{D7F43232-CE39-4D1C-82A7-66EF9AD2CF65}" dt="2026-06-17T15:40:21.326" v="111" actId="22"/>
          <ac:spMkLst>
            <pc:docMk/>
            <pc:sldMk cId="3124361867" sldId="272"/>
            <ac:spMk id="5" creationId="{67059F99-38B6-1788-60F2-1D5CD2EC9F9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6/17/2026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6/17/2026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6/17/2026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6/17/2026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diabetes.org.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EB11804-3FA6-F47F-096E-8149C64B4F6F}"/>
              </a:ext>
            </a:extLst>
          </p:cNvPr>
          <p:cNvSpPr txBox="1"/>
          <p:nvPr/>
        </p:nvSpPr>
        <p:spPr>
          <a:xfrm>
            <a:off x="1621970" y="185058"/>
            <a:ext cx="10417629" cy="5170646"/>
          </a:xfrm>
          <a:prstGeom prst="rect">
            <a:avLst/>
          </a:prstGeom>
          <a:noFill/>
        </p:spPr>
        <p:txBody>
          <a:bodyPr wrap="square">
            <a:spAutoFit/>
          </a:bodyPr>
          <a:lstStyle/>
          <a:p>
            <a:pPr>
              <a:buNone/>
            </a:pPr>
            <a:br>
              <a:rPr lang="en-GB"/>
            </a:br>
            <a:endParaRPr lang="en-GB">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Student Name: </a:t>
            </a:r>
            <a:r>
              <a:rPr lang="en-GB">
                <a:latin typeface="Arial" panose="020B0604020202020204" pitchFamily="34" charset="0"/>
                <a:cs typeface="Arial" panose="020B0604020202020204" pitchFamily="34" charset="0"/>
              </a:rPr>
              <a:t>Shamaila Sakhawat</a:t>
            </a:r>
          </a:p>
          <a:p>
            <a:pPr>
              <a:buNone/>
            </a:pPr>
            <a:r>
              <a:rPr lang="en-GB" b="1">
                <a:latin typeface="Arial" panose="020B0604020202020204" pitchFamily="34" charset="0"/>
                <a:cs typeface="Arial" panose="020B0604020202020204" pitchFamily="34" charset="0"/>
              </a:rPr>
              <a:t> </a:t>
            </a:r>
          </a:p>
          <a:p>
            <a:pPr>
              <a:buNone/>
            </a:pPr>
            <a:r>
              <a:rPr lang="en-GB" b="1">
                <a:latin typeface="Arial" panose="020B0604020202020204" pitchFamily="34" charset="0"/>
                <a:cs typeface="Arial" panose="020B0604020202020204" pitchFamily="34" charset="0"/>
              </a:rPr>
              <a:t>Student ID: </a:t>
            </a:r>
            <a:r>
              <a:rPr lang="en-GB">
                <a:latin typeface="Arial" panose="020B0604020202020204" pitchFamily="34" charset="0"/>
                <a:cs typeface="Arial" panose="020B0604020202020204" pitchFamily="34" charset="0"/>
              </a:rPr>
              <a:t>2309140</a:t>
            </a:r>
          </a:p>
          <a:p>
            <a:pPr>
              <a:buNone/>
            </a:pPr>
            <a:endParaRPr lang="en-GB" b="1">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Module:</a:t>
            </a:r>
            <a:r>
              <a:rPr lang="en-GB" b="1"/>
              <a:t> </a:t>
            </a:r>
            <a:r>
              <a:rPr lang="en-GB"/>
              <a:t>Health, Wellbeing and Sustainable Development</a:t>
            </a:r>
          </a:p>
          <a:p>
            <a:pPr>
              <a:buNone/>
            </a:pPr>
            <a:endParaRPr lang="en-GB"/>
          </a:p>
          <a:p>
            <a:pPr>
              <a:buNone/>
            </a:pPr>
            <a:r>
              <a:rPr lang="en-GB" b="1">
                <a:latin typeface="Arial" panose="020B0604020202020204" pitchFamily="34" charset="0"/>
                <a:cs typeface="Arial" panose="020B0604020202020204" pitchFamily="34" charset="0"/>
              </a:rPr>
              <a:t>Module Code: </a:t>
            </a:r>
            <a:r>
              <a:rPr lang="en-GB">
                <a:latin typeface="Arial" panose="020B0604020202020204" pitchFamily="34" charset="0"/>
                <a:cs typeface="Arial" panose="020B0604020202020204" pitchFamily="34" charset="0"/>
              </a:rPr>
              <a:t>BMHP6030</a:t>
            </a:r>
          </a:p>
          <a:p>
            <a:pPr>
              <a:buNone/>
            </a:pPr>
            <a:endParaRPr lang="en-GB" b="1">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Lecturer: </a:t>
            </a:r>
            <a:r>
              <a:rPr lang="en-GB">
                <a:latin typeface="Arial" panose="020B0604020202020204" pitchFamily="34" charset="0"/>
                <a:cs typeface="Arial" panose="020B0604020202020204" pitchFamily="34" charset="0"/>
              </a:rPr>
              <a:t>Junaid Shaikh</a:t>
            </a:r>
          </a:p>
          <a:p>
            <a:pPr>
              <a:buNone/>
            </a:pPr>
            <a:endParaRPr lang="en-GB" b="1">
              <a:latin typeface="Arial" panose="020B0604020202020204" pitchFamily="34" charset="0"/>
              <a:cs typeface="Arial" panose="020B0604020202020204" pitchFamily="34" charset="0"/>
            </a:endParaRPr>
          </a:p>
          <a:p>
            <a:pPr>
              <a:buNone/>
            </a:pPr>
            <a:r>
              <a:rPr lang="en-GB" b="1">
                <a:latin typeface="Arial" panose="020B0604020202020204" pitchFamily="34" charset="0"/>
                <a:cs typeface="Arial" panose="020B0604020202020204" pitchFamily="34" charset="0"/>
              </a:rPr>
              <a:t>Assignment Title: </a:t>
            </a:r>
            <a:r>
              <a:rPr lang="en-GB">
                <a:latin typeface="Arial" panose="020B0604020202020204" pitchFamily="34" charset="0"/>
                <a:cs typeface="Arial" panose="020B0604020202020204" pitchFamily="34" charset="0"/>
              </a:rPr>
              <a:t>Component 1: Presentation</a:t>
            </a:r>
          </a:p>
          <a:p>
            <a:pPr>
              <a:buNone/>
            </a:pPr>
            <a:endParaRPr lang="en-GB">
              <a:latin typeface="Arial" panose="020B0604020202020204" pitchFamily="34" charset="0"/>
              <a:cs typeface="Arial" panose="020B0604020202020204" pitchFamily="34" charset="0"/>
            </a:endParaRPr>
          </a:p>
          <a:p>
            <a:pPr>
              <a:lnSpc>
                <a:spcPct val="150000"/>
              </a:lnSpc>
            </a:pPr>
            <a:r>
              <a:rPr lang="en-GB" sz="2000" b="1">
                <a:latin typeface="Arial" panose="020B0604020202020204" pitchFamily="34" charset="0"/>
                <a:cs typeface="Arial" panose="020B0604020202020204" pitchFamily="34" charset="0"/>
              </a:rPr>
              <a:t>Integration of Health, Wellbeing and Sustainable Development in Health and Social Care</a:t>
            </a:r>
          </a:p>
          <a:p>
            <a:pPr>
              <a:buNone/>
            </a:pPr>
            <a:endParaRPr lang="en-GB"/>
          </a:p>
        </p:txBody>
      </p:sp>
    </p:spTree>
    <p:extLst>
      <p:ext uri="{BB962C8B-B14F-4D97-AF65-F5344CB8AC3E}">
        <p14:creationId xmlns:p14="http://schemas.microsoft.com/office/powerpoint/2010/main" val="1367286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657EA2B-9306-1839-ECA6-487A36CCDAA1}"/>
              </a:ext>
            </a:extLst>
          </p:cNvPr>
          <p:cNvSpPr txBox="1"/>
          <p:nvPr/>
        </p:nvSpPr>
        <p:spPr>
          <a:xfrm>
            <a:off x="174172" y="0"/>
            <a:ext cx="8044542" cy="6232988"/>
          </a:xfrm>
          <a:prstGeom prst="rect">
            <a:avLst/>
          </a:prstGeom>
          <a:noFill/>
        </p:spPr>
        <p:txBody>
          <a:bodyPr wrap="square">
            <a:spAutoFit/>
          </a:bodyPr>
          <a:lstStyle/>
          <a:p>
            <a:pPr>
              <a:buNone/>
            </a:pPr>
            <a:r>
              <a:rPr lang="en-GB" b="1">
                <a:solidFill>
                  <a:srgbClr val="FF0000"/>
                </a:solidFill>
                <a:latin typeface="Arial" panose="020B0604020202020204" pitchFamily="34" charset="0"/>
                <a:cs typeface="Arial" panose="020B0604020202020204" pitchFamily="34" charset="0"/>
              </a:rPr>
              <a:t>Slide 2 – Introduction</a:t>
            </a:r>
            <a:endParaRPr lang="en-GB"/>
          </a:p>
          <a:p>
            <a:pPr>
              <a:lnSpc>
                <a:spcPct val="150000"/>
              </a:lnSpc>
            </a:pPr>
            <a:r>
              <a:rPr lang="en-GB" sz="1600">
                <a:latin typeface="Arial" panose="020B0604020202020204" pitchFamily="34" charset="0"/>
                <a:cs typeface="Arial" panose="020B0604020202020204" pitchFamily="34" charset="0"/>
              </a:rPr>
              <a:t>The World Health Organisation (WHO) describes health as complete physical, mental, and social well-being, not just the absence of illness. In today’s healthcare systems, especially in the UK, organisations like the NHS are focusing more on prevention, reducing health inequalities, and improving long-term public health through integrated care approaches.</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Sustainable development is now central to healthcare planning because rising health inequalities, ageing populations and increasing chronic illness place pressure on health services. Policies linked to the United Nations Sustainable Development Goals (SDGs), particularly SDG 3, aim to ensure healthy lives and wellbeing for all (United Nations, 2015).</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This presentation critically evaluates how health, wellbeing and sustainable development are integrated within UK health and social care. It explores theories, policies and a case study of the NHS Diabetes Prevention Programme to examine the successes and challenges of sustainable healthcare delivery.</a:t>
            </a:r>
          </a:p>
        </p:txBody>
      </p:sp>
      <p:pic>
        <p:nvPicPr>
          <p:cNvPr id="4" name="Picture 3">
            <a:extLst>
              <a:ext uri="{FF2B5EF4-FFF2-40B4-BE49-F238E27FC236}">
                <a16:creationId xmlns:a16="http://schemas.microsoft.com/office/drawing/2014/main" id="{B14FB046-5A04-D010-E488-BF0A88AD6F4F}"/>
              </a:ext>
            </a:extLst>
          </p:cNvPr>
          <p:cNvPicPr>
            <a:picLocks noChangeAspect="1"/>
          </p:cNvPicPr>
          <p:nvPr/>
        </p:nvPicPr>
        <p:blipFill>
          <a:blip r:embed="rId2"/>
          <a:stretch>
            <a:fillRect/>
          </a:stretch>
        </p:blipFill>
        <p:spPr>
          <a:xfrm>
            <a:off x="8218714" y="0"/>
            <a:ext cx="3973286" cy="6858000"/>
          </a:xfrm>
          <a:prstGeom prst="rect">
            <a:avLst/>
          </a:prstGeom>
        </p:spPr>
      </p:pic>
    </p:spTree>
    <p:extLst>
      <p:ext uri="{BB962C8B-B14F-4D97-AF65-F5344CB8AC3E}">
        <p14:creationId xmlns:p14="http://schemas.microsoft.com/office/powerpoint/2010/main" val="1474592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BF118-E122-2E46-DD9E-7FEE2A693313}"/>
              </a:ext>
            </a:extLst>
          </p:cNvPr>
          <p:cNvSpPr>
            <a:spLocks noGrp="1"/>
          </p:cNvSpPr>
          <p:nvPr>
            <p:ph type="title"/>
          </p:nvPr>
        </p:nvSpPr>
        <p:spPr>
          <a:xfrm>
            <a:off x="217715" y="0"/>
            <a:ext cx="11286898" cy="718457"/>
          </a:xfrm>
        </p:spPr>
        <p:txBody>
          <a:bodyPr>
            <a:normAutofit fontScale="90000"/>
          </a:bodyPr>
          <a:lstStyle/>
          <a:p>
            <a:pPr>
              <a:lnSpc>
                <a:spcPct val="150000"/>
              </a:lnSpc>
            </a:pPr>
            <a:r>
              <a:rPr lang="en-GB"/>
              <a:t>                   </a:t>
            </a:r>
            <a:r>
              <a:rPr lang="en-GB" sz="3100" b="1">
                <a:solidFill>
                  <a:srgbClr val="C00000"/>
                </a:solidFill>
                <a:latin typeface="Arial" panose="020B0604020202020204" pitchFamily="34" charset="0"/>
                <a:cs typeface="Arial" panose="020B0604020202020204" pitchFamily="34" charset="0"/>
              </a:rPr>
              <a:t>DEFINITION OF HEALTH</a:t>
            </a:r>
          </a:p>
        </p:txBody>
      </p:sp>
      <p:sp>
        <p:nvSpPr>
          <p:cNvPr id="4" name="TextBox 3">
            <a:extLst>
              <a:ext uri="{FF2B5EF4-FFF2-40B4-BE49-F238E27FC236}">
                <a16:creationId xmlns:a16="http://schemas.microsoft.com/office/drawing/2014/main" id="{A68A1D4D-167C-F32F-D71C-73B4A3A2ABD0}"/>
              </a:ext>
            </a:extLst>
          </p:cNvPr>
          <p:cNvSpPr txBox="1"/>
          <p:nvPr/>
        </p:nvSpPr>
        <p:spPr>
          <a:xfrm>
            <a:off x="1872342" y="718458"/>
            <a:ext cx="10319658" cy="4651979"/>
          </a:xfrm>
          <a:prstGeom prst="rect">
            <a:avLst/>
          </a:prstGeom>
          <a:noFill/>
        </p:spPr>
        <p:txBody>
          <a:bodyPr wrap="square">
            <a:spAutoFit/>
          </a:bodyPr>
          <a:lstStyle/>
          <a:p>
            <a:pPr>
              <a:lnSpc>
                <a:spcPct val="150000"/>
              </a:lnSpc>
              <a:buNone/>
            </a:pPr>
            <a:r>
              <a:rPr lang="en-GB" sz="2000">
                <a:latin typeface="Arial" panose="020B0604020202020204" pitchFamily="34" charset="0"/>
                <a:cs typeface="Arial" panose="020B0604020202020204" pitchFamily="34" charset="0"/>
              </a:rPr>
              <a:t>Well-being is a broad concept that includes physical, emotional, and social health.</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a:latin typeface="Arial" panose="020B0604020202020204" pitchFamily="34" charset="0"/>
                <a:cs typeface="Arial" panose="020B0604020202020204" pitchFamily="34" charset="0"/>
              </a:rPr>
              <a:t> It helps people enjoy life and maintain a better quality of living. Emotional well-being builds confidence and helps individuals manage stress effectively. </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a:latin typeface="Arial" panose="020B0604020202020204" pitchFamily="34" charset="0"/>
                <a:cs typeface="Arial" panose="020B0604020202020204" pitchFamily="34" charset="0"/>
              </a:rPr>
              <a:t>Social well-being improves communication skills and strengthens relationships with others. </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sz="2000">
                <a:latin typeface="Arial" panose="020B0604020202020204" pitchFamily="34" charset="0"/>
                <a:cs typeface="Arial" panose="020B0604020202020204" pitchFamily="34" charset="0"/>
              </a:rPr>
              <a:t>Overall, well-being helps people deal with challenges and difficult situations in a positive and healthy way.</a:t>
            </a:r>
          </a:p>
        </p:txBody>
      </p:sp>
    </p:spTree>
    <p:extLst>
      <p:ext uri="{BB962C8B-B14F-4D97-AF65-F5344CB8AC3E}">
        <p14:creationId xmlns:p14="http://schemas.microsoft.com/office/powerpoint/2010/main" val="412045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A0C7641A-06AC-1A6F-6A90-33EA763302A9}"/>
              </a:ext>
            </a:extLst>
          </p:cNvPr>
          <p:cNvSpPr txBox="1"/>
          <p:nvPr/>
        </p:nvSpPr>
        <p:spPr>
          <a:xfrm>
            <a:off x="182880" y="4748"/>
            <a:ext cx="11878492" cy="6858000"/>
          </a:xfrm>
          <a:prstGeom prst="rect">
            <a:avLst/>
          </a:prstGeom>
        </p:spPr>
        <p:txBody>
          <a:bodyPr vert="horz" lIns="91440" tIns="45720" rIns="91440" bIns="45720" rtlCol="0">
            <a:normAutofit/>
          </a:bodyPr>
          <a:lstStyle/>
          <a:p>
            <a:pPr>
              <a:lnSpc>
                <a:spcPct val="160000"/>
              </a:lnSpc>
              <a:spcBef>
                <a:spcPts val="1000"/>
              </a:spcBef>
              <a:buClr>
                <a:schemeClr val="accent1"/>
              </a:buClr>
            </a:pPr>
            <a:r>
              <a:rPr lang="en-US" sz="2000" b="1">
                <a:solidFill>
                  <a:schemeClr val="tx1">
                    <a:lumMod val="75000"/>
                    <a:lumOff val="25000"/>
                  </a:schemeClr>
                </a:solidFill>
                <a:latin typeface="Arial" panose="020B0604020202020204" pitchFamily="34" charset="0"/>
                <a:cs typeface="Arial" panose="020B0604020202020204" pitchFamily="34" charset="0"/>
              </a:rPr>
              <a:t>Slide 3 – Definitions and Key Concepts</a:t>
            </a:r>
            <a:endParaRPr lang="en-US" sz="2000">
              <a:solidFill>
                <a:schemeClr val="tx1">
                  <a:lumMod val="75000"/>
                  <a:lumOff val="25000"/>
                </a:schemeClr>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Health is defined by the WHO as “a state of complete physical, mental and social wellbeing and not merely the absence of disease” (WHO, 1948). This definition demonstrates that healthcare should address emotional and social needs alongside physical conditions.</a:t>
            </a:r>
            <a:br>
              <a:rPr lang="en-US">
                <a:solidFill>
                  <a:schemeClr val="tx1">
                    <a:lumMod val="75000"/>
                    <a:lumOff val="25000"/>
                  </a:schemeClr>
                </a:solidFill>
                <a:latin typeface="Arial" panose="020B0604020202020204" pitchFamily="34" charset="0"/>
                <a:cs typeface="Arial" panose="020B0604020202020204" pitchFamily="34" charset="0"/>
              </a:rPr>
            </a:br>
            <a:endParaRPr lang="en-US">
              <a:solidFill>
                <a:schemeClr val="tx1">
                  <a:lumMod val="75000"/>
                  <a:lumOff val="25000"/>
                </a:schemeClr>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Wellbeing refers to quality of life, happiness, emotional resilience and the ability to participate in society. Subjective wellbeing focuses on how individuals feel about their lives, while objective wellbeing considers measurable factors such as income, housing and access to healthcare (Dodge et al., 2012).</a:t>
            </a:r>
          </a:p>
          <a:p>
            <a:pPr>
              <a:lnSpc>
                <a:spcPct val="150000"/>
              </a:lnSpc>
              <a:spcBef>
                <a:spcPts val="1000"/>
              </a:spcBef>
              <a:buClr>
                <a:schemeClr val="accent1"/>
              </a:buClr>
            </a:pPr>
            <a:endParaRPr lang="en-US">
              <a:solidFill>
                <a:schemeClr val="tx1">
                  <a:lumMod val="75000"/>
                  <a:lumOff val="25000"/>
                </a:schemeClr>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Sustainable development involves meeting current needs without compromising the ability of future generations to meet their own needs (United Nations, 2015). Within healthcare, sustainability includes prevention strategies, equitable healthcare access and environmentally responsible services.</a:t>
            </a:r>
          </a:p>
          <a:p>
            <a:pPr>
              <a:lnSpc>
                <a:spcPct val="150000"/>
              </a:lnSpc>
              <a:spcBef>
                <a:spcPts val="1000"/>
              </a:spcBef>
              <a:buClr>
                <a:schemeClr val="accent1"/>
              </a:buClr>
            </a:pPr>
            <a:r>
              <a:rPr lang="en-US">
                <a:solidFill>
                  <a:schemeClr val="tx1">
                    <a:lumMod val="75000"/>
                    <a:lumOff val="25000"/>
                  </a:schemeClr>
                </a:solidFill>
                <a:latin typeface="Arial" panose="020B0604020202020204" pitchFamily="34" charset="0"/>
                <a:cs typeface="Arial" panose="020B0604020202020204" pitchFamily="34" charset="0"/>
              </a:rPr>
              <a:t>The integration of these concepts supports person-centered care and improves population health outcomes.</a:t>
            </a:r>
          </a:p>
        </p:txBody>
      </p:sp>
      <p:sp>
        <p:nvSpPr>
          <p:cNvPr id="17"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197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9F7AA0-1D98-78E8-1A7F-CAFCE9AA6730}"/>
              </a:ext>
            </a:extLst>
          </p:cNvPr>
          <p:cNvSpPr txBox="1"/>
          <p:nvPr/>
        </p:nvSpPr>
        <p:spPr>
          <a:xfrm>
            <a:off x="228600" y="0"/>
            <a:ext cx="9220200" cy="6858000"/>
          </a:xfrm>
          <a:prstGeom prst="rect">
            <a:avLst/>
          </a:prstGeom>
        </p:spPr>
        <p:txBody>
          <a:bodyPr vert="horz" lIns="91440" tIns="45720" rIns="91440" bIns="45720" rtlCol="0">
            <a:normAutofit fontScale="92500" lnSpcReduction="10000"/>
          </a:bodyPr>
          <a:lstStyle/>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Slide 4 – Relevant Theories and Models</a:t>
            </a: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The Biopsychosocial Model </a:t>
            </a:r>
            <a:r>
              <a:rPr lang="en-US">
                <a:solidFill>
                  <a:srgbClr val="000000"/>
                </a:solidFill>
                <a:latin typeface="Arial" panose="020B0604020202020204" pitchFamily="34" charset="0"/>
                <a:cs typeface="Arial" panose="020B0604020202020204" pitchFamily="34" charset="0"/>
              </a:rPr>
              <a:t>developed by Engel (1977) argues that health is influenced by biological, psychological and social factors. This model encourages holistic healthcare rather than focusing only on medical treatment.</a:t>
            </a:r>
            <a:br>
              <a:rPr lang="en-US">
                <a:solidFill>
                  <a:srgbClr val="000000"/>
                </a:solidFill>
                <a:latin typeface="Arial" panose="020B0604020202020204" pitchFamily="34" charset="0"/>
                <a:cs typeface="Arial" panose="020B0604020202020204" pitchFamily="34" charset="0"/>
              </a:rPr>
            </a:b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The Holistic Model </a:t>
            </a:r>
            <a:r>
              <a:rPr lang="en-US">
                <a:solidFill>
                  <a:srgbClr val="000000"/>
                </a:solidFill>
                <a:latin typeface="Arial" panose="020B0604020202020204" pitchFamily="34" charset="0"/>
                <a:cs typeface="Arial" panose="020B0604020202020204" pitchFamily="34" charset="0"/>
              </a:rPr>
              <a:t>of Care supports person-centered practice by considering emotional, cultural, spiritual and physical needs. Holistic approaches are widely used in nursing and social care to improve patient wellbeing and satisfaction.</a:t>
            </a:r>
          </a:p>
          <a:p>
            <a:pPr>
              <a:lnSpc>
                <a:spcPct val="150000"/>
              </a:lnSpc>
              <a:spcBef>
                <a:spcPts val="1000"/>
              </a:spcBef>
              <a:buClr>
                <a:schemeClr val="accent1"/>
              </a:buClr>
              <a:buFont typeface="Wingdings 3" charset="2"/>
              <a:buChar char=""/>
            </a:pP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b="1">
                <a:solidFill>
                  <a:srgbClr val="000000"/>
                </a:solidFill>
                <a:latin typeface="Arial" panose="020B0604020202020204" pitchFamily="34" charset="0"/>
                <a:cs typeface="Arial" panose="020B0604020202020204" pitchFamily="34" charset="0"/>
              </a:rPr>
              <a:t>The Ecological Model </a:t>
            </a:r>
            <a:r>
              <a:rPr lang="en-US">
                <a:solidFill>
                  <a:srgbClr val="000000"/>
                </a:solidFill>
                <a:latin typeface="Arial" panose="020B0604020202020204" pitchFamily="34" charset="0"/>
                <a:cs typeface="Arial" panose="020B0604020202020204" pitchFamily="34" charset="0"/>
              </a:rPr>
              <a:t>proposed by Bronfenbrenner (1979) explains that health behaviors are shaped by wider environmental and social influences such as education, income and community support.</a:t>
            </a:r>
          </a:p>
          <a:p>
            <a:pPr>
              <a:lnSpc>
                <a:spcPct val="150000"/>
              </a:lnSpc>
              <a:spcBef>
                <a:spcPts val="1000"/>
              </a:spcBef>
              <a:buClr>
                <a:schemeClr val="accent1"/>
              </a:buClr>
              <a:buFont typeface="Wingdings 3" charset="2"/>
              <a:buChar char=""/>
            </a:pPr>
            <a:endParaRPr lang="en-US">
              <a:solidFill>
                <a:srgbClr val="000000"/>
              </a:solidFill>
              <a:latin typeface="Arial" panose="020B0604020202020204" pitchFamily="34" charset="0"/>
              <a:cs typeface="Arial" panose="020B0604020202020204" pitchFamily="34" charset="0"/>
            </a:endParaRPr>
          </a:p>
          <a:p>
            <a:pPr>
              <a:lnSpc>
                <a:spcPct val="150000"/>
              </a:lnSpc>
              <a:spcBef>
                <a:spcPts val="1000"/>
              </a:spcBef>
              <a:buClr>
                <a:schemeClr val="accent1"/>
              </a:buClr>
            </a:pPr>
            <a:r>
              <a:rPr lang="en-US">
                <a:solidFill>
                  <a:srgbClr val="000000"/>
                </a:solidFill>
                <a:latin typeface="Arial" panose="020B0604020202020204" pitchFamily="34" charset="0"/>
                <a:cs typeface="Arial" panose="020B0604020202020204" pitchFamily="34" charset="0"/>
              </a:rPr>
              <a:t>These theories support integrated healthcare systems because they recognise that social determinants such as poverty, housing and education strongly affect health outcomes and inequalities.</a:t>
            </a:r>
          </a:p>
        </p:txBody>
      </p:sp>
      <p:pic>
        <p:nvPicPr>
          <p:cNvPr id="3" name="Picture 2">
            <a:extLst>
              <a:ext uri="{FF2B5EF4-FFF2-40B4-BE49-F238E27FC236}">
                <a16:creationId xmlns:a16="http://schemas.microsoft.com/office/drawing/2014/main" id="{9EEC007C-3253-4FC7-4958-B152039DDD63}"/>
              </a:ext>
            </a:extLst>
          </p:cNvPr>
          <p:cNvPicPr>
            <a:picLocks noChangeAspect="1"/>
          </p:cNvPicPr>
          <p:nvPr/>
        </p:nvPicPr>
        <p:blipFill>
          <a:blip r:embed="rId2"/>
          <a:stretch>
            <a:fillRect/>
          </a:stretch>
        </p:blipFill>
        <p:spPr>
          <a:xfrm>
            <a:off x="9448800" y="0"/>
            <a:ext cx="2656114" cy="3820887"/>
          </a:xfrm>
          <a:prstGeom prst="rect">
            <a:avLst/>
          </a:prstGeom>
        </p:spPr>
      </p:pic>
    </p:spTree>
    <p:extLst>
      <p:ext uri="{BB962C8B-B14F-4D97-AF65-F5344CB8AC3E}">
        <p14:creationId xmlns:p14="http://schemas.microsoft.com/office/powerpoint/2010/main" val="82214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81931E-DA7F-137E-8B21-A99A69B9AECC}"/>
              </a:ext>
            </a:extLst>
          </p:cNvPr>
          <p:cNvSpPr txBox="1"/>
          <p:nvPr/>
        </p:nvSpPr>
        <p:spPr>
          <a:xfrm>
            <a:off x="185057" y="0"/>
            <a:ext cx="8969829" cy="5678991"/>
          </a:xfrm>
          <a:prstGeom prst="rect">
            <a:avLst/>
          </a:prstGeom>
          <a:noFill/>
        </p:spPr>
        <p:txBody>
          <a:bodyPr wrap="square">
            <a:spAutoFit/>
          </a:bodyPr>
          <a:lstStyle/>
          <a:p>
            <a:pPr>
              <a:lnSpc>
                <a:spcPct val="150000"/>
              </a:lnSpc>
              <a:buNone/>
            </a:pPr>
            <a:r>
              <a:rPr lang="en-GB" sz="2000" b="1">
                <a:solidFill>
                  <a:srgbClr val="92D050"/>
                </a:solidFill>
                <a:latin typeface="Arial" panose="020B0604020202020204" pitchFamily="34" charset="0"/>
                <a:cs typeface="Arial" panose="020B0604020202020204" pitchFamily="34" charset="0"/>
              </a:rPr>
              <a:t>Slide 5 – Sustainable Development Goals (SDGs)</a:t>
            </a:r>
            <a:endParaRPr lang="en-GB" sz="2000">
              <a:solidFill>
                <a:srgbClr val="92D050"/>
              </a:solidFill>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The United Nations Sustainable Development Goals (SDGs) were introduced in 2015 to address global social, economic and environmental challenges. SDG 3 aims to “ensure healthy lives and promote wellbeing for all at all ages” (United Nations, 2015).</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In the UK, SDG 3 influences NHS strategies focused on prevention, mental health support and reducing avoidable disease. One example is the NHS Diabetes Prevention Programme, which promotes healthier lifestyles to reduce the risk of Type 2 diabetes.</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Sustainable healthcare also includes reducing carbon emissions, improving public health education and addressing inequalities. Preventative healthcare reduces long-term NHS costs and improves quality of life.</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However, critics argue that achieving SDG targets remains difficult due to funding pressures, workforce shortages and widening inequalities following COVID-19 (Anderson et al., 2021).</a:t>
            </a:r>
          </a:p>
        </p:txBody>
      </p:sp>
      <p:pic>
        <p:nvPicPr>
          <p:cNvPr id="3" name="Picture 2">
            <a:extLst>
              <a:ext uri="{FF2B5EF4-FFF2-40B4-BE49-F238E27FC236}">
                <a16:creationId xmlns:a16="http://schemas.microsoft.com/office/drawing/2014/main" id="{035E9FBF-174B-44F6-2103-A4FAECA9F80F}"/>
              </a:ext>
            </a:extLst>
          </p:cNvPr>
          <p:cNvPicPr>
            <a:picLocks noChangeAspect="1"/>
          </p:cNvPicPr>
          <p:nvPr/>
        </p:nvPicPr>
        <p:blipFill>
          <a:blip r:embed="rId2"/>
          <a:stretch>
            <a:fillRect/>
          </a:stretch>
        </p:blipFill>
        <p:spPr>
          <a:xfrm>
            <a:off x="9154885" y="0"/>
            <a:ext cx="3037115" cy="4637314"/>
          </a:xfrm>
          <a:prstGeom prst="rect">
            <a:avLst/>
          </a:prstGeom>
        </p:spPr>
      </p:pic>
    </p:spTree>
    <p:extLst>
      <p:ext uri="{BB962C8B-B14F-4D97-AF65-F5344CB8AC3E}">
        <p14:creationId xmlns:p14="http://schemas.microsoft.com/office/powerpoint/2010/main" val="2837351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5A2C512-CABB-D291-9683-4929B3A86FF0}"/>
              </a:ext>
            </a:extLst>
          </p:cNvPr>
          <p:cNvSpPr txBox="1"/>
          <p:nvPr/>
        </p:nvSpPr>
        <p:spPr>
          <a:xfrm>
            <a:off x="152400" y="141515"/>
            <a:ext cx="12039600" cy="6365845"/>
          </a:xfrm>
          <a:prstGeom prst="rect">
            <a:avLst/>
          </a:prstGeom>
          <a:noFill/>
        </p:spPr>
        <p:txBody>
          <a:bodyPr wrap="square">
            <a:spAutoFit/>
          </a:bodyPr>
          <a:lstStyle/>
          <a:p>
            <a:pPr>
              <a:lnSpc>
                <a:spcPct val="150000"/>
              </a:lnSpc>
              <a:buNone/>
            </a:pPr>
            <a:r>
              <a:rPr lang="en-GB" sz="2000" b="1">
                <a:latin typeface="Arial" panose="020B0604020202020204" pitchFamily="34" charset="0"/>
                <a:cs typeface="Arial" panose="020B0604020202020204" pitchFamily="34" charset="0"/>
              </a:rPr>
              <a:t>Slide 6 – Policy and Governance</a:t>
            </a:r>
          </a:p>
          <a:p>
            <a:pPr>
              <a:lnSpc>
                <a:spcPct val="150000"/>
              </a:lnSpc>
              <a:buNone/>
            </a:pPr>
            <a:endParaRPr lang="en-GB" sz="2000">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WHO Health in All Policies framework encourages governments to consider health impacts across all sectors including housing, education and employment (WHO, 2014). This approach recognises that social conditions significantly influence health outcomes.</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NHS Long Term Plan (2019) prioritises prevention, digital healthcare and reducing health inequalities. It supports integrated care systems (ICSs) where healthcare organisations collaborate to improve patient outcomes and reduce service fragmentation (Department of Health and Social Care, 2019).</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Health and Social Care Act 2022 further strengthened integrated healthcare planning in England. Policies such as social prescribing and community-based care aim to improve wellbeing while reducing pressure on hospitals.</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Despite these policies, challenges remain including staff shortages, unequal service access and digital exclusion among vulnerable groups.</a:t>
            </a:r>
          </a:p>
        </p:txBody>
      </p:sp>
    </p:spTree>
    <p:extLst>
      <p:ext uri="{BB962C8B-B14F-4D97-AF65-F5344CB8AC3E}">
        <p14:creationId xmlns:p14="http://schemas.microsoft.com/office/powerpoint/2010/main" val="1584687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11441-B6D3-6286-3AF5-71614C8FBB42}"/>
              </a:ext>
            </a:extLst>
          </p:cNvPr>
          <p:cNvSpPr>
            <a:spLocks noGrp="1"/>
          </p:cNvSpPr>
          <p:nvPr>
            <p:ph type="title"/>
          </p:nvPr>
        </p:nvSpPr>
        <p:spPr>
          <a:xfrm>
            <a:off x="2592925" y="624110"/>
            <a:ext cx="8911687" cy="834576"/>
          </a:xfrm>
        </p:spPr>
        <p:txBody>
          <a:bodyPr>
            <a:normAutofit/>
          </a:bodyPr>
          <a:lstStyle/>
          <a:p>
            <a:pPr>
              <a:lnSpc>
                <a:spcPct val="150000"/>
              </a:lnSpc>
            </a:pPr>
            <a:r>
              <a:rPr lang="en-GB" sz="2800" b="1">
                <a:latin typeface="Arial" panose="020B0604020202020204" pitchFamily="34" charset="0"/>
                <a:cs typeface="Arial" panose="020B0604020202020204" pitchFamily="34" charset="0"/>
              </a:rPr>
              <a:t>Public Health Initiatives in UK</a:t>
            </a:r>
          </a:p>
        </p:txBody>
      </p:sp>
      <p:sp>
        <p:nvSpPr>
          <p:cNvPr id="4" name="TextBox 3">
            <a:extLst>
              <a:ext uri="{FF2B5EF4-FFF2-40B4-BE49-F238E27FC236}">
                <a16:creationId xmlns:a16="http://schemas.microsoft.com/office/drawing/2014/main" id="{E91CB1E7-E765-9CEF-2E25-50C8C327E3A1}"/>
              </a:ext>
            </a:extLst>
          </p:cNvPr>
          <p:cNvSpPr txBox="1"/>
          <p:nvPr/>
        </p:nvSpPr>
        <p:spPr>
          <a:xfrm>
            <a:off x="1066800" y="1458687"/>
            <a:ext cx="10580914" cy="4455835"/>
          </a:xfrm>
          <a:prstGeom prst="rect">
            <a:avLst/>
          </a:prstGeom>
          <a:noFill/>
        </p:spPr>
        <p:txBody>
          <a:bodyPr wrap="square">
            <a:spAutoFit/>
          </a:bodyPr>
          <a:lstStyle/>
          <a:p>
            <a:pPr>
              <a:lnSpc>
                <a:spcPct val="150000"/>
              </a:lnSpc>
              <a:buNone/>
            </a:pPr>
            <a:r>
              <a:rPr lang="en-GB" sz="2400">
                <a:latin typeface="Arial" panose="020B0604020202020204" pitchFamily="34" charset="0"/>
                <a:cs typeface="Arial" panose="020B0604020202020204" pitchFamily="34" charset="0"/>
              </a:rPr>
              <a:t>Public health programmes help people live healthier lifestyles and  the risk of illness. The Change4Life campaign encourages people to eat healthy foods and stay physically active. The NHS Health Check helps identify health issues early so they can be treated in time. Smoke-Free UK supports individuals who want to stop smoking, while the Dry January campaign encourages people to cut down on alcohol consumption. Overall, these initiatives work towards preventing diseases and improving public health (Public Health England, 2020</a:t>
            </a:r>
          </a:p>
        </p:txBody>
      </p:sp>
    </p:spTree>
    <p:extLst>
      <p:ext uri="{BB962C8B-B14F-4D97-AF65-F5344CB8AC3E}">
        <p14:creationId xmlns:p14="http://schemas.microsoft.com/office/powerpoint/2010/main" val="2041244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DDCE7E-CD5E-310D-521F-2BB0B37053BC}"/>
              </a:ext>
            </a:extLst>
          </p:cNvPr>
          <p:cNvSpPr txBox="1"/>
          <p:nvPr/>
        </p:nvSpPr>
        <p:spPr>
          <a:xfrm>
            <a:off x="152400" y="0"/>
            <a:ext cx="7532914" cy="6284863"/>
          </a:xfrm>
          <a:prstGeom prst="rect">
            <a:avLst/>
          </a:prstGeom>
          <a:noFill/>
        </p:spPr>
        <p:txBody>
          <a:bodyPr wrap="square">
            <a:spAutoFit/>
          </a:bodyPr>
          <a:lstStyle/>
          <a:p>
            <a:pPr>
              <a:lnSpc>
                <a:spcPct val="150000"/>
              </a:lnSpc>
              <a:buNone/>
            </a:pPr>
            <a:r>
              <a:rPr lang="en-GB" sz="2000" b="1">
                <a:latin typeface="Arial" panose="020B0604020202020204" pitchFamily="34" charset="0"/>
                <a:cs typeface="Arial" panose="020B0604020202020204" pitchFamily="34" charset="0"/>
              </a:rPr>
              <a:t>Slide 7 –Case Study: NHS Diabetes Prevention Programme</a:t>
            </a:r>
          </a:p>
          <a:p>
            <a:pPr>
              <a:buNone/>
            </a:pPr>
            <a:endParaRPr lang="en-GB"/>
          </a:p>
          <a:p>
            <a:pPr>
              <a:lnSpc>
                <a:spcPct val="150000"/>
              </a:lnSpc>
              <a:buNone/>
            </a:pPr>
            <a:r>
              <a:rPr lang="en-GB" sz="1400">
                <a:latin typeface="Arial" panose="020B0604020202020204" pitchFamily="34" charset="0"/>
                <a:cs typeface="Arial" panose="020B0604020202020204" pitchFamily="34" charset="0"/>
              </a:rPr>
              <a:t>The NHS Diabetes Prevention Programme (NHS DPP) is a national public health initiative designed to reduce the risk of Type 2 diabetes among adults identified as pre-diabetic.</a:t>
            </a:r>
          </a:p>
          <a:p>
            <a:pPr>
              <a:lnSpc>
                <a:spcPct val="150000"/>
              </a:lnSpc>
              <a:buNone/>
            </a:pP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The programme provides lifestyle education, dietary advice, physical activity support and behavioural interventions. The Health Belief Model (HBM) can explain participation because individuals are more likely to engage when they believe they are personally at risk and that behaviour change will improve health outcomes (Rosenstock, 1974).</a:t>
            </a:r>
          </a:p>
          <a:p>
            <a:pPr>
              <a:lnSpc>
                <a:spcPct val="150000"/>
              </a:lnSpc>
              <a:buNone/>
            </a:pP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Research demonstrates positive outcomes including weight reduction, healthier lifestyles and lower diabetes incidence rates (Stokes et al., 2019). The programme also supports sustainable healthcare by focusing on prevention rather than expensive long-term treatment.</a:t>
            </a:r>
          </a:p>
          <a:p>
            <a:pPr>
              <a:lnSpc>
                <a:spcPct val="150000"/>
              </a:lnSpc>
              <a:buNone/>
            </a:pPr>
            <a:br>
              <a:rPr lang="en-GB" sz="1400">
                <a:latin typeface="Arial" panose="020B0604020202020204" pitchFamily="34" charset="0"/>
                <a:cs typeface="Arial" panose="020B0604020202020204" pitchFamily="34" charset="0"/>
              </a:rPr>
            </a:br>
            <a:endParaRPr lang="en-GB" sz="1400">
              <a:latin typeface="Arial" panose="020B0604020202020204" pitchFamily="34" charset="0"/>
              <a:cs typeface="Arial" panose="020B0604020202020204" pitchFamily="34" charset="0"/>
            </a:endParaRPr>
          </a:p>
          <a:p>
            <a:pPr>
              <a:lnSpc>
                <a:spcPct val="150000"/>
              </a:lnSpc>
              <a:buNone/>
            </a:pPr>
            <a:r>
              <a:rPr lang="en-GB" sz="1400">
                <a:latin typeface="Arial" panose="020B0604020202020204" pitchFamily="34" charset="0"/>
                <a:cs typeface="Arial" panose="020B0604020202020204" pitchFamily="34" charset="0"/>
              </a:rPr>
              <a:t>However, engagement rates differ across socioeconomic groups, highlighting continuing inequalities in healthcare access.</a:t>
            </a:r>
          </a:p>
        </p:txBody>
      </p:sp>
      <p:pic>
        <p:nvPicPr>
          <p:cNvPr id="8" name="Picture 7">
            <a:extLst>
              <a:ext uri="{FF2B5EF4-FFF2-40B4-BE49-F238E27FC236}">
                <a16:creationId xmlns:a16="http://schemas.microsoft.com/office/drawing/2014/main" id="{A1005F8F-255C-2241-FC74-122F8E8C0A89}"/>
              </a:ext>
            </a:extLst>
          </p:cNvPr>
          <p:cNvPicPr>
            <a:picLocks noChangeAspect="1"/>
          </p:cNvPicPr>
          <p:nvPr/>
        </p:nvPicPr>
        <p:blipFill>
          <a:blip r:embed="rId2"/>
          <a:stretch>
            <a:fillRect/>
          </a:stretch>
        </p:blipFill>
        <p:spPr>
          <a:xfrm>
            <a:off x="7636328" y="1"/>
            <a:ext cx="4555672" cy="5334000"/>
          </a:xfrm>
          <a:prstGeom prst="rect">
            <a:avLst/>
          </a:prstGeom>
        </p:spPr>
      </p:pic>
      <p:sp>
        <p:nvSpPr>
          <p:cNvPr id="10" name="TextBox 9">
            <a:extLst>
              <a:ext uri="{FF2B5EF4-FFF2-40B4-BE49-F238E27FC236}">
                <a16:creationId xmlns:a16="http://schemas.microsoft.com/office/drawing/2014/main" id="{A8671902-8C23-020A-0462-0222AAA54F1D}"/>
              </a:ext>
            </a:extLst>
          </p:cNvPr>
          <p:cNvSpPr txBox="1"/>
          <p:nvPr/>
        </p:nvSpPr>
        <p:spPr>
          <a:xfrm rot="10800000" flipV="1">
            <a:off x="7391399" y="5334001"/>
            <a:ext cx="4996543" cy="1200329"/>
          </a:xfrm>
          <a:prstGeom prst="rect">
            <a:avLst/>
          </a:prstGeom>
          <a:noFill/>
        </p:spPr>
        <p:txBody>
          <a:bodyPr wrap="square">
            <a:spAutoFit/>
          </a:bodyPr>
          <a:lstStyle/>
          <a:p>
            <a:r>
              <a:rPr lang="en-US"/>
              <a:t>Figure 1:     https://www.atlanticmedicalgroup.nhs.uk/health-information/nhs-diabetes-prevention-programme/</a:t>
            </a:r>
          </a:p>
        </p:txBody>
      </p:sp>
    </p:spTree>
    <p:extLst>
      <p:ext uri="{BB962C8B-B14F-4D97-AF65-F5344CB8AC3E}">
        <p14:creationId xmlns:p14="http://schemas.microsoft.com/office/powerpoint/2010/main" val="4037444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220A02-E0C4-84CC-2F40-E7769E3BEA3E}"/>
              </a:ext>
            </a:extLst>
          </p:cNvPr>
          <p:cNvSpPr txBox="1"/>
          <p:nvPr/>
        </p:nvSpPr>
        <p:spPr>
          <a:xfrm>
            <a:off x="236386" y="0"/>
            <a:ext cx="11955614" cy="6181179"/>
          </a:xfrm>
          <a:prstGeom prst="rect">
            <a:avLst/>
          </a:prstGeom>
          <a:noFill/>
        </p:spPr>
        <p:txBody>
          <a:bodyPr wrap="square">
            <a:spAutoFit/>
          </a:bodyPr>
          <a:lstStyle/>
          <a:p>
            <a:pPr>
              <a:lnSpc>
                <a:spcPct val="150000"/>
              </a:lnSpc>
              <a:buNone/>
            </a:pPr>
            <a:r>
              <a:rPr lang="en-GB" sz="2000" b="1">
                <a:solidFill>
                  <a:srgbClr val="00B0F0"/>
                </a:solidFill>
                <a:latin typeface="Arial" panose="020B0604020202020204" pitchFamily="34" charset="0"/>
                <a:cs typeface="Arial" panose="020B0604020202020204" pitchFamily="34" charset="0"/>
              </a:rPr>
              <a:t>Slide 8 – Critical Evaluation of the Case Study</a:t>
            </a:r>
          </a:p>
          <a:p>
            <a:pPr>
              <a:buNone/>
            </a:pPr>
            <a:endParaRPr lang="en-GB"/>
          </a:p>
          <a:p>
            <a:pPr>
              <a:lnSpc>
                <a:spcPct val="150000"/>
              </a:lnSpc>
              <a:buNone/>
            </a:pPr>
            <a:r>
              <a:rPr lang="en-GB">
                <a:latin typeface="Arial" panose="020B0604020202020204" pitchFamily="34" charset="0"/>
                <a:cs typeface="Arial" panose="020B0604020202020204" pitchFamily="34" charset="0"/>
              </a:rPr>
              <a:t>The NHS DPP demonstrates several strengths. It is evidence-based, prevention-focused and cost-effective. Quantitative evidence shows participants achieved significant weight loss and reduced diabetes risk (</a:t>
            </a:r>
            <a:r>
              <a:rPr lang="en-GB" err="1">
                <a:latin typeface="Arial" panose="020B0604020202020204" pitchFamily="34" charset="0"/>
                <a:cs typeface="Arial" panose="020B0604020202020204" pitchFamily="34" charset="0"/>
              </a:rPr>
              <a:t>Koning</a:t>
            </a:r>
            <a:r>
              <a:rPr lang="en-GB">
                <a:latin typeface="Arial" panose="020B0604020202020204" pitchFamily="34" charset="0"/>
                <a:cs typeface="Arial" panose="020B0604020202020204" pitchFamily="34" charset="0"/>
              </a:rPr>
              <a:t> et al., 2023).</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Qualitative findings indicate improved confidence, increased health awareness and better self-management behaviours among participants (Hawkes et al., 2022).</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However, limitations exist. Digital delivery methods introduced after COVID-19 increased accessibility for some individuals but created barriers for those experiencing digital exclusion or low digital literacy.</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Research also highlights inequalities in uptake among deprived communities and ethnic minority groups (</a:t>
            </a:r>
            <a:r>
              <a:rPr lang="en-GB" err="1">
                <a:latin typeface="Arial" panose="020B0604020202020204" pitchFamily="34" charset="0"/>
                <a:cs typeface="Arial" panose="020B0604020202020204" pitchFamily="34" charset="0"/>
              </a:rPr>
              <a:t>Chatzi</a:t>
            </a:r>
            <a:r>
              <a:rPr lang="en-GB">
                <a:latin typeface="Arial" panose="020B0604020202020204" pitchFamily="34" charset="0"/>
                <a:cs typeface="Arial" panose="020B0604020202020204" pitchFamily="34" charset="0"/>
              </a:rPr>
              <a:t> et al., 2022). This suggests that public health programmes may unintentionally widen inequalities if services are not culturally sensitive or accessible.</a:t>
            </a:r>
          </a:p>
        </p:txBody>
      </p:sp>
    </p:spTree>
    <p:extLst>
      <p:ext uri="{BB962C8B-B14F-4D97-AF65-F5344CB8AC3E}">
        <p14:creationId xmlns:p14="http://schemas.microsoft.com/office/powerpoint/2010/main" val="3036337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A722B2-CD0E-E2B6-9F19-CDD36F0653E8}"/>
              </a:ext>
            </a:extLst>
          </p:cNvPr>
          <p:cNvSpPr txBox="1"/>
          <p:nvPr/>
        </p:nvSpPr>
        <p:spPr>
          <a:xfrm>
            <a:off x="261257" y="0"/>
            <a:ext cx="8893628" cy="5955989"/>
          </a:xfrm>
          <a:prstGeom prst="rect">
            <a:avLst/>
          </a:prstGeom>
          <a:noFill/>
        </p:spPr>
        <p:txBody>
          <a:bodyPr wrap="square">
            <a:spAutoFit/>
          </a:bodyPr>
          <a:lstStyle/>
          <a:p>
            <a:pPr>
              <a:lnSpc>
                <a:spcPct val="150000"/>
              </a:lnSpc>
              <a:buNone/>
            </a:pPr>
            <a:r>
              <a:rPr lang="en-GB" sz="2000" b="1">
                <a:solidFill>
                  <a:srgbClr val="0070C0"/>
                </a:solidFill>
                <a:latin typeface="Arial" panose="020B0604020202020204" pitchFamily="34" charset="0"/>
                <a:cs typeface="Arial" panose="020B0604020202020204" pitchFamily="34" charset="0"/>
              </a:rPr>
              <a:t>Slide 9 – Equity and Access</a:t>
            </a:r>
          </a:p>
          <a:p>
            <a:pPr>
              <a:buNone/>
            </a:pPr>
            <a:endParaRPr lang="en-GB"/>
          </a:p>
          <a:p>
            <a:pPr>
              <a:lnSpc>
                <a:spcPct val="150000"/>
              </a:lnSpc>
              <a:buNone/>
            </a:pPr>
            <a:r>
              <a:rPr lang="en-GB" sz="1600">
                <a:latin typeface="Arial" panose="020B0604020202020204" pitchFamily="34" charset="0"/>
                <a:cs typeface="Arial" panose="020B0604020202020204" pitchFamily="34" charset="0"/>
              </a:rPr>
              <a:t>Health inequalities remain a major issue within UK healthcare. People living in deprived areas often experience poorer health outcomes, shorter life expectancy and reduced healthcare access (Marmot, 2020).</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Barriers include poverty, unemployment, poor housing, language barriers and digital exclusion. Ethnic minority communities are disproportionately affected by conditions such as diabetes and cardiovascular disease (</a:t>
            </a:r>
            <a:r>
              <a:rPr lang="en-GB" sz="1600" err="1">
                <a:latin typeface="Arial" panose="020B0604020202020204" pitchFamily="34" charset="0"/>
                <a:cs typeface="Arial" panose="020B0604020202020204" pitchFamily="34" charset="0"/>
              </a:rPr>
              <a:t>Kilvert</a:t>
            </a:r>
            <a:r>
              <a:rPr lang="en-GB" sz="1600">
                <a:latin typeface="Arial" panose="020B0604020202020204" pitchFamily="34" charset="0"/>
                <a:cs typeface="Arial" panose="020B0604020202020204" pitchFamily="34" charset="0"/>
              </a:rPr>
              <a:t> and Fox, 2023).</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Integrated care systems aim to reduce inequalities by improving local collaboration and targeting vulnerable populations. Community outreach, culturally sensitive healthcare and digital inclusion strategies are important for improving equitable service delivery.</a:t>
            </a:r>
          </a:p>
          <a:p>
            <a:pPr>
              <a:lnSpc>
                <a:spcPct val="150000"/>
              </a:lnSpc>
              <a:buNone/>
            </a:pP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Future recommendations include increased public health funding, expanded preventative programmes and greater investment in community-based healthcare services.</a:t>
            </a:r>
          </a:p>
        </p:txBody>
      </p:sp>
    </p:spTree>
    <p:extLst>
      <p:ext uri="{BB962C8B-B14F-4D97-AF65-F5344CB8AC3E}">
        <p14:creationId xmlns:p14="http://schemas.microsoft.com/office/powerpoint/2010/main" val="2114235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55B0C-C8C9-BF4D-3489-E7BCD3F207A2}"/>
              </a:ext>
            </a:extLst>
          </p:cNvPr>
          <p:cNvSpPr>
            <a:spLocks noGrp="1"/>
          </p:cNvSpPr>
          <p:nvPr>
            <p:ph type="title"/>
          </p:nvPr>
        </p:nvSpPr>
        <p:spPr/>
        <p:txBody>
          <a:bodyPr/>
          <a:lstStyle/>
          <a:p>
            <a:r>
              <a:rPr lang="en-GB" b="1"/>
              <a:t>Challenges and Recommendations</a:t>
            </a:r>
          </a:p>
        </p:txBody>
      </p:sp>
      <p:sp>
        <p:nvSpPr>
          <p:cNvPr id="4" name="TextBox 3">
            <a:extLst>
              <a:ext uri="{FF2B5EF4-FFF2-40B4-BE49-F238E27FC236}">
                <a16:creationId xmlns:a16="http://schemas.microsoft.com/office/drawing/2014/main" id="{653CD6A8-486C-B4FE-D825-FE6517A43CC7}"/>
              </a:ext>
            </a:extLst>
          </p:cNvPr>
          <p:cNvSpPr txBox="1"/>
          <p:nvPr/>
        </p:nvSpPr>
        <p:spPr>
          <a:xfrm>
            <a:off x="687388" y="1264555"/>
            <a:ext cx="10078583" cy="6186309"/>
          </a:xfrm>
          <a:prstGeom prst="rect">
            <a:avLst/>
          </a:prstGeom>
          <a:noFill/>
        </p:spPr>
        <p:txBody>
          <a:bodyPr wrap="square">
            <a:spAutoFit/>
          </a:bodyPr>
          <a:lstStyle/>
          <a:p>
            <a:pPr>
              <a:buNone/>
            </a:pPr>
            <a:r>
              <a:rPr lang="en-GB" b="1"/>
              <a:t>Challenges</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The prevalence of Type 2 Diabetes continues to rise due to unhealthy diets, obesity, and physical inactivity (World Health Organization [WHO], 2023).</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Many people are unaware of the early signs and risk factors, leading to delayed diagnosis (NHS England, 2023).</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Poor adherence to medication and lifestyle changes can make diabetes management difficult (Diabetes UK, 2024).</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Limited access to healthy food options and healthcare services contributes to health inequalities (Public Health England, 2020).</a:t>
            </a:r>
          </a:p>
          <a:p>
            <a:pPr>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Long-term complications such as cardiovascular disease, kidney disease, and vision loss can significantly affect quality of life (WHO, 2023).</a:t>
            </a:r>
          </a:p>
          <a:p>
            <a:pPr>
              <a:lnSpc>
                <a:spcPct val="150000"/>
              </a:lnSpc>
              <a:buNone/>
            </a:pPr>
            <a:br>
              <a:rPr lang="en-GB" sz="2000">
                <a:latin typeface="Arial" panose="020B0604020202020204" pitchFamily="34" charset="0"/>
                <a:cs typeface="Arial" panose="020B0604020202020204" pitchFamily="34" charset="0"/>
              </a:rPr>
            </a:br>
            <a:endParaRPr lang="en-GB" sz="2000">
              <a:latin typeface="Arial" panose="020B0604020202020204" pitchFamily="34" charset="0"/>
              <a:cs typeface="Arial" panose="020B0604020202020204" pitchFamily="34" charset="0"/>
            </a:endParaRPr>
          </a:p>
          <a:p>
            <a:pPr>
              <a:buNone/>
            </a:pPr>
            <a:endParaRPr lang="en-GB"/>
          </a:p>
        </p:txBody>
      </p:sp>
    </p:spTree>
    <p:extLst>
      <p:ext uri="{BB962C8B-B14F-4D97-AF65-F5344CB8AC3E}">
        <p14:creationId xmlns:p14="http://schemas.microsoft.com/office/powerpoint/2010/main" val="3074870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C7087-1E9C-301C-FDC1-7E005B94EDDE}"/>
              </a:ext>
            </a:extLst>
          </p:cNvPr>
          <p:cNvSpPr>
            <a:spLocks noGrp="1"/>
          </p:cNvSpPr>
          <p:nvPr>
            <p:ph type="title"/>
          </p:nvPr>
        </p:nvSpPr>
        <p:spPr>
          <a:xfrm>
            <a:off x="1765611" y="0"/>
            <a:ext cx="8911687" cy="968829"/>
          </a:xfrm>
        </p:spPr>
        <p:txBody>
          <a:bodyPr/>
          <a:lstStyle/>
          <a:p>
            <a:pPr>
              <a:lnSpc>
                <a:spcPct val="150000"/>
              </a:lnSpc>
            </a:pPr>
            <a:r>
              <a:rPr lang="en-GB" b="1">
                <a:latin typeface="Arial" panose="020B0604020202020204" pitchFamily="34" charset="0"/>
                <a:cs typeface="Arial" panose="020B0604020202020204" pitchFamily="34" charset="0"/>
              </a:rPr>
              <a:t>        </a:t>
            </a:r>
            <a:r>
              <a:rPr lang="en-GB" b="1">
                <a:solidFill>
                  <a:srgbClr val="92D050"/>
                </a:solidFill>
                <a:latin typeface="Arial" panose="020B0604020202020204" pitchFamily="34" charset="0"/>
                <a:cs typeface="Arial" panose="020B0604020202020204" pitchFamily="34" charset="0"/>
              </a:rPr>
              <a:t>Recommendations</a:t>
            </a:r>
          </a:p>
        </p:txBody>
      </p:sp>
      <p:sp>
        <p:nvSpPr>
          <p:cNvPr id="5" name="TextBox 4">
            <a:extLst>
              <a:ext uri="{FF2B5EF4-FFF2-40B4-BE49-F238E27FC236}">
                <a16:creationId xmlns:a16="http://schemas.microsoft.com/office/drawing/2014/main" id="{2E2EBAE8-5012-EF6E-D86D-7B63F0345F22}"/>
              </a:ext>
            </a:extLst>
          </p:cNvPr>
          <p:cNvSpPr txBox="1"/>
          <p:nvPr/>
        </p:nvSpPr>
        <p:spPr>
          <a:xfrm>
            <a:off x="1514702" y="696686"/>
            <a:ext cx="10677298" cy="5840830"/>
          </a:xfrm>
          <a:prstGeom prst="rect">
            <a:avLst/>
          </a:prstGeom>
          <a:noFill/>
        </p:spPr>
        <p:txBody>
          <a:bodyPr wrap="square">
            <a:spAutoFit/>
          </a:bodyPr>
          <a:lstStyle/>
          <a:p>
            <a:pPr>
              <a:buNone/>
            </a:pPr>
            <a:endParaRPr lang="en-GB" b="1"/>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Promote healthy eating and regular physical activity through public health campaigns such as Change4Life (NHS, 2023).</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Encourage regular NHS Health Checks and diabetes screening for early detection (NHS England, 2023).</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Provide diabetes education programmes to improve self-management and treatment adherence (Diabetes UK, 2024).</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Support weight-management initiatives to reduce obesity and lower the risk of Type 2 Diabetes (WHO, 2023).</a:t>
            </a:r>
          </a:p>
          <a:p>
            <a:pPr>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Improve access to healthcare services and community support programmes, particularly in disadvantaged areas (Public Health England, 2020).</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4044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E4A48CE-B4D5-03D3-475A-1210DEAA0E5E}"/>
              </a:ext>
            </a:extLst>
          </p:cNvPr>
          <p:cNvSpPr txBox="1"/>
          <p:nvPr/>
        </p:nvSpPr>
        <p:spPr>
          <a:xfrm>
            <a:off x="189571" y="-78059"/>
            <a:ext cx="12002429" cy="6596678"/>
          </a:xfrm>
          <a:prstGeom prst="rect">
            <a:avLst/>
          </a:prstGeom>
          <a:noFill/>
        </p:spPr>
        <p:txBody>
          <a:bodyPr wrap="square">
            <a:spAutoFit/>
          </a:bodyPr>
          <a:lstStyle/>
          <a:p>
            <a:pPr>
              <a:lnSpc>
                <a:spcPct val="150000"/>
              </a:lnSpc>
              <a:buNone/>
            </a:pPr>
            <a:r>
              <a:rPr lang="en-GB" sz="2000" b="1">
                <a:solidFill>
                  <a:srgbClr val="7030A0"/>
                </a:solidFill>
                <a:latin typeface="Arial" panose="020B0604020202020204" pitchFamily="34" charset="0"/>
                <a:cs typeface="Arial" panose="020B0604020202020204" pitchFamily="34" charset="0"/>
              </a:rPr>
              <a:t>Slide 10 – Conclusion</a:t>
            </a:r>
          </a:p>
          <a:p>
            <a:pPr>
              <a:buNone/>
            </a:pPr>
            <a:endParaRPr lang="en-GB"/>
          </a:p>
          <a:p>
            <a:pPr>
              <a:lnSpc>
                <a:spcPct val="150000"/>
              </a:lnSpc>
              <a:buNone/>
            </a:pPr>
            <a:r>
              <a:rPr lang="en-GB">
                <a:latin typeface="Arial" panose="020B0604020202020204" pitchFamily="34" charset="0"/>
                <a:cs typeface="Arial" panose="020B0604020202020204" pitchFamily="34" charset="0"/>
              </a:rPr>
              <a:t>Health, wellbeing and sustainable development are closely interconnected within modern health and social care systems. Integrated healthcare approaches improve prevention, reduce inequalities and support long-term sustainability.</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Theories such as the Biopsychosocial and Ecological Models demonstrate that health outcomes are influenced by social, psychological and environmental factors. UK policies including the NHS Long Term Plan and SDG 3 encourage prevention-focused and person-centred healthcare.</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The NHS Diabetes Prevention Programme illustrates how sustainable healthcare initiatives can improve public health outcomes. However, ongoing inequalities and barriers to access highlight the need for more inclusive and equitable healthcare strategies.</a:t>
            </a:r>
          </a:p>
          <a:p>
            <a:pPr>
              <a:lnSpc>
                <a:spcPct val="150000"/>
              </a:lnSpc>
              <a:buNone/>
            </a:pPr>
            <a:endParaRPr lang="en-GB">
              <a:latin typeface="Arial" panose="020B0604020202020204" pitchFamily="34" charset="0"/>
              <a:cs typeface="Arial" panose="020B0604020202020204" pitchFamily="34" charset="0"/>
            </a:endParaRPr>
          </a:p>
          <a:p>
            <a:pPr>
              <a:lnSpc>
                <a:spcPct val="150000"/>
              </a:lnSpc>
              <a:buNone/>
            </a:pPr>
            <a:r>
              <a:rPr lang="en-GB">
                <a:latin typeface="Arial" panose="020B0604020202020204" pitchFamily="34" charset="0"/>
                <a:cs typeface="Arial" panose="020B0604020202020204" pitchFamily="34" charset="0"/>
              </a:rPr>
              <a:t>Future healthcare services must prioritise prevention, accessibility and sustainability to improve wellbeing for all populations.</a:t>
            </a:r>
          </a:p>
        </p:txBody>
      </p:sp>
    </p:spTree>
    <p:extLst>
      <p:ext uri="{BB962C8B-B14F-4D97-AF65-F5344CB8AC3E}">
        <p14:creationId xmlns:p14="http://schemas.microsoft.com/office/powerpoint/2010/main" val="50353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0B4804-BA38-ADF7-15B5-6B2907A2D122}"/>
              </a:ext>
            </a:extLst>
          </p:cNvPr>
          <p:cNvSpPr txBox="1"/>
          <p:nvPr/>
        </p:nvSpPr>
        <p:spPr>
          <a:xfrm>
            <a:off x="228600" y="174171"/>
            <a:ext cx="11898086" cy="6540765"/>
          </a:xfrm>
          <a:prstGeom prst="rect">
            <a:avLst/>
          </a:prstGeom>
          <a:noFill/>
        </p:spPr>
        <p:txBody>
          <a:bodyPr wrap="square">
            <a:spAutoFit/>
          </a:bodyPr>
          <a:lstStyle/>
          <a:p>
            <a:pPr>
              <a:lnSpc>
                <a:spcPct val="150000"/>
              </a:lnSpc>
            </a:pPr>
            <a:r>
              <a:rPr lang="en-GB" sz="2000" b="1">
                <a:latin typeface="Arial" panose="020B0604020202020204" pitchFamily="34" charset="0"/>
                <a:cs typeface="Arial" panose="020B0604020202020204" pitchFamily="34" charset="0"/>
              </a:rPr>
              <a:t>References</a:t>
            </a:r>
          </a:p>
          <a:p>
            <a:br>
              <a:rPr lang="en-GB" sz="1600"/>
            </a:br>
            <a:endParaRPr lang="en-GB" sz="1600"/>
          </a:p>
          <a:p>
            <a:pPr>
              <a:lnSpc>
                <a:spcPct val="150000"/>
              </a:lnSpc>
            </a:pPr>
            <a:r>
              <a:rPr lang="en-GB" sz="1600">
                <a:latin typeface="Arial" panose="020B0604020202020204" pitchFamily="34" charset="0"/>
                <a:cs typeface="Arial" panose="020B0604020202020204" pitchFamily="34" charset="0"/>
              </a:rPr>
              <a:t>Anderson, M. et al. (2021) ‘LSE–Lancet Commission on the future of the NHS</a:t>
            </a:r>
            <a:r>
              <a:rPr lang="en-GB" sz="1600" i="1">
                <a:latin typeface="Arial" panose="020B0604020202020204" pitchFamily="34" charset="0"/>
                <a:cs typeface="Arial" panose="020B0604020202020204" pitchFamily="34" charset="0"/>
              </a:rPr>
              <a:t>’, The Lancet, </a:t>
            </a:r>
            <a:r>
              <a:rPr lang="en-GB" sz="1600">
                <a:latin typeface="Arial" panose="020B0604020202020204" pitchFamily="34" charset="0"/>
                <a:cs typeface="Arial" panose="020B0604020202020204" pitchFamily="34" charset="0"/>
              </a:rPr>
              <a:t>397(10288), pp. 220–232.</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Bronfenbrenner, U. (1979) </a:t>
            </a:r>
            <a:r>
              <a:rPr lang="en-GB" sz="1600" i="1">
                <a:latin typeface="Arial" panose="020B0604020202020204" pitchFamily="34" charset="0"/>
                <a:cs typeface="Arial" panose="020B0604020202020204" pitchFamily="34" charset="0"/>
              </a:rPr>
              <a:t>The Ecology of Human Development</a:t>
            </a:r>
            <a:r>
              <a:rPr lang="en-GB" sz="1600">
                <a:latin typeface="Arial" panose="020B0604020202020204" pitchFamily="34" charset="0"/>
                <a:cs typeface="Arial" panose="020B0604020202020204" pitchFamily="34" charset="0"/>
              </a:rPr>
              <a:t>. Cambridge, MA: Harvard University Press.</a:t>
            </a: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pPr>
            <a:r>
              <a:rPr lang="en-GB" sz="1600" err="1">
                <a:latin typeface="Arial" panose="020B0604020202020204" pitchFamily="34" charset="0"/>
                <a:cs typeface="Arial" panose="020B0604020202020204" pitchFamily="34" charset="0"/>
              </a:rPr>
              <a:t>Chatzi</a:t>
            </a:r>
            <a:r>
              <a:rPr lang="en-GB" sz="1600">
                <a:latin typeface="Arial" panose="020B0604020202020204" pitchFamily="34" charset="0"/>
                <a:cs typeface="Arial" panose="020B0604020202020204" pitchFamily="34" charset="0"/>
              </a:rPr>
              <a:t>, G. et al. (2022) ‘Diabetes Prevention Programme and socioeconomic inequalities in Type 2 Diabetes in England’, </a:t>
            </a:r>
            <a:r>
              <a:rPr lang="en-GB" sz="1600" i="1">
                <a:latin typeface="Arial" panose="020B0604020202020204" pitchFamily="34" charset="0"/>
                <a:cs typeface="Arial" panose="020B0604020202020204" pitchFamily="34" charset="0"/>
              </a:rPr>
              <a:t>European Journal of Public Health.</a:t>
            </a:r>
          </a:p>
          <a:p>
            <a:pPr>
              <a:lnSpc>
                <a:spcPct val="150000"/>
              </a:lnSpc>
            </a:pPr>
            <a:endParaRPr lang="en-GB" sz="1600" i="1">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Department of Health and Social Care (2019) </a:t>
            </a:r>
            <a:r>
              <a:rPr lang="en-GB" sz="1600" i="1">
                <a:latin typeface="Arial" panose="020B0604020202020204" pitchFamily="34" charset="0"/>
                <a:cs typeface="Arial" panose="020B0604020202020204" pitchFamily="34" charset="0"/>
              </a:rPr>
              <a:t>The NHS Long Term Plan. </a:t>
            </a:r>
            <a:r>
              <a:rPr lang="en-GB" sz="1600">
                <a:latin typeface="Arial" panose="020B0604020202020204" pitchFamily="34" charset="0"/>
                <a:cs typeface="Arial" panose="020B0604020202020204" pitchFamily="34" charset="0"/>
              </a:rPr>
              <a:t>London: DHSC.</a:t>
            </a:r>
          </a:p>
          <a:p>
            <a:pPr>
              <a:lnSpc>
                <a:spcPct val="150000"/>
              </a:lnSpc>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Diabetes UK. (2024) </a:t>
            </a:r>
            <a:r>
              <a:rPr lang="en-GB" sz="1600" i="1">
                <a:latin typeface="Arial" panose="020B0604020202020204" pitchFamily="34" charset="0"/>
                <a:cs typeface="Arial" panose="020B0604020202020204" pitchFamily="34" charset="0"/>
              </a:rPr>
              <a:t>Type 2 Diabetes Statistics and Management</a:t>
            </a:r>
            <a:r>
              <a:rPr lang="en-GB" sz="1600">
                <a:latin typeface="Arial" panose="020B0604020202020204" pitchFamily="34" charset="0"/>
                <a:cs typeface="Arial" panose="020B0604020202020204" pitchFamily="34" charset="0"/>
              </a:rPr>
              <a:t>. Available at: </a:t>
            </a:r>
            <a:r>
              <a:rPr lang="en-GB" sz="1600">
                <a:latin typeface="Arial" panose="020B0604020202020204" pitchFamily="34" charset="0"/>
                <a:cs typeface="Arial" panose="020B0604020202020204" pitchFamily="34" charset="0"/>
                <a:hlinkClick r:id="rId2"/>
              </a:rPr>
              <a:t>https://www.diabetes.org.uk</a:t>
            </a:r>
            <a:r>
              <a:rPr lang="en-GB" sz="1600">
                <a:latin typeface="Arial" panose="020B0604020202020204" pitchFamily="34" charset="0"/>
                <a:cs typeface="Arial" panose="020B0604020202020204" pitchFamily="34" charset="0"/>
              </a:rPr>
              <a:t>.</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Dodge, R. et al. (2012) ‘The challenge of defining wellbeing’, </a:t>
            </a:r>
            <a:r>
              <a:rPr lang="en-GB" sz="1600" i="1">
                <a:latin typeface="Arial" panose="020B0604020202020204" pitchFamily="34" charset="0"/>
                <a:cs typeface="Arial" panose="020B0604020202020204" pitchFamily="34" charset="0"/>
              </a:rPr>
              <a:t>International Journal of Wellbeing,</a:t>
            </a:r>
            <a:r>
              <a:rPr lang="en-GB" sz="1600">
                <a:latin typeface="Arial" panose="020B0604020202020204" pitchFamily="34" charset="0"/>
                <a:cs typeface="Arial" panose="020B0604020202020204" pitchFamily="34" charset="0"/>
              </a:rPr>
              <a:t> 2(3), pp. 222–235.</a:t>
            </a:r>
          </a:p>
          <a:p>
            <a:pPr>
              <a:lnSpc>
                <a:spcPct val="150000"/>
              </a:lnSpc>
              <a:buNone/>
            </a:pP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0810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5E6FB5-F2AC-5A84-12F3-6AF3DA710473}"/>
              </a:ext>
            </a:extLst>
          </p:cNvPr>
          <p:cNvSpPr txBox="1"/>
          <p:nvPr/>
        </p:nvSpPr>
        <p:spPr>
          <a:xfrm>
            <a:off x="217714" y="76200"/>
            <a:ext cx="11424558" cy="6693499"/>
          </a:xfrm>
          <a:prstGeom prst="rect">
            <a:avLst/>
          </a:prstGeom>
          <a:noFill/>
        </p:spPr>
        <p:txBody>
          <a:bodyPr wrap="square">
            <a:spAutoFit/>
          </a:bodyPr>
          <a:lstStyle/>
          <a:p>
            <a:pPr>
              <a:lnSpc>
                <a:spcPct val="150000"/>
              </a:lnSpc>
              <a:buNone/>
            </a:pPr>
            <a:r>
              <a:rPr lang="en-GB" sz="1600">
                <a:latin typeface="Arial" panose="020B0604020202020204" pitchFamily="34" charset="0"/>
                <a:cs typeface="Arial" panose="020B0604020202020204" pitchFamily="34" charset="0"/>
              </a:rPr>
              <a:t>Engel, G. (1977) ‘The need for a new medical model’, </a:t>
            </a:r>
            <a:r>
              <a:rPr lang="en-GB" sz="1600" i="1">
                <a:latin typeface="Arial" panose="020B0604020202020204" pitchFamily="34" charset="0"/>
                <a:cs typeface="Arial" panose="020B0604020202020204" pitchFamily="34" charset="0"/>
              </a:rPr>
              <a:t>Science</a:t>
            </a:r>
            <a:r>
              <a:rPr lang="en-GB" sz="1600">
                <a:latin typeface="Arial" panose="020B0604020202020204" pitchFamily="34" charset="0"/>
                <a:cs typeface="Arial" panose="020B0604020202020204" pitchFamily="34" charset="0"/>
              </a:rPr>
              <a:t>, 196(4286), pp. 129–136.</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Hawkes, R.E. et al. (2022) ‘An evaluation of goal setting in the NHS England diabetes prevention programme’, </a:t>
            </a:r>
            <a:r>
              <a:rPr lang="en-GB" sz="1600" i="1">
                <a:latin typeface="Arial" panose="020B0604020202020204" pitchFamily="34" charset="0"/>
                <a:cs typeface="Arial" panose="020B0604020202020204" pitchFamily="34" charset="0"/>
              </a:rPr>
              <a:t>Psychology &amp; Health, </a:t>
            </a:r>
            <a:r>
              <a:rPr lang="en-GB" sz="1600">
                <a:latin typeface="Arial" panose="020B0604020202020204" pitchFamily="34" charset="0"/>
                <a:cs typeface="Arial" panose="020B0604020202020204" pitchFamily="34" charset="0"/>
              </a:rPr>
              <a:t>37(5), pp. 620–635.</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err="1">
                <a:latin typeface="Arial" panose="020B0604020202020204" pitchFamily="34" charset="0"/>
                <a:cs typeface="Arial" panose="020B0604020202020204" pitchFamily="34" charset="0"/>
              </a:rPr>
              <a:t>Kilvert</a:t>
            </a:r>
            <a:r>
              <a:rPr lang="en-GB" sz="1600">
                <a:latin typeface="Arial" panose="020B0604020202020204" pitchFamily="34" charset="0"/>
                <a:cs typeface="Arial" panose="020B0604020202020204" pitchFamily="34" charset="0"/>
              </a:rPr>
              <a:t>, A. and Fox, C. (2023) ‘Health inequalities and diabetes’, </a:t>
            </a:r>
            <a:r>
              <a:rPr lang="en-GB" sz="1600" i="1">
                <a:latin typeface="Arial" panose="020B0604020202020204" pitchFamily="34" charset="0"/>
                <a:cs typeface="Arial" panose="020B0604020202020204" pitchFamily="34" charset="0"/>
              </a:rPr>
              <a:t>Practical Diabetes</a:t>
            </a:r>
            <a:r>
              <a:rPr lang="en-GB" sz="1600">
                <a:latin typeface="Arial" panose="020B0604020202020204" pitchFamily="34" charset="0"/>
                <a:cs typeface="Arial" panose="020B0604020202020204" pitchFamily="34" charset="0"/>
              </a:rPr>
              <a:t>, 40(2), pp. 15–20.</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err="1">
                <a:latin typeface="Arial" panose="020B0604020202020204" pitchFamily="34" charset="0"/>
                <a:cs typeface="Arial" panose="020B0604020202020204" pitchFamily="34" charset="0"/>
              </a:rPr>
              <a:t>Koning</a:t>
            </a:r>
            <a:r>
              <a:rPr lang="en-GB" sz="1600">
                <a:latin typeface="Arial" panose="020B0604020202020204" pitchFamily="34" charset="0"/>
                <a:cs typeface="Arial" panose="020B0604020202020204" pitchFamily="34" charset="0"/>
              </a:rPr>
              <a:t>, C., Pelletier, M. and Spooner, J. (2023) ‘The NHS England Diabetes Prevention Programme: A narrative review’, </a:t>
            </a:r>
            <a:r>
              <a:rPr lang="en-GB" sz="1600" i="1">
                <a:latin typeface="Arial" panose="020B0604020202020204" pitchFamily="34" charset="0"/>
                <a:cs typeface="Arial" panose="020B0604020202020204" pitchFamily="34" charset="0"/>
              </a:rPr>
              <a:t>Journal of Diabetology</a:t>
            </a:r>
            <a:r>
              <a:rPr lang="en-GB" sz="1600">
                <a:latin typeface="Arial" panose="020B0604020202020204" pitchFamily="34" charset="0"/>
                <a:cs typeface="Arial" panose="020B0604020202020204" pitchFamily="34" charset="0"/>
              </a:rPr>
              <a:t>, 14(4), pp. 301–309.</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Marmot, M. (2020) </a:t>
            </a:r>
            <a:r>
              <a:rPr lang="en-GB" sz="1600" i="1">
                <a:latin typeface="Arial" panose="020B0604020202020204" pitchFamily="34" charset="0"/>
                <a:cs typeface="Arial" panose="020B0604020202020204" pitchFamily="34" charset="0"/>
              </a:rPr>
              <a:t>Health Equity in England: </a:t>
            </a:r>
            <a:r>
              <a:rPr lang="en-GB" sz="1600">
                <a:latin typeface="Arial" panose="020B0604020202020204" pitchFamily="34" charset="0"/>
                <a:cs typeface="Arial" panose="020B0604020202020204" pitchFamily="34" charset="0"/>
              </a:rPr>
              <a:t>The Marmot Review 10 Years On. London: Institute of Health Equity.</a:t>
            </a:r>
          </a:p>
          <a:p>
            <a:pPr>
              <a:lnSpc>
                <a:spcPct val="150000"/>
              </a:lnSpc>
              <a:buNone/>
            </a:pP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buNone/>
            </a:pPr>
            <a:r>
              <a:rPr lang="en-GB" sz="1600">
                <a:latin typeface="Arial" panose="020B0604020202020204" pitchFamily="34" charset="0"/>
                <a:cs typeface="Arial" panose="020B0604020202020204" pitchFamily="34" charset="0"/>
              </a:rPr>
              <a:t>NHS England. (2023). </a:t>
            </a:r>
            <a:r>
              <a:rPr lang="en-GB" sz="1600" i="1">
                <a:latin typeface="Arial" panose="020B0604020202020204" pitchFamily="34" charset="0"/>
                <a:cs typeface="Arial" panose="020B0604020202020204" pitchFamily="34" charset="0"/>
              </a:rPr>
              <a:t>NHS Health Check Programme</a:t>
            </a:r>
            <a:r>
              <a:rPr lang="en-GB" sz="1600">
                <a:latin typeface="Arial" panose="020B0604020202020204" pitchFamily="34" charset="0"/>
                <a:cs typeface="Arial" panose="020B0604020202020204" pitchFamily="34" charset="0"/>
              </a:rPr>
              <a:t>. Available at: https://</a:t>
            </a:r>
            <a:r>
              <a:rPr lang="en-GB" sz="1600" err="1">
                <a:latin typeface="Arial" panose="020B0604020202020204" pitchFamily="34" charset="0"/>
                <a:cs typeface="Arial" panose="020B0604020202020204" pitchFamily="34" charset="0"/>
              </a:rPr>
              <a:t>www.nhs.uk</a:t>
            </a:r>
            <a:r>
              <a:rPr lang="en-GB" sz="16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270034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059F99-38B6-1788-60F2-1D5CD2EC9F9D}"/>
              </a:ext>
            </a:extLst>
          </p:cNvPr>
          <p:cNvSpPr txBox="1"/>
          <p:nvPr/>
        </p:nvSpPr>
        <p:spPr>
          <a:xfrm>
            <a:off x="206828" y="76201"/>
            <a:ext cx="11985171" cy="6117829"/>
          </a:xfrm>
          <a:prstGeom prst="rect">
            <a:avLst/>
          </a:prstGeom>
          <a:noFill/>
        </p:spPr>
        <p:txBody>
          <a:bodyPr wrap="square">
            <a:spAutoFit/>
          </a:bodyPr>
          <a:lstStyle/>
          <a:p>
            <a:pPr>
              <a:lnSpc>
                <a:spcPct val="150000"/>
              </a:lnSpc>
            </a:pPr>
            <a:r>
              <a:rPr lang="en-GB" sz="1600">
                <a:latin typeface="Arial" panose="020B0604020202020204" pitchFamily="34" charset="0"/>
                <a:cs typeface="Arial" panose="020B0604020202020204" pitchFamily="34" charset="0"/>
              </a:rPr>
              <a:t>Public Health England. (2020). </a:t>
            </a:r>
            <a:r>
              <a:rPr lang="en-GB" sz="1600" i="1">
                <a:latin typeface="Arial" panose="020B0604020202020204" pitchFamily="34" charset="0"/>
                <a:cs typeface="Arial" panose="020B0604020202020204" pitchFamily="34" charset="0"/>
              </a:rPr>
              <a:t>Health Matters: Preventing Type 2 Diabetes. </a:t>
            </a:r>
            <a:r>
              <a:rPr lang="en-GB" sz="1600">
                <a:latin typeface="Arial" panose="020B0604020202020204" pitchFamily="34" charset="0"/>
                <a:cs typeface="Arial" panose="020B0604020202020204" pitchFamily="34" charset="0"/>
              </a:rPr>
              <a:t>Available at: https://www.gov.uk.</a:t>
            </a:r>
            <a:br>
              <a:rPr lang="en-GB" sz="1600">
                <a:latin typeface="Arial" panose="020B0604020202020204" pitchFamily="34" charset="0"/>
                <a:cs typeface="Arial" panose="020B0604020202020204" pitchFamily="34" charset="0"/>
              </a:rPr>
            </a:b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Rosenstock, I. (1974) ‘Historical origins of the Health Belief Model’, </a:t>
            </a:r>
            <a:r>
              <a:rPr lang="en-GB" sz="1600" i="1">
                <a:latin typeface="Arial" panose="020B0604020202020204" pitchFamily="34" charset="0"/>
                <a:cs typeface="Arial" panose="020B0604020202020204" pitchFamily="34" charset="0"/>
              </a:rPr>
              <a:t>Health Education Monographs, </a:t>
            </a:r>
            <a:r>
              <a:rPr lang="en-GB" sz="1600">
                <a:latin typeface="Arial" panose="020B0604020202020204" pitchFamily="34" charset="0"/>
                <a:cs typeface="Arial" panose="020B0604020202020204" pitchFamily="34" charset="0"/>
              </a:rPr>
              <a:t>2(4), pp. 328–335.</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Stokes, J. et al. (2019) ‘Implementing a national diabetes prevention programme in England’, </a:t>
            </a:r>
            <a:r>
              <a:rPr lang="en-GB" sz="1600" i="1">
                <a:latin typeface="Arial" panose="020B0604020202020204" pitchFamily="34" charset="0"/>
                <a:cs typeface="Arial" panose="020B0604020202020204" pitchFamily="34" charset="0"/>
              </a:rPr>
              <a:t>BMC Health Services Research, </a:t>
            </a:r>
            <a:r>
              <a:rPr lang="en-GB" sz="1600">
                <a:latin typeface="Arial" panose="020B0604020202020204" pitchFamily="34" charset="0"/>
                <a:cs typeface="Arial" panose="020B0604020202020204" pitchFamily="34" charset="0"/>
              </a:rPr>
              <a:t>19(991), pp. 1–8.</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United Nations (2015) Transforming our World: </a:t>
            </a:r>
            <a:r>
              <a:rPr lang="en-GB" sz="1600" i="1">
                <a:latin typeface="Arial" panose="020B0604020202020204" pitchFamily="34" charset="0"/>
                <a:cs typeface="Arial" panose="020B0604020202020204" pitchFamily="34" charset="0"/>
              </a:rPr>
              <a:t>The 2030 Agenda for Sustainable Development. New York: </a:t>
            </a:r>
            <a:r>
              <a:rPr lang="en-GB" sz="1600">
                <a:latin typeface="Arial" panose="020B0604020202020204" pitchFamily="34" charset="0"/>
                <a:cs typeface="Arial" panose="020B0604020202020204" pitchFamily="34" charset="0"/>
              </a:rPr>
              <a:t>United Nations.</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World Health Organisation (1948) </a:t>
            </a:r>
            <a:r>
              <a:rPr lang="en-GB" sz="1600" i="1">
                <a:latin typeface="Arial" panose="020B0604020202020204" pitchFamily="34" charset="0"/>
                <a:cs typeface="Arial" panose="020B0604020202020204" pitchFamily="34" charset="0"/>
              </a:rPr>
              <a:t>Constitution of the World Health Organisation. </a:t>
            </a:r>
            <a:r>
              <a:rPr lang="en-GB" sz="1600">
                <a:latin typeface="Arial" panose="020B0604020202020204" pitchFamily="34" charset="0"/>
                <a:cs typeface="Arial" panose="020B0604020202020204" pitchFamily="34" charset="0"/>
              </a:rPr>
              <a:t>Geneva: WHO.</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World Health Organisation (2014) </a:t>
            </a:r>
            <a:r>
              <a:rPr lang="en-GB" sz="1600" i="1">
                <a:latin typeface="Arial" panose="020B0604020202020204" pitchFamily="34" charset="0"/>
                <a:cs typeface="Arial" panose="020B0604020202020204" pitchFamily="34" charset="0"/>
              </a:rPr>
              <a:t>Health in All Policies Framework for Country Action. </a:t>
            </a:r>
            <a:r>
              <a:rPr lang="en-GB" sz="1600">
                <a:latin typeface="Arial" panose="020B0604020202020204" pitchFamily="34" charset="0"/>
                <a:cs typeface="Arial" panose="020B0604020202020204" pitchFamily="34" charset="0"/>
              </a:rPr>
              <a:t>Geneva: WHO.</a:t>
            </a:r>
          </a:p>
          <a:p>
            <a:pPr>
              <a:lnSpc>
                <a:spcPct val="150000"/>
              </a:lnSpc>
            </a:pPr>
            <a:endParaRPr lang="en-GB" sz="1600">
              <a:latin typeface="Arial" panose="020B0604020202020204" pitchFamily="34" charset="0"/>
              <a:cs typeface="Arial" panose="020B0604020202020204" pitchFamily="34" charset="0"/>
            </a:endParaRPr>
          </a:p>
          <a:p>
            <a:pPr>
              <a:lnSpc>
                <a:spcPct val="150000"/>
              </a:lnSpc>
            </a:pPr>
            <a:r>
              <a:rPr lang="en-GB" sz="1600">
                <a:latin typeface="Arial" panose="020B0604020202020204" pitchFamily="34" charset="0"/>
                <a:cs typeface="Arial" panose="020B0604020202020204" pitchFamily="34" charset="0"/>
              </a:rPr>
              <a:t>World Health Organization (WHO). (2023). </a:t>
            </a:r>
            <a:r>
              <a:rPr lang="en-GB" sz="1600" i="1">
                <a:latin typeface="Arial" panose="020B0604020202020204" pitchFamily="34" charset="0"/>
                <a:cs typeface="Arial" panose="020B0604020202020204" pitchFamily="34" charset="0"/>
              </a:rPr>
              <a:t>Diabetes Fact Sheet</a:t>
            </a:r>
            <a:r>
              <a:rPr lang="en-GB" sz="1600">
                <a:latin typeface="Arial" panose="020B0604020202020204" pitchFamily="34" charset="0"/>
                <a:cs typeface="Arial" panose="020B0604020202020204" pitchFamily="34" charset="0"/>
              </a:rPr>
              <a:t>. Available at: https://www.who.int/news-room/fact-sheets/detail/diabetes.</a:t>
            </a:r>
          </a:p>
          <a:p>
            <a:pPr>
              <a:lnSpc>
                <a:spcPct val="150000"/>
              </a:lnSpc>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36186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Wisp</vt:lpstr>
      <vt:lpstr>PowerPoint Presentation</vt:lpstr>
      <vt:lpstr>PowerPoint Presentation</vt:lpstr>
      <vt:lpstr>                   DEFINITION OF HEALTH</vt:lpstr>
      <vt:lpstr>PowerPoint Presentation</vt:lpstr>
      <vt:lpstr>PowerPoint Presentation</vt:lpstr>
      <vt:lpstr>PowerPoint Presentation</vt:lpstr>
      <vt:lpstr>PowerPoint Presentation</vt:lpstr>
      <vt:lpstr>Public Health Initiatives in UK</vt:lpstr>
      <vt:lpstr>PowerPoint Presentation</vt:lpstr>
      <vt:lpstr>PowerPoint Presentation</vt:lpstr>
      <vt:lpstr>PowerPoint Presentation</vt:lpstr>
      <vt:lpstr>Challenges and Recommendations</vt:lpstr>
      <vt:lpstr>        Recommendations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Shamaila Sakhawat (2309140)</dc:creator>
  <cp:revision>1</cp:revision>
  <dcterms:created xsi:type="dcterms:W3CDTF">2026-06-07T20:12:05Z</dcterms:created>
  <dcterms:modified xsi:type="dcterms:W3CDTF">2026-06-17T15:55:15Z</dcterms:modified>
</cp:coreProperties>
</file>