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68" r:id="rId3"/>
    <p:sldId id="263" r:id="rId4"/>
    <p:sldId id="264" r:id="rId5"/>
    <p:sldId id="262" r:id="rId6"/>
    <p:sldId id="267" r:id="rId7"/>
    <p:sldId id="269" r:id="rId8"/>
    <p:sldId id="258" r:id="rId9"/>
    <p:sldId id="259" r:id="rId10"/>
    <p:sldId id="260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666"/>
    <p:restoredTop sz="96327"/>
  </p:normalViewPr>
  <p:slideViewPr>
    <p:cSldViewPr snapToGrid="0" snapToObjects="1">
      <p:cViewPr varScale="1">
        <p:scale>
          <a:sx n="91" d="100"/>
          <a:sy n="91" d="100"/>
        </p:scale>
        <p:origin x="200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3659E-AB50-3242-846B-A8BA5A28C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16924F-D153-E647-94D9-4A755F4DDF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31C573-9039-8148-B756-FD420E328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4BB9D-EB63-074B-9271-90C2BBE46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C2BEB-84B9-4241-B988-B61684F0D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51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8541D-6C12-9447-8BC6-A95226263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ABF7E-DA87-714F-BE5A-F55606274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BD1F1-A5C4-7943-9804-8E59AA786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125974-9434-6E4D-AE13-232299084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2290A-299E-2D4F-A0C5-8A97BC0E5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445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587B8-E2FC-7C4C-B031-FD58A9156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8FF828-0165-4D4F-A488-2EC606BF3E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5036B-06B4-2444-B027-FE8C417DD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F5D13-0C01-A443-9C4B-20121FA7D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67B0B-1BE2-0C42-B8EA-28ECD77BE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774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F9C9B-67BC-B14B-A768-2F05AFB94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3884C-9670-F54C-AB0B-9E3745AC50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FD44E1-66B4-5947-B10F-69BF8BAEB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B1CE4B-9636-AE4A-B604-A82C93E0F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05C67F-83E7-904F-9E8E-4FA9CA4E5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B3EE0-E423-D742-8547-9897A3357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826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E3BF6-CAE4-2D4C-84E1-F0DB1989B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A9DA3-BB51-8A46-94F0-09C5C53B8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6304A6-56FF-9B42-9F23-C0D953F44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F7EBF0-E44A-C041-A652-78774C4627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F2B32E-0D69-1241-BC37-2137CB2373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FA8EF6-FBD9-554D-ABC6-99778A7C4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71585-08C7-6842-87A7-4F86CC5EC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CB1F19-44A2-1F4D-BE20-557F1E004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202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11F25-C481-0C4D-9B35-C1702DA86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7C89AB-745D-2B41-9A6D-F3E61F82E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8FD2A5-2969-8540-A972-9A3F8F6C8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20E4C-FBBD-234F-A0BD-1FA4EDF05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420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F4F13E-807E-9645-B0FB-F02893C32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A5A251-A5C9-A849-BAAC-1AC2AAF7E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1CD92-046D-2D43-8D11-3D75F6C6C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691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84AC8-DF9D-3041-84A4-B31678AA6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F6941-555A-0646-B14C-E8DD72FA3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41A62F-0EC9-B946-BC06-E240025953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82DC8-404A-7140-9F98-8CEBEB7AE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D71374-3E6A-BB4E-A115-26F801105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E3E635-DBA2-A441-99C9-4E31FCFF8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518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F8D30-E57D-0D4B-8DD3-E5169D6CC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5822EB-E0FF-0345-8885-CE60929263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52365F-1FDE-0F42-8A2E-751BB66B2D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6BC802-E2E4-C34B-8150-3EA3E245B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BF73CE-CCC6-FB45-BC7E-CB755484F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369C22-B38E-A845-8F64-D46D50AE8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536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46084-A22D-0241-B8AC-B77259C53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3EA337-2EC9-2546-9F09-0E6C3DB649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60A7C-2F93-2340-A653-D4E9560C8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EFE9C-451F-AB4D-94CF-7B61B2343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80400A-1704-8F4B-982D-59822D014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131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829336-6062-FC4E-BF1D-AB6C8E1F3D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449AB1-FCD1-8A43-BD43-97E2E4B6B4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6A1353-060F-2C44-A9BB-04863F20A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F39F9-8E82-DD43-9507-86A31B7F0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BC730-A9A7-4C4B-9331-5B5C5901B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282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DE57B4-B900-DD41-AFB9-5A8C5CB3A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DC3A47-7B85-5C42-BB12-5F1F463ED2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4D0FD-017E-4749-ABEB-00D00A4E3B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7047C-151E-C349-B512-E67F1B4FCDCC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64EE4-F217-2D46-93F7-7DC77A1037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89120-4EA0-CE41-B0B0-97C1739B46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9E8408-F782-0D4E-82E4-241ED55345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60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36CAB1F-557E-4FA4-81CC-DC491EF8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4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91000">
                <a:schemeClr val="tx2">
                  <a:lumMod val="50000"/>
                  <a:alpha val="13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7646891" cy="6858001"/>
          </a:xfrm>
          <a:prstGeom prst="rect">
            <a:avLst/>
          </a:prstGeom>
          <a:gradFill>
            <a:gsLst>
              <a:gs pos="41000">
                <a:schemeClr val="accent1">
                  <a:lumMod val="75000"/>
                  <a:alpha val="52000"/>
                </a:schemeClr>
              </a:gs>
              <a:gs pos="95000">
                <a:srgbClr val="000000">
                  <a:alpha val="68000"/>
                </a:srgb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550980-2AB6-4DE5-86DD-064ADF160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2501118"/>
            <a:ext cx="8091784" cy="4331436"/>
          </a:xfrm>
          <a:prstGeom prst="rect">
            <a:avLst/>
          </a:prstGeom>
          <a:gradFill>
            <a:gsLst>
              <a:gs pos="0">
                <a:srgbClr val="000000">
                  <a:alpha val="16000"/>
                </a:srgbClr>
              </a:gs>
              <a:gs pos="91000">
                <a:schemeClr val="accent1">
                  <a:alpha val="3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DF4B167-8E82-4458-AE55-88B683EBF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595" y="-3"/>
            <a:ext cx="8091784" cy="685799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6000"/>
                </a:schemeClr>
              </a:gs>
              <a:gs pos="99000">
                <a:srgbClr val="000000">
                  <a:alpha val="57000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2101742" y="699966"/>
            <a:ext cx="5121259" cy="5458067"/>
          </a:xfrm>
          <a:prstGeom prst="ellipse">
            <a:avLst/>
          </a:prstGeom>
          <a:gradFill>
            <a:gsLst>
              <a:gs pos="3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7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Content Placeholder 7" descr="A picture containing text, altar&#10;&#10;Description automatically generated">
            <a:extLst>
              <a:ext uri="{FF2B5EF4-FFF2-40B4-BE49-F238E27FC236}">
                <a16:creationId xmlns:a16="http://schemas.microsoft.com/office/drawing/2014/main" id="{32C6FCCD-F08C-954F-8BEE-C60D2C68AE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146" b="2181"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CB8608F-AD90-BF40-96D6-4C1D24C9C4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4535" y="2863902"/>
            <a:ext cx="6912219" cy="1130190"/>
          </a:xfrm>
        </p:spPr>
        <p:txBody>
          <a:bodyPr>
            <a:normAutofit/>
          </a:bodyPr>
          <a:lstStyle/>
          <a:p>
            <a:r>
              <a:rPr lang="en-US" altLang="zh-CN" sz="5400" b="1" dirty="0">
                <a:solidFill>
                  <a:schemeClr val="bg1"/>
                </a:solidFill>
              </a:rPr>
              <a:t>Lantern</a:t>
            </a:r>
            <a:r>
              <a:rPr lang="zh-CN" altLang="en-US" sz="5400" b="1" dirty="0">
                <a:solidFill>
                  <a:schemeClr val="bg1"/>
                </a:solidFill>
              </a:rPr>
              <a:t> </a:t>
            </a:r>
            <a:r>
              <a:rPr lang="en-US" altLang="zh-CN" sz="5400" b="1" dirty="0">
                <a:solidFill>
                  <a:schemeClr val="bg1"/>
                </a:solidFill>
              </a:rPr>
              <a:t>Festival</a:t>
            </a:r>
            <a:r>
              <a:rPr lang="zh-CN" altLang="en-US" sz="5400" b="1" dirty="0">
                <a:solidFill>
                  <a:schemeClr val="bg1"/>
                </a:solidFill>
              </a:rPr>
              <a:t> </a:t>
            </a:r>
            <a:r>
              <a:rPr lang="en-US" altLang="zh-CN" sz="5400" b="1" dirty="0">
                <a:solidFill>
                  <a:schemeClr val="bg1"/>
                </a:solidFill>
              </a:rPr>
              <a:t>Riddles</a:t>
            </a:r>
            <a:endParaRPr lang="en-US" sz="5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965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8E536F-DB8B-CF40-A84F-1662B4EF1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510" y="2263557"/>
            <a:ext cx="5008682" cy="2031403"/>
          </a:xfrm>
        </p:spPr>
        <p:txBody>
          <a:bodyPr anchor="b">
            <a:normAutofit/>
          </a:bodyPr>
          <a:lstStyle/>
          <a:p>
            <a:pPr algn="ctr"/>
            <a:r>
              <a:rPr lang="en-US" altLang="zh-CN" sz="5400" b="1" dirty="0"/>
              <a:t>Lantern</a:t>
            </a:r>
            <a:r>
              <a:rPr lang="zh-CN" altLang="en-US" sz="5400" b="1" dirty="0"/>
              <a:t> </a:t>
            </a:r>
            <a:r>
              <a:rPr lang="en-US" altLang="zh-CN" sz="5400" b="1" dirty="0"/>
              <a:t>Festival</a:t>
            </a:r>
            <a:br>
              <a:rPr lang="en-US" altLang="zh-CN" sz="5400" b="1" dirty="0"/>
            </a:br>
            <a:r>
              <a:rPr lang="en-US" altLang="zh-CN" sz="5400" b="1" dirty="0"/>
              <a:t>Riddles</a:t>
            </a:r>
            <a:endParaRPr lang="en-US" sz="5400" b="1" dirty="0"/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icture containing text, indoor, decorated&#10;&#10;Description automatically generated">
            <a:extLst>
              <a:ext uri="{FF2B5EF4-FFF2-40B4-BE49-F238E27FC236}">
                <a16:creationId xmlns:a16="http://schemas.microsoft.com/office/drawing/2014/main" id="{2BA3AE6A-D2BF-DE45-BFBF-0C8FCCC811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70" b="1340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FAF7D4AF-A512-5144-AA4B-5B9320D071D4}"/>
              </a:ext>
            </a:extLst>
          </p:cNvPr>
          <p:cNvSpPr txBox="1">
            <a:spLocks/>
          </p:cNvSpPr>
          <p:nvPr/>
        </p:nvSpPr>
        <p:spPr>
          <a:xfrm>
            <a:off x="301495" y="2886833"/>
            <a:ext cx="5008682" cy="20314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5400" b="1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EC2C86F6-12C2-364D-89DF-338B2A853F53}"/>
              </a:ext>
            </a:extLst>
          </p:cNvPr>
          <p:cNvSpPr txBox="1">
            <a:spLocks/>
          </p:cNvSpPr>
          <p:nvPr/>
        </p:nvSpPr>
        <p:spPr>
          <a:xfrm>
            <a:off x="151510" y="414815"/>
            <a:ext cx="5008682" cy="20314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元宵节</a:t>
            </a:r>
            <a:endParaRPr lang="en-GB" altLang="zh-CN" sz="5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zh-CN" alt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灯谜</a:t>
            </a:r>
            <a:endParaRPr lang="en-US" sz="5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941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BCE0B-9FDB-B647-8995-81CF7392E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Riddle</a:t>
            </a:r>
            <a:r>
              <a:rPr lang="zh-CN" alt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C6E37E-D88A-4143-84CF-E9409F24DA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37826" y="25350"/>
            <a:ext cx="4579279" cy="68225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一加一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（猜一字）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1DA48A3C-4813-0E49-B933-CB6402DE5C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519" r="4502" b="1"/>
          <a:stretch/>
        </p:blipFill>
        <p:spPr>
          <a:xfrm>
            <a:off x="8617114" y="25350"/>
            <a:ext cx="3571838" cy="6842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269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BCE0B-9FDB-B647-8995-81CF7392E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Riddle</a:t>
            </a:r>
            <a:r>
              <a:rPr lang="zh-CN" alt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2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C6E37E-D88A-4143-84CF-E9409F24DA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37826" y="10138"/>
            <a:ext cx="4451311" cy="6837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一百减一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（猜一字）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 descr="A picture containing text, fabric&#10;&#10;Description automatically generated">
            <a:extLst>
              <a:ext uri="{FF2B5EF4-FFF2-40B4-BE49-F238E27FC236}">
                <a16:creationId xmlns:a16="http://schemas.microsoft.com/office/drawing/2014/main" id="{4EF7B3A3-8A4F-DE40-93BA-14C910FE7C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67"/>
          <a:stretch/>
        </p:blipFill>
        <p:spPr>
          <a:xfrm>
            <a:off x="8489146" y="-10142"/>
            <a:ext cx="3765845" cy="6878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148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BCE0B-9FDB-B647-8995-81CF7392E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Riddle</a:t>
            </a:r>
            <a:r>
              <a:rPr lang="zh-CN" alt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3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F87A8254-8826-4979-ACCC-951DB5327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6" y="10137"/>
            <a:ext cx="4339273" cy="68377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dirty="0" err="1"/>
              <a:t>一只牛</a:t>
            </a: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zh-CN" altLang="en-US" dirty="0"/>
              <a:t>（猜一字）</a:t>
            </a:r>
            <a:endParaRPr lang="en-US" dirty="0"/>
          </a:p>
        </p:txBody>
      </p:sp>
      <p:pic>
        <p:nvPicPr>
          <p:cNvPr id="6" name="Content Placeholder 5" descr="A picture containing text, decorated&#10;&#10;Description automatically generated">
            <a:extLst>
              <a:ext uri="{FF2B5EF4-FFF2-40B4-BE49-F238E27FC236}">
                <a16:creationId xmlns:a16="http://schemas.microsoft.com/office/drawing/2014/main" id="{2DDC70DB-FCFC-4645-83B0-5556427A5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7107" y="-1"/>
            <a:ext cx="3863325" cy="6868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46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FB246-C241-8B4B-B1BC-DBB4518BB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Riddle</a:t>
            </a:r>
            <a:r>
              <a:rPr lang="zh-CN" altLang="en-US" sz="4000" dirty="0">
                <a:solidFill>
                  <a:srgbClr val="FFFFFF"/>
                </a:solidFill>
              </a:rPr>
              <a:t> </a:t>
            </a:r>
            <a:r>
              <a:rPr lang="en-US" altLang="zh-CN" sz="4000" dirty="0">
                <a:solidFill>
                  <a:srgbClr val="FFFFFF"/>
                </a:solidFill>
              </a:rPr>
              <a:t>4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787057-9CDE-C14E-9CFA-ED36EE1F74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37823" y="10138"/>
            <a:ext cx="4306419" cy="6837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八十八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（猜一字）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Content Placeholder 9" descr="A picture containing text, altar&#10;&#10;Description automatically generated">
            <a:extLst>
              <a:ext uri="{FF2B5EF4-FFF2-40B4-BE49-F238E27FC236}">
                <a16:creationId xmlns:a16="http://schemas.microsoft.com/office/drawing/2014/main" id="{026716AA-8D1B-5340-A1C8-9CA5DEB88A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44253" y="10138"/>
            <a:ext cx="3847747" cy="6878275"/>
          </a:xfrm>
        </p:spPr>
      </p:pic>
    </p:spTree>
    <p:extLst>
      <p:ext uri="{BB962C8B-B14F-4D97-AF65-F5344CB8AC3E}">
        <p14:creationId xmlns:p14="http://schemas.microsoft.com/office/powerpoint/2010/main" val="3974663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BCE0B-9FDB-B647-8995-81CF7392E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zh-CN" sz="4000" dirty="0">
                <a:solidFill>
                  <a:srgbClr val="FFFFFF"/>
                </a:solidFill>
              </a:rPr>
              <a:t>Riddle 5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C6E37E-D88A-4143-84CF-E9409F24DA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37824" y="-10146"/>
            <a:ext cx="4071668" cy="68579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 err="1"/>
              <a:t>人有它就变大</a:t>
            </a:r>
            <a:endParaRPr lang="en-US" sz="3200" dirty="0"/>
          </a:p>
          <a:p>
            <a:pPr algn="ctr"/>
            <a:endParaRPr lang="en-US" sz="3200" dirty="0"/>
          </a:p>
          <a:p>
            <a:pPr algn="ctr"/>
            <a:r>
              <a:rPr lang="zh-CN" altLang="en-US" sz="3200" dirty="0"/>
              <a:t>（猜一字）</a:t>
            </a:r>
            <a:endParaRPr lang="en-US" sz="3200" dirty="0"/>
          </a:p>
        </p:txBody>
      </p:sp>
      <p:pic>
        <p:nvPicPr>
          <p:cNvPr id="8" name="Content Placeholder 7" descr="A picture containing text&#10;&#10;Description automatically generated">
            <a:extLst>
              <a:ext uri="{FF2B5EF4-FFF2-40B4-BE49-F238E27FC236}">
                <a16:creationId xmlns:a16="http://schemas.microsoft.com/office/drawing/2014/main" id="{4D392BEE-544F-A84A-8871-7CDD320A62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07457" y="10138"/>
            <a:ext cx="3884544" cy="6837706"/>
          </a:xfrm>
        </p:spPr>
      </p:pic>
    </p:spTree>
    <p:extLst>
      <p:ext uri="{BB962C8B-B14F-4D97-AF65-F5344CB8AC3E}">
        <p14:creationId xmlns:p14="http://schemas.microsoft.com/office/powerpoint/2010/main" val="2667851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74339-7BE4-0942-8E52-AC0773CDA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Riddle 6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4671AD-019B-574A-90CA-645B6290F3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37827" y="10138"/>
            <a:ext cx="4293496" cy="68579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视而不见兄来到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（猜一字）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Content Placeholder 9" descr="A picture containing text&#10;&#10;Description automatically generated">
            <a:extLst>
              <a:ext uri="{FF2B5EF4-FFF2-40B4-BE49-F238E27FC236}">
                <a16:creationId xmlns:a16="http://schemas.microsoft.com/office/drawing/2014/main" id="{023F91AA-90A3-8A42-9E35-B079B1C389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31330" y="10138"/>
            <a:ext cx="38576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699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34A452-F165-0547-93CE-AEC4C50EC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Riddle</a:t>
            </a:r>
            <a:r>
              <a:rPr lang="zh-CN" alt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7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8F1159-FEE5-E24C-81CE-66A6FAB75B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37826" y="10138"/>
            <a:ext cx="4264891" cy="6837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偶尔多一人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（猜一字）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Content Placeholder 9" descr="A picture containing text, decorated&#10;&#10;Description automatically generated">
            <a:extLst>
              <a:ext uri="{FF2B5EF4-FFF2-40B4-BE49-F238E27FC236}">
                <a16:creationId xmlns:a16="http://schemas.microsoft.com/office/drawing/2014/main" id="{DC975504-1319-1645-90B5-1B6439A3F4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02725" y="-30418"/>
            <a:ext cx="3886227" cy="6878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607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3CDBAD-6555-DD4A-96C1-F0F4AC372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Riddle</a:t>
            </a:r>
            <a:r>
              <a:rPr lang="zh-CN" alt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8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96EA23-5977-3240-A4C4-24AB206D5A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37826" y="10138"/>
            <a:ext cx="4571345" cy="6837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关中相聚十一年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（猜一字）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 descr="A picture containing text, indoor, decorated&#10;&#10;Description automatically generated">
            <a:extLst>
              <a:ext uri="{FF2B5EF4-FFF2-40B4-BE49-F238E27FC236}">
                <a16:creationId xmlns:a16="http://schemas.microsoft.com/office/drawing/2014/main" id="{8151BB30-841A-804D-823B-A397CB66CE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27" r="6987" b="1"/>
          <a:stretch/>
        </p:blipFill>
        <p:spPr>
          <a:xfrm>
            <a:off x="8612219" y="-10142"/>
            <a:ext cx="35797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5939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D4E388-EAF4-FA43-84E8-0B63A7AED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</a:t>
            </a:r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ddle</a:t>
            </a:r>
            <a:r>
              <a:rPr lang="zh-CN" alt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zh-CN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9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485EE5-4BB2-744A-A94B-085E2249D5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37826" y="10138"/>
            <a:ext cx="4343274" cy="6837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两草相伴水边立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（猜一字）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D7C7FE09-DECC-554F-B208-B6B53229A5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108" y="0"/>
            <a:ext cx="3886227" cy="6878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591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altar&#10;&#10;Description automatically generated">
            <a:extLst>
              <a:ext uri="{FF2B5EF4-FFF2-40B4-BE49-F238E27FC236}">
                <a16:creationId xmlns:a16="http://schemas.microsoft.com/office/drawing/2014/main" id="{9BE9CADC-B365-1241-A35D-161591EC65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240" r="9092" b="2748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9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B58F8-68CE-5F46-BBB5-07B0049F9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 b="1" dirty="0" err="1"/>
              <a:t>答案</a:t>
            </a:r>
            <a:r>
              <a:rPr lang="zh-CN" altLang="en-US" sz="2800" b="1" dirty="0"/>
              <a:t> </a:t>
            </a:r>
            <a:r>
              <a:rPr lang="en-US" altLang="zh-CN" sz="2800" b="1" dirty="0"/>
              <a:t>Answers</a:t>
            </a:r>
            <a:endParaRPr lang="en-US" sz="2800" b="1" dirty="0"/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96910-ADFF-304E-A70D-0DAF2D780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342900" indent="-342900">
              <a:buAutoNum type="arabicPeriod"/>
            </a:pPr>
            <a:r>
              <a:rPr lang="zh-CN" altLang="en-US" sz="1700" dirty="0"/>
              <a:t>王</a:t>
            </a:r>
            <a:endParaRPr lang="en-GB" altLang="zh-CN" sz="1700" dirty="0"/>
          </a:p>
          <a:p>
            <a:pPr marL="342900" indent="-342900">
              <a:buAutoNum type="arabicPeriod"/>
            </a:pPr>
            <a:r>
              <a:rPr lang="zh-CN" altLang="en-US" sz="1700" dirty="0"/>
              <a:t>白</a:t>
            </a:r>
            <a:endParaRPr lang="en-GB" altLang="zh-CN" sz="1700" dirty="0"/>
          </a:p>
          <a:p>
            <a:pPr marL="342900" indent="-342900">
              <a:buAutoNum type="arabicPeriod"/>
            </a:pPr>
            <a:r>
              <a:rPr lang="en-US" sz="1700" dirty="0" err="1"/>
              <a:t>生</a:t>
            </a:r>
            <a:endParaRPr lang="en-US" sz="1700" dirty="0"/>
          </a:p>
          <a:p>
            <a:pPr marL="342900" indent="-342900">
              <a:buAutoNum type="arabicPeriod"/>
            </a:pPr>
            <a:r>
              <a:rPr lang="en-US" sz="1700" dirty="0" err="1"/>
              <a:t>米</a:t>
            </a:r>
            <a:endParaRPr lang="en-US" sz="1700" dirty="0"/>
          </a:p>
          <a:p>
            <a:pPr marL="342900" indent="-342900">
              <a:buAutoNum type="arabicPeriod"/>
            </a:pPr>
            <a:r>
              <a:rPr lang="en-US" sz="1700" dirty="0" err="1"/>
              <a:t>一</a:t>
            </a:r>
            <a:endParaRPr lang="en-US" sz="1700" dirty="0"/>
          </a:p>
          <a:p>
            <a:pPr marL="342900" indent="-342900">
              <a:buAutoNum type="arabicPeriod"/>
            </a:pPr>
            <a:r>
              <a:rPr lang="en-US" sz="1700" dirty="0" err="1"/>
              <a:t>祝</a:t>
            </a:r>
            <a:endParaRPr lang="en-US" sz="1700" dirty="0"/>
          </a:p>
          <a:p>
            <a:pPr marL="342900" indent="-342900">
              <a:buAutoNum type="arabicPeriod"/>
            </a:pPr>
            <a:r>
              <a:rPr lang="en-US" sz="1700" dirty="0" err="1"/>
              <a:t>你</a:t>
            </a:r>
            <a:endParaRPr lang="en-US" sz="1700" dirty="0"/>
          </a:p>
          <a:p>
            <a:pPr marL="342900" indent="-342900">
              <a:buAutoNum type="arabicPeriod"/>
            </a:pPr>
            <a:r>
              <a:rPr lang="en-US" sz="1700" dirty="0" err="1"/>
              <a:t>美</a:t>
            </a:r>
            <a:endParaRPr lang="en-US" sz="1700" dirty="0"/>
          </a:p>
          <a:p>
            <a:pPr marL="342900" indent="-342900">
              <a:buAutoNum type="arabicPeriod"/>
            </a:pPr>
            <a:r>
              <a:rPr lang="en-US" sz="1700" dirty="0" err="1"/>
              <a:t>满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285924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</TotalTime>
  <Words>90</Words>
  <Application>Microsoft Macintosh PowerPoint</Application>
  <PresentationFormat>Widescreen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Lantern Festival Riddles</vt:lpstr>
      <vt:lpstr>Riddle 1</vt:lpstr>
      <vt:lpstr>Riddle 2</vt:lpstr>
      <vt:lpstr>Riddle 3</vt:lpstr>
      <vt:lpstr>Riddle 4</vt:lpstr>
      <vt:lpstr>Riddle 5</vt:lpstr>
      <vt:lpstr>Riddle 6</vt:lpstr>
      <vt:lpstr>Riddle 7</vt:lpstr>
      <vt:lpstr>Riddle 8</vt:lpstr>
      <vt:lpstr>Riddle 9</vt:lpstr>
      <vt:lpstr>答案 Answers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1</cp:revision>
  <dcterms:created xsi:type="dcterms:W3CDTF">2022-02-15T13:09:44Z</dcterms:created>
  <dcterms:modified xsi:type="dcterms:W3CDTF">2022-02-15T13:48:38Z</dcterms:modified>
</cp:coreProperties>
</file>