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EF4AF-CFED-2992-FE30-B83FBB2610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1F869A-C703-D389-04D4-CD83784F477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18BED-69B2-9015-D96D-45DA87B044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77A17B-9066-4DED-AAB6-E6E9D246C481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69499-603B-EC51-9F3F-A1BBCB25B3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13D79-0D07-1FF6-19B9-CF15F10D20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3AFEC4-3A83-4035-8311-1BA58FFFD1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473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21F23-D791-68B3-CBBB-FB5CF7FE14C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ECEA4-59B4-54C3-8740-8163B148E1A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A39F4-A72A-E3F7-1C09-24B566682B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0E3357-EA09-4EDF-A16D-1D4D05499ABB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15E76-6432-18A4-808D-6CB166F3932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CA3DC-A6F4-A23E-DA02-54631A533A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2C06D-FC19-4B40-A78D-BF6E1892CA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71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138D-C252-F489-D720-4512FAD7DB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78F5B9-1C36-2FD8-F958-A7E15BFB61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D34B2-044D-2627-CE04-D143E70E1EB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C29688-35DB-40D2-B2DF-DC685A3ACCA9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CF68A-CB53-36C8-A2A8-579142BC73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AE180-EA07-EF05-AAD7-87B911E61E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BB1B12-8B8D-4076-B078-1B01B7413B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885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D833-99A8-0CAB-2B9E-12D37BCDDB2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65198-2991-0AF3-F257-3AF984B5C1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897BFC-9352-B4EE-E099-1D39E95E490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099E9B-4EFA-F087-2834-8FD894B57A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5CCE1B-E17E-4F02-ABBE-85730C3833CA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3FD96E-E9CD-FE61-241C-C7D3EE22DE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CE59-E286-5134-FE91-7E641370A74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56182B-CDB7-4A5A-8E00-3C403CDC5C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644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ACEA8-4AE7-74F9-FED5-2480918C8F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81D98-A972-19A9-A9FC-5241EC5A798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9774CE-5354-9B7E-50C0-0059AF1244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F5CB48-A917-BDA8-7D7E-9A88353BDDD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A06084-590F-501D-E1FC-A6E381C3CD8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279AFD-A683-52DF-4EC0-7D669CE53F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8442D3-41F8-4DC3-9CC4-3068E467153F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36B82-4600-94C2-F016-BBC689759A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4FC88C-D19A-2A70-1575-D43833CA6E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1E9E82-C5F5-4F48-AA43-2FA1C388E4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952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1244C-B640-B716-6551-B867EDACD0B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996CFA-4DEA-0497-E0F1-B2B74DDAEA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AB9AE0-E398-4999-872A-51226581C6A8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93331C-3CBB-EA1B-FAFE-D429624998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CF8DDE-4F45-FD52-8955-1559FEA86B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98C9A0-2F73-467B-B9A0-937C24305F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007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00E975-8852-3559-D7B7-6D25E6842D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9EB200-27E3-408C-8F8B-8A619AF1B6C2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60F825-4637-2EF4-BDE8-B92FF9752A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674F0C-1780-0A08-F440-D15F4EF6F1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2740A6-405C-493B-A986-6E270A9C0D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9591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58096-66A8-C98B-306D-67FC8B2182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B2931-9404-5389-B761-9CD626A1FDD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0CC2B6-B308-57F0-CCCF-3D0E7044EF1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059E68-54BB-D9A9-3475-B51F59DC219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E7EC24-1842-42F0-B9C8-0F6B634932F7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C22A8-2A78-BD38-B925-425175B18C4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535765-8BC9-561E-4D0D-EEFC4A4E62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2F6CF5-F078-413B-BFB1-7EF6B15C101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12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6FDF-B186-CA8E-CF05-DAB19A08E14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8B62D9-2384-87EA-EEBE-4503ED26FBD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D87B20-0FA8-91DA-C309-C671F66F5A3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48884-5D4B-E790-E2E3-D10054DA1C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3EB702-F476-4254-86B5-F3C050ACD4BC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BEC093-D15C-AF98-74D1-763250AB6D8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0795AC-EBA8-0D59-0D28-9E296420A1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C5908A-2E9F-4DF4-8C26-8229EA6B522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91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A2981-C96A-6CC0-AF7A-58AF2BA51C7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781D8-94A9-C02F-2E65-6C2183C4A79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F6D14-4DA8-B254-CFF8-2C7A532567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4D59CB-01FD-4E44-9E41-30C20730829E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BC4F3-59F6-0799-72EF-85C1B7C506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FD48A-72A0-0ECB-CFE2-EAA8DC0A5F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8D04E8-C098-47A1-AF5B-7A128749AFB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772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1CD8FF-F880-DA1F-0704-36B403AD130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BF936B-C962-1453-FB33-CBFC48A2AB5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ECAF2-C9F2-4BA3-FC40-61E8ACF29D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DB71B6-477E-4D8A-850F-26E8320F862E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4EF7D-6438-08DF-595E-58F4A49752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45415-99D0-9ACC-0925-70F212A44A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A1C37D-2B51-4200-B046-2A91766BE0C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0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55843E-2D4E-DF6F-4C10-5EB9B0C722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38525E-C07F-512D-61E2-59B6829AB4D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675BCD-C786-4EE8-0B06-DA745D3EF38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DA2889D-99C6-4B23-8EAB-4453D36333D3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2897D-62C6-BD1B-75E5-5911630FC8E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1A015-FCB3-A0F3-6019-728CD6EA951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6618DBF-EE25-4E49-A954-EEF34FC7C58E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466AC7-28A9-7A22-D38C-FF9886190DDE}"/>
              </a:ext>
            </a:extLst>
          </p:cNvPr>
          <p:cNvSpPr txBox="1"/>
          <p:nvPr/>
        </p:nvSpPr>
        <p:spPr>
          <a:xfrm>
            <a:off x="1746423" y="1416908"/>
            <a:ext cx="7751804" cy="3139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             Foreign Languages &amp; Cultural Awareness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                                 Spanish – </a:t>
            </a:r>
            <a:r>
              <a:rPr lang="en-GB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-apple-system"/>
              </a:rPr>
              <a:t>Español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BMIH5003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Rodrigo Aguilera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International hotel Management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  <a:hlinkClick r:id="rId2" tooltip="mailto:rodrigo.faguilera@uwtsd.ac.uk"/>
              </a:rPr>
              <a:t>Rodrigo.faguilera@uwtsd.ac.uk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name: </a:t>
            </a:r>
            <a:r>
              <a:rPr lang="en-GB" sz="1800" b="0" i="0" u="none" strike="noStrike" kern="0" cap="none" spc="0" baseline="0" dirty="0">
                <a:solidFill>
                  <a:srgbClr val="000000"/>
                </a:solidFill>
                <a:uFillTx/>
                <a:latin typeface="-apple-system"/>
              </a:rPr>
              <a:t>Hasna Jahan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email: 2109022@student.uwtsd.ac.uk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Student Number: 2109022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-apple-syste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8113AE-52F6-A0E1-1A96-EE62A218B348}"/>
              </a:ext>
            </a:extLst>
          </p:cNvPr>
          <p:cNvSpPr txBox="1"/>
          <p:nvPr/>
        </p:nvSpPr>
        <p:spPr>
          <a:xfrm>
            <a:off x="593125" y="1"/>
            <a:ext cx="1186248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Me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gustaria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hacer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una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36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reserva</a:t>
            </a:r>
            <a:r>
              <a:rPr lang="en-GB" sz="36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…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b="1" i="0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DIALOGO</a:t>
            </a:r>
            <a:r>
              <a:rPr lang="es-ES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1 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s-ES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La Miami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Hasna Jahan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Jahan.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Una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Dos c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amas dobles o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Una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cama doble y una individual.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cinco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Agosto de 2022 (dos mil veintidós)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</a:t>
            </a:r>
            <a:endParaRPr lang="en-GB" b="0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2" name="Hasna Jahan">
            <a:hlinkClick r:id="" action="ppaction://media"/>
            <a:extLst>
              <a:ext uri="{FF2B5EF4-FFF2-40B4-BE49-F238E27FC236}">
                <a16:creationId xmlns:a16="http://schemas.microsoft.com/office/drawing/2014/main" id="{E8B655AD-B9CE-BC6F-BE93-7531A9B6E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70725" y="3946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3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0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272</Words>
  <Application>Microsoft Office PowerPoint</Application>
  <PresentationFormat>Widescreen</PresentationFormat>
  <Paragraphs>32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Syed</cp:lastModifiedBy>
  <cp:revision>13</cp:revision>
  <dcterms:created xsi:type="dcterms:W3CDTF">2021-10-31T19:51:30Z</dcterms:created>
  <dcterms:modified xsi:type="dcterms:W3CDTF">2022-11-09T12:11:14Z</dcterms:modified>
</cp:coreProperties>
</file>