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79302-804A-4566-95E4-108B23682151}" v="1" dt="2026-01-26T14:23:24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208831" y="1631529"/>
            <a:ext cx="4887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Welcome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1027857" y="5866498"/>
            <a:ext cx="5860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No login for survey but need to be logged into UWTSD account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238527" y="2280599"/>
            <a:ext cx="4827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New students</a:t>
            </a:r>
          </a:p>
          <a:p>
            <a:endParaRPr lang="en-GB" sz="800" b="1" dirty="0">
              <a:solidFill>
                <a:srgbClr val="00B5B0"/>
              </a:solidFill>
            </a:endParaRPr>
          </a:p>
          <a:p>
            <a:r>
              <a:rPr lang="en-GB" sz="1400" b="0" i="0" dirty="0">
                <a:solidFill>
                  <a:schemeClr val="tx2"/>
                </a:solidFill>
                <a:effectLst/>
              </a:rPr>
              <a:t>(students starting after 1st January 2026)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6A70C80F-6B06-7A65-0A87-3F2C764318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8" t="33254" r="21957" b="10417"/>
          <a:stretch/>
        </p:blipFill>
        <p:spPr>
          <a:xfrm>
            <a:off x="2376445" y="3340030"/>
            <a:ext cx="2370966" cy="236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Springboard Event/ Induction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Training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661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Learning Resources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6022347" y="15360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6206641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Mental Health &amp; Wellbeing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22347" y="2358666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6641" y="2358665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Reps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00CC12-21B6-B651-DB86-39F47A78B92D}"/>
              </a:ext>
            </a:extLst>
          </p:cNvPr>
          <p:cNvSpPr txBox="1"/>
          <p:nvPr/>
        </p:nvSpPr>
        <p:spPr>
          <a:xfrm>
            <a:off x="1021081" y="3916461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6E82AB-E306-7F7A-4D2C-6C4683DC4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1433" y="1568758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  <SharedWithUsers xmlns="32cf4773-4f40-40c5-b712-949156571374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B6414D-23CE-4A6E-BBD3-0502408D4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D8F53A-DA0A-4C2A-AB91-319CDBD038E1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32cf4773-4f40-40c5-b712-949156571374"/>
    <ds:schemaRef ds:uri="74243a2f-f39c-4e43-9810-58f2f548e0d4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109</Words>
  <Application>Microsoft Office PowerPoint</Application>
  <PresentationFormat>Widescreen</PresentationFormat>
  <Paragraphs>26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4</cp:revision>
  <dcterms:created xsi:type="dcterms:W3CDTF">2024-02-02T13:40:40Z</dcterms:created>
  <dcterms:modified xsi:type="dcterms:W3CDTF">2026-02-16T11:30:57Z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  <property fmtid="{D5CDD505-2E9C-101B-9397-08002B2CF9AE}" pid="4" name="Order">
    <vt:r8>295200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