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6"/>
  </p:notesMasterIdLst>
  <p:sldIdLst>
    <p:sldId id="269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530" autoAdjust="0"/>
    <p:restoredTop sz="94660"/>
  </p:normalViewPr>
  <p:slideViewPr>
    <p:cSldViewPr snapToGrid="0" snapToObjects="1">
      <p:cViewPr varScale="1">
        <p:scale>
          <a:sx n="55" d="100"/>
          <a:sy n="55" d="100"/>
        </p:scale>
        <p:origin x="1372" y="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-288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667746E-2D38-4993-88E1-8F2A6BB9758F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8285955C-14B5-4860-A824-179DF9AC7E3E}">
      <dgm:prSet/>
      <dgm:spPr/>
      <dgm:t>
        <a:bodyPr/>
        <a:lstStyle/>
        <a:p>
          <a:r>
            <a:rPr lang="en-US" b="0" i="0" dirty="0">
              <a:latin typeface="Arial" panose="020B0604020202020204" pitchFamily="34" charset="0"/>
              <a:cs typeface="Arial" panose="020B0604020202020204" pitchFamily="34" charset="0"/>
            </a:rPr>
            <a:t>Objective: Hire the right person, at the right time, for the right job.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36A5715-0397-421A-BC98-24556B473990}" type="parTrans" cxnId="{6C68F5D9-9D78-4E7A-8909-25511D53FC52}">
      <dgm:prSet/>
      <dgm:spPr/>
      <dgm:t>
        <a:bodyPr/>
        <a:lstStyle/>
        <a:p>
          <a:endParaRPr lang="en-US"/>
        </a:p>
      </dgm:t>
    </dgm:pt>
    <dgm:pt modelId="{E6BBC49C-B932-4399-9B69-A0282E4F0F0D}" type="sibTrans" cxnId="{6C68F5D9-9D78-4E7A-8909-25511D53FC52}">
      <dgm:prSet/>
      <dgm:spPr>
        <a:solidFill>
          <a:srgbClr val="C00000">
            <a:alpha val="90000"/>
          </a:srgbClr>
        </a:solidFill>
        <a:ln>
          <a:solidFill>
            <a:schemeClr val="accent1">
              <a:alpha val="90000"/>
            </a:schemeClr>
          </a:solidFill>
        </a:ln>
      </dgm:spPr>
      <dgm:t>
        <a:bodyPr/>
        <a:lstStyle/>
        <a:p>
          <a:endParaRPr lang="en-US" dirty="0"/>
        </a:p>
      </dgm:t>
    </dgm:pt>
    <dgm:pt modelId="{F6D5D318-9F51-471E-90AB-01180B9C64FF}">
      <dgm:prSet/>
      <dgm:spPr/>
      <dgm:t>
        <a:bodyPr/>
        <a:lstStyle/>
        <a:p>
          <a:r>
            <a:rPr lang="en-US" b="0" i="0" dirty="0">
              <a:latin typeface="Arial" panose="020B0604020202020204" pitchFamily="34" charset="0"/>
              <a:cs typeface="Arial" panose="020B0604020202020204" pitchFamily="34" charset="0"/>
            </a:rPr>
            <a:t>Steps: Workforce Planning → Job Analysis → Job Description → Advertising → Screening → Interview → Offer &amp; Onboard.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8E0440F-B332-4ABA-A537-8EC4F19C2C80}" type="parTrans" cxnId="{3F430258-6044-4052-93ED-7F3537370639}">
      <dgm:prSet/>
      <dgm:spPr/>
      <dgm:t>
        <a:bodyPr/>
        <a:lstStyle/>
        <a:p>
          <a:endParaRPr lang="en-US"/>
        </a:p>
      </dgm:t>
    </dgm:pt>
    <dgm:pt modelId="{6B6FD21E-12EA-43C7-8E3F-EAAF2E2C72E3}" type="sibTrans" cxnId="{3F430258-6044-4052-93ED-7F3537370639}">
      <dgm:prSet/>
      <dgm:spPr/>
      <dgm:t>
        <a:bodyPr/>
        <a:lstStyle/>
        <a:p>
          <a:endParaRPr lang="en-US" dirty="0"/>
        </a:p>
      </dgm:t>
    </dgm:pt>
    <dgm:pt modelId="{AAB1E679-0832-4B94-AFBA-66B672617EDC}" type="pres">
      <dgm:prSet presAssocID="{2667746E-2D38-4993-88E1-8F2A6BB9758F}" presName="outerComposite" presStyleCnt="0">
        <dgm:presLayoutVars>
          <dgm:chMax val="5"/>
          <dgm:dir/>
          <dgm:resizeHandles val="exact"/>
        </dgm:presLayoutVars>
      </dgm:prSet>
      <dgm:spPr/>
    </dgm:pt>
    <dgm:pt modelId="{4E4369B2-0568-4657-9769-194FE5C19E23}" type="pres">
      <dgm:prSet presAssocID="{2667746E-2D38-4993-88E1-8F2A6BB9758F}" presName="dummyMaxCanvas" presStyleCnt="0">
        <dgm:presLayoutVars/>
      </dgm:prSet>
      <dgm:spPr/>
    </dgm:pt>
    <dgm:pt modelId="{47AB5D20-9A74-4F95-B813-7E227023E1EB}" type="pres">
      <dgm:prSet presAssocID="{2667746E-2D38-4993-88E1-8F2A6BB9758F}" presName="TwoNodes_1" presStyleLbl="node1" presStyleIdx="0" presStyleCnt="2" custScaleY="96177">
        <dgm:presLayoutVars>
          <dgm:bulletEnabled val="1"/>
        </dgm:presLayoutVars>
      </dgm:prSet>
      <dgm:spPr/>
    </dgm:pt>
    <dgm:pt modelId="{01E2CA03-C1A3-4538-9F3B-D6890DD30ACC}" type="pres">
      <dgm:prSet presAssocID="{2667746E-2D38-4993-88E1-8F2A6BB9758F}" presName="TwoNodes_2" presStyleLbl="node1" presStyleIdx="1" presStyleCnt="2" custScaleX="100324" custLinFactNeighborX="-2500" custLinFactNeighborY="-1075">
        <dgm:presLayoutVars>
          <dgm:bulletEnabled val="1"/>
        </dgm:presLayoutVars>
      </dgm:prSet>
      <dgm:spPr/>
    </dgm:pt>
    <dgm:pt modelId="{D1E1094E-4123-46B2-A302-244C71B6D0E3}" type="pres">
      <dgm:prSet presAssocID="{2667746E-2D38-4993-88E1-8F2A6BB9758F}" presName="TwoConn_1-2" presStyleLbl="fgAccFollowNode1" presStyleIdx="0" presStyleCnt="1" custFlipHor="1" custScaleX="144760" custScaleY="134243" custLinFactNeighborX="6889" custLinFactNeighborY="11056">
        <dgm:presLayoutVars>
          <dgm:bulletEnabled val="1"/>
        </dgm:presLayoutVars>
      </dgm:prSet>
      <dgm:spPr/>
    </dgm:pt>
    <dgm:pt modelId="{819D522F-BDB1-47FA-AA07-9FF5561E53DE}" type="pres">
      <dgm:prSet presAssocID="{2667746E-2D38-4993-88E1-8F2A6BB9758F}" presName="TwoNodes_1_text" presStyleLbl="node1" presStyleIdx="1" presStyleCnt="2">
        <dgm:presLayoutVars>
          <dgm:bulletEnabled val="1"/>
        </dgm:presLayoutVars>
      </dgm:prSet>
      <dgm:spPr/>
    </dgm:pt>
    <dgm:pt modelId="{EBFEC887-8428-4A01-AE5D-6E0E68F55353}" type="pres">
      <dgm:prSet presAssocID="{2667746E-2D38-4993-88E1-8F2A6BB9758F}" presName="TwoNodes_2_text" presStyleLbl="node1" presStyleIdx="1" presStyleCnt="2">
        <dgm:presLayoutVars>
          <dgm:bulletEnabled val="1"/>
        </dgm:presLayoutVars>
      </dgm:prSet>
      <dgm:spPr/>
    </dgm:pt>
  </dgm:ptLst>
  <dgm:cxnLst>
    <dgm:cxn modelId="{8F599917-EE12-407F-A693-A6CD8267CC16}" type="presOf" srcId="{8285955C-14B5-4860-A824-179DF9AC7E3E}" destId="{47AB5D20-9A74-4F95-B813-7E227023E1EB}" srcOrd="0" destOrd="0" presId="urn:microsoft.com/office/officeart/2005/8/layout/vProcess5"/>
    <dgm:cxn modelId="{D751B51C-0095-4981-BE5F-350B48408105}" type="presOf" srcId="{F6D5D318-9F51-471E-90AB-01180B9C64FF}" destId="{EBFEC887-8428-4A01-AE5D-6E0E68F55353}" srcOrd="1" destOrd="0" presId="urn:microsoft.com/office/officeart/2005/8/layout/vProcess5"/>
    <dgm:cxn modelId="{3F430258-6044-4052-93ED-7F3537370639}" srcId="{2667746E-2D38-4993-88E1-8F2A6BB9758F}" destId="{F6D5D318-9F51-471E-90AB-01180B9C64FF}" srcOrd="1" destOrd="0" parTransId="{08E0440F-B332-4ABA-A537-8EC4F19C2C80}" sibTransId="{6B6FD21E-12EA-43C7-8E3F-EAAF2E2C72E3}"/>
    <dgm:cxn modelId="{DB43D89B-4A56-46BB-8252-1D003874F428}" type="presOf" srcId="{E6BBC49C-B932-4399-9B69-A0282E4F0F0D}" destId="{D1E1094E-4123-46B2-A302-244C71B6D0E3}" srcOrd="0" destOrd="0" presId="urn:microsoft.com/office/officeart/2005/8/layout/vProcess5"/>
    <dgm:cxn modelId="{6C68F5D9-9D78-4E7A-8909-25511D53FC52}" srcId="{2667746E-2D38-4993-88E1-8F2A6BB9758F}" destId="{8285955C-14B5-4860-A824-179DF9AC7E3E}" srcOrd="0" destOrd="0" parTransId="{536A5715-0397-421A-BC98-24556B473990}" sibTransId="{E6BBC49C-B932-4399-9B69-A0282E4F0F0D}"/>
    <dgm:cxn modelId="{37D237F7-1258-443D-A091-30487CC96AA8}" type="presOf" srcId="{8285955C-14B5-4860-A824-179DF9AC7E3E}" destId="{819D522F-BDB1-47FA-AA07-9FF5561E53DE}" srcOrd="1" destOrd="0" presId="urn:microsoft.com/office/officeart/2005/8/layout/vProcess5"/>
    <dgm:cxn modelId="{3FD19FFB-27A3-4926-A501-5174E72EAA44}" type="presOf" srcId="{2667746E-2D38-4993-88E1-8F2A6BB9758F}" destId="{AAB1E679-0832-4B94-AFBA-66B672617EDC}" srcOrd="0" destOrd="0" presId="urn:microsoft.com/office/officeart/2005/8/layout/vProcess5"/>
    <dgm:cxn modelId="{65C075FE-96FC-4BC1-813B-35AAC9E790EE}" type="presOf" srcId="{F6D5D318-9F51-471E-90AB-01180B9C64FF}" destId="{01E2CA03-C1A3-4538-9F3B-D6890DD30ACC}" srcOrd="0" destOrd="0" presId="urn:microsoft.com/office/officeart/2005/8/layout/vProcess5"/>
    <dgm:cxn modelId="{48702213-0B95-472A-A9D4-B4739ECC269F}" type="presParOf" srcId="{AAB1E679-0832-4B94-AFBA-66B672617EDC}" destId="{4E4369B2-0568-4657-9769-194FE5C19E23}" srcOrd="0" destOrd="0" presId="urn:microsoft.com/office/officeart/2005/8/layout/vProcess5"/>
    <dgm:cxn modelId="{C3983784-5DCE-4641-9ACA-F619D1FF142B}" type="presParOf" srcId="{AAB1E679-0832-4B94-AFBA-66B672617EDC}" destId="{47AB5D20-9A74-4F95-B813-7E227023E1EB}" srcOrd="1" destOrd="0" presId="urn:microsoft.com/office/officeart/2005/8/layout/vProcess5"/>
    <dgm:cxn modelId="{4721A9A8-BE66-44C7-BEBE-F67525189F5B}" type="presParOf" srcId="{AAB1E679-0832-4B94-AFBA-66B672617EDC}" destId="{01E2CA03-C1A3-4538-9F3B-D6890DD30ACC}" srcOrd="2" destOrd="0" presId="urn:microsoft.com/office/officeart/2005/8/layout/vProcess5"/>
    <dgm:cxn modelId="{549CAEFB-97A1-479D-9C4B-C08ACA3C31B8}" type="presParOf" srcId="{AAB1E679-0832-4B94-AFBA-66B672617EDC}" destId="{D1E1094E-4123-46B2-A302-244C71B6D0E3}" srcOrd="3" destOrd="0" presId="urn:microsoft.com/office/officeart/2005/8/layout/vProcess5"/>
    <dgm:cxn modelId="{5720EA3A-15A8-461D-A92E-45EAFA0666ED}" type="presParOf" srcId="{AAB1E679-0832-4B94-AFBA-66B672617EDC}" destId="{819D522F-BDB1-47FA-AA07-9FF5561E53DE}" srcOrd="4" destOrd="0" presId="urn:microsoft.com/office/officeart/2005/8/layout/vProcess5"/>
    <dgm:cxn modelId="{B82C02AE-3CF7-4195-9A3D-F15D3E21DC14}" type="presParOf" srcId="{AAB1E679-0832-4B94-AFBA-66B672617EDC}" destId="{EBFEC887-8428-4A01-AE5D-6E0E68F55353}" srcOrd="5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F05AF5F-06DA-4B09-ABFD-2D275402AE6C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6C722287-97E6-45F4-941A-49FD478FEF00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sz="1600" b="0" i="0" cap="none" dirty="0">
              <a:latin typeface="Arial" panose="020B0604020202020204" pitchFamily="34" charset="0"/>
              <a:cs typeface="Arial" panose="020B0604020202020204" pitchFamily="34" charset="0"/>
            </a:rPr>
            <a:t>Uses standardized questions for all candidates</a:t>
          </a:r>
          <a:r>
            <a:rPr lang="en-US" sz="1300" b="0" i="0" cap="none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1300" cap="none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9691C66-B454-4447-AE09-E75885866D07}" type="parTrans" cxnId="{81E2AB44-CD86-45CD-B8C1-9485AE09DF1C}">
      <dgm:prSet/>
      <dgm:spPr/>
      <dgm:t>
        <a:bodyPr/>
        <a:lstStyle/>
        <a:p>
          <a:endParaRPr lang="en-US"/>
        </a:p>
      </dgm:t>
    </dgm:pt>
    <dgm:pt modelId="{8D17BFA4-4A08-4BC4-ACB2-80762E957B16}" type="sibTrans" cxnId="{81E2AB44-CD86-45CD-B8C1-9485AE09DF1C}">
      <dgm:prSet/>
      <dgm:spPr/>
      <dgm:t>
        <a:bodyPr/>
        <a:lstStyle/>
        <a:p>
          <a:endParaRPr lang="en-US"/>
        </a:p>
      </dgm:t>
    </dgm:pt>
    <dgm:pt modelId="{F3C8A6AB-04A5-4BF9-92AE-EEEEA432804F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sz="1600" b="0" i="0" cap="none" dirty="0">
              <a:latin typeface="Arial" panose="020B0604020202020204" pitchFamily="34" charset="0"/>
              <a:cs typeface="Arial" panose="020B0604020202020204" pitchFamily="34" charset="0"/>
            </a:rPr>
            <a:t>Ensures fairness and consistent evaluation</a:t>
          </a:r>
          <a:r>
            <a:rPr lang="en-US" sz="1500" b="0" i="0" dirty="0"/>
            <a:t>.</a:t>
          </a:r>
          <a:endParaRPr lang="en-US" sz="1500" dirty="0"/>
        </a:p>
      </dgm:t>
    </dgm:pt>
    <dgm:pt modelId="{E299CEFE-4D5F-4102-8EFF-E48EDC35E179}" type="parTrans" cxnId="{9A420657-F0BD-4164-9308-9E6A004E5A10}">
      <dgm:prSet/>
      <dgm:spPr/>
      <dgm:t>
        <a:bodyPr/>
        <a:lstStyle/>
        <a:p>
          <a:endParaRPr lang="en-US"/>
        </a:p>
      </dgm:t>
    </dgm:pt>
    <dgm:pt modelId="{A665C408-4F39-4090-A985-86B7DD21F3EC}" type="sibTrans" cxnId="{9A420657-F0BD-4164-9308-9E6A004E5A10}">
      <dgm:prSet/>
      <dgm:spPr/>
      <dgm:t>
        <a:bodyPr/>
        <a:lstStyle/>
        <a:p>
          <a:endParaRPr lang="en-US"/>
        </a:p>
      </dgm:t>
    </dgm:pt>
    <dgm:pt modelId="{651C0A4F-8C52-4AC5-9318-3214E0FCE06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="0" i="0"/>
            <a:t>.</a:t>
          </a:r>
          <a:endParaRPr lang="en-US"/>
        </a:p>
      </dgm:t>
    </dgm:pt>
    <dgm:pt modelId="{B1F36A38-FCB6-482F-AB5B-BC6A7F317FFE}" type="parTrans" cxnId="{6798EFC7-29DC-4FE3-8939-EEC6FADD2B11}">
      <dgm:prSet/>
      <dgm:spPr/>
      <dgm:t>
        <a:bodyPr/>
        <a:lstStyle/>
        <a:p>
          <a:endParaRPr lang="en-US"/>
        </a:p>
      </dgm:t>
    </dgm:pt>
    <dgm:pt modelId="{81B2DB38-F98B-40D0-8F6C-3AA070166134}" type="sibTrans" cxnId="{6798EFC7-29DC-4FE3-8939-EEC6FADD2B11}">
      <dgm:prSet/>
      <dgm:spPr/>
      <dgm:t>
        <a:bodyPr/>
        <a:lstStyle/>
        <a:p>
          <a:endParaRPr lang="en-US"/>
        </a:p>
      </dgm:t>
    </dgm:pt>
    <dgm:pt modelId="{613AC647-59C7-439B-850D-78D84C725C94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="0" i="0" cap="none" dirty="0">
              <a:latin typeface="Arial" panose="020B0604020202020204" pitchFamily="34" charset="0"/>
              <a:cs typeface="Arial" panose="020B0604020202020204" pitchFamily="34" charset="0"/>
            </a:rPr>
            <a:t>Helps compare performance objectively</a:t>
          </a:r>
          <a:r>
            <a:rPr lang="en-US" b="0" i="0" dirty="0"/>
            <a:t>.</a:t>
          </a:r>
          <a:endParaRPr lang="en-US" dirty="0"/>
        </a:p>
      </dgm:t>
    </dgm:pt>
    <dgm:pt modelId="{B568A91F-C0C0-4F53-8FD4-82F8B5AB666A}" type="parTrans" cxnId="{4265F69C-2430-422E-8FE3-B50C91FF9173}">
      <dgm:prSet/>
      <dgm:spPr/>
      <dgm:t>
        <a:bodyPr/>
        <a:lstStyle/>
        <a:p>
          <a:endParaRPr lang="en-US"/>
        </a:p>
      </dgm:t>
    </dgm:pt>
    <dgm:pt modelId="{7954D73F-2217-45E9-B927-8C73A833327B}" type="sibTrans" cxnId="{4265F69C-2430-422E-8FE3-B50C91FF9173}">
      <dgm:prSet/>
      <dgm:spPr/>
      <dgm:t>
        <a:bodyPr/>
        <a:lstStyle/>
        <a:p>
          <a:endParaRPr lang="en-US"/>
        </a:p>
      </dgm:t>
    </dgm:pt>
    <dgm:pt modelId="{2310EFAD-6F04-4B5C-864D-CB3BF6048906}" type="pres">
      <dgm:prSet presAssocID="{7F05AF5F-06DA-4B09-ABFD-2D275402AE6C}" presName="root" presStyleCnt="0">
        <dgm:presLayoutVars>
          <dgm:dir/>
          <dgm:resizeHandles val="exact"/>
        </dgm:presLayoutVars>
      </dgm:prSet>
      <dgm:spPr/>
    </dgm:pt>
    <dgm:pt modelId="{39A3A542-D84A-4E1E-9588-6862ADC9F633}" type="pres">
      <dgm:prSet presAssocID="{6C722287-97E6-45F4-941A-49FD478FEF00}" presName="compNode" presStyleCnt="0"/>
      <dgm:spPr/>
    </dgm:pt>
    <dgm:pt modelId="{2FC2E862-772B-4169-BEE4-AAE6DB3A7F46}" type="pres">
      <dgm:prSet presAssocID="{6C722287-97E6-45F4-941A-49FD478FEF00}" presName="iconBgRect" presStyleLbl="bgShp" presStyleIdx="0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E2FCA89E-3A71-4606-838F-D180EC172E22}" type="pres">
      <dgm:prSet presAssocID="{6C722287-97E6-45F4-941A-49FD478FEF0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BD712CF8-55BB-4D74-8394-5A327E41E9D7}" type="pres">
      <dgm:prSet presAssocID="{6C722287-97E6-45F4-941A-49FD478FEF00}" presName="spaceRect" presStyleCnt="0"/>
      <dgm:spPr/>
    </dgm:pt>
    <dgm:pt modelId="{0DB9B941-9FC7-4618-8453-B41915F004C7}" type="pres">
      <dgm:prSet presAssocID="{6C722287-97E6-45F4-941A-49FD478FEF00}" presName="textRect" presStyleLbl="revTx" presStyleIdx="0" presStyleCnt="4">
        <dgm:presLayoutVars>
          <dgm:chMax val="1"/>
          <dgm:chPref val="1"/>
        </dgm:presLayoutVars>
      </dgm:prSet>
      <dgm:spPr/>
    </dgm:pt>
    <dgm:pt modelId="{DBADF4CE-49B4-4CD2-A4B1-D47AF4465C3D}" type="pres">
      <dgm:prSet presAssocID="{8D17BFA4-4A08-4BC4-ACB2-80762E957B16}" presName="sibTrans" presStyleCnt="0"/>
      <dgm:spPr/>
    </dgm:pt>
    <dgm:pt modelId="{DBB74F93-E3D7-408E-B119-D164EC27D2C9}" type="pres">
      <dgm:prSet presAssocID="{F3C8A6AB-04A5-4BF9-92AE-EEEEA432804F}" presName="compNode" presStyleCnt="0"/>
      <dgm:spPr/>
    </dgm:pt>
    <dgm:pt modelId="{C1435B56-28ED-4199-AD1A-F0F48D07CD36}" type="pres">
      <dgm:prSet presAssocID="{F3C8A6AB-04A5-4BF9-92AE-EEEEA432804F}" presName="iconBgRect" presStyleLbl="bgShp" presStyleIdx="1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FB7EAC2B-C6F6-4983-BD1E-C500FD09C01E}" type="pres">
      <dgm:prSet presAssocID="{F3C8A6AB-04A5-4BF9-92AE-EEEEA432804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C47391C9-1C00-486A-AAC6-91415B362FDE}" type="pres">
      <dgm:prSet presAssocID="{F3C8A6AB-04A5-4BF9-92AE-EEEEA432804F}" presName="spaceRect" presStyleCnt="0"/>
      <dgm:spPr/>
    </dgm:pt>
    <dgm:pt modelId="{5C38DA90-158A-42FC-90D7-EFB17B2C32F9}" type="pres">
      <dgm:prSet presAssocID="{F3C8A6AB-04A5-4BF9-92AE-EEEEA432804F}" presName="textRect" presStyleLbl="revTx" presStyleIdx="1" presStyleCnt="4">
        <dgm:presLayoutVars>
          <dgm:chMax val="1"/>
          <dgm:chPref val="1"/>
        </dgm:presLayoutVars>
      </dgm:prSet>
      <dgm:spPr/>
    </dgm:pt>
    <dgm:pt modelId="{0D5EE6AC-3AB5-43D0-AFC1-7E54A5099FC4}" type="pres">
      <dgm:prSet presAssocID="{A665C408-4F39-4090-A985-86B7DD21F3EC}" presName="sibTrans" presStyleCnt="0"/>
      <dgm:spPr/>
    </dgm:pt>
    <dgm:pt modelId="{250EE808-D979-4E66-8D43-46935F125BFE}" type="pres">
      <dgm:prSet presAssocID="{651C0A4F-8C52-4AC5-9318-3214E0FCE06A}" presName="compNode" presStyleCnt="0"/>
      <dgm:spPr/>
    </dgm:pt>
    <dgm:pt modelId="{2777C359-9582-4415-8D2C-A2A9267F24B8}" type="pres">
      <dgm:prSet presAssocID="{651C0A4F-8C52-4AC5-9318-3214E0FCE06A}" presName="iconBgRect" presStyleLbl="bgShp" presStyleIdx="2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DB309F4E-E46B-4981-9739-48A25F8A0B64}" type="pres">
      <dgm:prSet presAssocID="{651C0A4F-8C52-4AC5-9318-3214E0FCE06A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redit card"/>
        </a:ext>
      </dgm:extLst>
    </dgm:pt>
    <dgm:pt modelId="{A4307920-A7D7-492C-BEAE-3B819F8ED7A8}" type="pres">
      <dgm:prSet presAssocID="{651C0A4F-8C52-4AC5-9318-3214E0FCE06A}" presName="spaceRect" presStyleCnt="0"/>
      <dgm:spPr/>
    </dgm:pt>
    <dgm:pt modelId="{C0DFF77E-7726-4506-BA15-2F2C6D5095C6}" type="pres">
      <dgm:prSet presAssocID="{651C0A4F-8C52-4AC5-9318-3214E0FCE06A}" presName="textRect" presStyleLbl="revTx" presStyleIdx="2" presStyleCnt="4">
        <dgm:presLayoutVars>
          <dgm:chMax val="1"/>
          <dgm:chPref val="1"/>
        </dgm:presLayoutVars>
      </dgm:prSet>
      <dgm:spPr/>
    </dgm:pt>
    <dgm:pt modelId="{64C2CBE3-1670-4753-B468-5A99EB6E1D99}" type="pres">
      <dgm:prSet presAssocID="{81B2DB38-F98B-40D0-8F6C-3AA070166134}" presName="sibTrans" presStyleCnt="0"/>
      <dgm:spPr/>
    </dgm:pt>
    <dgm:pt modelId="{A148F132-AB26-4339-9FF7-A788D94A31E1}" type="pres">
      <dgm:prSet presAssocID="{613AC647-59C7-439B-850D-78D84C725C94}" presName="compNode" presStyleCnt="0"/>
      <dgm:spPr/>
    </dgm:pt>
    <dgm:pt modelId="{64141302-7C5B-421E-8463-9A7334672CA4}" type="pres">
      <dgm:prSet presAssocID="{613AC647-59C7-439B-850D-78D84C725C94}" presName="iconBgRect" presStyleLbl="bgShp" presStyleIdx="3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AA858818-9119-485F-A629-2127163ECA2E}" type="pres">
      <dgm:prSet presAssocID="{613AC647-59C7-439B-850D-78D84C725C94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arget"/>
        </a:ext>
      </dgm:extLst>
    </dgm:pt>
    <dgm:pt modelId="{8F7A03D0-E7FC-40FA-9F4F-DF7DCF45B7B5}" type="pres">
      <dgm:prSet presAssocID="{613AC647-59C7-439B-850D-78D84C725C94}" presName="spaceRect" presStyleCnt="0"/>
      <dgm:spPr/>
    </dgm:pt>
    <dgm:pt modelId="{5410FF41-1D3A-4BA2-AE0B-AC5EC50EEEBF}" type="pres">
      <dgm:prSet presAssocID="{613AC647-59C7-439B-850D-78D84C725C94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E3ED252A-B0E6-4E41-8821-8C436B222D6D}" type="presOf" srcId="{613AC647-59C7-439B-850D-78D84C725C94}" destId="{5410FF41-1D3A-4BA2-AE0B-AC5EC50EEEBF}" srcOrd="0" destOrd="0" presId="urn:microsoft.com/office/officeart/2018/5/layout/IconLeafLabelList"/>
    <dgm:cxn modelId="{0E3B013F-2946-4173-A787-3DDC82391EE9}" type="presOf" srcId="{7F05AF5F-06DA-4B09-ABFD-2D275402AE6C}" destId="{2310EFAD-6F04-4B5C-864D-CB3BF6048906}" srcOrd="0" destOrd="0" presId="urn:microsoft.com/office/officeart/2018/5/layout/IconLeafLabelList"/>
    <dgm:cxn modelId="{81E2AB44-CD86-45CD-B8C1-9485AE09DF1C}" srcId="{7F05AF5F-06DA-4B09-ABFD-2D275402AE6C}" destId="{6C722287-97E6-45F4-941A-49FD478FEF00}" srcOrd="0" destOrd="0" parTransId="{D9691C66-B454-4447-AE09-E75885866D07}" sibTransId="{8D17BFA4-4A08-4BC4-ACB2-80762E957B16}"/>
    <dgm:cxn modelId="{9A420657-F0BD-4164-9308-9E6A004E5A10}" srcId="{7F05AF5F-06DA-4B09-ABFD-2D275402AE6C}" destId="{F3C8A6AB-04A5-4BF9-92AE-EEEEA432804F}" srcOrd="1" destOrd="0" parTransId="{E299CEFE-4D5F-4102-8EFF-E48EDC35E179}" sibTransId="{A665C408-4F39-4090-A985-86B7DD21F3EC}"/>
    <dgm:cxn modelId="{4265F69C-2430-422E-8FE3-B50C91FF9173}" srcId="{7F05AF5F-06DA-4B09-ABFD-2D275402AE6C}" destId="{613AC647-59C7-439B-850D-78D84C725C94}" srcOrd="3" destOrd="0" parTransId="{B568A91F-C0C0-4F53-8FD4-82F8B5AB666A}" sibTransId="{7954D73F-2217-45E9-B927-8C73A833327B}"/>
    <dgm:cxn modelId="{59604BA5-7FEC-48ED-ACBE-C61659196E4F}" type="presOf" srcId="{F3C8A6AB-04A5-4BF9-92AE-EEEEA432804F}" destId="{5C38DA90-158A-42FC-90D7-EFB17B2C32F9}" srcOrd="0" destOrd="0" presId="urn:microsoft.com/office/officeart/2018/5/layout/IconLeafLabelList"/>
    <dgm:cxn modelId="{6798EFC7-29DC-4FE3-8939-EEC6FADD2B11}" srcId="{7F05AF5F-06DA-4B09-ABFD-2D275402AE6C}" destId="{651C0A4F-8C52-4AC5-9318-3214E0FCE06A}" srcOrd="2" destOrd="0" parTransId="{B1F36A38-FCB6-482F-AB5B-BC6A7F317FFE}" sibTransId="{81B2DB38-F98B-40D0-8F6C-3AA070166134}"/>
    <dgm:cxn modelId="{A2C0EDDB-F80A-4FFC-82B0-6DC1212AE1BA}" type="presOf" srcId="{6C722287-97E6-45F4-941A-49FD478FEF00}" destId="{0DB9B941-9FC7-4618-8453-B41915F004C7}" srcOrd="0" destOrd="0" presId="urn:microsoft.com/office/officeart/2018/5/layout/IconLeafLabelList"/>
    <dgm:cxn modelId="{4D15ABE4-6488-417E-B38C-4B716E69BC15}" type="presOf" srcId="{651C0A4F-8C52-4AC5-9318-3214E0FCE06A}" destId="{C0DFF77E-7726-4506-BA15-2F2C6D5095C6}" srcOrd="0" destOrd="0" presId="urn:microsoft.com/office/officeart/2018/5/layout/IconLeafLabelList"/>
    <dgm:cxn modelId="{2912BD37-89FC-4B5A-88F7-343B3FCFE957}" type="presParOf" srcId="{2310EFAD-6F04-4B5C-864D-CB3BF6048906}" destId="{39A3A542-D84A-4E1E-9588-6862ADC9F633}" srcOrd="0" destOrd="0" presId="urn:microsoft.com/office/officeart/2018/5/layout/IconLeafLabelList"/>
    <dgm:cxn modelId="{0988354D-E3E9-473A-AC93-7C6EE6CB51C3}" type="presParOf" srcId="{39A3A542-D84A-4E1E-9588-6862ADC9F633}" destId="{2FC2E862-772B-4169-BEE4-AAE6DB3A7F46}" srcOrd="0" destOrd="0" presId="urn:microsoft.com/office/officeart/2018/5/layout/IconLeafLabelList"/>
    <dgm:cxn modelId="{76E6B1E6-C650-45AB-ABF0-436B8F2BFC94}" type="presParOf" srcId="{39A3A542-D84A-4E1E-9588-6862ADC9F633}" destId="{E2FCA89E-3A71-4606-838F-D180EC172E22}" srcOrd="1" destOrd="0" presId="urn:microsoft.com/office/officeart/2018/5/layout/IconLeafLabelList"/>
    <dgm:cxn modelId="{66B1A731-86E0-43C8-919E-083E6B763401}" type="presParOf" srcId="{39A3A542-D84A-4E1E-9588-6862ADC9F633}" destId="{BD712CF8-55BB-4D74-8394-5A327E41E9D7}" srcOrd="2" destOrd="0" presId="urn:microsoft.com/office/officeart/2018/5/layout/IconLeafLabelList"/>
    <dgm:cxn modelId="{442BBDAF-3F08-4525-938A-21D5C3379EB7}" type="presParOf" srcId="{39A3A542-D84A-4E1E-9588-6862ADC9F633}" destId="{0DB9B941-9FC7-4618-8453-B41915F004C7}" srcOrd="3" destOrd="0" presId="urn:microsoft.com/office/officeart/2018/5/layout/IconLeafLabelList"/>
    <dgm:cxn modelId="{97B88A86-F8BE-4B84-9653-E1869E35CD35}" type="presParOf" srcId="{2310EFAD-6F04-4B5C-864D-CB3BF6048906}" destId="{DBADF4CE-49B4-4CD2-A4B1-D47AF4465C3D}" srcOrd="1" destOrd="0" presId="urn:microsoft.com/office/officeart/2018/5/layout/IconLeafLabelList"/>
    <dgm:cxn modelId="{370AECC2-16A1-4977-AB1C-B3FB5638294F}" type="presParOf" srcId="{2310EFAD-6F04-4B5C-864D-CB3BF6048906}" destId="{DBB74F93-E3D7-408E-B119-D164EC27D2C9}" srcOrd="2" destOrd="0" presId="urn:microsoft.com/office/officeart/2018/5/layout/IconLeafLabelList"/>
    <dgm:cxn modelId="{1E164E5D-6085-4F09-83BF-9FBA5B1333F1}" type="presParOf" srcId="{DBB74F93-E3D7-408E-B119-D164EC27D2C9}" destId="{C1435B56-28ED-4199-AD1A-F0F48D07CD36}" srcOrd="0" destOrd="0" presId="urn:microsoft.com/office/officeart/2018/5/layout/IconLeafLabelList"/>
    <dgm:cxn modelId="{5AEF8760-3845-423F-9732-61214202DE16}" type="presParOf" srcId="{DBB74F93-E3D7-408E-B119-D164EC27D2C9}" destId="{FB7EAC2B-C6F6-4983-BD1E-C500FD09C01E}" srcOrd="1" destOrd="0" presId="urn:microsoft.com/office/officeart/2018/5/layout/IconLeafLabelList"/>
    <dgm:cxn modelId="{9C1E834C-A1B8-4671-94C5-EBEDE899DC84}" type="presParOf" srcId="{DBB74F93-E3D7-408E-B119-D164EC27D2C9}" destId="{C47391C9-1C00-486A-AAC6-91415B362FDE}" srcOrd="2" destOrd="0" presId="urn:microsoft.com/office/officeart/2018/5/layout/IconLeafLabelList"/>
    <dgm:cxn modelId="{C4241E7A-BD8A-4886-BDE8-6A9B8479CC42}" type="presParOf" srcId="{DBB74F93-E3D7-408E-B119-D164EC27D2C9}" destId="{5C38DA90-158A-42FC-90D7-EFB17B2C32F9}" srcOrd="3" destOrd="0" presId="urn:microsoft.com/office/officeart/2018/5/layout/IconLeafLabelList"/>
    <dgm:cxn modelId="{F10BA08D-CD41-4F75-A4F9-B8ADF34935FF}" type="presParOf" srcId="{2310EFAD-6F04-4B5C-864D-CB3BF6048906}" destId="{0D5EE6AC-3AB5-43D0-AFC1-7E54A5099FC4}" srcOrd="3" destOrd="0" presId="urn:microsoft.com/office/officeart/2018/5/layout/IconLeafLabelList"/>
    <dgm:cxn modelId="{434DC2EA-3864-44E9-B5D5-678F97EFEC4E}" type="presParOf" srcId="{2310EFAD-6F04-4B5C-864D-CB3BF6048906}" destId="{250EE808-D979-4E66-8D43-46935F125BFE}" srcOrd="4" destOrd="0" presId="urn:microsoft.com/office/officeart/2018/5/layout/IconLeafLabelList"/>
    <dgm:cxn modelId="{45E7F148-D3BA-4E39-A11F-6DAD6ABDA8A2}" type="presParOf" srcId="{250EE808-D979-4E66-8D43-46935F125BFE}" destId="{2777C359-9582-4415-8D2C-A2A9267F24B8}" srcOrd="0" destOrd="0" presId="urn:microsoft.com/office/officeart/2018/5/layout/IconLeafLabelList"/>
    <dgm:cxn modelId="{922681A1-04A6-42E9-90B6-C8A147AEA8E1}" type="presParOf" srcId="{250EE808-D979-4E66-8D43-46935F125BFE}" destId="{DB309F4E-E46B-4981-9739-48A25F8A0B64}" srcOrd="1" destOrd="0" presId="urn:microsoft.com/office/officeart/2018/5/layout/IconLeafLabelList"/>
    <dgm:cxn modelId="{41B429AF-D32E-43AC-85D1-553B6D584E74}" type="presParOf" srcId="{250EE808-D979-4E66-8D43-46935F125BFE}" destId="{A4307920-A7D7-492C-BEAE-3B819F8ED7A8}" srcOrd="2" destOrd="0" presId="urn:microsoft.com/office/officeart/2018/5/layout/IconLeafLabelList"/>
    <dgm:cxn modelId="{6D3363E8-EF44-407B-AFF2-FABA129D90C5}" type="presParOf" srcId="{250EE808-D979-4E66-8D43-46935F125BFE}" destId="{C0DFF77E-7726-4506-BA15-2F2C6D5095C6}" srcOrd="3" destOrd="0" presId="urn:microsoft.com/office/officeart/2018/5/layout/IconLeafLabelList"/>
    <dgm:cxn modelId="{29835667-4F15-43F3-9C65-75474222900B}" type="presParOf" srcId="{2310EFAD-6F04-4B5C-864D-CB3BF6048906}" destId="{64C2CBE3-1670-4753-B468-5A99EB6E1D99}" srcOrd="5" destOrd="0" presId="urn:microsoft.com/office/officeart/2018/5/layout/IconLeafLabelList"/>
    <dgm:cxn modelId="{BD21F6A5-669A-4008-8235-0501C193EDCD}" type="presParOf" srcId="{2310EFAD-6F04-4B5C-864D-CB3BF6048906}" destId="{A148F132-AB26-4339-9FF7-A788D94A31E1}" srcOrd="6" destOrd="0" presId="urn:microsoft.com/office/officeart/2018/5/layout/IconLeafLabelList"/>
    <dgm:cxn modelId="{563E96E4-D054-45ED-AB09-43C78DD9B2E2}" type="presParOf" srcId="{A148F132-AB26-4339-9FF7-A788D94A31E1}" destId="{64141302-7C5B-421E-8463-9A7334672CA4}" srcOrd="0" destOrd="0" presId="urn:microsoft.com/office/officeart/2018/5/layout/IconLeafLabelList"/>
    <dgm:cxn modelId="{922C1F1C-9D95-4BF8-8BC6-412FF2D88F62}" type="presParOf" srcId="{A148F132-AB26-4339-9FF7-A788D94A31E1}" destId="{AA858818-9119-485F-A629-2127163ECA2E}" srcOrd="1" destOrd="0" presId="urn:microsoft.com/office/officeart/2018/5/layout/IconLeafLabelList"/>
    <dgm:cxn modelId="{A4AB1EE4-1221-4DA2-ABE7-A3756FF2FC3D}" type="presParOf" srcId="{A148F132-AB26-4339-9FF7-A788D94A31E1}" destId="{8F7A03D0-E7FC-40FA-9F4F-DF7DCF45B7B5}" srcOrd="2" destOrd="0" presId="urn:microsoft.com/office/officeart/2018/5/layout/IconLeafLabelList"/>
    <dgm:cxn modelId="{E20CF5DE-550D-43D0-9DD5-A979029025A5}" type="presParOf" srcId="{A148F132-AB26-4339-9FF7-A788D94A31E1}" destId="{5410FF41-1D3A-4BA2-AE0B-AC5EC50EEEBF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8CFA5D9-17B1-465F-ABFB-4FE9BB83DF3E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D692CAD1-C62F-488F-9876-6C040DBB02A0}">
      <dgm:prSet custT="1"/>
      <dgm:spPr/>
      <dgm:t>
        <a:bodyPr/>
        <a:lstStyle/>
        <a:p>
          <a:r>
            <a:rPr lang="en-US" sz="2000" b="0" i="0" dirty="0">
              <a:latin typeface="Arial" panose="020B0604020202020204" pitchFamily="34" charset="0"/>
              <a:cs typeface="Arial" panose="020B0604020202020204" pitchFamily="34" charset="0"/>
            </a:rPr>
            <a:t>Allow employers to evaluate a candidate’s behavior and experiences objectively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BFC2B87-09DA-4C36-9837-0BEC1401F19B}" type="parTrans" cxnId="{0BE0C22D-609D-4258-8549-4AE90C4BDEEF}">
      <dgm:prSet/>
      <dgm:spPr/>
      <dgm:t>
        <a:bodyPr/>
        <a:lstStyle/>
        <a:p>
          <a:endParaRPr lang="en-US"/>
        </a:p>
      </dgm:t>
    </dgm:pt>
    <dgm:pt modelId="{8FFC213E-D77F-4C8C-96D2-72B7F995FA57}" type="sibTrans" cxnId="{0BE0C22D-609D-4258-8549-4AE90C4BDEEF}">
      <dgm:prSet/>
      <dgm:spPr/>
      <dgm:t>
        <a:bodyPr/>
        <a:lstStyle/>
        <a:p>
          <a:endParaRPr lang="en-US"/>
        </a:p>
      </dgm:t>
    </dgm:pt>
    <dgm:pt modelId="{F8767E0D-6CCE-4C9F-8C99-1128EF5771B1}">
      <dgm:prSet custT="1"/>
      <dgm:spPr/>
      <dgm:t>
        <a:bodyPr/>
        <a:lstStyle/>
        <a:p>
          <a:r>
            <a:rPr lang="en-US" sz="2000" b="0" i="0" dirty="0">
              <a:latin typeface="Arial" panose="020B0604020202020204" pitchFamily="34" charset="0"/>
              <a:cs typeface="Arial" panose="020B0604020202020204" pitchFamily="34" charset="0"/>
            </a:rPr>
            <a:t> Focuses on how the candidate has handled situations in the past 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359D1FC-BFDD-4CE6-A4DE-72F0EBA0B28D}" type="parTrans" cxnId="{00250B82-0307-4FCB-958E-A70880EF997C}">
      <dgm:prSet/>
      <dgm:spPr/>
      <dgm:t>
        <a:bodyPr/>
        <a:lstStyle/>
        <a:p>
          <a:endParaRPr lang="en-US"/>
        </a:p>
      </dgm:t>
    </dgm:pt>
    <dgm:pt modelId="{C043DF5D-53A4-49AE-99F1-7ABD015A241B}" type="sibTrans" cxnId="{00250B82-0307-4FCB-958E-A70880EF997C}">
      <dgm:prSet/>
      <dgm:spPr/>
      <dgm:t>
        <a:bodyPr/>
        <a:lstStyle/>
        <a:p>
          <a:endParaRPr lang="en-US"/>
        </a:p>
      </dgm:t>
    </dgm:pt>
    <dgm:pt modelId="{9E250A68-4343-48E6-8A3A-2EBC48106151}">
      <dgm:prSet/>
      <dgm:spPr/>
      <dgm:t>
        <a:bodyPr/>
        <a:lstStyle/>
        <a:p>
          <a:r>
            <a:rPr lang="en-US" b="0" i="0" dirty="0">
              <a:latin typeface="Arial" panose="020B0604020202020204" pitchFamily="34" charset="0"/>
              <a:cs typeface="Arial" panose="020B0604020202020204" pitchFamily="34" charset="0"/>
            </a:rPr>
            <a:t>Common way to utilize this method is by asking questions using the STAR method (Situation, Task, Action, Result).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9C4A076-3F5C-408B-B03C-4BDB9FAED706}" type="parTrans" cxnId="{161F8F56-829D-4083-9897-A482A6C30B1E}">
      <dgm:prSet/>
      <dgm:spPr/>
      <dgm:t>
        <a:bodyPr/>
        <a:lstStyle/>
        <a:p>
          <a:endParaRPr lang="en-US"/>
        </a:p>
      </dgm:t>
    </dgm:pt>
    <dgm:pt modelId="{F22895F6-B340-4F1D-A921-DAE607B7A308}" type="sibTrans" cxnId="{161F8F56-829D-4083-9897-A482A6C30B1E}">
      <dgm:prSet/>
      <dgm:spPr/>
      <dgm:t>
        <a:bodyPr/>
        <a:lstStyle/>
        <a:p>
          <a:endParaRPr lang="en-US"/>
        </a:p>
      </dgm:t>
    </dgm:pt>
    <dgm:pt modelId="{B240BAF4-29D7-4EC6-84D4-32A3A353FF41}">
      <dgm:prSet/>
      <dgm:spPr/>
      <dgm:t>
        <a:bodyPr/>
        <a:lstStyle/>
        <a:p>
          <a:r>
            <a:rPr lang="en-US" b="0" i="0" dirty="0">
              <a:latin typeface="Arial" panose="020B0604020202020204" pitchFamily="34" charset="0"/>
              <a:cs typeface="Arial" panose="020B0604020202020204" pitchFamily="34" charset="0"/>
            </a:rPr>
            <a:t>Useful for leadership and transformation roles</a:t>
          </a:r>
          <a:r>
            <a:rPr lang="en-US" b="0" i="0" dirty="0"/>
            <a:t>.</a:t>
          </a:r>
          <a:endParaRPr lang="en-US" dirty="0"/>
        </a:p>
      </dgm:t>
    </dgm:pt>
    <dgm:pt modelId="{22A211FD-390E-4CC6-896F-3164DD0EA887}" type="parTrans" cxnId="{F5F749C5-93E5-459F-A306-AAAC029D3925}">
      <dgm:prSet/>
      <dgm:spPr/>
      <dgm:t>
        <a:bodyPr/>
        <a:lstStyle/>
        <a:p>
          <a:endParaRPr lang="en-US"/>
        </a:p>
      </dgm:t>
    </dgm:pt>
    <dgm:pt modelId="{C49D1470-F0F3-4C91-A036-570ADAACDA51}" type="sibTrans" cxnId="{F5F749C5-93E5-459F-A306-AAAC029D3925}">
      <dgm:prSet/>
      <dgm:spPr/>
      <dgm:t>
        <a:bodyPr/>
        <a:lstStyle/>
        <a:p>
          <a:endParaRPr lang="en-US"/>
        </a:p>
      </dgm:t>
    </dgm:pt>
    <dgm:pt modelId="{F36ABFE1-9068-4F74-BBCA-8E3103EDEF5E}" type="pres">
      <dgm:prSet presAssocID="{38CFA5D9-17B1-465F-ABFB-4FE9BB83DF3E}" presName="linear" presStyleCnt="0">
        <dgm:presLayoutVars>
          <dgm:animLvl val="lvl"/>
          <dgm:resizeHandles val="exact"/>
        </dgm:presLayoutVars>
      </dgm:prSet>
      <dgm:spPr/>
    </dgm:pt>
    <dgm:pt modelId="{8B3B7D96-F05E-4C35-8A95-01EA0A8C806F}" type="pres">
      <dgm:prSet presAssocID="{D692CAD1-C62F-488F-9876-6C040DBB02A0}" presName="parentText" presStyleLbl="node1" presStyleIdx="0" presStyleCnt="4" custLinFactNeighborY="-53062">
        <dgm:presLayoutVars>
          <dgm:chMax val="0"/>
          <dgm:bulletEnabled val="1"/>
        </dgm:presLayoutVars>
      </dgm:prSet>
      <dgm:spPr/>
    </dgm:pt>
    <dgm:pt modelId="{CF72E4A5-625A-4F7A-AB71-B49A26476710}" type="pres">
      <dgm:prSet presAssocID="{8FFC213E-D77F-4C8C-96D2-72B7F995FA57}" presName="spacer" presStyleCnt="0"/>
      <dgm:spPr/>
    </dgm:pt>
    <dgm:pt modelId="{D1EB625B-2D37-49D6-B7BF-121D3292887E}" type="pres">
      <dgm:prSet presAssocID="{F8767E0D-6CCE-4C9F-8C99-1128EF5771B1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FE338FAD-79D5-40C2-9B35-5BCC4C3DA6C4}" type="pres">
      <dgm:prSet presAssocID="{C043DF5D-53A4-49AE-99F1-7ABD015A241B}" presName="spacer" presStyleCnt="0"/>
      <dgm:spPr/>
    </dgm:pt>
    <dgm:pt modelId="{09FFC7C2-9F33-4A74-BFC1-4B4906F81C26}" type="pres">
      <dgm:prSet presAssocID="{9E250A68-4343-48E6-8A3A-2EBC48106151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0195686C-B8C0-4D7F-89D5-A3E269C5BF67}" type="pres">
      <dgm:prSet presAssocID="{F22895F6-B340-4F1D-A921-DAE607B7A308}" presName="spacer" presStyleCnt="0"/>
      <dgm:spPr/>
    </dgm:pt>
    <dgm:pt modelId="{6473C65D-E972-49E2-A8C5-770FED643D93}" type="pres">
      <dgm:prSet presAssocID="{B240BAF4-29D7-4EC6-84D4-32A3A353FF41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32AD7306-7D6E-4850-B6BB-ABD437103358}" type="presOf" srcId="{9E250A68-4343-48E6-8A3A-2EBC48106151}" destId="{09FFC7C2-9F33-4A74-BFC1-4B4906F81C26}" srcOrd="0" destOrd="0" presId="urn:microsoft.com/office/officeart/2005/8/layout/vList2"/>
    <dgm:cxn modelId="{CE5DF40E-4DD0-4147-A533-F4B818DD34CB}" type="presOf" srcId="{D692CAD1-C62F-488F-9876-6C040DBB02A0}" destId="{8B3B7D96-F05E-4C35-8A95-01EA0A8C806F}" srcOrd="0" destOrd="0" presId="urn:microsoft.com/office/officeart/2005/8/layout/vList2"/>
    <dgm:cxn modelId="{162D0911-2CB8-49F9-A97C-AA374187B1E1}" type="presOf" srcId="{F8767E0D-6CCE-4C9F-8C99-1128EF5771B1}" destId="{D1EB625B-2D37-49D6-B7BF-121D3292887E}" srcOrd="0" destOrd="0" presId="urn:microsoft.com/office/officeart/2005/8/layout/vList2"/>
    <dgm:cxn modelId="{0BE0C22D-609D-4258-8549-4AE90C4BDEEF}" srcId="{38CFA5D9-17B1-465F-ABFB-4FE9BB83DF3E}" destId="{D692CAD1-C62F-488F-9876-6C040DBB02A0}" srcOrd="0" destOrd="0" parTransId="{2BFC2B87-09DA-4C36-9837-0BEC1401F19B}" sibTransId="{8FFC213E-D77F-4C8C-96D2-72B7F995FA57}"/>
    <dgm:cxn modelId="{161F8F56-829D-4083-9897-A482A6C30B1E}" srcId="{38CFA5D9-17B1-465F-ABFB-4FE9BB83DF3E}" destId="{9E250A68-4343-48E6-8A3A-2EBC48106151}" srcOrd="2" destOrd="0" parTransId="{C9C4A076-3F5C-408B-B03C-4BDB9FAED706}" sibTransId="{F22895F6-B340-4F1D-A921-DAE607B7A308}"/>
    <dgm:cxn modelId="{00250B82-0307-4FCB-958E-A70880EF997C}" srcId="{38CFA5D9-17B1-465F-ABFB-4FE9BB83DF3E}" destId="{F8767E0D-6CCE-4C9F-8C99-1128EF5771B1}" srcOrd="1" destOrd="0" parTransId="{B359D1FC-BFDD-4CE6-A4DE-72F0EBA0B28D}" sibTransId="{C043DF5D-53A4-49AE-99F1-7ABD015A241B}"/>
    <dgm:cxn modelId="{183FDDA6-5E74-4E25-89AD-AC7B27550002}" type="presOf" srcId="{38CFA5D9-17B1-465F-ABFB-4FE9BB83DF3E}" destId="{F36ABFE1-9068-4F74-BBCA-8E3103EDEF5E}" srcOrd="0" destOrd="0" presId="urn:microsoft.com/office/officeart/2005/8/layout/vList2"/>
    <dgm:cxn modelId="{E76863B0-0790-414D-8BC4-F93067300CCF}" type="presOf" srcId="{B240BAF4-29D7-4EC6-84D4-32A3A353FF41}" destId="{6473C65D-E972-49E2-A8C5-770FED643D93}" srcOrd="0" destOrd="0" presId="urn:microsoft.com/office/officeart/2005/8/layout/vList2"/>
    <dgm:cxn modelId="{F5F749C5-93E5-459F-A306-AAAC029D3925}" srcId="{38CFA5D9-17B1-465F-ABFB-4FE9BB83DF3E}" destId="{B240BAF4-29D7-4EC6-84D4-32A3A353FF41}" srcOrd="3" destOrd="0" parTransId="{22A211FD-390E-4CC6-896F-3164DD0EA887}" sibTransId="{C49D1470-F0F3-4C91-A036-570ADAACDA51}"/>
    <dgm:cxn modelId="{18687098-E9EA-4A82-A03C-5BF956D3F91D}" type="presParOf" srcId="{F36ABFE1-9068-4F74-BBCA-8E3103EDEF5E}" destId="{8B3B7D96-F05E-4C35-8A95-01EA0A8C806F}" srcOrd="0" destOrd="0" presId="urn:microsoft.com/office/officeart/2005/8/layout/vList2"/>
    <dgm:cxn modelId="{FE94783A-360B-4BCB-AAE6-A70D3E6E9D30}" type="presParOf" srcId="{F36ABFE1-9068-4F74-BBCA-8E3103EDEF5E}" destId="{CF72E4A5-625A-4F7A-AB71-B49A26476710}" srcOrd="1" destOrd="0" presId="urn:microsoft.com/office/officeart/2005/8/layout/vList2"/>
    <dgm:cxn modelId="{3C304AA2-EA70-47B3-874B-8803B55BC821}" type="presParOf" srcId="{F36ABFE1-9068-4F74-BBCA-8E3103EDEF5E}" destId="{D1EB625B-2D37-49D6-B7BF-121D3292887E}" srcOrd="2" destOrd="0" presId="urn:microsoft.com/office/officeart/2005/8/layout/vList2"/>
    <dgm:cxn modelId="{CA9989DF-C545-44FC-BFA3-6F59F7719B22}" type="presParOf" srcId="{F36ABFE1-9068-4F74-BBCA-8E3103EDEF5E}" destId="{FE338FAD-79D5-40C2-9B35-5BCC4C3DA6C4}" srcOrd="3" destOrd="0" presId="urn:microsoft.com/office/officeart/2005/8/layout/vList2"/>
    <dgm:cxn modelId="{C6302904-0269-488B-89FE-D669E55AC7A6}" type="presParOf" srcId="{F36ABFE1-9068-4F74-BBCA-8E3103EDEF5E}" destId="{09FFC7C2-9F33-4A74-BFC1-4B4906F81C26}" srcOrd="4" destOrd="0" presId="urn:microsoft.com/office/officeart/2005/8/layout/vList2"/>
    <dgm:cxn modelId="{865C27A4-B66E-4114-95C0-35AEC24C4F0C}" type="presParOf" srcId="{F36ABFE1-9068-4F74-BBCA-8E3103EDEF5E}" destId="{0195686C-B8C0-4D7F-89D5-A3E269C5BF67}" srcOrd="5" destOrd="0" presId="urn:microsoft.com/office/officeart/2005/8/layout/vList2"/>
    <dgm:cxn modelId="{5EFC42CE-D477-40F6-88F4-B1A6EDCD5018}" type="presParOf" srcId="{F36ABFE1-9068-4F74-BBCA-8E3103EDEF5E}" destId="{6473C65D-E972-49E2-A8C5-770FED643D93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DF3952A-8D08-45E8-BBBC-BD0DD32F7271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1D772DE0-A994-44C5-9195-07624A0CD7BE}">
      <dgm:prSet custT="1"/>
      <dgm:spPr/>
      <dgm:t>
        <a:bodyPr/>
        <a:lstStyle/>
        <a:p>
          <a:pPr>
            <a:defRPr cap="all"/>
          </a:pPr>
          <a:r>
            <a:rPr lang="en-US" sz="1600" b="0" i="0" cap="none" dirty="0">
              <a:latin typeface="Arial" panose="020B0604020202020204" pitchFamily="34" charset="0"/>
              <a:cs typeface="Arial" panose="020B0604020202020204" pitchFamily="34" charset="0"/>
            </a:rPr>
            <a:t>INVOLVES MULTIPLE INTERVIEWERS FROM DIFFERENT DEPARTMENTS</a:t>
          </a:r>
          <a:r>
            <a:rPr lang="en-US" sz="1200" b="0" i="0" dirty="0"/>
            <a:t>.</a:t>
          </a:r>
          <a:endParaRPr lang="en-US" sz="1200" dirty="0"/>
        </a:p>
      </dgm:t>
    </dgm:pt>
    <dgm:pt modelId="{CD19C885-6F59-4D24-9685-6B7610892895}" type="parTrans" cxnId="{0F95D8C5-E203-4658-9249-5BC4A95C9694}">
      <dgm:prSet/>
      <dgm:spPr/>
      <dgm:t>
        <a:bodyPr/>
        <a:lstStyle/>
        <a:p>
          <a:endParaRPr lang="en-US"/>
        </a:p>
      </dgm:t>
    </dgm:pt>
    <dgm:pt modelId="{6D83AE6C-E8B5-4FE2-997E-B769F7394153}" type="sibTrans" cxnId="{0F95D8C5-E203-4658-9249-5BC4A95C9694}">
      <dgm:prSet/>
      <dgm:spPr/>
      <dgm:t>
        <a:bodyPr/>
        <a:lstStyle/>
        <a:p>
          <a:endParaRPr lang="en-US"/>
        </a:p>
      </dgm:t>
    </dgm:pt>
    <dgm:pt modelId="{BC2704CE-1F62-4F47-B608-442D71D46B26}">
      <dgm:prSet custT="1"/>
      <dgm:spPr/>
      <dgm:t>
        <a:bodyPr/>
        <a:lstStyle/>
        <a:p>
          <a:pPr>
            <a:defRPr cap="all"/>
          </a:pPr>
          <a:r>
            <a:rPr lang="en-US" sz="1600" b="0" i="0" dirty="0">
              <a:latin typeface="Arial" panose="020B0604020202020204" pitchFamily="34" charset="0"/>
              <a:cs typeface="Arial" panose="020B0604020202020204" pitchFamily="34" charset="0"/>
            </a:rPr>
            <a:t>Provides a balanced evaluation and reduces PERSONAL </a:t>
          </a:r>
          <a:r>
            <a:rPr lang="en-US" sz="1600" b="0" i="0" dirty="0" err="1">
              <a:latin typeface="Arial" panose="020B0604020202020204" pitchFamily="34" charset="0"/>
              <a:cs typeface="Arial" panose="020B0604020202020204" pitchFamily="34" charset="0"/>
            </a:rPr>
            <a:t>biasES</a:t>
          </a:r>
          <a:r>
            <a:rPr lang="en-US" sz="1300" b="0" i="0" dirty="0"/>
            <a:t>.</a:t>
          </a:r>
          <a:endParaRPr lang="en-US" sz="1300" dirty="0"/>
        </a:p>
      </dgm:t>
    </dgm:pt>
    <dgm:pt modelId="{A68EBD42-6350-4930-B474-68B3F5694EB4}" type="parTrans" cxnId="{E43FD096-88A1-4788-AA95-74BFF24AD25F}">
      <dgm:prSet/>
      <dgm:spPr/>
      <dgm:t>
        <a:bodyPr/>
        <a:lstStyle/>
        <a:p>
          <a:endParaRPr lang="en-US"/>
        </a:p>
      </dgm:t>
    </dgm:pt>
    <dgm:pt modelId="{1F1D42FE-B18C-4C7D-9B26-B054AEE96195}" type="sibTrans" cxnId="{E43FD096-88A1-4788-AA95-74BFF24AD25F}">
      <dgm:prSet/>
      <dgm:spPr/>
      <dgm:t>
        <a:bodyPr/>
        <a:lstStyle/>
        <a:p>
          <a:endParaRPr lang="en-US"/>
        </a:p>
      </dgm:t>
    </dgm:pt>
    <dgm:pt modelId="{8247DAF1-6E7C-4E4F-B27B-26EA8AFB6886}">
      <dgm:prSet custT="1"/>
      <dgm:spPr/>
      <dgm:t>
        <a:bodyPr/>
        <a:lstStyle/>
        <a:p>
          <a:pPr>
            <a:defRPr cap="all"/>
          </a:pPr>
          <a:r>
            <a:rPr lang="en-US" sz="1600" b="0" i="0" dirty="0">
              <a:latin typeface="Arial" panose="020B0604020202020204" pitchFamily="34" charset="0"/>
              <a:cs typeface="Arial" panose="020B0604020202020204" pitchFamily="34" charset="0"/>
            </a:rPr>
            <a:t>Ideal for senior positions SUCH AS Change Manager or Transformation Lead</a:t>
          </a:r>
          <a:r>
            <a:rPr lang="en-US" sz="1300" b="0" i="0" dirty="0"/>
            <a:t>.</a:t>
          </a:r>
          <a:endParaRPr lang="en-US" sz="1300" dirty="0"/>
        </a:p>
      </dgm:t>
    </dgm:pt>
    <dgm:pt modelId="{4FC1AEED-10D4-4559-B38A-E2A130D8B936}" type="parTrans" cxnId="{3D8E40C7-89CF-4F37-B65A-EB5D89EF49DE}">
      <dgm:prSet/>
      <dgm:spPr/>
      <dgm:t>
        <a:bodyPr/>
        <a:lstStyle/>
        <a:p>
          <a:endParaRPr lang="en-US"/>
        </a:p>
      </dgm:t>
    </dgm:pt>
    <dgm:pt modelId="{25313ACD-F41E-4F44-878D-9106FAE1B327}" type="sibTrans" cxnId="{3D8E40C7-89CF-4F37-B65A-EB5D89EF49DE}">
      <dgm:prSet/>
      <dgm:spPr/>
      <dgm:t>
        <a:bodyPr/>
        <a:lstStyle/>
        <a:p>
          <a:endParaRPr lang="en-US"/>
        </a:p>
      </dgm:t>
    </dgm:pt>
    <dgm:pt modelId="{2E114BE9-E695-4614-AEAE-A8984B636517}" type="pres">
      <dgm:prSet presAssocID="{7DF3952A-8D08-45E8-BBBC-BD0DD32F7271}" presName="root" presStyleCnt="0">
        <dgm:presLayoutVars>
          <dgm:dir/>
          <dgm:resizeHandles val="exact"/>
        </dgm:presLayoutVars>
      </dgm:prSet>
      <dgm:spPr/>
    </dgm:pt>
    <dgm:pt modelId="{D627B8D2-0978-46EF-A73E-B1F12918CDC3}" type="pres">
      <dgm:prSet presAssocID="{1D772DE0-A994-44C5-9195-07624A0CD7BE}" presName="compNode" presStyleCnt="0"/>
      <dgm:spPr/>
    </dgm:pt>
    <dgm:pt modelId="{8A23AEF9-1B79-4F88-80BD-88A3E709AECE}" type="pres">
      <dgm:prSet presAssocID="{1D772DE0-A994-44C5-9195-07624A0CD7BE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EC0BE432-ECE1-47EF-8F61-F6F044DBE49A}" type="pres">
      <dgm:prSet presAssocID="{1D772DE0-A994-44C5-9195-07624A0CD7B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020AE06D-23C7-4F7F-A08B-9E3ACB784F9E}" type="pres">
      <dgm:prSet presAssocID="{1D772DE0-A994-44C5-9195-07624A0CD7BE}" presName="spaceRect" presStyleCnt="0"/>
      <dgm:spPr/>
    </dgm:pt>
    <dgm:pt modelId="{5E5A1C6E-C3C1-46F2-A5E9-5E8EFE15654A}" type="pres">
      <dgm:prSet presAssocID="{1D772DE0-A994-44C5-9195-07624A0CD7BE}" presName="textRect" presStyleLbl="revTx" presStyleIdx="0" presStyleCnt="3">
        <dgm:presLayoutVars>
          <dgm:chMax val="1"/>
          <dgm:chPref val="1"/>
        </dgm:presLayoutVars>
      </dgm:prSet>
      <dgm:spPr/>
    </dgm:pt>
    <dgm:pt modelId="{D0832BAF-C4ED-4E5A-8C9D-849947EA3E1F}" type="pres">
      <dgm:prSet presAssocID="{6D83AE6C-E8B5-4FE2-997E-B769F7394153}" presName="sibTrans" presStyleCnt="0"/>
      <dgm:spPr/>
    </dgm:pt>
    <dgm:pt modelId="{02821552-7D4F-43ED-A6A9-25C67AE5DDA7}" type="pres">
      <dgm:prSet presAssocID="{BC2704CE-1F62-4F47-B608-442D71D46B26}" presName="compNode" presStyleCnt="0"/>
      <dgm:spPr/>
    </dgm:pt>
    <dgm:pt modelId="{9D09DAAD-7A4F-4F02-8E5B-D4D4AFEB31E0}" type="pres">
      <dgm:prSet presAssocID="{BC2704CE-1F62-4F47-B608-442D71D46B26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40B9FA66-202F-46E7-B456-39054A6A5383}" type="pres">
      <dgm:prSet presAssocID="{BC2704CE-1F62-4F47-B608-442D71D46B2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181A7889-762D-47D7-BC11-2C5B6AD1CB5C}" type="pres">
      <dgm:prSet presAssocID="{BC2704CE-1F62-4F47-B608-442D71D46B26}" presName="spaceRect" presStyleCnt="0"/>
      <dgm:spPr/>
    </dgm:pt>
    <dgm:pt modelId="{13CE22FF-658D-4D82-B4AF-B199CE4F4BFB}" type="pres">
      <dgm:prSet presAssocID="{BC2704CE-1F62-4F47-B608-442D71D46B26}" presName="textRect" presStyleLbl="revTx" presStyleIdx="1" presStyleCnt="3">
        <dgm:presLayoutVars>
          <dgm:chMax val="1"/>
          <dgm:chPref val="1"/>
        </dgm:presLayoutVars>
      </dgm:prSet>
      <dgm:spPr/>
    </dgm:pt>
    <dgm:pt modelId="{A7778DAA-D2DF-494A-9E05-332842F74467}" type="pres">
      <dgm:prSet presAssocID="{1F1D42FE-B18C-4C7D-9B26-B054AEE96195}" presName="sibTrans" presStyleCnt="0"/>
      <dgm:spPr/>
    </dgm:pt>
    <dgm:pt modelId="{88595F95-3A82-4E16-B535-4633A5FB1F9C}" type="pres">
      <dgm:prSet presAssocID="{8247DAF1-6E7C-4E4F-B27B-26EA8AFB6886}" presName="compNode" presStyleCnt="0"/>
      <dgm:spPr/>
    </dgm:pt>
    <dgm:pt modelId="{FFB19E2E-3D09-426E-8E0F-32A7D72CFA19}" type="pres">
      <dgm:prSet presAssocID="{8247DAF1-6E7C-4E4F-B27B-26EA8AFB6886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A070E095-4F08-416D-85CE-449D5766F361}" type="pres">
      <dgm:prSet presAssocID="{8247DAF1-6E7C-4E4F-B27B-26EA8AFB688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4102F3B3-4529-4374-8AA1-398B2F646F96}" type="pres">
      <dgm:prSet presAssocID="{8247DAF1-6E7C-4E4F-B27B-26EA8AFB6886}" presName="spaceRect" presStyleCnt="0"/>
      <dgm:spPr/>
    </dgm:pt>
    <dgm:pt modelId="{B791F67C-2050-48BC-9E8C-B4C3D635CAED}" type="pres">
      <dgm:prSet presAssocID="{8247DAF1-6E7C-4E4F-B27B-26EA8AFB6886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9056FF4D-C327-47D9-BFC1-F88787122C0D}" type="presOf" srcId="{8247DAF1-6E7C-4E4F-B27B-26EA8AFB6886}" destId="{B791F67C-2050-48BC-9E8C-B4C3D635CAED}" srcOrd="0" destOrd="0" presId="urn:microsoft.com/office/officeart/2018/5/layout/IconLeafLabelList"/>
    <dgm:cxn modelId="{E43FD096-88A1-4788-AA95-74BFF24AD25F}" srcId="{7DF3952A-8D08-45E8-BBBC-BD0DD32F7271}" destId="{BC2704CE-1F62-4F47-B608-442D71D46B26}" srcOrd="1" destOrd="0" parTransId="{A68EBD42-6350-4930-B474-68B3F5694EB4}" sibTransId="{1F1D42FE-B18C-4C7D-9B26-B054AEE96195}"/>
    <dgm:cxn modelId="{E49520A7-8256-450C-8424-77E190786FB4}" type="presOf" srcId="{1D772DE0-A994-44C5-9195-07624A0CD7BE}" destId="{5E5A1C6E-C3C1-46F2-A5E9-5E8EFE15654A}" srcOrd="0" destOrd="0" presId="urn:microsoft.com/office/officeart/2018/5/layout/IconLeafLabelList"/>
    <dgm:cxn modelId="{0F95D8C5-E203-4658-9249-5BC4A95C9694}" srcId="{7DF3952A-8D08-45E8-BBBC-BD0DD32F7271}" destId="{1D772DE0-A994-44C5-9195-07624A0CD7BE}" srcOrd="0" destOrd="0" parTransId="{CD19C885-6F59-4D24-9685-6B7610892895}" sibTransId="{6D83AE6C-E8B5-4FE2-997E-B769F7394153}"/>
    <dgm:cxn modelId="{3D8E40C7-89CF-4F37-B65A-EB5D89EF49DE}" srcId="{7DF3952A-8D08-45E8-BBBC-BD0DD32F7271}" destId="{8247DAF1-6E7C-4E4F-B27B-26EA8AFB6886}" srcOrd="2" destOrd="0" parTransId="{4FC1AEED-10D4-4559-B38A-E2A130D8B936}" sibTransId="{25313ACD-F41E-4F44-878D-9106FAE1B327}"/>
    <dgm:cxn modelId="{6131ABD3-C44F-40AA-8B8C-1CAB4CFB5D8F}" type="presOf" srcId="{BC2704CE-1F62-4F47-B608-442D71D46B26}" destId="{13CE22FF-658D-4D82-B4AF-B199CE4F4BFB}" srcOrd="0" destOrd="0" presId="urn:microsoft.com/office/officeart/2018/5/layout/IconLeafLabelList"/>
    <dgm:cxn modelId="{63AF52F8-C677-46C8-B88E-4FA860142C39}" type="presOf" srcId="{7DF3952A-8D08-45E8-BBBC-BD0DD32F7271}" destId="{2E114BE9-E695-4614-AEAE-A8984B636517}" srcOrd="0" destOrd="0" presId="urn:microsoft.com/office/officeart/2018/5/layout/IconLeafLabelList"/>
    <dgm:cxn modelId="{0C1838DD-2CDF-41C9-A305-443C8F9CAA9B}" type="presParOf" srcId="{2E114BE9-E695-4614-AEAE-A8984B636517}" destId="{D627B8D2-0978-46EF-A73E-B1F12918CDC3}" srcOrd="0" destOrd="0" presId="urn:microsoft.com/office/officeart/2018/5/layout/IconLeafLabelList"/>
    <dgm:cxn modelId="{81D89237-32A0-4FE5-A0DD-72900F12C832}" type="presParOf" srcId="{D627B8D2-0978-46EF-A73E-B1F12918CDC3}" destId="{8A23AEF9-1B79-4F88-80BD-88A3E709AECE}" srcOrd="0" destOrd="0" presId="urn:microsoft.com/office/officeart/2018/5/layout/IconLeafLabelList"/>
    <dgm:cxn modelId="{56D61DAA-5688-46B5-93B3-C55BD6142691}" type="presParOf" srcId="{D627B8D2-0978-46EF-A73E-B1F12918CDC3}" destId="{EC0BE432-ECE1-47EF-8F61-F6F044DBE49A}" srcOrd="1" destOrd="0" presId="urn:microsoft.com/office/officeart/2018/5/layout/IconLeafLabelList"/>
    <dgm:cxn modelId="{C7272372-CBAE-4367-95A9-B7604AC66C57}" type="presParOf" srcId="{D627B8D2-0978-46EF-A73E-B1F12918CDC3}" destId="{020AE06D-23C7-4F7F-A08B-9E3ACB784F9E}" srcOrd="2" destOrd="0" presId="urn:microsoft.com/office/officeart/2018/5/layout/IconLeafLabelList"/>
    <dgm:cxn modelId="{118B2C66-628B-4506-A7BA-8B804B1C2AFD}" type="presParOf" srcId="{D627B8D2-0978-46EF-A73E-B1F12918CDC3}" destId="{5E5A1C6E-C3C1-46F2-A5E9-5E8EFE15654A}" srcOrd="3" destOrd="0" presId="urn:microsoft.com/office/officeart/2018/5/layout/IconLeafLabelList"/>
    <dgm:cxn modelId="{85168DC2-A0C3-458C-8254-73B84F2B8BD8}" type="presParOf" srcId="{2E114BE9-E695-4614-AEAE-A8984B636517}" destId="{D0832BAF-C4ED-4E5A-8C9D-849947EA3E1F}" srcOrd="1" destOrd="0" presId="urn:microsoft.com/office/officeart/2018/5/layout/IconLeafLabelList"/>
    <dgm:cxn modelId="{1177FD27-6D74-4EE9-8F0C-4B69D2D73CD0}" type="presParOf" srcId="{2E114BE9-E695-4614-AEAE-A8984B636517}" destId="{02821552-7D4F-43ED-A6A9-25C67AE5DDA7}" srcOrd="2" destOrd="0" presId="urn:microsoft.com/office/officeart/2018/5/layout/IconLeafLabelList"/>
    <dgm:cxn modelId="{14A09568-5607-4828-BBE0-40B690401CC3}" type="presParOf" srcId="{02821552-7D4F-43ED-A6A9-25C67AE5DDA7}" destId="{9D09DAAD-7A4F-4F02-8E5B-D4D4AFEB31E0}" srcOrd="0" destOrd="0" presId="urn:microsoft.com/office/officeart/2018/5/layout/IconLeafLabelList"/>
    <dgm:cxn modelId="{04705C45-9221-4655-9C15-5862497A0A40}" type="presParOf" srcId="{02821552-7D4F-43ED-A6A9-25C67AE5DDA7}" destId="{40B9FA66-202F-46E7-B456-39054A6A5383}" srcOrd="1" destOrd="0" presId="urn:microsoft.com/office/officeart/2018/5/layout/IconLeafLabelList"/>
    <dgm:cxn modelId="{9D58B79C-1DBB-4C8C-8ED5-FD73F79B7784}" type="presParOf" srcId="{02821552-7D4F-43ED-A6A9-25C67AE5DDA7}" destId="{181A7889-762D-47D7-BC11-2C5B6AD1CB5C}" srcOrd="2" destOrd="0" presId="urn:microsoft.com/office/officeart/2018/5/layout/IconLeafLabelList"/>
    <dgm:cxn modelId="{147D0070-30B3-4299-87B2-994EC3BD283F}" type="presParOf" srcId="{02821552-7D4F-43ED-A6A9-25C67AE5DDA7}" destId="{13CE22FF-658D-4D82-B4AF-B199CE4F4BFB}" srcOrd="3" destOrd="0" presId="urn:microsoft.com/office/officeart/2018/5/layout/IconLeafLabelList"/>
    <dgm:cxn modelId="{FF1511D1-6D4A-4C5B-A1EE-EA24C36E83ED}" type="presParOf" srcId="{2E114BE9-E695-4614-AEAE-A8984B636517}" destId="{A7778DAA-D2DF-494A-9E05-332842F74467}" srcOrd="3" destOrd="0" presId="urn:microsoft.com/office/officeart/2018/5/layout/IconLeafLabelList"/>
    <dgm:cxn modelId="{EE852955-0097-4738-9AF0-9ACE8FD07CDF}" type="presParOf" srcId="{2E114BE9-E695-4614-AEAE-A8984B636517}" destId="{88595F95-3A82-4E16-B535-4633A5FB1F9C}" srcOrd="4" destOrd="0" presId="urn:microsoft.com/office/officeart/2018/5/layout/IconLeafLabelList"/>
    <dgm:cxn modelId="{7EF9EADD-8F43-4326-84F6-573019D124E4}" type="presParOf" srcId="{88595F95-3A82-4E16-B535-4633A5FB1F9C}" destId="{FFB19E2E-3D09-426E-8E0F-32A7D72CFA19}" srcOrd="0" destOrd="0" presId="urn:microsoft.com/office/officeart/2018/5/layout/IconLeafLabelList"/>
    <dgm:cxn modelId="{9F63FB78-85DA-42D7-9687-2C6D5C9DEE40}" type="presParOf" srcId="{88595F95-3A82-4E16-B535-4633A5FB1F9C}" destId="{A070E095-4F08-416D-85CE-449D5766F361}" srcOrd="1" destOrd="0" presId="urn:microsoft.com/office/officeart/2018/5/layout/IconLeafLabelList"/>
    <dgm:cxn modelId="{D3DE0CB7-52DE-4BDA-AB22-667E11A244ED}" type="presParOf" srcId="{88595F95-3A82-4E16-B535-4633A5FB1F9C}" destId="{4102F3B3-4529-4374-8AA1-398B2F646F96}" srcOrd="2" destOrd="0" presId="urn:microsoft.com/office/officeart/2018/5/layout/IconLeafLabelList"/>
    <dgm:cxn modelId="{942FA48A-12A9-4C02-B684-929B4CBB44D4}" type="presParOf" srcId="{88595F95-3A82-4E16-B535-4633A5FB1F9C}" destId="{B791F67C-2050-48BC-9E8C-B4C3D635CAED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987B26A-5F13-425B-A769-FB7BEAC68BCE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E3064F0F-C40E-4C8D-B957-36D46A1EA4F5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Probing: Encourage the candidate to elaborate on their response,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e.g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“Can you tell me more”</a:t>
          </a:r>
        </a:p>
      </dgm:t>
    </dgm:pt>
    <dgm:pt modelId="{CF772655-7221-44E1-9889-EC06C1AC6AC9}" type="parTrans" cxnId="{8C890057-92F5-4E07-B563-62489102AC58}">
      <dgm:prSet/>
      <dgm:spPr/>
      <dgm:t>
        <a:bodyPr/>
        <a:lstStyle/>
        <a:p>
          <a:endParaRPr lang="en-US"/>
        </a:p>
      </dgm:t>
    </dgm:pt>
    <dgm:pt modelId="{34AC7754-6980-4F92-AB42-3E62B397EC00}" type="sibTrans" cxnId="{8C890057-92F5-4E07-B563-62489102AC58}">
      <dgm:prSet/>
      <dgm:spPr/>
      <dgm:t>
        <a:bodyPr/>
        <a:lstStyle/>
        <a:p>
          <a:endParaRPr lang="en-US" dirty="0"/>
        </a:p>
      </dgm:t>
    </dgm:pt>
    <dgm:pt modelId="{46B53C93-AF4F-4745-9799-097BE73AE295}">
      <dgm:prSet/>
      <dgm:spPr/>
      <dgm:t>
        <a:bodyPr/>
        <a:lstStyle/>
        <a:p>
          <a:r>
            <a:rPr lang="en-US" b="0" i="0" dirty="0">
              <a:latin typeface="Arial" panose="020B0604020202020204" pitchFamily="34" charset="0"/>
              <a:cs typeface="Arial" panose="020B0604020202020204" pitchFamily="34" charset="0"/>
            </a:rPr>
            <a:t>Socratic: Promotes reflection and critical thinking.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BF7A848-3FE6-4293-B98E-A18E7DF71B50}" type="parTrans" cxnId="{42CB4D29-9299-4ADC-8470-B3D29EFC3D89}">
      <dgm:prSet/>
      <dgm:spPr/>
      <dgm:t>
        <a:bodyPr/>
        <a:lstStyle/>
        <a:p>
          <a:endParaRPr lang="en-US"/>
        </a:p>
      </dgm:t>
    </dgm:pt>
    <dgm:pt modelId="{393EB613-7650-4A97-AB47-67A2004633C6}" type="sibTrans" cxnId="{42CB4D29-9299-4ADC-8470-B3D29EFC3D89}">
      <dgm:prSet/>
      <dgm:spPr/>
      <dgm:t>
        <a:bodyPr/>
        <a:lstStyle/>
        <a:p>
          <a:endParaRPr lang="en-US" dirty="0"/>
        </a:p>
      </dgm:t>
    </dgm:pt>
    <dgm:pt modelId="{6F169D4E-2FFE-43B0-BFB6-C3082FC5A4AF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Open –ended: Allow the candidate to provide additional detail regarding their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responses,e.g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“Tell me about a difficult situation you experienced”</a:t>
          </a:r>
        </a:p>
      </dgm:t>
    </dgm:pt>
    <dgm:pt modelId="{A0D2ADE5-8488-4816-8C88-57FF854D8027}" type="parTrans" cxnId="{2D4E0E51-1BFF-481A-B155-92C1DDC63D25}">
      <dgm:prSet/>
      <dgm:spPr/>
      <dgm:t>
        <a:bodyPr/>
        <a:lstStyle/>
        <a:p>
          <a:endParaRPr lang="en-US"/>
        </a:p>
      </dgm:t>
    </dgm:pt>
    <dgm:pt modelId="{A8A49F62-E974-4BE0-920E-F9E9BF3307D6}" type="sibTrans" cxnId="{2D4E0E51-1BFF-481A-B155-92C1DDC63D25}">
      <dgm:prSet/>
      <dgm:spPr/>
      <dgm:t>
        <a:bodyPr/>
        <a:lstStyle/>
        <a:p>
          <a:endParaRPr lang="en-US" dirty="0"/>
        </a:p>
      </dgm:t>
    </dgm:pt>
    <dgm:pt modelId="{A45D34AD-9853-4954-BF28-68254F1543B5}">
      <dgm:prSet/>
      <dgm:spPr/>
      <dgm:t>
        <a:bodyPr/>
        <a:lstStyle/>
        <a:p>
          <a:r>
            <a:rPr lang="en-US" b="0" i="0" dirty="0">
              <a:latin typeface="Arial" panose="020B0604020202020204" pitchFamily="34" charset="0"/>
              <a:cs typeface="Arial" panose="020B0604020202020204" pitchFamily="34" charset="0"/>
            </a:rPr>
            <a:t>Behavioral: Ask the candidate to describe past behaviors that demonstrate they can handle future challenges</a:t>
          </a:r>
          <a:r>
            <a:rPr lang="en-US" b="0" i="0" dirty="0"/>
            <a:t>.</a:t>
          </a:r>
          <a:endParaRPr lang="en-US" dirty="0"/>
        </a:p>
      </dgm:t>
    </dgm:pt>
    <dgm:pt modelId="{6353131A-FE55-43CB-A176-8B5B64914981}" type="parTrans" cxnId="{77E25122-6175-4921-A341-95950275DDAE}">
      <dgm:prSet/>
      <dgm:spPr/>
      <dgm:t>
        <a:bodyPr/>
        <a:lstStyle/>
        <a:p>
          <a:endParaRPr lang="en-US"/>
        </a:p>
      </dgm:t>
    </dgm:pt>
    <dgm:pt modelId="{1855AA8E-350C-47A9-BE0C-3E760D3D630C}" type="sibTrans" cxnId="{77E25122-6175-4921-A341-95950275DDAE}">
      <dgm:prSet/>
      <dgm:spPr/>
      <dgm:t>
        <a:bodyPr/>
        <a:lstStyle/>
        <a:p>
          <a:endParaRPr lang="en-US"/>
        </a:p>
      </dgm:t>
    </dgm:pt>
    <dgm:pt modelId="{D3DAB345-7494-4719-A08C-B77A320CE707}" type="pres">
      <dgm:prSet presAssocID="{8987B26A-5F13-425B-A769-FB7BEAC68BCE}" presName="outerComposite" presStyleCnt="0">
        <dgm:presLayoutVars>
          <dgm:chMax val="5"/>
          <dgm:dir/>
          <dgm:resizeHandles val="exact"/>
        </dgm:presLayoutVars>
      </dgm:prSet>
      <dgm:spPr/>
    </dgm:pt>
    <dgm:pt modelId="{3805E868-5A5B-451C-A266-15610DD1B015}" type="pres">
      <dgm:prSet presAssocID="{8987B26A-5F13-425B-A769-FB7BEAC68BCE}" presName="dummyMaxCanvas" presStyleCnt="0">
        <dgm:presLayoutVars/>
      </dgm:prSet>
      <dgm:spPr/>
    </dgm:pt>
    <dgm:pt modelId="{2B65B55E-BD2C-476D-861B-025789EE7BB0}" type="pres">
      <dgm:prSet presAssocID="{8987B26A-5F13-425B-A769-FB7BEAC68BCE}" presName="FourNodes_1" presStyleLbl="node1" presStyleIdx="0" presStyleCnt="4">
        <dgm:presLayoutVars>
          <dgm:bulletEnabled val="1"/>
        </dgm:presLayoutVars>
      </dgm:prSet>
      <dgm:spPr/>
    </dgm:pt>
    <dgm:pt modelId="{39BADE57-0D0A-4869-AAC5-E2E07B8A9415}" type="pres">
      <dgm:prSet presAssocID="{8987B26A-5F13-425B-A769-FB7BEAC68BCE}" presName="FourNodes_2" presStyleLbl="node1" presStyleIdx="1" presStyleCnt="4">
        <dgm:presLayoutVars>
          <dgm:bulletEnabled val="1"/>
        </dgm:presLayoutVars>
      </dgm:prSet>
      <dgm:spPr/>
    </dgm:pt>
    <dgm:pt modelId="{38F16903-EAAD-44B3-B58A-EA830F4A3A5A}" type="pres">
      <dgm:prSet presAssocID="{8987B26A-5F13-425B-A769-FB7BEAC68BCE}" presName="FourNodes_3" presStyleLbl="node1" presStyleIdx="2" presStyleCnt="4">
        <dgm:presLayoutVars>
          <dgm:bulletEnabled val="1"/>
        </dgm:presLayoutVars>
      </dgm:prSet>
      <dgm:spPr/>
    </dgm:pt>
    <dgm:pt modelId="{C2E3F3A5-B20F-4E64-8A72-5065BB03F6D9}" type="pres">
      <dgm:prSet presAssocID="{8987B26A-5F13-425B-A769-FB7BEAC68BCE}" presName="FourNodes_4" presStyleLbl="node1" presStyleIdx="3" presStyleCnt="4">
        <dgm:presLayoutVars>
          <dgm:bulletEnabled val="1"/>
        </dgm:presLayoutVars>
      </dgm:prSet>
      <dgm:spPr/>
    </dgm:pt>
    <dgm:pt modelId="{B77B663D-9DB3-4DEC-BFEE-360E3825EF03}" type="pres">
      <dgm:prSet presAssocID="{8987B26A-5F13-425B-A769-FB7BEAC68BCE}" presName="FourConn_1-2" presStyleLbl="fgAccFollowNode1" presStyleIdx="0" presStyleCnt="3">
        <dgm:presLayoutVars>
          <dgm:bulletEnabled val="1"/>
        </dgm:presLayoutVars>
      </dgm:prSet>
      <dgm:spPr/>
    </dgm:pt>
    <dgm:pt modelId="{7EF5A1C8-247A-45C6-8391-A0DC8D2EA023}" type="pres">
      <dgm:prSet presAssocID="{8987B26A-5F13-425B-A769-FB7BEAC68BCE}" presName="FourConn_2-3" presStyleLbl="fgAccFollowNode1" presStyleIdx="1" presStyleCnt="3">
        <dgm:presLayoutVars>
          <dgm:bulletEnabled val="1"/>
        </dgm:presLayoutVars>
      </dgm:prSet>
      <dgm:spPr/>
    </dgm:pt>
    <dgm:pt modelId="{15AF1803-F8F2-4ED2-8B15-7BCEC78A22D4}" type="pres">
      <dgm:prSet presAssocID="{8987B26A-5F13-425B-A769-FB7BEAC68BCE}" presName="FourConn_3-4" presStyleLbl="fgAccFollowNode1" presStyleIdx="2" presStyleCnt="3">
        <dgm:presLayoutVars>
          <dgm:bulletEnabled val="1"/>
        </dgm:presLayoutVars>
      </dgm:prSet>
      <dgm:spPr/>
    </dgm:pt>
    <dgm:pt modelId="{5C90CD60-D3B4-4305-9E50-A992E8658675}" type="pres">
      <dgm:prSet presAssocID="{8987B26A-5F13-425B-A769-FB7BEAC68BCE}" presName="FourNodes_1_text" presStyleLbl="node1" presStyleIdx="3" presStyleCnt="4">
        <dgm:presLayoutVars>
          <dgm:bulletEnabled val="1"/>
        </dgm:presLayoutVars>
      </dgm:prSet>
      <dgm:spPr/>
    </dgm:pt>
    <dgm:pt modelId="{82ECD8FB-3463-4A59-9B6A-31E63A70C478}" type="pres">
      <dgm:prSet presAssocID="{8987B26A-5F13-425B-A769-FB7BEAC68BCE}" presName="FourNodes_2_text" presStyleLbl="node1" presStyleIdx="3" presStyleCnt="4">
        <dgm:presLayoutVars>
          <dgm:bulletEnabled val="1"/>
        </dgm:presLayoutVars>
      </dgm:prSet>
      <dgm:spPr/>
    </dgm:pt>
    <dgm:pt modelId="{DEEC512C-8DBE-43C0-8313-6D961E454604}" type="pres">
      <dgm:prSet presAssocID="{8987B26A-5F13-425B-A769-FB7BEAC68BCE}" presName="FourNodes_3_text" presStyleLbl="node1" presStyleIdx="3" presStyleCnt="4">
        <dgm:presLayoutVars>
          <dgm:bulletEnabled val="1"/>
        </dgm:presLayoutVars>
      </dgm:prSet>
      <dgm:spPr/>
    </dgm:pt>
    <dgm:pt modelId="{9141E06A-8F2B-49C2-B9B1-0150A5D6BDE8}" type="pres">
      <dgm:prSet presAssocID="{8987B26A-5F13-425B-A769-FB7BEAC68BCE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9C6DC215-28BD-4944-95EF-F00A046CFB31}" type="presOf" srcId="{6F169D4E-2FFE-43B0-BFB6-C3082FC5A4AF}" destId="{38F16903-EAAD-44B3-B58A-EA830F4A3A5A}" srcOrd="0" destOrd="0" presId="urn:microsoft.com/office/officeart/2005/8/layout/vProcess5"/>
    <dgm:cxn modelId="{F34BC317-1529-4EB5-B7E1-3C21BC936675}" type="presOf" srcId="{A45D34AD-9853-4954-BF28-68254F1543B5}" destId="{9141E06A-8F2B-49C2-B9B1-0150A5D6BDE8}" srcOrd="1" destOrd="0" presId="urn:microsoft.com/office/officeart/2005/8/layout/vProcess5"/>
    <dgm:cxn modelId="{77E25122-6175-4921-A341-95950275DDAE}" srcId="{8987B26A-5F13-425B-A769-FB7BEAC68BCE}" destId="{A45D34AD-9853-4954-BF28-68254F1543B5}" srcOrd="3" destOrd="0" parTransId="{6353131A-FE55-43CB-A176-8B5B64914981}" sibTransId="{1855AA8E-350C-47A9-BE0C-3E760D3D630C}"/>
    <dgm:cxn modelId="{42CB4D29-9299-4ADC-8470-B3D29EFC3D89}" srcId="{8987B26A-5F13-425B-A769-FB7BEAC68BCE}" destId="{46B53C93-AF4F-4745-9799-097BE73AE295}" srcOrd="1" destOrd="0" parTransId="{FBF7A848-3FE6-4293-B98E-A18E7DF71B50}" sibTransId="{393EB613-7650-4A97-AB47-67A2004633C6}"/>
    <dgm:cxn modelId="{2B748C65-A81F-45E0-9E46-68B1348BF564}" type="presOf" srcId="{A45D34AD-9853-4954-BF28-68254F1543B5}" destId="{C2E3F3A5-B20F-4E64-8A72-5065BB03F6D9}" srcOrd="0" destOrd="0" presId="urn:microsoft.com/office/officeart/2005/8/layout/vProcess5"/>
    <dgm:cxn modelId="{2D4E0E51-1BFF-481A-B155-92C1DDC63D25}" srcId="{8987B26A-5F13-425B-A769-FB7BEAC68BCE}" destId="{6F169D4E-2FFE-43B0-BFB6-C3082FC5A4AF}" srcOrd="2" destOrd="0" parTransId="{A0D2ADE5-8488-4816-8C88-57FF854D8027}" sibTransId="{A8A49F62-E974-4BE0-920E-F9E9BF3307D6}"/>
    <dgm:cxn modelId="{43FC8B71-2E58-4241-B17C-F9D82BE97BA5}" type="presOf" srcId="{34AC7754-6980-4F92-AB42-3E62B397EC00}" destId="{B77B663D-9DB3-4DEC-BFEE-360E3825EF03}" srcOrd="0" destOrd="0" presId="urn:microsoft.com/office/officeart/2005/8/layout/vProcess5"/>
    <dgm:cxn modelId="{8C890057-92F5-4E07-B563-62489102AC58}" srcId="{8987B26A-5F13-425B-A769-FB7BEAC68BCE}" destId="{E3064F0F-C40E-4C8D-B957-36D46A1EA4F5}" srcOrd="0" destOrd="0" parTransId="{CF772655-7221-44E1-9889-EC06C1AC6AC9}" sibTransId="{34AC7754-6980-4F92-AB42-3E62B397EC00}"/>
    <dgm:cxn modelId="{86E41B79-AEA5-4DAF-9290-6AF562F54ECE}" type="presOf" srcId="{E3064F0F-C40E-4C8D-B957-36D46A1EA4F5}" destId="{2B65B55E-BD2C-476D-861B-025789EE7BB0}" srcOrd="0" destOrd="0" presId="urn:microsoft.com/office/officeart/2005/8/layout/vProcess5"/>
    <dgm:cxn modelId="{AE144A91-EE0F-4AF0-9230-B13429D9DFF3}" type="presOf" srcId="{E3064F0F-C40E-4C8D-B957-36D46A1EA4F5}" destId="{5C90CD60-D3B4-4305-9E50-A992E8658675}" srcOrd="1" destOrd="0" presId="urn:microsoft.com/office/officeart/2005/8/layout/vProcess5"/>
    <dgm:cxn modelId="{357D679D-7275-401A-80F6-AC6DF2790363}" type="presOf" srcId="{46B53C93-AF4F-4745-9799-097BE73AE295}" destId="{39BADE57-0D0A-4869-AAC5-E2E07B8A9415}" srcOrd="0" destOrd="0" presId="urn:microsoft.com/office/officeart/2005/8/layout/vProcess5"/>
    <dgm:cxn modelId="{0BC258B6-8C2E-4530-B8B0-926CE0A74AB9}" type="presOf" srcId="{8987B26A-5F13-425B-A769-FB7BEAC68BCE}" destId="{D3DAB345-7494-4719-A08C-B77A320CE707}" srcOrd="0" destOrd="0" presId="urn:microsoft.com/office/officeart/2005/8/layout/vProcess5"/>
    <dgm:cxn modelId="{3AA311B8-3E48-424F-9900-48C7D6EA0C72}" type="presOf" srcId="{6F169D4E-2FFE-43B0-BFB6-C3082FC5A4AF}" destId="{DEEC512C-8DBE-43C0-8313-6D961E454604}" srcOrd="1" destOrd="0" presId="urn:microsoft.com/office/officeart/2005/8/layout/vProcess5"/>
    <dgm:cxn modelId="{F21647C9-88E8-49CD-B3DE-5FE38D0FC002}" type="presOf" srcId="{A8A49F62-E974-4BE0-920E-F9E9BF3307D6}" destId="{15AF1803-F8F2-4ED2-8B15-7BCEC78A22D4}" srcOrd="0" destOrd="0" presId="urn:microsoft.com/office/officeart/2005/8/layout/vProcess5"/>
    <dgm:cxn modelId="{B2EBD5CC-3900-4EAB-B60B-EC881E60DDAB}" type="presOf" srcId="{46B53C93-AF4F-4745-9799-097BE73AE295}" destId="{82ECD8FB-3463-4A59-9B6A-31E63A70C478}" srcOrd="1" destOrd="0" presId="urn:microsoft.com/office/officeart/2005/8/layout/vProcess5"/>
    <dgm:cxn modelId="{1AA9D4E7-6AAF-4DC8-A94E-78C1FC67CE03}" type="presOf" srcId="{393EB613-7650-4A97-AB47-67A2004633C6}" destId="{7EF5A1C8-247A-45C6-8391-A0DC8D2EA023}" srcOrd="0" destOrd="0" presId="urn:microsoft.com/office/officeart/2005/8/layout/vProcess5"/>
    <dgm:cxn modelId="{303F488C-67C2-4A81-9DDC-AA5E8C2E067D}" type="presParOf" srcId="{D3DAB345-7494-4719-A08C-B77A320CE707}" destId="{3805E868-5A5B-451C-A266-15610DD1B015}" srcOrd="0" destOrd="0" presId="urn:microsoft.com/office/officeart/2005/8/layout/vProcess5"/>
    <dgm:cxn modelId="{C21ECD15-2A7B-4035-B2DD-AC830D3C8EDC}" type="presParOf" srcId="{D3DAB345-7494-4719-A08C-B77A320CE707}" destId="{2B65B55E-BD2C-476D-861B-025789EE7BB0}" srcOrd="1" destOrd="0" presId="urn:microsoft.com/office/officeart/2005/8/layout/vProcess5"/>
    <dgm:cxn modelId="{637BDC3C-B998-4DA2-965C-97947CC18B8A}" type="presParOf" srcId="{D3DAB345-7494-4719-A08C-B77A320CE707}" destId="{39BADE57-0D0A-4869-AAC5-E2E07B8A9415}" srcOrd="2" destOrd="0" presId="urn:microsoft.com/office/officeart/2005/8/layout/vProcess5"/>
    <dgm:cxn modelId="{FF71A524-2014-48FB-A49D-E6DA7161A4A7}" type="presParOf" srcId="{D3DAB345-7494-4719-A08C-B77A320CE707}" destId="{38F16903-EAAD-44B3-B58A-EA830F4A3A5A}" srcOrd="3" destOrd="0" presId="urn:microsoft.com/office/officeart/2005/8/layout/vProcess5"/>
    <dgm:cxn modelId="{D5738F1D-7477-4D2F-8D0B-7251F8E0CA48}" type="presParOf" srcId="{D3DAB345-7494-4719-A08C-B77A320CE707}" destId="{C2E3F3A5-B20F-4E64-8A72-5065BB03F6D9}" srcOrd="4" destOrd="0" presId="urn:microsoft.com/office/officeart/2005/8/layout/vProcess5"/>
    <dgm:cxn modelId="{8EFDD760-C5FC-48F2-828A-F6B49BBEE876}" type="presParOf" srcId="{D3DAB345-7494-4719-A08C-B77A320CE707}" destId="{B77B663D-9DB3-4DEC-BFEE-360E3825EF03}" srcOrd="5" destOrd="0" presId="urn:microsoft.com/office/officeart/2005/8/layout/vProcess5"/>
    <dgm:cxn modelId="{B685FED2-B8EC-4EC6-84D5-35234E5DBDCD}" type="presParOf" srcId="{D3DAB345-7494-4719-A08C-B77A320CE707}" destId="{7EF5A1C8-247A-45C6-8391-A0DC8D2EA023}" srcOrd="6" destOrd="0" presId="urn:microsoft.com/office/officeart/2005/8/layout/vProcess5"/>
    <dgm:cxn modelId="{799BEC44-4DF7-4804-B228-C37AE680DEA7}" type="presParOf" srcId="{D3DAB345-7494-4719-A08C-B77A320CE707}" destId="{15AF1803-F8F2-4ED2-8B15-7BCEC78A22D4}" srcOrd="7" destOrd="0" presId="urn:microsoft.com/office/officeart/2005/8/layout/vProcess5"/>
    <dgm:cxn modelId="{A21B74B9-4FA1-43D4-9964-2DA80C43D9EA}" type="presParOf" srcId="{D3DAB345-7494-4719-A08C-B77A320CE707}" destId="{5C90CD60-D3B4-4305-9E50-A992E8658675}" srcOrd="8" destOrd="0" presId="urn:microsoft.com/office/officeart/2005/8/layout/vProcess5"/>
    <dgm:cxn modelId="{2A67C49D-2735-496E-A148-8EDEDF1B9ACF}" type="presParOf" srcId="{D3DAB345-7494-4719-A08C-B77A320CE707}" destId="{82ECD8FB-3463-4A59-9B6A-31E63A70C478}" srcOrd="9" destOrd="0" presId="urn:microsoft.com/office/officeart/2005/8/layout/vProcess5"/>
    <dgm:cxn modelId="{3F0BC952-3B1E-4A68-A4A4-AFF1A623EA6D}" type="presParOf" srcId="{D3DAB345-7494-4719-A08C-B77A320CE707}" destId="{DEEC512C-8DBE-43C0-8313-6D961E454604}" srcOrd="10" destOrd="0" presId="urn:microsoft.com/office/officeart/2005/8/layout/vProcess5"/>
    <dgm:cxn modelId="{71579E12-B5AA-4507-B75B-10216F628D74}" type="presParOf" srcId="{D3DAB345-7494-4719-A08C-B77A320CE707}" destId="{9141E06A-8F2B-49C2-B9B1-0150A5D6BDE8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E78B425-6E2E-49B2-8FEF-CB6F6982C8F8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B8CFFD59-3D76-404D-867B-4F4C723D0A43}">
      <dgm:prSet/>
      <dgm:spPr/>
      <dgm:t>
        <a:bodyPr/>
        <a:lstStyle/>
        <a:p>
          <a:r>
            <a:rPr lang="en-US" b="0" i="0" dirty="0">
              <a:latin typeface="Arial" panose="020B0604020202020204" pitchFamily="34" charset="0"/>
              <a:cs typeface="Arial" panose="020B0604020202020204" pitchFamily="34" charset="0"/>
            </a:rPr>
            <a:t>Face-to-Face: Formal, allows for observation of body language, requires travel</a:t>
          </a:r>
          <a:r>
            <a:rPr lang="en-US" b="0" i="0" dirty="0"/>
            <a:t>.</a:t>
          </a:r>
          <a:endParaRPr lang="en-US" dirty="0"/>
        </a:p>
      </dgm:t>
    </dgm:pt>
    <dgm:pt modelId="{1AC338E3-B6E8-49E8-A0EF-E969094A38F9}" type="parTrans" cxnId="{6D6D8288-20AD-47F0-9D81-9ECC651F4E65}">
      <dgm:prSet/>
      <dgm:spPr/>
      <dgm:t>
        <a:bodyPr/>
        <a:lstStyle/>
        <a:p>
          <a:endParaRPr lang="en-US"/>
        </a:p>
      </dgm:t>
    </dgm:pt>
    <dgm:pt modelId="{ACEBC4AA-9332-4C29-A61B-92E20F79FB46}" type="sibTrans" cxnId="{6D6D8288-20AD-47F0-9D81-9ECC651F4E65}">
      <dgm:prSet phldrT="1" phldr="0"/>
      <dgm:spPr/>
      <dgm:t>
        <a:bodyPr/>
        <a:lstStyle/>
        <a:p>
          <a:r>
            <a:rPr lang="en-US" dirty="0"/>
            <a:t>1</a:t>
          </a:r>
        </a:p>
      </dgm:t>
    </dgm:pt>
    <dgm:pt modelId="{606A7028-7C70-435F-840A-E53F99CE0CB3}">
      <dgm:prSet/>
      <dgm:spPr/>
      <dgm:t>
        <a:bodyPr/>
        <a:lstStyle/>
        <a:p>
          <a:r>
            <a:rPr lang="en-US" b="0" i="0" dirty="0">
              <a:latin typeface="Arial" panose="020B0604020202020204" pitchFamily="34" charset="0"/>
              <a:cs typeface="Arial" panose="020B0604020202020204" pitchFamily="34" charset="0"/>
            </a:rPr>
            <a:t>Online: Flexible, cost-effective, may have technical challenges.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306ABBD-C667-4586-8F88-D1FA183A014E}" type="parTrans" cxnId="{604DF8E9-93E1-413A-9298-7525CDA6B010}">
      <dgm:prSet/>
      <dgm:spPr/>
      <dgm:t>
        <a:bodyPr/>
        <a:lstStyle/>
        <a:p>
          <a:endParaRPr lang="en-US"/>
        </a:p>
      </dgm:t>
    </dgm:pt>
    <dgm:pt modelId="{E4AE57B8-702B-47BB-8777-21A4B36E0136}" type="sibTrans" cxnId="{604DF8E9-93E1-413A-9298-7525CDA6B010}">
      <dgm:prSet phldrT="2" phldr="0"/>
      <dgm:spPr/>
      <dgm:t>
        <a:bodyPr/>
        <a:lstStyle/>
        <a:p>
          <a:r>
            <a:rPr lang="en-US" dirty="0"/>
            <a:t>2</a:t>
          </a:r>
        </a:p>
      </dgm:t>
    </dgm:pt>
    <dgm:pt modelId="{CB46C6E1-912C-44C5-BB8B-BC8F24AE88B3}">
      <dgm:prSet/>
      <dgm:spPr/>
      <dgm:t>
        <a:bodyPr/>
        <a:lstStyle/>
        <a:p>
          <a:r>
            <a:rPr lang="en-US" b="0" i="0" dirty="0">
              <a:latin typeface="Arial" panose="020B0604020202020204" pitchFamily="34" charset="0"/>
              <a:cs typeface="Arial" panose="020B0604020202020204" pitchFamily="34" charset="0"/>
            </a:rPr>
            <a:t>Best Use: Face-to-face for senior roles; online for preliminary screening</a:t>
          </a:r>
          <a:r>
            <a:rPr lang="en-US" b="0" i="0" dirty="0"/>
            <a:t>.</a:t>
          </a:r>
          <a:endParaRPr lang="en-US" dirty="0"/>
        </a:p>
      </dgm:t>
    </dgm:pt>
    <dgm:pt modelId="{1637C668-9757-461C-BFAD-2D73AA17DF7D}" type="parTrans" cxnId="{E6EC9D9F-2D37-401B-BEDF-84B9E0773311}">
      <dgm:prSet/>
      <dgm:spPr/>
      <dgm:t>
        <a:bodyPr/>
        <a:lstStyle/>
        <a:p>
          <a:endParaRPr lang="en-US"/>
        </a:p>
      </dgm:t>
    </dgm:pt>
    <dgm:pt modelId="{1F859DE9-DD40-4C3A-9AD9-17F85CE7AB9B}" type="sibTrans" cxnId="{E6EC9D9F-2D37-401B-BEDF-84B9E0773311}">
      <dgm:prSet phldrT="3" phldr="0"/>
      <dgm:spPr/>
      <dgm:t>
        <a:bodyPr/>
        <a:lstStyle/>
        <a:p>
          <a:r>
            <a:rPr lang="en-US" dirty="0"/>
            <a:t>3</a:t>
          </a:r>
        </a:p>
      </dgm:t>
    </dgm:pt>
    <dgm:pt modelId="{2DBA2481-BBFE-4DF6-958D-884F4B1B30EB}" type="pres">
      <dgm:prSet presAssocID="{9E78B425-6E2E-49B2-8FEF-CB6F6982C8F8}" presName="Name0" presStyleCnt="0">
        <dgm:presLayoutVars>
          <dgm:animLvl val="lvl"/>
          <dgm:resizeHandles val="exact"/>
        </dgm:presLayoutVars>
      </dgm:prSet>
      <dgm:spPr/>
    </dgm:pt>
    <dgm:pt modelId="{9B60608B-5FA7-4BA5-AFD1-4EBDC65FA691}" type="pres">
      <dgm:prSet presAssocID="{B8CFFD59-3D76-404D-867B-4F4C723D0A43}" presName="compositeNode" presStyleCnt="0">
        <dgm:presLayoutVars>
          <dgm:bulletEnabled val="1"/>
        </dgm:presLayoutVars>
      </dgm:prSet>
      <dgm:spPr/>
    </dgm:pt>
    <dgm:pt modelId="{4C84D6DA-D738-42B3-99F3-24478316A274}" type="pres">
      <dgm:prSet presAssocID="{B8CFFD59-3D76-404D-867B-4F4C723D0A43}" presName="bgRect" presStyleLbl="bgAccFollowNode1" presStyleIdx="0" presStyleCnt="3"/>
      <dgm:spPr/>
    </dgm:pt>
    <dgm:pt modelId="{C2BA3628-13A7-45F3-B692-4756E3985904}" type="pres">
      <dgm:prSet presAssocID="{ACEBC4AA-9332-4C29-A61B-92E20F79FB46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092C102A-F58F-41C7-8B39-98AEABD3D07F}" type="pres">
      <dgm:prSet presAssocID="{B8CFFD59-3D76-404D-867B-4F4C723D0A43}" presName="bottomLine" presStyleLbl="alignNode1" presStyleIdx="1" presStyleCnt="6">
        <dgm:presLayoutVars/>
      </dgm:prSet>
      <dgm:spPr/>
    </dgm:pt>
    <dgm:pt modelId="{AE09873F-BFE4-440A-A93E-D9225C5E43C5}" type="pres">
      <dgm:prSet presAssocID="{B8CFFD59-3D76-404D-867B-4F4C723D0A43}" presName="nodeText" presStyleLbl="bgAccFollowNode1" presStyleIdx="0" presStyleCnt="3">
        <dgm:presLayoutVars>
          <dgm:bulletEnabled val="1"/>
        </dgm:presLayoutVars>
      </dgm:prSet>
      <dgm:spPr/>
    </dgm:pt>
    <dgm:pt modelId="{7029C532-BC0A-4ED2-B29A-C80086A6BBEC}" type="pres">
      <dgm:prSet presAssocID="{ACEBC4AA-9332-4C29-A61B-92E20F79FB46}" presName="sibTrans" presStyleCnt="0"/>
      <dgm:spPr/>
    </dgm:pt>
    <dgm:pt modelId="{5D88F724-DDA3-4F6F-85A4-C8FB6E0F1297}" type="pres">
      <dgm:prSet presAssocID="{606A7028-7C70-435F-840A-E53F99CE0CB3}" presName="compositeNode" presStyleCnt="0">
        <dgm:presLayoutVars>
          <dgm:bulletEnabled val="1"/>
        </dgm:presLayoutVars>
      </dgm:prSet>
      <dgm:spPr/>
    </dgm:pt>
    <dgm:pt modelId="{4356E1A6-5ADF-4A4B-81A4-1C8BAE7D70E2}" type="pres">
      <dgm:prSet presAssocID="{606A7028-7C70-435F-840A-E53F99CE0CB3}" presName="bgRect" presStyleLbl="bgAccFollowNode1" presStyleIdx="1" presStyleCnt="3" custLinFactNeighborX="4207" custLinFactNeighborY="-375"/>
      <dgm:spPr/>
    </dgm:pt>
    <dgm:pt modelId="{B39A308A-44B3-4473-B927-28BEA893A7EB}" type="pres">
      <dgm:prSet presAssocID="{E4AE57B8-702B-47BB-8777-21A4B36E0136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D88BE514-3A71-4996-BC3A-1BABEE9EBC47}" type="pres">
      <dgm:prSet presAssocID="{606A7028-7C70-435F-840A-E53F99CE0CB3}" presName="bottomLine" presStyleLbl="alignNode1" presStyleIdx="3" presStyleCnt="6">
        <dgm:presLayoutVars/>
      </dgm:prSet>
      <dgm:spPr/>
    </dgm:pt>
    <dgm:pt modelId="{04A29B05-2C4C-4777-923E-CCCB7A2BC05E}" type="pres">
      <dgm:prSet presAssocID="{606A7028-7C70-435F-840A-E53F99CE0CB3}" presName="nodeText" presStyleLbl="bgAccFollowNode1" presStyleIdx="1" presStyleCnt="3">
        <dgm:presLayoutVars>
          <dgm:bulletEnabled val="1"/>
        </dgm:presLayoutVars>
      </dgm:prSet>
      <dgm:spPr/>
    </dgm:pt>
    <dgm:pt modelId="{7259AE6B-ACEE-4E5F-B966-540736BC8291}" type="pres">
      <dgm:prSet presAssocID="{E4AE57B8-702B-47BB-8777-21A4B36E0136}" presName="sibTrans" presStyleCnt="0"/>
      <dgm:spPr/>
    </dgm:pt>
    <dgm:pt modelId="{5FFDE417-08B6-4D07-A41C-B0E4D50642B8}" type="pres">
      <dgm:prSet presAssocID="{CB46C6E1-912C-44C5-BB8B-BC8F24AE88B3}" presName="compositeNode" presStyleCnt="0">
        <dgm:presLayoutVars>
          <dgm:bulletEnabled val="1"/>
        </dgm:presLayoutVars>
      </dgm:prSet>
      <dgm:spPr/>
    </dgm:pt>
    <dgm:pt modelId="{8CB89A2F-F5A3-4ACC-B80F-D949ED5A75EB}" type="pres">
      <dgm:prSet presAssocID="{CB46C6E1-912C-44C5-BB8B-BC8F24AE88B3}" presName="bgRect" presStyleLbl="bgAccFollowNode1" presStyleIdx="2" presStyleCnt="3" custScaleX="96047" custLinFactNeighborX="6190" custLinFactNeighborY="375"/>
      <dgm:spPr/>
    </dgm:pt>
    <dgm:pt modelId="{8A521263-A7DF-416D-9215-A47363B86C4B}" type="pres">
      <dgm:prSet presAssocID="{1F859DE9-DD40-4C3A-9AD9-17F85CE7AB9B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0C53E27E-073F-4FAA-BEB7-ECB6F257F1C5}" type="pres">
      <dgm:prSet presAssocID="{CB46C6E1-912C-44C5-BB8B-BC8F24AE88B3}" presName="bottomLine" presStyleLbl="alignNode1" presStyleIdx="5" presStyleCnt="6">
        <dgm:presLayoutVars/>
      </dgm:prSet>
      <dgm:spPr/>
    </dgm:pt>
    <dgm:pt modelId="{CDE699BF-14F6-4610-9A43-A188880EF1E0}" type="pres">
      <dgm:prSet presAssocID="{CB46C6E1-912C-44C5-BB8B-BC8F24AE88B3}" presName="nodeText" presStyleLbl="bgAccFollowNode1" presStyleIdx="2" presStyleCnt="3">
        <dgm:presLayoutVars>
          <dgm:bulletEnabled val="1"/>
        </dgm:presLayoutVars>
      </dgm:prSet>
      <dgm:spPr/>
    </dgm:pt>
  </dgm:ptLst>
  <dgm:cxnLst>
    <dgm:cxn modelId="{6ABEFA08-7947-4EF5-9CE6-776494CC6D08}" type="presOf" srcId="{E4AE57B8-702B-47BB-8777-21A4B36E0136}" destId="{B39A308A-44B3-4473-B927-28BEA893A7EB}" srcOrd="0" destOrd="0" presId="urn:microsoft.com/office/officeart/2016/7/layout/BasicLinearProcessNumbered"/>
    <dgm:cxn modelId="{7A84BA0F-7259-4C35-820A-4D6E1B389D4D}" type="presOf" srcId="{B8CFFD59-3D76-404D-867B-4F4C723D0A43}" destId="{4C84D6DA-D738-42B3-99F3-24478316A274}" srcOrd="0" destOrd="0" presId="urn:microsoft.com/office/officeart/2016/7/layout/BasicLinearProcessNumbered"/>
    <dgm:cxn modelId="{8E957F2D-936F-4A9B-A7B1-0375161B6342}" type="presOf" srcId="{B8CFFD59-3D76-404D-867B-4F4C723D0A43}" destId="{AE09873F-BFE4-440A-A93E-D9225C5E43C5}" srcOrd="1" destOrd="0" presId="urn:microsoft.com/office/officeart/2016/7/layout/BasicLinearProcessNumbered"/>
    <dgm:cxn modelId="{503E0641-830D-4657-95DB-D3F4798BDCDD}" type="presOf" srcId="{CB46C6E1-912C-44C5-BB8B-BC8F24AE88B3}" destId="{8CB89A2F-F5A3-4ACC-B80F-D949ED5A75EB}" srcOrd="0" destOrd="0" presId="urn:microsoft.com/office/officeart/2016/7/layout/BasicLinearProcessNumbered"/>
    <dgm:cxn modelId="{69906777-E51A-48A7-A844-7DF784B692B3}" type="presOf" srcId="{ACEBC4AA-9332-4C29-A61B-92E20F79FB46}" destId="{C2BA3628-13A7-45F3-B692-4756E3985904}" srcOrd="0" destOrd="0" presId="urn:microsoft.com/office/officeart/2016/7/layout/BasicLinearProcessNumbered"/>
    <dgm:cxn modelId="{0F25435A-8676-4006-9067-E40F817E6EBD}" type="presOf" srcId="{9E78B425-6E2E-49B2-8FEF-CB6F6982C8F8}" destId="{2DBA2481-BBFE-4DF6-958D-884F4B1B30EB}" srcOrd="0" destOrd="0" presId="urn:microsoft.com/office/officeart/2016/7/layout/BasicLinearProcessNumbered"/>
    <dgm:cxn modelId="{6D6D8288-20AD-47F0-9D81-9ECC651F4E65}" srcId="{9E78B425-6E2E-49B2-8FEF-CB6F6982C8F8}" destId="{B8CFFD59-3D76-404D-867B-4F4C723D0A43}" srcOrd="0" destOrd="0" parTransId="{1AC338E3-B6E8-49E8-A0EF-E969094A38F9}" sibTransId="{ACEBC4AA-9332-4C29-A61B-92E20F79FB46}"/>
    <dgm:cxn modelId="{3D4A398A-8F96-48E8-A3DA-0781E2FDD633}" type="presOf" srcId="{606A7028-7C70-435F-840A-E53F99CE0CB3}" destId="{4356E1A6-5ADF-4A4B-81A4-1C8BAE7D70E2}" srcOrd="0" destOrd="0" presId="urn:microsoft.com/office/officeart/2016/7/layout/BasicLinearProcessNumbered"/>
    <dgm:cxn modelId="{5CE34F93-C6C4-45B2-A48D-286CEAA2392C}" type="presOf" srcId="{606A7028-7C70-435F-840A-E53F99CE0CB3}" destId="{04A29B05-2C4C-4777-923E-CCCB7A2BC05E}" srcOrd="1" destOrd="0" presId="urn:microsoft.com/office/officeart/2016/7/layout/BasicLinearProcessNumbered"/>
    <dgm:cxn modelId="{E6EC9D9F-2D37-401B-BEDF-84B9E0773311}" srcId="{9E78B425-6E2E-49B2-8FEF-CB6F6982C8F8}" destId="{CB46C6E1-912C-44C5-BB8B-BC8F24AE88B3}" srcOrd="2" destOrd="0" parTransId="{1637C668-9757-461C-BFAD-2D73AA17DF7D}" sibTransId="{1F859DE9-DD40-4C3A-9AD9-17F85CE7AB9B}"/>
    <dgm:cxn modelId="{AF8A12A0-491F-4735-88C9-885E9F15D09C}" type="presOf" srcId="{CB46C6E1-912C-44C5-BB8B-BC8F24AE88B3}" destId="{CDE699BF-14F6-4610-9A43-A188880EF1E0}" srcOrd="1" destOrd="0" presId="urn:microsoft.com/office/officeart/2016/7/layout/BasicLinearProcessNumbered"/>
    <dgm:cxn modelId="{F966B1AA-FF49-4647-8D0C-289BE30CF545}" type="presOf" srcId="{1F859DE9-DD40-4C3A-9AD9-17F85CE7AB9B}" destId="{8A521263-A7DF-416D-9215-A47363B86C4B}" srcOrd="0" destOrd="0" presId="urn:microsoft.com/office/officeart/2016/7/layout/BasicLinearProcessNumbered"/>
    <dgm:cxn modelId="{604DF8E9-93E1-413A-9298-7525CDA6B010}" srcId="{9E78B425-6E2E-49B2-8FEF-CB6F6982C8F8}" destId="{606A7028-7C70-435F-840A-E53F99CE0CB3}" srcOrd="1" destOrd="0" parTransId="{E306ABBD-C667-4586-8F88-D1FA183A014E}" sibTransId="{E4AE57B8-702B-47BB-8777-21A4B36E0136}"/>
    <dgm:cxn modelId="{78C62EFF-6EF6-423F-BE62-67CC226A4DEA}" type="presParOf" srcId="{2DBA2481-BBFE-4DF6-958D-884F4B1B30EB}" destId="{9B60608B-5FA7-4BA5-AFD1-4EBDC65FA691}" srcOrd="0" destOrd="0" presId="urn:microsoft.com/office/officeart/2016/7/layout/BasicLinearProcessNumbered"/>
    <dgm:cxn modelId="{A30DAE6C-520C-4B0F-BB5F-205C99604729}" type="presParOf" srcId="{9B60608B-5FA7-4BA5-AFD1-4EBDC65FA691}" destId="{4C84D6DA-D738-42B3-99F3-24478316A274}" srcOrd="0" destOrd="0" presId="urn:microsoft.com/office/officeart/2016/7/layout/BasicLinearProcessNumbered"/>
    <dgm:cxn modelId="{6BA8674E-937D-40FD-90AC-7F8EA5BE0CCF}" type="presParOf" srcId="{9B60608B-5FA7-4BA5-AFD1-4EBDC65FA691}" destId="{C2BA3628-13A7-45F3-B692-4756E3985904}" srcOrd="1" destOrd="0" presId="urn:microsoft.com/office/officeart/2016/7/layout/BasicLinearProcessNumbered"/>
    <dgm:cxn modelId="{523D19B6-86F5-42FD-B43B-534285A8F270}" type="presParOf" srcId="{9B60608B-5FA7-4BA5-AFD1-4EBDC65FA691}" destId="{092C102A-F58F-41C7-8B39-98AEABD3D07F}" srcOrd="2" destOrd="0" presId="urn:microsoft.com/office/officeart/2016/7/layout/BasicLinearProcessNumbered"/>
    <dgm:cxn modelId="{68D261EE-4D54-42A8-8BAD-47931B9ECFF4}" type="presParOf" srcId="{9B60608B-5FA7-4BA5-AFD1-4EBDC65FA691}" destId="{AE09873F-BFE4-440A-A93E-D9225C5E43C5}" srcOrd="3" destOrd="0" presId="urn:microsoft.com/office/officeart/2016/7/layout/BasicLinearProcessNumbered"/>
    <dgm:cxn modelId="{47A443EE-CCAA-4CA1-9BE3-20B6DCC7A6E6}" type="presParOf" srcId="{2DBA2481-BBFE-4DF6-958D-884F4B1B30EB}" destId="{7029C532-BC0A-4ED2-B29A-C80086A6BBEC}" srcOrd="1" destOrd="0" presId="urn:microsoft.com/office/officeart/2016/7/layout/BasicLinearProcessNumbered"/>
    <dgm:cxn modelId="{79EB22A2-998F-4173-B826-B2BA6F11C7C4}" type="presParOf" srcId="{2DBA2481-BBFE-4DF6-958D-884F4B1B30EB}" destId="{5D88F724-DDA3-4F6F-85A4-C8FB6E0F1297}" srcOrd="2" destOrd="0" presId="urn:microsoft.com/office/officeart/2016/7/layout/BasicLinearProcessNumbered"/>
    <dgm:cxn modelId="{52D2515F-74F5-4622-952A-D8FAAF334ED7}" type="presParOf" srcId="{5D88F724-DDA3-4F6F-85A4-C8FB6E0F1297}" destId="{4356E1A6-5ADF-4A4B-81A4-1C8BAE7D70E2}" srcOrd="0" destOrd="0" presId="urn:microsoft.com/office/officeart/2016/7/layout/BasicLinearProcessNumbered"/>
    <dgm:cxn modelId="{C48E1BB5-5832-4A39-98BC-30C11C2D2B1A}" type="presParOf" srcId="{5D88F724-DDA3-4F6F-85A4-C8FB6E0F1297}" destId="{B39A308A-44B3-4473-B927-28BEA893A7EB}" srcOrd="1" destOrd="0" presId="urn:microsoft.com/office/officeart/2016/7/layout/BasicLinearProcessNumbered"/>
    <dgm:cxn modelId="{847B8224-ACCE-4093-B930-8B5CF091BC88}" type="presParOf" srcId="{5D88F724-DDA3-4F6F-85A4-C8FB6E0F1297}" destId="{D88BE514-3A71-4996-BC3A-1BABEE9EBC47}" srcOrd="2" destOrd="0" presId="urn:microsoft.com/office/officeart/2016/7/layout/BasicLinearProcessNumbered"/>
    <dgm:cxn modelId="{F15F28B2-58C5-4502-87E9-7637A6493258}" type="presParOf" srcId="{5D88F724-DDA3-4F6F-85A4-C8FB6E0F1297}" destId="{04A29B05-2C4C-4777-923E-CCCB7A2BC05E}" srcOrd="3" destOrd="0" presId="urn:microsoft.com/office/officeart/2016/7/layout/BasicLinearProcessNumbered"/>
    <dgm:cxn modelId="{8AB5F9A1-D004-4AD5-9718-CC17A1098413}" type="presParOf" srcId="{2DBA2481-BBFE-4DF6-958D-884F4B1B30EB}" destId="{7259AE6B-ACEE-4E5F-B966-540736BC8291}" srcOrd="3" destOrd="0" presId="urn:microsoft.com/office/officeart/2016/7/layout/BasicLinearProcessNumbered"/>
    <dgm:cxn modelId="{23A0C701-8D90-4D4D-B7B7-AD348AC8E783}" type="presParOf" srcId="{2DBA2481-BBFE-4DF6-958D-884F4B1B30EB}" destId="{5FFDE417-08B6-4D07-A41C-B0E4D50642B8}" srcOrd="4" destOrd="0" presId="urn:microsoft.com/office/officeart/2016/7/layout/BasicLinearProcessNumbered"/>
    <dgm:cxn modelId="{D2648631-130C-4B4E-A0D2-EAB78BF5614B}" type="presParOf" srcId="{5FFDE417-08B6-4D07-A41C-B0E4D50642B8}" destId="{8CB89A2F-F5A3-4ACC-B80F-D949ED5A75EB}" srcOrd="0" destOrd="0" presId="urn:microsoft.com/office/officeart/2016/7/layout/BasicLinearProcessNumbered"/>
    <dgm:cxn modelId="{156DDCA0-130D-4E67-92A8-219CF893ADFA}" type="presParOf" srcId="{5FFDE417-08B6-4D07-A41C-B0E4D50642B8}" destId="{8A521263-A7DF-416D-9215-A47363B86C4B}" srcOrd="1" destOrd="0" presId="urn:microsoft.com/office/officeart/2016/7/layout/BasicLinearProcessNumbered"/>
    <dgm:cxn modelId="{2BC4E1F9-BE73-4686-B138-1F0671DE6F40}" type="presParOf" srcId="{5FFDE417-08B6-4D07-A41C-B0E4D50642B8}" destId="{0C53E27E-073F-4FAA-BEB7-ECB6F257F1C5}" srcOrd="2" destOrd="0" presId="urn:microsoft.com/office/officeart/2016/7/layout/BasicLinearProcessNumbered"/>
    <dgm:cxn modelId="{6BE9F591-5A1C-4CFA-B84D-CC5CF688B8D1}" type="presParOf" srcId="{5FFDE417-08B6-4D07-A41C-B0E4D50642B8}" destId="{CDE699BF-14F6-4610-9A43-A188880EF1E0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AB5D20-9A74-4F95-B813-7E227023E1EB}">
      <dsp:nvSpPr>
        <dsp:cNvPr id="0" name=""/>
        <dsp:cNvSpPr/>
      </dsp:nvSpPr>
      <dsp:spPr>
        <a:xfrm>
          <a:off x="-5626" y="23398"/>
          <a:ext cx="6945798" cy="117727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dirty="0">
              <a:latin typeface="Arial" panose="020B0604020202020204" pitchFamily="34" charset="0"/>
              <a:cs typeface="Arial" panose="020B0604020202020204" pitchFamily="34" charset="0"/>
            </a:rPr>
            <a:t>Objective: Hire the right person, at the right time, for the right job.</a:t>
          </a:r>
          <a:endParaRPr lang="en-US" sz="19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8855" y="57879"/>
        <a:ext cx="5683371" cy="1108308"/>
      </dsp:txXfrm>
    </dsp:sp>
    <dsp:sp modelId="{01E2CA03-C1A3-4538-9F3B-D6890DD30ACC}">
      <dsp:nvSpPr>
        <dsp:cNvPr id="0" name=""/>
        <dsp:cNvSpPr/>
      </dsp:nvSpPr>
      <dsp:spPr>
        <a:xfrm>
          <a:off x="1035205" y="1482922"/>
          <a:ext cx="6968303" cy="122406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dirty="0">
              <a:latin typeface="Arial" panose="020B0604020202020204" pitchFamily="34" charset="0"/>
              <a:cs typeface="Arial" panose="020B0604020202020204" pitchFamily="34" charset="0"/>
            </a:rPr>
            <a:t>Steps: Workforce Planning → Job Analysis → Job Description → Advertising → Screening → Interview → Offer &amp; Onboard.</a:t>
          </a:r>
          <a:endParaRPr lang="en-US" sz="19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071057" y="1518774"/>
        <a:ext cx="4868677" cy="1152362"/>
      </dsp:txXfrm>
    </dsp:sp>
    <dsp:sp modelId="{D1E1094E-4123-46B2-A302-244C71B6D0E3}">
      <dsp:nvSpPr>
        <dsp:cNvPr id="0" name=""/>
        <dsp:cNvSpPr/>
      </dsp:nvSpPr>
      <dsp:spPr>
        <a:xfrm flipH="1">
          <a:off x="6021276" y="913992"/>
          <a:ext cx="1151773" cy="1068095"/>
        </a:xfrm>
        <a:prstGeom prst="downArrow">
          <a:avLst>
            <a:gd name="adj1" fmla="val 55000"/>
            <a:gd name="adj2" fmla="val 45000"/>
          </a:avLst>
        </a:prstGeom>
        <a:solidFill>
          <a:srgbClr val="C00000">
            <a:alpha val="90000"/>
          </a:srgbClr>
        </a:solidFill>
        <a:ln w="19050" cap="rnd" cmpd="sng" algn="ctr">
          <a:solidFill>
            <a:schemeClr val="accent1">
              <a:alpha val="9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 dirty="0"/>
        </a:p>
      </dsp:txBody>
      <dsp:txXfrm>
        <a:off x="6280425" y="913992"/>
        <a:ext cx="633475" cy="80374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C2E862-772B-4169-BEE4-AAE6DB3A7F46}">
      <dsp:nvSpPr>
        <dsp:cNvPr id="0" name=""/>
        <dsp:cNvSpPr/>
      </dsp:nvSpPr>
      <dsp:spPr>
        <a:xfrm>
          <a:off x="711324" y="842593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FCA89E-3A71-4606-838F-D180EC172E22}">
      <dsp:nvSpPr>
        <dsp:cNvPr id="0" name=""/>
        <dsp:cNvSpPr/>
      </dsp:nvSpPr>
      <dsp:spPr>
        <a:xfrm>
          <a:off x="945324" y="1076593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B9B941-9FC7-4618-8453-B41915F004C7}">
      <dsp:nvSpPr>
        <dsp:cNvPr id="0" name=""/>
        <dsp:cNvSpPr/>
      </dsp:nvSpPr>
      <dsp:spPr>
        <a:xfrm>
          <a:off x="360324" y="2282593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b="0" i="0" kern="1200" cap="none" dirty="0">
              <a:latin typeface="Arial" panose="020B0604020202020204" pitchFamily="34" charset="0"/>
              <a:cs typeface="Arial" panose="020B0604020202020204" pitchFamily="34" charset="0"/>
            </a:rPr>
            <a:t>Uses standardized questions for all candidates</a:t>
          </a:r>
          <a:r>
            <a:rPr lang="en-US" sz="1300" b="0" i="0" kern="1200" cap="none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1300" kern="1200" cap="none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60324" y="2282593"/>
        <a:ext cx="1800000" cy="720000"/>
      </dsp:txXfrm>
    </dsp:sp>
    <dsp:sp modelId="{C1435B56-28ED-4199-AD1A-F0F48D07CD36}">
      <dsp:nvSpPr>
        <dsp:cNvPr id="0" name=""/>
        <dsp:cNvSpPr/>
      </dsp:nvSpPr>
      <dsp:spPr>
        <a:xfrm>
          <a:off x="2826324" y="842593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7EAC2B-C6F6-4983-BD1E-C500FD09C01E}">
      <dsp:nvSpPr>
        <dsp:cNvPr id="0" name=""/>
        <dsp:cNvSpPr/>
      </dsp:nvSpPr>
      <dsp:spPr>
        <a:xfrm>
          <a:off x="3060324" y="1076593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38DA90-158A-42FC-90D7-EFB17B2C32F9}">
      <dsp:nvSpPr>
        <dsp:cNvPr id="0" name=""/>
        <dsp:cNvSpPr/>
      </dsp:nvSpPr>
      <dsp:spPr>
        <a:xfrm>
          <a:off x="2475324" y="2282593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b="0" i="0" kern="1200" cap="none" dirty="0">
              <a:latin typeface="Arial" panose="020B0604020202020204" pitchFamily="34" charset="0"/>
              <a:cs typeface="Arial" panose="020B0604020202020204" pitchFamily="34" charset="0"/>
            </a:rPr>
            <a:t>Ensures fairness and consistent evaluation</a:t>
          </a:r>
          <a:r>
            <a:rPr lang="en-US" sz="1500" b="0" i="0" kern="1200" dirty="0"/>
            <a:t>.</a:t>
          </a:r>
          <a:endParaRPr lang="en-US" sz="1500" kern="1200" dirty="0"/>
        </a:p>
      </dsp:txBody>
      <dsp:txXfrm>
        <a:off x="2475324" y="2282593"/>
        <a:ext cx="1800000" cy="720000"/>
      </dsp:txXfrm>
    </dsp:sp>
    <dsp:sp modelId="{2777C359-9582-4415-8D2C-A2A9267F24B8}">
      <dsp:nvSpPr>
        <dsp:cNvPr id="0" name=""/>
        <dsp:cNvSpPr/>
      </dsp:nvSpPr>
      <dsp:spPr>
        <a:xfrm>
          <a:off x="4941324" y="842593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309F4E-E46B-4981-9739-48A25F8A0B64}">
      <dsp:nvSpPr>
        <dsp:cNvPr id="0" name=""/>
        <dsp:cNvSpPr/>
      </dsp:nvSpPr>
      <dsp:spPr>
        <a:xfrm>
          <a:off x="5175324" y="1076593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DFF77E-7726-4506-BA15-2F2C6D5095C6}">
      <dsp:nvSpPr>
        <dsp:cNvPr id="0" name=""/>
        <dsp:cNvSpPr/>
      </dsp:nvSpPr>
      <dsp:spPr>
        <a:xfrm>
          <a:off x="4590324" y="2282593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b="0" i="0" kern="1200"/>
            <a:t>.</a:t>
          </a:r>
          <a:endParaRPr lang="en-US" sz="1600" kern="1200"/>
        </a:p>
      </dsp:txBody>
      <dsp:txXfrm>
        <a:off x="4590324" y="2282593"/>
        <a:ext cx="1800000" cy="720000"/>
      </dsp:txXfrm>
    </dsp:sp>
    <dsp:sp modelId="{64141302-7C5B-421E-8463-9A7334672CA4}">
      <dsp:nvSpPr>
        <dsp:cNvPr id="0" name=""/>
        <dsp:cNvSpPr/>
      </dsp:nvSpPr>
      <dsp:spPr>
        <a:xfrm>
          <a:off x="7056324" y="842593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858818-9119-485F-A629-2127163ECA2E}">
      <dsp:nvSpPr>
        <dsp:cNvPr id="0" name=""/>
        <dsp:cNvSpPr/>
      </dsp:nvSpPr>
      <dsp:spPr>
        <a:xfrm>
          <a:off x="7290324" y="1076593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10FF41-1D3A-4BA2-AE0B-AC5EC50EEEBF}">
      <dsp:nvSpPr>
        <dsp:cNvPr id="0" name=""/>
        <dsp:cNvSpPr/>
      </dsp:nvSpPr>
      <dsp:spPr>
        <a:xfrm>
          <a:off x="6705324" y="2282593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b="0" i="0" kern="1200" cap="none" dirty="0">
              <a:latin typeface="Arial" panose="020B0604020202020204" pitchFamily="34" charset="0"/>
              <a:cs typeface="Arial" panose="020B0604020202020204" pitchFamily="34" charset="0"/>
            </a:rPr>
            <a:t>Helps compare performance objectively</a:t>
          </a:r>
          <a:r>
            <a:rPr lang="en-US" sz="1600" b="0" i="0" kern="1200" dirty="0"/>
            <a:t>.</a:t>
          </a:r>
          <a:endParaRPr lang="en-US" sz="1600" kern="1200" dirty="0"/>
        </a:p>
      </dsp:txBody>
      <dsp:txXfrm>
        <a:off x="6705324" y="2282593"/>
        <a:ext cx="1800000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3B7D96-F05E-4C35-8A95-01EA0A8C806F}">
      <dsp:nvSpPr>
        <dsp:cNvPr id="0" name=""/>
        <dsp:cNvSpPr/>
      </dsp:nvSpPr>
      <dsp:spPr>
        <a:xfrm>
          <a:off x="0" y="63036"/>
          <a:ext cx="4872038" cy="10530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dirty="0">
              <a:latin typeface="Arial" panose="020B0604020202020204" pitchFamily="34" charset="0"/>
              <a:cs typeface="Arial" panose="020B0604020202020204" pitchFamily="34" charset="0"/>
            </a:rPr>
            <a:t>Allow employers to evaluate a candidate’s behavior and experiences objectively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1403" y="114439"/>
        <a:ext cx="4769232" cy="950194"/>
      </dsp:txXfrm>
    </dsp:sp>
    <dsp:sp modelId="{D1EB625B-2D37-49D6-B7BF-121D3292887E}">
      <dsp:nvSpPr>
        <dsp:cNvPr id="0" name=""/>
        <dsp:cNvSpPr/>
      </dsp:nvSpPr>
      <dsp:spPr>
        <a:xfrm>
          <a:off x="0" y="1204200"/>
          <a:ext cx="4872038" cy="1053000"/>
        </a:xfrm>
        <a:prstGeom prst="roundRect">
          <a:avLst/>
        </a:prstGeom>
        <a:gradFill rotWithShape="0">
          <a:gsLst>
            <a:gs pos="0">
              <a:schemeClr val="accent2">
                <a:hueOff val="451605"/>
                <a:satOff val="-2211"/>
                <a:lumOff val="1242"/>
                <a:alphaOff val="0"/>
                <a:tint val="98000"/>
                <a:lumMod val="114000"/>
              </a:schemeClr>
            </a:gs>
            <a:gs pos="100000">
              <a:schemeClr val="accent2">
                <a:hueOff val="451605"/>
                <a:satOff val="-2211"/>
                <a:lumOff val="1242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dirty="0">
              <a:latin typeface="Arial" panose="020B0604020202020204" pitchFamily="34" charset="0"/>
              <a:cs typeface="Arial" panose="020B0604020202020204" pitchFamily="34" charset="0"/>
            </a:rPr>
            <a:t> Focuses on how the candidate has handled situations in the past 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1403" y="1255603"/>
        <a:ext cx="4769232" cy="950194"/>
      </dsp:txXfrm>
    </dsp:sp>
    <dsp:sp modelId="{09FFC7C2-9F33-4A74-BFC1-4B4906F81C26}">
      <dsp:nvSpPr>
        <dsp:cNvPr id="0" name=""/>
        <dsp:cNvSpPr/>
      </dsp:nvSpPr>
      <dsp:spPr>
        <a:xfrm>
          <a:off x="0" y="2314800"/>
          <a:ext cx="4872038" cy="1053000"/>
        </a:xfrm>
        <a:prstGeom prst="roundRect">
          <a:avLst/>
        </a:prstGeom>
        <a:gradFill rotWithShape="0">
          <a:gsLst>
            <a:gs pos="0">
              <a:schemeClr val="accent2">
                <a:hueOff val="903209"/>
                <a:satOff val="-4421"/>
                <a:lumOff val="2483"/>
                <a:alphaOff val="0"/>
                <a:tint val="98000"/>
                <a:lumMod val="114000"/>
              </a:schemeClr>
            </a:gs>
            <a:gs pos="100000">
              <a:schemeClr val="accent2">
                <a:hueOff val="903209"/>
                <a:satOff val="-4421"/>
                <a:lumOff val="2483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dirty="0">
              <a:latin typeface="Arial" panose="020B0604020202020204" pitchFamily="34" charset="0"/>
              <a:cs typeface="Arial" panose="020B0604020202020204" pitchFamily="34" charset="0"/>
            </a:rPr>
            <a:t>Common way to utilize this method is by asking questions using the STAR method (Situation, Task, Action, Result).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1403" y="2366203"/>
        <a:ext cx="4769232" cy="950194"/>
      </dsp:txXfrm>
    </dsp:sp>
    <dsp:sp modelId="{6473C65D-E972-49E2-A8C5-770FED643D93}">
      <dsp:nvSpPr>
        <dsp:cNvPr id="0" name=""/>
        <dsp:cNvSpPr/>
      </dsp:nvSpPr>
      <dsp:spPr>
        <a:xfrm>
          <a:off x="0" y="3425400"/>
          <a:ext cx="4872038" cy="1053000"/>
        </a:xfrm>
        <a:prstGeom prst="roundRect">
          <a:avLst/>
        </a:prstGeom>
        <a:gradFill rotWithShape="0">
          <a:gsLst>
            <a:gs pos="0">
              <a:schemeClr val="accent2">
                <a:hueOff val="1354814"/>
                <a:satOff val="-6632"/>
                <a:lumOff val="3725"/>
                <a:alphaOff val="0"/>
                <a:tint val="98000"/>
                <a:lumMod val="114000"/>
              </a:schemeClr>
            </a:gs>
            <a:gs pos="100000">
              <a:schemeClr val="accent2">
                <a:hueOff val="1354814"/>
                <a:satOff val="-6632"/>
                <a:lumOff val="3725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dirty="0">
              <a:latin typeface="Arial" panose="020B0604020202020204" pitchFamily="34" charset="0"/>
              <a:cs typeface="Arial" panose="020B0604020202020204" pitchFamily="34" charset="0"/>
            </a:rPr>
            <a:t>Useful for leadership and transformation roles</a:t>
          </a:r>
          <a:r>
            <a:rPr lang="en-US" sz="2000" b="0" i="0" kern="1200" dirty="0"/>
            <a:t>.</a:t>
          </a:r>
          <a:endParaRPr lang="en-US" sz="2000" kern="1200" dirty="0"/>
        </a:p>
      </dsp:txBody>
      <dsp:txXfrm>
        <a:off x="51403" y="3476803"/>
        <a:ext cx="4769232" cy="95019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23AEF9-1B79-4F88-80BD-88A3E709AECE}">
      <dsp:nvSpPr>
        <dsp:cNvPr id="0" name=""/>
        <dsp:cNvSpPr/>
      </dsp:nvSpPr>
      <dsp:spPr>
        <a:xfrm>
          <a:off x="446382" y="559518"/>
          <a:ext cx="1269562" cy="1269562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0BE432-ECE1-47EF-8F61-F6F044DBE49A}">
      <dsp:nvSpPr>
        <dsp:cNvPr id="0" name=""/>
        <dsp:cNvSpPr/>
      </dsp:nvSpPr>
      <dsp:spPr>
        <a:xfrm>
          <a:off x="716944" y="830080"/>
          <a:ext cx="728437" cy="72843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5A1C6E-C3C1-46F2-A5E9-5E8EFE15654A}">
      <dsp:nvSpPr>
        <dsp:cNvPr id="0" name=""/>
        <dsp:cNvSpPr/>
      </dsp:nvSpPr>
      <dsp:spPr>
        <a:xfrm>
          <a:off x="40538" y="2224518"/>
          <a:ext cx="2081250" cy="1262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b="0" i="0" kern="1200" cap="none" dirty="0">
              <a:latin typeface="Arial" panose="020B0604020202020204" pitchFamily="34" charset="0"/>
              <a:cs typeface="Arial" panose="020B0604020202020204" pitchFamily="34" charset="0"/>
            </a:rPr>
            <a:t>INVOLVES MULTIPLE INTERVIEWERS FROM DIFFERENT DEPARTMENTS</a:t>
          </a:r>
          <a:r>
            <a:rPr lang="en-US" sz="1200" b="0" i="0" kern="1200" dirty="0"/>
            <a:t>.</a:t>
          </a:r>
          <a:endParaRPr lang="en-US" sz="1200" kern="1200" dirty="0"/>
        </a:p>
      </dsp:txBody>
      <dsp:txXfrm>
        <a:off x="40538" y="2224518"/>
        <a:ext cx="2081250" cy="1262669"/>
      </dsp:txXfrm>
    </dsp:sp>
    <dsp:sp modelId="{9D09DAAD-7A4F-4F02-8E5B-D4D4AFEB31E0}">
      <dsp:nvSpPr>
        <dsp:cNvPr id="0" name=""/>
        <dsp:cNvSpPr/>
      </dsp:nvSpPr>
      <dsp:spPr>
        <a:xfrm>
          <a:off x="2891850" y="559518"/>
          <a:ext cx="1269562" cy="1269562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B9FA66-202F-46E7-B456-39054A6A5383}">
      <dsp:nvSpPr>
        <dsp:cNvPr id="0" name=""/>
        <dsp:cNvSpPr/>
      </dsp:nvSpPr>
      <dsp:spPr>
        <a:xfrm>
          <a:off x="3162413" y="830080"/>
          <a:ext cx="728437" cy="72843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CE22FF-658D-4D82-B4AF-B199CE4F4BFB}">
      <dsp:nvSpPr>
        <dsp:cNvPr id="0" name=""/>
        <dsp:cNvSpPr/>
      </dsp:nvSpPr>
      <dsp:spPr>
        <a:xfrm>
          <a:off x="2486007" y="2224518"/>
          <a:ext cx="2081250" cy="1262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b="0" i="0" kern="1200" dirty="0">
              <a:latin typeface="Arial" panose="020B0604020202020204" pitchFamily="34" charset="0"/>
              <a:cs typeface="Arial" panose="020B0604020202020204" pitchFamily="34" charset="0"/>
            </a:rPr>
            <a:t>Provides a balanced evaluation and reduces PERSONAL </a:t>
          </a:r>
          <a:r>
            <a:rPr lang="en-US" sz="1600" b="0" i="0" kern="1200" dirty="0" err="1">
              <a:latin typeface="Arial" panose="020B0604020202020204" pitchFamily="34" charset="0"/>
              <a:cs typeface="Arial" panose="020B0604020202020204" pitchFamily="34" charset="0"/>
            </a:rPr>
            <a:t>biasES</a:t>
          </a:r>
          <a:r>
            <a:rPr lang="en-US" sz="1300" b="0" i="0" kern="1200" dirty="0"/>
            <a:t>.</a:t>
          </a:r>
          <a:endParaRPr lang="en-US" sz="1300" kern="1200" dirty="0"/>
        </a:p>
      </dsp:txBody>
      <dsp:txXfrm>
        <a:off x="2486007" y="2224518"/>
        <a:ext cx="2081250" cy="1262669"/>
      </dsp:txXfrm>
    </dsp:sp>
    <dsp:sp modelId="{FFB19E2E-3D09-426E-8E0F-32A7D72CFA19}">
      <dsp:nvSpPr>
        <dsp:cNvPr id="0" name=""/>
        <dsp:cNvSpPr/>
      </dsp:nvSpPr>
      <dsp:spPr>
        <a:xfrm>
          <a:off x="5337319" y="559518"/>
          <a:ext cx="1269562" cy="1269562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70E095-4F08-416D-85CE-449D5766F361}">
      <dsp:nvSpPr>
        <dsp:cNvPr id="0" name=""/>
        <dsp:cNvSpPr/>
      </dsp:nvSpPr>
      <dsp:spPr>
        <a:xfrm>
          <a:off x="5607881" y="830080"/>
          <a:ext cx="728437" cy="72843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91F67C-2050-48BC-9E8C-B4C3D635CAED}">
      <dsp:nvSpPr>
        <dsp:cNvPr id="0" name=""/>
        <dsp:cNvSpPr/>
      </dsp:nvSpPr>
      <dsp:spPr>
        <a:xfrm>
          <a:off x="4931475" y="2224518"/>
          <a:ext cx="2081250" cy="1262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b="0" i="0" kern="1200" dirty="0">
              <a:latin typeface="Arial" panose="020B0604020202020204" pitchFamily="34" charset="0"/>
              <a:cs typeface="Arial" panose="020B0604020202020204" pitchFamily="34" charset="0"/>
            </a:rPr>
            <a:t>Ideal for senior positions SUCH AS Change Manager or Transformation Lead</a:t>
          </a:r>
          <a:r>
            <a:rPr lang="en-US" sz="1300" b="0" i="0" kern="1200" dirty="0"/>
            <a:t>.</a:t>
          </a:r>
          <a:endParaRPr lang="en-US" sz="1300" kern="1200" dirty="0"/>
        </a:p>
      </dsp:txBody>
      <dsp:txXfrm>
        <a:off x="4931475" y="2224518"/>
        <a:ext cx="2081250" cy="126266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65B55E-BD2C-476D-861B-025789EE7BB0}">
      <dsp:nvSpPr>
        <dsp:cNvPr id="0" name=""/>
        <dsp:cNvSpPr/>
      </dsp:nvSpPr>
      <dsp:spPr>
        <a:xfrm>
          <a:off x="0" y="0"/>
          <a:ext cx="5642611" cy="89027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Arial" panose="020B0604020202020204" pitchFamily="34" charset="0"/>
              <a:cs typeface="Arial" panose="020B0604020202020204" pitchFamily="34" charset="0"/>
            </a:rPr>
            <a:t>Probing: Encourage the candidate to elaborate on their response, </a:t>
          </a:r>
          <a:r>
            <a:rPr lang="en-US" sz="1500" kern="1200" dirty="0" err="1">
              <a:latin typeface="Arial" panose="020B0604020202020204" pitchFamily="34" charset="0"/>
              <a:cs typeface="Arial" panose="020B0604020202020204" pitchFamily="34" charset="0"/>
            </a:rPr>
            <a:t>e.g</a:t>
          </a:r>
          <a:r>
            <a:rPr lang="en-US" sz="1500" kern="1200" dirty="0">
              <a:latin typeface="Arial" panose="020B0604020202020204" pitchFamily="34" charset="0"/>
              <a:cs typeface="Arial" panose="020B0604020202020204" pitchFamily="34" charset="0"/>
            </a:rPr>
            <a:t> “Can you tell me more”</a:t>
          </a:r>
        </a:p>
      </dsp:txBody>
      <dsp:txXfrm>
        <a:off x="26075" y="26075"/>
        <a:ext cx="4606706" cy="838125"/>
      </dsp:txXfrm>
    </dsp:sp>
    <dsp:sp modelId="{39BADE57-0D0A-4869-AAC5-E2E07B8A9415}">
      <dsp:nvSpPr>
        <dsp:cNvPr id="0" name=""/>
        <dsp:cNvSpPr/>
      </dsp:nvSpPr>
      <dsp:spPr>
        <a:xfrm>
          <a:off x="472568" y="1052143"/>
          <a:ext cx="5642611" cy="890275"/>
        </a:xfrm>
        <a:prstGeom prst="roundRect">
          <a:avLst>
            <a:gd name="adj" fmla="val 10000"/>
          </a:avLst>
        </a:prstGeom>
        <a:solidFill>
          <a:schemeClr val="accent2">
            <a:hueOff val="451605"/>
            <a:satOff val="-2211"/>
            <a:lumOff val="1242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dirty="0">
              <a:latin typeface="Arial" panose="020B0604020202020204" pitchFamily="34" charset="0"/>
              <a:cs typeface="Arial" panose="020B0604020202020204" pitchFamily="34" charset="0"/>
            </a:rPr>
            <a:t>Socratic: Promotes reflection and critical thinking.</a:t>
          </a:r>
          <a:endParaRPr lang="en-US" sz="1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98643" y="1078218"/>
        <a:ext cx="4539213" cy="838125"/>
      </dsp:txXfrm>
    </dsp:sp>
    <dsp:sp modelId="{38F16903-EAAD-44B3-B58A-EA830F4A3A5A}">
      <dsp:nvSpPr>
        <dsp:cNvPr id="0" name=""/>
        <dsp:cNvSpPr/>
      </dsp:nvSpPr>
      <dsp:spPr>
        <a:xfrm>
          <a:off x="938084" y="2104287"/>
          <a:ext cx="5642611" cy="890275"/>
        </a:xfrm>
        <a:prstGeom prst="roundRect">
          <a:avLst>
            <a:gd name="adj" fmla="val 10000"/>
          </a:avLst>
        </a:prstGeom>
        <a:solidFill>
          <a:schemeClr val="accent2">
            <a:hueOff val="903209"/>
            <a:satOff val="-4421"/>
            <a:lumOff val="2483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Arial" panose="020B0604020202020204" pitchFamily="34" charset="0"/>
              <a:cs typeface="Arial" panose="020B0604020202020204" pitchFamily="34" charset="0"/>
            </a:rPr>
            <a:t>Open –ended: Allow the candidate to provide additional detail regarding their </a:t>
          </a:r>
          <a:r>
            <a:rPr lang="en-US" sz="1500" kern="1200" dirty="0" err="1">
              <a:latin typeface="Arial" panose="020B0604020202020204" pitchFamily="34" charset="0"/>
              <a:cs typeface="Arial" panose="020B0604020202020204" pitchFamily="34" charset="0"/>
            </a:rPr>
            <a:t>responses,e.g</a:t>
          </a:r>
          <a:r>
            <a:rPr lang="en-US" sz="1500" kern="1200" dirty="0">
              <a:latin typeface="Arial" panose="020B0604020202020204" pitchFamily="34" charset="0"/>
              <a:cs typeface="Arial" panose="020B0604020202020204" pitchFamily="34" charset="0"/>
            </a:rPr>
            <a:t> “Tell me about a difficult situation you experienced”</a:t>
          </a:r>
        </a:p>
      </dsp:txBody>
      <dsp:txXfrm>
        <a:off x="964159" y="2130362"/>
        <a:ext cx="4546266" cy="838125"/>
      </dsp:txXfrm>
    </dsp:sp>
    <dsp:sp modelId="{C2E3F3A5-B20F-4E64-8A72-5065BB03F6D9}">
      <dsp:nvSpPr>
        <dsp:cNvPr id="0" name=""/>
        <dsp:cNvSpPr/>
      </dsp:nvSpPr>
      <dsp:spPr>
        <a:xfrm>
          <a:off x="1410652" y="3156430"/>
          <a:ext cx="5642611" cy="890275"/>
        </a:xfrm>
        <a:prstGeom prst="roundRect">
          <a:avLst>
            <a:gd name="adj" fmla="val 10000"/>
          </a:avLst>
        </a:prstGeom>
        <a:solidFill>
          <a:schemeClr val="accent2">
            <a:hueOff val="1354814"/>
            <a:satOff val="-6632"/>
            <a:lumOff val="3725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dirty="0">
              <a:latin typeface="Arial" panose="020B0604020202020204" pitchFamily="34" charset="0"/>
              <a:cs typeface="Arial" panose="020B0604020202020204" pitchFamily="34" charset="0"/>
            </a:rPr>
            <a:t>Behavioral: Ask the candidate to describe past behaviors that demonstrate they can handle future challenges</a:t>
          </a:r>
          <a:r>
            <a:rPr lang="en-US" sz="1500" b="0" i="0" kern="1200" dirty="0"/>
            <a:t>.</a:t>
          </a:r>
          <a:endParaRPr lang="en-US" sz="1500" kern="1200" dirty="0"/>
        </a:p>
      </dsp:txBody>
      <dsp:txXfrm>
        <a:off x="1436727" y="3182505"/>
        <a:ext cx="4539213" cy="838125"/>
      </dsp:txXfrm>
    </dsp:sp>
    <dsp:sp modelId="{B77B663D-9DB3-4DEC-BFEE-360E3825EF03}">
      <dsp:nvSpPr>
        <dsp:cNvPr id="0" name=""/>
        <dsp:cNvSpPr/>
      </dsp:nvSpPr>
      <dsp:spPr>
        <a:xfrm>
          <a:off x="5063932" y="681869"/>
          <a:ext cx="578678" cy="57867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 dirty="0"/>
        </a:p>
      </dsp:txBody>
      <dsp:txXfrm>
        <a:off x="5194135" y="681869"/>
        <a:ext cx="318272" cy="435455"/>
      </dsp:txXfrm>
    </dsp:sp>
    <dsp:sp modelId="{7EF5A1C8-247A-45C6-8391-A0DC8D2EA023}">
      <dsp:nvSpPr>
        <dsp:cNvPr id="0" name=""/>
        <dsp:cNvSpPr/>
      </dsp:nvSpPr>
      <dsp:spPr>
        <a:xfrm>
          <a:off x="5536500" y="1734013"/>
          <a:ext cx="578678" cy="57867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814885"/>
            <a:satOff val="-2356"/>
            <a:lumOff val="-5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814885"/>
              <a:satOff val="-2356"/>
              <a:lumOff val="-5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 dirty="0"/>
        </a:p>
      </dsp:txBody>
      <dsp:txXfrm>
        <a:off x="5666703" y="1734013"/>
        <a:ext cx="318272" cy="435455"/>
      </dsp:txXfrm>
    </dsp:sp>
    <dsp:sp modelId="{15AF1803-F8F2-4ED2-8B15-7BCEC78A22D4}">
      <dsp:nvSpPr>
        <dsp:cNvPr id="0" name=""/>
        <dsp:cNvSpPr/>
      </dsp:nvSpPr>
      <dsp:spPr>
        <a:xfrm>
          <a:off x="6002016" y="2786157"/>
          <a:ext cx="578678" cy="57867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1629769"/>
            <a:satOff val="-4713"/>
            <a:lumOff val="-10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1629769"/>
              <a:satOff val="-4713"/>
              <a:lumOff val="-10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 dirty="0"/>
        </a:p>
      </dsp:txBody>
      <dsp:txXfrm>
        <a:off x="6132219" y="2786157"/>
        <a:ext cx="318272" cy="43545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84D6DA-D738-42B3-99F3-24478316A274}">
      <dsp:nvSpPr>
        <dsp:cNvPr id="0" name=""/>
        <dsp:cNvSpPr/>
      </dsp:nvSpPr>
      <dsp:spPr>
        <a:xfrm>
          <a:off x="0" y="330131"/>
          <a:ext cx="2355210" cy="3297294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3621" tIns="330200" rIns="183621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dirty="0">
              <a:latin typeface="Arial" panose="020B0604020202020204" pitchFamily="34" charset="0"/>
              <a:cs typeface="Arial" panose="020B0604020202020204" pitchFamily="34" charset="0"/>
            </a:rPr>
            <a:t>Face-to-Face: Formal, allows for observation of body language, requires travel</a:t>
          </a:r>
          <a:r>
            <a:rPr lang="en-US" sz="1900" b="0" i="0" kern="1200" dirty="0"/>
            <a:t>.</a:t>
          </a:r>
          <a:endParaRPr lang="en-US" sz="1900" kern="1200" dirty="0"/>
        </a:p>
      </dsp:txBody>
      <dsp:txXfrm>
        <a:off x="0" y="1583103"/>
        <a:ext cx="2355210" cy="1978376"/>
      </dsp:txXfrm>
    </dsp:sp>
    <dsp:sp modelId="{C2BA3628-13A7-45F3-B692-4756E3985904}">
      <dsp:nvSpPr>
        <dsp:cNvPr id="0" name=""/>
        <dsp:cNvSpPr/>
      </dsp:nvSpPr>
      <dsp:spPr>
        <a:xfrm>
          <a:off x="683010" y="659860"/>
          <a:ext cx="989188" cy="98918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121" tIns="12700" rIns="77121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 dirty="0"/>
            <a:t>1</a:t>
          </a:r>
        </a:p>
      </dsp:txBody>
      <dsp:txXfrm>
        <a:off x="827873" y="804723"/>
        <a:ext cx="699462" cy="699462"/>
      </dsp:txXfrm>
    </dsp:sp>
    <dsp:sp modelId="{092C102A-F58F-41C7-8B39-98AEABD3D07F}">
      <dsp:nvSpPr>
        <dsp:cNvPr id="0" name=""/>
        <dsp:cNvSpPr/>
      </dsp:nvSpPr>
      <dsp:spPr>
        <a:xfrm>
          <a:off x="0" y="3627353"/>
          <a:ext cx="2355210" cy="7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56E1A6-5ADF-4A4B-81A4-1C8BAE7D70E2}">
      <dsp:nvSpPr>
        <dsp:cNvPr id="0" name=""/>
        <dsp:cNvSpPr/>
      </dsp:nvSpPr>
      <dsp:spPr>
        <a:xfrm>
          <a:off x="2689815" y="317766"/>
          <a:ext cx="2355210" cy="3297294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3621" tIns="330200" rIns="183621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dirty="0">
              <a:latin typeface="Arial" panose="020B0604020202020204" pitchFamily="34" charset="0"/>
              <a:cs typeface="Arial" panose="020B0604020202020204" pitchFamily="34" charset="0"/>
            </a:rPr>
            <a:t>Online: Flexible, cost-effective, may have technical challenges.</a:t>
          </a:r>
          <a:endParaRPr lang="en-US" sz="19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89815" y="1570738"/>
        <a:ext cx="2355210" cy="1978376"/>
      </dsp:txXfrm>
    </dsp:sp>
    <dsp:sp modelId="{B39A308A-44B3-4473-B927-28BEA893A7EB}">
      <dsp:nvSpPr>
        <dsp:cNvPr id="0" name=""/>
        <dsp:cNvSpPr/>
      </dsp:nvSpPr>
      <dsp:spPr>
        <a:xfrm>
          <a:off x="3273742" y="659860"/>
          <a:ext cx="989188" cy="989188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121" tIns="12700" rIns="77121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 dirty="0"/>
            <a:t>2</a:t>
          </a:r>
        </a:p>
      </dsp:txBody>
      <dsp:txXfrm>
        <a:off x="3418605" y="804723"/>
        <a:ext cx="699462" cy="699462"/>
      </dsp:txXfrm>
    </dsp:sp>
    <dsp:sp modelId="{D88BE514-3A71-4996-BC3A-1BABEE9EBC47}">
      <dsp:nvSpPr>
        <dsp:cNvPr id="0" name=""/>
        <dsp:cNvSpPr/>
      </dsp:nvSpPr>
      <dsp:spPr>
        <a:xfrm>
          <a:off x="2590731" y="3627353"/>
          <a:ext cx="2355210" cy="7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B89A2F-F5A3-4ACC-B80F-D949ED5A75EB}">
      <dsp:nvSpPr>
        <dsp:cNvPr id="0" name=""/>
        <dsp:cNvSpPr/>
      </dsp:nvSpPr>
      <dsp:spPr>
        <a:xfrm>
          <a:off x="5274564" y="342496"/>
          <a:ext cx="2262108" cy="3297294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3621" tIns="330200" rIns="183621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dirty="0">
              <a:latin typeface="Arial" panose="020B0604020202020204" pitchFamily="34" charset="0"/>
              <a:cs typeface="Arial" panose="020B0604020202020204" pitchFamily="34" charset="0"/>
            </a:rPr>
            <a:t>Best Use: Face-to-face for senior roles; online for preliminary screening</a:t>
          </a:r>
          <a:r>
            <a:rPr lang="en-US" sz="1900" b="0" i="0" kern="1200" dirty="0"/>
            <a:t>.</a:t>
          </a:r>
          <a:endParaRPr lang="en-US" sz="1900" kern="1200" dirty="0"/>
        </a:p>
      </dsp:txBody>
      <dsp:txXfrm>
        <a:off x="5274564" y="1595468"/>
        <a:ext cx="2262108" cy="1978376"/>
      </dsp:txXfrm>
    </dsp:sp>
    <dsp:sp modelId="{8A521263-A7DF-416D-9215-A47363B86C4B}">
      <dsp:nvSpPr>
        <dsp:cNvPr id="0" name=""/>
        <dsp:cNvSpPr/>
      </dsp:nvSpPr>
      <dsp:spPr>
        <a:xfrm>
          <a:off x="5864473" y="659860"/>
          <a:ext cx="989188" cy="989188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121" tIns="12700" rIns="77121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 dirty="0"/>
            <a:t>3</a:t>
          </a:r>
        </a:p>
      </dsp:txBody>
      <dsp:txXfrm>
        <a:off x="6009336" y="804723"/>
        <a:ext cx="699462" cy="699462"/>
      </dsp:txXfrm>
    </dsp:sp>
    <dsp:sp modelId="{0C53E27E-073F-4FAA-BEB7-ECB6F257F1C5}">
      <dsp:nvSpPr>
        <dsp:cNvPr id="0" name=""/>
        <dsp:cNvSpPr/>
      </dsp:nvSpPr>
      <dsp:spPr>
        <a:xfrm>
          <a:off x="5181462" y="3627353"/>
          <a:ext cx="2355210" cy="7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8DD835-48BF-4C35-8D46-1C04AE995893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C95CC76-B093-4054-9A20-C529FDC6FD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04485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95CC76-B093-4054-9A20-C529FDC6FD4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16384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11322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53432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1889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33742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89257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11/11/2025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19007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11/11/2025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21662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11/11/2025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95243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30258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5766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109130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448177" y="3771174"/>
            <a:ext cx="546115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450765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80256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11/11/2025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60834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11/11/2025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778701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633922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1921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364103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7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6" indent="-342906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62" indent="-285755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20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2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3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42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49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5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6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7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5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2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38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46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53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6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pixabay.com/vectors/calendar-monthly-office-schedule-23684/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1A094A-1076-6925-106E-1834AF41E39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3539" y="960699"/>
            <a:ext cx="8599989" cy="4678101"/>
          </a:xfrm>
        </p:spPr>
        <p:txBody>
          <a:bodyPr/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MODULE TITLE: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DEVELOPING AND MANAGING INDIVIDUALS AND TEAMS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MODULE CODE:LCLM5002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Student Name: Oliviu Muntean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Student ID:2411169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E3EB9D-4AEC-2497-A4DE-98CF03B65E0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  <a:p>
            <a:r>
              <a:rPr lang="en-GB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23956778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012871" y="1447800"/>
            <a:ext cx="3298371" cy="332958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300" dirty="0">
                <a:latin typeface="Arial" panose="020B0604020202020204" pitchFamily="34" charset="0"/>
                <a:cs typeface="Arial" panose="020B0604020202020204" pitchFamily="34" charset="0"/>
              </a:rPr>
              <a:t>Recruitment and Selection Strategies for a Business Transformation Project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012871" y="4777380"/>
            <a:ext cx="3298371" cy="86142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400" dirty="0"/>
              <a:t>Prepared by: HR Assistant | Company: XYZ Consulting Ltd (London)</a:t>
            </a:r>
          </a:p>
        </p:txBody>
      </p:sp>
      <p:pic>
        <p:nvPicPr>
          <p:cNvPr id="5" name="Picture 4" descr="A cartoon of a person and a group of people sitting around a table&#10;&#10;AI-generated content may be incorrect.">
            <a:extLst>
              <a:ext uri="{FF2B5EF4-FFF2-40B4-BE49-F238E27FC236}">
                <a16:creationId xmlns:a16="http://schemas.microsoft.com/office/drawing/2014/main" id="{28368691-2EEB-4BC9-8174-16EE7C5B5BE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82890" y="1939243"/>
            <a:ext cx="4087918" cy="2979049"/>
          </a:xfrm>
          <a:prstGeom prst="rect">
            <a:avLst/>
          </a:prstGeom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Table of Contents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023" y="1853248"/>
            <a:ext cx="6711654" cy="4195481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1. Introduction – XYZ Consulting Ltd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2. Recruitment  Overview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for XYZ Consulting Ltd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3. Job Analysis, Job Description &amp; Person Specification</a:t>
            </a:r>
          </a:p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4.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How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 to Recruit the Right Candidate</a:t>
            </a:r>
          </a:p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5.  Types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of interview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 (3 slides)</a:t>
            </a:r>
          </a:p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6. Questioning Techniques</a:t>
            </a:r>
          </a:p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7.  Online Interviews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vs Face-to-Face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8. Conclusion</a:t>
            </a:r>
          </a:p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9. References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5697" y="82328"/>
            <a:ext cx="5443690" cy="994118"/>
          </a:xfrm>
        </p:spPr>
        <p:txBody>
          <a:bodyPr/>
          <a:lstStyle/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Company 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consulting firm that specializes in business transformation and digital innovation.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Focuses on helping clients streamline operations and adopt new technologies.</a:t>
            </a:r>
          </a:p>
          <a:p>
            <a:r>
              <a:rPr lang="en-US" dirty="0"/>
              <a:t>XYZ Consulting Ltd is working on a London-based Management Transformation Project to improve its own operational effectiveness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Rectangle 33">
            <a:extLst>
              <a:ext uri="{FF2B5EF4-FFF2-40B4-BE49-F238E27FC236}">
                <a16:creationId xmlns:a16="http://schemas.microsoft.com/office/drawing/2014/main" id="{F747F1B4-B831-4277-8AB0-32767F7EB7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Freeform 7">
            <a:extLst>
              <a:ext uri="{FF2B5EF4-FFF2-40B4-BE49-F238E27FC236}">
                <a16:creationId xmlns:a16="http://schemas.microsoft.com/office/drawing/2014/main" id="{D80CFA21-AB7C-4BEB-9BFF-05764FBBF3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39954" y="1460230"/>
            <a:ext cx="2604045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6697" y="629267"/>
            <a:ext cx="6939116" cy="101665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600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Recruitment Process Overview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12F7E335-851A-4CAE-B09F-E657819D4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10B541F0-7F6E-402E-84D8-CF96EACA5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762067"/>
            <a:ext cx="9144312" cy="5095933"/>
          </a:xfrm>
          <a:custGeom>
            <a:avLst/>
            <a:gdLst>
              <a:gd name="connsiteX0" fmla="*/ 1 w 12192418"/>
              <a:gd name="connsiteY0" fmla="*/ 0 h 5095933"/>
              <a:gd name="connsiteX1" fmla="*/ 71932 w 12192418"/>
              <a:gd name="connsiteY1" fmla="*/ 12261 h 5095933"/>
              <a:gd name="connsiteX2" fmla="*/ 282849 w 12192418"/>
              <a:gd name="connsiteY2" fmla="*/ 48343 h 5095933"/>
              <a:gd name="connsiteX3" fmla="*/ 436464 w 12192418"/>
              <a:gd name="connsiteY3" fmla="*/ 73565 h 5095933"/>
              <a:gd name="connsiteX4" fmla="*/ 619339 w 12192418"/>
              <a:gd name="connsiteY4" fmla="*/ 100188 h 5095933"/>
              <a:gd name="connsiteX5" fmla="*/ 836351 w 12192418"/>
              <a:gd name="connsiteY5" fmla="*/ 132066 h 5095933"/>
              <a:gd name="connsiteX6" fmla="*/ 1076528 w 12192418"/>
              <a:gd name="connsiteY6" fmla="*/ 165696 h 5095933"/>
              <a:gd name="connsiteX7" fmla="*/ 1347184 w 12192418"/>
              <a:gd name="connsiteY7" fmla="*/ 201077 h 5095933"/>
              <a:gd name="connsiteX8" fmla="*/ 1642223 w 12192418"/>
              <a:gd name="connsiteY8" fmla="*/ 238560 h 5095933"/>
              <a:gd name="connsiteX9" fmla="*/ 1962864 w 12192418"/>
              <a:gd name="connsiteY9" fmla="*/ 276043 h 5095933"/>
              <a:gd name="connsiteX10" fmla="*/ 2304232 w 12192418"/>
              <a:gd name="connsiteY10" fmla="*/ 314227 h 5095933"/>
              <a:gd name="connsiteX11" fmla="*/ 2672421 w 12192418"/>
              <a:gd name="connsiteY11" fmla="*/ 349608 h 5095933"/>
              <a:gd name="connsiteX12" fmla="*/ 3057678 w 12192418"/>
              <a:gd name="connsiteY12" fmla="*/ 383588 h 5095933"/>
              <a:gd name="connsiteX13" fmla="*/ 3464881 w 12192418"/>
              <a:gd name="connsiteY13" fmla="*/ 414415 h 5095933"/>
              <a:gd name="connsiteX14" fmla="*/ 3889152 w 12192418"/>
              <a:gd name="connsiteY14" fmla="*/ 443841 h 5095933"/>
              <a:gd name="connsiteX15" fmla="*/ 4331710 w 12192418"/>
              <a:gd name="connsiteY15" fmla="*/ 471515 h 5095933"/>
              <a:gd name="connsiteX16" fmla="*/ 4558476 w 12192418"/>
              <a:gd name="connsiteY16" fmla="*/ 481324 h 5095933"/>
              <a:gd name="connsiteX17" fmla="*/ 4790118 w 12192418"/>
              <a:gd name="connsiteY17" fmla="*/ 492183 h 5095933"/>
              <a:gd name="connsiteX18" fmla="*/ 5025418 w 12192418"/>
              <a:gd name="connsiteY18" fmla="*/ 502342 h 5095933"/>
              <a:gd name="connsiteX19" fmla="*/ 5261937 w 12192418"/>
              <a:gd name="connsiteY19" fmla="*/ 508998 h 5095933"/>
              <a:gd name="connsiteX20" fmla="*/ 5503332 w 12192418"/>
              <a:gd name="connsiteY20" fmla="*/ 514953 h 5095933"/>
              <a:gd name="connsiteX21" fmla="*/ 5747167 w 12192418"/>
              <a:gd name="connsiteY21" fmla="*/ 521259 h 5095933"/>
              <a:gd name="connsiteX22" fmla="*/ 5995877 w 12192418"/>
              <a:gd name="connsiteY22" fmla="*/ 525463 h 5095933"/>
              <a:gd name="connsiteX23" fmla="*/ 6247026 w 12192418"/>
              <a:gd name="connsiteY23" fmla="*/ 525463 h 5095933"/>
              <a:gd name="connsiteX24" fmla="*/ 6500613 w 12192418"/>
              <a:gd name="connsiteY24" fmla="*/ 527565 h 5095933"/>
              <a:gd name="connsiteX25" fmla="*/ 6756639 w 12192418"/>
              <a:gd name="connsiteY25" fmla="*/ 525463 h 5095933"/>
              <a:gd name="connsiteX26" fmla="*/ 7016322 w 12192418"/>
              <a:gd name="connsiteY26" fmla="*/ 521259 h 5095933"/>
              <a:gd name="connsiteX27" fmla="*/ 7276005 w 12192418"/>
              <a:gd name="connsiteY27" fmla="*/ 517406 h 5095933"/>
              <a:gd name="connsiteX28" fmla="*/ 7539345 w 12192418"/>
              <a:gd name="connsiteY28" fmla="*/ 508998 h 5095933"/>
              <a:gd name="connsiteX29" fmla="*/ 7805124 w 12192418"/>
              <a:gd name="connsiteY29" fmla="*/ 500241 h 5095933"/>
              <a:gd name="connsiteX30" fmla="*/ 8070903 w 12192418"/>
              <a:gd name="connsiteY30" fmla="*/ 490082 h 5095933"/>
              <a:gd name="connsiteX31" fmla="*/ 8339121 w 12192418"/>
              <a:gd name="connsiteY31" fmla="*/ 475719 h 5095933"/>
              <a:gd name="connsiteX32" fmla="*/ 8609776 w 12192418"/>
              <a:gd name="connsiteY32" fmla="*/ 458554 h 5095933"/>
              <a:gd name="connsiteX33" fmla="*/ 8881651 w 12192418"/>
              <a:gd name="connsiteY33" fmla="*/ 442089 h 5095933"/>
              <a:gd name="connsiteX34" fmla="*/ 9153526 w 12192418"/>
              <a:gd name="connsiteY34" fmla="*/ 421071 h 5095933"/>
              <a:gd name="connsiteX35" fmla="*/ 9429058 w 12192418"/>
              <a:gd name="connsiteY35" fmla="*/ 395849 h 5095933"/>
              <a:gd name="connsiteX36" fmla="*/ 9700933 w 12192418"/>
              <a:gd name="connsiteY36" fmla="*/ 370626 h 5095933"/>
              <a:gd name="connsiteX37" fmla="*/ 9977684 w 12192418"/>
              <a:gd name="connsiteY37" fmla="*/ 341551 h 5095933"/>
              <a:gd name="connsiteX38" fmla="*/ 10255655 w 12192418"/>
              <a:gd name="connsiteY38" fmla="*/ 309673 h 5095933"/>
              <a:gd name="connsiteX39" fmla="*/ 10529968 w 12192418"/>
              <a:gd name="connsiteY39" fmla="*/ 276043 h 5095933"/>
              <a:gd name="connsiteX40" fmla="*/ 10807939 w 12192418"/>
              <a:gd name="connsiteY40" fmla="*/ 236809 h 5095933"/>
              <a:gd name="connsiteX41" fmla="*/ 11084690 w 12192418"/>
              <a:gd name="connsiteY41" fmla="*/ 194772 h 5095933"/>
              <a:gd name="connsiteX42" fmla="*/ 11362661 w 12192418"/>
              <a:gd name="connsiteY42" fmla="*/ 153085 h 5095933"/>
              <a:gd name="connsiteX43" fmla="*/ 11639412 w 12192418"/>
              <a:gd name="connsiteY43" fmla="*/ 104392 h 5095933"/>
              <a:gd name="connsiteX44" fmla="*/ 11914945 w 12192418"/>
              <a:gd name="connsiteY44" fmla="*/ 54648 h 5095933"/>
              <a:gd name="connsiteX45" fmla="*/ 12191696 w 12192418"/>
              <a:gd name="connsiteY45" fmla="*/ 2452 h 5095933"/>
              <a:gd name="connsiteX46" fmla="*/ 12191696 w 12192418"/>
              <a:gd name="connsiteY46" fmla="*/ 2109542 h 5095933"/>
              <a:gd name="connsiteX47" fmla="*/ 12191999 w 12192418"/>
              <a:gd name="connsiteY47" fmla="*/ 2109542 h 5095933"/>
              <a:gd name="connsiteX48" fmla="*/ 12191999 w 12192418"/>
              <a:gd name="connsiteY48" fmla="*/ 2802467 h 5095933"/>
              <a:gd name="connsiteX49" fmla="*/ 12192418 w 12192418"/>
              <a:gd name="connsiteY49" fmla="*/ 2802467 h 5095933"/>
              <a:gd name="connsiteX50" fmla="*/ 12192418 w 12192418"/>
              <a:gd name="connsiteY50" fmla="*/ 5095933 h 5095933"/>
              <a:gd name="connsiteX51" fmla="*/ 1 w 12192418"/>
              <a:gd name="connsiteY51" fmla="*/ 5095933 h 5095933"/>
              <a:gd name="connsiteX52" fmla="*/ 1 w 12192418"/>
              <a:gd name="connsiteY52" fmla="*/ 4074529 h 5095933"/>
              <a:gd name="connsiteX53" fmla="*/ 0 w 12192418"/>
              <a:gd name="connsiteY53" fmla="*/ 4074529 h 5095933"/>
              <a:gd name="connsiteX54" fmla="*/ 0 w 12192418"/>
              <a:gd name="connsiteY54" fmla="*/ 2109542 h 5095933"/>
              <a:gd name="connsiteX55" fmla="*/ 1 w 12192418"/>
              <a:gd name="connsiteY55" fmla="*/ 2109542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12192418" h="5095933">
                <a:moveTo>
                  <a:pt x="1" y="0"/>
                </a:moveTo>
                <a:lnTo>
                  <a:pt x="71932" y="12261"/>
                </a:lnTo>
                <a:lnTo>
                  <a:pt x="282849" y="48343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4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7"/>
                </a:lnTo>
                <a:lnTo>
                  <a:pt x="2672421" y="349608"/>
                </a:lnTo>
                <a:lnTo>
                  <a:pt x="3057678" y="383588"/>
                </a:lnTo>
                <a:lnTo>
                  <a:pt x="3464881" y="414415"/>
                </a:lnTo>
                <a:lnTo>
                  <a:pt x="3889152" y="443841"/>
                </a:lnTo>
                <a:lnTo>
                  <a:pt x="4331710" y="471515"/>
                </a:lnTo>
                <a:lnTo>
                  <a:pt x="4558476" y="481324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7" y="521259"/>
                </a:lnTo>
                <a:lnTo>
                  <a:pt x="5995877" y="525463"/>
                </a:lnTo>
                <a:lnTo>
                  <a:pt x="6247026" y="525463"/>
                </a:lnTo>
                <a:lnTo>
                  <a:pt x="6500613" y="527565"/>
                </a:lnTo>
                <a:lnTo>
                  <a:pt x="6756639" y="525463"/>
                </a:lnTo>
                <a:lnTo>
                  <a:pt x="7016322" y="521259"/>
                </a:lnTo>
                <a:lnTo>
                  <a:pt x="7276005" y="517406"/>
                </a:lnTo>
                <a:lnTo>
                  <a:pt x="7539345" y="508998"/>
                </a:lnTo>
                <a:lnTo>
                  <a:pt x="7805124" y="500241"/>
                </a:lnTo>
                <a:lnTo>
                  <a:pt x="8070903" y="490082"/>
                </a:lnTo>
                <a:lnTo>
                  <a:pt x="8339121" y="475719"/>
                </a:lnTo>
                <a:lnTo>
                  <a:pt x="8609776" y="458554"/>
                </a:lnTo>
                <a:lnTo>
                  <a:pt x="8881651" y="442089"/>
                </a:lnTo>
                <a:lnTo>
                  <a:pt x="9153526" y="421071"/>
                </a:lnTo>
                <a:lnTo>
                  <a:pt x="9429058" y="395849"/>
                </a:lnTo>
                <a:lnTo>
                  <a:pt x="9700933" y="370626"/>
                </a:lnTo>
                <a:lnTo>
                  <a:pt x="9977684" y="341551"/>
                </a:lnTo>
                <a:lnTo>
                  <a:pt x="10255655" y="309673"/>
                </a:lnTo>
                <a:lnTo>
                  <a:pt x="10529968" y="276043"/>
                </a:lnTo>
                <a:lnTo>
                  <a:pt x="10807939" y="236809"/>
                </a:lnTo>
                <a:lnTo>
                  <a:pt x="11084690" y="194772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109542"/>
                </a:lnTo>
                <a:lnTo>
                  <a:pt x="12191999" y="2109542"/>
                </a:lnTo>
                <a:lnTo>
                  <a:pt x="12191999" y="2802467"/>
                </a:lnTo>
                <a:lnTo>
                  <a:pt x="12192418" y="2802467"/>
                </a:lnTo>
                <a:lnTo>
                  <a:pt x="12192418" y="5095933"/>
                </a:lnTo>
                <a:lnTo>
                  <a:pt x="1" y="5095933"/>
                </a:lnTo>
                <a:lnTo>
                  <a:pt x="1" y="4074529"/>
                </a:lnTo>
                <a:lnTo>
                  <a:pt x="0" y="4074529"/>
                </a:lnTo>
                <a:lnTo>
                  <a:pt x="0" y="2109542"/>
                </a:lnTo>
                <a:lnTo>
                  <a:pt x="1" y="210954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 dirty="0"/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3E7FAF05-B71C-7F6C-BCF3-49DDEC1A9F3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2701524"/>
              </p:ext>
            </p:extLst>
          </p:nvPr>
        </p:nvGraphicFramePr>
        <p:xfrm>
          <a:off x="171181" y="2386318"/>
          <a:ext cx="8171528" cy="27201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9D7C277C-0F57-223D-F6AD-F1308D623941}"/>
              </a:ext>
            </a:extLst>
          </p:cNvPr>
          <p:cNvSpPr/>
          <p:nvPr/>
        </p:nvSpPr>
        <p:spPr>
          <a:xfrm>
            <a:off x="3125165" y="5468542"/>
            <a:ext cx="5764191" cy="114060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Ensures that hiring processes are fair, equitable, and comply with all applicable laws and professional ethics</a:t>
            </a:r>
            <a:endParaRPr lang="en-GB" dirty="0"/>
          </a:p>
        </p:txBody>
      </p:sp>
      <p:sp>
        <p:nvSpPr>
          <p:cNvPr id="4" name="Arrow: Down 3">
            <a:extLst>
              <a:ext uri="{FF2B5EF4-FFF2-40B4-BE49-F238E27FC236}">
                <a16:creationId xmlns:a16="http://schemas.microsoft.com/office/drawing/2014/main" id="{1E6D2DA5-139F-9233-DEFE-7232FB3D354F}"/>
              </a:ext>
            </a:extLst>
          </p:cNvPr>
          <p:cNvSpPr/>
          <p:nvPr/>
        </p:nvSpPr>
        <p:spPr>
          <a:xfrm>
            <a:off x="7083706" y="4617262"/>
            <a:ext cx="1053297" cy="978408"/>
          </a:xfrm>
          <a:prstGeom prst="downArrow">
            <a:avLst>
              <a:gd name="adj1" fmla="val 50000"/>
              <a:gd name="adj2" fmla="val 53423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0522" y="629266"/>
            <a:ext cx="4641143" cy="162232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300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Job Analysis, Job Description, and Person Specification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697" y="2438400"/>
            <a:ext cx="4641142" cy="3785419"/>
          </a:xfrm>
        </p:spPr>
        <p:txBody>
          <a:bodyPr>
            <a:normAutofit fontScale="92500" lnSpcReduction="10000"/>
          </a:bodyPr>
          <a:lstStyle/>
          <a:p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Job Analysis: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identifies the primary responsibilities, skill sets, and functions associated with each position</a:t>
            </a:r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.</a:t>
            </a:r>
          </a:p>
          <a:p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Job Description: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outlines the key responsibilities, supervisory responsibilities, and overall scope of work for each position</a:t>
            </a:r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.</a:t>
            </a:r>
          </a:p>
          <a:p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 Specification: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outline the minimum qualifications, years of experience and specific competencies required for each position</a:t>
            </a:r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>
                <a:solidFill>
                  <a:srgbClr val="FFFFFF"/>
                </a:solidFill>
              </a:rPr>
              <a:t>.</a:t>
            </a:r>
          </a:p>
        </p:txBody>
      </p:sp>
      <p:sp>
        <p:nvSpPr>
          <p:cNvPr id="11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61980" y="-1"/>
            <a:ext cx="419604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Magnifying glass showing decling performance">
            <a:extLst>
              <a:ext uri="{FF2B5EF4-FFF2-40B4-BE49-F238E27FC236}">
                <a16:creationId xmlns:a16="http://schemas.microsoft.com/office/drawing/2014/main" id="{7AD652B8-9EB4-F35D-05D4-364E53A0722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6603" r="47166" b="-2"/>
          <a:stretch>
            <a:fillRect/>
          </a:stretch>
        </p:blipFill>
        <p:spPr>
          <a:xfrm>
            <a:off x="5421881" y="1"/>
            <a:ext cx="3722434" cy="6858001"/>
          </a:xfrm>
          <a:custGeom>
            <a:avLst/>
            <a:gdLst/>
            <a:ahLst/>
            <a:cxnLst/>
            <a:rect l="l" t="t" r="r" b="b"/>
            <a:pathLst>
              <a:path w="4963245" h="6858001">
                <a:moveTo>
                  <a:pt x="1177" y="0"/>
                </a:moveTo>
                <a:lnTo>
                  <a:pt x="1344715" y="0"/>
                </a:lnTo>
                <a:lnTo>
                  <a:pt x="1344715" y="1"/>
                </a:lnTo>
                <a:lnTo>
                  <a:pt x="4963245" y="1"/>
                </a:lnTo>
                <a:lnTo>
                  <a:pt x="4963244" y="6858001"/>
                </a:lnTo>
                <a:lnTo>
                  <a:pt x="900697" y="6858001"/>
                </a:lnTo>
                <a:lnTo>
                  <a:pt x="900697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9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9" y="5934227"/>
                </a:lnTo>
                <a:lnTo>
                  <a:pt x="132454" y="5753862"/>
                </a:lnTo>
                <a:lnTo>
                  <a:pt x="150776" y="5561838"/>
                </a:lnTo>
                <a:lnTo>
                  <a:pt x="167753" y="5354726"/>
                </a:lnTo>
                <a:lnTo>
                  <a:pt x="184058" y="5138013"/>
                </a:lnTo>
                <a:lnTo>
                  <a:pt x="198849" y="4908956"/>
                </a:lnTo>
                <a:lnTo>
                  <a:pt x="212969" y="4670298"/>
                </a:lnTo>
                <a:lnTo>
                  <a:pt x="226248" y="4421352"/>
                </a:lnTo>
                <a:lnTo>
                  <a:pt x="230955" y="4293793"/>
                </a:lnTo>
                <a:lnTo>
                  <a:pt x="236165" y="4163492"/>
                </a:lnTo>
                <a:lnTo>
                  <a:pt x="241040" y="4031133"/>
                </a:lnTo>
                <a:lnTo>
                  <a:pt x="244234" y="3898087"/>
                </a:lnTo>
                <a:lnTo>
                  <a:pt x="247091" y="3762299"/>
                </a:lnTo>
                <a:lnTo>
                  <a:pt x="250117" y="3625139"/>
                </a:lnTo>
                <a:lnTo>
                  <a:pt x="252134" y="3485236"/>
                </a:lnTo>
                <a:lnTo>
                  <a:pt x="252134" y="3343961"/>
                </a:lnTo>
                <a:lnTo>
                  <a:pt x="253142" y="3201315"/>
                </a:lnTo>
                <a:lnTo>
                  <a:pt x="252134" y="3057297"/>
                </a:lnTo>
                <a:lnTo>
                  <a:pt x="250117" y="2911221"/>
                </a:lnTo>
                <a:lnTo>
                  <a:pt x="248268" y="2765146"/>
                </a:lnTo>
                <a:lnTo>
                  <a:pt x="244234" y="2617013"/>
                </a:lnTo>
                <a:lnTo>
                  <a:pt x="240032" y="2467509"/>
                </a:lnTo>
                <a:lnTo>
                  <a:pt x="235157" y="2318004"/>
                </a:lnTo>
                <a:lnTo>
                  <a:pt x="228266" y="2167128"/>
                </a:lnTo>
                <a:lnTo>
                  <a:pt x="220029" y="2014881"/>
                </a:lnTo>
                <a:lnTo>
                  <a:pt x="212129" y="1861947"/>
                </a:lnTo>
                <a:lnTo>
                  <a:pt x="202044" y="1709014"/>
                </a:lnTo>
                <a:lnTo>
                  <a:pt x="189941" y="1554023"/>
                </a:lnTo>
                <a:lnTo>
                  <a:pt x="177839" y="1401090"/>
                </a:lnTo>
                <a:lnTo>
                  <a:pt x="163887" y="1245413"/>
                </a:lnTo>
                <a:lnTo>
                  <a:pt x="148591" y="1089051"/>
                </a:lnTo>
                <a:lnTo>
                  <a:pt x="132455" y="934746"/>
                </a:lnTo>
                <a:lnTo>
                  <a:pt x="113629" y="778383"/>
                </a:lnTo>
                <a:lnTo>
                  <a:pt x="93458" y="622707"/>
                </a:lnTo>
                <a:lnTo>
                  <a:pt x="73455" y="466344"/>
                </a:lnTo>
                <a:lnTo>
                  <a:pt x="50091" y="310668"/>
                </a:lnTo>
                <a:lnTo>
                  <a:pt x="26222" y="155677"/>
                </a:lnTo>
                <a:close/>
              </a:path>
            </a:pathLst>
          </a:cu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986" y="351474"/>
            <a:ext cx="4007403" cy="164198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Steps to Recruit the Right Candidate</a:t>
            </a:r>
          </a:p>
        </p:txBody>
      </p:sp>
      <p:pic>
        <p:nvPicPr>
          <p:cNvPr id="17" name="Picture 16" descr="Person holding a puzzle piece">
            <a:extLst>
              <a:ext uri="{FF2B5EF4-FFF2-40B4-BE49-F238E27FC236}">
                <a16:creationId xmlns:a16="http://schemas.microsoft.com/office/drawing/2014/main" id="{7F366DC6-65F1-10F4-E17D-1E7B2060596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5126" r="34800" b="-1"/>
          <a:stretch>
            <a:fillRect/>
          </a:stretch>
        </p:blipFill>
        <p:spPr>
          <a:xfrm>
            <a:off x="20" y="10"/>
            <a:ext cx="3044191" cy="6857990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29986" y="2476500"/>
            <a:ext cx="5185751" cy="380999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1.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Establish clear job expectations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90000"/>
              </a:lnSpc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US" dirty="0"/>
              <a:t>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Utilize both internal and external sources of recruitment 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90000"/>
              </a:lnSpc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3.</a:t>
            </a:r>
            <a:r>
              <a:rPr lang="en-GB" sz="1800" dirty="0"/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Develop structured evaluation criteria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.</a:t>
            </a:r>
          </a:p>
          <a:p>
            <a:pPr>
              <a:lnSpc>
                <a:spcPct val="90000"/>
              </a:lnSpc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4.</a:t>
            </a:r>
            <a:r>
              <a:rPr lang="en-GB" sz="1800" dirty="0"/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Conduct competency based interviewing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.</a:t>
            </a:r>
          </a:p>
          <a:p>
            <a:pPr>
              <a:lnSpc>
                <a:spcPct val="90000"/>
              </a:lnSpc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5.</a:t>
            </a:r>
            <a:r>
              <a:rPr lang="en-US" sz="1800" dirty="0"/>
              <a:t>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Consider the use of psychometric assessments when appropriate .</a:t>
            </a:r>
          </a:p>
          <a:p>
            <a:pPr>
              <a:lnSpc>
                <a:spcPct val="90000"/>
              </a:lnSpc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6.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Ensure compliance with diversity and inclusion regulations and policies.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747F1B4-B831-4277-8AB0-32767F7EB7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eeform 7">
            <a:extLst>
              <a:ext uri="{FF2B5EF4-FFF2-40B4-BE49-F238E27FC236}">
                <a16:creationId xmlns:a16="http://schemas.microsoft.com/office/drawing/2014/main" id="{D80CFA21-AB7C-4BEB-9BFF-05764FBBF3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39954" y="1460230"/>
            <a:ext cx="2604045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068" y="643467"/>
            <a:ext cx="7585291" cy="100245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300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Interview Type 1 – Structured Interview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2F7E335-851A-4CAE-B09F-E657819D4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0B541F0-7F6E-402E-84D8-CF96EACA5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762067"/>
            <a:ext cx="9144312" cy="5095933"/>
          </a:xfrm>
          <a:custGeom>
            <a:avLst/>
            <a:gdLst>
              <a:gd name="connsiteX0" fmla="*/ 1 w 12192418"/>
              <a:gd name="connsiteY0" fmla="*/ 0 h 5095933"/>
              <a:gd name="connsiteX1" fmla="*/ 71932 w 12192418"/>
              <a:gd name="connsiteY1" fmla="*/ 12261 h 5095933"/>
              <a:gd name="connsiteX2" fmla="*/ 282849 w 12192418"/>
              <a:gd name="connsiteY2" fmla="*/ 48343 h 5095933"/>
              <a:gd name="connsiteX3" fmla="*/ 436464 w 12192418"/>
              <a:gd name="connsiteY3" fmla="*/ 73565 h 5095933"/>
              <a:gd name="connsiteX4" fmla="*/ 619339 w 12192418"/>
              <a:gd name="connsiteY4" fmla="*/ 100188 h 5095933"/>
              <a:gd name="connsiteX5" fmla="*/ 836351 w 12192418"/>
              <a:gd name="connsiteY5" fmla="*/ 132066 h 5095933"/>
              <a:gd name="connsiteX6" fmla="*/ 1076528 w 12192418"/>
              <a:gd name="connsiteY6" fmla="*/ 165696 h 5095933"/>
              <a:gd name="connsiteX7" fmla="*/ 1347184 w 12192418"/>
              <a:gd name="connsiteY7" fmla="*/ 201077 h 5095933"/>
              <a:gd name="connsiteX8" fmla="*/ 1642223 w 12192418"/>
              <a:gd name="connsiteY8" fmla="*/ 238560 h 5095933"/>
              <a:gd name="connsiteX9" fmla="*/ 1962864 w 12192418"/>
              <a:gd name="connsiteY9" fmla="*/ 276043 h 5095933"/>
              <a:gd name="connsiteX10" fmla="*/ 2304232 w 12192418"/>
              <a:gd name="connsiteY10" fmla="*/ 314227 h 5095933"/>
              <a:gd name="connsiteX11" fmla="*/ 2672421 w 12192418"/>
              <a:gd name="connsiteY11" fmla="*/ 349608 h 5095933"/>
              <a:gd name="connsiteX12" fmla="*/ 3057678 w 12192418"/>
              <a:gd name="connsiteY12" fmla="*/ 383588 h 5095933"/>
              <a:gd name="connsiteX13" fmla="*/ 3464881 w 12192418"/>
              <a:gd name="connsiteY13" fmla="*/ 414415 h 5095933"/>
              <a:gd name="connsiteX14" fmla="*/ 3889152 w 12192418"/>
              <a:gd name="connsiteY14" fmla="*/ 443841 h 5095933"/>
              <a:gd name="connsiteX15" fmla="*/ 4331710 w 12192418"/>
              <a:gd name="connsiteY15" fmla="*/ 471515 h 5095933"/>
              <a:gd name="connsiteX16" fmla="*/ 4558476 w 12192418"/>
              <a:gd name="connsiteY16" fmla="*/ 481324 h 5095933"/>
              <a:gd name="connsiteX17" fmla="*/ 4790118 w 12192418"/>
              <a:gd name="connsiteY17" fmla="*/ 492183 h 5095933"/>
              <a:gd name="connsiteX18" fmla="*/ 5025418 w 12192418"/>
              <a:gd name="connsiteY18" fmla="*/ 502342 h 5095933"/>
              <a:gd name="connsiteX19" fmla="*/ 5261937 w 12192418"/>
              <a:gd name="connsiteY19" fmla="*/ 508998 h 5095933"/>
              <a:gd name="connsiteX20" fmla="*/ 5503332 w 12192418"/>
              <a:gd name="connsiteY20" fmla="*/ 514953 h 5095933"/>
              <a:gd name="connsiteX21" fmla="*/ 5747167 w 12192418"/>
              <a:gd name="connsiteY21" fmla="*/ 521259 h 5095933"/>
              <a:gd name="connsiteX22" fmla="*/ 5995877 w 12192418"/>
              <a:gd name="connsiteY22" fmla="*/ 525463 h 5095933"/>
              <a:gd name="connsiteX23" fmla="*/ 6247026 w 12192418"/>
              <a:gd name="connsiteY23" fmla="*/ 525463 h 5095933"/>
              <a:gd name="connsiteX24" fmla="*/ 6500613 w 12192418"/>
              <a:gd name="connsiteY24" fmla="*/ 527565 h 5095933"/>
              <a:gd name="connsiteX25" fmla="*/ 6756639 w 12192418"/>
              <a:gd name="connsiteY25" fmla="*/ 525463 h 5095933"/>
              <a:gd name="connsiteX26" fmla="*/ 7016322 w 12192418"/>
              <a:gd name="connsiteY26" fmla="*/ 521259 h 5095933"/>
              <a:gd name="connsiteX27" fmla="*/ 7276005 w 12192418"/>
              <a:gd name="connsiteY27" fmla="*/ 517406 h 5095933"/>
              <a:gd name="connsiteX28" fmla="*/ 7539345 w 12192418"/>
              <a:gd name="connsiteY28" fmla="*/ 508998 h 5095933"/>
              <a:gd name="connsiteX29" fmla="*/ 7805124 w 12192418"/>
              <a:gd name="connsiteY29" fmla="*/ 500241 h 5095933"/>
              <a:gd name="connsiteX30" fmla="*/ 8070903 w 12192418"/>
              <a:gd name="connsiteY30" fmla="*/ 490082 h 5095933"/>
              <a:gd name="connsiteX31" fmla="*/ 8339121 w 12192418"/>
              <a:gd name="connsiteY31" fmla="*/ 475719 h 5095933"/>
              <a:gd name="connsiteX32" fmla="*/ 8609776 w 12192418"/>
              <a:gd name="connsiteY32" fmla="*/ 458554 h 5095933"/>
              <a:gd name="connsiteX33" fmla="*/ 8881651 w 12192418"/>
              <a:gd name="connsiteY33" fmla="*/ 442089 h 5095933"/>
              <a:gd name="connsiteX34" fmla="*/ 9153526 w 12192418"/>
              <a:gd name="connsiteY34" fmla="*/ 421071 h 5095933"/>
              <a:gd name="connsiteX35" fmla="*/ 9429058 w 12192418"/>
              <a:gd name="connsiteY35" fmla="*/ 395849 h 5095933"/>
              <a:gd name="connsiteX36" fmla="*/ 9700933 w 12192418"/>
              <a:gd name="connsiteY36" fmla="*/ 370626 h 5095933"/>
              <a:gd name="connsiteX37" fmla="*/ 9977684 w 12192418"/>
              <a:gd name="connsiteY37" fmla="*/ 341551 h 5095933"/>
              <a:gd name="connsiteX38" fmla="*/ 10255655 w 12192418"/>
              <a:gd name="connsiteY38" fmla="*/ 309673 h 5095933"/>
              <a:gd name="connsiteX39" fmla="*/ 10529968 w 12192418"/>
              <a:gd name="connsiteY39" fmla="*/ 276043 h 5095933"/>
              <a:gd name="connsiteX40" fmla="*/ 10807939 w 12192418"/>
              <a:gd name="connsiteY40" fmla="*/ 236809 h 5095933"/>
              <a:gd name="connsiteX41" fmla="*/ 11084690 w 12192418"/>
              <a:gd name="connsiteY41" fmla="*/ 194772 h 5095933"/>
              <a:gd name="connsiteX42" fmla="*/ 11362661 w 12192418"/>
              <a:gd name="connsiteY42" fmla="*/ 153085 h 5095933"/>
              <a:gd name="connsiteX43" fmla="*/ 11639412 w 12192418"/>
              <a:gd name="connsiteY43" fmla="*/ 104392 h 5095933"/>
              <a:gd name="connsiteX44" fmla="*/ 11914945 w 12192418"/>
              <a:gd name="connsiteY44" fmla="*/ 54648 h 5095933"/>
              <a:gd name="connsiteX45" fmla="*/ 12191696 w 12192418"/>
              <a:gd name="connsiteY45" fmla="*/ 2452 h 5095933"/>
              <a:gd name="connsiteX46" fmla="*/ 12191696 w 12192418"/>
              <a:gd name="connsiteY46" fmla="*/ 2109542 h 5095933"/>
              <a:gd name="connsiteX47" fmla="*/ 12191999 w 12192418"/>
              <a:gd name="connsiteY47" fmla="*/ 2109542 h 5095933"/>
              <a:gd name="connsiteX48" fmla="*/ 12191999 w 12192418"/>
              <a:gd name="connsiteY48" fmla="*/ 2802467 h 5095933"/>
              <a:gd name="connsiteX49" fmla="*/ 12192418 w 12192418"/>
              <a:gd name="connsiteY49" fmla="*/ 2802467 h 5095933"/>
              <a:gd name="connsiteX50" fmla="*/ 12192418 w 12192418"/>
              <a:gd name="connsiteY50" fmla="*/ 5095933 h 5095933"/>
              <a:gd name="connsiteX51" fmla="*/ 1 w 12192418"/>
              <a:gd name="connsiteY51" fmla="*/ 5095933 h 5095933"/>
              <a:gd name="connsiteX52" fmla="*/ 1 w 12192418"/>
              <a:gd name="connsiteY52" fmla="*/ 4074529 h 5095933"/>
              <a:gd name="connsiteX53" fmla="*/ 0 w 12192418"/>
              <a:gd name="connsiteY53" fmla="*/ 4074529 h 5095933"/>
              <a:gd name="connsiteX54" fmla="*/ 0 w 12192418"/>
              <a:gd name="connsiteY54" fmla="*/ 2109542 h 5095933"/>
              <a:gd name="connsiteX55" fmla="*/ 1 w 12192418"/>
              <a:gd name="connsiteY55" fmla="*/ 2109542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12192418" h="5095933">
                <a:moveTo>
                  <a:pt x="1" y="0"/>
                </a:moveTo>
                <a:lnTo>
                  <a:pt x="71932" y="12261"/>
                </a:lnTo>
                <a:lnTo>
                  <a:pt x="282849" y="48343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4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7"/>
                </a:lnTo>
                <a:lnTo>
                  <a:pt x="2672421" y="349608"/>
                </a:lnTo>
                <a:lnTo>
                  <a:pt x="3057678" y="383588"/>
                </a:lnTo>
                <a:lnTo>
                  <a:pt x="3464881" y="414415"/>
                </a:lnTo>
                <a:lnTo>
                  <a:pt x="3889152" y="443841"/>
                </a:lnTo>
                <a:lnTo>
                  <a:pt x="4331710" y="471515"/>
                </a:lnTo>
                <a:lnTo>
                  <a:pt x="4558476" y="481324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7" y="521259"/>
                </a:lnTo>
                <a:lnTo>
                  <a:pt x="5995877" y="525463"/>
                </a:lnTo>
                <a:lnTo>
                  <a:pt x="6247026" y="525463"/>
                </a:lnTo>
                <a:lnTo>
                  <a:pt x="6500613" y="527565"/>
                </a:lnTo>
                <a:lnTo>
                  <a:pt x="6756639" y="525463"/>
                </a:lnTo>
                <a:lnTo>
                  <a:pt x="7016322" y="521259"/>
                </a:lnTo>
                <a:lnTo>
                  <a:pt x="7276005" y="517406"/>
                </a:lnTo>
                <a:lnTo>
                  <a:pt x="7539345" y="508998"/>
                </a:lnTo>
                <a:lnTo>
                  <a:pt x="7805124" y="500241"/>
                </a:lnTo>
                <a:lnTo>
                  <a:pt x="8070903" y="490082"/>
                </a:lnTo>
                <a:lnTo>
                  <a:pt x="8339121" y="475719"/>
                </a:lnTo>
                <a:lnTo>
                  <a:pt x="8609776" y="458554"/>
                </a:lnTo>
                <a:lnTo>
                  <a:pt x="8881651" y="442089"/>
                </a:lnTo>
                <a:lnTo>
                  <a:pt x="9153526" y="421071"/>
                </a:lnTo>
                <a:lnTo>
                  <a:pt x="9429058" y="395849"/>
                </a:lnTo>
                <a:lnTo>
                  <a:pt x="9700933" y="370626"/>
                </a:lnTo>
                <a:lnTo>
                  <a:pt x="9977684" y="341551"/>
                </a:lnTo>
                <a:lnTo>
                  <a:pt x="10255655" y="309673"/>
                </a:lnTo>
                <a:lnTo>
                  <a:pt x="10529968" y="276043"/>
                </a:lnTo>
                <a:lnTo>
                  <a:pt x="10807939" y="236809"/>
                </a:lnTo>
                <a:lnTo>
                  <a:pt x="11084690" y="194772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109542"/>
                </a:lnTo>
                <a:lnTo>
                  <a:pt x="12191999" y="2109542"/>
                </a:lnTo>
                <a:lnTo>
                  <a:pt x="12191999" y="2802467"/>
                </a:lnTo>
                <a:lnTo>
                  <a:pt x="12192418" y="2802467"/>
                </a:lnTo>
                <a:lnTo>
                  <a:pt x="12192418" y="5095933"/>
                </a:lnTo>
                <a:lnTo>
                  <a:pt x="1" y="5095933"/>
                </a:lnTo>
                <a:lnTo>
                  <a:pt x="1" y="4074529"/>
                </a:lnTo>
                <a:lnTo>
                  <a:pt x="0" y="4074529"/>
                </a:lnTo>
                <a:lnTo>
                  <a:pt x="0" y="2109542"/>
                </a:lnTo>
                <a:lnTo>
                  <a:pt x="1" y="210954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024FC3E-6664-00BD-57BD-E7F355E8F5A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90952817"/>
              </p:ext>
            </p:extLst>
          </p:nvPr>
        </p:nvGraphicFramePr>
        <p:xfrm>
          <a:off x="104732" y="2810256"/>
          <a:ext cx="8865648" cy="38451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F5942693-9B8E-04D6-3AB4-4752DB49493A}"/>
              </a:ext>
            </a:extLst>
          </p:cNvPr>
          <p:cNvSpPr txBox="1"/>
          <p:nvPr/>
        </p:nvSpPr>
        <p:spPr>
          <a:xfrm rot="10800000" flipV="1">
            <a:off x="4571999" y="5035461"/>
            <a:ext cx="22683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Ideal for jobs such as project manager or financial analyst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4E78424C-6FD0-41F8-9CAA-5DC19C423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9144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891" y="428264"/>
            <a:ext cx="2331469" cy="5497974"/>
          </a:xfrm>
        </p:spPr>
        <p:txBody>
          <a:bodyPr anchor="ctr">
            <a:normAutofit/>
          </a:bodyPr>
          <a:lstStyle/>
          <a:p>
            <a:r>
              <a:rPr lang="en-US" sz="3600" dirty="0">
                <a:solidFill>
                  <a:srgbClr val="F2F2F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Interview Type 2 – Competency-Based Interview</a:t>
            </a:r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DD136760-57DC-4301-8BEA-B71AD2D13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20982" y="0"/>
            <a:ext cx="6023018" cy="6858000"/>
          </a:xfrm>
          <a:custGeom>
            <a:avLst/>
            <a:gdLst>
              <a:gd name="connsiteX0" fmla="*/ 1176 w 8030690"/>
              <a:gd name="connsiteY0" fmla="*/ 0 h 6858000"/>
              <a:gd name="connsiteX1" fmla="*/ 1344715 w 8030690"/>
              <a:gd name="connsiteY1" fmla="*/ 0 h 6858000"/>
              <a:gd name="connsiteX2" fmla="*/ 1344715 w 8030690"/>
              <a:gd name="connsiteY2" fmla="*/ 0 h 6858000"/>
              <a:gd name="connsiteX3" fmla="*/ 8030690 w 8030690"/>
              <a:gd name="connsiteY3" fmla="*/ 0 h 6858000"/>
              <a:gd name="connsiteX4" fmla="*/ 8030690 w 8030690"/>
              <a:gd name="connsiteY4" fmla="*/ 6858000 h 6858000"/>
              <a:gd name="connsiteX5" fmla="*/ 477746 w 8030690"/>
              <a:gd name="connsiteY5" fmla="*/ 6858000 h 6858000"/>
              <a:gd name="connsiteX6" fmla="*/ 477746 w 8030690"/>
              <a:gd name="connsiteY6" fmla="*/ 6858000 h 6858000"/>
              <a:gd name="connsiteX7" fmla="*/ 0 w 8030690"/>
              <a:gd name="connsiteY7" fmla="*/ 6858000 h 6858000"/>
              <a:gd name="connsiteX8" fmla="*/ 5883 w 8030690"/>
              <a:gd name="connsiteY8" fmla="*/ 6817538 h 6858000"/>
              <a:gd name="connsiteX9" fmla="*/ 23196 w 8030690"/>
              <a:gd name="connsiteY9" fmla="*/ 6698894 h 6858000"/>
              <a:gd name="connsiteX10" fmla="*/ 35298 w 8030690"/>
              <a:gd name="connsiteY10" fmla="*/ 6612483 h 6858000"/>
              <a:gd name="connsiteX11" fmla="*/ 48073 w 8030690"/>
              <a:gd name="connsiteY11" fmla="*/ 6509613 h 6858000"/>
              <a:gd name="connsiteX12" fmla="*/ 63369 w 8030690"/>
              <a:gd name="connsiteY12" fmla="*/ 6387541 h 6858000"/>
              <a:gd name="connsiteX13" fmla="*/ 79506 w 8030690"/>
              <a:gd name="connsiteY13" fmla="*/ 6252438 h 6858000"/>
              <a:gd name="connsiteX14" fmla="*/ 96483 w 8030690"/>
              <a:gd name="connsiteY14" fmla="*/ 6100191 h 6858000"/>
              <a:gd name="connsiteX15" fmla="*/ 114468 w 8030690"/>
              <a:gd name="connsiteY15" fmla="*/ 5934227 h 6858000"/>
              <a:gd name="connsiteX16" fmla="*/ 132454 w 8030690"/>
              <a:gd name="connsiteY16" fmla="*/ 5753862 h 6858000"/>
              <a:gd name="connsiteX17" fmla="*/ 150775 w 8030690"/>
              <a:gd name="connsiteY17" fmla="*/ 5561838 h 6858000"/>
              <a:gd name="connsiteX18" fmla="*/ 167752 w 8030690"/>
              <a:gd name="connsiteY18" fmla="*/ 5354726 h 6858000"/>
              <a:gd name="connsiteX19" fmla="*/ 184057 w 8030690"/>
              <a:gd name="connsiteY19" fmla="*/ 5138013 h 6858000"/>
              <a:gd name="connsiteX20" fmla="*/ 198849 w 8030690"/>
              <a:gd name="connsiteY20" fmla="*/ 4908956 h 6858000"/>
              <a:gd name="connsiteX21" fmla="*/ 212968 w 8030690"/>
              <a:gd name="connsiteY21" fmla="*/ 4670298 h 6858000"/>
              <a:gd name="connsiteX22" fmla="*/ 226248 w 8030690"/>
              <a:gd name="connsiteY22" fmla="*/ 4421352 h 6858000"/>
              <a:gd name="connsiteX23" fmla="*/ 230954 w 8030690"/>
              <a:gd name="connsiteY23" fmla="*/ 4293793 h 6858000"/>
              <a:gd name="connsiteX24" fmla="*/ 236165 w 8030690"/>
              <a:gd name="connsiteY24" fmla="*/ 4163491 h 6858000"/>
              <a:gd name="connsiteX25" fmla="*/ 241039 w 8030690"/>
              <a:gd name="connsiteY25" fmla="*/ 4031132 h 6858000"/>
              <a:gd name="connsiteX26" fmla="*/ 244233 w 8030690"/>
              <a:gd name="connsiteY26" fmla="*/ 3898087 h 6858000"/>
              <a:gd name="connsiteX27" fmla="*/ 247091 w 8030690"/>
              <a:gd name="connsiteY27" fmla="*/ 3762298 h 6858000"/>
              <a:gd name="connsiteX28" fmla="*/ 250116 w 8030690"/>
              <a:gd name="connsiteY28" fmla="*/ 3625138 h 6858000"/>
              <a:gd name="connsiteX29" fmla="*/ 252133 w 8030690"/>
              <a:gd name="connsiteY29" fmla="*/ 3485235 h 6858000"/>
              <a:gd name="connsiteX30" fmla="*/ 252133 w 8030690"/>
              <a:gd name="connsiteY30" fmla="*/ 3343960 h 6858000"/>
              <a:gd name="connsiteX31" fmla="*/ 253142 w 8030690"/>
              <a:gd name="connsiteY31" fmla="*/ 3201314 h 6858000"/>
              <a:gd name="connsiteX32" fmla="*/ 252133 w 8030690"/>
              <a:gd name="connsiteY32" fmla="*/ 3057296 h 6858000"/>
              <a:gd name="connsiteX33" fmla="*/ 250116 w 8030690"/>
              <a:gd name="connsiteY33" fmla="*/ 2911221 h 6858000"/>
              <a:gd name="connsiteX34" fmla="*/ 248267 w 8030690"/>
              <a:gd name="connsiteY34" fmla="*/ 2765145 h 6858000"/>
              <a:gd name="connsiteX35" fmla="*/ 244233 w 8030690"/>
              <a:gd name="connsiteY35" fmla="*/ 2617013 h 6858000"/>
              <a:gd name="connsiteX36" fmla="*/ 240031 w 8030690"/>
              <a:gd name="connsiteY36" fmla="*/ 2467508 h 6858000"/>
              <a:gd name="connsiteX37" fmla="*/ 235156 w 8030690"/>
              <a:gd name="connsiteY37" fmla="*/ 2318004 h 6858000"/>
              <a:gd name="connsiteX38" fmla="*/ 228265 w 8030690"/>
              <a:gd name="connsiteY38" fmla="*/ 2167128 h 6858000"/>
              <a:gd name="connsiteX39" fmla="*/ 220028 w 8030690"/>
              <a:gd name="connsiteY39" fmla="*/ 2014880 h 6858000"/>
              <a:gd name="connsiteX40" fmla="*/ 212128 w 8030690"/>
              <a:gd name="connsiteY40" fmla="*/ 1861947 h 6858000"/>
              <a:gd name="connsiteX41" fmla="*/ 202043 w 8030690"/>
              <a:gd name="connsiteY41" fmla="*/ 1709013 h 6858000"/>
              <a:gd name="connsiteX42" fmla="*/ 189940 w 8030690"/>
              <a:gd name="connsiteY42" fmla="*/ 1554023 h 6858000"/>
              <a:gd name="connsiteX43" fmla="*/ 177838 w 8030690"/>
              <a:gd name="connsiteY43" fmla="*/ 1401089 h 6858000"/>
              <a:gd name="connsiteX44" fmla="*/ 163886 w 8030690"/>
              <a:gd name="connsiteY44" fmla="*/ 1245413 h 6858000"/>
              <a:gd name="connsiteX45" fmla="*/ 148590 w 8030690"/>
              <a:gd name="connsiteY45" fmla="*/ 1089050 h 6858000"/>
              <a:gd name="connsiteX46" fmla="*/ 132454 w 8030690"/>
              <a:gd name="connsiteY46" fmla="*/ 934745 h 6858000"/>
              <a:gd name="connsiteX47" fmla="*/ 113628 w 8030690"/>
              <a:gd name="connsiteY47" fmla="*/ 778383 h 6858000"/>
              <a:gd name="connsiteX48" fmla="*/ 93457 w 8030690"/>
              <a:gd name="connsiteY48" fmla="*/ 622706 h 6858000"/>
              <a:gd name="connsiteX49" fmla="*/ 73454 w 8030690"/>
              <a:gd name="connsiteY49" fmla="*/ 466344 h 6858000"/>
              <a:gd name="connsiteX50" fmla="*/ 50090 w 8030690"/>
              <a:gd name="connsiteY50" fmla="*/ 310667 h 6858000"/>
              <a:gd name="connsiteX51" fmla="*/ 26222 w 8030690"/>
              <a:gd name="connsiteY51" fmla="*/ 15567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8030690" h="6858000">
                <a:moveTo>
                  <a:pt x="1176" y="0"/>
                </a:moveTo>
                <a:lnTo>
                  <a:pt x="1344715" y="0"/>
                </a:lnTo>
                <a:lnTo>
                  <a:pt x="1344715" y="0"/>
                </a:lnTo>
                <a:lnTo>
                  <a:pt x="8030690" y="0"/>
                </a:lnTo>
                <a:lnTo>
                  <a:pt x="8030690" y="6858000"/>
                </a:lnTo>
                <a:lnTo>
                  <a:pt x="477746" y="6858000"/>
                </a:lnTo>
                <a:lnTo>
                  <a:pt x="477746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8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8" y="5934227"/>
                </a:lnTo>
                <a:lnTo>
                  <a:pt x="132454" y="5753862"/>
                </a:lnTo>
                <a:lnTo>
                  <a:pt x="150775" y="5561838"/>
                </a:lnTo>
                <a:lnTo>
                  <a:pt x="167752" y="5354726"/>
                </a:lnTo>
                <a:lnTo>
                  <a:pt x="184057" y="5138013"/>
                </a:lnTo>
                <a:lnTo>
                  <a:pt x="198849" y="4908956"/>
                </a:lnTo>
                <a:lnTo>
                  <a:pt x="212968" y="4670298"/>
                </a:lnTo>
                <a:lnTo>
                  <a:pt x="226248" y="4421352"/>
                </a:lnTo>
                <a:lnTo>
                  <a:pt x="230954" y="4293793"/>
                </a:lnTo>
                <a:lnTo>
                  <a:pt x="236165" y="4163491"/>
                </a:lnTo>
                <a:lnTo>
                  <a:pt x="241039" y="4031132"/>
                </a:lnTo>
                <a:lnTo>
                  <a:pt x="244233" y="3898087"/>
                </a:lnTo>
                <a:lnTo>
                  <a:pt x="247091" y="3762298"/>
                </a:lnTo>
                <a:lnTo>
                  <a:pt x="250116" y="3625138"/>
                </a:lnTo>
                <a:lnTo>
                  <a:pt x="252133" y="3485235"/>
                </a:lnTo>
                <a:lnTo>
                  <a:pt x="252133" y="3343960"/>
                </a:lnTo>
                <a:lnTo>
                  <a:pt x="253142" y="3201314"/>
                </a:lnTo>
                <a:lnTo>
                  <a:pt x="252133" y="3057296"/>
                </a:lnTo>
                <a:lnTo>
                  <a:pt x="250116" y="2911221"/>
                </a:lnTo>
                <a:lnTo>
                  <a:pt x="248267" y="2765145"/>
                </a:lnTo>
                <a:lnTo>
                  <a:pt x="244233" y="2617013"/>
                </a:lnTo>
                <a:lnTo>
                  <a:pt x="240031" y="2467508"/>
                </a:lnTo>
                <a:lnTo>
                  <a:pt x="235156" y="2318004"/>
                </a:lnTo>
                <a:lnTo>
                  <a:pt x="228265" y="2167128"/>
                </a:lnTo>
                <a:lnTo>
                  <a:pt x="220028" y="2014880"/>
                </a:lnTo>
                <a:lnTo>
                  <a:pt x="212128" y="1861947"/>
                </a:lnTo>
                <a:lnTo>
                  <a:pt x="202043" y="1709013"/>
                </a:lnTo>
                <a:lnTo>
                  <a:pt x="189940" y="1554023"/>
                </a:lnTo>
                <a:lnTo>
                  <a:pt x="177838" y="1401089"/>
                </a:lnTo>
                <a:lnTo>
                  <a:pt x="163886" y="1245413"/>
                </a:lnTo>
                <a:lnTo>
                  <a:pt x="148590" y="1089050"/>
                </a:lnTo>
                <a:lnTo>
                  <a:pt x="132454" y="934745"/>
                </a:lnTo>
                <a:lnTo>
                  <a:pt x="113628" y="778383"/>
                </a:lnTo>
                <a:lnTo>
                  <a:pt x="93457" y="622706"/>
                </a:lnTo>
                <a:lnTo>
                  <a:pt x="73454" y="466344"/>
                </a:lnTo>
                <a:lnTo>
                  <a:pt x="50090" y="310667"/>
                </a:lnTo>
                <a:lnTo>
                  <a:pt x="26222" y="15567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3" name="Freeform 11">
            <a:extLst>
              <a:ext uri="{FF2B5EF4-FFF2-40B4-BE49-F238E27FC236}">
                <a16:creationId xmlns:a16="http://schemas.microsoft.com/office/drawing/2014/main" id="{BDC58DEA-1307-4F44-AD47-E613D8B76A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961082" y="-1"/>
            <a:ext cx="419604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C99B912D-1E4B-42AF-A2BE-CFEFEC916E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graphicFrame>
        <p:nvGraphicFramePr>
          <p:cNvPr id="35" name="Content Placeholder 2">
            <a:extLst>
              <a:ext uri="{FF2B5EF4-FFF2-40B4-BE49-F238E27FC236}">
                <a16:creationId xmlns:a16="http://schemas.microsoft.com/office/drawing/2014/main" id="{6FF8262B-5958-2B0E-9858-D7CDD8697F5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59034717"/>
              </p:ext>
            </p:extLst>
          </p:nvPr>
        </p:nvGraphicFramePr>
        <p:xfrm>
          <a:off x="3786187" y="1447800"/>
          <a:ext cx="4872038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076446"/>
            <a:ext cx="8738886" cy="1160916"/>
          </a:xfrm>
        </p:spPr>
        <p:txBody>
          <a:bodyPr>
            <a:normAutofit/>
          </a:bodyPr>
          <a:lstStyle/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Interview Type 3 – Panel Interview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8A8F49C-A88D-E445-6CA8-13257CFBEF3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56651533"/>
              </p:ext>
            </p:extLst>
          </p:nvPr>
        </p:nvGraphicFramePr>
        <p:xfrm>
          <a:off x="484583" y="2237362"/>
          <a:ext cx="7053264" cy="40467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4583" y="452718"/>
            <a:ext cx="7053542" cy="1400530"/>
          </a:xfrm>
        </p:spPr>
        <p:txBody>
          <a:bodyPr>
            <a:normAutofit/>
          </a:bodyPr>
          <a:lstStyle/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Appropriate Questioning Techniques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C0CBD0A-5617-26FC-C471-E1288918B8D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20381333"/>
              </p:ext>
            </p:extLst>
          </p:nvPr>
        </p:nvGraphicFramePr>
        <p:xfrm>
          <a:off x="484583" y="2237362"/>
          <a:ext cx="7053264" cy="40467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7180" y="452718"/>
            <a:ext cx="7053542" cy="1400530"/>
          </a:xfrm>
        </p:spPr>
        <p:txBody>
          <a:bodyPr>
            <a:normAutofit/>
          </a:bodyPr>
          <a:lstStyle/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Face-to-Face vs Online Interviews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1EB07F9-783F-E468-FD68-8DAFFC2353D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8821515"/>
              </p:ext>
            </p:extLst>
          </p:nvPr>
        </p:nvGraphicFramePr>
        <p:xfrm>
          <a:off x="484582" y="2326510"/>
          <a:ext cx="7536673" cy="39575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700" y="2338086"/>
            <a:ext cx="6711654" cy="4519914"/>
          </a:xfrm>
        </p:spPr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Recruitment is a strategic area of Human Resources that directly affects the success of a project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Utilizing a combination of structured and competency-based interviewing methods will help to increase the accuracy of the selection process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Effective questions will allow for a more thorough understanding of the candidate's suitability for a particular position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Combining face-to-face and online interviews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will be beneficial for improving the 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 efficiency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of the selection process</a:t>
            </a:r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699" y="1967696"/>
            <a:ext cx="8061657" cy="4595149"/>
          </a:xfrm>
        </p:spPr>
        <p:txBody>
          <a:bodyPr>
            <a:noAutofit/>
          </a:bodyPr>
          <a:lstStyle/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Armstrong, M., &amp; Taylor, S. (2020). Armstrong’s Handbook of Human Resource Management Practice. Kogan Page.</a:t>
            </a:r>
          </a:p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Campion, M. A., Palmer, D. K., &amp; Campion, J. E. (1997). A review of structure in the selection interview. Personnel Psychology.</a:t>
            </a:r>
          </a:p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Dessler, G. (2020). Human Resource Management. Pearson.</a:t>
            </a:r>
          </a:p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Foot, M., &amp; Hook, C. (2019). Introducing Human Resource Management. Pearson.</a:t>
            </a:r>
          </a:p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Kline, N. (2021). Time to Think: Listening to Ignite the Human Mind. Cassell.</a:t>
            </a:r>
          </a:p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SHRM. (2023). Interviewing Best Practices for HR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ofessionals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11394</TotalTime>
  <Words>797</Words>
  <Application>Microsoft Office PowerPoint</Application>
  <PresentationFormat>On-screen Show (4:3)</PresentationFormat>
  <Paragraphs>74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Aptos</vt:lpstr>
      <vt:lpstr>Arial</vt:lpstr>
      <vt:lpstr>Century Gothic</vt:lpstr>
      <vt:lpstr>Wingdings 3</vt:lpstr>
      <vt:lpstr>Ion</vt:lpstr>
      <vt:lpstr>                       MODULE TITLE:  DEVELOPING AND MANAGING INDIVIDUALS AND TEAMS                         MODULE CODE:LCLM5002                      Student Name: Oliviu Muntean                              Student ID:2411169   </vt:lpstr>
      <vt:lpstr>Recruitment and Selection Strategies for a Business Transformation Project</vt:lpstr>
      <vt:lpstr>Table of Contents</vt:lpstr>
      <vt:lpstr>Company Introduction</vt:lpstr>
      <vt:lpstr>Recruitment Process Overview</vt:lpstr>
      <vt:lpstr>Job Analysis, Job Description, and Person Specification</vt:lpstr>
      <vt:lpstr>Steps to Recruit the Right Candidate</vt:lpstr>
      <vt:lpstr>Interview Type 1 – Structured Interview</vt:lpstr>
      <vt:lpstr>Interview Type 2 – Competency-Based Interview</vt:lpstr>
      <vt:lpstr>Interview Type 3 – Panel Interview</vt:lpstr>
      <vt:lpstr>Appropriate Questioning Techniques</vt:lpstr>
      <vt:lpstr>Face-to-Face vs Online Interviews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Oliviu Muntean</dc:creator>
  <cp:keywords/>
  <dc:description>generated using python-pptx</dc:description>
  <cp:lastModifiedBy>Oliviu Muntean</cp:lastModifiedBy>
  <cp:revision>5</cp:revision>
  <dcterms:created xsi:type="dcterms:W3CDTF">2013-01-27T09:14:16Z</dcterms:created>
  <dcterms:modified xsi:type="dcterms:W3CDTF">2025-11-11T21:07:33Z</dcterms:modified>
  <cp:category/>
</cp:coreProperties>
</file>