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 rtl="0">
      <a:defRPr lang="bg-BG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47" d="100"/>
          <a:sy n="47" d="100"/>
        </p:scale>
        <p:origin x="87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858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odora Dyakova" userId="0ad41c5497605d6b" providerId="LiveId" clId="{0EFB257B-9C07-4876-843D-78FC84669E59}"/>
    <pc:docChg chg="undo custSel addSld delSld modSld">
      <pc:chgData name="Teodora Dyakova" userId="0ad41c5497605d6b" providerId="LiveId" clId="{0EFB257B-9C07-4876-843D-78FC84669E59}" dt="2025-03-21T14:32:14.088" v="364" actId="20577"/>
      <pc:docMkLst>
        <pc:docMk/>
      </pc:docMkLst>
      <pc:sldChg chg="modSp mod">
        <pc:chgData name="Teodora Dyakova" userId="0ad41c5497605d6b" providerId="LiveId" clId="{0EFB257B-9C07-4876-843D-78FC84669E59}" dt="2025-03-21T13:58:17.473" v="60" actId="20577"/>
        <pc:sldMkLst>
          <pc:docMk/>
          <pc:sldMk cId="232367057" sldId="256"/>
        </pc:sldMkLst>
        <pc:spChg chg="mod">
          <ac:chgData name="Teodora Dyakova" userId="0ad41c5497605d6b" providerId="LiveId" clId="{0EFB257B-9C07-4876-843D-78FC84669E59}" dt="2025-03-21T13:58:17.473" v="60" actId="20577"/>
          <ac:spMkLst>
            <pc:docMk/>
            <pc:sldMk cId="232367057" sldId="256"/>
            <ac:spMk id="2" creationId="{00000000-0000-0000-0000-000000000000}"/>
          </ac:spMkLst>
        </pc:spChg>
        <pc:spChg chg="mod">
          <ac:chgData name="Teodora Dyakova" userId="0ad41c5497605d6b" providerId="LiveId" clId="{0EFB257B-9C07-4876-843D-78FC84669E59}" dt="2025-03-21T13:57:59.775" v="38" actId="20577"/>
          <ac:spMkLst>
            <pc:docMk/>
            <pc:sldMk cId="232367057" sldId="256"/>
            <ac:spMk id="3" creationId="{00000000-0000-0000-0000-000000000000}"/>
          </ac:spMkLst>
        </pc:spChg>
      </pc:sldChg>
      <pc:sldChg chg="modSp mod">
        <pc:chgData name="Teodora Dyakova" userId="0ad41c5497605d6b" providerId="LiveId" clId="{0EFB257B-9C07-4876-843D-78FC84669E59}" dt="2025-03-21T14:32:14.088" v="364" actId="20577"/>
        <pc:sldMkLst>
          <pc:docMk/>
          <pc:sldMk cId="15776514" sldId="259"/>
        </pc:sldMkLst>
        <pc:spChg chg="mod">
          <ac:chgData name="Teodora Dyakova" userId="0ad41c5497605d6b" providerId="LiveId" clId="{0EFB257B-9C07-4876-843D-78FC84669E59}" dt="2025-03-21T14:07:35.886" v="160"/>
          <ac:spMkLst>
            <pc:docMk/>
            <pc:sldMk cId="15776514" sldId="259"/>
            <ac:spMk id="2" creationId="{E787C298-C261-13B9-7BC7-765899FE3C23}"/>
          </ac:spMkLst>
        </pc:spChg>
        <pc:spChg chg="mod">
          <ac:chgData name="Teodora Dyakova" userId="0ad41c5497605d6b" providerId="LiveId" clId="{0EFB257B-9C07-4876-843D-78FC84669E59}" dt="2025-03-21T14:32:14.088" v="364" actId="20577"/>
          <ac:spMkLst>
            <pc:docMk/>
            <pc:sldMk cId="15776514" sldId="259"/>
            <ac:spMk id="9" creationId="{42E8045E-27EB-D94F-F1F5-C16AE3DF4F4D}"/>
          </ac:spMkLst>
        </pc:spChg>
        <pc:picChg chg="mod">
          <ac:chgData name="Teodora Dyakova" userId="0ad41c5497605d6b" providerId="LiveId" clId="{0EFB257B-9C07-4876-843D-78FC84669E59}" dt="2025-03-21T14:06:26.500" v="101" actId="14100"/>
          <ac:picMkLst>
            <pc:docMk/>
            <pc:sldMk cId="15776514" sldId="259"/>
            <ac:picMk id="4" creationId="{3A2A3011-DF89-3603-ABCD-CA286AA9E56B}"/>
          </ac:picMkLst>
        </pc:picChg>
      </pc:sldChg>
      <pc:sldChg chg="addSp modSp mod">
        <pc:chgData name="Teodora Dyakova" userId="0ad41c5497605d6b" providerId="LiveId" clId="{0EFB257B-9C07-4876-843D-78FC84669E59}" dt="2025-03-21T14:26:25.524" v="260" actId="20577"/>
        <pc:sldMkLst>
          <pc:docMk/>
          <pc:sldMk cId="1923568960" sldId="260"/>
        </pc:sldMkLst>
        <pc:spChg chg="mod">
          <ac:chgData name="Teodora Dyakova" userId="0ad41c5497605d6b" providerId="LiveId" clId="{0EFB257B-9C07-4876-843D-78FC84669E59}" dt="2025-03-21T14:08:14.463" v="179" actId="20577"/>
          <ac:spMkLst>
            <pc:docMk/>
            <pc:sldMk cId="1923568960" sldId="260"/>
            <ac:spMk id="2" creationId="{0AEE6696-B8ED-E748-A6DE-CBEE24828A80}"/>
          </ac:spMkLst>
        </pc:spChg>
        <pc:spChg chg="mod">
          <ac:chgData name="Teodora Dyakova" userId="0ad41c5497605d6b" providerId="LiveId" clId="{0EFB257B-9C07-4876-843D-78FC84669E59}" dt="2025-03-21T14:26:25.524" v="260" actId="20577"/>
          <ac:spMkLst>
            <pc:docMk/>
            <pc:sldMk cId="1923568960" sldId="260"/>
            <ac:spMk id="18" creationId="{161E7F14-2DD6-9DC3-A56F-48B1C1181E71}"/>
          </ac:spMkLst>
        </pc:spChg>
        <pc:picChg chg="mod">
          <ac:chgData name="Teodora Dyakova" userId="0ad41c5497605d6b" providerId="LiveId" clId="{0EFB257B-9C07-4876-843D-78FC84669E59}" dt="2025-03-21T14:14:46.492" v="213" actId="14100"/>
          <ac:picMkLst>
            <pc:docMk/>
            <pc:sldMk cId="1923568960" sldId="260"/>
            <ac:picMk id="4" creationId="{6103DD5D-32A6-DC0C-24B7-C3F215BE3127}"/>
          </ac:picMkLst>
        </pc:picChg>
        <pc:picChg chg="add mod">
          <ac:chgData name="Teodora Dyakova" userId="0ad41c5497605d6b" providerId="LiveId" clId="{0EFB257B-9C07-4876-843D-78FC84669E59}" dt="2025-03-21T14:14:30.836" v="211" actId="14100"/>
          <ac:picMkLst>
            <pc:docMk/>
            <pc:sldMk cId="1923568960" sldId="260"/>
            <ac:picMk id="5" creationId="{82EE3F31-00CE-4102-084B-47B526DACF83}"/>
          </ac:picMkLst>
        </pc:picChg>
      </pc:sldChg>
      <pc:sldChg chg="modSp mod">
        <pc:chgData name="Teodora Dyakova" userId="0ad41c5497605d6b" providerId="LiveId" clId="{0EFB257B-9C07-4876-843D-78FC84669E59}" dt="2025-03-21T14:22:31.968" v="251" actId="20577"/>
        <pc:sldMkLst>
          <pc:docMk/>
          <pc:sldMk cId="1947201502" sldId="261"/>
        </pc:sldMkLst>
        <pc:spChg chg="mod">
          <ac:chgData name="Teodora Dyakova" userId="0ad41c5497605d6b" providerId="LiveId" clId="{0EFB257B-9C07-4876-843D-78FC84669E59}" dt="2025-03-21T14:22:31.968" v="251" actId="20577"/>
          <ac:spMkLst>
            <pc:docMk/>
            <pc:sldMk cId="1947201502" sldId="261"/>
            <ac:spMk id="3" creationId="{C379A269-B59B-3781-C97E-F55875DA85FA}"/>
          </ac:spMkLst>
        </pc:spChg>
      </pc:sldChg>
      <pc:sldChg chg="modSp mod">
        <pc:chgData name="Teodora Dyakova" userId="0ad41c5497605d6b" providerId="LiveId" clId="{0EFB257B-9C07-4876-843D-78FC84669E59}" dt="2025-03-21T14:02:57.509" v="100" actId="20577"/>
        <pc:sldMkLst>
          <pc:docMk/>
          <pc:sldMk cId="4090096985" sldId="262"/>
        </pc:sldMkLst>
        <pc:spChg chg="mod">
          <ac:chgData name="Teodora Dyakova" userId="0ad41c5497605d6b" providerId="LiveId" clId="{0EFB257B-9C07-4876-843D-78FC84669E59}" dt="2025-03-21T14:02:57.509" v="100" actId="20577"/>
          <ac:spMkLst>
            <pc:docMk/>
            <pc:sldMk cId="4090096985" sldId="262"/>
            <ac:spMk id="3" creationId="{3EA62C7B-CFB1-6CDF-4DC3-8C56EA770B9D}"/>
          </ac:spMkLst>
        </pc:spChg>
      </pc:sldChg>
      <pc:sldChg chg="addSp modSp new mod">
        <pc:chgData name="Teodora Dyakova" userId="0ad41c5497605d6b" providerId="LiveId" clId="{0EFB257B-9C07-4876-843D-78FC84669E59}" dt="2025-03-21T14:12:40.721" v="203" actId="1076"/>
        <pc:sldMkLst>
          <pc:docMk/>
          <pc:sldMk cId="1214786922" sldId="264"/>
        </pc:sldMkLst>
        <pc:spChg chg="mod">
          <ac:chgData name="Teodora Dyakova" userId="0ad41c5497605d6b" providerId="LiveId" clId="{0EFB257B-9C07-4876-843D-78FC84669E59}" dt="2025-03-21T14:10:17.121" v="195" actId="20577"/>
          <ac:spMkLst>
            <pc:docMk/>
            <pc:sldMk cId="1214786922" sldId="264"/>
            <ac:spMk id="2" creationId="{F91F9F0C-3A5D-2741-560C-0E5110146325}"/>
          </ac:spMkLst>
        </pc:spChg>
        <pc:spChg chg="mod">
          <ac:chgData name="Teodora Dyakova" userId="0ad41c5497605d6b" providerId="LiveId" clId="{0EFB257B-9C07-4876-843D-78FC84669E59}" dt="2025-03-21T14:12:25.965" v="201" actId="1076"/>
          <ac:spMkLst>
            <pc:docMk/>
            <pc:sldMk cId="1214786922" sldId="264"/>
            <ac:spMk id="3" creationId="{549767EC-B63A-B146-89F3-4FE86BCABFD3}"/>
          </ac:spMkLst>
        </pc:spChg>
        <pc:picChg chg="add">
          <ac:chgData name="Teodora Dyakova" userId="0ad41c5497605d6b" providerId="LiveId" clId="{0EFB257B-9C07-4876-843D-78FC84669E59}" dt="2025-03-21T14:11:59.144" v="196"/>
          <ac:picMkLst>
            <pc:docMk/>
            <pc:sldMk cId="1214786922" sldId="264"/>
            <ac:picMk id="4" creationId="{3B02DCDE-4347-795C-7C08-BB501508CB11}"/>
          </ac:picMkLst>
        </pc:picChg>
        <pc:picChg chg="add mod">
          <ac:chgData name="Teodora Dyakova" userId="0ad41c5497605d6b" providerId="LiveId" clId="{0EFB257B-9C07-4876-843D-78FC84669E59}" dt="2025-03-21T14:12:40.721" v="203" actId="1076"/>
          <ac:picMkLst>
            <pc:docMk/>
            <pc:sldMk cId="1214786922" sldId="264"/>
            <ac:picMk id="1026" creationId="{0AC59528-3730-B829-CEE8-80B7A0443821}"/>
          </ac:picMkLst>
        </pc:picChg>
      </pc:sldChg>
      <pc:sldChg chg="new del">
        <pc:chgData name="Teodora Dyakova" userId="0ad41c5497605d6b" providerId="LiveId" clId="{0EFB257B-9C07-4876-843D-78FC84669E59}" dt="2025-03-21T14:09:47.080" v="181" actId="680"/>
        <pc:sldMkLst>
          <pc:docMk/>
          <pc:sldMk cId="4252576052" sldId="264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105F81-77B2-447F-9BB4-D2F13453233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50117ED-5A66-4284-A6AC-49029D034023}">
      <dgm:prSet/>
      <dgm:spPr/>
      <dgm:t>
        <a:bodyPr/>
        <a:lstStyle/>
        <a:p>
          <a:r>
            <a:rPr lang="bg-BG" dirty="0" err="1"/>
            <a:t>Facts</a:t>
          </a:r>
          <a:r>
            <a:rPr lang="bg-BG" dirty="0"/>
            <a:t> </a:t>
          </a:r>
          <a:endParaRPr lang="en-US" dirty="0"/>
        </a:p>
      </dgm:t>
    </dgm:pt>
    <dgm:pt modelId="{ACE1750D-C2EF-4F91-A999-A625C51E1A97}" type="parTrans" cxnId="{0098B79F-A9D2-4D53-B60F-8E3E3397A76F}">
      <dgm:prSet/>
      <dgm:spPr/>
      <dgm:t>
        <a:bodyPr/>
        <a:lstStyle/>
        <a:p>
          <a:endParaRPr lang="en-US"/>
        </a:p>
      </dgm:t>
    </dgm:pt>
    <dgm:pt modelId="{EAE77B0D-F4B1-49C4-860B-49274A2E7660}" type="sibTrans" cxnId="{0098B79F-A9D2-4D53-B60F-8E3E3397A76F}">
      <dgm:prSet/>
      <dgm:spPr/>
      <dgm:t>
        <a:bodyPr/>
        <a:lstStyle/>
        <a:p>
          <a:endParaRPr lang="en-US"/>
        </a:p>
      </dgm:t>
    </dgm:pt>
    <dgm:pt modelId="{3423EAAA-98E6-46BC-9C9F-743D70C65986}">
      <dgm:prSet/>
      <dgm:spPr/>
      <dgm:t>
        <a:bodyPr/>
        <a:lstStyle/>
        <a:p>
          <a:r>
            <a:rPr lang="bg-BG" dirty="0" err="1"/>
            <a:t>Connection</a:t>
          </a:r>
          <a:r>
            <a:rPr lang="bg-BG" dirty="0"/>
            <a:t> </a:t>
          </a:r>
          <a:endParaRPr lang="en-US" dirty="0"/>
        </a:p>
      </dgm:t>
    </dgm:pt>
    <dgm:pt modelId="{94C8B4AF-B8C7-42F0-9C1F-5F2DF8072C45}" type="parTrans" cxnId="{44046AD1-CBD4-479F-8F92-6F37E1E417F5}">
      <dgm:prSet/>
      <dgm:spPr/>
      <dgm:t>
        <a:bodyPr/>
        <a:lstStyle/>
        <a:p>
          <a:endParaRPr lang="en-US"/>
        </a:p>
      </dgm:t>
    </dgm:pt>
    <dgm:pt modelId="{68B6EB81-A272-40B3-AE12-D3FC7D5D8712}" type="sibTrans" cxnId="{44046AD1-CBD4-479F-8F92-6F37E1E417F5}">
      <dgm:prSet/>
      <dgm:spPr/>
      <dgm:t>
        <a:bodyPr/>
        <a:lstStyle/>
        <a:p>
          <a:endParaRPr lang="en-US"/>
        </a:p>
      </dgm:t>
    </dgm:pt>
    <dgm:pt modelId="{5B0D9CD3-3D88-4222-8E88-E9ED511490B1}">
      <dgm:prSet/>
      <dgm:spPr/>
      <dgm:t>
        <a:bodyPr/>
        <a:lstStyle/>
        <a:p>
          <a:r>
            <a:rPr lang="bg-BG" dirty="0" err="1"/>
            <a:t>Potential</a:t>
          </a:r>
          <a:r>
            <a:rPr lang="bg-BG" dirty="0"/>
            <a:t> </a:t>
          </a:r>
          <a:r>
            <a:rPr lang="bg-BG" dirty="0" err="1">
              <a:latin typeface="Garamond" panose="02020404030301010803"/>
            </a:rPr>
            <a:t>motive</a:t>
          </a:r>
          <a:r>
            <a:rPr lang="bg-BG" dirty="0"/>
            <a:t> </a:t>
          </a:r>
          <a:endParaRPr lang="en-US" dirty="0"/>
        </a:p>
      </dgm:t>
    </dgm:pt>
    <dgm:pt modelId="{68C5F50B-C783-416A-A9A7-C48199AE48D6}" type="parTrans" cxnId="{80EF3973-9E03-4335-BC56-0483F958E70B}">
      <dgm:prSet/>
      <dgm:spPr/>
      <dgm:t>
        <a:bodyPr/>
        <a:lstStyle/>
        <a:p>
          <a:endParaRPr lang="en-US"/>
        </a:p>
      </dgm:t>
    </dgm:pt>
    <dgm:pt modelId="{C54E0EDC-BABF-409B-9471-D072B35C5DCD}" type="sibTrans" cxnId="{80EF3973-9E03-4335-BC56-0483F958E70B}">
      <dgm:prSet/>
      <dgm:spPr/>
      <dgm:t>
        <a:bodyPr/>
        <a:lstStyle/>
        <a:p>
          <a:endParaRPr lang="en-US"/>
        </a:p>
      </dgm:t>
    </dgm:pt>
    <dgm:pt modelId="{81EA519F-6C7B-42BD-B52C-583C0ECF0A0A}" type="pres">
      <dgm:prSet presAssocID="{B8105F81-77B2-447F-9BB4-D2F13453233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DBF178D-659D-4CF8-9C95-8EED62CBCB7C}" type="pres">
      <dgm:prSet presAssocID="{650117ED-5A66-4284-A6AC-49029D034023}" presName="hierRoot1" presStyleCnt="0"/>
      <dgm:spPr/>
    </dgm:pt>
    <dgm:pt modelId="{D1502DF4-9851-40D8-A8FF-D51839238548}" type="pres">
      <dgm:prSet presAssocID="{650117ED-5A66-4284-A6AC-49029D034023}" presName="composite" presStyleCnt="0"/>
      <dgm:spPr/>
    </dgm:pt>
    <dgm:pt modelId="{19ADB2B8-6A06-4656-AEBF-2826AE2DD9FE}" type="pres">
      <dgm:prSet presAssocID="{650117ED-5A66-4284-A6AC-49029D034023}" presName="background" presStyleLbl="node0" presStyleIdx="0" presStyleCnt="3"/>
      <dgm:spPr/>
    </dgm:pt>
    <dgm:pt modelId="{ED2862C2-E048-4732-94DE-03B09ACA8349}" type="pres">
      <dgm:prSet presAssocID="{650117ED-5A66-4284-A6AC-49029D034023}" presName="text" presStyleLbl="fgAcc0" presStyleIdx="0" presStyleCnt="3">
        <dgm:presLayoutVars>
          <dgm:chPref val="3"/>
        </dgm:presLayoutVars>
      </dgm:prSet>
      <dgm:spPr/>
    </dgm:pt>
    <dgm:pt modelId="{8B86CED9-3DDA-4CC1-95DA-9E7E6AFE6910}" type="pres">
      <dgm:prSet presAssocID="{650117ED-5A66-4284-A6AC-49029D034023}" presName="hierChild2" presStyleCnt="0"/>
      <dgm:spPr/>
    </dgm:pt>
    <dgm:pt modelId="{9CD4A44F-9DED-4BA5-9274-2129C4CDCA27}" type="pres">
      <dgm:prSet presAssocID="{3423EAAA-98E6-46BC-9C9F-743D70C65986}" presName="hierRoot1" presStyleCnt="0"/>
      <dgm:spPr/>
    </dgm:pt>
    <dgm:pt modelId="{EF71C9AE-8ADD-4C4A-B8B6-A21B8009B978}" type="pres">
      <dgm:prSet presAssocID="{3423EAAA-98E6-46BC-9C9F-743D70C65986}" presName="composite" presStyleCnt="0"/>
      <dgm:spPr/>
    </dgm:pt>
    <dgm:pt modelId="{B51F6077-8D33-42D8-9C45-AD8356596CEA}" type="pres">
      <dgm:prSet presAssocID="{3423EAAA-98E6-46BC-9C9F-743D70C65986}" presName="background" presStyleLbl="node0" presStyleIdx="1" presStyleCnt="3"/>
      <dgm:spPr/>
    </dgm:pt>
    <dgm:pt modelId="{1910320D-68BA-4FAF-A954-30FB492BF536}" type="pres">
      <dgm:prSet presAssocID="{3423EAAA-98E6-46BC-9C9F-743D70C65986}" presName="text" presStyleLbl="fgAcc0" presStyleIdx="1" presStyleCnt="3">
        <dgm:presLayoutVars>
          <dgm:chPref val="3"/>
        </dgm:presLayoutVars>
      </dgm:prSet>
      <dgm:spPr/>
    </dgm:pt>
    <dgm:pt modelId="{197010C9-3E78-468C-B9F3-04C54A5D29C3}" type="pres">
      <dgm:prSet presAssocID="{3423EAAA-98E6-46BC-9C9F-743D70C65986}" presName="hierChild2" presStyleCnt="0"/>
      <dgm:spPr/>
    </dgm:pt>
    <dgm:pt modelId="{47C9A6FF-D8C3-4546-AC52-3823BF28F2C0}" type="pres">
      <dgm:prSet presAssocID="{5B0D9CD3-3D88-4222-8E88-E9ED511490B1}" presName="hierRoot1" presStyleCnt="0"/>
      <dgm:spPr/>
    </dgm:pt>
    <dgm:pt modelId="{970AE3EE-50C7-48E3-B200-B4550F40B78C}" type="pres">
      <dgm:prSet presAssocID="{5B0D9CD3-3D88-4222-8E88-E9ED511490B1}" presName="composite" presStyleCnt="0"/>
      <dgm:spPr/>
    </dgm:pt>
    <dgm:pt modelId="{C11FD985-8595-40BA-B0E9-7F23166B2156}" type="pres">
      <dgm:prSet presAssocID="{5B0D9CD3-3D88-4222-8E88-E9ED511490B1}" presName="background" presStyleLbl="node0" presStyleIdx="2" presStyleCnt="3"/>
      <dgm:spPr/>
    </dgm:pt>
    <dgm:pt modelId="{DB1B1C77-3540-4740-A393-AF38DD56C1FB}" type="pres">
      <dgm:prSet presAssocID="{5B0D9CD3-3D88-4222-8E88-E9ED511490B1}" presName="text" presStyleLbl="fgAcc0" presStyleIdx="2" presStyleCnt="3">
        <dgm:presLayoutVars>
          <dgm:chPref val="3"/>
        </dgm:presLayoutVars>
      </dgm:prSet>
      <dgm:spPr/>
    </dgm:pt>
    <dgm:pt modelId="{5114726B-12F4-4B25-83F5-4180E2CA98EA}" type="pres">
      <dgm:prSet presAssocID="{5B0D9CD3-3D88-4222-8E88-E9ED511490B1}" presName="hierChild2" presStyleCnt="0"/>
      <dgm:spPr/>
    </dgm:pt>
  </dgm:ptLst>
  <dgm:cxnLst>
    <dgm:cxn modelId="{57CC1B30-3075-4C7A-A2CD-B9A416229666}" type="presOf" srcId="{5B0D9CD3-3D88-4222-8E88-E9ED511490B1}" destId="{DB1B1C77-3540-4740-A393-AF38DD56C1FB}" srcOrd="0" destOrd="0" presId="urn:microsoft.com/office/officeart/2005/8/layout/hierarchy1"/>
    <dgm:cxn modelId="{1AD63A37-F0B9-438C-BA6E-36124B729558}" type="presOf" srcId="{3423EAAA-98E6-46BC-9C9F-743D70C65986}" destId="{1910320D-68BA-4FAF-A954-30FB492BF536}" srcOrd="0" destOrd="0" presId="urn:microsoft.com/office/officeart/2005/8/layout/hierarchy1"/>
    <dgm:cxn modelId="{A3DEBA37-41B9-45F4-BCDC-683515D2DB13}" type="presOf" srcId="{650117ED-5A66-4284-A6AC-49029D034023}" destId="{ED2862C2-E048-4732-94DE-03B09ACA8349}" srcOrd="0" destOrd="0" presId="urn:microsoft.com/office/officeart/2005/8/layout/hierarchy1"/>
    <dgm:cxn modelId="{80EF3973-9E03-4335-BC56-0483F958E70B}" srcId="{B8105F81-77B2-447F-9BB4-D2F13453233A}" destId="{5B0D9CD3-3D88-4222-8E88-E9ED511490B1}" srcOrd="2" destOrd="0" parTransId="{68C5F50B-C783-416A-A9A7-C48199AE48D6}" sibTransId="{C54E0EDC-BABF-409B-9471-D072B35C5DCD}"/>
    <dgm:cxn modelId="{0098B79F-A9D2-4D53-B60F-8E3E3397A76F}" srcId="{B8105F81-77B2-447F-9BB4-D2F13453233A}" destId="{650117ED-5A66-4284-A6AC-49029D034023}" srcOrd="0" destOrd="0" parTransId="{ACE1750D-C2EF-4F91-A999-A625C51E1A97}" sibTransId="{EAE77B0D-F4B1-49C4-860B-49274A2E7660}"/>
    <dgm:cxn modelId="{44046AD1-CBD4-479F-8F92-6F37E1E417F5}" srcId="{B8105F81-77B2-447F-9BB4-D2F13453233A}" destId="{3423EAAA-98E6-46BC-9C9F-743D70C65986}" srcOrd="1" destOrd="0" parTransId="{94C8B4AF-B8C7-42F0-9C1F-5F2DF8072C45}" sibTransId="{68B6EB81-A272-40B3-AE12-D3FC7D5D8712}"/>
    <dgm:cxn modelId="{30FB56F6-4FDE-4C14-AB8E-EA856E4F7208}" type="presOf" srcId="{B8105F81-77B2-447F-9BB4-D2F13453233A}" destId="{81EA519F-6C7B-42BD-B52C-583C0ECF0A0A}" srcOrd="0" destOrd="0" presId="urn:microsoft.com/office/officeart/2005/8/layout/hierarchy1"/>
    <dgm:cxn modelId="{3E4C888E-5D19-4C90-8D4E-8CC79D35A360}" type="presParOf" srcId="{81EA519F-6C7B-42BD-B52C-583C0ECF0A0A}" destId="{4DBF178D-659D-4CF8-9C95-8EED62CBCB7C}" srcOrd="0" destOrd="0" presId="urn:microsoft.com/office/officeart/2005/8/layout/hierarchy1"/>
    <dgm:cxn modelId="{1E18B5D3-2A5A-4D5C-A63F-20E2894D8D62}" type="presParOf" srcId="{4DBF178D-659D-4CF8-9C95-8EED62CBCB7C}" destId="{D1502DF4-9851-40D8-A8FF-D51839238548}" srcOrd="0" destOrd="0" presId="urn:microsoft.com/office/officeart/2005/8/layout/hierarchy1"/>
    <dgm:cxn modelId="{C5A24B26-9AA4-400D-8505-42ACDD51FAB9}" type="presParOf" srcId="{D1502DF4-9851-40D8-A8FF-D51839238548}" destId="{19ADB2B8-6A06-4656-AEBF-2826AE2DD9FE}" srcOrd="0" destOrd="0" presId="urn:microsoft.com/office/officeart/2005/8/layout/hierarchy1"/>
    <dgm:cxn modelId="{4CDA5162-E7EA-4B79-BF76-6F8D99C32253}" type="presParOf" srcId="{D1502DF4-9851-40D8-A8FF-D51839238548}" destId="{ED2862C2-E048-4732-94DE-03B09ACA8349}" srcOrd="1" destOrd="0" presId="urn:microsoft.com/office/officeart/2005/8/layout/hierarchy1"/>
    <dgm:cxn modelId="{16F29808-FCD3-4B44-881B-AE9F335C238A}" type="presParOf" srcId="{4DBF178D-659D-4CF8-9C95-8EED62CBCB7C}" destId="{8B86CED9-3DDA-4CC1-95DA-9E7E6AFE6910}" srcOrd="1" destOrd="0" presId="urn:microsoft.com/office/officeart/2005/8/layout/hierarchy1"/>
    <dgm:cxn modelId="{45DB5188-67ED-4C06-8283-4EB559E77C9E}" type="presParOf" srcId="{81EA519F-6C7B-42BD-B52C-583C0ECF0A0A}" destId="{9CD4A44F-9DED-4BA5-9274-2129C4CDCA27}" srcOrd="1" destOrd="0" presId="urn:microsoft.com/office/officeart/2005/8/layout/hierarchy1"/>
    <dgm:cxn modelId="{75F946F8-6A07-4249-8031-7C2A972656D0}" type="presParOf" srcId="{9CD4A44F-9DED-4BA5-9274-2129C4CDCA27}" destId="{EF71C9AE-8ADD-4C4A-B8B6-A21B8009B978}" srcOrd="0" destOrd="0" presId="urn:microsoft.com/office/officeart/2005/8/layout/hierarchy1"/>
    <dgm:cxn modelId="{3EBC2D11-641C-4B62-ACB8-1DF423B1203F}" type="presParOf" srcId="{EF71C9AE-8ADD-4C4A-B8B6-A21B8009B978}" destId="{B51F6077-8D33-42D8-9C45-AD8356596CEA}" srcOrd="0" destOrd="0" presId="urn:microsoft.com/office/officeart/2005/8/layout/hierarchy1"/>
    <dgm:cxn modelId="{CB9B7965-3495-4FEC-9EEC-CD186046A76E}" type="presParOf" srcId="{EF71C9AE-8ADD-4C4A-B8B6-A21B8009B978}" destId="{1910320D-68BA-4FAF-A954-30FB492BF536}" srcOrd="1" destOrd="0" presId="urn:microsoft.com/office/officeart/2005/8/layout/hierarchy1"/>
    <dgm:cxn modelId="{C1A8A6EA-9104-48F1-9AB2-E21AB0A05E43}" type="presParOf" srcId="{9CD4A44F-9DED-4BA5-9274-2129C4CDCA27}" destId="{197010C9-3E78-468C-B9F3-04C54A5D29C3}" srcOrd="1" destOrd="0" presId="urn:microsoft.com/office/officeart/2005/8/layout/hierarchy1"/>
    <dgm:cxn modelId="{3693EC7F-171B-4D29-A595-5C12DFD1F407}" type="presParOf" srcId="{81EA519F-6C7B-42BD-B52C-583C0ECF0A0A}" destId="{47C9A6FF-D8C3-4546-AC52-3823BF28F2C0}" srcOrd="2" destOrd="0" presId="urn:microsoft.com/office/officeart/2005/8/layout/hierarchy1"/>
    <dgm:cxn modelId="{BDE8EE0B-59A3-4A09-8389-6A439D347D78}" type="presParOf" srcId="{47C9A6FF-D8C3-4546-AC52-3823BF28F2C0}" destId="{970AE3EE-50C7-48E3-B200-B4550F40B78C}" srcOrd="0" destOrd="0" presId="urn:microsoft.com/office/officeart/2005/8/layout/hierarchy1"/>
    <dgm:cxn modelId="{7D07AD6E-BF25-4B8B-9EE5-279A3BC57509}" type="presParOf" srcId="{970AE3EE-50C7-48E3-B200-B4550F40B78C}" destId="{C11FD985-8595-40BA-B0E9-7F23166B2156}" srcOrd="0" destOrd="0" presId="urn:microsoft.com/office/officeart/2005/8/layout/hierarchy1"/>
    <dgm:cxn modelId="{8A06B1E2-75FD-4F0D-82B4-23DE87816C3C}" type="presParOf" srcId="{970AE3EE-50C7-48E3-B200-B4550F40B78C}" destId="{DB1B1C77-3540-4740-A393-AF38DD56C1FB}" srcOrd="1" destOrd="0" presId="urn:microsoft.com/office/officeart/2005/8/layout/hierarchy1"/>
    <dgm:cxn modelId="{7C502C5B-AD03-4720-BDD5-6AA7050B1D1A}" type="presParOf" srcId="{47C9A6FF-D8C3-4546-AC52-3823BF28F2C0}" destId="{5114726B-12F4-4B25-83F5-4180E2CA98E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ADB2B8-6A06-4656-AEBF-2826AE2DD9FE}">
      <dsp:nvSpPr>
        <dsp:cNvPr id="0" name=""/>
        <dsp:cNvSpPr/>
      </dsp:nvSpPr>
      <dsp:spPr>
        <a:xfrm>
          <a:off x="0" y="437566"/>
          <a:ext cx="2700336" cy="1714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862C2-E048-4732-94DE-03B09ACA8349}">
      <dsp:nvSpPr>
        <dsp:cNvPr id="0" name=""/>
        <dsp:cNvSpPr/>
      </dsp:nvSpPr>
      <dsp:spPr>
        <a:xfrm>
          <a:off x="300037" y="722602"/>
          <a:ext cx="2700336" cy="1714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3900" kern="1200" dirty="0" err="1"/>
            <a:t>Facts</a:t>
          </a:r>
          <a:r>
            <a:rPr lang="bg-BG" sz="3900" kern="1200" dirty="0"/>
            <a:t> </a:t>
          </a:r>
          <a:endParaRPr lang="en-US" sz="3900" kern="1200" dirty="0"/>
        </a:p>
      </dsp:txBody>
      <dsp:txXfrm>
        <a:off x="350259" y="772824"/>
        <a:ext cx="2599892" cy="1614269"/>
      </dsp:txXfrm>
    </dsp:sp>
    <dsp:sp modelId="{B51F6077-8D33-42D8-9C45-AD8356596CEA}">
      <dsp:nvSpPr>
        <dsp:cNvPr id="0" name=""/>
        <dsp:cNvSpPr/>
      </dsp:nvSpPr>
      <dsp:spPr>
        <a:xfrm>
          <a:off x="3300411" y="437566"/>
          <a:ext cx="2700336" cy="1714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0320D-68BA-4FAF-A954-30FB492BF536}">
      <dsp:nvSpPr>
        <dsp:cNvPr id="0" name=""/>
        <dsp:cNvSpPr/>
      </dsp:nvSpPr>
      <dsp:spPr>
        <a:xfrm>
          <a:off x="3600448" y="722602"/>
          <a:ext cx="2700336" cy="1714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3900" kern="1200" dirty="0" err="1"/>
            <a:t>Connection</a:t>
          </a:r>
          <a:r>
            <a:rPr lang="bg-BG" sz="3900" kern="1200" dirty="0"/>
            <a:t> </a:t>
          </a:r>
          <a:endParaRPr lang="en-US" sz="3900" kern="1200" dirty="0"/>
        </a:p>
      </dsp:txBody>
      <dsp:txXfrm>
        <a:off x="3650670" y="772824"/>
        <a:ext cx="2599892" cy="1614269"/>
      </dsp:txXfrm>
    </dsp:sp>
    <dsp:sp modelId="{C11FD985-8595-40BA-B0E9-7F23166B2156}">
      <dsp:nvSpPr>
        <dsp:cNvPr id="0" name=""/>
        <dsp:cNvSpPr/>
      </dsp:nvSpPr>
      <dsp:spPr>
        <a:xfrm>
          <a:off x="6600822" y="437566"/>
          <a:ext cx="2700336" cy="171471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B1C77-3540-4740-A393-AF38DD56C1FB}">
      <dsp:nvSpPr>
        <dsp:cNvPr id="0" name=""/>
        <dsp:cNvSpPr/>
      </dsp:nvSpPr>
      <dsp:spPr>
        <a:xfrm>
          <a:off x="6900860" y="722602"/>
          <a:ext cx="2700336" cy="17147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3900" kern="1200" dirty="0" err="1"/>
            <a:t>Potential</a:t>
          </a:r>
          <a:r>
            <a:rPr lang="bg-BG" sz="3900" kern="1200" dirty="0"/>
            <a:t> </a:t>
          </a:r>
          <a:r>
            <a:rPr lang="bg-BG" sz="3900" kern="1200" dirty="0" err="1">
              <a:latin typeface="Garamond" panose="02020404030301010803"/>
            </a:rPr>
            <a:t>motive</a:t>
          </a:r>
          <a:r>
            <a:rPr lang="bg-BG" sz="3900" kern="1200" dirty="0"/>
            <a:t> </a:t>
          </a:r>
          <a:endParaRPr lang="en-US" sz="3900" kern="1200" dirty="0"/>
        </a:p>
      </dsp:txBody>
      <dsp:txXfrm>
        <a:off x="6951082" y="772824"/>
        <a:ext cx="2599892" cy="1614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горния колонтитул 1">
            <a:extLst>
              <a:ext uri="{FF2B5EF4-FFF2-40B4-BE49-F238E27FC236}">
                <a16:creationId xmlns:a16="http://schemas.microsoft.com/office/drawing/2014/main" id="{659D780A-83D0-46AD-9A89-729CF3CF87D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3" name="Контейнер за дата 2">
            <a:extLst>
              <a:ext uri="{FF2B5EF4-FFF2-40B4-BE49-F238E27FC236}">
                <a16:creationId xmlns:a16="http://schemas.microsoft.com/office/drawing/2014/main" id="{69AE35CF-DB78-40A5-B941-418B793D51C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14DAF1-A01A-4B20-A7D6-A778D6E99851}" type="datetime1">
              <a:rPr lang="bg-BG" smtClean="0"/>
              <a:t>21.3.2025 г.</a:t>
            </a:fld>
            <a:endParaRPr lang="bg-BG" dirty="0"/>
          </a:p>
        </p:txBody>
      </p:sp>
      <p:sp>
        <p:nvSpPr>
          <p:cNvPr id="4" name="Контейнер за долния колонтитул 3">
            <a:extLst>
              <a:ext uri="{FF2B5EF4-FFF2-40B4-BE49-F238E27FC236}">
                <a16:creationId xmlns:a16="http://schemas.microsoft.com/office/drawing/2014/main" id="{9F5C53D2-E61D-42F1-9457-E5D87B38A68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5" name="Контейнер за номер на слайда 4">
            <a:extLst>
              <a:ext uri="{FF2B5EF4-FFF2-40B4-BE49-F238E27FC236}">
                <a16:creationId xmlns:a16="http://schemas.microsoft.com/office/drawing/2014/main" id="{176A8DD0-E2E2-47B2-94BB-5205ADB36A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311D93-54B5-429B-9E20-7579F6071F5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4250944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горния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 noProof="0"/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820D82-3940-4085-9395-BCF7D4DE460E}" type="datetime1">
              <a:rPr lang="bg-BG" noProof="0" smtClean="0"/>
              <a:pPr/>
              <a:t>21.3.2025 г.</a:t>
            </a:fld>
            <a:endParaRPr lang="bg-BG" noProof="0"/>
          </a:p>
        </p:txBody>
      </p:sp>
      <p:sp>
        <p:nvSpPr>
          <p:cNvPr id="4" name="Контейнер за изображение на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bg-BG" noProof="0"/>
          </a:p>
        </p:txBody>
      </p:sp>
      <p:sp>
        <p:nvSpPr>
          <p:cNvPr id="5" name="Контейнер за бележ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/>
            <a:r>
              <a:rPr lang="bg-BG" noProof="0"/>
              <a:t>Второ ниво</a:t>
            </a:r>
          </a:p>
          <a:p>
            <a:pPr lvl="2"/>
            <a:r>
              <a:rPr lang="bg-BG" noProof="0"/>
              <a:t>Трето ниво</a:t>
            </a:r>
          </a:p>
          <a:p>
            <a:pPr lvl="3"/>
            <a:r>
              <a:rPr lang="bg-BG" noProof="0"/>
              <a:t>Четвърто ниво</a:t>
            </a:r>
          </a:p>
          <a:p>
            <a:pPr lvl="4"/>
            <a:r>
              <a:rPr lang="bg-BG" noProof="0"/>
              <a:t>Пето ниво</a:t>
            </a:r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 noProof="0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B6CBE3-9B4E-4208-9E77-5056FBD5F51B}" type="slidenum">
              <a:rPr lang="bg-BG" noProof="0" smtClean="0"/>
              <a:t>‹#›</a:t>
            </a:fld>
            <a:endParaRPr lang="bg-BG" noProof="0"/>
          </a:p>
        </p:txBody>
      </p:sp>
    </p:spTree>
    <p:extLst>
      <p:ext uri="{BB962C8B-B14F-4D97-AF65-F5344CB8AC3E}">
        <p14:creationId xmlns:p14="http://schemas.microsoft.com/office/powerpoint/2010/main" val="3587610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изображение на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Контейнер за бележ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Контейнер за номер н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B6CBE3-9B4E-4208-9E77-5056FBD5F51B}" type="slidenum">
              <a:rPr lang="bg-BG" smtClean="0"/>
              <a:t>1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278819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а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Картина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Правоъгълник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Картина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Картина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Заглавие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rtlCol="0"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bg-BG" noProof="0"/>
              <a:t>Щракнете, за да редактирате стила на подзаглавието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 rtlCol="0"/>
          <a:lstStyle/>
          <a:p>
            <a:pPr rtl="0"/>
            <a:fld id="{2A1E29A7-EF3C-4C94-B828-42605153CCC8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cxnSp>
        <p:nvCxnSpPr>
          <p:cNvPr id="15" name="Право съединение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Право съединение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на съдържание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29B394-8349-483E-9E11-E54022104BDE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97799C9-84D9-46D2-A11E-BCF8A720529D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на раздел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rtlCol="0" anchor="b">
            <a:normAutofit/>
          </a:bodyPr>
          <a:lstStyle>
            <a:lvl1pPr algn="ctr">
              <a:defRPr sz="4400" b="0" cap="none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29A5222-6C2C-447E-9FE8-AC4183FEA0C4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cxnSp>
        <p:nvCxnSpPr>
          <p:cNvPr id="16" name="Право съединение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Право съединение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на съдържание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 rtlCol="0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на съдържание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 rtlCol="0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D48D80D-86D5-4888-BBDD-1319BD1B51CE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84065D-F351-4B03-BD91-D8A6B8D4B362}" type="slidenum">
              <a:rPr lang="bg-BG" noProof="0" smtClean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rtlCol="0"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на съдържание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rtlCol="0" anchor="t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5" name="Контейнер за текст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rtlCol="0"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6" name="Контейнер на съдържание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rtlCol="0" anchor="t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7" name="Контейнер за дата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505E5CA-8E15-45BE-8F2A-0B2606AEB648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8" name="Контейнер за долен колонтитул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9" name="Контейнер за номер на слайд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cxnSp>
        <p:nvCxnSpPr>
          <p:cNvPr id="18" name="Право съединение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64DFD5E-2EB9-4F42-A998-A3E0545532BC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4" name="Контейнер за долен колонтитул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5" name="Контейнер за номер на слайд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cxnSp>
        <p:nvCxnSpPr>
          <p:cNvPr id="14" name="Право съединение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но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дата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06B8CA0-8569-409F-95CB-AD879EA538F8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3" name="Контейнер за долен колонтитул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4" name="Контейнер за номер на слайд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rtlCol="0" anchor="b">
            <a:normAutofit/>
          </a:bodyPr>
          <a:lstStyle>
            <a:lvl1pPr algn="ctr">
              <a:defRPr sz="2400" b="0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на съдържание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rtlCol="0" anchor="ctr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CE0A51D-61B4-4C32-BDF5-1F7AB343E229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cxnSp>
        <p:nvCxnSpPr>
          <p:cNvPr id="16" name="Право съединение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rtlCol="0" anchor="b">
            <a:normAutofit/>
          </a:bodyPr>
          <a:lstStyle>
            <a:lvl1pPr algn="ctr">
              <a:defRPr sz="2800" b="0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17" name="Контейнер за картина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bg-BG" noProof="0"/>
              <a:t>Щракнете върху иконата, за да добавите картина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F32CFAD-28D9-4BE6-958A-9A74E8744210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 снимк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rtlCol="0" anchor="b">
            <a:normAutofit/>
          </a:bodyPr>
          <a:lstStyle>
            <a:lvl1pPr algn="ctr">
              <a:defRPr sz="2400" b="0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картина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bg-BG" noProof="0"/>
              <a:t>Щракнете върху иконата, за да добавите картина</a:t>
            </a:r>
          </a:p>
        </p:txBody>
      </p:sp>
      <p:sp>
        <p:nvSpPr>
          <p:cNvPr id="4" name="Контейнер за текст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 rtlCol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D86D5B4-7439-4FC3-BFFD-9D46446B2132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6" name="Контейнер за долен колонтитул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7" name="Контейнер за номер на слайд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лавие и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rtlCol="0" anchor="ctr">
            <a:normAutofit/>
          </a:bodyPr>
          <a:lstStyle>
            <a:lvl1pPr algn="ctr">
              <a:defRPr sz="3200" b="0" cap="none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13034ED-EDFF-40D9-9242-830640B7EDEB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cxnSp>
        <p:nvCxnSpPr>
          <p:cNvPr id="15" name="Право съединение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rtlCol="0"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10" name="Контейнер за текст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rtlCol="0"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036D822-D3A6-4550-B8C4-595A5726E8A6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sp>
        <p:nvSpPr>
          <p:cNvPr id="14" name="Текстово поле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bg-BG" sz="8000" noProof="0">
                <a:solidFill>
                  <a:schemeClr val="tx1"/>
                </a:solidFill>
                <a:effectLst/>
              </a:rPr>
              <a:t>"</a:t>
            </a:r>
          </a:p>
        </p:txBody>
      </p:sp>
      <p:sp>
        <p:nvSpPr>
          <p:cNvPr id="15" name="Текстово поле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 rtl="0"/>
            <a:r>
              <a:rPr lang="bg-BG" sz="8000" noProof="0">
                <a:solidFill>
                  <a:schemeClr val="tx1"/>
                </a:solidFill>
                <a:effectLst/>
              </a:rPr>
              <a:t>"</a:t>
            </a:r>
          </a:p>
        </p:txBody>
      </p:sp>
      <p:cxnSp>
        <p:nvCxnSpPr>
          <p:cNvPr id="19" name="Право съединение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Визитк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rtlCol="0" anchor="b">
            <a:normAutofit/>
          </a:bodyPr>
          <a:lstStyle>
            <a:lvl1pPr algn="l">
              <a:defRPr sz="3200" b="0" cap="none"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461E05C-D929-49A9-B453-61EB5E8C0F5C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ирайте визитк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rtlCol="0"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23" name="Контейнер за текст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rtlCol="0"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28676DB-D349-4ED0-A20D-29B2E17DA60D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sp>
        <p:nvSpPr>
          <p:cNvPr id="12" name="Текстово поле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bg-BG" sz="8000" noProof="0">
                <a:solidFill>
                  <a:schemeClr val="tx1"/>
                </a:solidFill>
                <a:effectLst/>
              </a:rPr>
              <a:t>"</a:t>
            </a:r>
          </a:p>
        </p:txBody>
      </p:sp>
      <p:sp>
        <p:nvSpPr>
          <p:cNvPr id="13" name="Текстово поле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 rtl="0"/>
            <a:r>
              <a:rPr lang="bg-BG" sz="8000" noProof="0">
                <a:solidFill>
                  <a:schemeClr val="tx1"/>
                </a:solidFill>
                <a:effectLst/>
              </a:rPr>
              <a:t>"</a:t>
            </a:r>
          </a:p>
        </p:txBody>
      </p:sp>
      <p:cxnSp>
        <p:nvCxnSpPr>
          <p:cNvPr id="26" name="Право съединение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Вярно или невярно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 rtl="0"/>
            <a:r>
              <a:rPr lang="bg-BG" noProof="0"/>
              <a:t>Редакт. стил загл. образец</a:t>
            </a:r>
          </a:p>
        </p:txBody>
      </p:sp>
      <p:sp>
        <p:nvSpPr>
          <p:cNvPr id="20" name="Контейнер за текст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rtlCol="0"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73F43BD-ED43-42B6-82AB-56AF460FF7AE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cxnSp>
        <p:nvCxnSpPr>
          <p:cNvPr id="15" name="Право съединение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D548BA4-F279-47C8-8848-896FED069C35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cxnSp>
        <p:nvCxnSpPr>
          <p:cNvPr id="14" name="Право съединение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но заглавие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 rtlCol="0"/>
          <a:lstStyle/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rtlCol="0" anchor="t"/>
          <a:lstStyle/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5700343-7173-46D8-8BA1-68BF64B366DB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  <p:cxnSp>
        <p:nvCxnSpPr>
          <p:cNvPr id="14" name="Право съединение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Група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Картина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Правоъгълник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Картина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Картина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Контейнер за заглавие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bg-BG" noProof="0"/>
              <a:t>Редакт. стил загл. образец</a:t>
            </a:r>
          </a:p>
        </p:txBody>
      </p:sp>
      <p:sp>
        <p:nvSpPr>
          <p:cNvPr id="3" name="Контейнер за текст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 rtl="0"/>
            <a:r>
              <a:rPr lang="bg-BG" noProof="0"/>
              <a:t>Щракнете, за да редактирате стиловете на текста в образеца</a:t>
            </a:r>
          </a:p>
          <a:p>
            <a:pPr lvl="1" rtl="0"/>
            <a:r>
              <a:rPr lang="bg-BG" noProof="0"/>
              <a:t>Второ ниво</a:t>
            </a:r>
          </a:p>
          <a:p>
            <a:pPr lvl="2" rtl="0"/>
            <a:r>
              <a:rPr lang="bg-BG" noProof="0"/>
              <a:t>Трето ниво</a:t>
            </a:r>
          </a:p>
          <a:p>
            <a:pPr lvl="3" rtl="0"/>
            <a:r>
              <a:rPr lang="bg-BG" noProof="0"/>
              <a:t>Четвърто ниво</a:t>
            </a:r>
          </a:p>
          <a:p>
            <a:pPr lvl="4" rtl="0"/>
            <a:r>
              <a:rPr lang="bg-BG" noProof="0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69D3EA87-74CA-4EC4-AC05-4EB0475C4CF7}" type="datetime1">
              <a:rPr lang="bg-BG" noProof="0" smtClean="0"/>
              <a:t>21.3.2025 г.</a:t>
            </a:fld>
            <a:endParaRPr lang="bg-BG" noProof="0"/>
          </a:p>
        </p:txBody>
      </p:sp>
      <p:sp>
        <p:nvSpPr>
          <p:cNvPr id="5" name="Контейнер за долен колонтитул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endParaRPr lang="bg-BG" noProof="0"/>
          </a:p>
        </p:txBody>
      </p:sp>
      <p:sp>
        <p:nvSpPr>
          <p:cNvPr id="6" name="Контейнер за номер на слайд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D57F1E4F-1CFF-5643-939E-217C01CDF565}" type="slidenum">
              <a:rPr lang="bg-BG" noProof="0" smtClean="0"/>
              <a:pPr rtl="0"/>
              <a:t>‹#›</a:t>
            </a:fld>
            <a:endParaRPr lang="bg-BG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e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bg-BG" dirty="0" err="1"/>
              <a:t>Disappearance</a:t>
            </a:r>
            <a:r>
              <a:rPr lang="bg-BG" dirty="0"/>
              <a:t> </a:t>
            </a:r>
            <a:r>
              <a:rPr lang="bg-BG" dirty="0" err="1"/>
              <a:t>of</a:t>
            </a:r>
            <a:r>
              <a:rPr lang="bg-BG" dirty="0"/>
              <a:t> Dr </a:t>
            </a:r>
            <a:r>
              <a:rPr lang="bg-BG" dirty="0" err="1"/>
              <a:t>Hard</a:t>
            </a:r>
            <a:endParaRPr lang="bg-BG" dirty="0"/>
          </a:p>
        </p:txBody>
      </p:sp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US" dirty="0"/>
              <a:t>Teodora Dyakova</a:t>
            </a:r>
          </a:p>
          <a:p>
            <a:pPr rtl="0"/>
            <a:r>
              <a:rPr lang="en-US" dirty="0"/>
              <a:t>Student number:2425351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232367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BF39BBE5-C3F6-AF63-FF1C-D92FDCA61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3056985" cy="4921813"/>
          </a:xfrm>
        </p:spPr>
        <p:txBody>
          <a:bodyPr>
            <a:normAutofit/>
          </a:bodyPr>
          <a:lstStyle/>
          <a:p>
            <a:r>
              <a:rPr lang="bg-BG" dirty="0" err="1">
                <a:solidFill>
                  <a:srgbClr val="FFFFFF"/>
                </a:solidFill>
              </a:rPr>
              <a:t>Introduction</a:t>
            </a:r>
            <a:r>
              <a:rPr lang="bg-BG" dirty="0">
                <a:solidFill>
                  <a:srgbClr val="FFFFFF"/>
                </a:solidFill>
              </a:rPr>
              <a:t> 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2B22C938-E908-B4A1-E181-26087AF5C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bg-BG" dirty="0" err="1"/>
              <a:t>Leads</a:t>
            </a:r>
          </a:p>
          <a:p>
            <a:pPr>
              <a:buSzPct val="114999"/>
            </a:pPr>
            <a:r>
              <a:rPr lang="bg-BG" err="1"/>
              <a:t>Analise</a:t>
            </a:r>
            <a:r>
              <a:rPr lang="bg-BG" dirty="0"/>
              <a:t> </a:t>
            </a:r>
            <a:r>
              <a:rPr lang="bg-BG" err="1"/>
              <a:t>evidence</a:t>
            </a:r>
            <a:r>
              <a:rPr lang="bg-BG" dirty="0"/>
              <a:t> </a:t>
            </a:r>
          </a:p>
          <a:p>
            <a:pPr>
              <a:buSzPct val="114999"/>
            </a:pPr>
            <a:r>
              <a:rPr lang="bg-BG" err="1"/>
              <a:t>Statements</a:t>
            </a:r>
            <a:r>
              <a:rPr lang="bg-BG" dirty="0"/>
              <a:t> </a:t>
            </a:r>
          </a:p>
          <a:p>
            <a:pPr>
              <a:buSzPct val="114999"/>
            </a:pPr>
            <a:r>
              <a:rPr lang="bg-BG" err="1"/>
              <a:t>Critical</a:t>
            </a:r>
            <a:r>
              <a:rPr lang="bg-BG" dirty="0"/>
              <a:t> </a:t>
            </a:r>
            <a:r>
              <a:rPr lang="bg-BG" err="1"/>
              <a:t>thinking</a:t>
            </a:r>
            <a:r>
              <a:rPr lang="bg-BG" dirty="0"/>
              <a:t> </a:t>
            </a:r>
          </a:p>
          <a:p>
            <a:pPr>
              <a:buSzPct val="114999"/>
            </a:pP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1479767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A4ECA3A1-F3D8-E9DB-42EC-0A6F25555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bg-BG">
                <a:solidFill>
                  <a:srgbClr val="262626"/>
                </a:solidFill>
              </a:rPr>
              <a:t>Background </a:t>
            </a:r>
          </a:p>
        </p:txBody>
      </p:sp>
      <p:graphicFrame>
        <p:nvGraphicFramePr>
          <p:cNvPr id="16" name="Контейнер за съдържание 2">
            <a:extLst>
              <a:ext uri="{FF2B5EF4-FFF2-40B4-BE49-F238E27FC236}">
                <a16:creationId xmlns:a16="http://schemas.microsoft.com/office/drawing/2014/main" id="{F19D7D06-2AC8-5F97-F775-8650DD8B9D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3867762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3883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D39ECD8-0E3E-43C1-9E56-3604E9A15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B592F0F-402B-4FF5-BC6B-00A02465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8EF0DA20-3B85-45BF-BA3A-BFB1E8447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8777C3F1-A465-43B3-85B0-DD54F9F15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1DB29FDA-E291-482E-AAF5-3E0C5C321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00024A88-E45C-43D3-B94F-346AF518B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E787C298-C261-13B9-7BC7-765899FE3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r>
              <a:rPr lang="en-US" sz="4000" dirty="0"/>
              <a:t>Profile and Theory </a:t>
            </a:r>
            <a:endParaRPr lang="bg-BG" sz="400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FBD34B5-7777-4A8A-8ED2-97A4A3C27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2E8045E-27EB-D94F-F1F5-C16AE3DF4F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rmAutofit/>
          </a:bodyPr>
          <a:lstStyle/>
          <a:p>
            <a:r>
              <a:rPr lang="en-US" sz="1800" dirty="0"/>
              <a:t>Potential Burglary</a:t>
            </a:r>
          </a:p>
          <a:p>
            <a:pPr>
              <a:buSzPct val="114999"/>
            </a:pPr>
            <a:r>
              <a:rPr lang="en-US" sz="1800" dirty="0"/>
              <a:t>Dr. Fox Alaric ( suspect?)</a:t>
            </a:r>
          </a:p>
          <a:p>
            <a:pPr>
              <a:buSzPct val="114999"/>
            </a:pPr>
            <a:r>
              <a:rPr lang="en-US" sz="1800" dirty="0"/>
              <a:t>Dr D. Hart  (mental health problems?)</a:t>
            </a:r>
          </a:p>
          <a:p>
            <a:pPr>
              <a:buSzPct val="114999"/>
            </a:pPr>
            <a:r>
              <a:rPr lang="en-US" sz="1800" dirty="0"/>
              <a:t>Who can benefit of Dr. Hart’s disappearance? </a:t>
            </a:r>
          </a:p>
          <a:p>
            <a:pPr>
              <a:buSzPct val="114999"/>
            </a:pPr>
            <a:endParaRPr lang="en-US" sz="1800" dirty="0"/>
          </a:p>
          <a:p>
            <a:pPr>
              <a:buSzPct val="114999"/>
            </a:pPr>
            <a:endParaRPr lang="en-US" sz="180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18F8D27-BFDB-4BF9-A512-FF930275B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Контейнер за съдържание 3" descr="Картина, която съдържа текст, екранна снимка, Шрифт&#10;&#10;Генерирано от ИИ съдържание може да е неправилно.">
            <a:extLst>
              <a:ext uri="{FF2B5EF4-FFF2-40B4-BE49-F238E27FC236}">
                <a16:creationId xmlns:a16="http://schemas.microsoft.com/office/drawing/2014/main" id="{3A2A3011-DF89-3603-ABCD-CA286AA9E56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8368" r="15089"/>
          <a:stretch/>
        </p:blipFill>
        <p:spPr>
          <a:xfrm>
            <a:off x="7707086" y="821175"/>
            <a:ext cx="3658750" cy="2494531"/>
          </a:xfrm>
          <a:prstGeom prst="rect">
            <a:avLst/>
          </a:prstGeom>
        </p:spPr>
      </p:pic>
      <p:pic>
        <p:nvPicPr>
          <p:cNvPr id="5" name="Картина 4" descr="Картина, която съдържа текст, Човешко лице, човек, жена&#10;&#10;Генерирано от ИИ съдържание може да е неправилно.">
            <a:extLst>
              <a:ext uri="{FF2B5EF4-FFF2-40B4-BE49-F238E27FC236}">
                <a16:creationId xmlns:a16="http://schemas.microsoft.com/office/drawing/2014/main" id="{FA0FD94E-A138-F9D5-B3EE-8B29D37826E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783" r="-1" b="-1"/>
          <a:stretch/>
        </p:blipFill>
        <p:spPr>
          <a:xfrm>
            <a:off x="6093448" y="3453833"/>
            <a:ext cx="5264080" cy="247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6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0AEE6696-B8ED-E748-A6DE-CBEE24828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bg-BG" sz="2800" dirty="0" err="1"/>
              <a:t>Investigation</a:t>
            </a:r>
            <a:r>
              <a:rPr lang="bg-BG" sz="2800" dirty="0"/>
              <a:t> </a:t>
            </a:r>
            <a:r>
              <a:rPr lang="bg-BG" sz="2800" dirty="0" err="1"/>
              <a:t>and</a:t>
            </a:r>
            <a:r>
              <a:rPr lang="bg-BG" sz="2800" dirty="0"/>
              <a:t> </a:t>
            </a:r>
            <a:r>
              <a:rPr lang="bg-BG" sz="2800" dirty="0" err="1"/>
              <a:t>Evidence</a:t>
            </a:r>
            <a:r>
              <a:rPr lang="bg-BG" sz="2800" dirty="0"/>
              <a:t> </a:t>
            </a:r>
            <a:r>
              <a:rPr lang="bg-BG" sz="2800" dirty="0" err="1"/>
              <a:t>analysis</a:t>
            </a:r>
            <a:r>
              <a:rPr lang="bg-BG" sz="2800" dirty="0"/>
              <a:t>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Контейнер за съдържание 3" descr="Картина, която съдържа текст, почерк, писмо, документ&#10;&#10;Генерирано от ИИ съдържание може да е неправилно.">
            <a:extLst>
              <a:ext uri="{FF2B5EF4-FFF2-40B4-BE49-F238E27FC236}">
                <a16:creationId xmlns:a16="http://schemas.microsoft.com/office/drawing/2014/main" id="{6103DD5D-32A6-DC0C-24B7-C3F215BE312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959" r="23770" b="-1"/>
          <a:stretch/>
        </p:blipFill>
        <p:spPr>
          <a:xfrm>
            <a:off x="908791" y="665689"/>
            <a:ext cx="6142273" cy="2998506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161E7F14-2DD6-9DC3-A56F-48B1C1181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/>
          </a:bodyPr>
          <a:lstStyle/>
          <a:p>
            <a:r>
              <a:rPr lang="en-US" dirty="0"/>
              <a:t>Allegations </a:t>
            </a:r>
          </a:p>
          <a:p>
            <a:pPr>
              <a:buSzPct val="114999"/>
            </a:pPr>
            <a:r>
              <a:rPr lang="en-US" dirty="0"/>
              <a:t>Suspicious SUV (</a:t>
            </a:r>
            <a:r>
              <a:rPr lang="en-US" dirty="0" err="1"/>
              <a:t>conection</a:t>
            </a:r>
            <a:r>
              <a:rPr lang="en-US" dirty="0"/>
              <a:t>)</a:t>
            </a:r>
          </a:p>
          <a:p>
            <a:pPr>
              <a:buSzPct val="114999"/>
            </a:pPr>
            <a:r>
              <a:rPr lang="en-US" dirty="0"/>
              <a:t>Involved people-(</a:t>
            </a:r>
            <a:r>
              <a:rPr lang="en-US" dirty="0" err="1"/>
              <a:t>conection</a:t>
            </a:r>
            <a:r>
              <a:rPr lang="en-US" dirty="0"/>
              <a:t> )</a:t>
            </a:r>
          </a:p>
          <a:p>
            <a:pPr>
              <a:buSzPct val="114999"/>
            </a:pPr>
            <a:endParaRPr lang="en-US" dirty="0"/>
          </a:p>
        </p:txBody>
      </p:sp>
      <p:pic>
        <p:nvPicPr>
          <p:cNvPr id="5" name="Картина 4">
            <a:extLst>
              <a:ext uri="{FF2B5EF4-FFF2-40B4-BE49-F238E27FC236}">
                <a16:creationId xmlns:a16="http://schemas.microsoft.com/office/drawing/2014/main" id="{82EE3F31-00CE-4102-084B-47B526DACF8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8918" y="3185841"/>
            <a:ext cx="6142147" cy="3062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568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8E00A87D-FC1D-646C-0FE0-8AAC1DAC4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err="1"/>
              <a:t>Theories</a:t>
            </a:r>
            <a:r>
              <a:rPr lang="bg-BG" dirty="0"/>
              <a:t> </a:t>
            </a:r>
            <a:r>
              <a:rPr lang="bg-BG" dirty="0" err="1"/>
              <a:t>and</a:t>
            </a:r>
            <a:r>
              <a:rPr lang="bg-BG" dirty="0"/>
              <a:t> </a:t>
            </a:r>
            <a:r>
              <a:rPr lang="bg-BG" dirty="0" err="1"/>
              <a:t>Solutions</a:t>
            </a:r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C379A269-B59B-3781-C97E-F55875DA85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bg-BG" dirty="0"/>
              <a:t>Dr. </a:t>
            </a:r>
            <a:r>
              <a:rPr lang="bg-BG" dirty="0" err="1"/>
              <a:t>Fox</a:t>
            </a:r>
            <a:r>
              <a:rPr lang="bg-BG" dirty="0"/>
              <a:t> (</a:t>
            </a:r>
            <a:r>
              <a:rPr lang="bg-BG" dirty="0" err="1"/>
              <a:t>primary</a:t>
            </a:r>
            <a:r>
              <a:rPr lang="bg-BG" dirty="0"/>
              <a:t> </a:t>
            </a:r>
            <a:r>
              <a:rPr lang="bg-BG" dirty="0" err="1"/>
              <a:t>suspect</a:t>
            </a:r>
            <a:r>
              <a:rPr lang="bg-BG" dirty="0"/>
              <a:t>) </a:t>
            </a:r>
          </a:p>
          <a:p>
            <a:pPr>
              <a:buSzPct val="114999"/>
            </a:pPr>
            <a:r>
              <a:rPr lang="bg-BG" dirty="0">
                <a:ea typeface="+mn-lt"/>
                <a:cs typeface="+mn-lt"/>
              </a:rPr>
              <a:t>Dr. </a:t>
            </a:r>
            <a:r>
              <a:rPr lang="bg-BG" dirty="0" err="1">
                <a:ea typeface="+mn-lt"/>
                <a:cs typeface="+mn-lt"/>
              </a:rPr>
              <a:t>Fox</a:t>
            </a:r>
            <a:r>
              <a:rPr lang="bg-BG" dirty="0">
                <a:ea typeface="+mn-lt"/>
                <a:cs typeface="+mn-lt"/>
              </a:rPr>
              <a:t> </a:t>
            </a:r>
            <a:r>
              <a:rPr lang="bg-BG" dirty="0" err="1">
                <a:ea typeface="+mn-lt"/>
                <a:cs typeface="+mn-lt"/>
              </a:rPr>
              <a:t>was</a:t>
            </a:r>
            <a:r>
              <a:rPr lang="bg-BG" dirty="0">
                <a:ea typeface="+mn-lt"/>
                <a:cs typeface="+mn-lt"/>
              </a:rPr>
              <a:t> </a:t>
            </a:r>
            <a:r>
              <a:rPr lang="bg-BG" dirty="0" err="1">
                <a:ea typeface="+mn-lt"/>
                <a:cs typeface="+mn-lt"/>
              </a:rPr>
              <a:t>against</a:t>
            </a:r>
            <a:r>
              <a:rPr lang="bg-BG" dirty="0">
                <a:ea typeface="+mn-lt"/>
                <a:cs typeface="+mn-lt"/>
              </a:rPr>
              <a:t> Dr. </a:t>
            </a:r>
            <a:r>
              <a:rPr lang="bg-BG" dirty="0" err="1">
                <a:ea typeface="+mn-lt"/>
                <a:cs typeface="+mn-lt"/>
              </a:rPr>
              <a:t>Hart's</a:t>
            </a:r>
            <a:r>
              <a:rPr lang="bg-BG" dirty="0">
                <a:ea typeface="+mn-lt"/>
                <a:cs typeface="+mn-lt"/>
              </a:rPr>
              <a:t> </a:t>
            </a:r>
            <a:r>
              <a:rPr lang="bg-BG" dirty="0" err="1">
                <a:ea typeface="+mn-lt"/>
                <a:cs typeface="+mn-lt"/>
              </a:rPr>
              <a:t>work</a:t>
            </a:r>
            <a:r>
              <a:rPr lang="bg-BG" dirty="0">
                <a:ea typeface="+mn-lt"/>
                <a:cs typeface="+mn-lt"/>
              </a:rPr>
              <a:t>. </a:t>
            </a:r>
            <a:r>
              <a:rPr lang="bg-BG" dirty="0" err="1">
                <a:ea typeface="+mn-lt"/>
                <a:cs typeface="+mn-lt"/>
              </a:rPr>
              <a:t>Disagreement</a:t>
            </a:r>
            <a:r>
              <a:rPr lang="bg-BG" dirty="0">
                <a:ea typeface="+mn-lt"/>
                <a:cs typeface="+mn-lt"/>
              </a:rPr>
              <a:t> </a:t>
            </a:r>
            <a:r>
              <a:rPr lang="bg-BG" dirty="0" err="1">
                <a:ea typeface="+mn-lt"/>
                <a:cs typeface="+mn-lt"/>
              </a:rPr>
              <a:t>over</a:t>
            </a:r>
            <a:r>
              <a:rPr lang="bg-BG" dirty="0">
                <a:ea typeface="+mn-lt"/>
                <a:cs typeface="+mn-lt"/>
              </a:rPr>
              <a:t> AI </a:t>
            </a:r>
            <a:r>
              <a:rPr lang="bg-BG" dirty="0" err="1">
                <a:ea typeface="+mn-lt"/>
                <a:cs typeface="+mn-lt"/>
              </a:rPr>
              <a:t>ethics</a:t>
            </a:r>
            <a:r>
              <a:rPr lang="bg-BG" dirty="0">
                <a:ea typeface="+mn-lt"/>
                <a:cs typeface="+mn-lt"/>
              </a:rPr>
              <a:t>.</a:t>
            </a:r>
          </a:p>
          <a:p>
            <a:pPr>
              <a:buSzPct val="114999"/>
            </a:pPr>
            <a:r>
              <a:rPr lang="en-US" sz="1200" dirty="0">
                <a:ea typeface="+mn-lt"/>
                <a:cs typeface="+mn-lt"/>
              </a:rPr>
              <a:t>“.. However, little work has focused on ways to mitigate the harm discriminatory algorithms can cause in high-stakes settings such as medicine… “(</a:t>
            </a:r>
            <a:r>
              <a:rPr lang="en-US" sz="1200" dirty="0" err="1">
                <a:ea typeface="+mn-lt"/>
                <a:cs typeface="+mn-lt"/>
              </a:rPr>
              <a:t>Hamaad</a:t>
            </a:r>
            <a:r>
              <a:rPr lang="en-US" sz="1200" dirty="0">
                <a:ea typeface="+mn-lt"/>
                <a:cs typeface="+mn-lt"/>
              </a:rPr>
              <a:t> et al., 2022 p.149)</a:t>
            </a:r>
            <a:endParaRPr lang="bg-BG" dirty="0"/>
          </a:p>
          <a:p>
            <a:pPr>
              <a:buSzPct val="114999"/>
            </a:pPr>
            <a:r>
              <a:rPr lang="en-US" sz="1200" dirty="0">
                <a:ea typeface="+mn-lt"/>
                <a:cs typeface="+mn-lt"/>
              </a:rPr>
              <a:t>“AI pertains to the ability of computers or </a:t>
            </a:r>
            <a:r>
              <a:rPr lang="en-US" sz="1200" dirty="0" err="1">
                <a:ea typeface="+mn-lt"/>
                <a:cs typeface="+mn-lt"/>
              </a:rPr>
              <a:t>computercontrolled</a:t>
            </a:r>
            <a:r>
              <a:rPr lang="en-US" sz="1200" dirty="0">
                <a:ea typeface="+mn-lt"/>
                <a:cs typeface="+mn-lt"/>
              </a:rPr>
              <a:t> machines to perform activities that demand the cognitive function and performance level of the human brain..“ (Shuaib et al., 2020 p.891)</a:t>
            </a:r>
            <a:endParaRPr lang="bg-BG" dirty="0"/>
          </a:p>
          <a:p>
            <a:pPr marL="0" indent="0">
              <a:buSzPct val="114999"/>
              <a:buNone/>
            </a:pPr>
            <a:r>
              <a:rPr lang="en-US" sz="1200" dirty="0"/>
              <a:t>No other evidence of </a:t>
            </a:r>
            <a:r>
              <a:rPr lang="en-US" sz="1200" dirty="0" err="1"/>
              <a:t>someon</a:t>
            </a:r>
            <a:r>
              <a:rPr lang="en-US" sz="1200" dirty="0"/>
              <a:t> having potential motive and benefits of her disappearance.</a:t>
            </a:r>
          </a:p>
          <a:p>
            <a:pPr>
              <a:buNone/>
            </a:pPr>
            <a:r>
              <a:rPr lang="en-US" sz="1200" dirty="0">
                <a:ea typeface="+mn-lt"/>
                <a:cs typeface="+mn-lt"/>
              </a:rPr>
              <a:t>. “Emergency medicine is a dynamic filed that places on the precarious threshold of life and death” (</a:t>
            </a:r>
            <a:r>
              <a:rPr lang="en-US" sz="1200" dirty="0" err="1">
                <a:ea typeface="+mn-lt"/>
                <a:cs typeface="+mn-lt"/>
              </a:rPr>
              <a:t>Hokenek</a:t>
            </a:r>
            <a:r>
              <a:rPr lang="en-US" sz="1200" dirty="0">
                <a:ea typeface="+mn-lt"/>
                <a:cs typeface="+mn-lt"/>
              </a:rPr>
              <a:t> et al., 2024 p.225).</a:t>
            </a:r>
            <a:endParaRPr lang="en-US" dirty="0"/>
          </a:p>
          <a:p>
            <a:pPr>
              <a:buNone/>
            </a:pPr>
            <a:r>
              <a:rPr lang="en-US" sz="1200" dirty="0">
                <a:ea typeface="+mn-lt"/>
                <a:cs typeface="+mn-lt"/>
              </a:rPr>
              <a:t>“The robot reportedly immobilized the engineer and left the victim with an “open wound” on his left hand” (</a:t>
            </a:r>
            <a:r>
              <a:rPr lang="en-US" sz="1200" dirty="0" err="1">
                <a:ea typeface="+mn-lt"/>
                <a:cs typeface="+mn-lt"/>
              </a:rPr>
              <a:t>Maroosha</a:t>
            </a:r>
            <a:r>
              <a:rPr lang="en-US" sz="1200" dirty="0">
                <a:ea typeface="+mn-lt"/>
                <a:cs typeface="+mn-lt"/>
              </a:rPr>
              <a:t>, 2023)</a:t>
            </a:r>
            <a:endParaRPr lang="en-US" dirty="0"/>
          </a:p>
          <a:p>
            <a:pPr>
              <a:buNone/>
            </a:pPr>
            <a:endParaRPr lang="en-US" dirty="0"/>
          </a:p>
          <a:p>
            <a:pPr marL="0" indent="0">
              <a:buNone/>
            </a:pPr>
            <a:endParaRPr lang="en-US" sz="1200" dirty="0"/>
          </a:p>
          <a:p>
            <a:pPr>
              <a:buSzPct val="114999"/>
            </a:pPr>
            <a:endParaRPr lang="bg-BG" dirty="0"/>
          </a:p>
          <a:p>
            <a:pPr>
              <a:buSzPct val="114999"/>
            </a:pP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1947201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3D121067-C13E-6ACD-E014-C91685FE0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err="1"/>
              <a:t>Recommendations</a:t>
            </a:r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3EA62C7B-CFB1-6CDF-4DC3-8C56EA770B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bg-BG" dirty="0"/>
              <a:t> </a:t>
            </a:r>
            <a:r>
              <a:rPr lang="bg-BG" dirty="0" err="1"/>
              <a:t>The</a:t>
            </a:r>
            <a:r>
              <a:rPr lang="bg-BG" dirty="0"/>
              <a:t> "</a:t>
            </a:r>
            <a:r>
              <a:rPr lang="bg-BG" dirty="0" err="1"/>
              <a:t>strange</a:t>
            </a:r>
            <a:r>
              <a:rPr lang="bg-BG" dirty="0"/>
              <a:t> SUV" </a:t>
            </a:r>
            <a:r>
              <a:rPr lang="bg-BG" dirty="0" err="1"/>
              <a:t>reported</a:t>
            </a:r>
            <a:r>
              <a:rPr lang="bg-BG" dirty="0"/>
              <a:t> </a:t>
            </a:r>
            <a:r>
              <a:rPr lang="bg-BG" dirty="0" err="1"/>
              <a:t>by</a:t>
            </a:r>
            <a:r>
              <a:rPr lang="bg-BG" dirty="0"/>
              <a:t> </a:t>
            </a:r>
            <a:r>
              <a:rPr lang="bg-BG" dirty="0" err="1"/>
              <a:t>Cynthia</a:t>
            </a:r>
            <a:r>
              <a:rPr lang="bg-BG" dirty="0"/>
              <a:t> </a:t>
            </a:r>
            <a:r>
              <a:rPr lang="bg-BG" dirty="0" err="1"/>
              <a:t>Ramirez</a:t>
            </a:r>
            <a:r>
              <a:rPr lang="bg-BG" dirty="0"/>
              <a:t>, </a:t>
            </a:r>
            <a:r>
              <a:rPr lang="bg-BG" dirty="0" err="1"/>
              <a:t>need</a:t>
            </a:r>
            <a:r>
              <a:rPr lang="bg-BG" dirty="0"/>
              <a:t> </a:t>
            </a:r>
            <a:r>
              <a:rPr lang="bg-BG" dirty="0" err="1"/>
              <a:t>to</a:t>
            </a:r>
            <a:r>
              <a:rPr lang="bg-BG" dirty="0"/>
              <a:t> </a:t>
            </a:r>
            <a:r>
              <a:rPr lang="bg-BG" dirty="0" err="1"/>
              <a:t>be</a:t>
            </a:r>
            <a:r>
              <a:rPr lang="bg-BG" dirty="0"/>
              <a:t> </a:t>
            </a:r>
            <a:r>
              <a:rPr lang="bg-BG" dirty="0" err="1"/>
              <a:t>checked</a:t>
            </a:r>
            <a:r>
              <a:rPr lang="bg-BG" dirty="0"/>
              <a:t>, </a:t>
            </a:r>
            <a:r>
              <a:rPr lang="bg-BG" dirty="0" err="1"/>
              <a:t>and</a:t>
            </a:r>
            <a:r>
              <a:rPr lang="bg-BG" dirty="0"/>
              <a:t> </a:t>
            </a:r>
            <a:r>
              <a:rPr lang="bg-BG" dirty="0" err="1"/>
              <a:t>proove</a:t>
            </a:r>
            <a:r>
              <a:rPr lang="bg-BG" dirty="0"/>
              <a:t> </a:t>
            </a:r>
            <a:r>
              <a:rPr lang="bg-BG" dirty="0" err="1"/>
              <a:t>the</a:t>
            </a:r>
            <a:r>
              <a:rPr lang="bg-BG" dirty="0"/>
              <a:t> </a:t>
            </a:r>
            <a:r>
              <a:rPr lang="bg-BG" dirty="0" err="1"/>
              <a:t>potential</a:t>
            </a:r>
            <a:r>
              <a:rPr lang="bg-BG" dirty="0"/>
              <a:t> </a:t>
            </a:r>
            <a:r>
              <a:rPr lang="bg-BG" dirty="0" err="1"/>
              <a:t>connection</a:t>
            </a:r>
            <a:r>
              <a:rPr lang="bg-BG" dirty="0"/>
              <a:t> </a:t>
            </a:r>
            <a:r>
              <a:rPr lang="bg-BG" dirty="0" err="1"/>
              <a:t>with</a:t>
            </a:r>
            <a:r>
              <a:rPr lang="bg-BG" dirty="0"/>
              <a:t> Dr. </a:t>
            </a:r>
            <a:r>
              <a:rPr lang="bg-BG" dirty="0" err="1"/>
              <a:t>Fox</a:t>
            </a:r>
            <a:r>
              <a:rPr lang="bg-BG" dirty="0"/>
              <a:t> </a:t>
            </a:r>
            <a:r>
              <a:rPr lang="bg-BG" dirty="0" err="1"/>
              <a:t>Alaric</a:t>
            </a:r>
            <a:r>
              <a:rPr lang="bg-BG" dirty="0"/>
              <a:t>.</a:t>
            </a:r>
          </a:p>
          <a:p>
            <a:pPr>
              <a:buSzPct val="114999"/>
            </a:pPr>
            <a:r>
              <a:rPr lang="bg-BG" dirty="0" err="1"/>
              <a:t>Peter</a:t>
            </a:r>
            <a:r>
              <a:rPr lang="bg-BG" dirty="0"/>
              <a:t> </a:t>
            </a:r>
            <a:r>
              <a:rPr lang="bg-BG" dirty="0" err="1"/>
              <a:t>Singh</a:t>
            </a:r>
            <a:r>
              <a:rPr lang="bg-BG" dirty="0"/>
              <a:t>, Dr </a:t>
            </a:r>
            <a:r>
              <a:rPr lang="bg-BG" dirty="0" err="1"/>
              <a:t>Hart's</a:t>
            </a:r>
            <a:r>
              <a:rPr lang="bg-BG" dirty="0"/>
              <a:t> </a:t>
            </a:r>
            <a:r>
              <a:rPr lang="bg-BG" dirty="0" err="1"/>
              <a:t>assistant</a:t>
            </a:r>
            <a:r>
              <a:rPr lang="bg-BG" dirty="0"/>
              <a:t>, </a:t>
            </a:r>
            <a:r>
              <a:rPr lang="bg-BG" dirty="0" err="1"/>
              <a:t>need</a:t>
            </a:r>
            <a:r>
              <a:rPr lang="bg-BG" dirty="0"/>
              <a:t> </a:t>
            </a:r>
            <a:r>
              <a:rPr lang="bg-BG" dirty="0" err="1"/>
              <a:t>to</a:t>
            </a:r>
            <a:r>
              <a:rPr lang="bg-BG" dirty="0"/>
              <a:t> </a:t>
            </a:r>
            <a:r>
              <a:rPr lang="bg-BG" dirty="0" err="1"/>
              <a:t>be</a:t>
            </a:r>
            <a:r>
              <a:rPr lang="bg-BG" dirty="0"/>
              <a:t> </a:t>
            </a:r>
            <a:r>
              <a:rPr lang="bg-BG" dirty="0" err="1"/>
              <a:t>investigate</a:t>
            </a:r>
            <a:r>
              <a:rPr lang="bg-BG" dirty="0"/>
              <a:t> </a:t>
            </a:r>
            <a:r>
              <a:rPr lang="bg-BG" dirty="0" err="1"/>
              <a:t>for</a:t>
            </a:r>
            <a:r>
              <a:rPr lang="bg-BG" dirty="0"/>
              <a:t> </a:t>
            </a:r>
            <a:r>
              <a:rPr lang="bg-BG" dirty="0" err="1"/>
              <a:t>potential</a:t>
            </a:r>
            <a:r>
              <a:rPr lang="bg-BG" dirty="0"/>
              <a:t>  </a:t>
            </a:r>
            <a:r>
              <a:rPr lang="bg-BG" dirty="0" err="1"/>
              <a:t>connectionand</a:t>
            </a:r>
            <a:r>
              <a:rPr lang="bg-BG" dirty="0"/>
              <a:t> </a:t>
            </a:r>
            <a:r>
              <a:rPr lang="bg-BG" dirty="0" err="1"/>
              <a:t>obligations</a:t>
            </a:r>
            <a:r>
              <a:rPr lang="en-US" dirty="0"/>
              <a:t> </a:t>
            </a:r>
            <a:r>
              <a:rPr lang="bg-BG" dirty="0" err="1"/>
              <a:t>of</a:t>
            </a:r>
            <a:r>
              <a:rPr lang="bg-BG" dirty="0"/>
              <a:t> </a:t>
            </a:r>
            <a:r>
              <a:rPr lang="bg-BG" dirty="0" err="1"/>
              <a:t>disappearance</a:t>
            </a:r>
            <a:r>
              <a:rPr lang="bg-BG" dirty="0"/>
              <a:t> </a:t>
            </a:r>
            <a:r>
              <a:rPr lang="bg-BG" dirty="0" err="1"/>
              <a:t>of</a:t>
            </a:r>
            <a:r>
              <a:rPr lang="bg-BG" dirty="0"/>
              <a:t> Dr. </a:t>
            </a:r>
            <a:r>
              <a:rPr lang="bg-BG" dirty="0" err="1"/>
              <a:t>Hart</a:t>
            </a:r>
            <a:r>
              <a:rPr lang="bg-BG" dirty="0"/>
              <a:t>, </a:t>
            </a:r>
            <a:r>
              <a:rPr lang="bg-BG" dirty="0" err="1"/>
              <a:t>and</a:t>
            </a:r>
            <a:r>
              <a:rPr lang="bg-BG" dirty="0"/>
              <a:t> </a:t>
            </a:r>
            <a:r>
              <a:rPr lang="bg-BG" dirty="0" err="1"/>
              <a:t>covering</a:t>
            </a:r>
            <a:r>
              <a:rPr lang="bg-BG" dirty="0"/>
              <a:t> </a:t>
            </a:r>
            <a:r>
              <a:rPr lang="bg-BG" dirty="0" err="1"/>
              <a:t>information</a:t>
            </a:r>
            <a:r>
              <a:rPr lang="bg-BG" dirty="0"/>
              <a:t> </a:t>
            </a:r>
            <a:r>
              <a:rPr lang="bg-BG" dirty="0" err="1"/>
              <a:t>connected</a:t>
            </a:r>
            <a:r>
              <a:rPr lang="bg-BG" dirty="0"/>
              <a:t> </a:t>
            </a:r>
            <a:r>
              <a:rPr lang="bg-BG" dirty="0" err="1"/>
              <a:t>to</a:t>
            </a:r>
            <a:r>
              <a:rPr lang="bg-BG" dirty="0"/>
              <a:t> </a:t>
            </a:r>
            <a:r>
              <a:rPr lang="bg-BG" dirty="0" err="1"/>
              <a:t>the</a:t>
            </a:r>
            <a:r>
              <a:rPr lang="bg-BG" dirty="0"/>
              <a:t> </a:t>
            </a:r>
            <a:r>
              <a:rPr lang="bg-BG" dirty="0" err="1"/>
              <a:t>case</a:t>
            </a:r>
            <a:r>
              <a:rPr lang="bg-BG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0900969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F18B754A-32A4-4293-BDC4-FC0AC287E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 err="1"/>
              <a:t>References</a:t>
            </a:r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40227E2E-965B-AD63-526F-9DD0D12A8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sz="1200">
                <a:ea typeface="+mn-lt"/>
                <a:cs typeface="+mn-lt"/>
              </a:rPr>
              <a:t>Abdullah, S., Husain, A., Shuaib, A.M (2020) The increasing Role of Artificial Intelligence in Health Care: Will Robots Replace Doctors in the Future?</a:t>
            </a:r>
            <a:endParaRPr lang="bg-BG"/>
          </a:p>
          <a:p>
            <a:pPr>
              <a:buSzPct val="114999"/>
            </a:pPr>
            <a:r>
              <a:rPr lang="en-US" sz="1200">
                <a:ea typeface="+mn-lt"/>
                <a:cs typeface="+mn-lt"/>
              </a:rPr>
              <a:t>Macclesfield: Dove Medical Press Limited; International journal of general medicine.</a:t>
            </a:r>
            <a:endParaRPr lang="bg-BG"/>
          </a:p>
          <a:p>
            <a:pPr>
              <a:buSzPct val="114999"/>
            </a:pPr>
            <a:r>
              <a:rPr lang="en-US" sz="1200">
                <a:ea typeface="+mn-lt"/>
                <a:cs typeface="+mn-lt"/>
              </a:rPr>
              <a:t>Ghassemi, M., Oakden-Rayner, L., Beam, A. (2021) The false hope of current approaches to explainable artificial intelligence in health care. </a:t>
            </a:r>
            <a:endParaRPr lang="bg-BG"/>
          </a:p>
          <a:p>
            <a:pPr>
              <a:buSzPct val="114999"/>
            </a:pPr>
            <a:r>
              <a:rPr lang="en-US" sz="1200">
                <a:ea typeface="+mn-lt"/>
                <a:cs typeface="+mn-lt"/>
              </a:rPr>
              <a:t>England: Elsevier Ltd; The Lancet. Digital health. </a:t>
            </a:r>
            <a:endParaRPr lang="bg-BG"/>
          </a:p>
          <a:p>
            <a:pPr>
              <a:buSzPct val="114999"/>
            </a:pPr>
            <a:r>
              <a:rPr lang="en-US" sz="1200">
                <a:ea typeface="+mn-lt"/>
                <a:cs typeface="+mn-lt"/>
              </a:rPr>
              <a:t>Hammaad, A., Aparna, B., Alsentzer, E., Fotini, C., Ghassemi, M. (2022) Mitigating the impact of biased artificial intelligence in emergency decision-making.</a:t>
            </a:r>
            <a:endParaRPr lang="bg-BG"/>
          </a:p>
          <a:p>
            <a:pPr>
              <a:buSzPct val="114999"/>
            </a:pPr>
            <a:r>
              <a:rPr lang="en-US" sz="1200">
                <a:ea typeface="+mn-lt"/>
                <a:cs typeface="+mn-lt"/>
              </a:rPr>
              <a:t>London: Nature Publishing Group UK; Communications medicine. Article 149</a:t>
            </a:r>
            <a:endParaRPr lang="bg-BG"/>
          </a:p>
          <a:p>
            <a:pPr>
              <a:buSzPct val="114999"/>
            </a:pPr>
            <a:endParaRPr lang="bg-BG"/>
          </a:p>
          <a:p>
            <a:pPr>
              <a:buSzPct val="114999"/>
            </a:pPr>
            <a:r>
              <a:rPr lang="en-US" sz="1200">
                <a:ea typeface="+mn-lt"/>
                <a:cs typeface="+mn-lt"/>
              </a:rPr>
              <a:t>Hokenek, N., Demirhan, R. (2024) AI in emergency medicine publishing: Ethics and accountability.</a:t>
            </a:r>
            <a:endParaRPr lang="bg-BG"/>
          </a:p>
          <a:p>
            <a:pPr>
              <a:buSzPct val="114999"/>
            </a:pPr>
            <a:r>
              <a:rPr lang="en-US" sz="1200">
                <a:ea typeface="+mn-lt"/>
                <a:cs typeface="+mn-lt"/>
              </a:rPr>
              <a:t>US: Elsevier Inc; The American journal of emergency medicine.</a:t>
            </a:r>
            <a:endParaRPr lang="bg-BG"/>
          </a:p>
          <a:p>
            <a:pPr>
              <a:buSzPct val="114999"/>
            </a:pPr>
            <a:r>
              <a:rPr lang="en-US" sz="1200">
                <a:ea typeface="+mn-lt"/>
                <a:cs typeface="+mn-lt"/>
              </a:rPr>
              <a:t>Maroosha, M. (2023) Tesla engineer attacked by robot at company’s Giga Texas factory, report says.</a:t>
            </a:r>
            <a:endParaRPr lang="bg-BG"/>
          </a:p>
          <a:p>
            <a:pPr>
              <a:buSzPct val="114999"/>
            </a:pPr>
            <a:r>
              <a:rPr lang="en-US" sz="1200">
                <a:ea typeface="+mn-lt"/>
                <a:cs typeface="+mn-lt"/>
              </a:rPr>
              <a:t>US: The Independent </a:t>
            </a:r>
            <a:endParaRPr lang="bg-BG"/>
          </a:p>
          <a:p>
            <a:pPr>
              <a:buSzPct val="114999"/>
            </a:pPr>
            <a:endParaRPr lang="bg-BG"/>
          </a:p>
          <a:p>
            <a:pPr>
              <a:buSzPct val="114999"/>
            </a:pP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2555778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F91F9F0C-3A5D-2741-560C-0E51101463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!</a:t>
            </a:r>
            <a:endParaRPr lang="bg-BG" dirty="0"/>
          </a:p>
        </p:txBody>
      </p:sp>
      <p:sp>
        <p:nvSpPr>
          <p:cNvPr id="3" name="Подзаглавие 2">
            <a:extLst>
              <a:ext uri="{FF2B5EF4-FFF2-40B4-BE49-F238E27FC236}">
                <a16:creationId xmlns:a16="http://schemas.microsoft.com/office/drawing/2014/main" id="{549767EC-B63A-B146-89F3-4FE86BCABF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62147" y="3959808"/>
            <a:ext cx="6120639" cy="483379"/>
          </a:xfrm>
        </p:spPr>
        <p:txBody>
          <a:bodyPr/>
          <a:lstStyle/>
          <a:p>
            <a:endParaRPr lang="bg-BG" dirty="0"/>
          </a:p>
        </p:txBody>
      </p:sp>
      <p:pic>
        <p:nvPicPr>
          <p:cNvPr id="1026" name="Picture 2" descr="Improve your investigation skills | 2019-02-07 | ISHN">
            <a:extLst>
              <a:ext uri="{FF2B5EF4-FFF2-40B4-BE49-F238E27FC236}">
                <a16:creationId xmlns:a16="http://schemas.microsoft.com/office/drawing/2014/main" id="{0AC59528-3730-B829-CEE8-80B7A04438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841" y="3299809"/>
            <a:ext cx="7698317" cy="2286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7869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Органичен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Тема на Office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Тема на Office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47</TotalTime>
  <Words>487</Words>
  <Application>Microsoft Office PowerPoint</Application>
  <PresentationFormat>Широк екран</PresentationFormat>
  <Paragraphs>48</Paragraphs>
  <Slides>9</Slides>
  <Notes>1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9</vt:i4>
      </vt:variant>
    </vt:vector>
  </HeadingPairs>
  <TitlesOfParts>
    <vt:vector size="13" baseType="lpstr">
      <vt:lpstr>Arial</vt:lpstr>
      <vt:lpstr>Calibri</vt:lpstr>
      <vt:lpstr>Garamond</vt:lpstr>
      <vt:lpstr>Органичен</vt:lpstr>
      <vt:lpstr>Disappearance of Dr Hard</vt:lpstr>
      <vt:lpstr>Introduction  </vt:lpstr>
      <vt:lpstr>Background </vt:lpstr>
      <vt:lpstr>Profile and Theory </vt:lpstr>
      <vt:lpstr>Investigation and Evidence analysis </vt:lpstr>
      <vt:lpstr>Theories and Solutions</vt:lpstr>
      <vt:lpstr>Recommendations</vt:lpstr>
      <vt:lpstr>References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Teodora Dyakova</cp:lastModifiedBy>
  <cp:revision>191</cp:revision>
  <dcterms:created xsi:type="dcterms:W3CDTF">2025-03-09T10:25:15Z</dcterms:created>
  <dcterms:modified xsi:type="dcterms:W3CDTF">2025-03-21T14:33:51Z</dcterms:modified>
</cp:coreProperties>
</file>