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84F52-071C-4C3E-9E8B-EEA93AEEFF48}" type="datetimeFigureOut">
              <a:rPr lang="en-GB" smtClean="0"/>
              <a:t>20/11/2011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135D76-DEB5-43F8-8EC3-1407F3B4A2D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clay_shirky_on_institutions_versus_collaboration.html" TargetMode="External"/><Relationship Id="rId2" Type="http://schemas.openxmlformats.org/officeDocument/2006/relationships/hyperlink" Target="http://www.ted.com/talks/charles_leadbeater_on_innovation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ed.com/talks/howard_rheingold_on_collaboratio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u="sng" dirty="0" smtClean="0"/>
              <a:t>Talks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18457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Note important points to highlight after the talk/video has finished.</a:t>
            </a:r>
          </a:p>
          <a:p>
            <a:pPr>
              <a:buNone/>
            </a:pPr>
            <a:endParaRPr lang="en-GB" sz="1500" dirty="0" smtClean="0"/>
          </a:p>
          <a:p>
            <a:r>
              <a:rPr lang="en-GB" dirty="0" smtClean="0"/>
              <a:t>Charles </a:t>
            </a:r>
            <a:r>
              <a:rPr lang="en-GB" dirty="0" err="1"/>
              <a:t>Leadbeater</a:t>
            </a:r>
            <a:r>
              <a:rPr lang="en-GB" dirty="0"/>
              <a:t> on </a:t>
            </a:r>
            <a:r>
              <a:rPr lang="en-GB" dirty="0" smtClean="0"/>
              <a:t>innovation:</a:t>
            </a:r>
          </a:p>
          <a:p>
            <a:pPr>
              <a:buNone/>
            </a:pPr>
            <a:r>
              <a:rPr lang="en-GB" dirty="0" smtClean="0">
                <a:hlinkClick r:id="rId2"/>
              </a:rPr>
              <a:t>http://www.ted.com/talks/charles_leadbeater_on_innovation.html</a:t>
            </a:r>
            <a:endParaRPr lang="en-GB" dirty="0" smtClean="0"/>
          </a:p>
          <a:p>
            <a:r>
              <a:rPr lang="en-GB" dirty="0"/>
              <a:t>Clay </a:t>
            </a:r>
            <a:r>
              <a:rPr lang="en-GB" dirty="0" err="1"/>
              <a:t>Shirky</a:t>
            </a:r>
            <a:r>
              <a:rPr lang="en-GB" dirty="0"/>
              <a:t> on institutions vs. </a:t>
            </a:r>
            <a:r>
              <a:rPr lang="en-GB" dirty="0" smtClean="0"/>
              <a:t>Collaboration</a:t>
            </a:r>
          </a:p>
          <a:p>
            <a:pPr>
              <a:buNone/>
            </a:pPr>
            <a:r>
              <a:rPr lang="en-GB" dirty="0" smtClean="0">
                <a:hlinkClick r:id="rId3"/>
              </a:rPr>
              <a:t>http://www.ted.com/talks/clay_shirky_on_institutions_versus_collaboration.html</a:t>
            </a:r>
            <a:endParaRPr lang="en-GB" dirty="0" smtClean="0"/>
          </a:p>
          <a:p>
            <a:r>
              <a:rPr lang="en-GB" dirty="0"/>
              <a:t>Howard Rheingold: The new power of collaboration</a:t>
            </a:r>
          </a:p>
          <a:p>
            <a:pPr>
              <a:buNone/>
            </a:pPr>
            <a:r>
              <a:rPr lang="en-GB" dirty="0" smtClean="0">
                <a:hlinkClick r:id="rId4"/>
              </a:rPr>
              <a:t>http://www.ted.com/talks/howard_rheingold_on_collaboration.html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41</Words>
  <Application>Microsoft Office PowerPoint</Application>
  <PresentationFormat>On-screen Show (4:3)</PresentationFormat>
  <Paragraphs>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Talks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James Williams</dc:creator>
  <cp:lastModifiedBy>James Williams</cp:lastModifiedBy>
  <cp:revision>4</cp:revision>
  <dcterms:created xsi:type="dcterms:W3CDTF">2011-11-20T14:19:20Z</dcterms:created>
  <dcterms:modified xsi:type="dcterms:W3CDTF">2011-11-20T14:32:30Z</dcterms:modified>
</cp:coreProperties>
</file>