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  <p:sldMasterId id="2147483650" r:id="rId5"/>
    <p:sldMasterId id="2147483653" r:id="rId6"/>
    <p:sldMasterId id="2147483655" r:id="rId7"/>
    <p:sldMasterId id="2147483657" r:id="rId8"/>
    <p:sldMasterId id="2147483663" r:id="rId9"/>
    <p:sldMasterId id="2147483661" r:id="rId10"/>
    <p:sldMasterId id="2147483659" r:id="rId11"/>
    <p:sldMasterId id="2147483665" r:id="rId12"/>
  </p:sldMasterIdLst>
  <p:notesMasterIdLst>
    <p:notesMasterId r:id="rId33"/>
  </p:notesMasterIdLst>
  <p:sldIdLst>
    <p:sldId id="256" r:id="rId13"/>
    <p:sldId id="283" r:id="rId14"/>
    <p:sldId id="265" r:id="rId15"/>
    <p:sldId id="259" r:id="rId16"/>
    <p:sldId id="268" r:id="rId17"/>
    <p:sldId id="269" r:id="rId18"/>
    <p:sldId id="276" r:id="rId19"/>
    <p:sldId id="270" r:id="rId20"/>
    <p:sldId id="271" r:id="rId21"/>
    <p:sldId id="272" r:id="rId22"/>
    <p:sldId id="277" r:id="rId23"/>
    <p:sldId id="278" r:id="rId24"/>
    <p:sldId id="280" r:id="rId25"/>
    <p:sldId id="282" r:id="rId26"/>
    <p:sldId id="274" r:id="rId27"/>
    <p:sldId id="273" r:id="rId28"/>
    <p:sldId id="275" r:id="rId29"/>
    <p:sldId id="284" r:id="rId30"/>
    <p:sldId id="261" r:id="rId31"/>
    <p:sldId id="25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2E51"/>
    <a:srgbClr val="D682B5"/>
    <a:srgbClr val="DCE1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808B7C-8CEE-45A7-984F-EE1904C4F90E}" v="474" dt="2024-11-28T08:59:49.0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495"/>
    <p:restoredTop sz="96327"/>
  </p:normalViewPr>
  <p:slideViewPr>
    <p:cSldViewPr snapToGrid="0">
      <p:cViewPr varScale="1">
        <p:scale>
          <a:sx n="113" d="100"/>
          <a:sy n="113" d="100"/>
        </p:scale>
        <p:origin x="9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7.xml"/><Relationship Id="rId31" Type="http://schemas.openxmlformats.org/officeDocument/2006/relationships/slide" Target="slides/slide1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dirty="0"/>
              <a:t>Faint o </a:t>
            </a:r>
            <a:r>
              <a:rPr lang="en-US" sz="1800" dirty="0" err="1"/>
              <a:t>Gymraeg</a:t>
            </a:r>
            <a:r>
              <a:rPr lang="en-US" sz="1800" dirty="0"/>
              <a:t> </a:t>
            </a:r>
            <a:r>
              <a:rPr lang="en-US" sz="1800" dirty="0" err="1"/>
              <a:t>ydych</a:t>
            </a:r>
            <a:r>
              <a:rPr lang="en-US" sz="1800" dirty="0"/>
              <a:t> </a:t>
            </a:r>
            <a:r>
              <a:rPr lang="en-US" sz="1800" dirty="0" err="1"/>
              <a:t>chi'n</a:t>
            </a:r>
            <a:r>
              <a:rPr lang="en-US" sz="1800" dirty="0"/>
              <a:t> </a:t>
            </a:r>
            <a:r>
              <a:rPr lang="en-US" sz="1800" dirty="0" err="1"/>
              <a:t>gallu</a:t>
            </a:r>
            <a:r>
              <a:rPr lang="en-US" sz="1800" dirty="0"/>
              <a:t> </a:t>
            </a:r>
            <a:r>
              <a:rPr lang="en-US" sz="1800" dirty="0" err="1"/>
              <a:t>siarad</a:t>
            </a:r>
            <a:r>
              <a:rPr lang="en-US" sz="1800" dirty="0"/>
              <a:t>?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Sheet1!$B$92</c:f>
              <c:strCache>
                <c:ptCount val="1"/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y-GB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Sheet1!$A$93:$A$97</c:f>
              <c:strCache>
                <c:ptCount val="5"/>
                <c:pt idx="0">
                  <c:v>Lefel 1</c:v>
                </c:pt>
                <c:pt idx="1">
                  <c:v>Lefel 2</c:v>
                </c:pt>
                <c:pt idx="2">
                  <c:v>Lefel 3</c:v>
                </c:pt>
                <c:pt idx="3">
                  <c:v>Lefel 4</c:v>
                </c:pt>
                <c:pt idx="4">
                  <c:v>Lefel 5 </c:v>
                </c:pt>
              </c:strCache>
            </c:strRef>
          </c:cat>
          <c:val>
            <c:numRef>
              <c:f>Sheet1!$B$93:$B$97</c:f>
              <c:numCache>
                <c:formatCode>General</c:formatCode>
                <c:ptCount val="5"/>
                <c:pt idx="0">
                  <c:v>19</c:v>
                </c:pt>
                <c:pt idx="1">
                  <c:v>30</c:v>
                </c:pt>
                <c:pt idx="2">
                  <c:v>11</c:v>
                </c:pt>
                <c:pt idx="3">
                  <c:v>14</c:v>
                </c:pt>
                <c:pt idx="4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E3-4E4B-B0C2-5BCE74F76A1C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791012232"/>
        <c:axId val="791011152"/>
      </c:barChart>
      <c:catAx>
        <c:axId val="791012232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Lefel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791011152"/>
        <c:crosses val="autoZero"/>
        <c:auto val="1"/>
        <c:lblAlgn val="ctr"/>
        <c:lblOffset val="100"/>
        <c:noMultiLvlLbl val="0"/>
      </c:catAx>
      <c:valAx>
        <c:axId val="79101115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Nifer y staff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791012232"/>
        <c:crosses val="autoZero"/>
        <c:crossBetween val="between"/>
      </c:valAx>
      <c:spPr>
        <a:noFill/>
        <a:ln w="9525">
          <a:solidFill>
            <a:srgbClr val="1E2E51"/>
          </a:solidFill>
        </a:ln>
        <a:effectLst/>
      </c:spPr>
    </c:plotArea>
    <c:plotVisOnly val="1"/>
    <c:dispBlanksAs val="gap"/>
    <c:showDLblsOverMax val="0"/>
  </c:chart>
  <c:spPr>
    <a:noFill/>
    <a:ln>
      <a:solidFill>
        <a:srgbClr val="1E2E51"/>
      </a:solidFill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800" dirty="0"/>
              <a:t>Faint o </a:t>
            </a:r>
            <a:r>
              <a:rPr lang="en-US" sz="1800" dirty="0" err="1"/>
              <a:t>Gymraeg</a:t>
            </a:r>
            <a:r>
              <a:rPr lang="en-US" sz="1800" dirty="0"/>
              <a:t> </a:t>
            </a:r>
            <a:r>
              <a:rPr lang="en-US" sz="1800" dirty="0" err="1"/>
              <a:t>ydych</a:t>
            </a:r>
            <a:r>
              <a:rPr lang="en-US" sz="1800" dirty="0"/>
              <a:t> </a:t>
            </a:r>
            <a:r>
              <a:rPr lang="en-US" sz="1800" dirty="0" err="1"/>
              <a:t>chi'n</a:t>
            </a:r>
            <a:r>
              <a:rPr lang="en-US" sz="1800" dirty="0"/>
              <a:t> </a:t>
            </a:r>
            <a:r>
              <a:rPr lang="en-US" sz="1800" dirty="0" err="1"/>
              <a:t>gallu</a:t>
            </a:r>
            <a:r>
              <a:rPr lang="en-US" sz="1800" dirty="0"/>
              <a:t> </a:t>
            </a:r>
            <a:r>
              <a:rPr lang="en-US" sz="1800" dirty="0" err="1"/>
              <a:t>ysgrifennu</a:t>
            </a:r>
            <a:r>
              <a:rPr lang="en-US" sz="1800" dirty="0"/>
              <a:t>? </a:t>
            </a:r>
          </a:p>
        </c:rich>
      </c:tx>
      <c:layout>
        <c:manualLayout>
          <c:xMode val="edge"/>
          <c:yMode val="edge"/>
          <c:x val="0.18051572083282336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Sheet1!$E$92</c:f>
              <c:strCache>
                <c:ptCount val="1"/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y-GB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Sheet1!$D$93:$D$97</c:f>
              <c:strCache>
                <c:ptCount val="5"/>
                <c:pt idx="0">
                  <c:v>Lefel 1</c:v>
                </c:pt>
                <c:pt idx="1">
                  <c:v>Lefel 2</c:v>
                </c:pt>
                <c:pt idx="2">
                  <c:v>Lefel 3</c:v>
                </c:pt>
                <c:pt idx="3">
                  <c:v>Lefel 4</c:v>
                </c:pt>
                <c:pt idx="4">
                  <c:v>Lefel 5 </c:v>
                </c:pt>
              </c:strCache>
            </c:strRef>
          </c:cat>
          <c:val>
            <c:numRef>
              <c:f>Sheet1!$E$93:$E$97</c:f>
              <c:numCache>
                <c:formatCode>General</c:formatCode>
                <c:ptCount val="5"/>
                <c:pt idx="0">
                  <c:v>32</c:v>
                </c:pt>
                <c:pt idx="1">
                  <c:v>24</c:v>
                </c:pt>
                <c:pt idx="2">
                  <c:v>13</c:v>
                </c:pt>
                <c:pt idx="3">
                  <c:v>8</c:v>
                </c:pt>
                <c:pt idx="4">
                  <c:v>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62A-4888-B46F-D9C7A7D5358F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82"/>
        <c:axId val="903032056"/>
        <c:axId val="903030976"/>
      </c:barChart>
      <c:catAx>
        <c:axId val="903032056"/>
        <c:scaling>
          <c:orientation val="minMax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Lefel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903030976"/>
        <c:crosses val="autoZero"/>
        <c:auto val="1"/>
        <c:lblAlgn val="ctr"/>
        <c:lblOffset val="100"/>
        <c:noMultiLvlLbl val="0"/>
      </c:catAx>
      <c:valAx>
        <c:axId val="90303097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Nifer y staff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903032056"/>
        <c:crosses val="autoZero"/>
        <c:crossBetween val="between"/>
      </c:valAx>
      <c:spPr>
        <a:noFill/>
        <a:ln>
          <a:solidFill>
            <a:srgbClr val="1E2E51"/>
          </a:solidFill>
        </a:ln>
        <a:effectLst/>
      </c:spPr>
    </c:plotArea>
    <c:plotVisOnly val="1"/>
    <c:dispBlanksAs val="gap"/>
    <c:showDLblsOverMax val="0"/>
  </c:chart>
  <c:spPr>
    <a:noFill/>
    <a:ln>
      <a:solidFill>
        <a:srgbClr val="1E2E51"/>
      </a:solidFill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dirty="0"/>
              <a:t>Pa mor </a:t>
            </a:r>
            <a:r>
              <a:rPr lang="en-US" sz="1600" dirty="0" err="1"/>
              <a:t>hyderus</a:t>
            </a:r>
            <a:r>
              <a:rPr lang="en-US" sz="1600" dirty="0"/>
              <a:t> </a:t>
            </a:r>
            <a:r>
              <a:rPr lang="en-US" sz="1600" dirty="0" err="1"/>
              <a:t>ydych</a:t>
            </a:r>
            <a:r>
              <a:rPr lang="en-US" sz="1600" dirty="0"/>
              <a:t> </a:t>
            </a:r>
            <a:r>
              <a:rPr lang="en-US" sz="1600" dirty="0" err="1"/>
              <a:t>chi'n</a:t>
            </a:r>
            <a:r>
              <a:rPr lang="en-US" sz="1600" dirty="0"/>
              <a:t> </a:t>
            </a:r>
            <a:r>
              <a:rPr lang="en-US" sz="1600" dirty="0" err="1"/>
              <a:t>defnyddio'r</a:t>
            </a:r>
            <a:r>
              <a:rPr lang="en-US" sz="1600" dirty="0"/>
              <a:t> </a:t>
            </a:r>
            <a:r>
              <a:rPr lang="en-US" sz="1600" dirty="0" err="1"/>
              <a:t>Gymraeg</a:t>
            </a:r>
            <a:r>
              <a:rPr lang="en-US" dirty="0"/>
              <a:t>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lineChart>
        <c:grouping val="stacked"/>
        <c:varyColors val="0"/>
        <c:ser>
          <c:idx val="0"/>
          <c:order val="0"/>
          <c:tx>
            <c:strRef>
              <c:f>Sheet1!$B$114</c:f>
              <c:strCache>
                <c:ptCount val="1"/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y-GB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Sheet1!$A$115:$A$125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Sheet1!$B$115:$B$125</c:f>
              <c:numCache>
                <c:formatCode>General</c:formatCode>
                <c:ptCount val="11"/>
                <c:pt idx="0">
                  <c:v>5</c:v>
                </c:pt>
                <c:pt idx="1">
                  <c:v>6</c:v>
                </c:pt>
                <c:pt idx="2">
                  <c:v>15</c:v>
                </c:pt>
                <c:pt idx="3">
                  <c:v>12</c:v>
                </c:pt>
                <c:pt idx="4">
                  <c:v>10</c:v>
                </c:pt>
                <c:pt idx="5">
                  <c:v>12</c:v>
                </c:pt>
                <c:pt idx="6">
                  <c:v>6</c:v>
                </c:pt>
                <c:pt idx="7">
                  <c:v>5</c:v>
                </c:pt>
                <c:pt idx="8">
                  <c:v>9</c:v>
                </c:pt>
                <c:pt idx="9">
                  <c:v>3</c:v>
                </c:pt>
                <c:pt idx="10">
                  <c:v>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CC2-40A0-AAA6-1A09BC4B87B2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767529544"/>
        <c:axId val="767531704"/>
      </c:lineChart>
      <c:catAx>
        <c:axId val="7675295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cy-GB"/>
                  <a:t>0</a:t>
                </a:r>
                <a:r>
                  <a:rPr lang="cy-GB" baseline="0"/>
                  <a:t> = Ddim yn hyderus</a:t>
                </a:r>
              </a:p>
              <a:p>
                <a:pPr>
                  <a:defRPr/>
                </a:pPr>
                <a:r>
                  <a:rPr lang="cy-GB" baseline="0"/>
                  <a:t>10= Hyderus iawn</a:t>
                </a:r>
                <a:endParaRPr lang="cy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cy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767531704"/>
        <c:crosses val="autoZero"/>
        <c:auto val="1"/>
        <c:lblAlgn val="ctr"/>
        <c:lblOffset val="100"/>
        <c:noMultiLvlLbl val="0"/>
      </c:catAx>
      <c:valAx>
        <c:axId val="767531704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76752954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solidFill>
        <a:srgbClr val="1E2E51"/>
      </a:solidFill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cy-GB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600" dirty="0" err="1"/>
              <a:t>Ydych</a:t>
            </a:r>
            <a:r>
              <a:rPr lang="en-US" sz="1600" dirty="0"/>
              <a:t> </a:t>
            </a:r>
            <a:r>
              <a:rPr lang="en-US" sz="1600" dirty="0" err="1"/>
              <a:t>chi'n</a:t>
            </a:r>
            <a:r>
              <a:rPr lang="en-US" sz="1600" dirty="0"/>
              <a:t> </a:t>
            </a:r>
            <a:r>
              <a:rPr lang="en-US" sz="1600" dirty="0" err="1"/>
              <a:t>teimlo</a:t>
            </a:r>
            <a:r>
              <a:rPr lang="en-US" sz="1600" dirty="0"/>
              <a:t> </a:t>
            </a:r>
            <a:r>
              <a:rPr lang="en-US" sz="1600" dirty="0" err="1"/>
              <a:t>fod</a:t>
            </a:r>
            <a:r>
              <a:rPr lang="en-US" sz="1600" dirty="0"/>
              <a:t> Covid-19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Pandemig</a:t>
            </a:r>
            <a:r>
              <a:rPr lang="en-US" sz="1600" dirty="0"/>
              <a:t> </a:t>
            </a:r>
            <a:r>
              <a:rPr lang="en-US" sz="1600" dirty="0" err="1"/>
              <a:t>wedi</a:t>
            </a:r>
            <a:r>
              <a:rPr lang="en-US" sz="1600" dirty="0"/>
              <a:t> </a:t>
            </a:r>
            <a:r>
              <a:rPr lang="en-US" sz="1600" dirty="0" err="1"/>
              <a:t>cael</a:t>
            </a:r>
            <a:r>
              <a:rPr lang="en-US" sz="1600" dirty="0"/>
              <a:t> </a:t>
            </a:r>
            <a:r>
              <a:rPr lang="en-US" sz="1600" dirty="0" err="1"/>
              <a:t>effaith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eich</a:t>
            </a:r>
            <a:r>
              <a:rPr lang="en-US" sz="1600" dirty="0"/>
              <a:t> </a:t>
            </a:r>
            <a:r>
              <a:rPr lang="en-US" sz="1600" dirty="0" err="1"/>
              <a:t>sgiliau</a:t>
            </a:r>
            <a:r>
              <a:rPr lang="en-US" sz="1600" dirty="0"/>
              <a:t> </a:t>
            </a:r>
            <a:r>
              <a:rPr lang="en-US" sz="1600" dirty="0" err="1"/>
              <a:t>Cymraeg</a:t>
            </a:r>
            <a:r>
              <a:rPr lang="en-US" sz="1600" dirty="0"/>
              <a:t>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Sheet1!$H$96</c:f>
              <c:strCache>
                <c:ptCount val="1"/>
              </c:strCache>
            </c:strRef>
          </c:tx>
          <c:dPt>
            <c:idx val="0"/>
            <c:bubble3D val="0"/>
            <c:spPr>
              <a:solidFill>
                <a:schemeClr val="accent1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5CB-414A-8703-53E42C054F82}"/>
              </c:ext>
            </c:extLst>
          </c:dPt>
          <c:dPt>
            <c:idx val="1"/>
            <c:bubble3D val="0"/>
            <c:spPr>
              <a:solidFill>
                <a:schemeClr val="accent1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5CB-414A-8703-53E42C054F8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6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cy-GB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Sheet1!$G$97:$G$98</c:f>
              <c:strCache>
                <c:ptCount val="2"/>
                <c:pt idx="0">
                  <c:v>Ydw </c:v>
                </c:pt>
                <c:pt idx="1">
                  <c:v>Nac Ydw</c:v>
                </c:pt>
              </c:strCache>
            </c:strRef>
          </c:cat>
          <c:val>
            <c:numRef>
              <c:f>Sheet1!$H$97:$H$98</c:f>
              <c:numCache>
                <c:formatCode>General</c:formatCode>
                <c:ptCount val="2"/>
                <c:pt idx="0">
                  <c:v>20</c:v>
                </c:pt>
                <c:pt idx="1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5CB-414A-8703-53E42C054F82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legend>
    <c:plotVisOnly val="1"/>
    <c:dispBlanksAs val="gap"/>
    <c:showDLblsOverMax val="0"/>
  </c:chart>
  <c:spPr>
    <a:noFill/>
    <a:ln>
      <a:solidFill>
        <a:srgbClr val="1E2E51"/>
      </a:solidFill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ppt/charts/colors2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ppt/charts/colors3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ppt/charts/colors4.xml><?xml version="1.0" encoding="utf-8"?>
<cs:colorStyle xmlns:cs="http://schemas.microsoft.com/office/drawing/2012/chartStyle" xmlns:a="http://schemas.openxmlformats.org/drawingml/2006/main" meth="withinLinear" id="14">
  <a:schemeClr val="accent1"/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942F8D-7A7B-4473-B6EF-B5C8A8A98CBB}" type="doc">
      <dgm:prSet loTypeId="urn:microsoft.com/office/officeart/2005/8/layout/radial1" loCatId="cycl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y-GB"/>
        </a:p>
      </dgm:t>
    </dgm:pt>
    <dgm:pt modelId="{200C7D03-317A-455D-B5A2-83D4DA1CDCE3}">
      <dgm:prSet phldrT="[Testun]"/>
      <dgm:spPr/>
      <dgm:t>
        <a:bodyPr/>
        <a:lstStyle/>
        <a:p>
          <a:r>
            <a:rPr lang="en-GB" dirty="0"/>
            <a:t>13 </a:t>
          </a:r>
          <a:r>
            <a:rPr lang="en-GB" dirty="0" err="1"/>
            <a:t>Egwyddor</a:t>
          </a:r>
          <a:r>
            <a:rPr lang="en-GB" dirty="0"/>
            <a:t> o </a:t>
          </a:r>
          <a:r>
            <a:rPr lang="en-GB" dirty="0" err="1"/>
            <a:t>Moeseg</a:t>
          </a:r>
          <a:r>
            <a:rPr lang="en-GB" dirty="0"/>
            <a:t> </a:t>
          </a:r>
          <a:r>
            <a:rPr lang="en-GB" dirty="0" err="1"/>
            <a:t>Ymchwil</a:t>
          </a:r>
          <a:r>
            <a:rPr lang="en-GB" dirty="0"/>
            <a:t> </a:t>
          </a:r>
          <a:endParaRPr lang="cy-GB" dirty="0"/>
        </a:p>
      </dgm:t>
    </dgm:pt>
    <dgm:pt modelId="{BD07DFA3-85D8-42A8-B88A-299BB62DD0A8}" type="parTrans" cxnId="{584FE162-CC84-4879-ABF7-2DB470C80301}">
      <dgm:prSet/>
      <dgm:spPr/>
      <dgm:t>
        <a:bodyPr/>
        <a:lstStyle/>
        <a:p>
          <a:endParaRPr lang="cy-GB"/>
        </a:p>
      </dgm:t>
    </dgm:pt>
    <dgm:pt modelId="{C0A06619-E960-49FE-92C1-28E1491E5049}" type="sibTrans" cxnId="{584FE162-CC84-4879-ABF7-2DB470C80301}">
      <dgm:prSet/>
      <dgm:spPr/>
      <dgm:t>
        <a:bodyPr/>
        <a:lstStyle/>
        <a:p>
          <a:endParaRPr lang="cy-GB"/>
        </a:p>
      </dgm:t>
    </dgm:pt>
    <dgm:pt modelId="{31F95EBB-059A-498E-B02D-66B71B3763EB}">
      <dgm:prSet phldrT="[Testun]" custT="1"/>
      <dgm:spPr/>
      <dgm:t>
        <a:bodyPr/>
        <a:lstStyle/>
        <a:p>
          <a:r>
            <a:rPr lang="en-GB" sz="1000" dirty="0" err="1"/>
            <a:t>Buddiol</a:t>
          </a:r>
          <a:endParaRPr lang="cy-GB" sz="1000" dirty="0"/>
        </a:p>
      </dgm:t>
    </dgm:pt>
    <dgm:pt modelId="{88F8B801-CAC2-4C22-927D-91352726ADEE}" type="parTrans" cxnId="{DD290B32-76BA-40FD-9E9B-103E4AB36F77}">
      <dgm:prSet/>
      <dgm:spPr/>
      <dgm:t>
        <a:bodyPr/>
        <a:lstStyle/>
        <a:p>
          <a:endParaRPr lang="cy-GB"/>
        </a:p>
      </dgm:t>
    </dgm:pt>
    <dgm:pt modelId="{E91CD98D-9858-4924-850E-B458CBBCB559}" type="sibTrans" cxnId="{DD290B32-76BA-40FD-9E9B-103E4AB36F77}">
      <dgm:prSet/>
      <dgm:spPr/>
      <dgm:t>
        <a:bodyPr/>
        <a:lstStyle/>
        <a:p>
          <a:endParaRPr lang="cy-GB"/>
        </a:p>
      </dgm:t>
    </dgm:pt>
    <dgm:pt modelId="{476B9092-F623-4FAB-88A0-B3205A907C90}">
      <dgm:prSet phldrT="[Testun]" custT="1"/>
      <dgm:spPr/>
      <dgm:t>
        <a:bodyPr/>
        <a:lstStyle/>
        <a:p>
          <a:r>
            <a:rPr lang="en-GB" sz="800" dirty="0" err="1"/>
            <a:t>Diffyg</a:t>
          </a:r>
          <a:r>
            <a:rPr lang="en-GB" sz="800" dirty="0"/>
            <a:t> </a:t>
          </a:r>
          <a:r>
            <a:rPr lang="en-GB" sz="800" dirty="0" err="1"/>
            <a:t>Camwedd</a:t>
          </a:r>
          <a:endParaRPr lang="cy-GB" sz="800" dirty="0"/>
        </a:p>
      </dgm:t>
    </dgm:pt>
    <dgm:pt modelId="{E7840C01-3C14-4ACB-BEB4-202D2E768121}" type="parTrans" cxnId="{915DF69B-9158-439F-BC8E-E5B579397C57}">
      <dgm:prSet/>
      <dgm:spPr/>
      <dgm:t>
        <a:bodyPr/>
        <a:lstStyle/>
        <a:p>
          <a:endParaRPr lang="cy-GB"/>
        </a:p>
      </dgm:t>
    </dgm:pt>
    <dgm:pt modelId="{8E063FB2-1B6A-4F75-97DD-9138F2B0310E}" type="sibTrans" cxnId="{915DF69B-9158-439F-BC8E-E5B579397C57}">
      <dgm:prSet/>
      <dgm:spPr/>
      <dgm:t>
        <a:bodyPr/>
        <a:lstStyle/>
        <a:p>
          <a:endParaRPr lang="cy-GB"/>
        </a:p>
      </dgm:t>
    </dgm:pt>
    <dgm:pt modelId="{53BDE9C8-B1CD-4B67-ACEB-423DB85E0D18}">
      <dgm:prSet phldrT="[Testun]" custT="1"/>
      <dgm:spPr/>
      <dgm:t>
        <a:bodyPr/>
        <a:lstStyle/>
        <a:p>
          <a:r>
            <a:rPr lang="en-GB" sz="1000" dirty="0"/>
            <a:t>Parch</a:t>
          </a:r>
          <a:endParaRPr lang="cy-GB" sz="500" dirty="0"/>
        </a:p>
      </dgm:t>
    </dgm:pt>
    <dgm:pt modelId="{E1B58E4B-CBFE-410D-9A64-D6CAB0EC5316}" type="parTrans" cxnId="{8FFB87E1-DDC1-419C-9F27-74B1F7F96A51}">
      <dgm:prSet/>
      <dgm:spPr/>
      <dgm:t>
        <a:bodyPr/>
        <a:lstStyle/>
        <a:p>
          <a:endParaRPr lang="cy-GB"/>
        </a:p>
      </dgm:t>
    </dgm:pt>
    <dgm:pt modelId="{FB4F494E-41BB-4757-8F77-0F8C02DB40F9}" type="sibTrans" cxnId="{8FFB87E1-DDC1-419C-9F27-74B1F7F96A51}">
      <dgm:prSet/>
      <dgm:spPr/>
      <dgm:t>
        <a:bodyPr/>
        <a:lstStyle/>
        <a:p>
          <a:endParaRPr lang="cy-GB"/>
        </a:p>
      </dgm:t>
    </dgm:pt>
    <dgm:pt modelId="{A336F0CF-24B5-4F5A-AB8A-923A2C33131E}">
      <dgm:prSet phldrT="[Testun]" custT="1"/>
      <dgm:spPr/>
      <dgm:t>
        <a:bodyPr/>
        <a:lstStyle/>
        <a:p>
          <a:r>
            <a:rPr lang="en-GB" sz="900" dirty="0" err="1"/>
            <a:t>Cyfiawnder</a:t>
          </a:r>
          <a:endParaRPr lang="cy-GB" sz="900" dirty="0"/>
        </a:p>
      </dgm:t>
    </dgm:pt>
    <dgm:pt modelId="{021FD810-FFCA-4927-BAA5-EC67F8C0152A}" type="parTrans" cxnId="{C9439658-61E8-41E4-AF40-59972FED77EE}">
      <dgm:prSet/>
      <dgm:spPr/>
      <dgm:t>
        <a:bodyPr/>
        <a:lstStyle/>
        <a:p>
          <a:endParaRPr lang="cy-GB"/>
        </a:p>
      </dgm:t>
    </dgm:pt>
    <dgm:pt modelId="{324B4004-98FD-4816-B7AF-60C4B244C9D3}" type="sibTrans" cxnId="{C9439658-61E8-41E4-AF40-59972FED77EE}">
      <dgm:prSet/>
      <dgm:spPr/>
      <dgm:t>
        <a:bodyPr/>
        <a:lstStyle/>
        <a:p>
          <a:endParaRPr lang="cy-GB"/>
        </a:p>
      </dgm:t>
    </dgm:pt>
    <dgm:pt modelId="{87A55AA5-6F7E-4569-8914-C4561BA1CA56}">
      <dgm:prSet custT="1"/>
      <dgm:spPr/>
      <dgm:t>
        <a:bodyPr/>
        <a:lstStyle/>
        <a:p>
          <a:r>
            <a:rPr lang="en-GB" sz="1000" dirty="0" err="1"/>
            <a:t>Cyfrinachedd</a:t>
          </a:r>
          <a:endParaRPr lang="cy-GB" sz="1000" dirty="0"/>
        </a:p>
      </dgm:t>
    </dgm:pt>
    <dgm:pt modelId="{44D18A36-37A3-4D0E-93E2-4CAA2247F931}" type="parTrans" cxnId="{299CFD0F-9FEB-4962-8C21-5A2D987B8AB1}">
      <dgm:prSet/>
      <dgm:spPr/>
      <dgm:t>
        <a:bodyPr/>
        <a:lstStyle/>
        <a:p>
          <a:endParaRPr lang="cy-GB"/>
        </a:p>
      </dgm:t>
    </dgm:pt>
    <dgm:pt modelId="{2B2E774E-3F6C-4E7D-9321-43989F52DDB6}" type="sibTrans" cxnId="{299CFD0F-9FEB-4962-8C21-5A2D987B8AB1}">
      <dgm:prSet/>
      <dgm:spPr/>
      <dgm:t>
        <a:bodyPr/>
        <a:lstStyle/>
        <a:p>
          <a:endParaRPr lang="cy-GB"/>
        </a:p>
      </dgm:t>
    </dgm:pt>
    <dgm:pt modelId="{31287D12-6D58-42EE-A14D-9C10E4B13F04}">
      <dgm:prSet custT="1"/>
      <dgm:spPr/>
      <dgm:t>
        <a:bodyPr/>
        <a:lstStyle/>
        <a:p>
          <a:r>
            <a:rPr lang="en-GB" sz="1000" dirty="0" err="1"/>
            <a:t>Tynnu’n</a:t>
          </a:r>
          <a:r>
            <a:rPr lang="en-GB" sz="1000" dirty="0"/>
            <a:t> </a:t>
          </a:r>
          <a:r>
            <a:rPr lang="en-GB" sz="1000" dirty="0" err="1"/>
            <a:t>ôl</a:t>
          </a:r>
          <a:endParaRPr lang="cy-GB" sz="1000" dirty="0"/>
        </a:p>
      </dgm:t>
    </dgm:pt>
    <dgm:pt modelId="{BF5B127A-9028-4AAC-91C5-A9AA180B6B53}" type="parTrans" cxnId="{4B886DF3-2AFE-4FBE-A390-CDBA932A6D46}">
      <dgm:prSet/>
      <dgm:spPr/>
      <dgm:t>
        <a:bodyPr/>
        <a:lstStyle/>
        <a:p>
          <a:endParaRPr lang="cy-GB"/>
        </a:p>
      </dgm:t>
    </dgm:pt>
    <dgm:pt modelId="{8CA69E10-45CD-467C-BC0C-5373E49BCB6F}" type="sibTrans" cxnId="{4B886DF3-2AFE-4FBE-A390-CDBA932A6D46}">
      <dgm:prSet/>
      <dgm:spPr/>
      <dgm:t>
        <a:bodyPr/>
        <a:lstStyle/>
        <a:p>
          <a:endParaRPr lang="cy-GB"/>
        </a:p>
      </dgm:t>
    </dgm:pt>
    <dgm:pt modelId="{857891A8-849D-47B4-ADEB-13C8F40BF81F}">
      <dgm:prSet custT="1"/>
      <dgm:spPr/>
      <dgm:t>
        <a:bodyPr/>
        <a:lstStyle/>
        <a:p>
          <a:r>
            <a:rPr lang="en-GB" sz="1000" dirty="0" err="1"/>
            <a:t>Dadfriffo</a:t>
          </a:r>
          <a:endParaRPr lang="cy-GB" sz="1000" dirty="0"/>
        </a:p>
      </dgm:t>
    </dgm:pt>
    <dgm:pt modelId="{0AE302ED-ED8C-4E23-9176-96FA926571F1}" type="parTrans" cxnId="{F1550D4D-73E5-4B0A-B0E3-0B227C12682C}">
      <dgm:prSet/>
      <dgm:spPr/>
      <dgm:t>
        <a:bodyPr/>
        <a:lstStyle/>
        <a:p>
          <a:endParaRPr lang="cy-GB"/>
        </a:p>
      </dgm:t>
    </dgm:pt>
    <dgm:pt modelId="{1771E012-D681-4DF4-A5DC-30104D8E5451}" type="sibTrans" cxnId="{F1550D4D-73E5-4B0A-B0E3-0B227C12682C}">
      <dgm:prSet/>
      <dgm:spPr/>
      <dgm:t>
        <a:bodyPr/>
        <a:lstStyle/>
        <a:p>
          <a:endParaRPr lang="cy-GB"/>
        </a:p>
      </dgm:t>
    </dgm:pt>
    <dgm:pt modelId="{A2D4E0D6-1BC6-43E8-8C31-B9220EE9086A}">
      <dgm:prSet custT="1"/>
      <dgm:spPr/>
      <dgm:t>
        <a:bodyPr/>
        <a:lstStyle/>
        <a:p>
          <a:r>
            <a:rPr lang="en-GB" sz="1000" dirty="0" err="1"/>
            <a:t>Cydsyniad</a:t>
          </a:r>
          <a:r>
            <a:rPr lang="en-GB" sz="1000" dirty="0"/>
            <a:t> </a:t>
          </a:r>
          <a:r>
            <a:rPr lang="en-GB" sz="1000" dirty="0" err="1"/>
            <a:t>gwybodus</a:t>
          </a:r>
          <a:endParaRPr lang="cy-GB" sz="1000" dirty="0"/>
        </a:p>
      </dgm:t>
    </dgm:pt>
    <dgm:pt modelId="{D00DFA4F-DD7A-4B37-BD09-280B31AE749C}" type="parTrans" cxnId="{4AC3E96D-EB36-4340-AAAE-2ADAFEDED5E2}">
      <dgm:prSet/>
      <dgm:spPr/>
      <dgm:t>
        <a:bodyPr/>
        <a:lstStyle/>
        <a:p>
          <a:endParaRPr lang="cy-GB"/>
        </a:p>
      </dgm:t>
    </dgm:pt>
    <dgm:pt modelId="{5739C1CA-236E-4CFE-8A1E-66CAA4446574}" type="sibTrans" cxnId="{4AC3E96D-EB36-4340-AAAE-2ADAFEDED5E2}">
      <dgm:prSet/>
      <dgm:spPr/>
      <dgm:t>
        <a:bodyPr/>
        <a:lstStyle/>
        <a:p>
          <a:endParaRPr lang="cy-GB"/>
        </a:p>
      </dgm:t>
    </dgm:pt>
    <dgm:pt modelId="{64FE6581-1B24-46FE-A93D-5035AB9D735F}">
      <dgm:prSet custT="1"/>
      <dgm:spPr/>
      <dgm:t>
        <a:bodyPr/>
        <a:lstStyle/>
        <a:p>
          <a:r>
            <a:rPr lang="en-GB" sz="1000" dirty="0" err="1"/>
            <a:t>Effaith</a:t>
          </a:r>
          <a:r>
            <a:rPr lang="en-GB" sz="1000" dirty="0"/>
            <a:t> </a:t>
          </a:r>
          <a:r>
            <a:rPr lang="en-GB" sz="1000" dirty="0" err="1"/>
            <a:t>ar</a:t>
          </a:r>
          <a:r>
            <a:rPr lang="en-GB" sz="1000" dirty="0"/>
            <a:t> </a:t>
          </a:r>
          <a:r>
            <a:rPr lang="en-GB" sz="1000" dirty="0" err="1"/>
            <a:t>eraill</a:t>
          </a:r>
          <a:endParaRPr lang="cy-GB" sz="1000" dirty="0"/>
        </a:p>
      </dgm:t>
    </dgm:pt>
    <dgm:pt modelId="{D005A4A4-2589-4AC6-AB00-B0FFEE9A6432}" type="parTrans" cxnId="{E230DB74-6938-434A-90B5-96E574BEEA03}">
      <dgm:prSet/>
      <dgm:spPr/>
      <dgm:t>
        <a:bodyPr/>
        <a:lstStyle/>
        <a:p>
          <a:endParaRPr lang="cy-GB"/>
        </a:p>
      </dgm:t>
    </dgm:pt>
    <dgm:pt modelId="{826B424C-F28F-4CBC-BD3B-93A8265A0B46}" type="sibTrans" cxnId="{E230DB74-6938-434A-90B5-96E574BEEA03}">
      <dgm:prSet/>
      <dgm:spPr/>
      <dgm:t>
        <a:bodyPr/>
        <a:lstStyle/>
        <a:p>
          <a:endParaRPr lang="cy-GB"/>
        </a:p>
      </dgm:t>
    </dgm:pt>
    <dgm:pt modelId="{8EF48EDA-41BB-46EC-9EAD-749DF95ACB15}">
      <dgm:prSet custT="1"/>
      <dgm:spPr/>
      <dgm:t>
        <a:bodyPr/>
        <a:lstStyle/>
        <a:p>
          <a:r>
            <a:rPr lang="en-GB" sz="1000" dirty="0" err="1"/>
            <a:t>Diogelwch</a:t>
          </a:r>
          <a:r>
            <a:rPr lang="en-GB" sz="1000" dirty="0"/>
            <a:t> </a:t>
          </a:r>
          <a:r>
            <a:rPr lang="en-GB" sz="1000" dirty="0" err="1"/>
            <a:t>ymchwilwyr</a:t>
          </a:r>
          <a:endParaRPr lang="cy-GB" sz="1000" dirty="0"/>
        </a:p>
      </dgm:t>
    </dgm:pt>
    <dgm:pt modelId="{37B57873-36B6-4EBD-8E08-8A22428506C8}" type="parTrans" cxnId="{51E4A6F0-87DA-4CD6-BAEC-4F30B7666B55}">
      <dgm:prSet/>
      <dgm:spPr/>
      <dgm:t>
        <a:bodyPr/>
        <a:lstStyle/>
        <a:p>
          <a:endParaRPr lang="cy-GB"/>
        </a:p>
      </dgm:t>
    </dgm:pt>
    <dgm:pt modelId="{A5664FCE-C56A-4A32-AEC2-7AC4E4A1F207}" type="sibTrans" cxnId="{51E4A6F0-87DA-4CD6-BAEC-4F30B7666B55}">
      <dgm:prSet/>
      <dgm:spPr/>
      <dgm:t>
        <a:bodyPr/>
        <a:lstStyle/>
        <a:p>
          <a:endParaRPr lang="cy-GB"/>
        </a:p>
      </dgm:t>
    </dgm:pt>
    <dgm:pt modelId="{88C50227-4304-471E-A2AC-FDC37C63CB69}">
      <dgm:prSet custT="1"/>
      <dgm:spPr/>
      <dgm:t>
        <a:bodyPr/>
        <a:lstStyle/>
        <a:p>
          <a:r>
            <a:rPr lang="en-GB" sz="1000" dirty="0" err="1"/>
            <a:t>Diolgewlch</a:t>
          </a:r>
          <a:r>
            <a:rPr lang="en-GB" sz="1000" dirty="0"/>
            <a:t> </a:t>
          </a:r>
          <a:r>
            <a:rPr lang="en-GB" sz="1000" dirty="0" err="1"/>
            <a:t>cyfranogwyr</a:t>
          </a:r>
          <a:r>
            <a:rPr lang="en-GB" sz="1000" dirty="0"/>
            <a:t> </a:t>
          </a:r>
          <a:endParaRPr lang="cy-GB" sz="1000" dirty="0"/>
        </a:p>
      </dgm:t>
    </dgm:pt>
    <dgm:pt modelId="{8AB59262-44A9-4288-B800-9DB60C10F3B3}" type="parTrans" cxnId="{5BB2D780-1284-44C8-81EF-D6C5A078F25B}">
      <dgm:prSet/>
      <dgm:spPr/>
      <dgm:t>
        <a:bodyPr/>
        <a:lstStyle/>
        <a:p>
          <a:endParaRPr lang="cy-GB"/>
        </a:p>
      </dgm:t>
    </dgm:pt>
    <dgm:pt modelId="{0F22B734-6D1B-46AC-B6BE-4C1CEDBAD6FE}" type="sibTrans" cxnId="{5BB2D780-1284-44C8-81EF-D6C5A078F25B}">
      <dgm:prSet/>
      <dgm:spPr/>
      <dgm:t>
        <a:bodyPr/>
        <a:lstStyle/>
        <a:p>
          <a:endParaRPr lang="cy-GB"/>
        </a:p>
      </dgm:t>
    </dgm:pt>
    <dgm:pt modelId="{E0EA711F-51B2-4D07-BA7E-64BEF99496AC}">
      <dgm:prSet custT="1"/>
      <dgm:spPr/>
      <dgm:t>
        <a:bodyPr/>
        <a:lstStyle/>
        <a:p>
          <a:r>
            <a:rPr lang="en-GB" sz="900" dirty="0" err="1"/>
            <a:t>Diddordebau</a:t>
          </a:r>
          <a:r>
            <a:rPr lang="en-GB" sz="900" dirty="0"/>
            <a:t> </a:t>
          </a:r>
          <a:r>
            <a:rPr lang="en-GB" sz="1000" dirty="0" err="1"/>
            <a:t>cyfranogwyr</a:t>
          </a:r>
          <a:endParaRPr lang="cy-GB" sz="900" dirty="0"/>
        </a:p>
      </dgm:t>
    </dgm:pt>
    <dgm:pt modelId="{FDF1D1D9-D7F3-4720-A660-EBD6070A6199}" type="parTrans" cxnId="{E9C47733-1349-4355-99F0-94FB7F93A13C}">
      <dgm:prSet/>
      <dgm:spPr/>
      <dgm:t>
        <a:bodyPr/>
        <a:lstStyle/>
        <a:p>
          <a:endParaRPr lang="cy-GB"/>
        </a:p>
      </dgm:t>
    </dgm:pt>
    <dgm:pt modelId="{D632AD43-0EF4-48B3-B62A-54EAE21D2C1C}" type="sibTrans" cxnId="{E9C47733-1349-4355-99F0-94FB7F93A13C}">
      <dgm:prSet/>
      <dgm:spPr/>
      <dgm:t>
        <a:bodyPr/>
        <a:lstStyle/>
        <a:p>
          <a:endParaRPr lang="cy-GB"/>
        </a:p>
      </dgm:t>
    </dgm:pt>
    <dgm:pt modelId="{A1023EC3-060B-476A-9CD9-8B96F1124C47}">
      <dgm:prSet custT="1"/>
      <dgm:spPr/>
      <dgm:t>
        <a:bodyPr/>
        <a:lstStyle/>
        <a:p>
          <a:r>
            <a:rPr lang="en-GB" sz="800" dirty="0" err="1"/>
            <a:t>Anhysbysrwydd</a:t>
          </a:r>
          <a:endParaRPr lang="cy-GB" sz="800" dirty="0"/>
        </a:p>
      </dgm:t>
    </dgm:pt>
    <dgm:pt modelId="{29BF8F5F-5A04-439C-B1BB-760FDA04AC83}" type="parTrans" cxnId="{49639066-0621-4F36-B27C-D309F1825189}">
      <dgm:prSet/>
      <dgm:spPr/>
      <dgm:t>
        <a:bodyPr/>
        <a:lstStyle/>
        <a:p>
          <a:endParaRPr lang="cy-GB"/>
        </a:p>
      </dgm:t>
    </dgm:pt>
    <dgm:pt modelId="{07E74DE1-E929-40F9-8EF3-46DE02443D36}" type="sibTrans" cxnId="{49639066-0621-4F36-B27C-D309F1825189}">
      <dgm:prSet/>
      <dgm:spPr/>
      <dgm:t>
        <a:bodyPr/>
        <a:lstStyle/>
        <a:p>
          <a:endParaRPr lang="cy-GB"/>
        </a:p>
      </dgm:t>
    </dgm:pt>
    <dgm:pt modelId="{907CEE87-E150-4080-A197-3AA0E86CB6EE}" type="pres">
      <dgm:prSet presAssocID="{6A942F8D-7A7B-4473-B6EF-B5C8A8A98CBB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8A3E90F-024F-469A-B0EE-31791DE1033A}" type="pres">
      <dgm:prSet presAssocID="{200C7D03-317A-455D-B5A2-83D4DA1CDCE3}" presName="centerShape" presStyleLbl="node0" presStyleIdx="0" presStyleCnt="1"/>
      <dgm:spPr/>
    </dgm:pt>
    <dgm:pt modelId="{0727DE05-BDB7-410B-91B9-D50F084A8D45}" type="pres">
      <dgm:prSet presAssocID="{88F8B801-CAC2-4C22-927D-91352726ADEE}" presName="Name9" presStyleLbl="parChTrans1D2" presStyleIdx="0" presStyleCnt="13"/>
      <dgm:spPr/>
    </dgm:pt>
    <dgm:pt modelId="{3F16A6C3-A5EF-4A03-A16D-E6F46175566C}" type="pres">
      <dgm:prSet presAssocID="{88F8B801-CAC2-4C22-927D-91352726ADEE}" presName="connTx" presStyleLbl="parChTrans1D2" presStyleIdx="0" presStyleCnt="13"/>
      <dgm:spPr/>
    </dgm:pt>
    <dgm:pt modelId="{0B3E4216-7618-4C6F-9E48-C504CBFA403D}" type="pres">
      <dgm:prSet presAssocID="{31F95EBB-059A-498E-B02D-66B71B3763EB}" presName="node" presStyleLbl="node1" presStyleIdx="0" presStyleCnt="13">
        <dgm:presLayoutVars>
          <dgm:bulletEnabled val="1"/>
        </dgm:presLayoutVars>
      </dgm:prSet>
      <dgm:spPr/>
    </dgm:pt>
    <dgm:pt modelId="{FF930168-9E8B-4055-891A-B6E31E68E36B}" type="pres">
      <dgm:prSet presAssocID="{E7840C01-3C14-4ACB-BEB4-202D2E768121}" presName="Name9" presStyleLbl="parChTrans1D2" presStyleIdx="1" presStyleCnt="13"/>
      <dgm:spPr/>
    </dgm:pt>
    <dgm:pt modelId="{A83C8665-ADC4-4306-8AAA-2B4092F4DD47}" type="pres">
      <dgm:prSet presAssocID="{E7840C01-3C14-4ACB-BEB4-202D2E768121}" presName="connTx" presStyleLbl="parChTrans1D2" presStyleIdx="1" presStyleCnt="13"/>
      <dgm:spPr/>
    </dgm:pt>
    <dgm:pt modelId="{F9610F92-C6B9-4CEF-9AB6-0F78FB8F8EC0}" type="pres">
      <dgm:prSet presAssocID="{476B9092-F623-4FAB-88A0-B3205A907C90}" presName="node" presStyleLbl="node1" presStyleIdx="1" presStyleCnt="13">
        <dgm:presLayoutVars>
          <dgm:bulletEnabled val="1"/>
        </dgm:presLayoutVars>
      </dgm:prSet>
      <dgm:spPr/>
    </dgm:pt>
    <dgm:pt modelId="{E3EF2ADE-04B8-4E71-9DD4-6314594CE40B}" type="pres">
      <dgm:prSet presAssocID="{E1B58E4B-CBFE-410D-9A64-D6CAB0EC5316}" presName="Name9" presStyleLbl="parChTrans1D2" presStyleIdx="2" presStyleCnt="13"/>
      <dgm:spPr/>
    </dgm:pt>
    <dgm:pt modelId="{0E5F978C-D181-40FA-9CD7-D90CAEC973CC}" type="pres">
      <dgm:prSet presAssocID="{E1B58E4B-CBFE-410D-9A64-D6CAB0EC5316}" presName="connTx" presStyleLbl="parChTrans1D2" presStyleIdx="2" presStyleCnt="13"/>
      <dgm:spPr/>
    </dgm:pt>
    <dgm:pt modelId="{D33CD2FE-E5C6-4481-966C-F335D991B285}" type="pres">
      <dgm:prSet presAssocID="{53BDE9C8-B1CD-4B67-ACEB-423DB85E0D18}" presName="node" presStyleLbl="node1" presStyleIdx="2" presStyleCnt="13" custRadScaleRad="103115">
        <dgm:presLayoutVars>
          <dgm:bulletEnabled val="1"/>
        </dgm:presLayoutVars>
      </dgm:prSet>
      <dgm:spPr/>
    </dgm:pt>
    <dgm:pt modelId="{78924B26-163A-4118-837F-9B0AF7903B09}" type="pres">
      <dgm:prSet presAssocID="{021FD810-FFCA-4927-BAA5-EC67F8C0152A}" presName="Name9" presStyleLbl="parChTrans1D2" presStyleIdx="3" presStyleCnt="13"/>
      <dgm:spPr/>
    </dgm:pt>
    <dgm:pt modelId="{07C033C8-BC6A-4D77-B312-45BD5543495D}" type="pres">
      <dgm:prSet presAssocID="{021FD810-FFCA-4927-BAA5-EC67F8C0152A}" presName="connTx" presStyleLbl="parChTrans1D2" presStyleIdx="3" presStyleCnt="13"/>
      <dgm:spPr/>
    </dgm:pt>
    <dgm:pt modelId="{A4E04DCA-E98B-4016-911E-6FC516EAD74D}" type="pres">
      <dgm:prSet presAssocID="{A336F0CF-24B5-4F5A-AB8A-923A2C33131E}" presName="node" presStyleLbl="node1" presStyleIdx="3" presStyleCnt="13" custScaleX="132859" custScaleY="117481">
        <dgm:presLayoutVars>
          <dgm:bulletEnabled val="1"/>
        </dgm:presLayoutVars>
      </dgm:prSet>
      <dgm:spPr/>
    </dgm:pt>
    <dgm:pt modelId="{D53ABBB7-1762-4275-9377-2FB2CCE4BCA8}" type="pres">
      <dgm:prSet presAssocID="{44D18A36-37A3-4D0E-93E2-4CAA2247F931}" presName="Name9" presStyleLbl="parChTrans1D2" presStyleIdx="4" presStyleCnt="13"/>
      <dgm:spPr/>
    </dgm:pt>
    <dgm:pt modelId="{55A51FE5-F5C3-4590-A756-23B8F87C65BC}" type="pres">
      <dgm:prSet presAssocID="{44D18A36-37A3-4D0E-93E2-4CAA2247F931}" presName="connTx" presStyleLbl="parChTrans1D2" presStyleIdx="4" presStyleCnt="13"/>
      <dgm:spPr/>
    </dgm:pt>
    <dgm:pt modelId="{ACD8D78A-157B-4BDF-9F2D-420F23D90C56}" type="pres">
      <dgm:prSet presAssocID="{87A55AA5-6F7E-4569-8914-C4561BA1CA56}" presName="node" presStyleLbl="node1" presStyleIdx="4" presStyleCnt="13" custScaleX="147878" custRadScaleRad="99526" custRadScaleInc="-5284">
        <dgm:presLayoutVars>
          <dgm:bulletEnabled val="1"/>
        </dgm:presLayoutVars>
      </dgm:prSet>
      <dgm:spPr/>
    </dgm:pt>
    <dgm:pt modelId="{0E8287AF-50E2-4FFC-8E67-2271DC263786}" type="pres">
      <dgm:prSet presAssocID="{29BF8F5F-5A04-439C-B1BB-760FDA04AC83}" presName="Name9" presStyleLbl="parChTrans1D2" presStyleIdx="5" presStyleCnt="13"/>
      <dgm:spPr/>
    </dgm:pt>
    <dgm:pt modelId="{7897D760-1587-4C24-ACFE-57E154E66488}" type="pres">
      <dgm:prSet presAssocID="{29BF8F5F-5A04-439C-B1BB-760FDA04AC83}" presName="connTx" presStyleLbl="parChTrans1D2" presStyleIdx="5" presStyleCnt="13"/>
      <dgm:spPr/>
    </dgm:pt>
    <dgm:pt modelId="{43C56DFB-3359-419E-B026-48E7CAF4D8EB}" type="pres">
      <dgm:prSet presAssocID="{A1023EC3-060B-476A-9CD9-8B96F1124C47}" presName="node" presStyleLbl="node1" presStyleIdx="5" presStyleCnt="13" custScaleX="142060" custScaleY="115362">
        <dgm:presLayoutVars>
          <dgm:bulletEnabled val="1"/>
        </dgm:presLayoutVars>
      </dgm:prSet>
      <dgm:spPr/>
    </dgm:pt>
    <dgm:pt modelId="{EB25C19A-BDFE-4AF4-9EDB-E57E3D37F7DA}" type="pres">
      <dgm:prSet presAssocID="{BF5B127A-9028-4AAC-91C5-A9AA180B6B53}" presName="Name9" presStyleLbl="parChTrans1D2" presStyleIdx="6" presStyleCnt="13"/>
      <dgm:spPr/>
    </dgm:pt>
    <dgm:pt modelId="{3B6C678B-2759-4632-A427-E53819BA86E8}" type="pres">
      <dgm:prSet presAssocID="{BF5B127A-9028-4AAC-91C5-A9AA180B6B53}" presName="connTx" presStyleLbl="parChTrans1D2" presStyleIdx="6" presStyleCnt="13"/>
      <dgm:spPr/>
    </dgm:pt>
    <dgm:pt modelId="{E3585277-9CE2-4A8B-803E-B5925566F602}" type="pres">
      <dgm:prSet presAssocID="{31287D12-6D58-42EE-A14D-9C10E4B13F04}" presName="node" presStyleLbl="node1" presStyleIdx="6" presStyleCnt="13">
        <dgm:presLayoutVars>
          <dgm:bulletEnabled val="1"/>
        </dgm:presLayoutVars>
      </dgm:prSet>
      <dgm:spPr/>
    </dgm:pt>
    <dgm:pt modelId="{86C3994F-1834-464A-AF1E-63DCF893C2F3}" type="pres">
      <dgm:prSet presAssocID="{0AE302ED-ED8C-4E23-9176-96FA926571F1}" presName="Name9" presStyleLbl="parChTrans1D2" presStyleIdx="7" presStyleCnt="13"/>
      <dgm:spPr/>
    </dgm:pt>
    <dgm:pt modelId="{42F1932D-65CC-469C-A1A3-C060440DDDC7}" type="pres">
      <dgm:prSet presAssocID="{0AE302ED-ED8C-4E23-9176-96FA926571F1}" presName="connTx" presStyleLbl="parChTrans1D2" presStyleIdx="7" presStyleCnt="13"/>
      <dgm:spPr/>
    </dgm:pt>
    <dgm:pt modelId="{BFA9CF36-3521-4188-ABAA-5ABCA626D449}" type="pres">
      <dgm:prSet presAssocID="{857891A8-849D-47B4-ADEB-13C8F40BF81F}" presName="node" presStyleLbl="node1" presStyleIdx="7" presStyleCnt="13">
        <dgm:presLayoutVars>
          <dgm:bulletEnabled val="1"/>
        </dgm:presLayoutVars>
      </dgm:prSet>
      <dgm:spPr/>
    </dgm:pt>
    <dgm:pt modelId="{F0D27E56-EF82-4277-A2B6-285351271579}" type="pres">
      <dgm:prSet presAssocID="{D00DFA4F-DD7A-4B37-BD09-280B31AE749C}" presName="Name9" presStyleLbl="parChTrans1D2" presStyleIdx="8" presStyleCnt="13"/>
      <dgm:spPr/>
    </dgm:pt>
    <dgm:pt modelId="{AD8A59EA-0CDC-4A9A-A08A-BAE09EA3BE30}" type="pres">
      <dgm:prSet presAssocID="{D00DFA4F-DD7A-4B37-BD09-280B31AE749C}" presName="connTx" presStyleLbl="parChTrans1D2" presStyleIdx="8" presStyleCnt="13"/>
      <dgm:spPr/>
    </dgm:pt>
    <dgm:pt modelId="{73031D94-818A-491D-811C-EB18B39BAD94}" type="pres">
      <dgm:prSet presAssocID="{A2D4E0D6-1BC6-43E8-8C31-B9220EE9086A}" presName="node" presStyleLbl="node1" presStyleIdx="8" presStyleCnt="13" custScaleX="129651" custRadScaleRad="99376" custRadScaleInc="9838">
        <dgm:presLayoutVars>
          <dgm:bulletEnabled val="1"/>
        </dgm:presLayoutVars>
      </dgm:prSet>
      <dgm:spPr/>
    </dgm:pt>
    <dgm:pt modelId="{9DC3590B-7488-4126-8B84-A8EFBB20BB2B}" type="pres">
      <dgm:prSet presAssocID="{D005A4A4-2589-4AC6-AB00-B0FFEE9A6432}" presName="Name9" presStyleLbl="parChTrans1D2" presStyleIdx="9" presStyleCnt="13"/>
      <dgm:spPr/>
    </dgm:pt>
    <dgm:pt modelId="{B9538C94-C32C-4328-BAFB-AE83D9BB849D}" type="pres">
      <dgm:prSet presAssocID="{D005A4A4-2589-4AC6-AB00-B0FFEE9A6432}" presName="connTx" presStyleLbl="parChTrans1D2" presStyleIdx="9" presStyleCnt="13"/>
      <dgm:spPr/>
    </dgm:pt>
    <dgm:pt modelId="{4C938E41-8660-4225-B414-F4C2FFA36A17}" type="pres">
      <dgm:prSet presAssocID="{64FE6581-1B24-46FE-A93D-5035AB9D735F}" presName="node" presStyleLbl="node1" presStyleIdx="9" presStyleCnt="13" custScaleX="140215">
        <dgm:presLayoutVars>
          <dgm:bulletEnabled val="1"/>
        </dgm:presLayoutVars>
      </dgm:prSet>
      <dgm:spPr/>
    </dgm:pt>
    <dgm:pt modelId="{A4F33F0E-7C8A-4B82-B5B4-4F2AB73F6637}" type="pres">
      <dgm:prSet presAssocID="{37B57873-36B6-4EBD-8E08-8A22428506C8}" presName="Name9" presStyleLbl="parChTrans1D2" presStyleIdx="10" presStyleCnt="13"/>
      <dgm:spPr/>
    </dgm:pt>
    <dgm:pt modelId="{60D89DC3-7D86-4543-B1A8-1D9C247AF43A}" type="pres">
      <dgm:prSet presAssocID="{37B57873-36B6-4EBD-8E08-8A22428506C8}" presName="connTx" presStyleLbl="parChTrans1D2" presStyleIdx="10" presStyleCnt="13"/>
      <dgm:spPr/>
    </dgm:pt>
    <dgm:pt modelId="{D8BC4614-5DC3-4501-AB53-2F6EEF5AEEB0}" type="pres">
      <dgm:prSet presAssocID="{8EF48EDA-41BB-46EC-9EAD-749DF95ACB15}" presName="node" presStyleLbl="node1" presStyleIdx="10" presStyleCnt="13" custScaleX="136879">
        <dgm:presLayoutVars>
          <dgm:bulletEnabled val="1"/>
        </dgm:presLayoutVars>
      </dgm:prSet>
      <dgm:spPr/>
    </dgm:pt>
    <dgm:pt modelId="{99A83CC7-BA62-4871-879A-D03D4FBD772E}" type="pres">
      <dgm:prSet presAssocID="{8AB59262-44A9-4288-B800-9DB60C10F3B3}" presName="Name9" presStyleLbl="parChTrans1D2" presStyleIdx="11" presStyleCnt="13"/>
      <dgm:spPr/>
    </dgm:pt>
    <dgm:pt modelId="{4C4D50A5-B119-4654-933F-5654268E1D8F}" type="pres">
      <dgm:prSet presAssocID="{8AB59262-44A9-4288-B800-9DB60C10F3B3}" presName="connTx" presStyleLbl="parChTrans1D2" presStyleIdx="11" presStyleCnt="13"/>
      <dgm:spPr/>
    </dgm:pt>
    <dgm:pt modelId="{4462899E-091A-4786-94F6-8BBDD946E608}" type="pres">
      <dgm:prSet presAssocID="{88C50227-4304-471E-A2AC-FDC37C63CB69}" presName="node" presStyleLbl="node1" presStyleIdx="11" presStyleCnt="13" custScaleX="141479">
        <dgm:presLayoutVars>
          <dgm:bulletEnabled val="1"/>
        </dgm:presLayoutVars>
      </dgm:prSet>
      <dgm:spPr/>
    </dgm:pt>
    <dgm:pt modelId="{CDCADCB9-8027-42B5-A419-E73010D4AFA0}" type="pres">
      <dgm:prSet presAssocID="{FDF1D1D9-D7F3-4720-A660-EBD6070A6199}" presName="Name9" presStyleLbl="parChTrans1D2" presStyleIdx="12" presStyleCnt="13"/>
      <dgm:spPr/>
    </dgm:pt>
    <dgm:pt modelId="{1873A5C9-AE14-4692-8D43-E25666E60DC0}" type="pres">
      <dgm:prSet presAssocID="{FDF1D1D9-D7F3-4720-A660-EBD6070A6199}" presName="connTx" presStyleLbl="parChTrans1D2" presStyleIdx="12" presStyleCnt="13"/>
      <dgm:spPr/>
    </dgm:pt>
    <dgm:pt modelId="{92EA4FAF-256A-4D39-9F24-478DDD7D1DCB}" type="pres">
      <dgm:prSet presAssocID="{E0EA711F-51B2-4D07-BA7E-64BEF99496AC}" presName="node" presStyleLbl="node1" presStyleIdx="12" presStyleCnt="13" custScaleX="148252">
        <dgm:presLayoutVars>
          <dgm:bulletEnabled val="1"/>
        </dgm:presLayoutVars>
      </dgm:prSet>
      <dgm:spPr/>
    </dgm:pt>
  </dgm:ptLst>
  <dgm:cxnLst>
    <dgm:cxn modelId="{5E575409-272C-4C8A-ADE4-3485B4AC04D4}" type="presOf" srcId="{87A55AA5-6F7E-4569-8914-C4561BA1CA56}" destId="{ACD8D78A-157B-4BDF-9F2D-420F23D90C56}" srcOrd="0" destOrd="0" presId="urn:microsoft.com/office/officeart/2005/8/layout/radial1"/>
    <dgm:cxn modelId="{852E660A-A52A-4EBA-9BCF-A474E2DB537F}" type="presOf" srcId="{D00DFA4F-DD7A-4B37-BD09-280B31AE749C}" destId="{AD8A59EA-0CDC-4A9A-A08A-BAE09EA3BE30}" srcOrd="1" destOrd="0" presId="urn:microsoft.com/office/officeart/2005/8/layout/radial1"/>
    <dgm:cxn modelId="{76CCF50F-68EB-4018-B6E4-6B8E88B03E21}" type="presOf" srcId="{857891A8-849D-47B4-ADEB-13C8F40BF81F}" destId="{BFA9CF36-3521-4188-ABAA-5ABCA626D449}" srcOrd="0" destOrd="0" presId="urn:microsoft.com/office/officeart/2005/8/layout/radial1"/>
    <dgm:cxn modelId="{299CFD0F-9FEB-4962-8C21-5A2D987B8AB1}" srcId="{200C7D03-317A-455D-B5A2-83D4DA1CDCE3}" destId="{87A55AA5-6F7E-4569-8914-C4561BA1CA56}" srcOrd="4" destOrd="0" parTransId="{44D18A36-37A3-4D0E-93E2-4CAA2247F931}" sibTransId="{2B2E774E-3F6C-4E7D-9321-43989F52DDB6}"/>
    <dgm:cxn modelId="{DD507F15-C95C-4785-A4F2-81384BF77138}" type="presOf" srcId="{44D18A36-37A3-4D0E-93E2-4CAA2247F931}" destId="{D53ABBB7-1762-4275-9377-2FB2CCE4BCA8}" srcOrd="0" destOrd="0" presId="urn:microsoft.com/office/officeart/2005/8/layout/radial1"/>
    <dgm:cxn modelId="{D595FE19-F4BF-487C-9537-C6FBE85047B7}" type="presOf" srcId="{88C50227-4304-471E-A2AC-FDC37C63CB69}" destId="{4462899E-091A-4786-94F6-8BBDD946E608}" srcOrd="0" destOrd="0" presId="urn:microsoft.com/office/officeart/2005/8/layout/radial1"/>
    <dgm:cxn modelId="{3180D71A-68CE-4271-9E85-B7C2CEFAB560}" type="presOf" srcId="{29BF8F5F-5A04-439C-B1BB-760FDA04AC83}" destId="{0E8287AF-50E2-4FFC-8E67-2271DC263786}" srcOrd="0" destOrd="0" presId="urn:microsoft.com/office/officeart/2005/8/layout/radial1"/>
    <dgm:cxn modelId="{B94AAB28-B680-4557-9DCB-093DF873948C}" type="presOf" srcId="{D00DFA4F-DD7A-4B37-BD09-280B31AE749C}" destId="{F0D27E56-EF82-4277-A2B6-285351271579}" srcOrd="0" destOrd="0" presId="urn:microsoft.com/office/officeart/2005/8/layout/radial1"/>
    <dgm:cxn modelId="{EA93C931-4EDE-456B-ABFC-9B373A731DDB}" type="presOf" srcId="{64FE6581-1B24-46FE-A93D-5035AB9D735F}" destId="{4C938E41-8660-4225-B414-F4C2FFA36A17}" srcOrd="0" destOrd="0" presId="urn:microsoft.com/office/officeart/2005/8/layout/radial1"/>
    <dgm:cxn modelId="{DD290B32-76BA-40FD-9E9B-103E4AB36F77}" srcId="{200C7D03-317A-455D-B5A2-83D4DA1CDCE3}" destId="{31F95EBB-059A-498E-B02D-66B71B3763EB}" srcOrd="0" destOrd="0" parTransId="{88F8B801-CAC2-4C22-927D-91352726ADEE}" sibTransId="{E91CD98D-9858-4924-850E-B458CBBCB559}"/>
    <dgm:cxn modelId="{E9C47733-1349-4355-99F0-94FB7F93A13C}" srcId="{200C7D03-317A-455D-B5A2-83D4DA1CDCE3}" destId="{E0EA711F-51B2-4D07-BA7E-64BEF99496AC}" srcOrd="12" destOrd="0" parTransId="{FDF1D1D9-D7F3-4720-A660-EBD6070A6199}" sibTransId="{D632AD43-0EF4-48B3-B62A-54EAE21D2C1C}"/>
    <dgm:cxn modelId="{10ADC633-11D3-42D2-ACF3-9B50D9880BAB}" type="presOf" srcId="{200C7D03-317A-455D-B5A2-83D4DA1CDCE3}" destId="{E8A3E90F-024F-469A-B0EE-31791DE1033A}" srcOrd="0" destOrd="0" presId="urn:microsoft.com/office/officeart/2005/8/layout/radial1"/>
    <dgm:cxn modelId="{5D685136-D8FF-4E8B-A347-B68DB562FBB2}" type="presOf" srcId="{FDF1D1D9-D7F3-4720-A660-EBD6070A6199}" destId="{CDCADCB9-8027-42B5-A419-E73010D4AFA0}" srcOrd="0" destOrd="0" presId="urn:microsoft.com/office/officeart/2005/8/layout/radial1"/>
    <dgm:cxn modelId="{370FF737-4209-4C68-BE95-C81EF5861F1C}" type="presOf" srcId="{A2D4E0D6-1BC6-43E8-8C31-B9220EE9086A}" destId="{73031D94-818A-491D-811C-EB18B39BAD94}" srcOrd="0" destOrd="0" presId="urn:microsoft.com/office/officeart/2005/8/layout/radial1"/>
    <dgm:cxn modelId="{D01DD840-928D-4C0A-A6E6-69EB2352CA37}" type="presOf" srcId="{E1B58E4B-CBFE-410D-9A64-D6CAB0EC5316}" destId="{E3EF2ADE-04B8-4E71-9DD4-6314594CE40B}" srcOrd="0" destOrd="0" presId="urn:microsoft.com/office/officeart/2005/8/layout/radial1"/>
    <dgm:cxn modelId="{A4A71441-2C5A-4CED-BC8E-C62F8A8889D5}" type="presOf" srcId="{0AE302ED-ED8C-4E23-9176-96FA926571F1}" destId="{86C3994F-1834-464A-AF1E-63DCF893C2F3}" srcOrd="0" destOrd="0" presId="urn:microsoft.com/office/officeart/2005/8/layout/radial1"/>
    <dgm:cxn modelId="{584FE162-CC84-4879-ABF7-2DB470C80301}" srcId="{6A942F8D-7A7B-4473-B6EF-B5C8A8A98CBB}" destId="{200C7D03-317A-455D-B5A2-83D4DA1CDCE3}" srcOrd="0" destOrd="0" parTransId="{BD07DFA3-85D8-42A8-B88A-299BB62DD0A8}" sibTransId="{C0A06619-E960-49FE-92C1-28E1491E5049}"/>
    <dgm:cxn modelId="{E39A4C63-8F53-4496-BE3A-63F816E09C0B}" type="presOf" srcId="{88F8B801-CAC2-4C22-927D-91352726ADEE}" destId="{3F16A6C3-A5EF-4A03-A16D-E6F46175566C}" srcOrd="1" destOrd="0" presId="urn:microsoft.com/office/officeart/2005/8/layout/radial1"/>
    <dgm:cxn modelId="{4412B264-1F73-4C89-A5CD-E10B8F2AD1FC}" type="presOf" srcId="{31F95EBB-059A-498E-B02D-66B71B3763EB}" destId="{0B3E4216-7618-4C6F-9E48-C504CBFA403D}" srcOrd="0" destOrd="0" presId="urn:microsoft.com/office/officeart/2005/8/layout/radial1"/>
    <dgm:cxn modelId="{49639066-0621-4F36-B27C-D309F1825189}" srcId="{200C7D03-317A-455D-B5A2-83D4DA1CDCE3}" destId="{A1023EC3-060B-476A-9CD9-8B96F1124C47}" srcOrd="5" destOrd="0" parTransId="{29BF8F5F-5A04-439C-B1BB-760FDA04AC83}" sibTransId="{07E74DE1-E929-40F9-8EF3-46DE02443D36}"/>
    <dgm:cxn modelId="{F0D83469-F900-42FA-BE6B-DBCA29D0A54F}" type="presOf" srcId="{31287D12-6D58-42EE-A14D-9C10E4B13F04}" destId="{E3585277-9CE2-4A8B-803E-B5925566F602}" srcOrd="0" destOrd="0" presId="urn:microsoft.com/office/officeart/2005/8/layout/radial1"/>
    <dgm:cxn modelId="{F1550D4D-73E5-4B0A-B0E3-0B227C12682C}" srcId="{200C7D03-317A-455D-B5A2-83D4DA1CDCE3}" destId="{857891A8-849D-47B4-ADEB-13C8F40BF81F}" srcOrd="7" destOrd="0" parTransId="{0AE302ED-ED8C-4E23-9176-96FA926571F1}" sibTransId="{1771E012-D681-4DF4-A5DC-30104D8E5451}"/>
    <dgm:cxn modelId="{4AC3E96D-EB36-4340-AAAE-2ADAFEDED5E2}" srcId="{200C7D03-317A-455D-B5A2-83D4DA1CDCE3}" destId="{A2D4E0D6-1BC6-43E8-8C31-B9220EE9086A}" srcOrd="8" destOrd="0" parTransId="{D00DFA4F-DD7A-4B37-BD09-280B31AE749C}" sibTransId="{5739C1CA-236E-4CFE-8A1E-66CAA4446574}"/>
    <dgm:cxn modelId="{E0A80070-B48D-4F76-81C3-9EE4677F6119}" type="presOf" srcId="{53BDE9C8-B1CD-4B67-ACEB-423DB85E0D18}" destId="{D33CD2FE-E5C6-4481-966C-F335D991B285}" srcOrd="0" destOrd="0" presId="urn:microsoft.com/office/officeart/2005/8/layout/radial1"/>
    <dgm:cxn modelId="{590CDB71-1327-4516-B68A-D89B18438788}" type="presOf" srcId="{D005A4A4-2589-4AC6-AB00-B0FFEE9A6432}" destId="{B9538C94-C32C-4328-BAFB-AE83D9BB849D}" srcOrd="1" destOrd="0" presId="urn:microsoft.com/office/officeart/2005/8/layout/radial1"/>
    <dgm:cxn modelId="{17659D53-E181-4370-8144-5B27B9F28095}" type="presOf" srcId="{E1B58E4B-CBFE-410D-9A64-D6CAB0EC5316}" destId="{0E5F978C-D181-40FA-9CD7-D90CAEC973CC}" srcOrd="1" destOrd="0" presId="urn:microsoft.com/office/officeart/2005/8/layout/radial1"/>
    <dgm:cxn modelId="{E230DB74-6938-434A-90B5-96E574BEEA03}" srcId="{200C7D03-317A-455D-B5A2-83D4DA1CDCE3}" destId="{64FE6581-1B24-46FE-A93D-5035AB9D735F}" srcOrd="9" destOrd="0" parTransId="{D005A4A4-2589-4AC6-AB00-B0FFEE9A6432}" sibTransId="{826B424C-F28F-4CBC-BD3B-93A8265A0B46}"/>
    <dgm:cxn modelId="{89750A75-A0B9-45D5-80C8-39BB34706CEB}" type="presOf" srcId="{BF5B127A-9028-4AAC-91C5-A9AA180B6B53}" destId="{EB25C19A-BDFE-4AF4-9EDB-E57E3D37F7DA}" srcOrd="0" destOrd="0" presId="urn:microsoft.com/office/officeart/2005/8/layout/radial1"/>
    <dgm:cxn modelId="{C9439658-61E8-41E4-AF40-59972FED77EE}" srcId="{200C7D03-317A-455D-B5A2-83D4DA1CDCE3}" destId="{A336F0CF-24B5-4F5A-AB8A-923A2C33131E}" srcOrd="3" destOrd="0" parTransId="{021FD810-FFCA-4927-BAA5-EC67F8C0152A}" sibTransId="{324B4004-98FD-4816-B7AF-60C4B244C9D3}"/>
    <dgm:cxn modelId="{5BB2D780-1284-44C8-81EF-D6C5A078F25B}" srcId="{200C7D03-317A-455D-B5A2-83D4DA1CDCE3}" destId="{88C50227-4304-471E-A2AC-FDC37C63CB69}" srcOrd="11" destOrd="0" parTransId="{8AB59262-44A9-4288-B800-9DB60C10F3B3}" sibTransId="{0F22B734-6D1B-46AC-B6BE-4C1CEDBAD6FE}"/>
    <dgm:cxn modelId="{C2903382-E442-424A-B03D-1848293CBC17}" type="presOf" srcId="{8AB59262-44A9-4288-B800-9DB60C10F3B3}" destId="{4C4D50A5-B119-4654-933F-5654268E1D8F}" srcOrd="1" destOrd="0" presId="urn:microsoft.com/office/officeart/2005/8/layout/radial1"/>
    <dgm:cxn modelId="{9E194D84-1311-476E-9AD7-B91FA9150BC7}" type="presOf" srcId="{44D18A36-37A3-4D0E-93E2-4CAA2247F931}" destId="{55A51FE5-F5C3-4590-A756-23B8F87C65BC}" srcOrd="1" destOrd="0" presId="urn:microsoft.com/office/officeart/2005/8/layout/radial1"/>
    <dgm:cxn modelId="{51C16E8F-0D43-4063-AEB5-5AA3748869BB}" type="presOf" srcId="{D005A4A4-2589-4AC6-AB00-B0FFEE9A6432}" destId="{9DC3590B-7488-4126-8B84-A8EFBB20BB2B}" srcOrd="0" destOrd="0" presId="urn:microsoft.com/office/officeart/2005/8/layout/radial1"/>
    <dgm:cxn modelId="{D3069A8F-56B3-447A-85FC-96071BDFAB42}" type="presOf" srcId="{0AE302ED-ED8C-4E23-9176-96FA926571F1}" destId="{42F1932D-65CC-469C-A1A3-C060440DDDC7}" srcOrd="1" destOrd="0" presId="urn:microsoft.com/office/officeart/2005/8/layout/radial1"/>
    <dgm:cxn modelId="{1134EE8F-A06C-43F6-8505-A32B2A465F8C}" type="presOf" srcId="{37B57873-36B6-4EBD-8E08-8A22428506C8}" destId="{A4F33F0E-7C8A-4B82-B5B4-4F2AB73F6637}" srcOrd="0" destOrd="0" presId="urn:microsoft.com/office/officeart/2005/8/layout/radial1"/>
    <dgm:cxn modelId="{C185DB94-913D-4D63-B6B7-AD1C4969A82F}" type="presOf" srcId="{E7840C01-3C14-4ACB-BEB4-202D2E768121}" destId="{FF930168-9E8B-4055-891A-B6E31E68E36B}" srcOrd="0" destOrd="0" presId="urn:microsoft.com/office/officeart/2005/8/layout/radial1"/>
    <dgm:cxn modelId="{915DF69B-9158-439F-BC8E-E5B579397C57}" srcId="{200C7D03-317A-455D-B5A2-83D4DA1CDCE3}" destId="{476B9092-F623-4FAB-88A0-B3205A907C90}" srcOrd="1" destOrd="0" parTransId="{E7840C01-3C14-4ACB-BEB4-202D2E768121}" sibTransId="{8E063FB2-1B6A-4F75-97DD-9138F2B0310E}"/>
    <dgm:cxn modelId="{1041779D-FE15-459B-B9C8-0BE3EE207C42}" type="presOf" srcId="{E0EA711F-51B2-4D07-BA7E-64BEF99496AC}" destId="{92EA4FAF-256A-4D39-9F24-478DDD7D1DCB}" srcOrd="0" destOrd="0" presId="urn:microsoft.com/office/officeart/2005/8/layout/radial1"/>
    <dgm:cxn modelId="{11B84FA9-DED8-490A-A5B3-821A16C52C61}" type="presOf" srcId="{FDF1D1D9-D7F3-4720-A660-EBD6070A6199}" destId="{1873A5C9-AE14-4692-8D43-E25666E60DC0}" srcOrd="1" destOrd="0" presId="urn:microsoft.com/office/officeart/2005/8/layout/radial1"/>
    <dgm:cxn modelId="{B93460AE-F4C1-4451-A4F8-B5703F5EF93C}" type="presOf" srcId="{88F8B801-CAC2-4C22-927D-91352726ADEE}" destId="{0727DE05-BDB7-410B-91B9-D50F084A8D45}" srcOrd="0" destOrd="0" presId="urn:microsoft.com/office/officeart/2005/8/layout/radial1"/>
    <dgm:cxn modelId="{3333C9B0-E222-4952-B06F-7BBA00281C10}" type="presOf" srcId="{A336F0CF-24B5-4F5A-AB8A-923A2C33131E}" destId="{A4E04DCA-E98B-4016-911E-6FC516EAD74D}" srcOrd="0" destOrd="0" presId="urn:microsoft.com/office/officeart/2005/8/layout/radial1"/>
    <dgm:cxn modelId="{03DA57B2-885B-4AF3-BF8B-D6842E74E107}" type="presOf" srcId="{021FD810-FFCA-4927-BAA5-EC67F8C0152A}" destId="{78924B26-163A-4118-837F-9B0AF7903B09}" srcOrd="0" destOrd="0" presId="urn:microsoft.com/office/officeart/2005/8/layout/radial1"/>
    <dgm:cxn modelId="{F88AABC2-92A6-46FD-9F4B-7CB5E55B931D}" type="presOf" srcId="{29BF8F5F-5A04-439C-B1BB-760FDA04AC83}" destId="{7897D760-1587-4C24-ACFE-57E154E66488}" srcOrd="1" destOrd="0" presId="urn:microsoft.com/office/officeart/2005/8/layout/radial1"/>
    <dgm:cxn modelId="{67A18DC6-EF22-481E-B8C8-EB3EFED32667}" type="presOf" srcId="{37B57873-36B6-4EBD-8E08-8A22428506C8}" destId="{60D89DC3-7D86-4543-B1A8-1D9C247AF43A}" srcOrd="1" destOrd="0" presId="urn:microsoft.com/office/officeart/2005/8/layout/radial1"/>
    <dgm:cxn modelId="{63562FC8-83A5-4AA4-9180-045B012C8E61}" type="presOf" srcId="{6A942F8D-7A7B-4473-B6EF-B5C8A8A98CBB}" destId="{907CEE87-E150-4080-A197-3AA0E86CB6EE}" srcOrd="0" destOrd="0" presId="urn:microsoft.com/office/officeart/2005/8/layout/radial1"/>
    <dgm:cxn modelId="{45E3B7C9-F564-4F2F-AE56-3471F2CCD4B0}" type="presOf" srcId="{8AB59262-44A9-4288-B800-9DB60C10F3B3}" destId="{99A83CC7-BA62-4871-879A-D03D4FBD772E}" srcOrd="0" destOrd="0" presId="urn:microsoft.com/office/officeart/2005/8/layout/radial1"/>
    <dgm:cxn modelId="{8FFB87E1-DDC1-419C-9F27-74B1F7F96A51}" srcId="{200C7D03-317A-455D-B5A2-83D4DA1CDCE3}" destId="{53BDE9C8-B1CD-4B67-ACEB-423DB85E0D18}" srcOrd="2" destOrd="0" parTransId="{E1B58E4B-CBFE-410D-9A64-D6CAB0EC5316}" sibTransId="{FB4F494E-41BB-4757-8F77-0F8C02DB40F9}"/>
    <dgm:cxn modelId="{F69456E4-B25A-46DE-B13B-3B9F78227C5E}" type="presOf" srcId="{A1023EC3-060B-476A-9CD9-8B96F1124C47}" destId="{43C56DFB-3359-419E-B026-48E7CAF4D8EB}" srcOrd="0" destOrd="0" presId="urn:microsoft.com/office/officeart/2005/8/layout/radial1"/>
    <dgm:cxn modelId="{34DFADE7-EBC0-4A4B-9524-348D70B7B081}" type="presOf" srcId="{BF5B127A-9028-4AAC-91C5-A9AA180B6B53}" destId="{3B6C678B-2759-4632-A427-E53819BA86E8}" srcOrd="1" destOrd="0" presId="urn:microsoft.com/office/officeart/2005/8/layout/radial1"/>
    <dgm:cxn modelId="{B20F50E8-7EA2-4969-92DE-C5B5BF94E06E}" type="presOf" srcId="{E7840C01-3C14-4ACB-BEB4-202D2E768121}" destId="{A83C8665-ADC4-4306-8AAA-2B4092F4DD47}" srcOrd="1" destOrd="0" presId="urn:microsoft.com/office/officeart/2005/8/layout/radial1"/>
    <dgm:cxn modelId="{495ECBEA-2CA2-4316-875A-91EC8869D91E}" type="presOf" srcId="{8EF48EDA-41BB-46EC-9EAD-749DF95ACB15}" destId="{D8BC4614-5DC3-4501-AB53-2F6EEF5AEEB0}" srcOrd="0" destOrd="0" presId="urn:microsoft.com/office/officeart/2005/8/layout/radial1"/>
    <dgm:cxn modelId="{51E4A6F0-87DA-4CD6-BAEC-4F30B7666B55}" srcId="{200C7D03-317A-455D-B5A2-83D4DA1CDCE3}" destId="{8EF48EDA-41BB-46EC-9EAD-749DF95ACB15}" srcOrd="10" destOrd="0" parTransId="{37B57873-36B6-4EBD-8E08-8A22428506C8}" sibTransId="{A5664FCE-C56A-4A32-AEC2-7AC4E4A1F207}"/>
    <dgm:cxn modelId="{4B886DF3-2AFE-4FBE-A390-CDBA932A6D46}" srcId="{200C7D03-317A-455D-B5A2-83D4DA1CDCE3}" destId="{31287D12-6D58-42EE-A14D-9C10E4B13F04}" srcOrd="6" destOrd="0" parTransId="{BF5B127A-9028-4AAC-91C5-A9AA180B6B53}" sibTransId="{8CA69E10-45CD-467C-BC0C-5373E49BCB6F}"/>
    <dgm:cxn modelId="{706E75F9-DC42-4F24-A2EA-5DFCBAB7A5A8}" type="presOf" srcId="{021FD810-FFCA-4927-BAA5-EC67F8C0152A}" destId="{07C033C8-BC6A-4D77-B312-45BD5543495D}" srcOrd="1" destOrd="0" presId="urn:microsoft.com/office/officeart/2005/8/layout/radial1"/>
    <dgm:cxn modelId="{0B5347FB-CE36-4DBE-A6D1-259B53840995}" type="presOf" srcId="{476B9092-F623-4FAB-88A0-B3205A907C90}" destId="{F9610F92-C6B9-4CEF-9AB6-0F78FB8F8EC0}" srcOrd="0" destOrd="0" presId="urn:microsoft.com/office/officeart/2005/8/layout/radial1"/>
    <dgm:cxn modelId="{C8F5C4E7-4DEA-405E-AD56-F0AF1AB98BA1}" type="presParOf" srcId="{907CEE87-E150-4080-A197-3AA0E86CB6EE}" destId="{E8A3E90F-024F-469A-B0EE-31791DE1033A}" srcOrd="0" destOrd="0" presId="urn:microsoft.com/office/officeart/2005/8/layout/radial1"/>
    <dgm:cxn modelId="{69B645C9-BFE6-4A55-BB31-A692FE1E37BB}" type="presParOf" srcId="{907CEE87-E150-4080-A197-3AA0E86CB6EE}" destId="{0727DE05-BDB7-410B-91B9-D50F084A8D45}" srcOrd="1" destOrd="0" presId="urn:microsoft.com/office/officeart/2005/8/layout/radial1"/>
    <dgm:cxn modelId="{C7B56C90-2A4F-41DA-B6FB-189161C0FAA0}" type="presParOf" srcId="{0727DE05-BDB7-410B-91B9-D50F084A8D45}" destId="{3F16A6C3-A5EF-4A03-A16D-E6F46175566C}" srcOrd="0" destOrd="0" presId="urn:microsoft.com/office/officeart/2005/8/layout/radial1"/>
    <dgm:cxn modelId="{B48FCDA0-3B6C-427F-B99F-5757EFB3113F}" type="presParOf" srcId="{907CEE87-E150-4080-A197-3AA0E86CB6EE}" destId="{0B3E4216-7618-4C6F-9E48-C504CBFA403D}" srcOrd="2" destOrd="0" presId="urn:microsoft.com/office/officeart/2005/8/layout/radial1"/>
    <dgm:cxn modelId="{155EB6B2-79DC-4942-86D2-1CF3E6AE85BB}" type="presParOf" srcId="{907CEE87-E150-4080-A197-3AA0E86CB6EE}" destId="{FF930168-9E8B-4055-891A-B6E31E68E36B}" srcOrd="3" destOrd="0" presId="urn:microsoft.com/office/officeart/2005/8/layout/radial1"/>
    <dgm:cxn modelId="{96D3EAEA-5986-41F1-A081-9166C356FDDB}" type="presParOf" srcId="{FF930168-9E8B-4055-891A-B6E31E68E36B}" destId="{A83C8665-ADC4-4306-8AAA-2B4092F4DD47}" srcOrd="0" destOrd="0" presId="urn:microsoft.com/office/officeart/2005/8/layout/radial1"/>
    <dgm:cxn modelId="{100847F2-535E-43EB-A48E-94E7F8420602}" type="presParOf" srcId="{907CEE87-E150-4080-A197-3AA0E86CB6EE}" destId="{F9610F92-C6B9-4CEF-9AB6-0F78FB8F8EC0}" srcOrd="4" destOrd="0" presId="urn:microsoft.com/office/officeart/2005/8/layout/radial1"/>
    <dgm:cxn modelId="{1934DECA-44E0-4CF5-8933-DD6C0EF53C0C}" type="presParOf" srcId="{907CEE87-E150-4080-A197-3AA0E86CB6EE}" destId="{E3EF2ADE-04B8-4E71-9DD4-6314594CE40B}" srcOrd="5" destOrd="0" presId="urn:microsoft.com/office/officeart/2005/8/layout/radial1"/>
    <dgm:cxn modelId="{872DA47A-A967-47B6-B5A2-2B0CAB6F0946}" type="presParOf" srcId="{E3EF2ADE-04B8-4E71-9DD4-6314594CE40B}" destId="{0E5F978C-D181-40FA-9CD7-D90CAEC973CC}" srcOrd="0" destOrd="0" presId="urn:microsoft.com/office/officeart/2005/8/layout/radial1"/>
    <dgm:cxn modelId="{AF4822A4-98CD-4122-8B58-D148C5663EFA}" type="presParOf" srcId="{907CEE87-E150-4080-A197-3AA0E86CB6EE}" destId="{D33CD2FE-E5C6-4481-966C-F335D991B285}" srcOrd="6" destOrd="0" presId="urn:microsoft.com/office/officeart/2005/8/layout/radial1"/>
    <dgm:cxn modelId="{3C760C08-D1FE-4F6A-BE93-B13000399657}" type="presParOf" srcId="{907CEE87-E150-4080-A197-3AA0E86CB6EE}" destId="{78924B26-163A-4118-837F-9B0AF7903B09}" srcOrd="7" destOrd="0" presId="urn:microsoft.com/office/officeart/2005/8/layout/radial1"/>
    <dgm:cxn modelId="{80E45996-4F68-4F64-97BB-C4484F15FEE2}" type="presParOf" srcId="{78924B26-163A-4118-837F-9B0AF7903B09}" destId="{07C033C8-BC6A-4D77-B312-45BD5543495D}" srcOrd="0" destOrd="0" presId="urn:microsoft.com/office/officeart/2005/8/layout/radial1"/>
    <dgm:cxn modelId="{A5755A78-17D6-45CD-8C29-3075D7137130}" type="presParOf" srcId="{907CEE87-E150-4080-A197-3AA0E86CB6EE}" destId="{A4E04DCA-E98B-4016-911E-6FC516EAD74D}" srcOrd="8" destOrd="0" presId="urn:microsoft.com/office/officeart/2005/8/layout/radial1"/>
    <dgm:cxn modelId="{9EB47754-C529-4D9C-85F3-C5262F1FA7CA}" type="presParOf" srcId="{907CEE87-E150-4080-A197-3AA0E86CB6EE}" destId="{D53ABBB7-1762-4275-9377-2FB2CCE4BCA8}" srcOrd="9" destOrd="0" presId="urn:microsoft.com/office/officeart/2005/8/layout/radial1"/>
    <dgm:cxn modelId="{88D7095F-5335-4224-9AE1-D7F1766662B4}" type="presParOf" srcId="{D53ABBB7-1762-4275-9377-2FB2CCE4BCA8}" destId="{55A51FE5-F5C3-4590-A756-23B8F87C65BC}" srcOrd="0" destOrd="0" presId="urn:microsoft.com/office/officeart/2005/8/layout/radial1"/>
    <dgm:cxn modelId="{4937A7CE-B4ED-4578-BDF2-1B21BE57EABB}" type="presParOf" srcId="{907CEE87-E150-4080-A197-3AA0E86CB6EE}" destId="{ACD8D78A-157B-4BDF-9F2D-420F23D90C56}" srcOrd="10" destOrd="0" presId="urn:microsoft.com/office/officeart/2005/8/layout/radial1"/>
    <dgm:cxn modelId="{FC4C44E2-2851-479A-BB39-B87BA4C893E2}" type="presParOf" srcId="{907CEE87-E150-4080-A197-3AA0E86CB6EE}" destId="{0E8287AF-50E2-4FFC-8E67-2271DC263786}" srcOrd="11" destOrd="0" presId="urn:microsoft.com/office/officeart/2005/8/layout/radial1"/>
    <dgm:cxn modelId="{C381F991-C5D1-4C50-89F5-827860BA5D58}" type="presParOf" srcId="{0E8287AF-50E2-4FFC-8E67-2271DC263786}" destId="{7897D760-1587-4C24-ACFE-57E154E66488}" srcOrd="0" destOrd="0" presId="urn:microsoft.com/office/officeart/2005/8/layout/radial1"/>
    <dgm:cxn modelId="{C235111C-5E77-4752-B226-81559A860429}" type="presParOf" srcId="{907CEE87-E150-4080-A197-3AA0E86CB6EE}" destId="{43C56DFB-3359-419E-B026-48E7CAF4D8EB}" srcOrd="12" destOrd="0" presId="urn:microsoft.com/office/officeart/2005/8/layout/radial1"/>
    <dgm:cxn modelId="{463C25F9-CFF6-46B8-BF38-1AA260AE5D26}" type="presParOf" srcId="{907CEE87-E150-4080-A197-3AA0E86CB6EE}" destId="{EB25C19A-BDFE-4AF4-9EDB-E57E3D37F7DA}" srcOrd="13" destOrd="0" presId="urn:microsoft.com/office/officeart/2005/8/layout/radial1"/>
    <dgm:cxn modelId="{E0DE742C-FA61-4B2D-8647-ACAF1A1D4A49}" type="presParOf" srcId="{EB25C19A-BDFE-4AF4-9EDB-E57E3D37F7DA}" destId="{3B6C678B-2759-4632-A427-E53819BA86E8}" srcOrd="0" destOrd="0" presId="urn:microsoft.com/office/officeart/2005/8/layout/radial1"/>
    <dgm:cxn modelId="{0EC9BCFE-C102-4BA3-A20E-B5F7DD596043}" type="presParOf" srcId="{907CEE87-E150-4080-A197-3AA0E86CB6EE}" destId="{E3585277-9CE2-4A8B-803E-B5925566F602}" srcOrd="14" destOrd="0" presId="urn:microsoft.com/office/officeart/2005/8/layout/radial1"/>
    <dgm:cxn modelId="{DC075B41-A8B8-4C48-A3A2-C6C350BF9715}" type="presParOf" srcId="{907CEE87-E150-4080-A197-3AA0E86CB6EE}" destId="{86C3994F-1834-464A-AF1E-63DCF893C2F3}" srcOrd="15" destOrd="0" presId="urn:microsoft.com/office/officeart/2005/8/layout/radial1"/>
    <dgm:cxn modelId="{7EF0AD42-EF8C-4F88-91A4-24F0BD5B967A}" type="presParOf" srcId="{86C3994F-1834-464A-AF1E-63DCF893C2F3}" destId="{42F1932D-65CC-469C-A1A3-C060440DDDC7}" srcOrd="0" destOrd="0" presId="urn:microsoft.com/office/officeart/2005/8/layout/radial1"/>
    <dgm:cxn modelId="{25034429-9F0B-4424-8607-6026E30EAB44}" type="presParOf" srcId="{907CEE87-E150-4080-A197-3AA0E86CB6EE}" destId="{BFA9CF36-3521-4188-ABAA-5ABCA626D449}" srcOrd="16" destOrd="0" presId="urn:microsoft.com/office/officeart/2005/8/layout/radial1"/>
    <dgm:cxn modelId="{79F41F3F-D1D2-4607-901F-43C37924CDA0}" type="presParOf" srcId="{907CEE87-E150-4080-A197-3AA0E86CB6EE}" destId="{F0D27E56-EF82-4277-A2B6-285351271579}" srcOrd="17" destOrd="0" presId="urn:microsoft.com/office/officeart/2005/8/layout/radial1"/>
    <dgm:cxn modelId="{4FC405C5-A24C-4136-9127-C1EE78260EA1}" type="presParOf" srcId="{F0D27E56-EF82-4277-A2B6-285351271579}" destId="{AD8A59EA-0CDC-4A9A-A08A-BAE09EA3BE30}" srcOrd="0" destOrd="0" presId="urn:microsoft.com/office/officeart/2005/8/layout/radial1"/>
    <dgm:cxn modelId="{650634E5-F213-468B-83AA-E76B0A51175D}" type="presParOf" srcId="{907CEE87-E150-4080-A197-3AA0E86CB6EE}" destId="{73031D94-818A-491D-811C-EB18B39BAD94}" srcOrd="18" destOrd="0" presId="urn:microsoft.com/office/officeart/2005/8/layout/radial1"/>
    <dgm:cxn modelId="{9520932C-470E-4836-ADBD-3946F60B1D38}" type="presParOf" srcId="{907CEE87-E150-4080-A197-3AA0E86CB6EE}" destId="{9DC3590B-7488-4126-8B84-A8EFBB20BB2B}" srcOrd="19" destOrd="0" presId="urn:microsoft.com/office/officeart/2005/8/layout/radial1"/>
    <dgm:cxn modelId="{67B8C725-2804-42F0-8CDA-499579875BD4}" type="presParOf" srcId="{9DC3590B-7488-4126-8B84-A8EFBB20BB2B}" destId="{B9538C94-C32C-4328-BAFB-AE83D9BB849D}" srcOrd="0" destOrd="0" presId="urn:microsoft.com/office/officeart/2005/8/layout/radial1"/>
    <dgm:cxn modelId="{48FEF5A2-373B-469C-8F12-11C25D678FC7}" type="presParOf" srcId="{907CEE87-E150-4080-A197-3AA0E86CB6EE}" destId="{4C938E41-8660-4225-B414-F4C2FFA36A17}" srcOrd="20" destOrd="0" presId="urn:microsoft.com/office/officeart/2005/8/layout/radial1"/>
    <dgm:cxn modelId="{69DC6603-643B-4C62-9732-F909716DD76D}" type="presParOf" srcId="{907CEE87-E150-4080-A197-3AA0E86CB6EE}" destId="{A4F33F0E-7C8A-4B82-B5B4-4F2AB73F6637}" srcOrd="21" destOrd="0" presId="urn:microsoft.com/office/officeart/2005/8/layout/radial1"/>
    <dgm:cxn modelId="{43DDB8CE-5783-4D0E-AD3B-62A4C2273559}" type="presParOf" srcId="{A4F33F0E-7C8A-4B82-B5B4-4F2AB73F6637}" destId="{60D89DC3-7D86-4543-B1A8-1D9C247AF43A}" srcOrd="0" destOrd="0" presId="urn:microsoft.com/office/officeart/2005/8/layout/radial1"/>
    <dgm:cxn modelId="{F26F91DB-22F9-4744-A1B2-D876545F7EB9}" type="presParOf" srcId="{907CEE87-E150-4080-A197-3AA0E86CB6EE}" destId="{D8BC4614-5DC3-4501-AB53-2F6EEF5AEEB0}" srcOrd="22" destOrd="0" presId="urn:microsoft.com/office/officeart/2005/8/layout/radial1"/>
    <dgm:cxn modelId="{0889642A-0ECC-4A56-B9A1-752E8F27ADA1}" type="presParOf" srcId="{907CEE87-E150-4080-A197-3AA0E86CB6EE}" destId="{99A83CC7-BA62-4871-879A-D03D4FBD772E}" srcOrd="23" destOrd="0" presId="urn:microsoft.com/office/officeart/2005/8/layout/radial1"/>
    <dgm:cxn modelId="{D69E0097-2988-4940-88A7-FBB49BA409D5}" type="presParOf" srcId="{99A83CC7-BA62-4871-879A-D03D4FBD772E}" destId="{4C4D50A5-B119-4654-933F-5654268E1D8F}" srcOrd="0" destOrd="0" presId="urn:microsoft.com/office/officeart/2005/8/layout/radial1"/>
    <dgm:cxn modelId="{79FDE926-0C1A-4CC4-85F1-68CA7503611B}" type="presParOf" srcId="{907CEE87-E150-4080-A197-3AA0E86CB6EE}" destId="{4462899E-091A-4786-94F6-8BBDD946E608}" srcOrd="24" destOrd="0" presId="urn:microsoft.com/office/officeart/2005/8/layout/radial1"/>
    <dgm:cxn modelId="{1E7602B3-DF81-4906-91B7-3002AF791590}" type="presParOf" srcId="{907CEE87-E150-4080-A197-3AA0E86CB6EE}" destId="{CDCADCB9-8027-42B5-A419-E73010D4AFA0}" srcOrd="25" destOrd="0" presId="urn:microsoft.com/office/officeart/2005/8/layout/radial1"/>
    <dgm:cxn modelId="{630CF90F-8459-4A8A-8019-EE9C044FE594}" type="presParOf" srcId="{CDCADCB9-8027-42B5-A419-E73010D4AFA0}" destId="{1873A5C9-AE14-4692-8D43-E25666E60DC0}" srcOrd="0" destOrd="0" presId="urn:microsoft.com/office/officeart/2005/8/layout/radial1"/>
    <dgm:cxn modelId="{2EF09AE3-059B-41F9-B073-DBA9F24B9FF2}" type="presParOf" srcId="{907CEE87-E150-4080-A197-3AA0E86CB6EE}" destId="{92EA4FAF-256A-4D39-9F24-478DDD7D1DCB}" srcOrd="2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A3E90F-024F-469A-B0EE-31791DE1033A}">
      <dsp:nvSpPr>
        <dsp:cNvPr id="0" name=""/>
        <dsp:cNvSpPr/>
      </dsp:nvSpPr>
      <dsp:spPr>
        <a:xfrm>
          <a:off x="3345276" y="1844925"/>
          <a:ext cx="672021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13 </a:t>
          </a:r>
          <a:r>
            <a:rPr lang="en-GB" sz="800" kern="1200" dirty="0" err="1"/>
            <a:t>Egwyddor</a:t>
          </a:r>
          <a:r>
            <a:rPr lang="en-GB" sz="800" kern="1200" dirty="0"/>
            <a:t> o </a:t>
          </a:r>
          <a:r>
            <a:rPr lang="en-GB" sz="800" kern="1200" dirty="0" err="1"/>
            <a:t>Moeseg</a:t>
          </a:r>
          <a:r>
            <a:rPr lang="en-GB" sz="800" kern="1200" dirty="0"/>
            <a:t> </a:t>
          </a:r>
          <a:r>
            <a:rPr lang="en-GB" sz="800" kern="1200" dirty="0" err="1"/>
            <a:t>Ymchwil</a:t>
          </a:r>
          <a:r>
            <a:rPr lang="en-GB" sz="800" kern="1200" dirty="0"/>
            <a:t> </a:t>
          </a:r>
          <a:endParaRPr lang="cy-GB" sz="800" kern="1200" dirty="0"/>
        </a:p>
      </dsp:txBody>
      <dsp:txXfrm>
        <a:off x="3443691" y="1943340"/>
        <a:ext cx="475191" cy="475191"/>
      </dsp:txXfrm>
    </dsp:sp>
    <dsp:sp modelId="{0727DE05-BDB7-410B-91B9-D50F084A8D45}">
      <dsp:nvSpPr>
        <dsp:cNvPr id="0" name=""/>
        <dsp:cNvSpPr/>
      </dsp:nvSpPr>
      <dsp:spPr>
        <a:xfrm rot="16200000">
          <a:off x="3103486" y="1258894"/>
          <a:ext cx="1155600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155600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3652396" y="1238234"/>
        <a:ext cx="57780" cy="57780"/>
      </dsp:txXfrm>
    </dsp:sp>
    <dsp:sp modelId="{0B3E4216-7618-4C6F-9E48-C504CBFA403D}">
      <dsp:nvSpPr>
        <dsp:cNvPr id="0" name=""/>
        <dsp:cNvSpPr/>
      </dsp:nvSpPr>
      <dsp:spPr>
        <a:xfrm>
          <a:off x="3345276" y="17303"/>
          <a:ext cx="672021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Buddiol</a:t>
          </a:r>
          <a:endParaRPr lang="cy-GB" sz="1000" kern="1200" dirty="0"/>
        </a:p>
      </dsp:txBody>
      <dsp:txXfrm>
        <a:off x="3443691" y="115718"/>
        <a:ext cx="475191" cy="475191"/>
      </dsp:txXfrm>
    </dsp:sp>
    <dsp:sp modelId="{FF930168-9E8B-4055-891A-B6E31E68E36B}">
      <dsp:nvSpPr>
        <dsp:cNvPr id="0" name=""/>
        <dsp:cNvSpPr/>
      </dsp:nvSpPr>
      <dsp:spPr>
        <a:xfrm rot="17861538">
          <a:off x="3528155" y="1363566"/>
          <a:ext cx="1155600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155600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4077065" y="1342906"/>
        <a:ext cx="57780" cy="57780"/>
      </dsp:txXfrm>
    </dsp:sp>
    <dsp:sp modelId="{F9610F92-C6B9-4CEF-9AB6-0F78FB8F8EC0}">
      <dsp:nvSpPr>
        <dsp:cNvPr id="0" name=""/>
        <dsp:cNvSpPr/>
      </dsp:nvSpPr>
      <dsp:spPr>
        <a:xfrm>
          <a:off x="4194614" y="226646"/>
          <a:ext cx="672021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/>
            <a:t>Diffyg</a:t>
          </a:r>
          <a:r>
            <a:rPr lang="en-GB" sz="800" kern="1200" dirty="0"/>
            <a:t> </a:t>
          </a:r>
          <a:r>
            <a:rPr lang="en-GB" sz="800" kern="1200" dirty="0" err="1"/>
            <a:t>Camwedd</a:t>
          </a:r>
          <a:endParaRPr lang="cy-GB" sz="800" kern="1200" dirty="0"/>
        </a:p>
      </dsp:txBody>
      <dsp:txXfrm>
        <a:off x="4293029" y="325061"/>
        <a:ext cx="475191" cy="475191"/>
      </dsp:txXfrm>
    </dsp:sp>
    <dsp:sp modelId="{E3EF2ADE-04B8-4E71-9DD4-6314594CE40B}">
      <dsp:nvSpPr>
        <dsp:cNvPr id="0" name=""/>
        <dsp:cNvSpPr/>
      </dsp:nvSpPr>
      <dsp:spPr>
        <a:xfrm rot="19523077">
          <a:off x="3850499" y="1637432"/>
          <a:ext cx="1212530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212530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4426451" y="1615348"/>
        <a:ext cx="60626" cy="60626"/>
      </dsp:txXfrm>
    </dsp:sp>
    <dsp:sp modelId="{D33CD2FE-E5C6-4481-966C-F335D991B285}">
      <dsp:nvSpPr>
        <dsp:cNvPr id="0" name=""/>
        <dsp:cNvSpPr/>
      </dsp:nvSpPr>
      <dsp:spPr>
        <a:xfrm>
          <a:off x="4896232" y="774377"/>
          <a:ext cx="672021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Parch</a:t>
          </a:r>
          <a:endParaRPr lang="cy-GB" sz="500" kern="1200" dirty="0"/>
        </a:p>
      </dsp:txBody>
      <dsp:txXfrm>
        <a:off x="4994647" y="872792"/>
        <a:ext cx="475191" cy="475191"/>
      </dsp:txXfrm>
    </dsp:sp>
    <dsp:sp modelId="{78924B26-163A-4118-837F-9B0AF7903B09}">
      <dsp:nvSpPr>
        <dsp:cNvPr id="0" name=""/>
        <dsp:cNvSpPr/>
      </dsp:nvSpPr>
      <dsp:spPr>
        <a:xfrm rot="21184615">
          <a:off x="4011033" y="2069157"/>
          <a:ext cx="1046092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046092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4507927" y="2051235"/>
        <a:ext cx="52304" cy="52304"/>
      </dsp:txXfrm>
    </dsp:sp>
    <dsp:sp modelId="{A4E04DCA-E98B-4016-911E-6FC516EAD74D}">
      <dsp:nvSpPr>
        <dsp:cNvPr id="0" name=""/>
        <dsp:cNvSpPr/>
      </dsp:nvSpPr>
      <dsp:spPr>
        <a:xfrm>
          <a:off x="5049162" y="1565891"/>
          <a:ext cx="892840" cy="78949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 err="1"/>
            <a:t>Cyfiawnder</a:t>
          </a:r>
          <a:endParaRPr lang="cy-GB" sz="900" kern="1200" dirty="0"/>
        </a:p>
      </dsp:txBody>
      <dsp:txXfrm>
        <a:off x="5179915" y="1681510"/>
        <a:ext cx="631334" cy="558259"/>
      </dsp:txXfrm>
    </dsp:sp>
    <dsp:sp modelId="{D53ABBB7-1762-4275-9377-2FB2CCE4BCA8}">
      <dsp:nvSpPr>
        <dsp:cNvPr id="0" name=""/>
        <dsp:cNvSpPr/>
      </dsp:nvSpPr>
      <dsp:spPr>
        <a:xfrm rot="1202256">
          <a:off x="3966164" y="2462140"/>
          <a:ext cx="1017435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017435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4449445" y="2444934"/>
        <a:ext cx="50871" cy="50871"/>
      </dsp:txXfrm>
    </dsp:sp>
    <dsp:sp modelId="{ACD8D78A-157B-4BDF-9F2D-420F23D90C56}">
      <dsp:nvSpPr>
        <dsp:cNvPr id="0" name=""/>
        <dsp:cNvSpPr/>
      </dsp:nvSpPr>
      <dsp:spPr>
        <a:xfrm>
          <a:off x="4893254" y="2468167"/>
          <a:ext cx="993771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Cyfrinachedd</a:t>
          </a:r>
          <a:endParaRPr lang="cy-GB" sz="1000" kern="1200" dirty="0"/>
        </a:p>
      </dsp:txBody>
      <dsp:txXfrm>
        <a:off x="5038788" y="2566582"/>
        <a:ext cx="702703" cy="475191"/>
      </dsp:txXfrm>
    </dsp:sp>
    <dsp:sp modelId="{0E8287AF-50E2-4FFC-8E67-2271DC263786}">
      <dsp:nvSpPr>
        <dsp:cNvPr id="0" name=""/>
        <dsp:cNvSpPr/>
      </dsp:nvSpPr>
      <dsp:spPr>
        <a:xfrm rot="2907692">
          <a:off x="3723666" y="2825127"/>
          <a:ext cx="1071230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071230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4232500" y="2806576"/>
        <a:ext cx="53561" cy="53561"/>
      </dsp:txXfrm>
    </dsp:sp>
    <dsp:sp modelId="{43C56DFB-3359-419E-B026-48E7CAF4D8EB}">
      <dsp:nvSpPr>
        <dsp:cNvPr id="0" name=""/>
        <dsp:cNvSpPr/>
      </dsp:nvSpPr>
      <dsp:spPr>
        <a:xfrm>
          <a:off x="4415887" y="3161301"/>
          <a:ext cx="954673" cy="77525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/>
            <a:t>Anhysbysrwydd</a:t>
          </a:r>
          <a:endParaRPr lang="cy-GB" sz="800" kern="1200" dirty="0"/>
        </a:p>
      </dsp:txBody>
      <dsp:txXfrm>
        <a:off x="4555696" y="3274835"/>
        <a:ext cx="675055" cy="548188"/>
      </dsp:txXfrm>
    </dsp:sp>
    <dsp:sp modelId="{EB25C19A-BDFE-4AF4-9EDB-E57E3D37F7DA}">
      <dsp:nvSpPr>
        <dsp:cNvPr id="0" name=""/>
        <dsp:cNvSpPr/>
      </dsp:nvSpPr>
      <dsp:spPr>
        <a:xfrm rot="4569231">
          <a:off x="3322175" y="3059962"/>
          <a:ext cx="1155600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155600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>
        <a:off x="3871086" y="3039302"/>
        <a:ext cx="57780" cy="57780"/>
      </dsp:txXfrm>
    </dsp:sp>
    <dsp:sp modelId="{E3585277-9CE2-4A8B-803E-B5925566F602}">
      <dsp:nvSpPr>
        <dsp:cNvPr id="0" name=""/>
        <dsp:cNvSpPr/>
      </dsp:nvSpPr>
      <dsp:spPr>
        <a:xfrm>
          <a:off x="3782654" y="3619439"/>
          <a:ext cx="672021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Tynnu’n</a:t>
          </a:r>
          <a:r>
            <a:rPr lang="en-GB" sz="1000" kern="1200" dirty="0"/>
            <a:t> </a:t>
          </a:r>
          <a:r>
            <a:rPr lang="en-GB" sz="1000" kern="1200" dirty="0" err="1"/>
            <a:t>ôl</a:t>
          </a:r>
          <a:endParaRPr lang="cy-GB" sz="1000" kern="1200" dirty="0"/>
        </a:p>
      </dsp:txBody>
      <dsp:txXfrm>
        <a:off x="3881069" y="3717854"/>
        <a:ext cx="475191" cy="475191"/>
      </dsp:txXfrm>
    </dsp:sp>
    <dsp:sp modelId="{86C3994F-1834-464A-AF1E-63DCF893C2F3}">
      <dsp:nvSpPr>
        <dsp:cNvPr id="0" name=""/>
        <dsp:cNvSpPr/>
      </dsp:nvSpPr>
      <dsp:spPr>
        <a:xfrm rot="6230769">
          <a:off x="2884797" y="3059962"/>
          <a:ext cx="1155600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155600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 rot="10800000">
        <a:off x="3433707" y="3039302"/>
        <a:ext cx="57780" cy="57780"/>
      </dsp:txXfrm>
    </dsp:sp>
    <dsp:sp modelId="{BFA9CF36-3521-4188-ABAA-5ABCA626D449}">
      <dsp:nvSpPr>
        <dsp:cNvPr id="0" name=""/>
        <dsp:cNvSpPr/>
      </dsp:nvSpPr>
      <dsp:spPr>
        <a:xfrm>
          <a:off x="2907897" y="3619439"/>
          <a:ext cx="672021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Dadfriffo</a:t>
          </a:r>
          <a:endParaRPr lang="cy-GB" sz="1000" kern="1200" dirty="0"/>
        </a:p>
      </dsp:txBody>
      <dsp:txXfrm>
        <a:off x="3006312" y="3717854"/>
        <a:ext cx="475191" cy="475191"/>
      </dsp:txXfrm>
    </dsp:sp>
    <dsp:sp modelId="{F0D27E56-EF82-4277-A2B6-285351271579}">
      <dsp:nvSpPr>
        <dsp:cNvPr id="0" name=""/>
        <dsp:cNvSpPr/>
      </dsp:nvSpPr>
      <dsp:spPr>
        <a:xfrm rot="7974039">
          <a:off x="2521946" y="2824445"/>
          <a:ext cx="1107386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107386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 rot="10800000">
        <a:off x="3047954" y="2804990"/>
        <a:ext cx="55369" cy="55369"/>
      </dsp:txXfrm>
    </dsp:sp>
    <dsp:sp modelId="{73031D94-818A-491D-811C-EB18B39BAD94}">
      <dsp:nvSpPr>
        <dsp:cNvPr id="0" name=""/>
        <dsp:cNvSpPr/>
      </dsp:nvSpPr>
      <dsp:spPr>
        <a:xfrm>
          <a:off x="2009293" y="3175368"/>
          <a:ext cx="871282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Cydsyniad</a:t>
          </a:r>
          <a:r>
            <a:rPr lang="en-GB" sz="1000" kern="1200" dirty="0"/>
            <a:t> </a:t>
          </a:r>
          <a:r>
            <a:rPr lang="en-GB" sz="1000" kern="1200" dirty="0" err="1"/>
            <a:t>gwybodus</a:t>
          </a:r>
          <a:endParaRPr lang="cy-GB" sz="1000" kern="1200" dirty="0"/>
        </a:p>
      </dsp:txBody>
      <dsp:txXfrm>
        <a:off x="2136889" y="3273783"/>
        <a:ext cx="616090" cy="475191"/>
      </dsp:txXfrm>
    </dsp:sp>
    <dsp:sp modelId="{9DC3590B-7488-4126-8B84-A8EFBB20BB2B}">
      <dsp:nvSpPr>
        <dsp:cNvPr id="0" name=""/>
        <dsp:cNvSpPr/>
      </dsp:nvSpPr>
      <dsp:spPr>
        <a:xfrm rot="9553846">
          <a:off x="2354400" y="2477442"/>
          <a:ext cx="1046720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046720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 rot="10800000">
        <a:off x="2851593" y="2459504"/>
        <a:ext cx="52336" cy="52336"/>
      </dsp:txXfrm>
    </dsp:sp>
    <dsp:sp modelId="{4C938E41-8660-4225-B414-F4C2FFA36A17}">
      <dsp:nvSpPr>
        <dsp:cNvPr id="0" name=""/>
        <dsp:cNvSpPr/>
      </dsp:nvSpPr>
      <dsp:spPr>
        <a:xfrm>
          <a:off x="1501293" y="2493008"/>
          <a:ext cx="942274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Effaith</a:t>
          </a:r>
          <a:r>
            <a:rPr lang="en-GB" sz="1000" kern="1200" dirty="0"/>
            <a:t> </a:t>
          </a:r>
          <a:r>
            <a:rPr lang="en-GB" sz="1000" kern="1200" dirty="0" err="1"/>
            <a:t>ar</a:t>
          </a:r>
          <a:r>
            <a:rPr lang="en-GB" sz="1000" kern="1200" dirty="0"/>
            <a:t> </a:t>
          </a:r>
          <a:r>
            <a:rPr lang="en-GB" sz="1000" kern="1200" dirty="0" err="1"/>
            <a:t>eraill</a:t>
          </a:r>
          <a:endParaRPr lang="cy-GB" sz="1000" kern="1200" dirty="0"/>
        </a:p>
      </dsp:txBody>
      <dsp:txXfrm>
        <a:off x="1639286" y="2591423"/>
        <a:ext cx="666288" cy="475191"/>
      </dsp:txXfrm>
    </dsp:sp>
    <dsp:sp modelId="{A4F33F0E-7C8A-4B82-B5B4-4F2AB73F6637}">
      <dsp:nvSpPr>
        <dsp:cNvPr id="0" name=""/>
        <dsp:cNvSpPr/>
      </dsp:nvSpPr>
      <dsp:spPr>
        <a:xfrm rot="11215385">
          <a:off x="2316923" y="2069852"/>
          <a:ext cx="1034574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034574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 rot="10800000">
        <a:off x="2808346" y="2052217"/>
        <a:ext cx="51728" cy="51728"/>
      </dsp:txXfrm>
    </dsp:sp>
    <dsp:sp modelId="{D8BC4614-5DC3-4501-AB53-2F6EEF5AEEB0}">
      <dsp:nvSpPr>
        <dsp:cNvPr id="0" name=""/>
        <dsp:cNvSpPr/>
      </dsp:nvSpPr>
      <dsp:spPr>
        <a:xfrm>
          <a:off x="1407062" y="1624629"/>
          <a:ext cx="919855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Diogelwch</a:t>
          </a:r>
          <a:r>
            <a:rPr lang="en-GB" sz="1000" kern="1200" dirty="0"/>
            <a:t> </a:t>
          </a:r>
          <a:r>
            <a:rPr lang="en-GB" sz="1000" kern="1200" dirty="0" err="1"/>
            <a:t>ymchwilwyr</a:t>
          </a:r>
          <a:endParaRPr lang="cy-GB" sz="1000" kern="1200" dirty="0"/>
        </a:p>
      </dsp:txBody>
      <dsp:txXfrm>
        <a:off x="1541772" y="1723044"/>
        <a:ext cx="650435" cy="475191"/>
      </dsp:txXfrm>
    </dsp:sp>
    <dsp:sp modelId="{99A83CC7-BA62-4871-879A-D03D4FBD772E}">
      <dsp:nvSpPr>
        <dsp:cNvPr id="0" name=""/>
        <dsp:cNvSpPr/>
      </dsp:nvSpPr>
      <dsp:spPr>
        <a:xfrm rot="12876923">
          <a:off x="2421851" y="1675544"/>
          <a:ext cx="1078346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078346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 rot="10800000">
        <a:off x="2934066" y="1656815"/>
        <a:ext cx="53917" cy="53917"/>
      </dsp:txXfrm>
    </dsp:sp>
    <dsp:sp modelId="{4462899E-091A-4786-94F6-8BBDD946E608}">
      <dsp:nvSpPr>
        <dsp:cNvPr id="0" name=""/>
        <dsp:cNvSpPr/>
      </dsp:nvSpPr>
      <dsp:spPr>
        <a:xfrm>
          <a:off x="1701799" y="806717"/>
          <a:ext cx="950768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Diolgewlch</a:t>
          </a:r>
          <a:r>
            <a:rPr lang="en-GB" sz="1000" kern="1200" dirty="0"/>
            <a:t> </a:t>
          </a:r>
          <a:r>
            <a:rPr lang="en-GB" sz="1000" kern="1200" dirty="0" err="1"/>
            <a:t>cyfranogwyr</a:t>
          </a:r>
          <a:r>
            <a:rPr lang="en-GB" sz="1000" kern="1200" dirty="0"/>
            <a:t> </a:t>
          </a:r>
          <a:endParaRPr lang="cy-GB" sz="1000" kern="1200" dirty="0"/>
        </a:p>
      </dsp:txBody>
      <dsp:txXfrm>
        <a:off x="1841036" y="905132"/>
        <a:ext cx="672294" cy="475191"/>
      </dsp:txXfrm>
    </dsp:sp>
    <dsp:sp modelId="{CDCADCB9-8027-42B5-A419-E73010D4AFA0}">
      <dsp:nvSpPr>
        <dsp:cNvPr id="0" name=""/>
        <dsp:cNvSpPr/>
      </dsp:nvSpPr>
      <dsp:spPr>
        <a:xfrm rot="14538462">
          <a:off x="2694718" y="1373178"/>
          <a:ext cx="1133888" cy="16459"/>
        </a:xfrm>
        <a:custGeom>
          <a:avLst/>
          <a:gdLst/>
          <a:ahLst/>
          <a:cxnLst/>
          <a:rect l="0" t="0" r="0" b="0"/>
          <a:pathLst>
            <a:path>
              <a:moveTo>
                <a:pt x="0" y="8229"/>
              </a:moveTo>
              <a:lnTo>
                <a:pt x="1133888" y="82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500" kern="1200"/>
        </a:p>
      </dsp:txBody>
      <dsp:txXfrm rot="10800000">
        <a:off x="3233315" y="1353061"/>
        <a:ext cx="56694" cy="56694"/>
      </dsp:txXfrm>
    </dsp:sp>
    <dsp:sp modelId="{92EA4FAF-256A-4D39-9F24-478DDD7D1DCB}">
      <dsp:nvSpPr>
        <dsp:cNvPr id="0" name=""/>
        <dsp:cNvSpPr/>
      </dsp:nvSpPr>
      <dsp:spPr>
        <a:xfrm>
          <a:off x="2333806" y="226646"/>
          <a:ext cx="996284" cy="672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 err="1"/>
            <a:t>Diddordebau</a:t>
          </a:r>
          <a:r>
            <a:rPr lang="en-GB" sz="900" kern="1200" dirty="0"/>
            <a:t> </a:t>
          </a:r>
          <a:r>
            <a:rPr lang="en-GB" sz="1000" kern="1200" dirty="0" err="1"/>
            <a:t>cyfranogwyr</a:t>
          </a:r>
          <a:endParaRPr lang="cy-GB" sz="900" kern="1200" dirty="0"/>
        </a:p>
      </dsp:txBody>
      <dsp:txXfrm>
        <a:off x="2479708" y="325061"/>
        <a:ext cx="704480" cy="47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22C71-B45D-DD4B-A597-E2D66417515C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77C56-E136-FA4F-A518-9FE7D4D225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738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29086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8671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9881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4578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45CB03-9952-B2B6-5F43-E37AB5BA199E}"/>
              </a:ext>
            </a:extLst>
          </p:cNvPr>
          <p:cNvSpPr txBox="1"/>
          <p:nvPr userDrawn="1"/>
        </p:nvSpPr>
        <p:spPr>
          <a:xfrm>
            <a:off x="586409" y="1331843"/>
            <a:ext cx="5287617" cy="452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F7E44B-BAB2-2074-E376-29CC87136869}"/>
              </a:ext>
            </a:extLst>
          </p:cNvPr>
          <p:cNvSpPr txBox="1"/>
          <p:nvPr userDrawn="1"/>
        </p:nvSpPr>
        <p:spPr>
          <a:xfrm>
            <a:off x="6317976" y="1331843"/>
            <a:ext cx="5396947" cy="4601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153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64A774F-B5A1-26F6-EACB-A0B2F8464532}"/>
              </a:ext>
            </a:extLst>
          </p:cNvPr>
          <p:cNvSpPr txBox="1"/>
          <p:nvPr userDrawn="1"/>
        </p:nvSpPr>
        <p:spPr>
          <a:xfrm>
            <a:off x="586409" y="1331843"/>
            <a:ext cx="5287617" cy="452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99A545-AF8F-4235-286D-384CFF67E30F}"/>
              </a:ext>
            </a:extLst>
          </p:cNvPr>
          <p:cNvSpPr txBox="1"/>
          <p:nvPr userDrawn="1"/>
        </p:nvSpPr>
        <p:spPr>
          <a:xfrm>
            <a:off x="6317976" y="1331843"/>
            <a:ext cx="5396947" cy="4601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47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66478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CC5D11-571A-F1DF-6120-1B50C229B459}"/>
              </a:ext>
            </a:extLst>
          </p:cNvPr>
          <p:cNvSpPr txBox="1"/>
          <p:nvPr userDrawn="1"/>
        </p:nvSpPr>
        <p:spPr>
          <a:xfrm>
            <a:off x="586409" y="1331843"/>
            <a:ext cx="5287617" cy="452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2C8F0E-A993-C1FD-D4C2-88EB2FAD7B56}"/>
              </a:ext>
            </a:extLst>
          </p:cNvPr>
          <p:cNvSpPr txBox="1"/>
          <p:nvPr userDrawn="1"/>
        </p:nvSpPr>
        <p:spPr>
          <a:xfrm>
            <a:off x="6317976" y="1331843"/>
            <a:ext cx="5396947" cy="4601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658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7F1BAC-26DC-97B5-9A57-DB390D8983A4}"/>
              </a:ext>
            </a:extLst>
          </p:cNvPr>
          <p:cNvSpPr txBox="1"/>
          <p:nvPr userDrawn="1"/>
        </p:nvSpPr>
        <p:spPr>
          <a:xfrm>
            <a:off x="586409" y="1331843"/>
            <a:ext cx="5287617" cy="4522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7EB81F-2105-D500-FC2A-2BCA0668E44F}"/>
              </a:ext>
            </a:extLst>
          </p:cNvPr>
          <p:cNvSpPr txBox="1"/>
          <p:nvPr userDrawn="1"/>
        </p:nvSpPr>
        <p:spPr>
          <a:xfrm>
            <a:off x="6317976" y="1331843"/>
            <a:ext cx="5396947" cy="4601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028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rrow&#10;&#10;Description automatically generated">
            <a:extLst>
              <a:ext uri="{FF2B5EF4-FFF2-40B4-BE49-F238E27FC236}">
                <a16:creationId xmlns:a16="http://schemas.microsoft.com/office/drawing/2014/main" id="{9FA31495-BDF3-8E64-35AB-F36AC8C1A63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4310" y="0"/>
            <a:ext cx="12177690" cy="688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358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i="0" kern="1200">
          <a:solidFill>
            <a:schemeClr val="tx1"/>
          </a:solidFill>
          <a:latin typeface="Arial Rounded MT Bold" panose="020F0704030504030204" pitchFamily="34" charset="77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3FB65D1-760C-5623-C488-181F96C2C28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048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CABEF0-58BB-2C31-97F7-237DB26D5F1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273040"/>
            <a:ext cx="121920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103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41D2AFA-91A5-3A1A-7C75-653CEFC149C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872" y="-1"/>
            <a:ext cx="12160250" cy="68759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6B3A04F-D0E8-AFA5-3A8C-28D4B1BEDAF6}"/>
              </a:ext>
            </a:extLst>
          </p:cNvPr>
          <p:cNvSpPr txBox="1"/>
          <p:nvPr userDrawn="1"/>
        </p:nvSpPr>
        <p:spPr>
          <a:xfrm>
            <a:off x="785191" y="715617"/>
            <a:ext cx="49397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Diolch</a:t>
            </a:r>
            <a:endParaRPr lang="en-US" sz="40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r>
              <a:rPr lang="en-US" sz="4000" dirty="0">
                <a:solidFill>
                  <a:schemeClr val="bg1">
                    <a:lumMod val="75000"/>
                  </a:schemeClr>
                </a:solidFill>
                <a:latin typeface="Arial Rounded MT Bold" panose="020F0704030504030204" pitchFamily="34" charset="77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547593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2EF1046-B6A3-A05E-19CB-5B42749AFCC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1872" y="0"/>
            <a:ext cx="12160250" cy="687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032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066BE824-6061-5776-E784-05DA42493AA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1749" y="0"/>
            <a:ext cx="12160251" cy="687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591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C7FE906-40D0-375F-3C23-DFDF905F06F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1750" y="-1"/>
            <a:ext cx="12160250" cy="687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34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histogram&#10;&#10;Description automatically generated">
            <a:extLst>
              <a:ext uri="{FF2B5EF4-FFF2-40B4-BE49-F238E27FC236}">
                <a16:creationId xmlns:a16="http://schemas.microsoft.com/office/drawing/2014/main" id="{225A0F5F-B7C7-6566-BBC3-04F75B03537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6893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424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271F3705-0901-5E7B-823F-386E8E364EB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1750" y="-1"/>
            <a:ext cx="12160250" cy="687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388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1FBA797-1817-BFE5-04F7-41E249A49BA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-17953"/>
            <a:ext cx="12192000" cy="6893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3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0520E0-7984-53BB-CAD4-528B674BB087}"/>
              </a:ext>
            </a:extLst>
          </p:cNvPr>
          <p:cNvSpPr txBox="1"/>
          <p:nvPr/>
        </p:nvSpPr>
        <p:spPr>
          <a:xfrm>
            <a:off x="236146" y="1265950"/>
            <a:ext cx="117197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Adolygu defnydd Cyngor Sir Gâr o’r Gymraeg yn fewnol yn y gweithle</a:t>
            </a:r>
            <a:r>
              <a:rPr lang="en-US" sz="4000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. </a:t>
            </a:r>
          </a:p>
          <a:p>
            <a:endParaRPr lang="en-US" sz="40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endParaRPr lang="en-US" sz="40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164A6D6C-81A5-54BD-4860-B2BCB883A8FA}"/>
              </a:ext>
            </a:extLst>
          </p:cNvPr>
          <p:cNvSpPr txBox="1"/>
          <p:nvPr/>
        </p:nvSpPr>
        <p:spPr>
          <a:xfrm>
            <a:off x="1782233" y="4900262"/>
            <a:ext cx="86275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solidFill>
                  <a:schemeClr val="bg1">
                    <a:lumMod val="75000"/>
                  </a:schemeClr>
                </a:solidFill>
                <a:latin typeface="Aptos" panose="020B0004020202020204" pitchFamily="34" charset="0"/>
              </a:rPr>
              <a:t>Enw Myfyriwr: Sioned Wyn Raymond</a:t>
            </a:r>
          </a:p>
          <a:p>
            <a:pPr algn="ctr"/>
            <a:r>
              <a:rPr lang="cy-GB" sz="2400" dirty="0">
                <a:solidFill>
                  <a:schemeClr val="bg1">
                    <a:lumMod val="75000"/>
                  </a:schemeClr>
                </a:solidFill>
                <a:latin typeface="Aptos" panose="020B0004020202020204" pitchFamily="34" charset="0"/>
              </a:rPr>
              <a:t>Rhif Myfyriwr: 2225044</a:t>
            </a:r>
          </a:p>
        </p:txBody>
      </p:sp>
    </p:spTree>
    <p:extLst>
      <p:ext uri="{BB962C8B-B14F-4D97-AF65-F5344CB8AC3E}">
        <p14:creationId xmlns:p14="http://schemas.microsoft.com/office/powerpoint/2010/main" val="286825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262C10-2856-D38F-6E36-51F1C12D9A3C}"/>
              </a:ext>
            </a:extLst>
          </p:cNvPr>
          <p:cNvSpPr txBox="1"/>
          <p:nvPr/>
        </p:nvSpPr>
        <p:spPr>
          <a:xfrm>
            <a:off x="236146" y="452245"/>
            <a:ext cx="11719708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Trefn y cyflwyniad</a:t>
            </a:r>
          </a:p>
          <a:p>
            <a:pPr algn="ctr"/>
            <a:endParaRPr lang="cy-GB" sz="4000" u="sng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Teitl y Prosiect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Ystyriaeth ar gyfer Moeseg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Ystyriaeth ar gyfer Ymchwil Mewnol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Cefndir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Adolygiad Llenyddiaeth 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Dulliau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Canfyddiadau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Casgliadau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Argymhellion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Rhestr gyfeirio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cy-GB" sz="2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Rhestr Ffigyrau</a:t>
            </a:r>
          </a:p>
          <a:p>
            <a:pPr algn="ctr"/>
            <a:endParaRPr lang="en-US" sz="4000" u="sng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endParaRPr lang="en-US" sz="40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  <a:p>
            <a:endParaRPr lang="en-US" sz="40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02276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A6CE5C6D-198B-AFE2-F24F-411C6BA2CC3D}"/>
              </a:ext>
            </a:extLst>
          </p:cNvPr>
          <p:cNvSpPr txBox="1"/>
          <p:nvPr/>
        </p:nvSpPr>
        <p:spPr>
          <a:xfrm>
            <a:off x="558800" y="1266674"/>
            <a:ext cx="11074400" cy="3240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2800" u="sng" dirty="0">
                <a:solidFill>
                  <a:schemeClr val="bg1"/>
                </a:solidFill>
                <a:latin typeface="Arial Rounded MT Bold" panose="020F0704030504030204" pitchFamily="34" charset="0"/>
              </a:rPr>
              <a:t>Cwestiwn Ymchwil: </a:t>
            </a:r>
          </a:p>
          <a:p>
            <a:pPr algn="ctr">
              <a:lnSpc>
                <a:spcPct val="150000"/>
              </a:lnSpc>
            </a:pPr>
            <a:r>
              <a:rPr lang="cy-GB" sz="28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Archwilio’r ffyrdd a dulliau a ddefnyddia </a:t>
            </a:r>
            <a:r>
              <a:rPr lang="cy-GB" sz="2800" b="1">
                <a:solidFill>
                  <a:schemeClr val="bg1"/>
                </a:solidFill>
                <a:latin typeface="Arial Rounded MT Bold" panose="020F0704030504030204" pitchFamily="34" charset="0"/>
              </a:rPr>
              <a:t>Cyngor Sir </a:t>
            </a:r>
            <a:r>
              <a:rPr lang="cy-GB" sz="2800" b="1" dirty="0">
                <a:solidFill>
                  <a:schemeClr val="bg1"/>
                </a:solidFill>
                <a:latin typeface="Arial Rounded MT Bold" panose="020F0704030504030204" pitchFamily="34" charset="0"/>
              </a:rPr>
              <a:t>Gâr er mwyn ceisio annog a hyrwyddo’r defnydd o’r Gymraeg a siaradir gan staff ar lafar ac yn ysgrifenedig yn y gweithle, a’r adnoddau sydd ar gael i gynorthwyo dysgwyr i ddysgu’r Iaith.</a:t>
            </a:r>
            <a:endParaRPr lang="en-US" sz="2800" b="1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92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ED685C-D53B-74E1-162F-C2389252FDCC}"/>
              </a:ext>
            </a:extLst>
          </p:cNvPr>
          <p:cNvSpPr txBox="1"/>
          <p:nvPr/>
        </p:nvSpPr>
        <p:spPr>
          <a:xfrm>
            <a:off x="674368" y="604825"/>
            <a:ext cx="10541737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2000" b="1" dirty="0">
                <a:solidFill>
                  <a:srgbClr val="002060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Mae ystyriaethau moesegol mewn ymchwil yn egwyddorion sy'n llywio dulliau a dyluniadau ymchwil.” </a:t>
            </a:r>
            <a:r>
              <a:rPr lang="en-US" sz="2000" b="1" dirty="0">
                <a:solidFill>
                  <a:srgbClr val="002060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(University of Pennsylvania, 2024).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3580664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Ystyriaeth</a:t>
            </a: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ar</a:t>
            </a: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gyfer</a:t>
            </a: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Moeseg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C91D8180-2360-7BDF-4070-AFE5E03E1635}"/>
              </a:ext>
            </a:extLst>
          </p:cNvPr>
          <p:cNvSpPr txBox="1"/>
          <p:nvPr/>
        </p:nvSpPr>
        <p:spPr>
          <a:xfrm>
            <a:off x="1522671" y="1357078"/>
            <a:ext cx="4422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rgbClr val="002060"/>
                </a:solidFill>
                <a:latin typeface="Aptos Display" panose="020B0004020202020204" pitchFamily="34" charset="0"/>
              </a:rPr>
              <a:t>13 </a:t>
            </a:r>
            <a:r>
              <a:rPr lang="en-GB" b="1" u="sng" dirty="0" err="1">
                <a:solidFill>
                  <a:srgbClr val="002060"/>
                </a:solidFill>
                <a:latin typeface="Aptos Display" panose="020B0004020202020204" pitchFamily="34" charset="0"/>
              </a:rPr>
              <a:t>Egwyddor</a:t>
            </a:r>
            <a:r>
              <a:rPr lang="en-GB" b="1" u="sng" dirty="0">
                <a:solidFill>
                  <a:srgbClr val="002060"/>
                </a:solidFill>
                <a:latin typeface="Aptos Display" panose="020B0004020202020204" pitchFamily="34" charset="0"/>
              </a:rPr>
              <a:t> </a:t>
            </a:r>
            <a:r>
              <a:rPr lang="en-GB" b="1" u="sng" dirty="0" err="1">
                <a:solidFill>
                  <a:srgbClr val="002060"/>
                </a:solidFill>
                <a:latin typeface="Aptos Display" panose="020B0004020202020204" pitchFamily="34" charset="0"/>
              </a:rPr>
              <a:t>Allweddol</a:t>
            </a:r>
            <a:r>
              <a:rPr lang="en-GB" b="1" u="sng" dirty="0">
                <a:solidFill>
                  <a:srgbClr val="002060"/>
                </a:solidFill>
                <a:latin typeface="Aptos Display" panose="020B0004020202020204" pitchFamily="34" charset="0"/>
              </a:rPr>
              <a:t> o </a:t>
            </a:r>
            <a:r>
              <a:rPr lang="en-GB" b="1" u="sng" dirty="0" err="1">
                <a:solidFill>
                  <a:srgbClr val="002060"/>
                </a:solidFill>
                <a:latin typeface="Aptos Display" panose="020B0004020202020204" pitchFamily="34" charset="0"/>
              </a:rPr>
              <a:t>Moeseg</a:t>
            </a:r>
            <a:r>
              <a:rPr lang="en-GB" b="1" u="sng" dirty="0">
                <a:solidFill>
                  <a:srgbClr val="002060"/>
                </a:solidFill>
                <a:latin typeface="Aptos Display" panose="020B0004020202020204" pitchFamily="34" charset="0"/>
              </a:rPr>
              <a:t> </a:t>
            </a:r>
            <a:r>
              <a:rPr lang="en-GB" b="1" u="sng" dirty="0" err="1">
                <a:solidFill>
                  <a:srgbClr val="002060"/>
                </a:solidFill>
                <a:latin typeface="Aptos Display" panose="020B0004020202020204" pitchFamily="34" charset="0"/>
              </a:rPr>
              <a:t>Ymchwil</a:t>
            </a:r>
            <a:r>
              <a:rPr lang="en-GB" b="1" u="sng" dirty="0">
                <a:solidFill>
                  <a:srgbClr val="002060"/>
                </a:solidFill>
                <a:latin typeface="Aptos Display" panose="020B0004020202020204" pitchFamily="34" charset="0"/>
              </a:rPr>
              <a:t> </a:t>
            </a:r>
            <a:endParaRPr lang="cy-GB" b="1" u="sng" dirty="0">
              <a:solidFill>
                <a:srgbClr val="002060"/>
              </a:solidFill>
              <a:latin typeface="Aptos Display" panose="020B0004020202020204" pitchFamily="34" charset="0"/>
            </a:endParaRP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BF14F566-1079-5C89-3819-B4451ABEEFBF}"/>
              </a:ext>
            </a:extLst>
          </p:cNvPr>
          <p:cNvSpPr txBox="1"/>
          <p:nvPr/>
        </p:nvSpPr>
        <p:spPr>
          <a:xfrm>
            <a:off x="7508819" y="1493778"/>
            <a:ext cx="408093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dirty="0">
                <a:solidFill>
                  <a:srgbClr val="002060"/>
                </a:solidFill>
                <a:latin typeface="Aptos Display" panose="020B0004020202020204" pitchFamily="34" charset="0"/>
              </a:rPr>
              <a:t>Deunyddiau Cyfarwyddyd Moesegol Mewnol ac Allanol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002060"/>
                </a:solidFill>
                <a:latin typeface="Aptos Display" panose="020B0004020202020204" pitchFamily="34" charset="0"/>
              </a:rPr>
              <a:t>Cod Ymarfer Moeseg ac </a:t>
            </a:r>
            <a:r>
              <a:rPr lang="cy-GB" dirty="0" err="1">
                <a:solidFill>
                  <a:srgbClr val="002060"/>
                </a:solidFill>
                <a:latin typeface="Aptos Display" panose="020B0004020202020204" pitchFamily="34" charset="0"/>
              </a:rPr>
              <a:t>Integredd</a:t>
            </a:r>
            <a:r>
              <a:rPr lang="cy-GB" dirty="0">
                <a:solidFill>
                  <a:srgbClr val="002060"/>
                </a:solidFill>
                <a:latin typeface="Aptos Display" panose="020B0004020202020204" pitchFamily="34" charset="0"/>
              </a:rPr>
              <a:t> Ymchwil PCYDDS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cy-GB" dirty="0">
              <a:solidFill>
                <a:srgbClr val="002060"/>
              </a:solidFill>
              <a:latin typeface="Aptos Display" panose="020B00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002060"/>
                </a:solidFill>
                <a:latin typeface="Aptos Display" panose="020B0004020202020204" pitchFamily="34" charset="0"/>
              </a:rPr>
              <a:t>Polisi Rheoli Data Ymchwil PCYDDS</a:t>
            </a:r>
          </a:p>
          <a:p>
            <a:pPr algn="ctr"/>
            <a:endParaRPr lang="cy-GB" dirty="0">
              <a:solidFill>
                <a:srgbClr val="002060"/>
              </a:solidFill>
              <a:latin typeface="Aptos Display" panose="020B00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002060"/>
                </a:solidFill>
                <a:latin typeface="Aptos Display" panose="020B0004020202020204" pitchFamily="34" charset="0"/>
              </a:rPr>
              <a:t>Cod Ymddygiad, Moeseg, Safonau, Dyletswyddau Cyfreithiol a Chyfrifoldebau Cyngor Sir Gâr</a:t>
            </a:r>
          </a:p>
          <a:p>
            <a:pPr algn="ctr"/>
            <a:r>
              <a:rPr lang="cy-GB" dirty="0">
                <a:solidFill>
                  <a:srgbClr val="002060"/>
                </a:solidFill>
                <a:latin typeface="Aptos Display" panose="020B0004020202020204" pitchFamily="34" charset="0"/>
              </a:rPr>
              <a:t>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002060"/>
                </a:solidFill>
                <a:latin typeface="Aptos Display" panose="020B0004020202020204" pitchFamily="34" charset="0"/>
              </a:rPr>
              <a:t>Cod Ymarfer ar gyfer Rheoliadau Safonau’r Gymraeg 2015 – Comisiynydd y Gymraeg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F4148A4-C909-40F5-3654-645DAEEAE2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4114247"/>
              </p:ext>
            </p:extLst>
          </p:nvPr>
        </p:nvGraphicFramePr>
        <p:xfrm>
          <a:off x="0" y="1726410"/>
          <a:ext cx="7349066" cy="430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Blwch Testun 4">
            <a:extLst>
              <a:ext uri="{FF2B5EF4-FFF2-40B4-BE49-F238E27FC236}">
                <a16:creationId xmlns:a16="http://schemas.microsoft.com/office/drawing/2014/main" id="{9B74E3B2-2523-EB02-8976-6E6A2DC626DF}"/>
              </a:ext>
            </a:extLst>
          </p:cNvPr>
          <p:cNvSpPr txBox="1"/>
          <p:nvPr/>
        </p:nvSpPr>
        <p:spPr>
          <a:xfrm>
            <a:off x="1295399" y="5991550"/>
            <a:ext cx="53001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i="1" dirty="0" err="1">
                <a:solidFill>
                  <a:srgbClr val="1E2E51"/>
                </a:solidFill>
                <a:latin typeface="Aptos" panose="020B0004020202020204" pitchFamily="34" charset="0"/>
              </a:rPr>
              <a:t>Ffigwr</a:t>
            </a:r>
            <a:r>
              <a:rPr lang="en-GB" sz="1100" i="1" dirty="0">
                <a:solidFill>
                  <a:srgbClr val="1E2E51"/>
                </a:solidFill>
                <a:latin typeface="Aptos" panose="020B0004020202020204" pitchFamily="34" charset="0"/>
              </a:rPr>
              <a:t> 1: </a:t>
            </a:r>
            <a:r>
              <a:rPr lang="en-GB" sz="1100" i="1" dirty="0" err="1">
                <a:solidFill>
                  <a:srgbClr val="1E2E51"/>
                </a:solidFill>
                <a:latin typeface="Aptos" panose="020B0004020202020204" pitchFamily="34" charset="0"/>
              </a:rPr>
              <a:t>Egwyddorion</a:t>
            </a:r>
            <a:r>
              <a:rPr lang="en-GB" sz="1100" i="1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en-GB" sz="1100" i="1" dirty="0" err="1">
                <a:solidFill>
                  <a:srgbClr val="1E2E51"/>
                </a:solidFill>
                <a:latin typeface="Aptos" panose="020B0004020202020204" pitchFamily="34" charset="0"/>
              </a:rPr>
              <a:t>Allweddol</a:t>
            </a:r>
            <a:r>
              <a:rPr lang="en-GB" sz="1100" i="1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en-GB" sz="1100" i="1" dirty="0" err="1">
                <a:solidFill>
                  <a:srgbClr val="1E2E51"/>
                </a:solidFill>
                <a:latin typeface="Aptos" panose="020B0004020202020204" pitchFamily="34" charset="0"/>
              </a:rPr>
              <a:t>Moeseg</a:t>
            </a:r>
            <a:r>
              <a:rPr lang="en-GB" sz="1100" i="1" dirty="0">
                <a:solidFill>
                  <a:srgbClr val="1E2E51"/>
                </a:solidFill>
                <a:latin typeface="Aptos" panose="020B0004020202020204" pitchFamily="34" charset="0"/>
              </a:rPr>
              <a:t> (Wagle, 2020</a:t>
            </a:r>
            <a:r>
              <a:rPr lang="en-GB" sz="1200" i="1" dirty="0">
                <a:solidFill>
                  <a:srgbClr val="1E2E51"/>
                </a:solidFill>
                <a:latin typeface="Aptos" panose="020B0004020202020204" pitchFamily="34" charset="0"/>
              </a:rPr>
              <a:t>)</a:t>
            </a:r>
            <a:endParaRPr lang="cy-GB" sz="1200" i="1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231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3030330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Ystyriaeth</a:t>
            </a:r>
            <a:r>
              <a:rPr lang="en-US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ar</a:t>
            </a:r>
            <a:r>
              <a:rPr lang="en-US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gyfer</a:t>
            </a:r>
            <a:r>
              <a:rPr lang="en-US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Ymchwil</a:t>
            </a:r>
            <a:r>
              <a:rPr lang="en-US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Mewnol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349E03A-0B1D-F6DB-386B-577B6590CD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946" y="1206184"/>
            <a:ext cx="10924675" cy="52835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“Mae'n bwysig cadw at egwyddorion moesegol er mwyn amddiffyn urddas, hawliau a lles y rhai sy'n cymryd rhan mewn ymchwil”  (</a:t>
            </a:r>
            <a:r>
              <a:rPr lang="cy-GB" alt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World</a:t>
            </a: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cy-GB" alt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Health</a:t>
            </a: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cy-GB" alt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Organisation</a:t>
            </a: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, 2024).</a:t>
            </a:r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43CE9B5B-ACD2-060E-7DF8-1E765AB08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870" y="2029296"/>
            <a:ext cx="9723343" cy="2647008"/>
          </a:xfrm>
          <a:prstGeom prst="rect">
            <a:avLst/>
          </a:prstGeom>
          <a:ln w="12700">
            <a:solidFill>
              <a:srgbClr val="1E2E51"/>
            </a:solidFill>
          </a:ln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2F067097-0073-F853-66B1-45D0B2CAC9A3}"/>
              </a:ext>
            </a:extLst>
          </p:cNvPr>
          <p:cNvSpPr txBox="1"/>
          <p:nvPr/>
        </p:nvSpPr>
        <p:spPr>
          <a:xfrm>
            <a:off x="3403600" y="4809067"/>
            <a:ext cx="53001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i="1" dirty="0" err="1">
                <a:solidFill>
                  <a:srgbClr val="1E2E51"/>
                </a:solidFill>
                <a:latin typeface="Aptos" panose="020B0004020202020204" pitchFamily="34" charset="0"/>
              </a:rPr>
              <a:t>Ffigwr</a:t>
            </a:r>
            <a:r>
              <a:rPr lang="en-GB" sz="1200" i="1" dirty="0">
                <a:solidFill>
                  <a:srgbClr val="1E2E51"/>
                </a:solidFill>
                <a:latin typeface="Aptos" panose="020B0004020202020204" pitchFamily="34" charset="0"/>
              </a:rPr>
              <a:t> 2: </a:t>
            </a:r>
            <a:r>
              <a:rPr lang="en-GB" sz="1200" i="1" dirty="0" err="1">
                <a:solidFill>
                  <a:srgbClr val="1E2E51"/>
                </a:solidFill>
                <a:latin typeface="Aptos" panose="020B0004020202020204" pitchFamily="34" charset="0"/>
              </a:rPr>
              <a:t>Holiadur</a:t>
            </a:r>
            <a:r>
              <a:rPr lang="en-GB" sz="1200" i="1" dirty="0">
                <a:solidFill>
                  <a:srgbClr val="1E2E51"/>
                </a:solidFill>
                <a:latin typeface="Aptos" panose="020B0004020202020204" pitchFamily="34" charset="0"/>
              </a:rPr>
              <a:t> Microsoft Forms (Raymond, 2024</a:t>
            </a:r>
            <a:r>
              <a:rPr lang="en-GB" sz="1400" i="1" dirty="0">
                <a:solidFill>
                  <a:srgbClr val="1E2E51"/>
                </a:solidFill>
                <a:latin typeface="Aptos" panose="020B0004020202020204" pitchFamily="34" charset="0"/>
              </a:rPr>
              <a:t>)</a:t>
            </a:r>
            <a:endParaRPr lang="cy-GB" sz="1400" i="1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2352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48400FF-3A96-EE75-B450-87E7F95CFA11}"/>
              </a:ext>
            </a:extLst>
          </p:cNvPr>
          <p:cNvSpPr txBox="1"/>
          <p:nvPr/>
        </p:nvSpPr>
        <p:spPr>
          <a:xfrm>
            <a:off x="284124" y="2145090"/>
            <a:ext cx="11752446" cy="4491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cy-GB" sz="1800" b="1" u="sng" kern="1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Nodau’r Gweithgarwch Ymchwil</a:t>
            </a:r>
            <a:endParaRPr lang="cy-GB" sz="1800" kern="1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Asesu cyflwr presennol defnydd o’r Gymraeg ymhlith staff Cyngor Sir Gâr.</a:t>
            </a:r>
            <a:endParaRPr lang="cy-GB" sz="1800" dirty="0">
              <a:solidFill>
                <a:srgbClr val="1E2E5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Adnabod a gwerthuso adnoddau a chyfleoedd newydd a all hwyluso cynnydd yn nifer y siaradwyr Cymraeg yn y gweithle.</a:t>
            </a:r>
            <a:endParaRPr lang="cy-GB" sz="1800" dirty="0">
              <a:solidFill>
                <a:srgbClr val="1E2E5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Datblygu argymhellion ar gyfer gwella’r defnydd o’r Gymraeg yn fewnol o fewn Cyngor Sir Caerfyrddin.</a:t>
            </a:r>
          </a:p>
          <a:p>
            <a:pPr algn="just"/>
            <a:endParaRPr lang="cy-GB" sz="1800" dirty="0">
              <a:solidFill>
                <a:srgbClr val="1E2E5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cy-GB" sz="1800" b="1" u="sng" kern="1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Amcanion y Gweithgarwch Ymchwil</a:t>
            </a:r>
            <a:endParaRPr lang="cy-GB" sz="1800" kern="1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archwilio faint o Gymraeg sydd yn cael ei ddefnyddio ar hyn o bryd yn y gweithle o ddydd i ddydd.</a:t>
            </a:r>
            <a:endParaRPr lang="cy-GB" sz="18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archwilio'r adnoddau sydd ar gael ar hyn o bryd at ddefnydd y Gymraeg o fewn Cyngor Sir Caerfyrddin ac asesu eu heffeithiolrwydd.</a:t>
            </a:r>
            <a:endParaRPr lang="cy-GB" sz="18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ymchwilio a yw staff yn cwrdd â’r gofynion a’r sgiliau iaith hanfodol ar gyfer lefel ei swydd.</a:t>
            </a:r>
            <a:endParaRPr lang="cy-GB" sz="18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ymchwilio i’r heriau a’r rhwystrau y mae staff yn eu hwynebu wrth ddefnyddio’r Gymraeg yn y gweithle.</a:t>
            </a:r>
            <a:endParaRPr lang="cy-GB" sz="18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redeg a dadansoddi canlyniadau Rhaglen Beilot ARFER law yn llaw gyda Phrifysgol Bangor.</a:t>
            </a:r>
            <a:endParaRPr lang="cy-GB" sz="18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cy-GB" sz="1800" dirty="0">
                <a:solidFill>
                  <a:srgbClr val="1E2E51"/>
                </a:solidFill>
                <a:effectLst/>
                <a:latin typeface="Aptos Display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greu set o argymhellion y gellir eu gweithredu er mwyn i Gyngor Sir Caerfyrddin wella’r defnydd o’r Gymraeg ymhlith ei staff.</a:t>
            </a:r>
            <a:endParaRPr lang="cy-GB" sz="1800" dirty="0">
              <a:solidFill>
                <a:srgbClr val="1E2E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4799863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Cefndir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89833E37-C2E2-2454-69AB-7B7166F4805F}"/>
              </a:ext>
            </a:extLst>
          </p:cNvPr>
          <p:cNvSpPr txBox="1"/>
          <p:nvPr/>
        </p:nvSpPr>
        <p:spPr>
          <a:xfrm>
            <a:off x="412282" y="951792"/>
            <a:ext cx="113674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 err="1">
                <a:solidFill>
                  <a:srgbClr val="1E2E51"/>
                </a:solidFill>
                <a:latin typeface="Aptos" panose="020B0004020202020204" pitchFamily="34" charset="0"/>
              </a:rPr>
              <a:t>Prif</a:t>
            </a:r>
            <a:r>
              <a:rPr lang="en-GB" sz="2000" b="1" u="sng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en-GB" sz="2000" b="1" u="sng" dirty="0" err="1">
                <a:solidFill>
                  <a:srgbClr val="1E2E51"/>
                </a:solidFill>
                <a:latin typeface="Aptos" panose="020B0004020202020204" pitchFamily="34" charset="0"/>
              </a:rPr>
              <a:t>Bwriad</a:t>
            </a:r>
            <a:r>
              <a:rPr lang="en-GB" sz="2000" b="1" u="sng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cy-GB" sz="2000" b="1" u="sng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cy-GB" sz="2000" b="1" dirty="0">
                <a:solidFill>
                  <a:srgbClr val="1E2E51"/>
                </a:solidFill>
                <a:latin typeface="Aptos" panose="020B0004020202020204" pitchFamily="34" charset="0"/>
              </a:rPr>
              <a:t>- </a:t>
            </a:r>
            <a:r>
              <a:rPr lang="cy-GB" sz="2000" b="1" dirty="0">
                <a:solidFill>
                  <a:srgbClr val="1E2E51"/>
                </a:solidFill>
                <a:latin typeface="Aptos" panose="020B0004020202020204" pitchFamily="34" charset="0"/>
                <a:ea typeface="Calibri" panose="020F0502020204030204" pitchFamily="34" charset="0"/>
              </a:rPr>
              <a:t>D</a:t>
            </a:r>
            <a:r>
              <a:rPr lang="cy-GB" sz="2000" b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atblygu cyfres o argymhellion syml ar gyfer y Cyngor er mwyn gwella’r a chynyddu’r defnydd o’r Gymraeg yn fewnol ymhlith staff, a gweld cynnydd yn defnydd staff o’r iaith yn eu gwaith o ddydd i ddydd. </a:t>
            </a:r>
            <a:endParaRPr lang="en-GB" sz="2000" b="1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3490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Llun 1" descr="Llun yn cynnwys testun, llun sgrin, rhif, llinell&#10;&#10;Wedi cynhyrchu’r disgrifiad yn awtomatig">
            <a:extLst>
              <a:ext uri="{FF2B5EF4-FFF2-40B4-BE49-F238E27FC236}">
                <a16:creationId xmlns:a16="http://schemas.microsoft.com/office/drawing/2014/main" id="{32182222-9675-AA5B-928B-02C6EB44BD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135" y="678747"/>
            <a:ext cx="8747865" cy="4152442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C73BA4E9-79E6-3C9A-59F4-B855B9B685B4}"/>
              </a:ext>
            </a:extLst>
          </p:cNvPr>
          <p:cNvSpPr txBox="1"/>
          <p:nvPr/>
        </p:nvSpPr>
        <p:spPr>
          <a:xfrm>
            <a:off x="96251" y="5303520"/>
            <a:ext cx="119834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kern="100" dirty="0">
                <a:solidFill>
                  <a:srgbClr val="1E2E51"/>
                </a:solidFill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ilyn amserlen cadwyn gritigol sydd yn ddull amserlennu sy’n seiliedig ar adnoddau sy’n ddefnyddiol pan fo amser yn hollbwysig fel yn yr achos hwn gyda’r ymchwilydd yn ceisio cael y balans rhwng y cwrs gradd a’i gwaith o ddydd i ddydd (</a:t>
            </a:r>
            <a:r>
              <a:rPr lang="cy-GB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Association</a:t>
            </a:r>
            <a:r>
              <a:rPr lang="cy-GB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</a:t>
            </a:r>
            <a:r>
              <a:rPr lang="cy-GB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Project Management, 2024</a:t>
            </a:r>
            <a:r>
              <a:rPr lang="cy-GB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endParaRPr lang="cy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428AD693-DBF7-43D5-24AC-17E9D9A78BA3}"/>
              </a:ext>
            </a:extLst>
          </p:cNvPr>
          <p:cNvSpPr txBox="1"/>
          <p:nvPr/>
        </p:nvSpPr>
        <p:spPr>
          <a:xfrm>
            <a:off x="3361268" y="4831189"/>
            <a:ext cx="53001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i="1" dirty="0" err="1">
                <a:solidFill>
                  <a:srgbClr val="1E2E51"/>
                </a:solidFill>
                <a:latin typeface="Aptos" panose="020B0004020202020204" pitchFamily="34" charset="0"/>
              </a:rPr>
              <a:t>Ffigwr</a:t>
            </a:r>
            <a:r>
              <a:rPr lang="en-GB" sz="1200" i="1" dirty="0">
                <a:solidFill>
                  <a:srgbClr val="1E2E51"/>
                </a:solidFill>
                <a:latin typeface="Aptos" panose="020B0004020202020204" pitchFamily="34" charset="0"/>
              </a:rPr>
              <a:t> 3: </a:t>
            </a:r>
            <a:r>
              <a:rPr lang="en-GB" sz="1200" i="1" dirty="0" err="1">
                <a:solidFill>
                  <a:srgbClr val="1E2E51"/>
                </a:solidFill>
                <a:latin typeface="Aptos" panose="020B0004020202020204" pitchFamily="34" charset="0"/>
              </a:rPr>
              <a:t>Amserlen</a:t>
            </a:r>
            <a:r>
              <a:rPr lang="en-GB" sz="1200" i="1" dirty="0">
                <a:solidFill>
                  <a:srgbClr val="1E2E51"/>
                </a:solidFill>
                <a:latin typeface="Aptos" panose="020B0004020202020204" pitchFamily="34" charset="0"/>
              </a:rPr>
              <a:t> </a:t>
            </a:r>
            <a:r>
              <a:rPr lang="en-GB" sz="1200" i="1" dirty="0" err="1">
                <a:solidFill>
                  <a:srgbClr val="1E2E51"/>
                </a:solidFill>
                <a:latin typeface="Aptos" panose="020B0004020202020204" pitchFamily="34" charset="0"/>
              </a:rPr>
              <a:t>Siart</a:t>
            </a:r>
            <a:r>
              <a:rPr lang="en-GB" sz="1200" i="1" dirty="0">
                <a:solidFill>
                  <a:srgbClr val="1E2E51"/>
                </a:solidFill>
                <a:latin typeface="Aptos" panose="020B0004020202020204" pitchFamily="34" charset="0"/>
              </a:rPr>
              <a:t> Gantt (Raymond, 2024)</a:t>
            </a:r>
            <a:endParaRPr lang="cy-GB" sz="1200" i="1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349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3724597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Adolygiad</a:t>
            </a: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Llenyddiaeth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A20C137-FF65-2BCD-9EF6-C44AFA1B1B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819" y="928940"/>
            <a:ext cx="11206480" cy="108235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“Mae adolygiad llenyddiaeth yn ddadansoddiad dethol o ymchwil sy'n bodoli eisoes sy'n berthnasol i'ch pwnc, gan ddangos sut mae'n berthnasol i'ch ymchwiliad. Mae'n esbonio ac yn cyfiawnhau sut y gall eich ymchwiliad helpu i ateb rhai o'r cwestiynau neu </a:t>
            </a:r>
            <a:r>
              <a:rPr lang="cy-GB" alt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fylchau</a:t>
            </a: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 yn y maes ymchwil hwn.” (</a:t>
            </a:r>
            <a:r>
              <a:rPr lang="cy-GB" alt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University</a:t>
            </a: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 of </a:t>
            </a:r>
            <a:r>
              <a:rPr lang="cy-GB" alt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Reading</a:t>
            </a:r>
            <a:r>
              <a:rPr lang="cy-GB" alt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, 2024)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5408707A-84CC-B7A4-8235-B3A702A6652A}"/>
              </a:ext>
            </a:extLst>
          </p:cNvPr>
          <p:cNvSpPr txBox="1"/>
          <p:nvPr/>
        </p:nvSpPr>
        <p:spPr>
          <a:xfrm>
            <a:off x="3495943" y="2335411"/>
            <a:ext cx="52001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dirty="0">
                <a:solidFill>
                  <a:srgbClr val="1E2E51"/>
                </a:solidFill>
                <a:latin typeface="Aptos" panose="020B0004020202020204" pitchFamily="34" charset="0"/>
              </a:rPr>
              <a:t>Cysyniadau Allweddol </a:t>
            </a:r>
          </a:p>
          <a:p>
            <a:pPr algn="ctr"/>
            <a:endParaRPr lang="cy-GB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</a:rPr>
              <a:t>Yr Iaith Gymraeg a Dwyieithrwydd yn y Gweithle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</a:rPr>
              <a:t>Polisi a Chynllunio Ieithyddol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</a:rPr>
              <a:t>Cyfathrebu Mewnol yn y gweithle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F427F028-AF64-6894-8A6E-6CCFB79B5032}"/>
              </a:ext>
            </a:extLst>
          </p:cNvPr>
          <p:cNvSpPr txBox="1"/>
          <p:nvPr/>
        </p:nvSpPr>
        <p:spPr>
          <a:xfrm>
            <a:off x="3662002" y="4250267"/>
            <a:ext cx="52001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dirty="0">
                <a:solidFill>
                  <a:srgbClr val="1E2E51"/>
                </a:solidFill>
                <a:latin typeface="Aptos" panose="020B0004020202020204" pitchFamily="34" charset="0"/>
              </a:rPr>
              <a:t>Llenyddiaeth a Themâu Cyfredol </a:t>
            </a:r>
          </a:p>
          <a:p>
            <a:pPr algn="ctr"/>
            <a:endParaRPr lang="cy-GB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</a:rPr>
              <a:t>Effaith Covid-19 ar y Gymraeg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</a:rPr>
              <a:t>Canlyniadau Cyfrifiad 2021 ar y Gymraeg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</a:rPr>
              <a:t>Arferion da Gwlad Basg</a:t>
            </a:r>
          </a:p>
        </p:txBody>
      </p:sp>
    </p:spTree>
    <p:extLst>
      <p:ext uri="{BB962C8B-B14F-4D97-AF65-F5344CB8AC3E}">
        <p14:creationId xmlns:p14="http://schemas.microsoft.com/office/powerpoint/2010/main" val="1847941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5198165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Dulliau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5BE62E30-5BC5-99F2-1868-5A08293CDE08}"/>
              </a:ext>
            </a:extLst>
          </p:cNvPr>
          <p:cNvSpPr txBox="1"/>
          <p:nvPr/>
        </p:nvSpPr>
        <p:spPr>
          <a:xfrm>
            <a:off x="587141" y="1084083"/>
            <a:ext cx="5220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err="1">
                <a:solidFill>
                  <a:srgbClr val="1E2E51"/>
                </a:solidFill>
                <a:latin typeface="Aptos" panose="020B0004020202020204" pitchFamily="34" charset="0"/>
              </a:rPr>
              <a:t>Holiaduron</a:t>
            </a:r>
            <a:endParaRPr lang="cy-GB" b="1" u="sng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5373D70E-E517-C9D5-E368-F34BD952AEC1}"/>
              </a:ext>
            </a:extLst>
          </p:cNvPr>
          <p:cNvSpPr txBox="1"/>
          <p:nvPr/>
        </p:nvSpPr>
        <p:spPr>
          <a:xfrm>
            <a:off x="7895124" y="991750"/>
            <a:ext cx="28506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>
                <a:solidFill>
                  <a:srgbClr val="1E2E51"/>
                </a:solidFill>
                <a:latin typeface="Aptos" panose="020B0004020202020204" pitchFamily="34" charset="0"/>
              </a:rPr>
              <a:t>Cyfweliadau</a:t>
            </a:r>
            <a:endParaRPr lang="en-GB" b="1" u="sng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endParaRPr lang="en-GB" b="1" u="sng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endParaRPr lang="cy-GB" b="1" u="sng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6EBE2A1F-0527-EF5A-A07D-4DDB9B386D66}"/>
              </a:ext>
            </a:extLst>
          </p:cNvPr>
          <p:cNvSpPr txBox="1"/>
          <p:nvPr/>
        </p:nvSpPr>
        <p:spPr>
          <a:xfrm>
            <a:off x="6345455" y="1609508"/>
            <a:ext cx="56379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Sgwrs 15 munud gyda rheolwyr dros Microsoft </a:t>
            </a:r>
            <a:r>
              <a:rPr lang="cy-GB" dirty="0" err="1">
                <a:latin typeface="Aptos" panose="020B0004020202020204" pitchFamily="34" charset="0"/>
              </a:rPr>
              <a:t>Teams</a:t>
            </a:r>
            <a:r>
              <a:rPr lang="cy-GB" dirty="0">
                <a:latin typeface="Aptos" panose="020B0004020202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Rhannwyd copïau o’r cwestiynau ymlaen llaw.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Rheolwyr ddim yn cael ei enwi, cael ei adnabod yn ôl adran.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Rhestr awgrymiadau yn cael eu rhannu wedi’r ymchwiliad.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D632D4D5-4B3B-AA92-CC6D-1F2207E71C61}"/>
              </a:ext>
            </a:extLst>
          </p:cNvPr>
          <p:cNvSpPr txBox="1"/>
          <p:nvPr/>
        </p:nvSpPr>
        <p:spPr>
          <a:xfrm>
            <a:off x="587141" y="1624753"/>
            <a:ext cx="538373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Rhannwyd y linc mewn e-bost gyda disgrifiad yn esbonio’r bwriad a’r amodau trwy rheolwyr llinell amrywiol adrannau.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Defnyddiwyd pecyn ‘Microsoft </a:t>
            </a:r>
            <a:r>
              <a:rPr lang="cy-GB" dirty="0" err="1">
                <a:latin typeface="Aptos" panose="020B0004020202020204" pitchFamily="34" charset="0"/>
              </a:rPr>
              <a:t>Forms</a:t>
            </a:r>
            <a:r>
              <a:rPr lang="cy-GB" dirty="0">
                <a:latin typeface="Aptos" panose="020B0004020202020204" pitchFamily="34" charset="0"/>
              </a:rPr>
              <a:t>’.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Cymysgedd o cwestiynau caeedig ac agored.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Proses di-enw a modd tynnu nôl ar unrhyw adeg.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latin typeface="Aptos" panose="020B0004020202020204" pitchFamily="34" charset="0"/>
              </a:rPr>
              <a:t>Ymatebion yn cael eu gwaredu wedi’r ymchwil.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</p:txBody>
      </p:sp>
      <p:pic>
        <p:nvPicPr>
          <p:cNvPr id="1026" name="Picture 2" descr="Mixed Methods Research: How to Combine Data | Maze">
            <a:extLst>
              <a:ext uri="{FF2B5EF4-FFF2-40B4-BE49-F238E27FC236}">
                <a16:creationId xmlns:a16="http://schemas.microsoft.com/office/drawing/2014/main" id="{A2D2623A-337F-083E-CC61-98EAE9E6CA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6" t="10933" r="3154" b="34532"/>
          <a:stretch/>
        </p:blipFill>
        <p:spPr bwMode="auto">
          <a:xfrm>
            <a:off x="3197191" y="3744898"/>
            <a:ext cx="5637998" cy="1997812"/>
          </a:xfrm>
          <a:prstGeom prst="rect">
            <a:avLst/>
          </a:prstGeom>
          <a:noFill/>
          <a:ln w="9525">
            <a:solidFill>
              <a:srgbClr val="1E2E5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Blwch Testun 9">
            <a:extLst>
              <a:ext uri="{FF2B5EF4-FFF2-40B4-BE49-F238E27FC236}">
                <a16:creationId xmlns:a16="http://schemas.microsoft.com/office/drawing/2014/main" id="{C0AA7DB7-0261-1A4C-1195-6E84AE6B892C}"/>
              </a:ext>
            </a:extLst>
          </p:cNvPr>
          <p:cNvSpPr txBox="1"/>
          <p:nvPr/>
        </p:nvSpPr>
        <p:spPr>
          <a:xfrm>
            <a:off x="3197191" y="5762895"/>
            <a:ext cx="78113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Ffigwr</a:t>
            </a:r>
            <a:r>
              <a:rPr lang="en-GB" sz="1200" i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 4: Mixed methods research explained: Combine data like a pro (Webber, 2024)</a:t>
            </a:r>
            <a:r>
              <a:rPr lang="cy-GB" sz="1600" i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.</a:t>
            </a:r>
            <a:endParaRPr lang="en-GB" sz="1200" i="1" dirty="0">
              <a:solidFill>
                <a:srgbClr val="1E2E51"/>
              </a:solidFill>
              <a:effectLst/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2893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4647832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Canfyddiadau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graphicFrame>
        <p:nvGraphicFramePr>
          <p:cNvPr id="4" name="Siart 3">
            <a:extLst>
              <a:ext uri="{FF2B5EF4-FFF2-40B4-BE49-F238E27FC236}">
                <a16:creationId xmlns:a16="http://schemas.microsoft.com/office/drawing/2014/main" id="{5EB234AE-FAC2-39CF-A2DF-5338CA1ECF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6931263"/>
              </p:ext>
            </p:extLst>
          </p:nvPr>
        </p:nvGraphicFramePr>
        <p:xfrm>
          <a:off x="68979" y="1210376"/>
          <a:ext cx="6027021" cy="40257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Siart 4">
            <a:extLst>
              <a:ext uri="{FF2B5EF4-FFF2-40B4-BE49-F238E27FC236}">
                <a16:creationId xmlns:a16="http://schemas.microsoft.com/office/drawing/2014/main" id="{C722F2B9-A928-B752-DFFC-035E723D3A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1210689"/>
              </p:ext>
            </p:extLst>
          </p:nvPr>
        </p:nvGraphicFramePr>
        <p:xfrm>
          <a:off x="6239755" y="1210377"/>
          <a:ext cx="5882640" cy="40257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Blwch Testun 1">
            <a:extLst>
              <a:ext uri="{FF2B5EF4-FFF2-40B4-BE49-F238E27FC236}">
                <a16:creationId xmlns:a16="http://schemas.microsoft.com/office/drawing/2014/main" id="{31B6F5FB-EAF7-89D4-1EEE-32ABAF3566BD}"/>
              </a:ext>
            </a:extLst>
          </p:cNvPr>
          <p:cNvSpPr txBox="1"/>
          <p:nvPr/>
        </p:nvSpPr>
        <p:spPr>
          <a:xfrm>
            <a:off x="3759200" y="5486399"/>
            <a:ext cx="5054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i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Ffigwr 5 + 6: Lefelau siarad ac ysgrifennu Cymraeg (Raymond, 2024).</a:t>
            </a:r>
            <a:endParaRPr lang="cy-GB" sz="1200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1466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Siart 1">
            <a:extLst>
              <a:ext uri="{FF2B5EF4-FFF2-40B4-BE49-F238E27FC236}">
                <a16:creationId xmlns:a16="http://schemas.microsoft.com/office/drawing/2014/main" id="{034022B9-E0AE-ADD0-AC6F-6D3005DA9F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8247852"/>
              </p:ext>
            </p:extLst>
          </p:nvPr>
        </p:nvGraphicFramePr>
        <p:xfrm>
          <a:off x="135467" y="1043630"/>
          <a:ext cx="6275671" cy="44179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Siart 2">
            <a:extLst>
              <a:ext uri="{FF2B5EF4-FFF2-40B4-BE49-F238E27FC236}">
                <a16:creationId xmlns:a16="http://schemas.microsoft.com/office/drawing/2014/main" id="{9DFE950D-7242-58FE-F175-D367D82A63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3307261"/>
              </p:ext>
            </p:extLst>
          </p:nvPr>
        </p:nvGraphicFramePr>
        <p:xfrm>
          <a:off x="6629400" y="1043630"/>
          <a:ext cx="5427133" cy="44179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Blwch Testun 3">
            <a:extLst>
              <a:ext uri="{FF2B5EF4-FFF2-40B4-BE49-F238E27FC236}">
                <a16:creationId xmlns:a16="http://schemas.microsoft.com/office/drawing/2014/main" id="{F04C6852-E6ED-AFCB-6C1E-A155AF21BD73}"/>
              </a:ext>
            </a:extLst>
          </p:cNvPr>
          <p:cNvSpPr txBox="1"/>
          <p:nvPr/>
        </p:nvSpPr>
        <p:spPr>
          <a:xfrm>
            <a:off x="1515534" y="5621867"/>
            <a:ext cx="41232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i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Ffigwr 7: Hyder staff i siarad Cymraeg (Raymond, 2024).</a:t>
            </a:r>
            <a:endParaRPr lang="cy-GB" sz="1200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53D36FBF-3CFA-BDC9-05DC-1D4CB0B223F7}"/>
              </a:ext>
            </a:extLst>
          </p:cNvPr>
          <p:cNvSpPr txBox="1"/>
          <p:nvPr/>
        </p:nvSpPr>
        <p:spPr>
          <a:xfrm>
            <a:off x="7526867" y="5599224"/>
            <a:ext cx="44195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200" i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Ffigwr 8: Effaith </a:t>
            </a:r>
            <a:r>
              <a:rPr lang="cy-GB" sz="1200" i="1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Covid</a:t>
            </a:r>
            <a:r>
              <a:rPr lang="cy-GB" sz="1200" i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 -19 ar sgiliau Cymraeg (Raymond, 2024).</a:t>
            </a:r>
            <a:endParaRPr lang="cy-GB" sz="900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005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8DE90225-8F25-0E7C-A463-932E7B450E9D}"/>
              </a:ext>
            </a:extLst>
          </p:cNvPr>
          <p:cNvSpPr txBox="1"/>
          <p:nvPr/>
        </p:nvSpPr>
        <p:spPr>
          <a:xfrm>
            <a:off x="1905801" y="972152"/>
            <a:ext cx="873973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b="1" u="sng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parajita" panose="02020603050405020304" pitchFamily="18" charset="0"/>
              </a:rPr>
              <a:t>Thema 1: Defnydd o’r Gymraeg yn y gweithle (cyn Covid-19 a nawr)</a:t>
            </a:r>
            <a:endParaRPr lang="cy-GB" sz="2000" u="sng" kern="1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Aparajita" panose="02020603050405020304" pitchFamily="18" charset="0"/>
            </a:endParaRPr>
          </a:p>
          <a:p>
            <a:endParaRPr lang="cy-GB" dirty="0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9B037966-6A88-9431-37F7-4616F567655D}"/>
              </a:ext>
            </a:extLst>
          </p:cNvPr>
          <p:cNvSpPr txBox="1"/>
          <p:nvPr/>
        </p:nvSpPr>
        <p:spPr>
          <a:xfrm>
            <a:off x="567891" y="1834574"/>
            <a:ext cx="11425187" cy="36327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Covid-19 wedi cael effaith syfrdanol, dim cyfle am sgyrsiau anffurfiol mwyach ac felly dynamig y swyddfa wedi newid yn llwyr”.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“Llai o drafodaeth naturiol Cymraeg nawr”.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“Wedi cael effaith ar y dwyieithrwydd ar-lein yn ystyr y dysgwyr. Arfer eistedd o amgylch y bwrdd o fewn tîm o bobl Cymraeg a bellach yn gweithio o adref ac felly ddim yn clywed hyn.”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/>
            <a:r>
              <a:rPr lang="cy-GB" sz="1800" i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 “Ers </a:t>
            </a:r>
            <a:r>
              <a:rPr lang="cy-GB" sz="1800" i="1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Covid</a:t>
            </a:r>
            <a:r>
              <a:rPr lang="cy-GB" sz="1800" i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 bellach yn gweithio mewn swyddfa agored. Llawer mwy o gyfleoedd i ddefnyddio’r Gymraeg, lle cyn </a:t>
            </a:r>
            <a:r>
              <a:rPr lang="cy-GB" sz="1800" i="1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Covid</a:t>
            </a:r>
            <a:r>
              <a:rPr lang="cy-GB" sz="1800" i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 roeddwn mewn swyddfa fach”. </a:t>
            </a:r>
            <a:endParaRPr lang="cy-GB" i="1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220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BD9CB027-4190-909F-01C3-39CB295C48DE}"/>
              </a:ext>
            </a:extLst>
          </p:cNvPr>
          <p:cNvSpPr txBox="1"/>
          <p:nvPr/>
        </p:nvSpPr>
        <p:spPr>
          <a:xfrm>
            <a:off x="2336533" y="852763"/>
            <a:ext cx="8049126" cy="41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b="1" u="sng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Thema 2: Heriau / Sialensiau i ddefnyddio’r Gymraeg yn y gweithle</a:t>
            </a:r>
            <a:endParaRPr lang="cy-GB" sz="2000" kern="1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C5F86031-9E9F-8112-19B9-FD1EBECB04EE}"/>
              </a:ext>
            </a:extLst>
          </p:cNvPr>
          <p:cNvSpPr txBox="1"/>
          <p:nvPr/>
        </p:nvSpPr>
        <p:spPr>
          <a:xfrm>
            <a:off x="182880" y="1841687"/>
            <a:ext cx="12009120" cy="3365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“Aelodau yn y tîm ddim i gyd yn siarad Cymraeg a rhaid siarad iaith ma pawb yn eu deall. Teimlo yn anghwrtais siarad Cymraeg gyda staff o flaen rhai Saesneg - gwneud iddynt deimlo yn anghyffyrddus.”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“Demograffeg y tîm - haws i annog aelod newydd o staff neu ifanc i fynychu cyrsiau Cymraeg nag aelodau hyn gan ei bod yn gyfarwydd a gwneud pethau ffordd eu hun ac felly yn her cael y balans rhwng ceisio dod / annog pobl flaen.”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“Diffyg lefelau staffio yn yr adran gyfieithu - angen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uwchsgilio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pobl o fewn timoedd i help a gwirio’r Gymraeg.”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“Her rydym yn wynebu yw dod o hyd i’r balans i alluogi i bawb defnyddio iaith o’i dewis.”</a:t>
            </a:r>
          </a:p>
        </p:txBody>
      </p:sp>
    </p:spTree>
    <p:extLst>
      <p:ext uri="{BB962C8B-B14F-4D97-AF65-F5344CB8AC3E}">
        <p14:creationId xmlns:p14="http://schemas.microsoft.com/office/powerpoint/2010/main" val="20972880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50621DC0-972A-7690-7360-CEB2221FE616}"/>
              </a:ext>
            </a:extLst>
          </p:cNvPr>
          <p:cNvSpPr txBox="1"/>
          <p:nvPr/>
        </p:nvSpPr>
        <p:spPr>
          <a:xfrm>
            <a:off x="3282215" y="846939"/>
            <a:ext cx="6903720" cy="41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b="1" u="sng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Thema 3: Adnoddau / Datblygiadau ar gyfer y dyfodol </a:t>
            </a:r>
            <a:endParaRPr lang="cy-GB" sz="2000" u="sng" kern="1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AE8929A6-3DAF-313D-A54D-085026BEBD13}"/>
              </a:ext>
            </a:extLst>
          </p:cNvPr>
          <p:cNvSpPr txBox="1"/>
          <p:nvPr/>
        </p:nvSpPr>
        <p:spPr>
          <a:xfrm>
            <a:off x="129941" y="2133207"/>
            <a:ext cx="11932118" cy="2567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“Creu pecynnau themâu gellir ei defnyddio ar gyfer sesiynau ‘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Cuppa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Cymraeg’.  Angen fwy o bethau syml a gweledol.”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“Sefydlu ‘Cornel Cymraeg’ i staff lle bod yna rhywle yn Neuadd y Sir lle gall staff fynd i gasglu adnoddau i helpu gyda’i Chymraeg e.e pecynnau.”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“Angen datblygu adnoddau symlach, er enghraifft angen person o fewn bob tîm neu yn yr uned gyfieithu sydd yn gallu gwirio pethau mwy anffurfiol yn ddyddiol. Er enghraifft e-bost Cymraeg neu bŵer bwynt byd.”</a:t>
            </a:r>
          </a:p>
        </p:txBody>
      </p:sp>
    </p:spTree>
    <p:extLst>
      <p:ext uri="{BB962C8B-B14F-4D97-AF65-F5344CB8AC3E}">
        <p14:creationId xmlns:p14="http://schemas.microsoft.com/office/powerpoint/2010/main" val="779939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ED685C-D53B-74E1-162F-C2389252FDCC}"/>
              </a:ext>
            </a:extLst>
          </p:cNvPr>
          <p:cNvSpPr txBox="1"/>
          <p:nvPr/>
        </p:nvSpPr>
        <p:spPr>
          <a:xfrm>
            <a:off x="365200" y="1028343"/>
            <a:ext cx="1149312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u="sng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Crynodeb o brosiect ymchwil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 Llawer o gysylltiadau rhwng yr adolygiad llenyddiaeth a’r ymchwil a gasglwyd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Wedi llwyddo i leihau’r bwlch ymchwil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Ymatebion cryf a dilys gyda’r holiaduron a chyfweliadau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Ymchwil wedi caniatáu gallu adnabod pa adrannau sydd angen mwy o gymorth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Rhai cyfyngiadau wedi adnabod </a:t>
            </a:r>
          </a:p>
          <a:p>
            <a:endParaRPr lang="cy-GB" u="sng" dirty="0">
              <a:latin typeface="Aptos" panose="020B0004020202020204" pitchFamily="34" charset="0"/>
              <a:cs typeface="Aparajita" panose="02020603050405020304" pitchFamily="18" charset="0"/>
            </a:endParaRPr>
          </a:p>
          <a:p>
            <a:endParaRPr lang="cy-GB" b="1" u="sng" dirty="0">
              <a:solidFill>
                <a:srgbClr val="1E2E51"/>
              </a:solidFill>
              <a:latin typeface="Aptos" panose="020B0004020202020204" pitchFamily="34" charset="0"/>
              <a:cs typeface="Aparajita" panose="02020603050405020304" pitchFamily="18" charset="0"/>
            </a:endParaRPr>
          </a:p>
          <a:p>
            <a:r>
              <a:rPr lang="cy-GB" b="1" u="sng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Cwrdd â’r nodau ac amcanion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Wedi casglu data ar faint o Gymraeg sydd yn cael ei ddefnyddio yn ysgrifenedig ac ar lafar yn y gweithle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Wedi adnabod yr heriau a rhwystrau gan fynd ymhellach ac ystyried datrysiadau ac argymhellion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Wedi archwilio adnoddau sydd ar gael ar hyn o bryd ac ystyried rhai newydd y byddai’n werthfawr i’r dyfodol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b="1" u="sng" dirty="0">
              <a:solidFill>
                <a:srgbClr val="1E2E51"/>
              </a:solidFill>
              <a:latin typeface="Aptos" panose="020B0004020202020204" pitchFamily="34" charset="0"/>
              <a:cs typeface="Aparajita" panose="02020603050405020304" pitchFamily="18" charset="0"/>
            </a:endParaRPr>
          </a:p>
          <a:p>
            <a:endParaRPr lang="cy-GB" b="1" u="sng" dirty="0">
              <a:solidFill>
                <a:srgbClr val="1E2E51"/>
              </a:solidFill>
              <a:latin typeface="Aptos" panose="020B0004020202020204" pitchFamily="34" charset="0"/>
              <a:cs typeface="Aparajita" panose="02020603050405020304" pitchFamily="18" charset="0"/>
            </a:endParaRPr>
          </a:p>
          <a:p>
            <a:r>
              <a:rPr lang="cy-GB" b="1" u="sng" dirty="0">
                <a:solidFill>
                  <a:srgbClr val="1E2E51"/>
                </a:solidFill>
                <a:latin typeface="Aptos" panose="020B0004020202020204" pitchFamily="34" charset="0"/>
                <a:cs typeface="Aparajita" panose="02020603050405020304" pitchFamily="18" charset="0"/>
              </a:rPr>
              <a:t>Dysgu Personol a Phroffesiynol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Sefydlu perthynas waith da gyda rheolwyr a staff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Dysgu yn well i gydbwyso bywyd personol a phroffesiynol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1E2E5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Herio fy hun i gadw ar ben y llwyth gwaith ac yn drefnus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1E2E51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5198165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Casgliadau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639814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FED685C-D53B-74E1-162F-C2389252FDCC}"/>
              </a:ext>
            </a:extLst>
          </p:cNvPr>
          <p:cNvSpPr txBox="1"/>
          <p:nvPr/>
        </p:nvSpPr>
        <p:spPr>
          <a:xfrm>
            <a:off x="644334" y="803257"/>
            <a:ext cx="11088862" cy="5444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  <a:tabLst>
                <a:tab pos="1207770" algn="l"/>
              </a:tabLst>
            </a:pPr>
            <a:r>
              <a:rPr lang="cy-GB" sz="18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Gweithio tuag at waredu'r stigma o ‘Cymraeg perffaith’. Pwysleisio i staff nad oes gan neb Gymraeg perffaith a bod rhoi cynnig arni yn well na siarad Saesneg. Cael y neges ar draws fod  ‘</a:t>
            </a:r>
            <a:r>
              <a:rPr lang="cy-GB" sz="18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Wenglish</a:t>
            </a:r>
            <a:r>
              <a:rPr lang="cy-GB" sz="18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yn iawn.</a:t>
            </a:r>
            <a:endParaRPr lang="cy-GB" sz="18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1207770" algn="l"/>
              </a:tabLst>
            </a:pP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cy-GB" sz="1800" kern="1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  <a:tabLst>
                <a:tab pos="1207770" algn="l"/>
              </a:tabLst>
            </a:pPr>
            <a:r>
              <a:rPr lang="cy-GB" sz="18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Rhaid i’r arweiniad ddod o dop yr awdurdod. Y prif weithredwr yn frwdfrydig dros y Gymraeg ond rhaid i’r penaethiaid gwasanaeth, rheolwyr ddangos esiampl gyda’r Gymraeg.  </a:t>
            </a:r>
            <a:endParaRPr lang="cy-GB" sz="18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1207770" algn="l"/>
              </a:tabLst>
            </a:pP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cy-GB" sz="1800" kern="1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  <a:tabLst>
                <a:tab pos="1207770" algn="l"/>
              </a:tabLst>
            </a:pPr>
            <a:r>
              <a:rPr lang="cy-GB" sz="18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Treialu rhyddhau staff am blociau hirach er mwyn gallu gwneud dysgu dwys. Mabwysiadu system debyg i Wlad Basg drwy gynnal sesiynau dwys er enghraifft tua 9-10 awr yr wythnos. Hyd yn oed edrych ar becynnau dysgu dwys yn Nant Gwrtheyrn. Nid yw staff o reidrwydd yn mynd i allu dysgu iaith gyfan gydag ond tua 1-2 awr o ddysgu wythnosol.   </a:t>
            </a:r>
            <a:endParaRPr lang="cy-GB" sz="18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tabLst>
                <a:tab pos="1207770" algn="l"/>
              </a:tabLst>
            </a:pP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cy-GB" sz="1800" kern="1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  <a:tabLst>
                <a:tab pos="1207770" algn="l"/>
              </a:tabLst>
            </a:pPr>
            <a:r>
              <a:rPr lang="cy-GB" sz="18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Ymgymryd â thrafodaethau gyda Thîm Cyfieithu'r Cyngor. Edrych ar y posibilrwydd o benodi aelod o staff i wirio'r pethau bach gweinyddol o ddydd i ddydd, er enghraifft e-byst, cyflwyniadau byr. Dros amser bydd hyder yn cynyddu ac yn y hir dymor bydd modd gwneud mwy yn annibynnol.</a:t>
            </a:r>
            <a:endParaRPr lang="cy-GB" sz="18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algn="just">
              <a:tabLst>
                <a:tab pos="1207770" algn="l"/>
              </a:tabLst>
            </a:pPr>
            <a:r>
              <a:rPr lang="cy-GB" sz="18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cy-GB" sz="18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  <a:tabLst>
                <a:tab pos="1207770" algn="l"/>
              </a:tabLst>
            </a:pPr>
            <a:r>
              <a:rPr lang="cy-GB" sz="18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Addasu a dod nôl i wneud fwy wyneb yn wyneb. Staff wedi nodi gyda e.e cyfarfodydd ar-lein bellach nid oes cyfle i gael sgyrsiau Cymraeg anffurfiol cyn ag ar ôl y cyfarfod. </a:t>
            </a:r>
            <a:endParaRPr lang="cy-GB" sz="18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4707098" y="6695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Argymhellion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32265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C2BBCEC0-9B2B-7009-FDD2-04925AFDCD91}"/>
              </a:ext>
            </a:extLst>
          </p:cNvPr>
          <p:cNvSpPr txBox="1">
            <a:spLocks/>
          </p:cNvSpPr>
          <p:nvPr/>
        </p:nvSpPr>
        <p:spPr>
          <a:xfrm>
            <a:off x="4495431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Rhestr</a:t>
            </a: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Gyfeirio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DAFE4671-B96D-DA1D-7F23-DB7E745E09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156" y="604825"/>
            <a:ext cx="11463688" cy="6187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Academi, G. and Teifi, H. (2021). 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TROI GOFID YN OBAITH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https://www.swansea.ac.uk/media/Adroddiad-Troi-Gofid-yn-Obaith-2021.pdf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2024].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Association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Public Management (2024)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scheduling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project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APM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https://www.apm.org.uk/resources/what-is-project-management/what-is-scheduling-in-project-management/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17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2024].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 Cymraeg (2018). 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Cael blas ar ddulliau dysgu Gwlad y Basg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Dysgu Cymraeg.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https://dysgucymraeg.cymru/newyddion/taith-gwlad-y-basg/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2024].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Pennsylvania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(2024). 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considerations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trials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|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Penn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LPS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Upenn.edu.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https://lpsonline.sas.upenn.edu/features/importance-ethical-considerations-research-and-clinical-trials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18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2024].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Reading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(2019).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LibGuides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Literature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reviews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Starting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literature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Reading.ac.uk.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https://libguides.reading.ac.uk/literaturereview/starting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2024].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kumimoji="0" lang="cy-GB" altLang="cy-GB" sz="1800" b="0" i="0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Wagle, K. (2020) </a:t>
            </a:r>
            <a:r>
              <a:rPr kumimoji="0" lang="cy-GB" altLang="cy-GB" sz="1800" b="0" i="1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Research </a:t>
            </a:r>
            <a:r>
              <a:rPr kumimoji="0" lang="cy-GB" altLang="cy-GB" sz="1800" b="0" i="1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Ethics</a:t>
            </a:r>
            <a:r>
              <a:rPr kumimoji="0" lang="cy-GB" altLang="cy-GB" sz="1800" b="0" i="1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kumimoji="0" lang="cy-GB" altLang="cy-GB" sz="1800" b="0" i="1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Definition</a:t>
            </a:r>
            <a:r>
              <a:rPr kumimoji="0" lang="cy-GB" altLang="cy-GB" sz="1800" b="0" i="1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cy-GB" altLang="cy-GB" sz="1800" b="0" i="1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Principles</a:t>
            </a:r>
            <a:r>
              <a:rPr kumimoji="0" lang="cy-GB" altLang="cy-GB" sz="1800" b="0" i="1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kumimoji="0" lang="cy-GB" altLang="cy-GB" sz="1800" b="0" i="1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Advantages</a:t>
            </a:r>
            <a:r>
              <a:rPr kumimoji="0" lang="cy-GB" altLang="cy-GB" sz="1800" b="0" i="0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cy-GB" altLang="cy-GB" sz="1800" b="0" i="1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Public </a:t>
            </a:r>
            <a:r>
              <a:rPr kumimoji="0" lang="cy-GB" altLang="cy-GB" sz="1800" b="0" i="1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Health</a:t>
            </a:r>
            <a:r>
              <a:rPr kumimoji="0" lang="cy-GB" altLang="cy-GB" sz="1800" b="0" i="1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cy-GB" altLang="cy-GB" sz="1800" b="0" i="1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Notes</a:t>
            </a:r>
            <a:r>
              <a:rPr kumimoji="0" lang="cy-GB" altLang="cy-GB" sz="1800" b="0" i="0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kumimoji="0" lang="cy-GB" altLang="cy-GB" sz="1800" b="0" i="0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Available</a:t>
            </a:r>
            <a:r>
              <a:rPr kumimoji="0" lang="cy-GB" altLang="cy-GB" sz="1800" b="0" i="0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 at: https://www.publichealthnotes.com/research-ethics-definition-principles-and-advantages/ (</a:t>
            </a:r>
            <a:r>
              <a:rPr kumimoji="0" lang="cy-GB" altLang="cy-GB" sz="1800" b="0" i="0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Accessed</a:t>
            </a:r>
            <a:r>
              <a:rPr kumimoji="0" lang="cy-GB" altLang="cy-GB" sz="1800" b="0" i="0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: 27 </a:t>
            </a:r>
            <a:r>
              <a:rPr kumimoji="0" lang="cy-GB" altLang="cy-GB" sz="1800" b="0" i="0" u="none" strike="noStrike" cap="none" normalizeH="0" baseline="0" dirty="0" err="1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November</a:t>
            </a:r>
            <a:r>
              <a:rPr kumimoji="0" lang="cy-GB" altLang="cy-GB" sz="1800" b="0" i="0" u="none" strike="noStrike" cap="none" normalizeH="0" baseline="0" dirty="0">
                <a:ln>
                  <a:noFill/>
                </a:ln>
                <a:solidFill>
                  <a:srgbClr val="1E2E51"/>
                </a:solidFill>
                <a:effectLst/>
                <a:latin typeface="Aptos" panose="020B0004020202020204" pitchFamily="34" charset="0"/>
                <a:cs typeface="Times New Roman" panose="02020603050405020304" pitchFamily="18" charset="0"/>
              </a:rPr>
              <a:t> 2024).</a:t>
            </a:r>
            <a:endParaRPr lang="cy-GB" sz="1800" kern="100" dirty="0">
              <a:solidFill>
                <a:srgbClr val="1E2E51"/>
              </a:solidFill>
              <a:effectLst/>
              <a:latin typeface="Aptos" panose="020B00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Webber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(2024).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Mixed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methods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explained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Combine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data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like</a:t>
            </a:r>
            <a:r>
              <a:rPr lang="cy-GB" sz="1800" i="1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cy-GB" sz="1800" i="1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Maze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https://maze.co/blog/mixed-methods-research/ [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 </a:t>
            </a:r>
            <a:r>
              <a:rPr lang="cy-GB" sz="1800" kern="100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</a:t>
            </a:r>
            <a:r>
              <a:rPr lang="cy-GB" sz="1800" kern="100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cy-GB" sz="2800" b="0" i="0" u="none" strike="noStrike" cap="none" normalizeH="0" baseline="0" dirty="0">
              <a:ln>
                <a:noFill/>
              </a:ln>
              <a:solidFill>
                <a:srgbClr val="1E2E51"/>
              </a:solidFill>
              <a:effectLst/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9680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74CD73-85A3-CC5A-2973-7F9DA7B9EB7F}"/>
              </a:ext>
            </a:extLst>
          </p:cNvPr>
          <p:cNvSpPr txBox="1">
            <a:spLocks/>
          </p:cNvSpPr>
          <p:nvPr/>
        </p:nvSpPr>
        <p:spPr>
          <a:xfrm>
            <a:off x="4292231" y="0"/>
            <a:ext cx="5874026" cy="604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Rhestr</a:t>
            </a:r>
            <a:r>
              <a:rPr lang="en-GB" sz="28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Ffigyrau</a:t>
            </a:r>
            <a:endParaRPr lang="en-US" sz="2800" dirty="0">
              <a:solidFill>
                <a:schemeClr val="bg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AD4EA158-79CF-459C-4ABB-6535E8ACDACE}"/>
              </a:ext>
            </a:extLst>
          </p:cNvPr>
          <p:cNvSpPr txBox="1"/>
          <p:nvPr/>
        </p:nvSpPr>
        <p:spPr>
          <a:xfrm>
            <a:off x="2177039" y="1148617"/>
            <a:ext cx="783792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Ffigwr 1: Egwyddorion Allweddol Moeseg (Wagle, 2020).</a:t>
            </a:r>
          </a:p>
          <a:p>
            <a:pPr algn="ctr"/>
            <a:endParaRPr lang="cy-GB" b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r>
              <a:rPr 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Ffigwr 2: Holiadur Microsoft </a:t>
            </a:r>
            <a:r>
              <a:rPr 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Forms</a:t>
            </a:r>
            <a:r>
              <a:rPr 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 (Raymond, 2024).</a:t>
            </a:r>
          </a:p>
          <a:p>
            <a:pPr algn="ctr"/>
            <a:endParaRPr lang="cy-GB" b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r>
              <a:rPr 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Ffigwr 3: Amserlen Siart </a:t>
            </a:r>
            <a:r>
              <a:rPr lang="cy-GB" b="1" dirty="0" err="1">
                <a:solidFill>
                  <a:srgbClr val="1E2E51"/>
                </a:solidFill>
                <a:latin typeface="Aptos" panose="020B0004020202020204" pitchFamily="34" charset="0"/>
              </a:rPr>
              <a:t>Gantt</a:t>
            </a:r>
            <a:r>
              <a:rPr lang="cy-GB" b="1" dirty="0">
                <a:solidFill>
                  <a:srgbClr val="1E2E51"/>
                </a:solidFill>
                <a:latin typeface="Aptos" panose="020B0004020202020204" pitchFamily="34" charset="0"/>
              </a:rPr>
              <a:t> (Raymond, 2024).</a:t>
            </a:r>
          </a:p>
          <a:p>
            <a:pPr algn="ctr"/>
            <a:endParaRPr lang="cy-GB" b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Ffigwr 4: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Mixed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methods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research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explained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: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Combine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 data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like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 a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pro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 (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Webber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</a:rPr>
              <a:t>, 2024).</a:t>
            </a:r>
          </a:p>
          <a:p>
            <a:pPr algn="ctr"/>
            <a:endParaRPr lang="cy-GB" b="1" dirty="0">
              <a:solidFill>
                <a:srgbClr val="1E2E51"/>
              </a:solidFill>
              <a:effectLst/>
              <a:latin typeface="Aptos" panose="020B0004020202020204" pitchFamily="34" charset="0"/>
            </a:endParaRPr>
          </a:p>
          <a:p>
            <a:pPr algn="ctr"/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Ffigwr 5 + 6: Lefelau siarad ac ysgrifennu Cymraeg (Raymond, 2024).</a:t>
            </a:r>
          </a:p>
          <a:p>
            <a:pPr algn="ctr"/>
            <a:endParaRPr lang="cy-GB" b="1" dirty="0">
              <a:solidFill>
                <a:srgbClr val="1E2E51"/>
              </a:solidFill>
              <a:latin typeface="Aptos" panose="020B0004020202020204" pitchFamily="34" charset="0"/>
              <a:ea typeface="Calibri" panose="020F0502020204030204" pitchFamily="34" charset="0"/>
            </a:endParaRPr>
          </a:p>
          <a:p>
            <a:pPr algn="ctr"/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Ffigwr 7: Hyder staff i siarad Cymraeg (Raymond, 2024).</a:t>
            </a:r>
          </a:p>
          <a:p>
            <a:pPr algn="ctr"/>
            <a:endParaRPr lang="cy-GB" b="1" dirty="0">
              <a:solidFill>
                <a:srgbClr val="1E2E51"/>
              </a:solidFill>
              <a:latin typeface="Aptos" panose="020B0004020202020204" pitchFamily="34" charset="0"/>
              <a:ea typeface="Calibri" panose="020F0502020204030204" pitchFamily="34" charset="0"/>
            </a:endParaRPr>
          </a:p>
          <a:p>
            <a:pPr algn="ctr"/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Ffigwr 8: Effaith </a:t>
            </a:r>
            <a:r>
              <a:rPr lang="cy-GB" b="1" dirty="0" err="1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Covid</a:t>
            </a:r>
            <a:r>
              <a:rPr lang="cy-GB" b="1" dirty="0">
                <a:solidFill>
                  <a:srgbClr val="1E2E51"/>
                </a:solidFill>
                <a:effectLst/>
                <a:latin typeface="Aptos" panose="020B0004020202020204" pitchFamily="34" charset="0"/>
                <a:ea typeface="Calibri" panose="020F0502020204030204" pitchFamily="34" charset="0"/>
              </a:rPr>
              <a:t> -19 ar sgiliau Cymraeg (Raymond, 2024).</a:t>
            </a:r>
            <a:endParaRPr lang="cy-GB" b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cy-GB" sz="1400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cy-GB" sz="1400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en-GB" sz="1400" i="1" dirty="0">
              <a:solidFill>
                <a:srgbClr val="1E2E51"/>
              </a:solidFill>
              <a:effectLst/>
              <a:latin typeface="Aptos" panose="020B0004020202020204" pitchFamily="34" charset="0"/>
            </a:endParaRPr>
          </a:p>
          <a:p>
            <a:pPr algn="ctr"/>
            <a:endParaRPr lang="cy-GB" sz="1400" i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cy-GB" sz="1400" i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en-GB" sz="1200" i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en-GB" sz="1200" i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en-GB" sz="1200" i="1" dirty="0">
              <a:solidFill>
                <a:srgbClr val="1E2E51"/>
              </a:solidFill>
              <a:latin typeface="Aptos" panose="020B0004020202020204" pitchFamily="34" charset="0"/>
            </a:endParaRPr>
          </a:p>
          <a:p>
            <a:pPr algn="ctr"/>
            <a:endParaRPr lang="cy-GB" sz="1200" i="1" dirty="0">
              <a:solidFill>
                <a:srgbClr val="1E2E5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85398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A02F0A-215C-4CAC-15BC-81510D316893}"/>
              </a:ext>
            </a:extLst>
          </p:cNvPr>
          <p:cNvSpPr txBox="1"/>
          <p:nvPr/>
        </p:nvSpPr>
        <p:spPr>
          <a:xfrm>
            <a:off x="802123" y="1325217"/>
            <a:ext cx="49397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Cwestiynau</a:t>
            </a:r>
            <a:r>
              <a:rPr lang="en-US" sz="40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9247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62971766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age option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ank you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Questions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Blank_head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Blank_head&amp;Foo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Blue_HeadFoo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Blank_foo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Blank_logoTop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E45405DB48A140B83453A78E0D245E" ma:contentTypeVersion="15" ma:contentTypeDescription="Create a new document." ma:contentTypeScope="" ma:versionID="cc9596a2573f41ae4466031af8e06228">
  <xsd:schema xmlns:xsd="http://www.w3.org/2001/XMLSchema" xmlns:xs="http://www.w3.org/2001/XMLSchema" xmlns:p="http://schemas.microsoft.com/office/2006/metadata/properties" xmlns:ns2="4dfae2b0-80dd-478c-901e-bfc63c1f1593" xmlns:ns3="34d21558-f103-4568-83a2-a70df561e518" xmlns:ns4="2fc2a8c7-3b3f-4409-bc78-aa40538e7eb1" targetNamespace="http://schemas.microsoft.com/office/2006/metadata/properties" ma:root="true" ma:fieldsID="59d5c4babbb8d09d4db15bb16b1ee938" ns2:_="" ns3:_="" ns4:_="">
    <xsd:import namespace="4dfae2b0-80dd-478c-901e-bfc63c1f1593"/>
    <xsd:import namespace="34d21558-f103-4568-83a2-a70df561e518"/>
    <xsd:import namespace="2fc2a8c7-3b3f-4409-bc78-aa40538e7eb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4:TaxCatchAll" minOccurs="0"/>
                <xsd:element ref="ns2:MediaServiceOCR" minOccurs="0"/>
                <xsd:element ref="ns2:MediaServiceDateTaken" minOccurs="0"/>
                <xsd:element ref="ns2:MediaServiceSearchPropertie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dfae2b0-80dd-478c-901e-bfc63c1f15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4b820720-3cae-4e0f-87a0-a0b1591a738f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0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Location" ma:index="22" nillable="true" ma:displayName="Location" ma:description="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4d21558-f103-4568-83a2-a70df561e518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c2a8c7-3b3f-4409-bc78-aa40538e7eb1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8511f2b2-381f-4488-a210-c0c222134b7b}" ma:internalName="TaxCatchAll" ma:showField="CatchAllData" ma:web="34d21558-f103-4568-83a2-a70df561e51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fc2a8c7-3b3f-4409-bc78-aa40538e7eb1" xsi:nil="true"/>
    <lcf76f155ced4ddcb4097134ff3c332f xmlns="4dfae2b0-80dd-478c-901e-bfc63c1f1593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4D454CB-E5E2-49BE-B75E-404F75489F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dfae2b0-80dd-478c-901e-bfc63c1f1593"/>
    <ds:schemaRef ds:uri="34d21558-f103-4568-83a2-a70df561e518"/>
    <ds:schemaRef ds:uri="2fc2a8c7-3b3f-4409-bc78-aa40538e7e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333B5FF-642D-44A6-A10F-153FDE44AFC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766C6F-3C05-441B-AF14-ED0D0D19B356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4d21558-f103-4568-83a2-a70df561e518"/>
    <ds:schemaRef ds:uri="2fc2a8c7-3b3f-4409-bc78-aa40538e7eb1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4dfae2b0-80dd-478c-901e-bfc63c1f159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1285</TotalTime>
  <Words>1984</Words>
  <Application>Microsoft Office PowerPoint</Application>
  <PresentationFormat>Sgrin Lydan</PresentationFormat>
  <Paragraphs>185</Paragraphs>
  <Slides>20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8</vt:i4>
      </vt:variant>
      <vt:variant>
        <vt:lpstr>Thema</vt:lpstr>
      </vt:variant>
      <vt:variant>
        <vt:i4>9</vt:i4>
      </vt:variant>
      <vt:variant>
        <vt:lpstr>Teitlau Sleidiau</vt:lpstr>
      </vt:variant>
      <vt:variant>
        <vt:i4>20</vt:i4>
      </vt:variant>
    </vt:vector>
  </HeadingPairs>
  <TitlesOfParts>
    <vt:vector size="37" baseType="lpstr">
      <vt:lpstr>Aptos</vt:lpstr>
      <vt:lpstr>Aptos Display</vt:lpstr>
      <vt:lpstr>Arial</vt:lpstr>
      <vt:lpstr>Arial Rounded MT Bold</vt:lpstr>
      <vt:lpstr>Calibri</vt:lpstr>
      <vt:lpstr>Symbol</vt:lpstr>
      <vt:lpstr>Times New Roman</vt:lpstr>
      <vt:lpstr>Wingdings</vt:lpstr>
      <vt:lpstr>Cover Page</vt:lpstr>
      <vt:lpstr>Page option1</vt:lpstr>
      <vt:lpstr>Thank you page</vt:lpstr>
      <vt:lpstr>QuestionsPage</vt:lpstr>
      <vt:lpstr>Blank_header</vt:lpstr>
      <vt:lpstr>Blank_head&amp;Foot</vt:lpstr>
      <vt:lpstr>Blue_HeadFoot</vt:lpstr>
      <vt:lpstr>Blank_foot</vt:lpstr>
      <vt:lpstr>Blank_logoTop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Fenella C Banning</dc:creator>
  <cp:lastModifiedBy>Sioned W Raymond</cp:lastModifiedBy>
  <cp:revision>60</cp:revision>
  <dcterms:created xsi:type="dcterms:W3CDTF">2022-08-15T14:33:38Z</dcterms:created>
  <dcterms:modified xsi:type="dcterms:W3CDTF">2024-11-28T09:42:21Z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0x010100F0E45405DB48A140B83453A78E0D245E</vt:lpwstr>
  </property>
  <property fmtid="{D5CDD505-2E9C-101B-9397-08002B2CF9AE}" pid="3" name="MediaServiceImageTags">
    <vt:lpwstr/>
  </property>
</Properties>
</file>