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3" r:id="rId4"/>
    <p:sldId id="258" r:id="rId5"/>
    <p:sldId id="259" r:id="rId6"/>
    <p:sldId id="264" r:id="rId7"/>
    <p:sldId id="261" r:id="rId8"/>
    <p:sldId id="265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70"/>
    <p:restoredTop sz="78864"/>
  </p:normalViewPr>
  <p:slideViewPr>
    <p:cSldViewPr snapToGrid="0" snapToObjects="1">
      <p:cViewPr>
        <p:scale>
          <a:sx n="81" d="100"/>
          <a:sy n="81" d="100"/>
        </p:scale>
        <p:origin x="1512" y="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99FD89-B122-4BCE-922E-753C41589795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65AE0A1-C433-4E72-9A55-3396514958BB}">
      <dgm:prSet custT="1"/>
      <dgm:spPr/>
      <dgm:t>
        <a:bodyPr/>
        <a:lstStyle/>
        <a:p>
          <a:r>
            <a:rPr lang="en-GB" sz="2000" b="1" dirty="0">
              <a:latin typeface="Century Gothic" panose="020B0502020202020204" pitchFamily="34" charset="0"/>
            </a:rPr>
            <a:t>Study Aims </a:t>
          </a:r>
          <a:r>
            <a:rPr lang="en-GB" sz="2000" dirty="0">
              <a:latin typeface="Century Gothic" panose="020B0502020202020204" pitchFamily="34" charset="0"/>
            </a:rPr>
            <a:t>– assess rate of RTS following ACLR, considering multiple factors.</a:t>
          </a:r>
          <a:endParaRPr lang="en-US" sz="2000" dirty="0">
            <a:latin typeface="Century Gothic" panose="020B0502020202020204" pitchFamily="34" charset="0"/>
          </a:endParaRPr>
        </a:p>
      </dgm:t>
    </dgm:pt>
    <dgm:pt modelId="{D3BB8AD5-E1AD-4AC8-BCD2-2EA4591E054A}" type="parTrans" cxnId="{461D8F90-8666-44E0-BD56-5F4A1FF9814B}">
      <dgm:prSet/>
      <dgm:spPr/>
      <dgm:t>
        <a:bodyPr/>
        <a:lstStyle/>
        <a:p>
          <a:endParaRPr lang="en-US"/>
        </a:p>
      </dgm:t>
    </dgm:pt>
    <dgm:pt modelId="{B61A958D-7B35-42C1-AB05-A3E187C362D1}" type="sibTrans" cxnId="{461D8F90-8666-44E0-BD56-5F4A1FF9814B}">
      <dgm:prSet/>
      <dgm:spPr/>
      <dgm:t>
        <a:bodyPr/>
        <a:lstStyle/>
        <a:p>
          <a:endParaRPr lang="en-US"/>
        </a:p>
      </dgm:t>
    </dgm:pt>
    <dgm:pt modelId="{10F33720-0D69-46A7-8DDB-CE39F8D4C5CE}">
      <dgm:prSet custT="1"/>
      <dgm:spPr/>
      <dgm:t>
        <a:bodyPr/>
        <a:lstStyle/>
        <a:p>
          <a:r>
            <a:rPr lang="en-GB" sz="2000" dirty="0">
              <a:latin typeface="Century Gothic" panose="020B0502020202020204" pitchFamily="34" charset="0"/>
            </a:rPr>
            <a:t>Assess confidence of RTS in elite to non-elite athletes - fear of re-injury/</a:t>
          </a:r>
          <a:r>
            <a:rPr lang="en-GB" sz="2000" dirty="0" err="1">
              <a:solidFill>
                <a:schemeClr val="bg1"/>
              </a:solidFill>
              <a:effectLst/>
              <a:latin typeface="Century Gothic" panose="020B0502020202020204" pitchFamily="34" charset="0"/>
              <a:ea typeface="+mn-ea"/>
              <a:cs typeface="+mn-cs"/>
            </a:rPr>
            <a:t>kinesiophobia</a:t>
          </a:r>
          <a:r>
            <a:rPr lang="en-GB" sz="2000" dirty="0">
              <a:solidFill>
                <a:schemeClr val="bg1"/>
              </a:solidFill>
              <a:latin typeface="Century Gothic" panose="020B0502020202020204" pitchFamily="34" charset="0"/>
            </a:rPr>
            <a:t> </a:t>
          </a:r>
          <a:r>
            <a:rPr lang="en-GB" sz="2000" dirty="0">
              <a:latin typeface="Century Gothic" panose="020B0502020202020204" pitchFamily="34" charset="0"/>
            </a:rPr>
            <a:t>after RTS.</a:t>
          </a:r>
          <a:endParaRPr lang="en-US" sz="2000" dirty="0">
            <a:latin typeface="Century Gothic" panose="020B0502020202020204" pitchFamily="34" charset="0"/>
          </a:endParaRPr>
        </a:p>
      </dgm:t>
    </dgm:pt>
    <dgm:pt modelId="{2EA7C026-3031-43A8-B4C2-247CB2B18DE4}" type="parTrans" cxnId="{CC7001B1-D151-4D41-B7EC-4708E8D2EDF8}">
      <dgm:prSet/>
      <dgm:spPr/>
      <dgm:t>
        <a:bodyPr/>
        <a:lstStyle/>
        <a:p>
          <a:endParaRPr lang="en-US"/>
        </a:p>
      </dgm:t>
    </dgm:pt>
    <dgm:pt modelId="{9061D7C1-E2B2-47E4-875C-AC24546B118A}" type="sibTrans" cxnId="{CC7001B1-D151-4D41-B7EC-4708E8D2EDF8}">
      <dgm:prSet/>
      <dgm:spPr/>
      <dgm:t>
        <a:bodyPr/>
        <a:lstStyle/>
        <a:p>
          <a:endParaRPr lang="en-US"/>
        </a:p>
      </dgm:t>
    </dgm:pt>
    <dgm:pt modelId="{43D2EE81-1C64-49AF-81C5-E35FC1E9AED8}">
      <dgm:prSet custT="1"/>
      <dgm:spPr/>
      <dgm:t>
        <a:bodyPr/>
        <a:lstStyle/>
        <a:p>
          <a:r>
            <a:rPr lang="en-GB" sz="2000" dirty="0">
              <a:latin typeface="Century Gothic" panose="020B0502020202020204" pitchFamily="34" charset="0"/>
            </a:rPr>
            <a:t>Assess psychological factors - important for RTS after injury?</a:t>
          </a:r>
          <a:endParaRPr lang="en-US" sz="2000" dirty="0">
            <a:solidFill>
              <a:srgbClr val="FF0000"/>
            </a:solidFill>
            <a:latin typeface="Century Gothic" panose="020B0502020202020204" pitchFamily="34" charset="0"/>
          </a:endParaRPr>
        </a:p>
      </dgm:t>
    </dgm:pt>
    <dgm:pt modelId="{35A43F11-1482-4DC3-94D5-28491DDEF3B7}" type="parTrans" cxnId="{C75C24ED-A781-46AE-9538-D3EE1C7EBF4F}">
      <dgm:prSet/>
      <dgm:spPr/>
      <dgm:t>
        <a:bodyPr/>
        <a:lstStyle/>
        <a:p>
          <a:endParaRPr lang="en-US"/>
        </a:p>
      </dgm:t>
    </dgm:pt>
    <dgm:pt modelId="{B64043B7-A230-482D-8907-6469D697B1B8}" type="sibTrans" cxnId="{C75C24ED-A781-46AE-9538-D3EE1C7EBF4F}">
      <dgm:prSet/>
      <dgm:spPr/>
      <dgm:t>
        <a:bodyPr/>
        <a:lstStyle/>
        <a:p>
          <a:endParaRPr lang="en-US"/>
        </a:p>
      </dgm:t>
    </dgm:pt>
    <dgm:pt modelId="{6E51BBA3-B80F-483F-AAA7-D44327C54A7E}">
      <dgm:prSet custT="1"/>
      <dgm:spPr/>
      <dgm:t>
        <a:bodyPr/>
        <a:lstStyle/>
        <a:p>
          <a:r>
            <a:rPr lang="en-GB" sz="2000">
              <a:latin typeface="Century Gothic" panose="020B0502020202020204" pitchFamily="34" charset="0"/>
            </a:rPr>
            <a:t>Sports Therapist - determine why individuals don’t return to pre-injury level? </a:t>
          </a:r>
          <a:endParaRPr lang="en-US" sz="2000" dirty="0">
            <a:latin typeface="Century Gothic" panose="020B0502020202020204" pitchFamily="34" charset="0"/>
          </a:endParaRPr>
        </a:p>
      </dgm:t>
    </dgm:pt>
    <dgm:pt modelId="{79DD4C49-4955-4D67-B0CD-02EC47DA16DD}" type="parTrans" cxnId="{674E77C0-6A15-440B-B94F-D07EE86D7218}">
      <dgm:prSet/>
      <dgm:spPr/>
      <dgm:t>
        <a:bodyPr/>
        <a:lstStyle/>
        <a:p>
          <a:endParaRPr lang="en-US"/>
        </a:p>
      </dgm:t>
    </dgm:pt>
    <dgm:pt modelId="{E1DF3F34-43E4-4FEE-9102-D115A560C362}" type="sibTrans" cxnId="{674E77C0-6A15-440B-B94F-D07EE86D7218}">
      <dgm:prSet/>
      <dgm:spPr/>
      <dgm:t>
        <a:bodyPr/>
        <a:lstStyle/>
        <a:p>
          <a:endParaRPr lang="en-US"/>
        </a:p>
      </dgm:t>
    </dgm:pt>
    <dgm:pt modelId="{25FE9400-4536-4292-A5E5-24BB4E98B9F2}">
      <dgm:prSet custT="1"/>
      <dgm:spPr/>
      <dgm:t>
        <a:bodyPr/>
        <a:lstStyle/>
        <a:p>
          <a:r>
            <a:rPr lang="en-GB" sz="2000" b="1" dirty="0">
              <a:latin typeface="Century Gothic" panose="020B0502020202020204" pitchFamily="34" charset="0"/>
            </a:rPr>
            <a:t>Outcome</a:t>
          </a:r>
          <a:r>
            <a:rPr lang="en-GB" sz="2000" dirty="0">
              <a:latin typeface="Century Gothic" panose="020B0502020202020204" pitchFamily="34" charset="0"/>
            </a:rPr>
            <a:t> - determine if players are returning to pre-injury sport at same level prior ACLR. Difference between RTS &amp; NRTS or elite and recreational players?</a:t>
          </a:r>
          <a:endParaRPr lang="en-US" sz="2000" dirty="0">
            <a:latin typeface="Century Gothic" panose="020B0502020202020204" pitchFamily="34" charset="0"/>
          </a:endParaRPr>
        </a:p>
      </dgm:t>
    </dgm:pt>
    <dgm:pt modelId="{224C88F0-76C1-4EE6-AEE0-9FD03BFA59AB}" type="parTrans" cxnId="{BC8A371A-0295-4FEB-A7A4-0774E2B91D02}">
      <dgm:prSet/>
      <dgm:spPr/>
      <dgm:t>
        <a:bodyPr/>
        <a:lstStyle/>
        <a:p>
          <a:endParaRPr lang="en-US"/>
        </a:p>
      </dgm:t>
    </dgm:pt>
    <dgm:pt modelId="{22F2D5C6-B74E-4851-B4AB-4577C14383D3}" type="sibTrans" cxnId="{BC8A371A-0295-4FEB-A7A4-0774E2B91D02}">
      <dgm:prSet/>
      <dgm:spPr/>
      <dgm:t>
        <a:bodyPr/>
        <a:lstStyle/>
        <a:p>
          <a:endParaRPr lang="en-US"/>
        </a:p>
      </dgm:t>
    </dgm:pt>
    <dgm:pt modelId="{79451385-A9EB-5E4A-B8DE-EC453E021E62}" type="pres">
      <dgm:prSet presAssocID="{5E99FD89-B122-4BCE-922E-753C41589795}" presName="linear" presStyleCnt="0">
        <dgm:presLayoutVars>
          <dgm:animLvl val="lvl"/>
          <dgm:resizeHandles val="exact"/>
        </dgm:presLayoutVars>
      </dgm:prSet>
      <dgm:spPr/>
    </dgm:pt>
    <dgm:pt modelId="{976C05DC-5C3F-6744-B063-D44546628F1F}" type="pres">
      <dgm:prSet presAssocID="{865AE0A1-C433-4E72-9A55-3396514958B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3F58050-0CA1-A84C-BE18-73C463B62ABA}" type="pres">
      <dgm:prSet presAssocID="{B61A958D-7B35-42C1-AB05-A3E187C362D1}" presName="spacer" presStyleCnt="0"/>
      <dgm:spPr/>
    </dgm:pt>
    <dgm:pt modelId="{B1ABB672-E1EB-5240-A70F-F56716F0D69F}" type="pres">
      <dgm:prSet presAssocID="{10F33720-0D69-46A7-8DDB-CE39F8D4C5C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259CFF3-386F-344F-9CC8-BC49F2B66CB8}" type="pres">
      <dgm:prSet presAssocID="{9061D7C1-E2B2-47E4-875C-AC24546B118A}" presName="spacer" presStyleCnt="0"/>
      <dgm:spPr/>
    </dgm:pt>
    <dgm:pt modelId="{D1A9C6F4-83B5-824E-9B03-0AE6AB024E6B}" type="pres">
      <dgm:prSet presAssocID="{43D2EE81-1C64-49AF-81C5-E35FC1E9AED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28EB9BC-57DC-4C42-885D-85102A11638C}" type="pres">
      <dgm:prSet presAssocID="{B64043B7-A230-482D-8907-6469D697B1B8}" presName="spacer" presStyleCnt="0"/>
      <dgm:spPr/>
    </dgm:pt>
    <dgm:pt modelId="{F76EC97D-A173-D145-AB09-139BCD6767F0}" type="pres">
      <dgm:prSet presAssocID="{6E51BBA3-B80F-483F-AAA7-D44327C54A7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397627E-29DF-DB4E-B33D-2BAD883C4685}" type="pres">
      <dgm:prSet presAssocID="{E1DF3F34-43E4-4FEE-9102-D115A560C362}" presName="spacer" presStyleCnt="0"/>
      <dgm:spPr/>
    </dgm:pt>
    <dgm:pt modelId="{86ECF1E6-22B2-7A4E-A9EC-687EC7664863}" type="pres">
      <dgm:prSet presAssocID="{25FE9400-4536-4292-A5E5-24BB4E98B9F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C8A371A-0295-4FEB-A7A4-0774E2B91D02}" srcId="{5E99FD89-B122-4BCE-922E-753C41589795}" destId="{25FE9400-4536-4292-A5E5-24BB4E98B9F2}" srcOrd="4" destOrd="0" parTransId="{224C88F0-76C1-4EE6-AEE0-9FD03BFA59AB}" sibTransId="{22F2D5C6-B74E-4851-B4AB-4577C14383D3}"/>
    <dgm:cxn modelId="{987D754E-CE78-5844-874C-264FCE0D1B3D}" type="presOf" srcId="{5E99FD89-B122-4BCE-922E-753C41589795}" destId="{79451385-A9EB-5E4A-B8DE-EC453E021E62}" srcOrd="0" destOrd="0" presId="urn:microsoft.com/office/officeart/2005/8/layout/vList2"/>
    <dgm:cxn modelId="{986A0C66-B169-DB42-9B71-F6EB8B18C8A2}" type="presOf" srcId="{865AE0A1-C433-4E72-9A55-3396514958BB}" destId="{976C05DC-5C3F-6744-B063-D44546628F1F}" srcOrd="0" destOrd="0" presId="urn:microsoft.com/office/officeart/2005/8/layout/vList2"/>
    <dgm:cxn modelId="{461D8F90-8666-44E0-BD56-5F4A1FF9814B}" srcId="{5E99FD89-B122-4BCE-922E-753C41589795}" destId="{865AE0A1-C433-4E72-9A55-3396514958BB}" srcOrd="0" destOrd="0" parTransId="{D3BB8AD5-E1AD-4AC8-BCD2-2EA4591E054A}" sibTransId="{B61A958D-7B35-42C1-AB05-A3E187C362D1}"/>
    <dgm:cxn modelId="{7B3544A3-6C78-1F4C-BE21-C90295409108}" type="presOf" srcId="{25FE9400-4536-4292-A5E5-24BB4E98B9F2}" destId="{86ECF1E6-22B2-7A4E-A9EC-687EC7664863}" srcOrd="0" destOrd="0" presId="urn:microsoft.com/office/officeart/2005/8/layout/vList2"/>
    <dgm:cxn modelId="{CC7001B1-D151-4D41-B7EC-4708E8D2EDF8}" srcId="{5E99FD89-B122-4BCE-922E-753C41589795}" destId="{10F33720-0D69-46A7-8DDB-CE39F8D4C5CE}" srcOrd="1" destOrd="0" parTransId="{2EA7C026-3031-43A8-B4C2-247CB2B18DE4}" sibTransId="{9061D7C1-E2B2-47E4-875C-AC24546B118A}"/>
    <dgm:cxn modelId="{DB5298BD-E3EA-5541-A818-6794019DE61E}" type="presOf" srcId="{10F33720-0D69-46A7-8DDB-CE39F8D4C5CE}" destId="{B1ABB672-E1EB-5240-A70F-F56716F0D69F}" srcOrd="0" destOrd="0" presId="urn:microsoft.com/office/officeart/2005/8/layout/vList2"/>
    <dgm:cxn modelId="{674E77C0-6A15-440B-B94F-D07EE86D7218}" srcId="{5E99FD89-B122-4BCE-922E-753C41589795}" destId="{6E51BBA3-B80F-483F-AAA7-D44327C54A7E}" srcOrd="3" destOrd="0" parTransId="{79DD4C49-4955-4D67-B0CD-02EC47DA16DD}" sibTransId="{E1DF3F34-43E4-4FEE-9102-D115A560C362}"/>
    <dgm:cxn modelId="{A03FB0CA-006C-D748-93EB-C11113CC387E}" type="presOf" srcId="{43D2EE81-1C64-49AF-81C5-E35FC1E9AED8}" destId="{D1A9C6F4-83B5-824E-9B03-0AE6AB024E6B}" srcOrd="0" destOrd="0" presId="urn:microsoft.com/office/officeart/2005/8/layout/vList2"/>
    <dgm:cxn modelId="{87F3D9CF-DAAE-7441-9472-BF4B494909EA}" type="presOf" srcId="{6E51BBA3-B80F-483F-AAA7-D44327C54A7E}" destId="{F76EC97D-A173-D145-AB09-139BCD6767F0}" srcOrd="0" destOrd="0" presId="urn:microsoft.com/office/officeart/2005/8/layout/vList2"/>
    <dgm:cxn modelId="{C75C24ED-A781-46AE-9538-D3EE1C7EBF4F}" srcId="{5E99FD89-B122-4BCE-922E-753C41589795}" destId="{43D2EE81-1C64-49AF-81C5-E35FC1E9AED8}" srcOrd="2" destOrd="0" parTransId="{35A43F11-1482-4DC3-94D5-28491DDEF3B7}" sibTransId="{B64043B7-A230-482D-8907-6469D697B1B8}"/>
    <dgm:cxn modelId="{B7F3CE20-ED49-A74A-9CBC-1C6DAD5E8D9D}" type="presParOf" srcId="{79451385-A9EB-5E4A-B8DE-EC453E021E62}" destId="{976C05DC-5C3F-6744-B063-D44546628F1F}" srcOrd="0" destOrd="0" presId="urn:microsoft.com/office/officeart/2005/8/layout/vList2"/>
    <dgm:cxn modelId="{982BF212-903A-1740-8E53-87CB37116EAA}" type="presParOf" srcId="{79451385-A9EB-5E4A-B8DE-EC453E021E62}" destId="{73F58050-0CA1-A84C-BE18-73C463B62ABA}" srcOrd="1" destOrd="0" presId="urn:microsoft.com/office/officeart/2005/8/layout/vList2"/>
    <dgm:cxn modelId="{B93E8113-679C-EB4B-8665-40BE64964B42}" type="presParOf" srcId="{79451385-A9EB-5E4A-B8DE-EC453E021E62}" destId="{B1ABB672-E1EB-5240-A70F-F56716F0D69F}" srcOrd="2" destOrd="0" presId="urn:microsoft.com/office/officeart/2005/8/layout/vList2"/>
    <dgm:cxn modelId="{AB8864A5-5C35-BE46-8FE2-AD410B0CCEE4}" type="presParOf" srcId="{79451385-A9EB-5E4A-B8DE-EC453E021E62}" destId="{2259CFF3-386F-344F-9CC8-BC49F2B66CB8}" srcOrd="3" destOrd="0" presId="urn:microsoft.com/office/officeart/2005/8/layout/vList2"/>
    <dgm:cxn modelId="{B57C0BFA-871E-BA49-86D0-C430247FE033}" type="presParOf" srcId="{79451385-A9EB-5E4A-B8DE-EC453E021E62}" destId="{D1A9C6F4-83B5-824E-9B03-0AE6AB024E6B}" srcOrd="4" destOrd="0" presId="urn:microsoft.com/office/officeart/2005/8/layout/vList2"/>
    <dgm:cxn modelId="{C24A631B-2616-8043-A684-E14163BC238C}" type="presParOf" srcId="{79451385-A9EB-5E4A-B8DE-EC453E021E62}" destId="{E28EB9BC-57DC-4C42-885D-85102A11638C}" srcOrd="5" destOrd="0" presId="urn:microsoft.com/office/officeart/2005/8/layout/vList2"/>
    <dgm:cxn modelId="{B44316C2-5EE0-F54F-B8E5-7E06B55E9EB3}" type="presParOf" srcId="{79451385-A9EB-5E4A-B8DE-EC453E021E62}" destId="{F76EC97D-A173-D145-AB09-139BCD6767F0}" srcOrd="6" destOrd="0" presId="urn:microsoft.com/office/officeart/2005/8/layout/vList2"/>
    <dgm:cxn modelId="{4E65E09A-E6E6-7A40-BE77-B468FEBB2038}" type="presParOf" srcId="{79451385-A9EB-5E4A-B8DE-EC453E021E62}" destId="{6397627E-29DF-DB4E-B33D-2BAD883C4685}" srcOrd="7" destOrd="0" presId="urn:microsoft.com/office/officeart/2005/8/layout/vList2"/>
    <dgm:cxn modelId="{0B3D66AD-D614-0145-A76D-CF353EC72069}" type="presParOf" srcId="{79451385-A9EB-5E4A-B8DE-EC453E021E62}" destId="{86ECF1E6-22B2-7A4E-A9EC-687EC766486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3085546-7C7C-4B3E-ABEB-2669F1A65FB2}" type="doc">
      <dgm:prSet loTypeId="urn:microsoft.com/office/officeart/2017/3/layout/DropPinTimeline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DCEA5FC-4640-45AF-B712-7A4FD94AEF0D}">
      <dgm:prSet phldrT="[Text]" custT="1"/>
      <dgm:spPr/>
      <dgm:t>
        <a:bodyPr/>
        <a:lstStyle/>
        <a:p>
          <a:pPr>
            <a:defRPr b="1"/>
          </a:pPr>
          <a:r>
            <a:rPr lang="en-US" sz="2000" dirty="0">
              <a:solidFill>
                <a:schemeClr val="tx1">
                  <a:lumMod val="65000"/>
                  <a:lumOff val="35000"/>
                </a:schemeClr>
              </a:solidFill>
            </a:rPr>
            <a:t>19.11.21</a:t>
          </a:r>
        </a:p>
      </dgm:t>
    </dgm:pt>
    <dgm:pt modelId="{929A5FD9-0612-4B79-9B59-C3C36D34A069}" type="parTrans" cxnId="{DBD99269-D7F7-4B47-B17B-A5AE402751D9}">
      <dgm:prSet/>
      <dgm:spPr/>
      <dgm:t>
        <a:bodyPr/>
        <a:lstStyle/>
        <a:p>
          <a:endParaRPr lang="en-US"/>
        </a:p>
      </dgm:t>
    </dgm:pt>
    <dgm:pt modelId="{0A99745B-BB5C-49B3-A782-8DB57641F6C9}" type="sibTrans" cxnId="{DBD99269-D7F7-4B47-B17B-A5AE402751D9}">
      <dgm:prSet/>
      <dgm:spPr/>
      <dgm:t>
        <a:bodyPr/>
        <a:lstStyle/>
        <a:p>
          <a:endParaRPr lang="en-US"/>
        </a:p>
      </dgm:t>
    </dgm:pt>
    <dgm:pt modelId="{831701CF-77C7-46C0-A913-8CC39517BAB8}">
      <dgm:prSet phldrT="[Text]" custT="1"/>
      <dgm:spPr/>
      <dgm:t>
        <a:bodyPr/>
        <a:lstStyle/>
        <a:p>
          <a:r>
            <a:rPr lang="en-US" sz="1800" dirty="0">
              <a:solidFill>
                <a:schemeClr val="tx1">
                  <a:lumMod val="65000"/>
                  <a:lumOff val="35000"/>
                </a:schemeClr>
              </a:solidFill>
            </a:rPr>
            <a:t>Proposal Presentation</a:t>
          </a:r>
        </a:p>
      </dgm:t>
    </dgm:pt>
    <dgm:pt modelId="{13FBC60D-3EA6-4496-BA97-C1AE8C7F8961}" type="parTrans" cxnId="{39A11E5C-7A57-4117-A6DF-36000C29509C}">
      <dgm:prSet/>
      <dgm:spPr/>
      <dgm:t>
        <a:bodyPr/>
        <a:lstStyle/>
        <a:p>
          <a:endParaRPr lang="en-US"/>
        </a:p>
      </dgm:t>
    </dgm:pt>
    <dgm:pt modelId="{75156CDF-E17B-4DAD-AE37-EA44D7F37090}" type="sibTrans" cxnId="{39A11E5C-7A57-4117-A6DF-36000C29509C}">
      <dgm:prSet/>
      <dgm:spPr/>
      <dgm:t>
        <a:bodyPr/>
        <a:lstStyle/>
        <a:p>
          <a:endParaRPr lang="en-US"/>
        </a:p>
      </dgm:t>
    </dgm:pt>
    <dgm:pt modelId="{096A9AF0-0DAE-4EB3-B448-4501DA034F4A}">
      <dgm:prSet phldrT="[Text]" custT="1"/>
      <dgm:spPr/>
      <dgm:t>
        <a:bodyPr/>
        <a:lstStyle/>
        <a:p>
          <a:pPr>
            <a:defRPr b="1"/>
          </a:pPr>
          <a:r>
            <a:rPr lang="en-US" sz="2000" b="1" dirty="0">
              <a:solidFill>
                <a:schemeClr val="tx1">
                  <a:lumMod val="65000"/>
                  <a:lumOff val="35000"/>
                </a:schemeClr>
              </a:solidFill>
            </a:rPr>
            <a:t>26.11.21</a:t>
          </a:r>
          <a:endParaRPr lang="en-US" sz="1400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8CE6ABD6-768E-42C8-9029-C3B5F278B21C}" type="parTrans" cxnId="{CA0753BD-DB60-4D68-8486-5B376B839B26}">
      <dgm:prSet/>
      <dgm:spPr/>
      <dgm:t>
        <a:bodyPr/>
        <a:lstStyle/>
        <a:p>
          <a:endParaRPr lang="en-US"/>
        </a:p>
      </dgm:t>
    </dgm:pt>
    <dgm:pt modelId="{6B0D7DA9-E6ED-4137-9716-F48BF62327A8}" type="sibTrans" cxnId="{CA0753BD-DB60-4D68-8486-5B376B839B26}">
      <dgm:prSet/>
      <dgm:spPr/>
      <dgm:t>
        <a:bodyPr/>
        <a:lstStyle/>
        <a:p>
          <a:endParaRPr lang="en-US"/>
        </a:p>
      </dgm:t>
    </dgm:pt>
    <dgm:pt modelId="{CA6B1BA0-B2FC-48AD-8EDA-F4AAA4AF2782}">
      <dgm:prSet custT="1"/>
      <dgm:spPr/>
      <dgm:t>
        <a:bodyPr/>
        <a:lstStyle/>
        <a:p>
          <a:pPr>
            <a:defRPr b="1"/>
          </a:pPr>
          <a:r>
            <a:rPr lang="en-US" sz="2000" b="1" dirty="0">
              <a:solidFill>
                <a:schemeClr val="tx1">
                  <a:lumMod val="65000"/>
                  <a:lumOff val="35000"/>
                </a:schemeClr>
              </a:solidFill>
            </a:rPr>
            <a:t>10.01.22</a:t>
          </a:r>
          <a:endParaRPr lang="en-US" sz="1400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D7D3AA07-BCB9-4212-A556-E90870FB1413}" type="parTrans" cxnId="{CD6B6EE8-3813-4EF1-BFEC-C005A3326D63}">
      <dgm:prSet/>
      <dgm:spPr/>
      <dgm:t>
        <a:bodyPr/>
        <a:lstStyle/>
        <a:p>
          <a:endParaRPr lang="en-US"/>
        </a:p>
      </dgm:t>
    </dgm:pt>
    <dgm:pt modelId="{39FB540D-D808-4040-9A37-0AC474C0212F}" type="sibTrans" cxnId="{CD6B6EE8-3813-4EF1-BFEC-C005A3326D63}">
      <dgm:prSet/>
      <dgm:spPr/>
      <dgm:t>
        <a:bodyPr/>
        <a:lstStyle/>
        <a:p>
          <a:endParaRPr lang="en-US"/>
        </a:p>
      </dgm:t>
    </dgm:pt>
    <dgm:pt modelId="{92921081-529B-4D1C-83A4-C416BB4C5224}">
      <dgm:prSet custT="1"/>
      <dgm:spPr/>
      <dgm:t>
        <a:bodyPr/>
        <a:lstStyle/>
        <a:p>
          <a:r>
            <a:rPr lang="en-US" sz="1800" dirty="0">
              <a:solidFill>
                <a:schemeClr val="tx1">
                  <a:lumMod val="65000"/>
                  <a:lumOff val="35000"/>
                </a:schemeClr>
              </a:solidFill>
            </a:rPr>
            <a:t>Ethics Form</a:t>
          </a:r>
        </a:p>
      </dgm:t>
    </dgm:pt>
    <dgm:pt modelId="{5AD2C2F8-A1D7-469B-93D8-B578BEFE51F8}" type="parTrans" cxnId="{B05C4C7C-FEB8-4825-98A0-C38D3021918A}">
      <dgm:prSet/>
      <dgm:spPr/>
      <dgm:t>
        <a:bodyPr/>
        <a:lstStyle/>
        <a:p>
          <a:endParaRPr lang="en-US"/>
        </a:p>
      </dgm:t>
    </dgm:pt>
    <dgm:pt modelId="{ECC13403-1F53-4ED4-AE4F-334EEC7C8710}" type="sibTrans" cxnId="{B05C4C7C-FEB8-4825-98A0-C38D3021918A}">
      <dgm:prSet/>
      <dgm:spPr/>
      <dgm:t>
        <a:bodyPr/>
        <a:lstStyle/>
        <a:p>
          <a:endParaRPr lang="en-US"/>
        </a:p>
      </dgm:t>
    </dgm:pt>
    <dgm:pt modelId="{3CB04A44-4013-4CA7-90FD-29AFC3C15E37}">
      <dgm:prSet custT="1"/>
      <dgm:spPr/>
      <dgm:t>
        <a:bodyPr/>
        <a:lstStyle/>
        <a:p>
          <a:r>
            <a:rPr lang="en-US" sz="1800" dirty="0">
              <a:solidFill>
                <a:schemeClr val="tx1">
                  <a:lumMod val="65000"/>
                  <a:lumOff val="35000"/>
                </a:schemeClr>
              </a:solidFill>
            </a:rPr>
            <a:t>Data Collection</a:t>
          </a:r>
        </a:p>
      </dgm:t>
    </dgm:pt>
    <dgm:pt modelId="{ECEE936A-E3CC-4209-BECC-1CD0C85A2B72}" type="parTrans" cxnId="{24A8F052-3377-4BA4-8C62-CCF5039C85D7}">
      <dgm:prSet/>
      <dgm:spPr/>
      <dgm:t>
        <a:bodyPr/>
        <a:lstStyle/>
        <a:p>
          <a:endParaRPr lang="en-US"/>
        </a:p>
      </dgm:t>
    </dgm:pt>
    <dgm:pt modelId="{D7A8F7A0-47A3-4464-B3B7-E0806DF46627}" type="sibTrans" cxnId="{24A8F052-3377-4BA4-8C62-CCF5039C85D7}">
      <dgm:prSet/>
      <dgm:spPr/>
      <dgm:t>
        <a:bodyPr/>
        <a:lstStyle/>
        <a:p>
          <a:endParaRPr lang="en-US"/>
        </a:p>
      </dgm:t>
    </dgm:pt>
    <dgm:pt modelId="{212ADAAB-D5CB-4BBC-8DAF-7340FD334994}">
      <dgm:prSet custT="1"/>
      <dgm:spPr/>
      <dgm:t>
        <a:bodyPr/>
        <a:lstStyle/>
        <a:p>
          <a:pPr>
            <a:defRPr b="1"/>
          </a:pPr>
          <a:r>
            <a:rPr lang="en-US" sz="2000" b="1" dirty="0">
              <a:solidFill>
                <a:schemeClr val="tx1">
                  <a:lumMod val="65000"/>
                  <a:lumOff val="35000"/>
                </a:schemeClr>
              </a:solidFill>
            </a:rPr>
            <a:t>24.01.22</a:t>
          </a:r>
          <a:endParaRPr lang="en-US" sz="1400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45F6D312-A686-491E-95E3-EFB9640CC472}" type="parTrans" cxnId="{C8C7266C-2A0C-476A-85B3-F12BE2521F4C}">
      <dgm:prSet/>
      <dgm:spPr/>
      <dgm:t>
        <a:bodyPr/>
        <a:lstStyle/>
        <a:p>
          <a:endParaRPr lang="en-US"/>
        </a:p>
      </dgm:t>
    </dgm:pt>
    <dgm:pt modelId="{AB2787E4-2A8B-428D-A4AE-2B14DCFFC4E7}" type="sibTrans" cxnId="{C8C7266C-2A0C-476A-85B3-F12BE2521F4C}">
      <dgm:prSet/>
      <dgm:spPr/>
      <dgm:t>
        <a:bodyPr/>
        <a:lstStyle/>
        <a:p>
          <a:endParaRPr lang="en-US"/>
        </a:p>
      </dgm:t>
    </dgm:pt>
    <dgm:pt modelId="{2AEE5C11-34AE-4EB7-8907-9BED418EA471}">
      <dgm:prSet custT="1"/>
      <dgm:spPr/>
      <dgm:t>
        <a:bodyPr/>
        <a:lstStyle/>
        <a:p>
          <a:r>
            <a:rPr lang="en-US" sz="1800" dirty="0">
              <a:solidFill>
                <a:schemeClr val="tx1">
                  <a:lumMod val="65000"/>
                  <a:lumOff val="35000"/>
                </a:schemeClr>
              </a:solidFill>
            </a:rPr>
            <a:t>Data Analysis</a:t>
          </a:r>
        </a:p>
      </dgm:t>
    </dgm:pt>
    <dgm:pt modelId="{2E14AD1F-C7EA-45AE-ADC0-0EE92A6516CB}" type="parTrans" cxnId="{DD687B5C-28C8-4088-99B8-D375C5FDAE4A}">
      <dgm:prSet/>
      <dgm:spPr/>
      <dgm:t>
        <a:bodyPr/>
        <a:lstStyle/>
        <a:p>
          <a:endParaRPr lang="en-US"/>
        </a:p>
      </dgm:t>
    </dgm:pt>
    <dgm:pt modelId="{F36FDDA0-6B91-47CB-8114-B6F076E55FC8}" type="sibTrans" cxnId="{DD687B5C-28C8-4088-99B8-D375C5FDAE4A}">
      <dgm:prSet/>
      <dgm:spPr/>
      <dgm:t>
        <a:bodyPr/>
        <a:lstStyle/>
        <a:p>
          <a:endParaRPr lang="en-US"/>
        </a:p>
      </dgm:t>
    </dgm:pt>
    <dgm:pt modelId="{A2560FD2-F12F-4A06-A96F-B86674952111}">
      <dgm:prSet/>
      <dgm:spPr/>
      <dgm:t>
        <a:bodyPr/>
        <a:lstStyle/>
        <a:p>
          <a:pPr>
            <a:defRPr b="1"/>
          </a:pPr>
          <a:r>
            <a:rPr lang="en-US" b="1" i="0" dirty="0">
              <a:solidFill>
                <a:schemeClr val="tx1">
                  <a:lumMod val="65000"/>
                  <a:lumOff val="35000"/>
                </a:schemeClr>
              </a:solidFill>
            </a:rPr>
            <a:t>24.02.22</a:t>
          </a:r>
        </a:p>
      </dgm:t>
    </dgm:pt>
    <dgm:pt modelId="{96173659-138A-4A00-AE0B-9063EA9393A6}" type="parTrans" cxnId="{F9D8B584-9399-4A2B-8ADC-F71293A4822C}">
      <dgm:prSet/>
      <dgm:spPr/>
      <dgm:t>
        <a:bodyPr/>
        <a:lstStyle/>
        <a:p>
          <a:endParaRPr lang="en-US"/>
        </a:p>
      </dgm:t>
    </dgm:pt>
    <dgm:pt modelId="{D3C3BC3F-2256-4FBC-AFA5-0D035E3EACD7}" type="sibTrans" cxnId="{F9D8B584-9399-4A2B-8ADC-F71293A4822C}">
      <dgm:prSet/>
      <dgm:spPr/>
      <dgm:t>
        <a:bodyPr/>
        <a:lstStyle/>
        <a:p>
          <a:endParaRPr lang="en-US"/>
        </a:p>
      </dgm:t>
    </dgm:pt>
    <dgm:pt modelId="{683CC5F6-E9B5-49F2-909E-A68D38896308}">
      <dgm:prSet custT="1"/>
      <dgm:spPr/>
      <dgm:t>
        <a:bodyPr/>
        <a:lstStyle/>
        <a:p>
          <a:pPr>
            <a:defRPr b="1"/>
          </a:pPr>
          <a:r>
            <a:rPr lang="en-US" sz="2000" b="1" i="0" dirty="0">
              <a:solidFill>
                <a:schemeClr val="tx1">
                  <a:lumMod val="65000"/>
                  <a:lumOff val="35000"/>
                </a:schemeClr>
              </a:solidFill>
            </a:rPr>
            <a:t>29.11.21</a:t>
          </a:r>
        </a:p>
      </dgm:t>
    </dgm:pt>
    <dgm:pt modelId="{4C61DDEE-8BBF-4CBF-B066-7E60B6DF0A11}" type="sibTrans" cxnId="{59786CF9-070F-4821-A4E9-D33DB930D8D2}">
      <dgm:prSet/>
      <dgm:spPr/>
      <dgm:t>
        <a:bodyPr/>
        <a:lstStyle/>
        <a:p>
          <a:endParaRPr lang="en-US"/>
        </a:p>
      </dgm:t>
    </dgm:pt>
    <dgm:pt modelId="{15BFC747-B881-4328-BFBE-9BC128388CC6}" type="parTrans" cxnId="{59786CF9-070F-4821-A4E9-D33DB930D8D2}">
      <dgm:prSet/>
      <dgm:spPr/>
      <dgm:t>
        <a:bodyPr/>
        <a:lstStyle/>
        <a:p>
          <a:endParaRPr lang="en-US"/>
        </a:p>
      </dgm:t>
    </dgm:pt>
    <dgm:pt modelId="{4EA069F3-397F-40D5-94A6-32C3E355C277}">
      <dgm:prSet custT="1"/>
      <dgm:spPr/>
      <dgm:t>
        <a:bodyPr anchor="t"/>
        <a:lstStyle/>
        <a:p>
          <a:r>
            <a:rPr lang="en-US" sz="1800" i="1" dirty="0">
              <a:solidFill>
                <a:schemeClr val="tx1">
                  <a:lumMod val="65000"/>
                  <a:lumOff val="35000"/>
                </a:schemeClr>
              </a:solidFill>
            </a:rPr>
            <a:t>Feedback &amp; Amendments</a:t>
          </a:r>
        </a:p>
      </dgm:t>
    </dgm:pt>
    <dgm:pt modelId="{2F99115B-608E-4E08-A503-B74879A76D07}" type="parTrans" cxnId="{BC5A70C8-9D97-4922-BCDB-6316D191C527}">
      <dgm:prSet/>
      <dgm:spPr/>
      <dgm:t>
        <a:bodyPr/>
        <a:lstStyle/>
        <a:p>
          <a:endParaRPr lang="en-US"/>
        </a:p>
      </dgm:t>
    </dgm:pt>
    <dgm:pt modelId="{E94D5EF7-F47C-476C-A5FE-1C35261B578A}" type="sibTrans" cxnId="{BC5A70C8-9D97-4922-BCDB-6316D191C527}">
      <dgm:prSet/>
      <dgm:spPr/>
      <dgm:t>
        <a:bodyPr/>
        <a:lstStyle/>
        <a:p>
          <a:endParaRPr lang="en-US"/>
        </a:p>
      </dgm:t>
    </dgm:pt>
    <dgm:pt modelId="{1E529C6E-C939-479A-A075-9E9B02837B50}">
      <dgm:prSet custT="1"/>
      <dgm:spPr/>
      <dgm:t>
        <a:bodyPr anchor="b"/>
        <a:lstStyle/>
        <a:p>
          <a:r>
            <a:rPr lang="en-US" sz="1800" i="1" dirty="0">
              <a:solidFill>
                <a:schemeClr val="tx1">
                  <a:lumMod val="65000"/>
                  <a:lumOff val="35000"/>
                </a:schemeClr>
              </a:solidFill>
            </a:rPr>
            <a:t>Conclusions</a:t>
          </a:r>
          <a:endParaRPr lang="en-US" sz="1800" dirty="0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46B3C017-F97A-4640-992A-33AEE06B2EFC}" type="parTrans" cxnId="{99746BB5-7122-43B8-8680-CF610F03585C}">
      <dgm:prSet/>
      <dgm:spPr/>
      <dgm:t>
        <a:bodyPr/>
        <a:lstStyle/>
        <a:p>
          <a:endParaRPr lang="en-US"/>
        </a:p>
      </dgm:t>
    </dgm:pt>
    <dgm:pt modelId="{192E80CB-2667-481C-8244-6EC4AEED1BC2}" type="sibTrans" cxnId="{99746BB5-7122-43B8-8680-CF610F03585C}">
      <dgm:prSet/>
      <dgm:spPr/>
      <dgm:t>
        <a:bodyPr/>
        <a:lstStyle/>
        <a:p>
          <a:endParaRPr lang="en-US"/>
        </a:p>
      </dgm:t>
    </dgm:pt>
    <dgm:pt modelId="{388D3A51-5077-4781-BDB4-3CC86BEF6CFB}">
      <dgm:prSet custT="1"/>
      <dgm:spPr/>
      <dgm:t>
        <a:bodyPr anchor="b"/>
        <a:lstStyle/>
        <a:p>
          <a:pPr>
            <a:defRPr b="1"/>
          </a:pPr>
          <a:r>
            <a:rPr lang="en-US" sz="2000" dirty="0">
              <a:solidFill>
                <a:schemeClr val="tx1">
                  <a:lumMod val="65000"/>
                  <a:lumOff val="35000"/>
                </a:schemeClr>
              </a:solidFill>
            </a:rPr>
            <a:t>27.04.22</a:t>
          </a:r>
        </a:p>
      </dgm:t>
    </dgm:pt>
    <dgm:pt modelId="{871F47A1-C5BC-44AF-972A-41207D01D9F6}" type="parTrans" cxnId="{8941AF36-684A-41E8-BC7F-C30B033F4C4A}">
      <dgm:prSet/>
      <dgm:spPr/>
      <dgm:t>
        <a:bodyPr/>
        <a:lstStyle/>
        <a:p>
          <a:endParaRPr lang="en-GB"/>
        </a:p>
      </dgm:t>
    </dgm:pt>
    <dgm:pt modelId="{1A74CDA3-6812-468B-8848-ECEC07435AE4}" type="sibTrans" cxnId="{8941AF36-684A-41E8-BC7F-C30B033F4C4A}">
      <dgm:prSet/>
      <dgm:spPr/>
      <dgm:t>
        <a:bodyPr/>
        <a:lstStyle/>
        <a:p>
          <a:endParaRPr lang="en-GB"/>
        </a:p>
      </dgm:t>
    </dgm:pt>
    <dgm:pt modelId="{61B5377B-87ED-4DEE-AE4E-EF1F3AFFF21C}">
      <dgm:prSet custT="1"/>
      <dgm:spPr/>
      <dgm:t>
        <a:bodyPr anchor="b"/>
        <a:lstStyle/>
        <a:p>
          <a:r>
            <a:rPr lang="en-US" sz="1800" dirty="0">
              <a:solidFill>
                <a:schemeClr val="tx1">
                  <a:lumMod val="65000"/>
                  <a:lumOff val="35000"/>
                </a:schemeClr>
              </a:solidFill>
            </a:rPr>
            <a:t>Poster Submission</a:t>
          </a:r>
        </a:p>
      </dgm:t>
    </dgm:pt>
    <dgm:pt modelId="{BDDA52C6-1D5C-4FB5-989C-0A6E8DA3C93E}" type="parTrans" cxnId="{7B3CA095-ED7A-4B15-8CAB-E6717D5ABD33}">
      <dgm:prSet/>
      <dgm:spPr/>
      <dgm:t>
        <a:bodyPr/>
        <a:lstStyle/>
        <a:p>
          <a:endParaRPr lang="en-GB"/>
        </a:p>
      </dgm:t>
    </dgm:pt>
    <dgm:pt modelId="{84DA7B20-92E1-4E01-97C8-C2EEC234231D}" type="sibTrans" cxnId="{7B3CA095-ED7A-4B15-8CAB-E6717D5ABD33}">
      <dgm:prSet/>
      <dgm:spPr/>
      <dgm:t>
        <a:bodyPr/>
        <a:lstStyle/>
        <a:p>
          <a:endParaRPr lang="en-GB"/>
        </a:p>
      </dgm:t>
    </dgm:pt>
    <dgm:pt modelId="{A981E9B7-58CC-44C3-8E02-4FF20A96C2C4}">
      <dgm:prSet/>
      <dgm:spPr/>
      <dgm:t>
        <a:bodyPr anchor="b"/>
        <a:lstStyle/>
        <a:p>
          <a:pPr>
            <a:defRPr b="1"/>
          </a:pPr>
          <a:r>
            <a:rPr lang="en-US" dirty="0">
              <a:solidFill>
                <a:schemeClr val="tx1">
                  <a:lumMod val="65000"/>
                  <a:lumOff val="35000"/>
                </a:schemeClr>
              </a:solidFill>
            </a:rPr>
            <a:t>28.04.22</a:t>
          </a:r>
        </a:p>
      </dgm:t>
    </dgm:pt>
    <dgm:pt modelId="{EF073882-6C74-4427-9CAE-9DA8BD4857EC}" type="parTrans" cxnId="{4C3FE3C6-1A7C-4EC3-9EC3-C64DF0E9EFD8}">
      <dgm:prSet/>
      <dgm:spPr/>
      <dgm:t>
        <a:bodyPr/>
        <a:lstStyle/>
        <a:p>
          <a:endParaRPr lang="en-GB"/>
        </a:p>
      </dgm:t>
    </dgm:pt>
    <dgm:pt modelId="{61B22D3E-0FED-440B-A5FD-CD44F1E242F0}" type="sibTrans" cxnId="{4C3FE3C6-1A7C-4EC3-9EC3-C64DF0E9EFD8}">
      <dgm:prSet/>
      <dgm:spPr/>
      <dgm:t>
        <a:bodyPr/>
        <a:lstStyle/>
        <a:p>
          <a:endParaRPr lang="en-GB"/>
        </a:p>
      </dgm:t>
    </dgm:pt>
    <dgm:pt modelId="{D98720AD-8E7A-4D1F-9F39-9A07A708AB99}">
      <dgm:prSet custT="1"/>
      <dgm:spPr/>
      <dgm:t>
        <a:bodyPr anchor="b"/>
        <a:lstStyle/>
        <a:p>
          <a:r>
            <a:rPr lang="en-US" sz="1800" dirty="0">
              <a:solidFill>
                <a:schemeClr val="tx1">
                  <a:lumMod val="65000"/>
                  <a:lumOff val="35000"/>
                </a:schemeClr>
              </a:solidFill>
            </a:rPr>
            <a:t>Poster Presentation</a:t>
          </a:r>
        </a:p>
      </dgm:t>
    </dgm:pt>
    <dgm:pt modelId="{9ACB3222-AAC9-4B6E-A594-519885AB6987}" type="parTrans" cxnId="{AA47FFCA-D648-46BB-9D19-6AA95849A81B}">
      <dgm:prSet/>
      <dgm:spPr/>
      <dgm:t>
        <a:bodyPr/>
        <a:lstStyle/>
        <a:p>
          <a:endParaRPr lang="en-GB"/>
        </a:p>
      </dgm:t>
    </dgm:pt>
    <dgm:pt modelId="{6AFF32A4-CE67-4E51-B57E-32713DD6DB52}" type="sibTrans" cxnId="{AA47FFCA-D648-46BB-9D19-6AA95849A81B}">
      <dgm:prSet/>
      <dgm:spPr/>
      <dgm:t>
        <a:bodyPr/>
        <a:lstStyle/>
        <a:p>
          <a:endParaRPr lang="en-GB"/>
        </a:p>
      </dgm:t>
    </dgm:pt>
    <dgm:pt modelId="{7A5D3400-AF5B-4297-8592-4C1EDB9D0973}" type="pres">
      <dgm:prSet presAssocID="{63085546-7C7C-4B3E-ABEB-2669F1A65FB2}" presName="root" presStyleCnt="0">
        <dgm:presLayoutVars>
          <dgm:chMax/>
          <dgm:chPref/>
          <dgm:animLvl val="lvl"/>
        </dgm:presLayoutVars>
      </dgm:prSet>
      <dgm:spPr/>
    </dgm:pt>
    <dgm:pt modelId="{BD204284-1F7C-4D58-BC79-8C2DEE7E9FAF}" type="pres">
      <dgm:prSet presAssocID="{63085546-7C7C-4B3E-ABEB-2669F1A65FB2}" presName="divider" presStyleLbl="fgAcc1" presStyleIdx="0" presStyleCnt="9" custSzY="428624"/>
      <dgm:spPr>
        <a:prstGeom prst="homePlate">
          <a:avLst/>
        </a:prstGeom>
        <a:gradFill rotWithShape="0">
          <a:gsLst>
            <a:gs pos="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1200000" scaled="0"/>
        </a:gradFill>
        <a:ln w="12700" cap="flat" cmpd="sng" algn="ctr">
          <a:noFill/>
          <a:prstDash val="solid"/>
          <a:miter lim="800000"/>
          <a:tailEnd type="arrow" w="sm" len="sm"/>
        </a:ln>
        <a:effectLst/>
      </dgm:spPr>
    </dgm:pt>
    <dgm:pt modelId="{46A6B157-7198-41C4-9D25-C4F8885F1B6F}" type="pres">
      <dgm:prSet presAssocID="{63085546-7C7C-4B3E-ABEB-2669F1A65FB2}" presName="nodes" presStyleCnt="0">
        <dgm:presLayoutVars>
          <dgm:chMax/>
          <dgm:chPref/>
          <dgm:animLvl val="lvl"/>
        </dgm:presLayoutVars>
      </dgm:prSet>
      <dgm:spPr/>
    </dgm:pt>
    <dgm:pt modelId="{578E6A06-6F61-48BD-9F1A-48E731D6E26D}" type="pres">
      <dgm:prSet presAssocID="{9DCEA5FC-4640-45AF-B712-7A4FD94AEF0D}" presName="composite" presStyleCnt="0"/>
      <dgm:spPr/>
    </dgm:pt>
    <dgm:pt modelId="{9F727168-E825-43C1-AF50-41E115F59C0C}" type="pres">
      <dgm:prSet presAssocID="{9DCEA5FC-4640-45AF-B712-7A4FD94AEF0D}" presName="ConnectorPoint" presStyleLbl="lnNode1" presStyleIdx="0" presStyleCnt="8"/>
      <dgm:spPr>
        <a:solidFill>
          <a:schemeClr val="accent1"/>
        </a:solidFill>
        <a:ln w="6350" cap="flat" cmpd="sng" algn="ctr">
          <a:noFill/>
          <a:prstDash val="solid"/>
          <a:miter lim="800000"/>
        </a:ln>
        <a:effectLst/>
      </dgm:spPr>
    </dgm:pt>
    <dgm:pt modelId="{0C380CA5-521A-4949-A022-450DA9C217F5}" type="pres">
      <dgm:prSet presAssocID="{9DCEA5FC-4640-45AF-B712-7A4FD94AEF0D}" presName="DropPinPlaceHolder" presStyleCnt="0"/>
      <dgm:spPr/>
    </dgm:pt>
    <dgm:pt modelId="{19EF924A-339B-436A-9151-9C7B0B0377B9}" type="pres">
      <dgm:prSet presAssocID="{9DCEA5FC-4640-45AF-B712-7A4FD94AEF0D}" presName="DropPin" presStyleLbl="alignNode1" presStyleIdx="0" presStyleCnt="8"/>
      <dgm:spPr>
        <a:ln>
          <a:noFill/>
        </a:ln>
      </dgm:spPr>
    </dgm:pt>
    <dgm:pt modelId="{846B4BA4-33F0-43CE-A60E-B95E195AD5A9}" type="pres">
      <dgm:prSet presAssocID="{9DCEA5FC-4640-45AF-B712-7A4FD94AEF0D}" presName="Ellipse" presStyleLbl="fgAcc1" presStyleIdx="1" presStyleCnt="9"/>
      <dgm:spPr>
        <a:prstGeom prst="donut">
          <a:avLst/>
        </a:prstGeom>
        <a:solidFill>
          <a:schemeClr val="bg1"/>
        </a:solidFill>
        <a:ln w="12700" cap="flat" cmpd="sng" algn="ctr">
          <a:noFill/>
          <a:prstDash val="solid"/>
          <a:miter lim="800000"/>
        </a:ln>
        <a:effectLst/>
      </dgm:spPr>
    </dgm:pt>
    <dgm:pt modelId="{A782CF5D-A585-4990-846A-5EDBD19A9BDB}" type="pres">
      <dgm:prSet presAssocID="{9DCEA5FC-4640-45AF-B712-7A4FD94AEF0D}" presName="L2TextContainer" presStyleLbl="revTx" presStyleIdx="0" presStyleCnt="16">
        <dgm:presLayoutVars>
          <dgm:bulletEnabled val="1"/>
        </dgm:presLayoutVars>
      </dgm:prSet>
      <dgm:spPr/>
    </dgm:pt>
    <dgm:pt modelId="{85C50C56-6DC8-4C47-8DBC-4FD6B1554AA4}" type="pres">
      <dgm:prSet presAssocID="{9DCEA5FC-4640-45AF-B712-7A4FD94AEF0D}" presName="L1TextContainer" presStyleLbl="revTx" presStyleIdx="1" presStyleCnt="16">
        <dgm:presLayoutVars>
          <dgm:chMax val="1"/>
          <dgm:chPref val="1"/>
          <dgm:bulletEnabled val="1"/>
        </dgm:presLayoutVars>
      </dgm:prSet>
      <dgm:spPr/>
    </dgm:pt>
    <dgm:pt modelId="{4F322B1B-F357-4BCD-BF34-8A0D705A1CE7}" type="pres">
      <dgm:prSet presAssocID="{9DCEA5FC-4640-45AF-B712-7A4FD94AEF0D}" presName="ConnectLine" presStyleLbl="sibTrans1D1" presStyleIdx="0" presStyleCnt="8"/>
      <dgm:spPr>
        <a:noFill/>
        <a:ln w="3175" cap="flat" cmpd="sng" algn="ctr">
          <a:solidFill>
            <a:schemeClr val="bg1">
              <a:lumMod val="85000"/>
            </a:schemeClr>
          </a:solidFill>
          <a:prstDash val="solid"/>
          <a:miter lim="800000"/>
        </a:ln>
        <a:effectLst/>
      </dgm:spPr>
    </dgm:pt>
    <dgm:pt modelId="{9FF32B1E-94FD-475E-9959-8E0546070C5B}" type="pres">
      <dgm:prSet presAssocID="{9DCEA5FC-4640-45AF-B712-7A4FD94AEF0D}" presName="EmptyPlaceHolder" presStyleCnt="0"/>
      <dgm:spPr/>
    </dgm:pt>
    <dgm:pt modelId="{C9E000F5-B650-46EB-A3B0-FBA6593CE548}" type="pres">
      <dgm:prSet presAssocID="{0A99745B-BB5C-49B3-A782-8DB57641F6C9}" presName="spaceBetweenRectangles" presStyleCnt="0"/>
      <dgm:spPr/>
    </dgm:pt>
    <dgm:pt modelId="{64373A7D-C7A5-4C0C-9781-58743159539A}" type="pres">
      <dgm:prSet presAssocID="{096A9AF0-0DAE-4EB3-B448-4501DA034F4A}" presName="composite" presStyleCnt="0"/>
      <dgm:spPr/>
    </dgm:pt>
    <dgm:pt modelId="{B57996C3-16BE-4CEB-B9E2-6FFC42938F41}" type="pres">
      <dgm:prSet presAssocID="{096A9AF0-0DAE-4EB3-B448-4501DA034F4A}" presName="ConnectorPoint" presStyleLbl="lnNode1" presStyleIdx="1" presStyleCnt="8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noFill/>
          <a:prstDash val="solid"/>
          <a:miter lim="800000"/>
        </a:ln>
        <a:effectLst/>
      </dgm:spPr>
    </dgm:pt>
    <dgm:pt modelId="{BC71368F-DA7E-405D-93AC-3A6767BF9FC6}" type="pres">
      <dgm:prSet presAssocID="{096A9AF0-0DAE-4EB3-B448-4501DA034F4A}" presName="DropPinPlaceHolder" presStyleCnt="0"/>
      <dgm:spPr/>
    </dgm:pt>
    <dgm:pt modelId="{5B4632EA-1574-417A-A3FA-D711159FBAD1}" type="pres">
      <dgm:prSet presAssocID="{096A9AF0-0DAE-4EB3-B448-4501DA034F4A}" presName="DropPin" presStyleLbl="alignNode1" presStyleIdx="1" presStyleCnt="8"/>
      <dgm:spPr>
        <a:ln>
          <a:noFill/>
        </a:ln>
      </dgm:spPr>
    </dgm:pt>
    <dgm:pt modelId="{032E0966-F86B-4BBD-BE80-8FAB861AF0E8}" type="pres">
      <dgm:prSet presAssocID="{096A9AF0-0DAE-4EB3-B448-4501DA034F4A}" presName="Ellipse" presStyleLbl="fgAcc1" presStyleIdx="2" presStyleCnt="9"/>
      <dgm:spPr>
        <a:prstGeom prst="donut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B608C5A1-CE9E-4410-9F2F-F714CC6AB069}" type="pres">
      <dgm:prSet presAssocID="{096A9AF0-0DAE-4EB3-B448-4501DA034F4A}" presName="L2TextContainer" presStyleLbl="revTx" presStyleIdx="2" presStyleCnt="16">
        <dgm:presLayoutVars>
          <dgm:bulletEnabled val="1"/>
        </dgm:presLayoutVars>
      </dgm:prSet>
      <dgm:spPr/>
    </dgm:pt>
    <dgm:pt modelId="{C1E34084-406C-48D5-88FE-7226282DBC49}" type="pres">
      <dgm:prSet presAssocID="{096A9AF0-0DAE-4EB3-B448-4501DA034F4A}" presName="L1TextContainer" presStyleLbl="revTx" presStyleIdx="3" presStyleCnt="16">
        <dgm:presLayoutVars>
          <dgm:chMax val="1"/>
          <dgm:chPref val="1"/>
          <dgm:bulletEnabled val="1"/>
        </dgm:presLayoutVars>
      </dgm:prSet>
      <dgm:spPr/>
    </dgm:pt>
    <dgm:pt modelId="{33168228-1414-4AAF-B7E5-C08A80BBB2F1}" type="pres">
      <dgm:prSet presAssocID="{096A9AF0-0DAE-4EB3-B448-4501DA034F4A}" presName="ConnectLine" presStyleLbl="sibTrans1D1" presStyleIdx="1" presStyleCnt="8"/>
      <dgm:spPr>
        <a:xfrm>
          <a:off x="1843314" y="2690813"/>
          <a:ext cx="0" cy="1592961"/>
        </a:xfrm>
        <a:prstGeom prst="line">
          <a:avLst/>
        </a:prstGeom>
        <a:noFill/>
        <a:ln w="3175" cap="flat" cmpd="sng" algn="ctr">
          <a:solidFill>
            <a:prstClr val="white">
              <a:lumMod val="85000"/>
            </a:prstClr>
          </a:solidFill>
          <a:prstDash val="solid"/>
          <a:miter lim="800000"/>
        </a:ln>
        <a:effectLst/>
      </dgm:spPr>
    </dgm:pt>
    <dgm:pt modelId="{C791BCDD-76D3-4E0E-98B9-0C4903CF0E94}" type="pres">
      <dgm:prSet presAssocID="{096A9AF0-0DAE-4EB3-B448-4501DA034F4A}" presName="EmptyPlaceHolder" presStyleCnt="0"/>
      <dgm:spPr/>
    </dgm:pt>
    <dgm:pt modelId="{3B1DA912-FDB7-4F73-8823-B30C56F7DE86}" type="pres">
      <dgm:prSet presAssocID="{6B0D7DA9-E6ED-4137-9716-F48BF62327A8}" presName="spaceBetweenRectangles" presStyleCnt="0"/>
      <dgm:spPr/>
    </dgm:pt>
    <dgm:pt modelId="{DCEEC7C0-6CAC-4153-B66A-D920E3B7F504}" type="pres">
      <dgm:prSet presAssocID="{683CC5F6-E9B5-49F2-909E-A68D38896308}" presName="composite" presStyleCnt="0"/>
      <dgm:spPr/>
    </dgm:pt>
    <dgm:pt modelId="{56361E50-9FEC-48AD-A369-C1A8379B35EC}" type="pres">
      <dgm:prSet presAssocID="{683CC5F6-E9B5-49F2-909E-A68D38896308}" presName="ConnectorPoint" presStyleLbl="lnNode1" presStyleIdx="2" presStyleCnt="8"/>
      <dgm:spPr>
        <a:solidFill>
          <a:schemeClr val="accent3"/>
        </a:solidFill>
        <a:ln w="6350" cap="flat" cmpd="sng" algn="ctr">
          <a:noFill/>
          <a:prstDash val="solid"/>
          <a:miter lim="800000"/>
        </a:ln>
        <a:effectLst/>
      </dgm:spPr>
    </dgm:pt>
    <dgm:pt modelId="{70AC7E27-D774-4261-A80F-683BBD09A81D}" type="pres">
      <dgm:prSet presAssocID="{683CC5F6-E9B5-49F2-909E-A68D38896308}" presName="DropPinPlaceHolder" presStyleCnt="0"/>
      <dgm:spPr/>
    </dgm:pt>
    <dgm:pt modelId="{7BC09B8D-1C75-4604-9F35-AEC078447C45}" type="pres">
      <dgm:prSet presAssocID="{683CC5F6-E9B5-49F2-909E-A68D38896308}" presName="DropPin" presStyleLbl="alignNode1" presStyleIdx="2" presStyleCnt="8"/>
      <dgm:spPr>
        <a:prstGeom prst="ellipse">
          <a:avLst/>
        </a:prstGeom>
        <a:solidFill>
          <a:schemeClr val="accent3"/>
        </a:solidFill>
        <a:ln>
          <a:noFill/>
        </a:ln>
      </dgm:spPr>
    </dgm:pt>
    <dgm:pt modelId="{DFE91A1F-E910-48AB-A4C9-128002268483}" type="pres">
      <dgm:prSet presAssocID="{683CC5F6-E9B5-49F2-909E-A68D38896308}" presName="Ellipse" presStyleLbl="fgAcc1" presStyleIdx="3" presStyleCnt="9"/>
      <dgm:spPr>
        <a:prstGeom prst="star12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C8603F2-85FC-4134-978C-4054E468209C}" type="pres">
      <dgm:prSet presAssocID="{683CC5F6-E9B5-49F2-909E-A68D38896308}" presName="L2TextContainer" presStyleLbl="revTx" presStyleIdx="4" presStyleCnt="16">
        <dgm:presLayoutVars>
          <dgm:bulletEnabled val="1"/>
        </dgm:presLayoutVars>
      </dgm:prSet>
      <dgm:spPr/>
    </dgm:pt>
    <dgm:pt modelId="{4EB3AA5C-1289-44C6-9F3E-859ABA28E18F}" type="pres">
      <dgm:prSet presAssocID="{683CC5F6-E9B5-49F2-909E-A68D38896308}" presName="L1TextContainer" presStyleLbl="revTx" presStyleIdx="5" presStyleCnt="16">
        <dgm:presLayoutVars>
          <dgm:chMax val="1"/>
          <dgm:chPref val="1"/>
          <dgm:bulletEnabled val="1"/>
        </dgm:presLayoutVars>
      </dgm:prSet>
      <dgm:spPr/>
    </dgm:pt>
    <dgm:pt modelId="{0BB03C0E-97EC-4D66-9B09-35D689DAB28C}" type="pres">
      <dgm:prSet presAssocID="{683CC5F6-E9B5-49F2-909E-A68D38896308}" presName="ConnectLine" presStyleLbl="sibTrans1D1" presStyleIdx="2" presStyleCnt="8"/>
      <dgm:spPr>
        <a:noFill/>
        <a:ln w="114300" cap="rnd" cmpd="sng" algn="ctr">
          <a:solidFill>
            <a:schemeClr val="bg1">
              <a:lumMod val="95000"/>
            </a:schemeClr>
          </a:solidFill>
          <a:prstDash val="sysDot"/>
          <a:round/>
        </a:ln>
        <a:effectLst/>
      </dgm:spPr>
    </dgm:pt>
    <dgm:pt modelId="{1A7A92CB-81F0-42D4-87BF-4008DEFA9CA8}" type="pres">
      <dgm:prSet presAssocID="{683CC5F6-E9B5-49F2-909E-A68D38896308}" presName="EmptyPlaceHolder" presStyleCnt="0"/>
      <dgm:spPr/>
    </dgm:pt>
    <dgm:pt modelId="{ABE3202B-256B-4398-8B41-CB40EDB06266}" type="pres">
      <dgm:prSet presAssocID="{4C61DDEE-8BBF-4CBF-B066-7E60B6DF0A11}" presName="spaceBetweenRectangles" presStyleCnt="0"/>
      <dgm:spPr/>
    </dgm:pt>
    <dgm:pt modelId="{B744CD57-FD23-4E62-9589-4CAC57B034E9}" type="pres">
      <dgm:prSet presAssocID="{CA6B1BA0-B2FC-48AD-8EDA-F4AAA4AF2782}" presName="composite" presStyleCnt="0"/>
      <dgm:spPr/>
    </dgm:pt>
    <dgm:pt modelId="{D891B168-1DA5-4124-931F-A51FCB8EFC11}" type="pres">
      <dgm:prSet presAssocID="{CA6B1BA0-B2FC-48AD-8EDA-F4AAA4AF2782}" presName="ConnectorPoint" presStyleLbl="lnNode1" presStyleIdx="3" presStyleCnt="8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noFill/>
          <a:prstDash val="solid"/>
          <a:miter lim="800000"/>
        </a:ln>
        <a:effectLst/>
      </dgm:spPr>
    </dgm:pt>
    <dgm:pt modelId="{42206762-CD73-4F82-B16A-D168E2503215}" type="pres">
      <dgm:prSet presAssocID="{CA6B1BA0-B2FC-48AD-8EDA-F4AAA4AF2782}" presName="DropPinPlaceHolder" presStyleCnt="0"/>
      <dgm:spPr/>
    </dgm:pt>
    <dgm:pt modelId="{C0DBECBF-E3AA-450B-95D4-8349AA21B4F8}" type="pres">
      <dgm:prSet presAssocID="{CA6B1BA0-B2FC-48AD-8EDA-F4AAA4AF2782}" presName="DropPin" presStyleLbl="alignNode1" presStyleIdx="3" presStyleCnt="8"/>
      <dgm:spPr>
        <a:ln>
          <a:noFill/>
        </a:ln>
      </dgm:spPr>
    </dgm:pt>
    <dgm:pt modelId="{6EDDD44C-F5E4-49AD-B1D9-346B8B8AEE8F}" type="pres">
      <dgm:prSet presAssocID="{CA6B1BA0-B2FC-48AD-8EDA-F4AAA4AF2782}" presName="Ellipse" presStyleLbl="fgAcc1" presStyleIdx="4" presStyleCnt="9"/>
      <dgm:spPr>
        <a:prstGeom prst="donut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E564261-183D-47F9-8E7E-BCFC5023A815}" type="pres">
      <dgm:prSet presAssocID="{CA6B1BA0-B2FC-48AD-8EDA-F4AAA4AF2782}" presName="L2TextContainer" presStyleLbl="revTx" presStyleIdx="6" presStyleCnt="16">
        <dgm:presLayoutVars>
          <dgm:bulletEnabled val="1"/>
        </dgm:presLayoutVars>
      </dgm:prSet>
      <dgm:spPr/>
    </dgm:pt>
    <dgm:pt modelId="{3DA36ABE-9810-4ED4-9A55-2905E7588D06}" type="pres">
      <dgm:prSet presAssocID="{CA6B1BA0-B2FC-48AD-8EDA-F4AAA4AF2782}" presName="L1TextContainer" presStyleLbl="revTx" presStyleIdx="7" presStyleCnt="16">
        <dgm:presLayoutVars>
          <dgm:chMax val="1"/>
          <dgm:chPref val="1"/>
          <dgm:bulletEnabled val="1"/>
        </dgm:presLayoutVars>
      </dgm:prSet>
      <dgm:spPr/>
    </dgm:pt>
    <dgm:pt modelId="{4B9F5909-A57C-4893-9C8A-D5960FE9BE37}" type="pres">
      <dgm:prSet presAssocID="{CA6B1BA0-B2FC-48AD-8EDA-F4AAA4AF2782}" presName="ConnectLine" presStyleLbl="sibTrans1D1" presStyleIdx="3" presStyleCnt="8"/>
      <dgm:spPr>
        <a:xfrm>
          <a:off x="4960678" y="2690813"/>
          <a:ext cx="0" cy="1592961"/>
        </a:xfrm>
        <a:prstGeom prst="line">
          <a:avLst/>
        </a:prstGeom>
        <a:noFill/>
        <a:ln w="3175" cap="flat" cmpd="sng" algn="ctr">
          <a:solidFill>
            <a:prstClr val="white">
              <a:lumMod val="85000"/>
            </a:prstClr>
          </a:solidFill>
          <a:prstDash val="solid"/>
          <a:miter lim="800000"/>
        </a:ln>
        <a:effectLst/>
      </dgm:spPr>
    </dgm:pt>
    <dgm:pt modelId="{DEDCEF89-DB8F-4197-B2D2-2D39426E0B96}" type="pres">
      <dgm:prSet presAssocID="{CA6B1BA0-B2FC-48AD-8EDA-F4AAA4AF2782}" presName="EmptyPlaceHolder" presStyleCnt="0"/>
      <dgm:spPr/>
    </dgm:pt>
    <dgm:pt modelId="{4A96FD2F-C127-41DC-AA54-1EEBED6BA483}" type="pres">
      <dgm:prSet presAssocID="{39FB540D-D808-4040-9A37-0AC474C0212F}" presName="spaceBetweenRectangles" presStyleCnt="0"/>
      <dgm:spPr/>
    </dgm:pt>
    <dgm:pt modelId="{A1AE2BC4-A99C-4DD3-A84D-EB3461D18287}" type="pres">
      <dgm:prSet presAssocID="{212ADAAB-D5CB-4BBC-8DAF-7340FD334994}" presName="composite" presStyleCnt="0"/>
      <dgm:spPr/>
    </dgm:pt>
    <dgm:pt modelId="{278CF1E0-B1C4-4B10-A5EC-FD7EF0557E2D}" type="pres">
      <dgm:prSet presAssocID="{212ADAAB-D5CB-4BBC-8DAF-7340FD334994}" presName="ConnectorPoint" presStyleLbl="lnNode1" presStyleIdx="4" presStyleCnt="8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noFill/>
          <a:prstDash val="solid"/>
          <a:miter lim="800000"/>
        </a:ln>
        <a:effectLst/>
      </dgm:spPr>
    </dgm:pt>
    <dgm:pt modelId="{27B65FB4-BE6A-41E6-BBE9-8DC9F7B73486}" type="pres">
      <dgm:prSet presAssocID="{212ADAAB-D5CB-4BBC-8DAF-7340FD334994}" presName="DropPinPlaceHolder" presStyleCnt="0"/>
      <dgm:spPr/>
    </dgm:pt>
    <dgm:pt modelId="{488CC4C6-DFBC-460C-A9ED-BEDA8CC682D4}" type="pres">
      <dgm:prSet presAssocID="{212ADAAB-D5CB-4BBC-8DAF-7340FD334994}" presName="DropPin" presStyleLbl="alignNode1" presStyleIdx="4" presStyleCnt="8"/>
      <dgm:spPr>
        <a:ln>
          <a:noFill/>
        </a:ln>
      </dgm:spPr>
    </dgm:pt>
    <dgm:pt modelId="{48CA82DA-B677-461B-A08D-337683480059}" type="pres">
      <dgm:prSet presAssocID="{212ADAAB-D5CB-4BBC-8DAF-7340FD334994}" presName="Ellipse" presStyleLbl="fgAcc1" presStyleIdx="5" presStyleCnt="9"/>
      <dgm:spPr>
        <a:prstGeom prst="donut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D1646913-A3FA-4470-A3E9-C64B0A13A62A}" type="pres">
      <dgm:prSet presAssocID="{212ADAAB-D5CB-4BBC-8DAF-7340FD334994}" presName="L2TextContainer" presStyleLbl="revTx" presStyleIdx="8" presStyleCnt="16">
        <dgm:presLayoutVars>
          <dgm:bulletEnabled val="1"/>
        </dgm:presLayoutVars>
      </dgm:prSet>
      <dgm:spPr/>
    </dgm:pt>
    <dgm:pt modelId="{6EC2FC68-E1B8-4274-8090-C2C96A4CD82C}" type="pres">
      <dgm:prSet presAssocID="{212ADAAB-D5CB-4BBC-8DAF-7340FD334994}" presName="L1TextContainer" presStyleLbl="revTx" presStyleIdx="9" presStyleCnt="16">
        <dgm:presLayoutVars>
          <dgm:chMax val="1"/>
          <dgm:chPref val="1"/>
          <dgm:bulletEnabled val="1"/>
        </dgm:presLayoutVars>
      </dgm:prSet>
      <dgm:spPr/>
    </dgm:pt>
    <dgm:pt modelId="{4F41BF23-550C-4E7F-977E-3D22E3AF7B51}" type="pres">
      <dgm:prSet presAssocID="{212ADAAB-D5CB-4BBC-8DAF-7340FD334994}" presName="ConnectLine" presStyleLbl="sibTrans1D1" presStyleIdx="4" presStyleCnt="8"/>
      <dgm:spPr>
        <a:xfrm>
          <a:off x="6519360" y="1097851"/>
          <a:ext cx="0" cy="1592961"/>
        </a:xfrm>
        <a:prstGeom prst="line">
          <a:avLst/>
        </a:prstGeom>
        <a:noFill/>
        <a:ln w="3175" cap="flat" cmpd="sng" algn="ctr">
          <a:solidFill>
            <a:prstClr val="white">
              <a:lumMod val="85000"/>
            </a:prstClr>
          </a:solidFill>
          <a:prstDash val="solid"/>
          <a:miter lim="800000"/>
        </a:ln>
        <a:effectLst/>
      </dgm:spPr>
    </dgm:pt>
    <dgm:pt modelId="{5018695D-CFD4-49F8-8967-BA8A0C0A0DE1}" type="pres">
      <dgm:prSet presAssocID="{212ADAAB-D5CB-4BBC-8DAF-7340FD334994}" presName="EmptyPlaceHolder" presStyleCnt="0"/>
      <dgm:spPr/>
    </dgm:pt>
    <dgm:pt modelId="{61EA613E-57A8-485F-A4A9-29037092E83A}" type="pres">
      <dgm:prSet presAssocID="{AB2787E4-2A8B-428D-A4AE-2B14DCFFC4E7}" presName="spaceBetweenRectangles" presStyleCnt="0"/>
      <dgm:spPr/>
    </dgm:pt>
    <dgm:pt modelId="{0F3B3032-C16A-44EB-AE28-CB7C1D797D2B}" type="pres">
      <dgm:prSet presAssocID="{A2560FD2-F12F-4A06-A96F-B86674952111}" presName="composite" presStyleCnt="0"/>
      <dgm:spPr/>
    </dgm:pt>
    <dgm:pt modelId="{A64C6D16-2F77-439A-848A-F1081C5E5CBE}" type="pres">
      <dgm:prSet presAssocID="{A2560FD2-F12F-4A06-A96F-B86674952111}" presName="ConnectorPoint" presStyleLbl="lnNode1" presStyleIdx="5" presStyleCnt="8"/>
      <dgm:spPr>
        <a:solidFill>
          <a:schemeClr val="accent3"/>
        </a:solidFill>
        <a:ln w="6350" cap="flat" cmpd="sng" algn="ctr">
          <a:noFill/>
          <a:prstDash val="solid"/>
          <a:miter lim="800000"/>
        </a:ln>
        <a:effectLst/>
      </dgm:spPr>
    </dgm:pt>
    <dgm:pt modelId="{8EFC6EAF-71E5-48C3-9F69-6FB96640B14F}" type="pres">
      <dgm:prSet presAssocID="{A2560FD2-F12F-4A06-A96F-B86674952111}" presName="DropPinPlaceHolder" presStyleCnt="0"/>
      <dgm:spPr/>
    </dgm:pt>
    <dgm:pt modelId="{73F98938-B973-410F-B6E0-43437FA146E6}" type="pres">
      <dgm:prSet presAssocID="{A2560FD2-F12F-4A06-A96F-B86674952111}" presName="DropPin" presStyleLbl="alignNode1" presStyleIdx="5" presStyleCnt="8"/>
      <dgm:spPr>
        <a:prstGeom prst="ellipse">
          <a:avLst/>
        </a:prstGeom>
        <a:solidFill>
          <a:schemeClr val="accent3"/>
        </a:solidFill>
        <a:ln>
          <a:noFill/>
        </a:ln>
      </dgm:spPr>
    </dgm:pt>
    <dgm:pt modelId="{26BE64BD-02BC-4C6F-AC50-F9617E59754D}" type="pres">
      <dgm:prSet presAssocID="{A2560FD2-F12F-4A06-A96F-B86674952111}" presName="Ellipse" presStyleLbl="fgAcc1" presStyleIdx="6" presStyleCnt="9"/>
      <dgm:spPr>
        <a:prstGeom prst="star12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5C5070CD-E29E-4F50-9A43-342A2DE968FF}" type="pres">
      <dgm:prSet presAssocID="{A2560FD2-F12F-4A06-A96F-B86674952111}" presName="L2TextContainer" presStyleLbl="revTx" presStyleIdx="10" presStyleCnt="16">
        <dgm:presLayoutVars>
          <dgm:bulletEnabled val="1"/>
        </dgm:presLayoutVars>
      </dgm:prSet>
      <dgm:spPr/>
    </dgm:pt>
    <dgm:pt modelId="{6FED4196-A0D3-4E5C-83DA-99291A8FFFC3}" type="pres">
      <dgm:prSet presAssocID="{A2560FD2-F12F-4A06-A96F-B86674952111}" presName="L1TextContainer" presStyleLbl="revTx" presStyleIdx="11" presStyleCnt="16">
        <dgm:presLayoutVars>
          <dgm:chMax val="1"/>
          <dgm:chPref val="1"/>
          <dgm:bulletEnabled val="1"/>
        </dgm:presLayoutVars>
      </dgm:prSet>
      <dgm:spPr/>
    </dgm:pt>
    <dgm:pt modelId="{54DE4918-169B-4E9C-B946-44A9D45AEC94}" type="pres">
      <dgm:prSet presAssocID="{A2560FD2-F12F-4A06-A96F-B86674952111}" presName="ConnectLine" presStyleLbl="sibTrans1D1" presStyleIdx="5" presStyleCnt="8"/>
      <dgm:spPr>
        <a:xfrm>
          <a:off x="8078042" y="2690813"/>
          <a:ext cx="0" cy="1592961"/>
        </a:xfrm>
        <a:prstGeom prst="line">
          <a:avLst/>
        </a:prstGeom>
        <a:noFill/>
        <a:ln w="114300" cap="rnd" cmpd="sng" algn="ctr">
          <a:solidFill>
            <a:prstClr val="white">
              <a:lumMod val="95000"/>
            </a:prstClr>
          </a:solidFill>
          <a:prstDash val="sysDot"/>
          <a:round/>
        </a:ln>
        <a:effectLst/>
      </dgm:spPr>
    </dgm:pt>
    <dgm:pt modelId="{75F2030E-997B-4809-B3F1-AEF48EEEDB2B}" type="pres">
      <dgm:prSet presAssocID="{A2560FD2-F12F-4A06-A96F-B86674952111}" presName="EmptyPlaceHolder" presStyleCnt="0"/>
      <dgm:spPr/>
    </dgm:pt>
    <dgm:pt modelId="{2B784D26-7949-4177-ADB8-6E6F01049675}" type="pres">
      <dgm:prSet presAssocID="{D3C3BC3F-2256-4FBC-AFA5-0D035E3EACD7}" presName="spaceBetweenRectangles" presStyleCnt="0"/>
      <dgm:spPr/>
    </dgm:pt>
    <dgm:pt modelId="{F2B9079D-2581-4A42-8B66-B1772EEC3741}" type="pres">
      <dgm:prSet presAssocID="{388D3A51-5077-4781-BDB4-3CC86BEF6CFB}" presName="composite" presStyleCnt="0"/>
      <dgm:spPr/>
    </dgm:pt>
    <dgm:pt modelId="{0DDD5AD3-1D75-4067-8DD5-8E8F8AA2FB0E}" type="pres">
      <dgm:prSet presAssocID="{388D3A51-5077-4781-BDB4-3CC86BEF6CFB}" presName="ConnectorPoint" presStyleLbl="lnNode1" presStyleIdx="6" presStyleCnt="8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924A7A43-E8FF-41DC-8DA9-BFB92ED6670E}" type="pres">
      <dgm:prSet presAssocID="{388D3A51-5077-4781-BDB4-3CC86BEF6CFB}" presName="DropPinPlaceHolder" presStyleCnt="0"/>
      <dgm:spPr/>
    </dgm:pt>
    <dgm:pt modelId="{32C83320-A595-4952-8928-D84FC6524AC9}" type="pres">
      <dgm:prSet presAssocID="{388D3A51-5077-4781-BDB4-3CC86BEF6CFB}" presName="DropPin" presStyleLbl="alignNode1" presStyleIdx="6" presStyleCnt="8"/>
      <dgm:spPr/>
    </dgm:pt>
    <dgm:pt modelId="{65875B11-D8A1-4CC0-9FBB-0DAFA9EB929E}" type="pres">
      <dgm:prSet presAssocID="{388D3A51-5077-4781-BDB4-3CC86BEF6CFB}" presName="Ellipse" presStyleLbl="fgAcc1" presStyleIdx="7" presStyleCnt="9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FD4AF7DF-672E-408A-A3D7-9024E053B3D6}" type="pres">
      <dgm:prSet presAssocID="{388D3A51-5077-4781-BDB4-3CC86BEF6CFB}" presName="L2TextContainer" presStyleLbl="revTx" presStyleIdx="12" presStyleCnt="16">
        <dgm:presLayoutVars>
          <dgm:bulletEnabled val="1"/>
        </dgm:presLayoutVars>
      </dgm:prSet>
      <dgm:spPr/>
    </dgm:pt>
    <dgm:pt modelId="{429F3078-E56E-45F2-8B89-97193691B562}" type="pres">
      <dgm:prSet presAssocID="{388D3A51-5077-4781-BDB4-3CC86BEF6CFB}" presName="L1TextContainer" presStyleLbl="revTx" presStyleIdx="13" presStyleCnt="16" custScaleY="73638">
        <dgm:presLayoutVars>
          <dgm:chMax val="1"/>
          <dgm:chPref val="1"/>
          <dgm:bulletEnabled val="1"/>
        </dgm:presLayoutVars>
      </dgm:prSet>
      <dgm:spPr/>
    </dgm:pt>
    <dgm:pt modelId="{F359D806-41FC-41A0-8A49-E02E1D3F8D1E}" type="pres">
      <dgm:prSet presAssocID="{388D3A51-5077-4781-BDB4-3CC86BEF6CFB}" presName="ConnectLine" presStyleLbl="sibTrans1D1" presStyleIdx="6" presStyleCnt="8"/>
      <dgm:spPr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8C6100F5-47A3-4A1F-B017-F195AD5DEE13}" type="pres">
      <dgm:prSet presAssocID="{388D3A51-5077-4781-BDB4-3CC86BEF6CFB}" presName="EmptyPlaceHolder" presStyleCnt="0"/>
      <dgm:spPr/>
    </dgm:pt>
    <dgm:pt modelId="{E46B8E59-0408-4878-A68B-7167B15F8E7A}" type="pres">
      <dgm:prSet presAssocID="{1A74CDA3-6812-468B-8848-ECEC07435AE4}" presName="spaceBetweenRectangles" presStyleCnt="0"/>
      <dgm:spPr/>
    </dgm:pt>
    <dgm:pt modelId="{A2CACA1A-10D3-49E3-9AA8-5F9767842434}" type="pres">
      <dgm:prSet presAssocID="{A981E9B7-58CC-44C3-8E02-4FF20A96C2C4}" presName="composite" presStyleCnt="0"/>
      <dgm:spPr/>
    </dgm:pt>
    <dgm:pt modelId="{E6C36927-4641-4EB9-9029-09AADBEFBCBF}" type="pres">
      <dgm:prSet presAssocID="{A981E9B7-58CC-44C3-8E02-4FF20A96C2C4}" presName="ConnectorPoint" presStyleLbl="lnNode1" presStyleIdx="7" presStyleCnt="8"/>
      <dgm:spPr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gm:spPr>
    </dgm:pt>
    <dgm:pt modelId="{87E6F294-FACB-4B7B-8BCC-B111C7DED61D}" type="pres">
      <dgm:prSet presAssocID="{A981E9B7-58CC-44C3-8E02-4FF20A96C2C4}" presName="DropPinPlaceHolder" presStyleCnt="0"/>
      <dgm:spPr/>
    </dgm:pt>
    <dgm:pt modelId="{EBDD5BAD-A0BC-4851-9849-97B1E1B0D9CD}" type="pres">
      <dgm:prSet presAssocID="{A981E9B7-58CC-44C3-8E02-4FF20A96C2C4}" presName="DropPin" presStyleLbl="alignNode1" presStyleIdx="7" presStyleCnt="8"/>
      <dgm:spPr/>
    </dgm:pt>
    <dgm:pt modelId="{DC7650E6-3022-46BF-A2F3-42CBD2EA63D9}" type="pres">
      <dgm:prSet presAssocID="{A981E9B7-58CC-44C3-8E02-4FF20A96C2C4}" presName="Ellipse" presStyleLbl="fgAcc1" presStyleIdx="8" presStyleCnt="9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gm:spPr>
    </dgm:pt>
    <dgm:pt modelId="{08E8711F-321F-4328-A4EA-06592B6B86A7}" type="pres">
      <dgm:prSet presAssocID="{A981E9B7-58CC-44C3-8E02-4FF20A96C2C4}" presName="L2TextContainer" presStyleLbl="revTx" presStyleIdx="14" presStyleCnt="16">
        <dgm:presLayoutVars>
          <dgm:bulletEnabled val="1"/>
        </dgm:presLayoutVars>
      </dgm:prSet>
      <dgm:spPr/>
    </dgm:pt>
    <dgm:pt modelId="{AC5E4248-63E6-4B7E-B49B-21B361E9EFE1}" type="pres">
      <dgm:prSet presAssocID="{A981E9B7-58CC-44C3-8E02-4FF20A96C2C4}" presName="L1TextContainer" presStyleLbl="revTx" presStyleIdx="15" presStyleCnt="16">
        <dgm:presLayoutVars>
          <dgm:chMax val="1"/>
          <dgm:chPref val="1"/>
          <dgm:bulletEnabled val="1"/>
        </dgm:presLayoutVars>
      </dgm:prSet>
      <dgm:spPr/>
    </dgm:pt>
    <dgm:pt modelId="{4A26396D-E538-47C6-A418-BC043B4987DA}" type="pres">
      <dgm:prSet presAssocID="{A981E9B7-58CC-44C3-8E02-4FF20A96C2C4}" presName="ConnectLine" presStyleLbl="sibTrans1D1" presStyleIdx="7" presStyleCnt="8"/>
      <dgm:spPr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gm:spPr>
    </dgm:pt>
    <dgm:pt modelId="{FD230F0E-02EC-412C-B9FD-97C90B72BFA0}" type="pres">
      <dgm:prSet presAssocID="{A981E9B7-58CC-44C3-8E02-4FF20A96C2C4}" presName="EmptyPlaceHolder" presStyleCnt="0"/>
      <dgm:spPr/>
    </dgm:pt>
  </dgm:ptLst>
  <dgm:cxnLst>
    <dgm:cxn modelId="{2FC11007-01BB-470D-9422-1671E01275CE}" type="presOf" srcId="{A2560FD2-F12F-4A06-A96F-B86674952111}" destId="{6FED4196-A0D3-4E5C-83DA-99291A8FFFC3}" srcOrd="0" destOrd="0" presId="urn:microsoft.com/office/officeart/2017/3/layout/DropPinTimeline"/>
    <dgm:cxn modelId="{2F02861A-3FDC-4C2B-B724-282D5914D85A}" type="presOf" srcId="{212ADAAB-D5CB-4BBC-8DAF-7340FD334994}" destId="{6EC2FC68-E1B8-4274-8090-C2C96A4CD82C}" srcOrd="0" destOrd="0" presId="urn:microsoft.com/office/officeart/2017/3/layout/DropPinTimeline"/>
    <dgm:cxn modelId="{146C3436-7349-460D-8FAF-B5C22B68A41F}" type="presOf" srcId="{CA6B1BA0-B2FC-48AD-8EDA-F4AAA4AF2782}" destId="{3DA36ABE-9810-4ED4-9A55-2905E7588D06}" srcOrd="0" destOrd="0" presId="urn:microsoft.com/office/officeart/2017/3/layout/DropPinTimeline"/>
    <dgm:cxn modelId="{8941AF36-684A-41E8-BC7F-C30B033F4C4A}" srcId="{63085546-7C7C-4B3E-ABEB-2669F1A65FB2}" destId="{388D3A51-5077-4781-BDB4-3CC86BEF6CFB}" srcOrd="6" destOrd="0" parTransId="{871F47A1-C5BC-44AF-972A-41207D01D9F6}" sibTransId="{1A74CDA3-6812-468B-8848-ECEC07435AE4}"/>
    <dgm:cxn modelId="{991E153C-2D4A-4089-A3BB-23D6CF24990F}" type="presOf" srcId="{683CC5F6-E9B5-49F2-909E-A68D38896308}" destId="{4EB3AA5C-1289-44C6-9F3E-859ABA28E18F}" srcOrd="0" destOrd="0" presId="urn:microsoft.com/office/officeart/2017/3/layout/DropPinTimeline"/>
    <dgm:cxn modelId="{6C38C543-FAD2-4258-BBAE-62C8290FFDFB}" type="presOf" srcId="{A981E9B7-58CC-44C3-8E02-4FF20A96C2C4}" destId="{AC5E4248-63E6-4B7E-B49B-21B361E9EFE1}" srcOrd="0" destOrd="0" presId="urn:microsoft.com/office/officeart/2017/3/layout/DropPinTimeline"/>
    <dgm:cxn modelId="{E4469D45-E897-415B-A682-716414212B34}" type="presOf" srcId="{1E529C6E-C939-479A-A075-9E9B02837B50}" destId="{5C5070CD-E29E-4F50-9A43-342A2DE968FF}" srcOrd="0" destOrd="0" presId="urn:microsoft.com/office/officeart/2017/3/layout/DropPinTimeline"/>
    <dgm:cxn modelId="{6DD1B24D-218F-4703-BEF4-4EE94C8DC649}" type="presOf" srcId="{D98720AD-8E7A-4D1F-9F39-9A07A708AB99}" destId="{08E8711F-321F-4328-A4EA-06592B6B86A7}" srcOrd="0" destOrd="0" presId="urn:microsoft.com/office/officeart/2017/3/layout/DropPinTimeline"/>
    <dgm:cxn modelId="{2841EC4D-F3DC-4972-B897-89C9EA062B26}" type="presOf" srcId="{92921081-529B-4D1C-83A4-C416BB4C5224}" destId="{B608C5A1-CE9E-4410-9F2F-F714CC6AB069}" srcOrd="0" destOrd="0" presId="urn:microsoft.com/office/officeart/2017/3/layout/DropPinTimeline"/>
    <dgm:cxn modelId="{3C15AF51-54A6-4ED0-824A-52A4CE5468AB}" type="presOf" srcId="{2AEE5C11-34AE-4EB7-8907-9BED418EA471}" destId="{D1646913-A3FA-4470-A3E9-C64B0A13A62A}" srcOrd="0" destOrd="0" presId="urn:microsoft.com/office/officeart/2017/3/layout/DropPinTimeline"/>
    <dgm:cxn modelId="{24A8F052-3377-4BA4-8C62-CCF5039C85D7}" srcId="{CA6B1BA0-B2FC-48AD-8EDA-F4AAA4AF2782}" destId="{3CB04A44-4013-4CA7-90FD-29AFC3C15E37}" srcOrd="0" destOrd="0" parTransId="{ECEE936A-E3CC-4209-BECC-1CD0C85A2B72}" sibTransId="{D7A8F7A0-47A3-4464-B3B7-E0806DF46627}"/>
    <dgm:cxn modelId="{761E4B58-8AA0-4EE9-9827-01A0CA5D8AAC}" type="presOf" srcId="{9DCEA5FC-4640-45AF-B712-7A4FD94AEF0D}" destId="{85C50C56-6DC8-4C47-8DBC-4FD6B1554AA4}" srcOrd="0" destOrd="0" presId="urn:microsoft.com/office/officeart/2017/3/layout/DropPinTimeline"/>
    <dgm:cxn modelId="{39A11E5C-7A57-4117-A6DF-36000C29509C}" srcId="{9DCEA5FC-4640-45AF-B712-7A4FD94AEF0D}" destId="{831701CF-77C7-46C0-A913-8CC39517BAB8}" srcOrd="0" destOrd="0" parTransId="{13FBC60D-3EA6-4496-BA97-C1AE8C7F8961}" sibTransId="{75156CDF-E17B-4DAD-AE37-EA44D7F37090}"/>
    <dgm:cxn modelId="{DD687B5C-28C8-4088-99B8-D375C5FDAE4A}" srcId="{212ADAAB-D5CB-4BBC-8DAF-7340FD334994}" destId="{2AEE5C11-34AE-4EB7-8907-9BED418EA471}" srcOrd="0" destOrd="0" parTransId="{2E14AD1F-C7EA-45AE-ADC0-0EE92A6516CB}" sibTransId="{F36FDDA0-6B91-47CB-8114-B6F076E55FC8}"/>
    <dgm:cxn modelId="{DBD99269-D7F7-4B47-B17B-A5AE402751D9}" srcId="{63085546-7C7C-4B3E-ABEB-2669F1A65FB2}" destId="{9DCEA5FC-4640-45AF-B712-7A4FD94AEF0D}" srcOrd="0" destOrd="0" parTransId="{929A5FD9-0612-4B79-9B59-C3C36D34A069}" sibTransId="{0A99745B-BB5C-49B3-A782-8DB57641F6C9}"/>
    <dgm:cxn modelId="{C8C7266C-2A0C-476A-85B3-F12BE2521F4C}" srcId="{63085546-7C7C-4B3E-ABEB-2669F1A65FB2}" destId="{212ADAAB-D5CB-4BBC-8DAF-7340FD334994}" srcOrd="4" destOrd="0" parTransId="{45F6D312-A686-491E-95E3-EFB9640CC472}" sibTransId="{AB2787E4-2A8B-428D-A4AE-2B14DCFFC4E7}"/>
    <dgm:cxn modelId="{601FA375-B804-4895-B969-A3CE7B37C85C}" type="presOf" srcId="{096A9AF0-0DAE-4EB3-B448-4501DA034F4A}" destId="{C1E34084-406C-48D5-88FE-7226282DBC49}" srcOrd="0" destOrd="0" presId="urn:microsoft.com/office/officeart/2017/3/layout/DropPinTimeline"/>
    <dgm:cxn modelId="{F83DF077-A6DE-4B8C-A62E-2FB10C7306B7}" type="presOf" srcId="{4EA069F3-397F-40D5-94A6-32C3E355C277}" destId="{FC8603F2-85FC-4134-978C-4054E468209C}" srcOrd="0" destOrd="0" presId="urn:microsoft.com/office/officeart/2017/3/layout/DropPinTimeline"/>
    <dgm:cxn modelId="{B05C4C7C-FEB8-4825-98A0-C38D3021918A}" srcId="{096A9AF0-0DAE-4EB3-B448-4501DA034F4A}" destId="{92921081-529B-4D1C-83A4-C416BB4C5224}" srcOrd="0" destOrd="0" parTransId="{5AD2C2F8-A1D7-469B-93D8-B578BEFE51F8}" sibTransId="{ECC13403-1F53-4ED4-AE4F-334EEC7C8710}"/>
    <dgm:cxn modelId="{2802187F-7EB3-49BE-9C62-E8F8F0567AFB}" type="presOf" srcId="{3CB04A44-4013-4CA7-90FD-29AFC3C15E37}" destId="{FE564261-183D-47F9-8E7E-BCFC5023A815}" srcOrd="0" destOrd="0" presId="urn:microsoft.com/office/officeart/2017/3/layout/DropPinTimeline"/>
    <dgm:cxn modelId="{F9D8B584-9399-4A2B-8ADC-F71293A4822C}" srcId="{63085546-7C7C-4B3E-ABEB-2669F1A65FB2}" destId="{A2560FD2-F12F-4A06-A96F-B86674952111}" srcOrd="5" destOrd="0" parTransId="{96173659-138A-4A00-AE0B-9063EA9393A6}" sibTransId="{D3C3BC3F-2256-4FBC-AFA5-0D035E3EACD7}"/>
    <dgm:cxn modelId="{F20A228D-06A6-4AE4-BD82-03612F9FD7EE}" type="presOf" srcId="{388D3A51-5077-4781-BDB4-3CC86BEF6CFB}" destId="{429F3078-E56E-45F2-8B89-97193691B562}" srcOrd="0" destOrd="0" presId="urn:microsoft.com/office/officeart/2017/3/layout/DropPinTimeline"/>
    <dgm:cxn modelId="{247DE591-0579-4FF5-9C62-940C4F67096B}" type="presOf" srcId="{63085546-7C7C-4B3E-ABEB-2669F1A65FB2}" destId="{7A5D3400-AF5B-4297-8592-4C1EDB9D0973}" srcOrd="0" destOrd="0" presId="urn:microsoft.com/office/officeart/2017/3/layout/DropPinTimeline"/>
    <dgm:cxn modelId="{7B3CA095-ED7A-4B15-8CAB-E6717D5ABD33}" srcId="{388D3A51-5077-4781-BDB4-3CC86BEF6CFB}" destId="{61B5377B-87ED-4DEE-AE4E-EF1F3AFFF21C}" srcOrd="0" destOrd="0" parTransId="{BDDA52C6-1D5C-4FB5-989C-0A6E8DA3C93E}" sibTransId="{84DA7B20-92E1-4E01-97C8-C2EEC234231D}"/>
    <dgm:cxn modelId="{F16073A4-7F3E-4CB9-8FB4-14646A5FA672}" type="presOf" srcId="{831701CF-77C7-46C0-A913-8CC39517BAB8}" destId="{A782CF5D-A585-4990-846A-5EDBD19A9BDB}" srcOrd="0" destOrd="0" presId="urn:microsoft.com/office/officeart/2017/3/layout/DropPinTimeline"/>
    <dgm:cxn modelId="{99746BB5-7122-43B8-8680-CF610F03585C}" srcId="{A2560FD2-F12F-4A06-A96F-B86674952111}" destId="{1E529C6E-C939-479A-A075-9E9B02837B50}" srcOrd="0" destOrd="0" parTransId="{46B3C017-F97A-4640-992A-33AEE06B2EFC}" sibTransId="{192E80CB-2667-481C-8244-6EC4AEED1BC2}"/>
    <dgm:cxn modelId="{CA0753BD-DB60-4D68-8486-5B376B839B26}" srcId="{63085546-7C7C-4B3E-ABEB-2669F1A65FB2}" destId="{096A9AF0-0DAE-4EB3-B448-4501DA034F4A}" srcOrd="1" destOrd="0" parTransId="{8CE6ABD6-768E-42C8-9029-C3B5F278B21C}" sibTransId="{6B0D7DA9-E6ED-4137-9716-F48BF62327A8}"/>
    <dgm:cxn modelId="{4C3FE3C6-1A7C-4EC3-9EC3-C64DF0E9EFD8}" srcId="{63085546-7C7C-4B3E-ABEB-2669F1A65FB2}" destId="{A981E9B7-58CC-44C3-8E02-4FF20A96C2C4}" srcOrd="7" destOrd="0" parTransId="{EF073882-6C74-4427-9CAE-9DA8BD4857EC}" sibTransId="{61B22D3E-0FED-440B-A5FD-CD44F1E242F0}"/>
    <dgm:cxn modelId="{BC5A70C8-9D97-4922-BCDB-6316D191C527}" srcId="{683CC5F6-E9B5-49F2-909E-A68D38896308}" destId="{4EA069F3-397F-40D5-94A6-32C3E355C277}" srcOrd="0" destOrd="0" parTransId="{2F99115B-608E-4E08-A503-B74879A76D07}" sibTransId="{E94D5EF7-F47C-476C-A5FE-1C35261B578A}"/>
    <dgm:cxn modelId="{AA47FFCA-D648-46BB-9D19-6AA95849A81B}" srcId="{A981E9B7-58CC-44C3-8E02-4FF20A96C2C4}" destId="{D98720AD-8E7A-4D1F-9F39-9A07A708AB99}" srcOrd="0" destOrd="0" parTransId="{9ACB3222-AAC9-4B6E-A594-519885AB6987}" sibTransId="{6AFF32A4-CE67-4E51-B57E-32713DD6DB52}"/>
    <dgm:cxn modelId="{3BFFD6CF-B5E5-44B8-8A1D-6B83511C52A0}" type="presOf" srcId="{61B5377B-87ED-4DEE-AE4E-EF1F3AFFF21C}" destId="{FD4AF7DF-672E-408A-A3D7-9024E053B3D6}" srcOrd="0" destOrd="0" presId="urn:microsoft.com/office/officeart/2017/3/layout/DropPinTimeline"/>
    <dgm:cxn modelId="{CD6B6EE8-3813-4EF1-BFEC-C005A3326D63}" srcId="{63085546-7C7C-4B3E-ABEB-2669F1A65FB2}" destId="{CA6B1BA0-B2FC-48AD-8EDA-F4AAA4AF2782}" srcOrd="3" destOrd="0" parTransId="{D7D3AA07-BCB9-4212-A556-E90870FB1413}" sibTransId="{39FB540D-D808-4040-9A37-0AC474C0212F}"/>
    <dgm:cxn modelId="{59786CF9-070F-4821-A4E9-D33DB930D8D2}" srcId="{63085546-7C7C-4B3E-ABEB-2669F1A65FB2}" destId="{683CC5F6-E9B5-49F2-909E-A68D38896308}" srcOrd="2" destOrd="0" parTransId="{15BFC747-B881-4328-BFBE-9BC128388CC6}" sibTransId="{4C61DDEE-8BBF-4CBF-B066-7E60B6DF0A11}"/>
    <dgm:cxn modelId="{DA6A51DB-6C18-400B-9DA5-E8330852483B}" type="presParOf" srcId="{7A5D3400-AF5B-4297-8592-4C1EDB9D0973}" destId="{BD204284-1F7C-4D58-BC79-8C2DEE7E9FAF}" srcOrd="0" destOrd="0" presId="urn:microsoft.com/office/officeart/2017/3/layout/DropPinTimeline"/>
    <dgm:cxn modelId="{B682209A-D180-4D3D-A7FE-3FF4623AAAC8}" type="presParOf" srcId="{7A5D3400-AF5B-4297-8592-4C1EDB9D0973}" destId="{46A6B157-7198-41C4-9D25-C4F8885F1B6F}" srcOrd="1" destOrd="0" presId="urn:microsoft.com/office/officeart/2017/3/layout/DropPinTimeline"/>
    <dgm:cxn modelId="{4CF30FDC-8EA5-4C55-A240-DA99543AE3C6}" type="presParOf" srcId="{46A6B157-7198-41C4-9D25-C4F8885F1B6F}" destId="{578E6A06-6F61-48BD-9F1A-48E731D6E26D}" srcOrd="0" destOrd="0" presId="urn:microsoft.com/office/officeart/2017/3/layout/DropPinTimeline"/>
    <dgm:cxn modelId="{7F06BCA7-F8E6-43B5-AEBF-3EA16A460043}" type="presParOf" srcId="{578E6A06-6F61-48BD-9F1A-48E731D6E26D}" destId="{9F727168-E825-43C1-AF50-41E115F59C0C}" srcOrd="0" destOrd="0" presId="urn:microsoft.com/office/officeart/2017/3/layout/DropPinTimeline"/>
    <dgm:cxn modelId="{39550BBA-C07C-435F-AE58-6A3869656E8F}" type="presParOf" srcId="{578E6A06-6F61-48BD-9F1A-48E731D6E26D}" destId="{0C380CA5-521A-4949-A022-450DA9C217F5}" srcOrd="1" destOrd="0" presId="urn:microsoft.com/office/officeart/2017/3/layout/DropPinTimeline"/>
    <dgm:cxn modelId="{50FAF036-8C4F-4AB4-964E-F6C0C8E1B366}" type="presParOf" srcId="{0C380CA5-521A-4949-A022-450DA9C217F5}" destId="{19EF924A-339B-436A-9151-9C7B0B0377B9}" srcOrd="0" destOrd="0" presId="urn:microsoft.com/office/officeart/2017/3/layout/DropPinTimeline"/>
    <dgm:cxn modelId="{FEF6FDFF-AC95-4350-940F-FC375C454173}" type="presParOf" srcId="{0C380CA5-521A-4949-A022-450DA9C217F5}" destId="{846B4BA4-33F0-43CE-A60E-B95E195AD5A9}" srcOrd="1" destOrd="0" presId="urn:microsoft.com/office/officeart/2017/3/layout/DropPinTimeline"/>
    <dgm:cxn modelId="{86FB1E3B-8C27-43E3-9CFC-6B9AD5B19723}" type="presParOf" srcId="{578E6A06-6F61-48BD-9F1A-48E731D6E26D}" destId="{A782CF5D-A585-4990-846A-5EDBD19A9BDB}" srcOrd="2" destOrd="0" presId="urn:microsoft.com/office/officeart/2017/3/layout/DropPinTimeline"/>
    <dgm:cxn modelId="{A2AA414F-7DC4-4250-B21D-62866A63C6BC}" type="presParOf" srcId="{578E6A06-6F61-48BD-9F1A-48E731D6E26D}" destId="{85C50C56-6DC8-4C47-8DBC-4FD6B1554AA4}" srcOrd="3" destOrd="0" presId="urn:microsoft.com/office/officeart/2017/3/layout/DropPinTimeline"/>
    <dgm:cxn modelId="{AEEA7548-3D0E-4A32-8C4A-EEFE5745C7DF}" type="presParOf" srcId="{578E6A06-6F61-48BD-9F1A-48E731D6E26D}" destId="{4F322B1B-F357-4BCD-BF34-8A0D705A1CE7}" srcOrd="4" destOrd="0" presId="urn:microsoft.com/office/officeart/2017/3/layout/DropPinTimeline"/>
    <dgm:cxn modelId="{7AB3159E-92F2-4399-AE36-6211AADC42EA}" type="presParOf" srcId="{578E6A06-6F61-48BD-9F1A-48E731D6E26D}" destId="{9FF32B1E-94FD-475E-9959-8E0546070C5B}" srcOrd="5" destOrd="0" presId="urn:microsoft.com/office/officeart/2017/3/layout/DropPinTimeline"/>
    <dgm:cxn modelId="{CAD3EAEA-2806-4987-BD88-048D89C54CF1}" type="presParOf" srcId="{46A6B157-7198-41C4-9D25-C4F8885F1B6F}" destId="{C9E000F5-B650-46EB-A3B0-FBA6593CE548}" srcOrd="1" destOrd="0" presId="urn:microsoft.com/office/officeart/2017/3/layout/DropPinTimeline"/>
    <dgm:cxn modelId="{5EA5B657-7F2F-44E2-B1DD-0B3ECBD1E99D}" type="presParOf" srcId="{46A6B157-7198-41C4-9D25-C4F8885F1B6F}" destId="{64373A7D-C7A5-4C0C-9781-58743159539A}" srcOrd="2" destOrd="0" presId="urn:microsoft.com/office/officeart/2017/3/layout/DropPinTimeline"/>
    <dgm:cxn modelId="{14BAE908-5010-418B-B10F-E0EF3644818C}" type="presParOf" srcId="{64373A7D-C7A5-4C0C-9781-58743159539A}" destId="{B57996C3-16BE-4CEB-B9E2-6FFC42938F41}" srcOrd="0" destOrd="0" presId="urn:microsoft.com/office/officeart/2017/3/layout/DropPinTimeline"/>
    <dgm:cxn modelId="{6EE799C9-2ACE-448A-B9B4-1F0BFCC5494D}" type="presParOf" srcId="{64373A7D-C7A5-4C0C-9781-58743159539A}" destId="{BC71368F-DA7E-405D-93AC-3A6767BF9FC6}" srcOrd="1" destOrd="0" presId="urn:microsoft.com/office/officeart/2017/3/layout/DropPinTimeline"/>
    <dgm:cxn modelId="{59CC3372-0972-45A9-AB2E-167939969C7E}" type="presParOf" srcId="{BC71368F-DA7E-405D-93AC-3A6767BF9FC6}" destId="{5B4632EA-1574-417A-A3FA-D711159FBAD1}" srcOrd="0" destOrd="0" presId="urn:microsoft.com/office/officeart/2017/3/layout/DropPinTimeline"/>
    <dgm:cxn modelId="{1BF47519-9E4E-4BB0-BCBA-A5961FF9A6CD}" type="presParOf" srcId="{BC71368F-DA7E-405D-93AC-3A6767BF9FC6}" destId="{032E0966-F86B-4BBD-BE80-8FAB861AF0E8}" srcOrd="1" destOrd="0" presId="urn:microsoft.com/office/officeart/2017/3/layout/DropPinTimeline"/>
    <dgm:cxn modelId="{882EEBD2-110A-4990-8880-616C578449B7}" type="presParOf" srcId="{64373A7D-C7A5-4C0C-9781-58743159539A}" destId="{B608C5A1-CE9E-4410-9F2F-F714CC6AB069}" srcOrd="2" destOrd="0" presId="urn:microsoft.com/office/officeart/2017/3/layout/DropPinTimeline"/>
    <dgm:cxn modelId="{E5F82FBD-2B6D-4121-BACE-4D1B9A91EC66}" type="presParOf" srcId="{64373A7D-C7A5-4C0C-9781-58743159539A}" destId="{C1E34084-406C-48D5-88FE-7226282DBC49}" srcOrd="3" destOrd="0" presId="urn:microsoft.com/office/officeart/2017/3/layout/DropPinTimeline"/>
    <dgm:cxn modelId="{B94D7E38-E5D7-44D5-B33C-E3A0C78F3780}" type="presParOf" srcId="{64373A7D-C7A5-4C0C-9781-58743159539A}" destId="{33168228-1414-4AAF-B7E5-C08A80BBB2F1}" srcOrd="4" destOrd="0" presId="urn:microsoft.com/office/officeart/2017/3/layout/DropPinTimeline"/>
    <dgm:cxn modelId="{397EE9F0-39A3-4A02-B678-70EBE6F9F893}" type="presParOf" srcId="{64373A7D-C7A5-4C0C-9781-58743159539A}" destId="{C791BCDD-76D3-4E0E-98B9-0C4903CF0E94}" srcOrd="5" destOrd="0" presId="urn:microsoft.com/office/officeart/2017/3/layout/DropPinTimeline"/>
    <dgm:cxn modelId="{AD2F3FEC-DCA0-43DB-982D-903784448797}" type="presParOf" srcId="{46A6B157-7198-41C4-9D25-C4F8885F1B6F}" destId="{3B1DA912-FDB7-4F73-8823-B30C56F7DE86}" srcOrd="3" destOrd="0" presId="urn:microsoft.com/office/officeart/2017/3/layout/DropPinTimeline"/>
    <dgm:cxn modelId="{51C3A01D-5793-42E1-B8B1-95C7AEB64581}" type="presParOf" srcId="{46A6B157-7198-41C4-9D25-C4F8885F1B6F}" destId="{DCEEC7C0-6CAC-4153-B66A-D920E3B7F504}" srcOrd="4" destOrd="0" presId="urn:microsoft.com/office/officeart/2017/3/layout/DropPinTimeline"/>
    <dgm:cxn modelId="{86D426D3-DE4C-4BB4-8C09-D2C63BD51E4E}" type="presParOf" srcId="{DCEEC7C0-6CAC-4153-B66A-D920E3B7F504}" destId="{56361E50-9FEC-48AD-A369-C1A8379B35EC}" srcOrd="0" destOrd="0" presId="urn:microsoft.com/office/officeart/2017/3/layout/DropPinTimeline"/>
    <dgm:cxn modelId="{02CD6C3F-E995-471C-94FB-C0D54B4842D5}" type="presParOf" srcId="{DCEEC7C0-6CAC-4153-B66A-D920E3B7F504}" destId="{70AC7E27-D774-4261-A80F-683BBD09A81D}" srcOrd="1" destOrd="0" presId="urn:microsoft.com/office/officeart/2017/3/layout/DropPinTimeline"/>
    <dgm:cxn modelId="{5CF11FCC-C23E-454E-AC1E-DFD67727D7CD}" type="presParOf" srcId="{70AC7E27-D774-4261-A80F-683BBD09A81D}" destId="{7BC09B8D-1C75-4604-9F35-AEC078447C45}" srcOrd="0" destOrd="0" presId="urn:microsoft.com/office/officeart/2017/3/layout/DropPinTimeline"/>
    <dgm:cxn modelId="{F5089ADD-33C1-472D-BAF2-91B6652DF1A9}" type="presParOf" srcId="{70AC7E27-D774-4261-A80F-683BBD09A81D}" destId="{DFE91A1F-E910-48AB-A4C9-128002268483}" srcOrd="1" destOrd="0" presId="urn:microsoft.com/office/officeart/2017/3/layout/DropPinTimeline"/>
    <dgm:cxn modelId="{FD943790-5411-4A3B-924D-4403B21626BA}" type="presParOf" srcId="{DCEEC7C0-6CAC-4153-B66A-D920E3B7F504}" destId="{FC8603F2-85FC-4134-978C-4054E468209C}" srcOrd="2" destOrd="0" presId="urn:microsoft.com/office/officeart/2017/3/layout/DropPinTimeline"/>
    <dgm:cxn modelId="{D5E16DB1-0EBE-490A-BD7E-FD19274E6A38}" type="presParOf" srcId="{DCEEC7C0-6CAC-4153-B66A-D920E3B7F504}" destId="{4EB3AA5C-1289-44C6-9F3E-859ABA28E18F}" srcOrd="3" destOrd="0" presId="urn:microsoft.com/office/officeart/2017/3/layout/DropPinTimeline"/>
    <dgm:cxn modelId="{8DE5DA9E-2AA7-43F7-8DD5-E5ECEF772101}" type="presParOf" srcId="{DCEEC7C0-6CAC-4153-B66A-D920E3B7F504}" destId="{0BB03C0E-97EC-4D66-9B09-35D689DAB28C}" srcOrd="4" destOrd="0" presId="urn:microsoft.com/office/officeart/2017/3/layout/DropPinTimeline"/>
    <dgm:cxn modelId="{DA57C1DD-192D-489A-BBC9-D9ACA01A09F2}" type="presParOf" srcId="{DCEEC7C0-6CAC-4153-B66A-D920E3B7F504}" destId="{1A7A92CB-81F0-42D4-87BF-4008DEFA9CA8}" srcOrd="5" destOrd="0" presId="urn:microsoft.com/office/officeart/2017/3/layout/DropPinTimeline"/>
    <dgm:cxn modelId="{7E5E61DA-CACE-4FC7-A295-A50C9FA0159E}" type="presParOf" srcId="{46A6B157-7198-41C4-9D25-C4F8885F1B6F}" destId="{ABE3202B-256B-4398-8B41-CB40EDB06266}" srcOrd="5" destOrd="0" presId="urn:microsoft.com/office/officeart/2017/3/layout/DropPinTimeline"/>
    <dgm:cxn modelId="{07DA9BDD-D756-4F29-80E5-7856AC99F270}" type="presParOf" srcId="{46A6B157-7198-41C4-9D25-C4F8885F1B6F}" destId="{B744CD57-FD23-4E62-9589-4CAC57B034E9}" srcOrd="6" destOrd="0" presId="urn:microsoft.com/office/officeart/2017/3/layout/DropPinTimeline"/>
    <dgm:cxn modelId="{A54741C0-57CC-4443-9EC5-35B27EE5E879}" type="presParOf" srcId="{B744CD57-FD23-4E62-9589-4CAC57B034E9}" destId="{D891B168-1DA5-4124-931F-A51FCB8EFC11}" srcOrd="0" destOrd="0" presId="urn:microsoft.com/office/officeart/2017/3/layout/DropPinTimeline"/>
    <dgm:cxn modelId="{44B3C3FE-C503-4088-9594-FF6526E19BF3}" type="presParOf" srcId="{B744CD57-FD23-4E62-9589-4CAC57B034E9}" destId="{42206762-CD73-4F82-B16A-D168E2503215}" srcOrd="1" destOrd="0" presId="urn:microsoft.com/office/officeart/2017/3/layout/DropPinTimeline"/>
    <dgm:cxn modelId="{239B9997-909E-499F-90E5-95A977AC216C}" type="presParOf" srcId="{42206762-CD73-4F82-B16A-D168E2503215}" destId="{C0DBECBF-E3AA-450B-95D4-8349AA21B4F8}" srcOrd="0" destOrd="0" presId="urn:microsoft.com/office/officeart/2017/3/layout/DropPinTimeline"/>
    <dgm:cxn modelId="{913BA6FA-228D-4434-8839-0BBC563346A1}" type="presParOf" srcId="{42206762-CD73-4F82-B16A-D168E2503215}" destId="{6EDDD44C-F5E4-49AD-B1D9-346B8B8AEE8F}" srcOrd="1" destOrd="0" presId="urn:microsoft.com/office/officeart/2017/3/layout/DropPinTimeline"/>
    <dgm:cxn modelId="{81CB2C61-6B70-4A51-ACCE-DD65EFE72264}" type="presParOf" srcId="{B744CD57-FD23-4E62-9589-4CAC57B034E9}" destId="{FE564261-183D-47F9-8E7E-BCFC5023A815}" srcOrd="2" destOrd="0" presId="urn:microsoft.com/office/officeart/2017/3/layout/DropPinTimeline"/>
    <dgm:cxn modelId="{0D94F868-59F8-4671-9038-53D01D6C70F0}" type="presParOf" srcId="{B744CD57-FD23-4E62-9589-4CAC57B034E9}" destId="{3DA36ABE-9810-4ED4-9A55-2905E7588D06}" srcOrd="3" destOrd="0" presId="urn:microsoft.com/office/officeart/2017/3/layout/DropPinTimeline"/>
    <dgm:cxn modelId="{A0A095FA-FAD3-4861-A220-140A889CB7D8}" type="presParOf" srcId="{B744CD57-FD23-4E62-9589-4CAC57B034E9}" destId="{4B9F5909-A57C-4893-9C8A-D5960FE9BE37}" srcOrd="4" destOrd="0" presId="urn:microsoft.com/office/officeart/2017/3/layout/DropPinTimeline"/>
    <dgm:cxn modelId="{8FFFA548-0EFE-4476-B5A5-95CB32500074}" type="presParOf" srcId="{B744CD57-FD23-4E62-9589-4CAC57B034E9}" destId="{DEDCEF89-DB8F-4197-B2D2-2D39426E0B96}" srcOrd="5" destOrd="0" presId="urn:microsoft.com/office/officeart/2017/3/layout/DropPinTimeline"/>
    <dgm:cxn modelId="{D7A836E4-E400-4ED7-ABF3-88920F3B86D1}" type="presParOf" srcId="{46A6B157-7198-41C4-9D25-C4F8885F1B6F}" destId="{4A96FD2F-C127-41DC-AA54-1EEBED6BA483}" srcOrd="7" destOrd="0" presId="urn:microsoft.com/office/officeart/2017/3/layout/DropPinTimeline"/>
    <dgm:cxn modelId="{2E35C8AB-C54E-4DE6-98F2-126D8B12CA35}" type="presParOf" srcId="{46A6B157-7198-41C4-9D25-C4F8885F1B6F}" destId="{A1AE2BC4-A99C-4DD3-A84D-EB3461D18287}" srcOrd="8" destOrd="0" presId="urn:microsoft.com/office/officeart/2017/3/layout/DropPinTimeline"/>
    <dgm:cxn modelId="{AC45CECB-C5CF-4E80-98D8-0844891DC577}" type="presParOf" srcId="{A1AE2BC4-A99C-4DD3-A84D-EB3461D18287}" destId="{278CF1E0-B1C4-4B10-A5EC-FD7EF0557E2D}" srcOrd="0" destOrd="0" presId="urn:microsoft.com/office/officeart/2017/3/layout/DropPinTimeline"/>
    <dgm:cxn modelId="{FAC5196A-0FF0-48C2-A8D5-A327A9296F37}" type="presParOf" srcId="{A1AE2BC4-A99C-4DD3-A84D-EB3461D18287}" destId="{27B65FB4-BE6A-41E6-BBE9-8DC9F7B73486}" srcOrd="1" destOrd="0" presId="urn:microsoft.com/office/officeart/2017/3/layout/DropPinTimeline"/>
    <dgm:cxn modelId="{6506C7DF-695E-463E-9F7A-076AACE839A3}" type="presParOf" srcId="{27B65FB4-BE6A-41E6-BBE9-8DC9F7B73486}" destId="{488CC4C6-DFBC-460C-A9ED-BEDA8CC682D4}" srcOrd="0" destOrd="0" presId="urn:microsoft.com/office/officeart/2017/3/layout/DropPinTimeline"/>
    <dgm:cxn modelId="{BB2EC07F-9382-4ADC-B58A-370E51165161}" type="presParOf" srcId="{27B65FB4-BE6A-41E6-BBE9-8DC9F7B73486}" destId="{48CA82DA-B677-461B-A08D-337683480059}" srcOrd="1" destOrd="0" presId="urn:microsoft.com/office/officeart/2017/3/layout/DropPinTimeline"/>
    <dgm:cxn modelId="{D2C7B1A6-CF92-4104-85AF-7ED69E77FB2E}" type="presParOf" srcId="{A1AE2BC4-A99C-4DD3-A84D-EB3461D18287}" destId="{D1646913-A3FA-4470-A3E9-C64B0A13A62A}" srcOrd="2" destOrd="0" presId="urn:microsoft.com/office/officeart/2017/3/layout/DropPinTimeline"/>
    <dgm:cxn modelId="{6DFB5DDF-069E-470A-9D51-14C2EEBAEAB6}" type="presParOf" srcId="{A1AE2BC4-A99C-4DD3-A84D-EB3461D18287}" destId="{6EC2FC68-E1B8-4274-8090-C2C96A4CD82C}" srcOrd="3" destOrd="0" presId="urn:microsoft.com/office/officeart/2017/3/layout/DropPinTimeline"/>
    <dgm:cxn modelId="{E13030DA-BCC9-42B5-90A4-C1245E765FC8}" type="presParOf" srcId="{A1AE2BC4-A99C-4DD3-A84D-EB3461D18287}" destId="{4F41BF23-550C-4E7F-977E-3D22E3AF7B51}" srcOrd="4" destOrd="0" presId="urn:microsoft.com/office/officeart/2017/3/layout/DropPinTimeline"/>
    <dgm:cxn modelId="{5DC7870F-4614-4A72-AB7A-994AF1F8A4DE}" type="presParOf" srcId="{A1AE2BC4-A99C-4DD3-A84D-EB3461D18287}" destId="{5018695D-CFD4-49F8-8967-BA8A0C0A0DE1}" srcOrd="5" destOrd="0" presId="urn:microsoft.com/office/officeart/2017/3/layout/DropPinTimeline"/>
    <dgm:cxn modelId="{39DED560-FDC7-4A20-BA37-B726CE3DBE1E}" type="presParOf" srcId="{46A6B157-7198-41C4-9D25-C4F8885F1B6F}" destId="{61EA613E-57A8-485F-A4A9-29037092E83A}" srcOrd="9" destOrd="0" presId="urn:microsoft.com/office/officeart/2017/3/layout/DropPinTimeline"/>
    <dgm:cxn modelId="{54E41EA0-9E87-40EF-B950-CD0D02632A5E}" type="presParOf" srcId="{46A6B157-7198-41C4-9D25-C4F8885F1B6F}" destId="{0F3B3032-C16A-44EB-AE28-CB7C1D797D2B}" srcOrd="10" destOrd="0" presId="urn:microsoft.com/office/officeart/2017/3/layout/DropPinTimeline"/>
    <dgm:cxn modelId="{1942FCC2-B760-454F-8ED4-284B5F0D173F}" type="presParOf" srcId="{0F3B3032-C16A-44EB-AE28-CB7C1D797D2B}" destId="{A64C6D16-2F77-439A-848A-F1081C5E5CBE}" srcOrd="0" destOrd="0" presId="urn:microsoft.com/office/officeart/2017/3/layout/DropPinTimeline"/>
    <dgm:cxn modelId="{AC143F48-BF04-4D0E-89BA-960F2ABBD0BF}" type="presParOf" srcId="{0F3B3032-C16A-44EB-AE28-CB7C1D797D2B}" destId="{8EFC6EAF-71E5-48C3-9F69-6FB96640B14F}" srcOrd="1" destOrd="0" presId="urn:microsoft.com/office/officeart/2017/3/layout/DropPinTimeline"/>
    <dgm:cxn modelId="{9D150C9C-5EFC-4A02-8C37-075CE44C91E1}" type="presParOf" srcId="{8EFC6EAF-71E5-48C3-9F69-6FB96640B14F}" destId="{73F98938-B973-410F-B6E0-43437FA146E6}" srcOrd="0" destOrd="0" presId="urn:microsoft.com/office/officeart/2017/3/layout/DropPinTimeline"/>
    <dgm:cxn modelId="{64F7D1CF-1C75-4E99-9650-834BFE5A5694}" type="presParOf" srcId="{8EFC6EAF-71E5-48C3-9F69-6FB96640B14F}" destId="{26BE64BD-02BC-4C6F-AC50-F9617E59754D}" srcOrd="1" destOrd="0" presId="urn:microsoft.com/office/officeart/2017/3/layout/DropPinTimeline"/>
    <dgm:cxn modelId="{C16907F7-D721-4CDC-AE06-6F5EE47FD277}" type="presParOf" srcId="{0F3B3032-C16A-44EB-AE28-CB7C1D797D2B}" destId="{5C5070CD-E29E-4F50-9A43-342A2DE968FF}" srcOrd="2" destOrd="0" presId="urn:microsoft.com/office/officeart/2017/3/layout/DropPinTimeline"/>
    <dgm:cxn modelId="{CA8AB878-D5FF-4555-BB9A-8E6D1CC53290}" type="presParOf" srcId="{0F3B3032-C16A-44EB-AE28-CB7C1D797D2B}" destId="{6FED4196-A0D3-4E5C-83DA-99291A8FFFC3}" srcOrd="3" destOrd="0" presId="urn:microsoft.com/office/officeart/2017/3/layout/DropPinTimeline"/>
    <dgm:cxn modelId="{55A40688-F4F2-41AC-A466-706C7C2D4FCF}" type="presParOf" srcId="{0F3B3032-C16A-44EB-AE28-CB7C1D797D2B}" destId="{54DE4918-169B-4E9C-B946-44A9D45AEC94}" srcOrd="4" destOrd="0" presId="urn:microsoft.com/office/officeart/2017/3/layout/DropPinTimeline"/>
    <dgm:cxn modelId="{506414DA-3D19-4555-9698-F2128A0EF183}" type="presParOf" srcId="{0F3B3032-C16A-44EB-AE28-CB7C1D797D2B}" destId="{75F2030E-997B-4809-B3F1-AEF48EEEDB2B}" srcOrd="5" destOrd="0" presId="urn:microsoft.com/office/officeart/2017/3/layout/DropPinTimeline"/>
    <dgm:cxn modelId="{D9D85D0B-AFA1-4EBA-AB53-6170B5655417}" type="presParOf" srcId="{46A6B157-7198-41C4-9D25-C4F8885F1B6F}" destId="{2B784D26-7949-4177-ADB8-6E6F01049675}" srcOrd="11" destOrd="0" presId="urn:microsoft.com/office/officeart/2017/3/layout/DropPinTimeline"/>
    <dgm:cxn modelId="{E8E7995E-35F3-402A-95CC-9E0D89C5779D}" type="presParOf" srcId="{46A6B157-7198-41C4-9D25-C4F8885F1B6F}" destId="{F2B9079D-2581-4A42-8B66-B1772EEC3741}" srcOrd="12" destOrd="0" presId="urn:microsoft.com/office/officeart/2017/3/layout/DropPinTimeline"/>
    <dgm:cxn modelId="{8FCC9D4F-D2A8-4A5B-821F-0C7D53A91146}" type="presParOf" srcId="{F2B9079D-2581-4A42-8B66-B1772EEC3741}" destId="{0DDD5AD3-1D75-4067-8DD5-8E8F8AA2FB0E}" srcOrd="0" destOrd="0" presId="urn:microsoft.com/office/officeart/2017/3/layout/DropPinTimeline"/>
    <dgm:cxn modelId="{58267A59-18DC-45AC-B87B-9E4F176F6298}" type="presParOf" srcId="{F2B9079D-2581-4A42-8B66-B1772EEC3741}" destId="{924A7A43-E8FF-41DC-8DA9-BFB92ED6670E}" srcOrd="1" destOrd="0" presId="urn:microsoft.com/office/officeart/2017/3/layout/DropPinTimeline"/>
    <dgm:cxn modelId="{FBD9CEEB-ED0D-42C1-AF0B-BEA7B332F3D6}" type="presParOf" srcId="{924A7A43-E8FF-41DC-8DA9-BFB92ED6670E}" destId="{32C83320-A595-4952-8928-D84FC6524AC9}" srcOrd="0" destOrd="0" presId="urn:microsoft.com/office/officeart/2017/3/layout/DropPinTimeline"/>
    <dgm:cxn modelId="{0D5C894C-B742-4C85-9F5E-DCA46584B652}" type="presParOf" srcId="{924A7A43-E8FF-41DC-8DA9-BFB92ED6670E}" destId="{65875B11-D8A1-4CC0-9FBB-0DAFA9EB929E}" srcOrd="1" destOrd="0" presId="urn:microsoft.com/office/officeart/2017/3/layout/DropPinTimeline"/>
    <dgm:cxn modelId="{ACF34974-DD7B-40E2-BE04-B41D4A5F17EA}" type="presParOf" srcId="{F2B9079D-2581-4A42-8B66-B1772EEC3741}" destId="{FD4AF7DF-672E-408A-A3D7-9024E053B3D6}" srcOrd="2" destOrd="0" presId="urn:microsoft.com/office/officeart/2017/3/layout/DropPinTimeline"/>
    <dgm:cxn modelId="{0CC7CB62-52FB-4812-89AC-E34DECC06620}" type="presParOf" srcId="{F2B9079D-2581-4A42-8B66-B1772EEC3741}" destId="{429F3078-E56E-45F2-8B89-97193691B562}" srcOrd="3" destOrd="0" presId="urn:microsoft.com/office/officeart/2017/3/layout/DropPinTimeline"/>
    <dgm:cxn modelId="{1E2FFA14-6D36-4B39-B1C4-F870E7706158}" type="presParOf" srcId="{F2B9079D-2581-4A42-8B66-B1772EEC3741}" destId="{F359D806-41FC-41A0-8A49-E02E1D3F8D1E}" srcOrd="4" destOrd="0" presId="urn:microsoft.com/office/officeart/2017/3/layout/DropPinTimeline"/>
    <dgm:cxn modelId="{65BAF193-AD2B-4E9B-B500-F0FDD2F58ACB}" type="presParOf" srcId="{F2B9079D-2581-4A42-8B66-B1772EEC3741}" destId="{8C6100F5-47A3-4A1F-B017-F195AD5DEE13}" srcOrd="5" destOrd="0" presId="urn:microsoft.com/office/officeart/2017/3/layout/DropPinTimeline"/>
    <dgm:cxn modelId="{FD9D77FC-6DFF-411F-8606-17848AE64614}" type="presParOf" srcId="{46A6B157-7198-41C4-9D25-C4F8885F1B6F}" destId="{E46B8E59-0408-4878-A68B-7167B15F8E7A}" srcOrd="13" destOrd="0" presId="urn:microsoft.com/office/officeart/2017/3/layout/DropPinTimeline"/>
    <dgm:cxn modelId="{CC9AE261-3EFF-4A84-8658-F7701881A0E2}" type="presParOf" srcId="{46A6B157-7198-41C4-9D25-C4F8885F1B6F}" destId="{A2CACA1A-10D3-49E3-9AA8-5F9767842434}" srcOrd="14" destOrd="0" presId="urn:microsoft.com/office/officeart/2017/3/layout/DropPinTimeline"/>
    <dgm:cxn modelId="{07F5AD7C-FD60-412F-B998-9C0A4E7EE6BE}" type="presParOf" srcId="{A2CACA1A-10D3-49E3-9AA8-5F9767842434}" destId="{E6C36927-4641-4EB9-9029-09AADBEFBCBF}" srcOrd="0" destOrd="0" presId="urn:microsoft.com/office/officeart/2017/3/layout/DropPinTimeline"/>
    <dgm:cxn modelId="{8923B580-6B74-45CC-9A54-3C49069F4A04}" type="presParOf" srcId="{A2CACA1A-10D3-49E3-9AA8-5F9767842434}" destId="{87E6F294-FACB-4B7B-8BCC-B111C7DED61D}" srcOrd="1" destOrd="0" presId="urn:microsoft.com/office/officeart/2017/3/layout/DropPinTimeline"/>
    <dgm:cxn modelId="{5BFB3EFD-57A1-4C21-A701-3D7030819EBB}" type="presParOf" srcId="{87E6F294-FACB-4B7B-8BCC-B111C7DED61D}" destId="{EBDD5BAD-A0BC-4851-9849-97B1E1B0D9CD}" srcOrd="0" destOrd="0" presId="urn:microsoft.com/office/officeart/2017/3/layout/DropPinTimeline"/>
    <dgm:cxn modelId="{C916F07A-8D5D-444A-A64E-FCD3BC7D332D}" type="presParOf" srcId="{87E6F294-FACB-4B7B-8BCC-B111C7DED61D}" destId="{DC7650E6-3022-46BF-A2F3-42CBD2EA63D9}" srcOrd="1" destOrd="0" presId="urn:microsoft.com/office/officeart/2017/3/layout/DropPinTimeline"/>
    <dgm:cxn modelId="{BEFC6B93-7EFA-40C4-8BF7-2E144EE3492E}" type="presParOf" srcId="{A2CACA1A-10D3-49E3-9AA8-5F9767842434}" destId="{08E8711F-321F-4328-A4EA-06592B6B86A7}" srcOrd="2" destOrd="0" presId="urn:microsoft.com/office/officeart/2017/3/layout/DropPinTimeline"/>
    <dgm:cxn modelId="{946FE22A-B06D-401D-940B-97A62DF1D67C}" type="presParOf" srcId="{A2CACA1A-10D3-49E3-9AA8-5F9767842434}" destId="{AC5E4248-63E6-4B7E-B49B-21B361E9EFE1}" srcOrd="3" destOrd="0" presId="urn:microsoft.com/office/officeart/2017/3/layout/DropPinTimeline"/>
    <dgm:cxn modelId="{249CCC4F-9DD5-4691-89FC-3C76946E4ADC}" type="presParOf" srcId="{A2CACA1A-10D3-49E3-9AA8-5F9767842434}" destId="{4A26396D-E538-47C6-A418-BC043B4987DA}" srcOrd="4" destOrd="0" presId="urn:microsoft.com/office/officeart/2017/3/layout/DropPinTimeline"/>
    <dgm:cxn modelId="{C3D60A57-EB98-4256-873D-6B4C1A2E9878}" type="presParOf" srcId="{A2CACA1A-10D3-49E3-9AA8-5F9767842434}" destId="{FD230F0E-02EC-412C-B9FD-97C90B72BFA0}" srcOrd="5" destOrd="0" presId="urn:microsoft.com/office/officeart/2017/3/layout/DropPinTimeline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6C05DC-5C3F-6744-B063-D44546628F1F}">
      <dsp:nvSpPr>
        <dsp:cNvPr id="0" name=""/>
        <dsp:cNvSpPr/>
      </dsp:nvSpPr>
      <dsp:spPr>
        <a:xfrm>
          <a:off x="0" y="1074"/>
          <a:ext cx="6492875" cy="1123571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entury Gothic" panose="020B0502020202020204" pitchFamily="34" charset="0"/>
            </a:rPr>
            <a:t>Study Aims </a:t>
          </a:r>
          <a:r>
            <a:rPr lang="en-GB" sz="2000" kern="1200" dirty="0">
              <a:latin typeface="Century Gothic" panose="020B0502020202020204" pitchFamily="34" charset="0"/>
            </a:rPr>
            <a:t>– assess rate of RTS following ACLR, considering multiple factors.</a:t>
          </a:r>
          <a:endParaRPr lang="en-US" sz="2000" kern="1200" dirty="0">
            <a:latin typeface="Century Gothic" panose="020B0502020202020204" pitchFamily="34" charset="0"/>
          </a:endParaRPr>
        </a:p>
      </dsp:txBody>
      <dsp:txXfrm>
        <a:off x="54848" y="55922"/>
        <a:ext cx="6383179" cy="1013875"/>
      </dsp:txXfrm>
    </dsp:sp>
    <dsp:sp modelId="{B1ABB672-E1EB-5240-A70F-F56716F0D69F}">
      <dsp:nvSpPr>
        <dsp:cNvPr id="0" name=""/>
        <dsp:cNvSpPr/>
      </dsp:nvSpPr>
      <dsp:spPr>
        <a:xfrm>
          <a:off x="0" y="1138792"/>
          <a:ext cx="6492875" cy="1123571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entury Gothic" panose="020B0502020202020204" pitchFamily="34" charset="0"/>
            </a:rPr>
            <a:t>Assess confidence of RTS in elite to non-elite athletes - fear of re-injury/</a:t>
          </a:r>
          <a:r>
            <a:rPr lang="en-GB" sz="2000" kern="1200" dirty="0" err="1">
              <a:solidFill>
                <a:schemeClr val="bg1"/>
              </a:solidFill>
              <a:effectLst/>
              <a:latin typeface="Century Gothic" panose="020B0502020202020204" pitchFamily="34" charset="0"/>
              <a:ea typeface="+mn-ea"/>
              <a:cs typeface="+mn-cs"/>
            </a:rPr>
            <a:t>kinesiophobia</a:t>
          </a:r>
          <a:r>
            <a:rPr lang="en-GB" sz="2000" kern="1200" dirty="0">
              <a:solidFill>
                <a:schemeClr val="bg1"/>
              </a:solidFill>
              <a:latin typeface="Century Gothic" panose="020B0502020202020204" pitchFamily="34" charset="0"/>
            </a:rPr>
            <a:t> </a:t>
          </a:r>
          <a:r>
            <a:rPr lang="en-GB" sz="2000" kern="1200" dirty="0">
              <a:latin typeface="Century Gothic" panose="020B0502020202020204" pitchFamily="34" charset="0"/>
            </a:rPr>
            <a:t>after RTS.</a:t>
          </a:r>
          <a:endParaRPr lang="en-US" sz="2000" kern="1200" dirty="0">
            <a:latin typeface="Century Gothic" panose="020B0502020202020204" pitchFamily="34" charset="0"/>
          </a:endParaRPr>
        </a:p>
      </dsp:txBody>
      <dsp:txXfrm>
        <a:off x="54848" y="1193640"/>
        <a:ext cx="6383179" cy="1013875"/>
      </dsp:txXfrm>
    </dsp:sp>
    <dsp:sp modelId="{D1A9C6F4-83B5-824E-9B03-0AE6AB024E6B}">
      <dsp:nvSpPr>
        <dsp:cNvPr id="0" name=""/>
        <dsp:cNvSpPr/>
      </dsp:nvSpPr>
      <dsp:spPr>
        <a:xfrm>
          <a:off x="0" y="2276510"/>
          <a:ext cx="6492875" cy="1123571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entury Gothic" panose="020B0502020202020204" pitchFamily="34" charset="0"/>
            </a:rPr>
            <a:t>Assess psychological factors - important for RTS after injury?</a:t>
          </a:r>
          <a:endParaRPr lang="en-US" sz="2000" kern="1200" dirty="0">
            <a:solidFill>
              <a:srgbClr val="FF0000"/>
            </a:solidFill>
            <a:latin typeface="Century Gothic" panose="020B0502020202020204" pitchFamily="34" charset="0"/>
          </a:endParaRPr>
        </a:p>
      </dsp:txBody>
      <dsp:txXfrm>
        <a:off x="54848" y="2331358"/>
        <a:ext cx="6383179" cy="1013875"/>
      </dsp:txXfrm>
    </dsp:sp>
    <dsp:sp modelId="{F76EC97D-A173-D145-AB09-139BCD6767F0}">
      <dsp:nvSpPr>
        <dsp:cNvPr id="0" name=""/>
        <dsp:cNvSpPr/>
      </dsp:nvSpPr>
      <dsp:spPr>
        <a:xfrm>
          <a:off x="0" y="3414229"/>
          <a:ext cx="6492875" cy="1123571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entury Gothic" panose="020B0502020202020204" pitchFamily="34" charset="0"/>
            </a:rPr>
            <a:t>Sports Therapist - determine why individuals don’t return to pre-injury level? </a:t>
          </a:r>
          <a:endParaRPr lang="en-US" sz="2000" kern="1200" dirty="0">
            <a:latin typeface="Century Gothic" panose="020B0502020202020204" pitchFamily="34" charset="0"/>
          </a:endParaRPr>
        </a:p>
      </dsp:txBody>
      <dsp:txXfrm>
        <a:off x="54848" y="3469077"/>
        <a:ext cx="6383179" cy="1013875"/>
      </dsp:txXfrm>
    </dsp:sp>
    <dsp:sp modelId="{86ECF1E6-22B2-7A4E-A9EC-687EC7664863}">
      <dsp:nvSpPr>
        <dsp:cNvPr id="0" name=""/>
        <dsp:cNvSpPr/>
      </dsp:nvSpPr>
      <dsp:spPr>
        <a:xfrm>
          <a:off x="0" y="4551947"/>
          <a:ext cx="6492875" cy="1123571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entury Gothic" panose="020B0502020202020204" pitchFamily="34" charset="0"/>
            </a:rPr>
            <a:t>Outcome</a:t>
          </a:r>
          <a:r>
            <a:rPr lang="en-GB" sz="2000" kern="1200" dirty="0">
              <a:latin typeface="Century Gothic" panose="020B0502020202020204" pitchFamily="34" charset="0"/>
            </a:rPr>
            <a:t> - determine if players are returning to pre-injury sport at same level prior ACLR. Difference between RTS &amp; NRTS or elite and recreational players?</a:t>
          </a:r>
          <a:endParaRPr lang="en-US" sz="2000" kern="1200" dirty="0">
            <a:latin typeface="Century Gothic" panose="020B0502020202020204" pitchFamily="34" charset="0"/>
          </a:endParaRPr>
        </a:p>
      </dsp:txBody>
      <dsp:txXfrm>
        <a:off x="54848" y="4606795"/>
        <a:ext cx="6383179" cy="10138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204284-1F7C-4D58-BC79-8C2DEE7E9FAF}">
      <dsp:nvSpPr>
        <dsp:cNvPr id="0" name=""/>
        <dsp:cNvSpPr/>
      </dsp:nvSpPr>
      <dsp:spPr>
        <a:xfrm>
          <a:off x="0" y="1139267"/>
          <a:ext cx="10386060" cy="428624"/>
        </a:xfrm>
        <a:prstGeom prst="homePlate">
          <a:avLst/>
        </a:prstGeom>
        <a:gradFill rotWithShape="0">
          <a:gsLst>
            <a:gs pos="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lin ang="1200000" scaled="0"/>
        </a:gradFill>
        <a:ln w="12700" cap="flat" cmpd="sng" algn="ctr">
          <a:noFill/>
          <a:prstDash val="solid"/>
          <a:miter lim="800000"/>
          <a:tailEnd type="arrow" w="sm" len="sm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EF924A-339B-436A-9151-9C7B0B0377B9}">
      <dsp:nvSpPr>
        <dsp:cNvPr id="0" name=""/>
        <dsp:cNvSpPr/>
      </dsp:nvSpPr>
      <dsp:spPr>
        <a:xfrm rot="8100000">
          <a:off x="42240" y="311947"/>
          <a:ext cx="199082" cy="199082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6B4BA4-33F0-43CE-A60E-B95E195AD5A9}">
      <dsp:nvSpPr>
        <dsp:cNvPr id="0" name=""/>
        <dsp:cNvSpPr/>
      </dsp:nvSpPr>
      <dsp:spPr>
        <a:xfrm>
          <a:off x="64356" y="334063"/>
          <a:ext cx="154849" cy="154849"/>
        </a:xfrm>
        <a:prstGeom prst="donut">
          <a:avLst/>
        </a:prstGeom>
        <a:solidFill>
          <a:schemeClr val="bg1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82CF5D-A585-4990-846A-5EDBD19A9BDB}">
      <dsp:nvSpPr>
        <dsp:cNvPr id="0" name=""/>
        <dsp:cNvSpPr/>
      </dsp:nvSpPr>
      <dsp:spPr>
        <a:xfrm>
          <a:off x="282553" y="552260"/>
          <a:ext cx="1918920" cy="80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14300" rIns="114300" bIns="17145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>
                  <a:lumMod val="65000"/>
                  <a:lumOff val="35000"/>
                </a:schemeClr>
              </a:solidFill>
            </a:rPr>
            <a:t>Proposal Presentation</a:t>
          </a:r>
        </a:p>
      </dsp:txBody>
      <dsp:txXfrm>
        <a:off x="282553" y="552260"/>
        <a:ext cx="1918920" cy="801319"/>
      </dsp:txXfrm>
    </dsp:sp>
    <dsp:sp modelId="{85C50C56-6DC8-4C47-8DBC-4FD6B1554AA4}">
      <dsp:nvSpPr>
        <dsp:cNvPr id="0" name=""/>
        <dsp:cNvSpPr/>
      </dsp:nvSpPr>
      <dsp:spPr>
        <a:xfrm>
          <a:off x="282553" y="270715"/>
          <a:ext cx="1918920" cy="281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>
              <a:solidFill>
                <a:schemeClr val="tx1">
                  <a:lumMod val="65000"/>
                  <a:lumOff val="35000"/>
                </a:schemeClr>
              </a:solidFill>
            </a:rPr>
            <a:t>19.11.21</a:t>
          </a:r>
        </a:p>
      </dsp:txBody>
      <dsp:txXfrm>
        <a:off x="282553" y="270715"/>
        <a:ext cx="1918920" cy="281544"/>
      </dsp:txXfrm>
    </dsp:sp>
    <dsp:sp modelId="{4F322B1B-F357-4BCD-BF34-8A0D705A1CE7}">
      <dsp:nvSpPr>
        <dsp:cNvPr id="0" name=""/>
        <dsp:cNvSpPr/>
      </dsp:nvSpPr>
      <dsp:spPr>
        <a:xfrm>
          <a:off x="141781" y="552260"/>
          <a:ext cx="0" cy="801319"/>
        </a:xfrm>
        <a:prstGeom prst="line">
          <a:avLst/>
        </a:prstGeom>
        <a:noFill/>
        <a:ln w="3175" cap="flat" cmpd="sng" algn="ctr">
          <a:solidFill>
            <a:schemeClr val="bg1">
              <a:lumMod val="8500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727168-E825-43C1-AF50-41E115F59C0C}">
      <dsp:nvSpPr>
        <dsp:cNvPr id="0" name=""/>
        <dsp:cNvSpPr/>
      </dsp:nvSpPr>
      <dsp:spPr>
        <a:xfrm>
          <a:off x="116442" y="1328240"/>
          <a:ext cx="50678" cy="50678"/>
        </a:xfrm>
        <a:prstGeom prst="ellipse">
          <a:avLst/>
        </a:prstGeom>
        <a:solidFill>
          <a:schemeClr val="accent1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4632EA-1574-417A-A3FA-D711159FBAD1}">
      <dsp:nvSpPr>
        <dsp:cNvPr id="0" name=""/>
        <dsp:cNvSpPr/>
      </dsp:nvSpPr>
      <dsp:spPr>
        <a:xfrm rot="18900000">
          <a:off x="1195395" y="2196129"/>
          <a:ext cx="199082" cy="199082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2E0966-F86B-4BBD-BE80-8FAB861AF0E8}">
      <dsp:nvSpPr>
        <dsp:cNvPr id="0" name=""/>
        <dsp:cNvSpPr/>
      </dsp:nvSpPr>
      <dsp:spPr>
        <a:xfrm>
          <a:off x="1217512" y="2218246"/>
          <a:ext cx="154849" cy="154849"/>
        </a:xfrm>
        <a:prstGeom prst="donut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08C5A1-CE9E-4410-9F2F-F714CC6AB069}">
      <dsp:nvSpPr>
        <dsp:cNvPr id="0" name=""/>
        <dsp:cNvSpPr/>
      </dsp:nvSpPr>
      <dsp:spPr>
        <a:xfrm>
          <a:off x="1435709" y="1353579"/>
          <a:ext cx="1918920" cy="80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1450" rIns="0" bIns="114300" numCol="1" spcCol="1270" anchor="b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>
                  <a:lumMod val="65000"/>
                  <a:lumOff val="35000"/>
                </a:schemeClr>
              </a:solidFill>
            </a:rPr>
            <a:t>Ethics Form</a:t>
          </a:r>
        </a:p>
      </dsp:txBody>
      <dsp:txXfrm>
        <a:off x="1435709" y="1353579"/>
        <a:ext cx="1918920" cy="801319"/>
      </dsp:txXfrm>
    </dsp:sp>
    <dsp:sp modelId="{C1E34084-406C-48D5-88FE-7226282DBC49}">
      <dsp:nvSpPr>
        <dsp:cNvPr id="0" name=""/>
        <dsp:cNvSpPr/>
      </dsp:nvSpPr>
      <dsp:spPr>
        <a:xfrm>
          <a:off x="1435709" y="2154898"/>
          <a:ext cx="1918920" cy="281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b="1" kern="1200" dirty="0">
              <a:solidFill>
                <a:schemeClr val="tx1">
                  <a:lumMod val="65000"/>
                  <a:lumOff val="35000"/>
                </a:schemeClr>
              </a:solidFill>
            </a:rPr>
            <a:t>26.11.21</a:t>
          </a:r>
          <a:endParaRPr lang="en-US" sz="14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1435709" y="2154898"/>
        <a:ext cx="1918920" cy="281544"/>
      </dsp:txXfrm>
    </dsp:sp>
    <dsp:sp modelId="{33168228-1414-4AAF-B7E5-C08A80BBB2F1}">
      <dsp:nvSpPr>
        <dsp:cNvPr id="0" name=""/>
        <dsp:cNvSpPr/>
      </dsp:nvSpPr>
      <dsp:spPr>
        <a:xfrm>
          <a:off x="1294936" y="1353579"/>
          <a:ext cx="0" cy="801319"/>
        </a:xfrm>
        <a:prstGeom prst="line">
          <a:avLst/>
        </a:prstGeom>
        <a:noFill/>
        <a:ln w="3175" cap="flat" cmpd="sng" algn="ctr">
          <a:solidFill>
            <a:prstClr val="white">
              <a:lumMod val="85000"/>
            </a:prst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7996C3-16BE-4CEB-B9E2-6FFC42938F41}">
      <dsp:nvSpPr>
        <dsp:cNvPr id="0" name=""/>
        <dsp:cNvSpPr/>
      </dsp:nvSpPr>
      <dsp:spPr>
        <a:xfrm>
          <a:off x="1269597" y="1328240"/>
          <a:ext cx="50678" cy="506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C09B8D-1C75-4604-9F35-AEC078447C45}">
      <dsp:nvSpPr>
        <dsp:cNvPr id="0" name=""/>
        <dsp:cNvSpPr/>
      </dsp:nvSpPr>
      <dsp:spPr>
        <a:xfrm rot="8100000">
          <a:off x="2348551" y="311947"/>
          <a:ext cx="199082" cy="199082"/>
        </a:xfrm>
        <a:prstGeom prst="ellipse">
          <a:avLst/>
        </a:prstGeom>
        <a:solidFill>
          <a:schemeClr val="accent3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E91A1F-E910-48AB-A4C9-128002268483}">
      <dsp:nvSpPr>
        <dsp:cNvPr id="0" name=""/>
        <dsp:cNvSpPr/>
      </dsp:nvSpPr>
      <dsp:spPr>
        <a:xfrm>
          <a:off x="2370667" y="334063"/>
          <a:ext cx="154849" cy="154849"/>
        </a:xfrm>
        <a:prstGeom prst="star12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8603F2-85FC-4134-978C-4054E468209C}">
      <dsp:nvSpPr>
        <dsp:cNvPr id="0" name=""/>
        <dsp:cNvSpPr/>
      </dsp:nvSpPr>
      <dsp:spPr>
        <a:xfrm>
          <a:off x="2588864" y="552260"/>
          <a:ext cx="1918920" cy="80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14300" rIns="114300" bIns="17145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1" kern="1200" dirty="0">
              <a:solidFill>
                <a:schemeClr val="tx1">
                  <a:lumMod val="65000"/>
                  <a:lumOff val="35000"/>
                </a:schemeClr>
              </a:solidFill>
            </a:rPr>
            <a:t>Feedback &amp; Amendments</a:t>
          </a:r>
        </a:p>
      </dsp:txBody>
      <dsp:txXfrm>
        <a:off x="2588864" y="552260"/>
        <a:ext cx="1918920" cy="801319"/>
      </dsp:txXfrm>
    </dsp:sp>
    <dsp:sp modelId="{4EB3AA5C-1289-44C6-9F3E-859ABA28E18F}">
      <dsp:nvSpPr>
        <dsp:cNvPr id="0" name=""/>
        <dsp:cNvSpPr/>
      </dsp:nvSpPr>
      <dsp:spPr>
        <a:xfrm>
          <a:off x="2588864" y="270715"/>
          <a:ext cx="1918920" cy="281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b="1" i="0" kern="1200" dirty="0">
              <a:solidFill>
                <a:schemeClr val="tx1">
                  <a:lumMod val="65000"/>
                  <a:lumOff val="35000"/>
                </a:schemeClr>
              </a:solidFill>
            </a:rPr>
            <a:t>29.11.21</a:t>
          </a:r>
        </a:p>
      </dsp:txBody>
      <dsp:txXfrm>
        <a:off x="2588864" y="270715"/>
        <a:ext cx="1918920" cy="281544"/>
      </dsp:txXfrm>
    </dsp:sp>
    <dsp:sp modelId="{0BB03C0E-97EC-4D66-9B09-35D689DAB28C}">
      <dsp:nvSpPr>
        <dsp:cNvPr id="0" name=""/>
        <dsp:cNvSpPr/>
      </dsp:nvSpPr>
      <dsp:spPr>
        <a:xfrm>
          <a:off x="2448092" y="552260"/>
          <a:ext cx="0" cy="801319"/>
        </a:xfrm>
        <a:prstGeom prst="line">
          <a:avLst/>
        </a:prstGeom>
        <a:noFill/>
        <a:ln w="114300" cap="rnd" cmpd="sng" algn="ctr">
          <a:solidFill>
            <a:schemeClr val="bg1">
              <a:lumMod val="95000"/>
            </a:schemeClr>
          </a:solidFill>
          <a:prstDash val="sysDot"/>
          <a:round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6361E50-9FEC-48AD-A369-C1A8379B35EC}">
      <dsp:nvSpPr>
        <dsp:cNvPr id="0" name=""/>
        <dsp:cNvSpPr/>
      </dsp:nvSpPr>
      <dsp:spPr>
        <a:xfrm>
          <a:off x="2422753" y="1328240"/>
          <a:ext cx="50678" cy="50678"/>
        </a:xfrm>
        <a:prstGeom prst="ellipse">
          <a:avLst/>
        </a:prstGeom>
        <a:solidFill>
          <a:schemeClr val="accent3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DBECBF-E3AA-450B-95D4-8349AA21B4F8}">
      <dsp:nvSpPr>
        <dsp:cNvPr id="0" name=""/>
        <dsp:cNvSpPr/>
      </dsp:nvSpPr>
      <dsp:spPr>
        <a:xfrm rot="18900000">
          <a:off x="3501707" y="2196129"/>
          <a:ext cx="199082" cy="199082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DDD44C-F5E4-49AD-B1D9-346B8B8AEE8F}">
      <dsp:nvSpPr>
        <dsp:cNvPr id="0" name=""/>
        <dsp:cNvSpPr/>
      </dsp:nvSpPr>
      <dsp:spPr>
        <a:xfrm>
          <a:off x="3523823" y="2218246"/>
          <a:ext cx="154849" cy="154849"/>
        </a:xfrm>
        <a:prstGeom prst="donut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564261-183D-47F9-8E7E-BCFC5023A815}">
      <dsp:nvSpPr>
        <dsp:cNvPr id="0" name=""/>
        <dsp:cNvSpPr/>
      </dsp:nvSpPr>
      <dsp:spPr>
        <a:xfrm>
          <a:off x="3742020" y="1353579"/>
          <a:ext cx="1918920" cy="80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1450" rIns="0" bIns="114300" numCol="1" spcCol="1270" anchor="b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>
                  <a:lumMod val="65000"/>
                  <a:lumOff val="35000"/>
                </a:schemeClr>
              </a:solidFill>
            </a:rPr>
            <a:t>Data Collection</a:t>
          </a:r>
        </a:p>
      </dsp:txBody>
      <dsp:txXfrm>
        <a:off x="3742020" y="1353579"/>
        <a:ext cx="1918920" cy="801319"/>
      </dsp:txXfrm>
    </dsp:sp>
    <dsp:sp modelId="{3DA36ABE-9810-4ED4-9A55-2905E7588D06}">
      <dsp:nvSpPr>
        <dsp:cNvPr id="0" name=""/>
        <dsp:cNvSpPr/>
      </dsp:nvSpPr>
      <dsp:spPr>
        <a:xfrm>
          <a:off x="3742020" y="2154898"/>
          <a:ext cx="1918920" cy="281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b="1" kern="1200" dirty="0">
              <a:solidFill>
                <a:schemeClr val="tx1">
                  <a:lumMod val="65000"/>
                  <a:lumOff val="35000"/>
                </a:schemeClr>
              </a:solidFill>
            </a:rPr>
            <a:t>10.01.22</a:t>
          </a:r>
          <a:endParaRPr lang="en-US" sz="14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3742020" y="2154898"/>
        <a:ext cx="1918920" cy="281544"/>
      </dsp:txXfrm>
    </dsp:sp>
    <dsp:sp modelId="{4B9F5909-A57C-4893-9C8A-D5960FE9BE37}">
      <dsp:nvSpPr>
        <dsp:cNvPr id="0" name=""/>
        <dsp:cNvSpPr/>
      </dsp:nvSpPr>
      <dsp:spPr>
        <a:xfrm>
          <a:off x="3601248" y="1353579"/>
          <a:ext cx="0" cy="801319"/>
        </a:xfrm>
        <a:prstGeom prst="line">
          <a:avLst/>
        </a:prstGeom>
        <a:noFill/>
        <a:ln w="3175" cap="flat" cmpd="sng" algn="ctr">
          <a:solidFill>
            <a:prstClr val="white">
              <a:lumMod val="85000"/>
            </a:prst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91B168-1DA5-4124-931F-A51FCB8EFC11}">
      <dsp:nvSpPr>
        <dsp:cNvPr id="0" name=""/>
        <dsp:cNvSpPr/>
      </dsp:nvSpPr>
      <dsp:spPr>
        <a:xfrm>
          <a:off x="3575909" y="1328240"/>
          <a:ext cx="50678" cy="506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8CC4C6-DFBC-460C-A9ED-BEDA8CC682D4}">
      <dsp:nvSpPr>
        <dsp:cNvPr id="0" name=""/>
        <dsp:cNvSpPr/>
      </dsp:nvSpPr>
      <dsp:spPr>
        <a:xfrm rot="8100000">
          <a:off x="4654863" y="311947"/>
          <a:ext cx="199082" cy="199082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CA82DA-B677-461B-A08D-337683480059}">
      <dsp:nvSpPr>
        <dsp:cNvPr id="0" name=""/>
        <dsp:cNvSpPr/>
      </dsp:nvSpPr>
      <dsp:spPr>
        <a:xfrm>
          <a:off x="4676979" y="334063"/>
          <a:ext cx="154849" cy="154849"/>
        </a:xfrm>
        <a:prstGeom prst="donut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646913-A3FA-4470-A3E9-C64B0A13A62A}">
      <dsp:nvSpPr>
        <dsp:cNvPr id="0" name=""/>
        <dsp:cNvSpPr/>
      </dsp:nvSpPr>
      <dsp:spPr>
        <a:xfrm>
          <a:off x="4895176" y="552260"/>
          <a:ext cx="1918920" cy="80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14300" rIns="114300" bIns="17145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>
                  <a:lumMod val="65000"/>
                  <a:lumOff val="35000"/>
                </a:schemeClr>
              </a:solidFill>
            </a:rPr>
            <a:t>Data Analysis</a:t>
          </a:r>
        </a:p>
      </dsp:txBody>
      <dsp:txXfrm>
        <a:off x="4895176" y="552260"/>
        <a:ext cx="1918920" cy="801319"/>
      </dsp:txXfrm>
    </dsp:sp>
    <dsp:sp modelId="{6EC2FC68-E1B8-4274-8090-C2C96A4CD82C}">
      <dsp:nvSpPr>
        <dsp:cNvPr id="0" name=""/>
        <dsp:cNvSpPr/>
      </dsp:nvSpPr>
      <dsp:spPr>
        <a:xfrm>
          <a:off x="4895176" y="270715"/>
          <a:ext cx="1918920" cy="281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b="1" kern="1200" dirty="0">
              <a:solidFill>
                <a:schemeClr val="tx1">
                  <a:lumMod val="65000"/>
                  <a:lumOff val="35000"/>
                </a:schemeClr>
              </a:solidFill>
            </a:rPr>
            <a:t>24.01.22</a:t>
          </a:r>
          <a:endParaRPr lang="en-US" sz="14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4895176" y="270715"/>
        <a:ext cx="1918920" cy="281544"/>
      </dsp:txXfrm>
    </dsp:sp>
    <dsp:sp modelId="{4F41BF23-550C-4E7F-977E-3D22E3AF7B51}">
      <dsp:nvSpPr>
        <dsp:cNvPr id="0" name=""/>
        <dsp:cNvSpPr/>
      </dsp:nvSpPr>
      <dsp:spPr>
        <a:xfrm>
          <a:off x="4754404" y="552260"/>
          <a:ext cx="0" cy="801319"/>
        </a:xfrm>
        <a:prstGeom prst="line">
          <a:avLst/>
        </a:prstGeom>
        <a:noFill/>
        <a:ln w="3175" cap="flat" cmpd="sng" algn="ctr">
          <a:solidFill>
            <a:prstClr val="white">
              <a:lumMod val="85000"/>
            </a:prst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8CF1E0-B1C4-4B10-A5EC-FD7EF0557E2D}">
      <dsp:nvSpPr>
        <dsp:cNvPr id="0" name=""/>
        <dsp:cNvSpPr/>
      </dsp:nvSpPr>
      <dsp:spPr>
        <a:xfrm>
          <a:off x="4729065" y="1328240"/>
          <a:ext cx="50678" cy="506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F98938-B973-410F-B6E0-43437FA146E6}">
      <dsp:nvSpPr>
        <dsp:cNvPr id="0" name=""/>
        <dsp:cNvSpPr/>
      </dsp:nvSpPr>
      <dsp:spPr>
        <a:xfrm rot="18900000">
          <a:off x="5808018" y="2196129"/>
          <a:ext cx="199082" cy="199082"/>
        </a:xfrm>
        <a:prstGeom prst="ellipse">
          <a:avLst/>
        </a:prstGeom>
        <a:solidFill>
          <a:schemeClr val="accent3"/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BE64BD-02BC-4C6F-AC50-F9617E59754D}">
      <dsp:nvSpPr>
        <dsp:cNvPr id="0" name=""/>
        <dsp:cNvSpPr/>
      </dsp:nvSpPr>
      <dsp:spPr>
        <a:xfrm>
          <a:off x="5830135" y="2218246"/>
          <a:ext cx="154849" cy="154849"/>
        </a:xfrm>
        <a:prstGeom prst="star12">
          <a:avLst/>
        </a:prstGeom>
        <a:solidFill>
          <a:schemeClr val="lt1">
            <a:hueOff val="0"/>
            <a:satOff val="0"/>
            <a:lum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5070CD-E29E-4F50-9A43-342A2DE968FF}">
      <dsp:nvSpPr>
        <dsp:cNvPr id="0" name=""/>
        <dsp:cNvSpPr/>
      </dsp:nvSpPr>
      <dsp:spPr>
        <a:xfrm>
          <a:off x="6048332" y="1353579"/>
          <a:ext cx="1918920" cy="80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1450" rIns="0" bIns="114300" numCol="1" spcCol="1270" anchor="b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i="1" kern="1200" dirty="0">
              <a:solidFill>
                <a:schemeClr val="tx1">
                  <a:lumMod val="65000"/>
                  <a:lumOff val="35000"/>
                </a:schemeClr>
              </a:solidFill>
            </a:rPr>
            <a:t>Conclusions</a:t>
          </a:r>
          <a:endParaRPr lang="en-US" sz="1800" kern="1200" dirty="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6048332" y="1353579"/>
        <a:ext cx="1918920" cy="801319"/>
      </dsp:txXfrm>
    </dsp:sp>
    <dsp:sp modelId="{6FED4196-A0D3-4E5C-83DA-99291A8FFFC3}">
      <dsp:nvSpPr>
        <dsp:cNvPr id="0" name=""/>
        <dsp:cNvSpPr/>
      </dsp:nvSpPr>
      <dsp:spPr>
        <a:xfrm>
          <a:off x="6048332" y="2154898"/>
          <a:ext cx="1918920" cy="281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b="1" i="0" kern="1200" dirty="0">
              <a:solidFill>
                <a:schemeClr val="tx1">
                  <a:lumMod val="65000"/>
                  <a:lumOff val="35000"/>
                </a:schemeClr>
              </a:solidFill>
            </a:rPr>
            <a:t>24.02.22</a:t>
          </a:r>
        </a:p>
      </dsp:txBody>
      <dsp:txXfrm>
        <a:off x="6048332" y="2154898"/>
        <a:ext cx="1918920" cy="281544"/>
      </dsp:txXfrm>
    </dsp:sp>
    <dsp:sp modelId="{54DE4918-169B-4E9C-B946-44A9D45AEC94}">
      <dsp:nvSpPr>
        <dsp:cNvPr id="0" name=""/>
        <dsp:cNvSpPr/>
      </dsp:nvSpPr>
      <dsp:spPr>
        <a:xfrm>
          <a:off x="5907559" y="1353579"/>
          <a:ext cx="0" cy="801319"/>
        </a:xfrm>
        <a:prstGeom prst="line">
          <a:avLst/>
        </a:prstGeom>
        <a:noFill/>
        <a:ln w="114300" cap="rnd" cmpd="sng" algn="ctr">
          <a:solidFill>
            <a:prstClr val="white">
              <a:lumMod val="95000"/>
            </a:prstClr>
          </a:solidFill>
          <a:prstDash val="sysDot"/>
          <a:round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4C6D16-2F77-439A-848A-F1081C5E5CBE}">
      <dsp:nvSpPr>
        <dsp:cNvPr id="0" name=""/>
        <dsp:cNvSpPr/>
      </dsp:nvSpPr>
      <dsp:spPr>
        <a:xfrm>
          <a:off x="5882220" y="1328240"/>
          <a:ext cx="50678" cy="50678"/>
        </a:xfrm>
        <a:prstGeom prst="ellipse">
          <a:avLst/>
        </a:prstGeom>
        <a:solidFill>
          <a:schemeClr val="accent3"/>
        </a:solidFill>
        <a:ln w="63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C83320-A595-4952-8928-D84FC6524AC9}">
      <dsp:nvSpPr>
        <dsp:cNvPr id="0" name=""/>
        <dsp:cNvSpPr/>
      </dsp:nvSpPr>
      <dsp:spPr>
        <a:xfrm rot="8100000">
          <a:off x="6961174" y="311947"/>
          <a:ext cx="199082" cy="199082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875B11-D8A1-4CC0-9FBB-0DAFA9EB929E}">
      <dsp:nvSpPr>
        <dsp:cNvPr id="0" name=""/>
        <dsp:cNvSpPr/>
      </dsp:nvSpPr>
      <dsp:spPr>
        <a:xfrm>
          <a:off x="6983290" y="334063"/>
          <a:ext cx="154849" cy="15484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4AF7DF-672E-408A-A3D7-9024E053B3D6}">
      <dsp:nvSpPr>
        <dsp:cNvPr id="0" name=""/>
        <dsp:cNvSpPr/>
      </dsp:nvSpPr>
      <dsp:spPr>
        <a:xfrm>
          <a:off x="7201487" y="657882"/>
          <a:ext cx="1918920" cy="5900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14300" rIns="114300" bIns="171450" numCol="1" spcCol="1270" anchor="b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>
                  <a:lumMod val="65000"/>
                  <a:lumOff val="35000"/>
                </a:schemeClr>
              </a:solidFill>
            </a:rPr>
            <a:t>Poster Submission</a:t>
          </a:r>
        </a:p>
      </dsp:txBody>
      <dsp:txXfrm>
        <a:off x="7201487" y="657882"/>
        <a:ext cx="1918920" cy="590075"/>
      </dsp:txXfrm>
    </dsp:sp>
    <dsp:sp modelId="{429F3078-E56E-45F2-8B89-97193691B562}">
      <dsp:nvSpPr>
        <dsp:cNvPr id="0" name=""/>
        <dsp:cNvSpPr/>
      </dsp:nvSpPr>
      <dsp:spPr>
        <a:xfrm>
          <a:off x="7201487" y="307826"/>
          <a:ext cx="1918920" cy="2073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b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>
              <a:solidFill>
                <a:schemeClr val="tx1">
                  <a:lumMod val="65000"/>
                  <a:lumOff val="35000"/>
                </a:schemeClr>
              </a:solidFill>
            </a:rPr>
            <a:t>27.04.22</a:t>
          </a:r>
        </a:p>
      </dsp:txBody>
      <dsp:txXfrm>
        <a:off x="7201487" y="307826"/>
        <a:ext cx="1918920" cy="207323"/>
      </dsp:txXfrm>
    </dsp:sp>
    <dsp:sp modelId="{F359D806-41FC-41A0-8A49-E02E1D3F8D1E}">
      <dsp:nvSpPr>
        <dsp:cNvPr id="0" name=""/>
        <dsp:cNvSpPr/>
      </dsp:nvSpPr>
      <dsp:spPr>
        <a:xfrm>
          <a:off x="7060715" y="552260"/>
          <a:ext cx="0" cy="801319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DD5AD3-1D75-4067-8DD5-8E8F8AA2FB0E}">
      <dsp:nvSpPr>
        <dsp:cNvPr id="0" name=""/>
        <dsp:cNvSpPr/>
      </dsp:nvSpPr>
      <dsp:spPr>
        <a:xfrm>
          <a:off x="7035376" y="1328240"/>
          <a:ext cx="50678" cy="506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DD5BAD-A0BC-4851-9849-97B1E1B0D9CD}">
      <dsp:nvSpPr>
        <dsp:cNvPr id="0" name=""/>
        <dsp:cNvSpPr/>
      </dsp:nvSpPr>
      <dsp:spPr>
        <a:xfrm rot="18900000">
          <a:off x="8114330" y="2196129"/>
          <a:ext cx="199082" cy="199082"/>
        </a:xfrm>
        <a:prstGeom prst="teardrop">
          <a:avLst>
            <a:gd name="adj" fmla="val 11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7650E6-3022-46BF-A2F3-42CBD2EA63D9}">
      <dsp:nvSpPr>
        <dsp:cNvPr id="0" name=""/>
        <dsp:cNvSpPr/>
      </dsp:nvSpPr>
      <dsp:spPr>
        <a:xfrm>
          <a:off x="8136446" y="2218246"/>
          <a:ext cx="154849" cy="15484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E8711F-321F-4328-A4EA-06592B6B86A7}">
      <dsp:nvSpPr>
        <dsp:cNvPr id="0" name=""/>
        <dsp:cNvSpPr/>
      </dsp:nvSpPr>
      <dsp:spPr>
        <a:xfrm>
          <a:off x="8354643" y="1353579"/>
          <a:ext cx="1918920" cy="80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1450" rIns="0" bIns="114300" numCol="1" spcCol="1270" anchor="b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>
                  <a:lumMod val="65000"/>
                  <a:lumOff val="35000"/>
                </a:schemeClr>
              </a:solidFill>
            </a:rPr>
            <a:t>Poster Presentation</a:t>
          </a:r>
        </a:p>
      </dsp:txBody>
      <dsp:txXfrm>
        <a:off x="8354643" y="1353579"/>
        <a:ext cx="1918920" cy="801319"/>
      </dsp:txXfrm>
    </dsp:sp>
    <dsp:sp modelId="{AC5E4248-63E6-4B7E-B49B-21B361E9EFE1}">
      <dsp:nvSpPr>
        <dsp:cNvPr id="0" name=""/>
        <dsp:cNvSpPr/>
      </dsp:nvSpPr>
      <dsp:spPr>
        <a:xfrm>
          <a:off x="8354643" y="2154898"/>
          <a:ext cx="1918920" cy="281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7000" bIns="0" numCol="1" spcCol="1270" anchor="b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2000" kern="1200" dirty="0">
              <a:solidFill>
                <a:schemeClr val="tx1">
                  <a:lumMod val="65000"/>
                  <a:lumOff val="35000"/>
                </a:schemeClr>
              </a:solidFill>
            </a:rPr>
            <a:t>28.04.22</a:t>
          </a:r>
        </a:p>
      </dsp:txBody>
      <dsp:txXfrm>
        <a:off x="8354643" y="2154898"/>
        <a:ext cx="1918920" cy="281544"/>
      </dsp:txXfrm>
    </dsp:sp>
    <dsp:sp modelId="{4A26396D-E538-47C6-A418-BC043B4987DA}">
      <dsp:nvSpPr>
        <dsp:cNvPr id="0" name=""/>
        <dsp:cNvSpPr/>
      </dsp:nvSpPr>
      <dsp:spPr>
        <a:xfrm>
          <a:off x="8213871" y="1353579"/>
          <a:ext cx="0" cy="801319"/>
        </a:xfrm>
        <a:prstGeom prst="line">
          <a:avLst/>
        </a:pr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dash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C36927-4641-4EB9-9029-09AADBEFBCBF}">
      <dsp:nvSpPr>
        <dsp:cNvPr id="0" name=""/>
        <dsp:cNvSpPr/>
      </dsp:nvSpPr>
      <dsp:spPr>
        <a:xfrm>
          <a:off x="8188532" y="1328240"/>
          <a:ext cx="50678" cy="5067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7/3/layout/DropPinTimeline">
  <dgm:title val="Drop Pin Timeline"/>
  <dgm:desc val="Use to show a list of events in chronological order. An invisible box next to the pin contains the date and the description is immediately below. It can display a medium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 fact="0.8"/>
      <dgm:constr type="ctrY" for="ch" forName="nodes" refType="h" fact="0.5"/>
    </dgm:constrLst>
    <dgm:layoutNode name="divider" styleLbl="fgAcc1">
      <dgm:alg type="sp"/>
      <dgm:choose name="ArrowShape">
        <dgm:if name="ArrowShapeLTR" func="var" arg="dir" op="equ" val="norm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 w="19050">
                    <a:solidFill>
                      <a:srgbClr val="000000"/>
                    </a:solidFill>
                    <a:tailEnd type="triangle" w="lg" len="lg"/>
                  </a:ln>
                </dgm1612:spPr>
              </a:ext>
            </dgm:extLst>
          </dgm:shape>
        </dgm:if>
        <dgm:else name="ArrowShapeRTL">
          <dgm:shape xmlns:r="http://schemas.openxmlformats.org/officeDocument/2006/relationships" type="line" r:blip="" zOrderOff="-1">
            <dgm:adjLst/>
            <dgm:extLst>
              <a:ext uri="{B698B0E9-8C71-41B9-8309-B3DCBF30829C}">
                <dgm1612:spPr xmlns:dgm1612="http://schemas.microsoft.com/office/drawing/2016/12/diagram">
                  <a:ln>
                    <a:solidFill>
                      <a:srgbClr val="000000"/>
                    </a:solidFill>
                    <a:headEnd type="triangle" w="lg" len="lg"/>
                  </a:ln>
                </dgm1612:spPr>
              </a:ext>
            </dgm:extLst>
          </dgm:shape>
        </dgm:else>
      </dgm:choos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onstrLst>
        <dgm:constr type="primFontSz" for="des" forName="L1TextContainer" val="20"/>
        <dgm:constr type="primFontSz" for="des" forName="L2TextContainer" refType="primFontSz" refFor="des" refForName="L1TextContainer" op="equ" fact="0.75"/>
        <dgm:constr type="w" for="ch" forName="composite" refType="w"/>
        <dgm:constr type="h" for="ch" forName="composite" refType="h"/>
        <dgm:constr type="w" for="ch" forName="spaceBetweenRectangles" refType="w" refFor="ch" refForName="composite" fact="-0.5"/>
        <dgm:constr type="w" for="ch" ptType="sibTrans" op="equ"/>
        <dgm:constr type="primFontSz" for="des" forName="L1TextContainer" op="equ"/>
        <dgm:constr type="primFontSz" for="des" forName="L2TextContainer" op="equ"/>
        <dgm:constr type="primFontSz" for="des" forName="L1TextContainer1" val="20"/>
        <dgm:constr type="primFontSz" for="des" forName="L2TextContainer1" refType="primFontSz" refFor="des" refForName="L1TextContainer1" op="equ" fact="0.75"/>
        <dgm:constr type="w" for="ch" forName="composite1" refType="w"/>
        <dgm:constr type="h" for="ch" forName="composite1" refType="h"/>
        <dgm:constr type="w" for="ch" forName="spaceBetweenRectangles1" refType="w" refFor="ch" refForName="composite1" fact="0.28"/>
        <dgm:constr type="primFontSz" for="des" forName="L1TextContainer1" op="equ"/>
        <dgm:constr type="primFontSz" for="des" forName="L2TextContainer1" op="equ"/>
      </dgm:constrLst>
      <dgm:choose name="LayoutBasedOnCountOfNodes">
        <dgm:if name="LessThanOrEqualToTwoNodes" axis="ch" ptType="node" func="cnt" op="lte" val="2">
          <dgm:forEach name="nodesForEach1" axis="ch" ptType="node">
            <dgm:layoutNode name="composite1">
              <dgm:alg type="composite"/>
              <dgm:shape xmlns:r="http://schemas.openxmlformats.org/officeDocument/2006/relationships" r:blip="">
                <dgm:adjLst/>
              </dgm:shape>
              <dgm:choose name="CaseForLayoutDirection1">
                <dgm:if name="CaseForLayoutDirectionLTR1" func="var" arg="dir" op="equ" val="norm">
                  <dgm:choose name="CaseForPlacingNodesAboveAndBelowDividerLTR1">
                    <dgm:if name="CaseForPlacingNodeAboveDividerLTR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LTR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if>
                <dgm:else name="CaseForLayoutDirectionRTL1">
                  <dgm:choose name="CaseForPlacingNodesAboveAndBelowDividerRTL1">
                    <dgm:if name="CaseForPlacingNodeAboveDividerRTL1" axis="self" ptType="node" func="posOdd" op="equ" val="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t" for="ch" forName="DropPinPlaceHolder1" refType="h" fact="0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t" for="ch" forName="L2TextContainer1" refType="b" refFor="ch" refForName="DropPinPlaceHolder1"/>
                        <dgm:constr type="b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b" for="ch" forName="ConnectLine1" refType="h" fact="0.5"/>
                        <dgm:constr type="t" for="ch" forName="ConnectLine1" refType="b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.5"/>
                      </dgm:constrLst>
                    </dgm:if>
                    <dgm:else name="CaseForPlacingNodeBelowDividerRTL1">
                      <dgm:constrLst>
                        <dgm:constr type="w" for="ch" forName="ConnectorPoint1" refType="h" refFor="ch" refForName="DropPinPlaceHolder1" fact="0.18"/>
                        <dgm:constr type="h" for="ch" forName="ConnectorPoint1" refType="h" refFor="ch" refForName="DropPinPlaceHolder1" fact="0.18"/>
                        <dgm:constr type="ctrX" for="ch" forName="ConnectorPoint1" refType="ctrX" refFor="ch" refForName="ConnectLine1"/>
                        <dgm:constr type="ctrY" for="ch" forName="ConnectorPoint1" refType="h" fact="0.5"/>
                        <dgm:constr type="w" for="ch" forName="DropPinPlaceHolder1" refType="h" fact="0.13"/>
                        <dgm:constr type="h" for="ch" forName="DropPinPlaceHolder1" refType="h" fact="0.13"/>
                        <dgm:constr type="b" for="ch" forName="DropPinPlaceHolder1" refType="h"/>
                        <dgm:constr type="l" for="ch" forName="DropPinPlaceHolder1" refType="w" fact="0"/>
                        <dgm:constr type="w" for="ch" forName="L2TextContainer1" refType="w" fact="0.83"/>
                        <dgm:constr type="l" for="ch" forName="L2TextContainer1" refType="r" refFor="ch" refForName="DropPinPlaceHolder1"/>
                        <dgm:constr type="b" for="ch" forName="L2TextContainer1" refType="t" refFor="ch" refForName="DropPinPlaceHolder1"/>
                        <dgm:constr type="t" for="ch" forName="L2TextContainer1" refType="h" fact="0.5"/>
                        <dgm:constr type="w" for="ch" forName="L1TextContainer1" refType="w" fact="0.83"/>
                        <dgm:constr type="l" for="ch" forName="L1TextContainer1" refType="r" refFor="ch" refForName="DropPinPlaceHolder1"/>
                        <dgm:constr type="b" for="ch" forName="L1TextContainer1" refType="b" refFor="ch" refForName="DropPinPlaceHolder1"/>
                        <dgm:constr type="t" for="ch" forName="L1TextContainer1" refType="t" refFor="ch" refForName="DropPinPlaceHolder1"/>
                        <dgm:constr type="w" for="ch" forName="ConnectLine1"/>
                        <dgm:constr type="ctrX" for="ch" forName="ConnectLine1" refType="ctrX" refFor="ch" refForName="DropPinPlaceHolder1"/>
                        <dgm:constr type="t" for="ch" forName="ConnectLine1" refType="h" fact="0.5"/>
                        <dgm:constr type="b" for="ch" forName="ConnectLine1" refType="t" refFor="ch" refForName="DropPinPlaceHolder1"/>
                        <dgm:constr type="w" for="ch" forName="EmptyPlaceHolder1" refType="w"/>
                        <dgm:constr type="h" for="ch" forName="EmptyPlaceHolder1" refType="h" fact="0.5"/>
                        <dgm:constr type="t" for="ch" forName="EmptyPlaceHolder1" refType="h" fact="0"/>
                      </dgm:constrLst>
                    </dgm:else>
                  </dgm:choose>
                </dgm:else>
              </dgm:choose>
              <dgm:layoutNode name="ConnectorPoint1" styleLbl="lnNode1" moveWith="ConnectLine1">
                <dgm:alg type="sp"/>
                <dgm:shape xmlns:r="http://schemas.openxmlformats.org/officeDocument/2006/relationships" type="ellipse" r:blip="" zOrderOff="10">
                  <dgm:adjLst/>
                </dgm:shape>
                <dgm:presOf/>
                <dgm:constrLst>
                  <dgm:constr type="w" refType="h" op="equ"/>
                </dgm:constrLst>
              </dgm:layoutNode>
              <dgm:layoutNode name="DropPinPlaceHolder1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1" refType="w"/>
                  <dgm:constr type="h" for="ch" forName="DropPin1" refType="h"/>
                  <dgm:constr type="ctrX" for="ch" forName="DropPin1" refType="w" fact="0.5"/>
                  <dgm:constr type="ctrY" for="ch" forName="DropPin1" refType="h" fact="0.5"/>
                  <dgm:constr type="w" for="ch" forName="Ellipse1" refType="w" refFor="ch" refForName="DropPin1" fact="0.55"/>
                  <dgm:constr type="h" for="ch" forName="Ellipse1" refType="w" refFor="ch" refForName="DropPin1" fact="0.55"/>
                  <dgm:constr type="ctrX" for="ch" forName="Ellipse1" refType="ctrX" refFor="ch" refForName="DropPin1"/>
                  <dgm:constr type="ctrY" for="ch" forName="Ellipse1" refType="ctrY" refFor="ch" refForName="DropPin1"/>
                </dgm:constrLst>
                <dgm:layoutNode name="DropPin1" styleLbl="alignNode1">
                  <dgm:alg type="sp"/>
                  <dgm:choose name="CaseForPlacingTearDropAboveAndBelowDivider1">
                    <dgm:if name="CaseForPlacingTearDropAboveDivider1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1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1" styleLbl="fgAcc1" moveWith="DropPin1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1" styleLbl="revTx" moveWith="L1TextContainer">
                <dgm:varLst>
                  <dgm:bulletEnabled val="1"/>
                </dgm:varLst>
                <dgm:choose name="casesForTxtDirLogic1">
                  <dgm:if name="Name771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5"/>
                      <dgm:constr type="bMarg" refType="primFontSz" fact="0.75"/>
                    </dgm:constrLst>
                  </dgm:if>
                  <dgm:else name="Name881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1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1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1" axis="followSib" ptType="sibTrans" cnt="1">
              <dgm:layoutNode name="spaceBetweenRectangles1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if>
        <dgm:else name="MoreThanTwoNodes">
          <dgm:forEach name="nodesForEach" axis="ch" ptType="node">
            <dgm:layoutNode name="composite">
              <dgm:alg type="composite"/>
              <dgm:shape xmlns:r="http://schemas.openxmlformats.org/officeDocument/2006/relationships" r:blip="">
                <dgm:adjLst/>
              </dgm:shape>
              <dgm:choose name="CaseForLayoutDirection">
                <dgm:if name="CaseForLayoutDirectionLTR" func="var" arg="dir" op="equ" val="norm">
                  <dgm:choose name="CaseForPlacingNodesAboveAndBelowDividerLTR">
                    <dgm:if name="CaseForPlacingNodeAboveDividerLTR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LTR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ConnectLine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if>
                <dgm:else name="CaseForLayoutDirectionRTL">
                  <dgm:choose name="CaseForPlacingNodesAboveAndBelowDividerRTL">
                    <dgm:if name="CaseForPlacingNodeAboveDividerRTL" axis="self" ptType="node" func="posOdd" op="equ" val="1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t" for="ch" forName="DropPinPlaceHolder" refType="h" fact="0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t" for="ch" forName="L2TextContainer" refType="b" refFor="ch" refForName="DropPinPlaceHolder"/>
                        <dgm:constr type="b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b" for="ch" forName="ConnectLine" refType="h" fact="0.5"/>
                        <dgm:constr type="t" for="ch" forName="ConnectLine" refType="b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.5"/>
                      </dgm:constrLst>
                    </dgm:if>
                    <dgm:else name="CaseForPlacingNodeBelowDividerRTL">
                      <dgm:constrLst>
                        <dgm:constr type="w" for="ch" forName="ConnectorPoint" refType="h" refFor="ch" refForName="DropPinPlaceHolder" fact="0.18"/>
                        <dgm:constr type="h" for="ch" forName="ConnectorPoint" refType="h" refFor="ch" refForName="DropPinPlaceHolder" fact="0.18"/>
                        <dgm:constr type="ctrX" for="ch" forName="ConnectorPoint" refType="ctrX" refFor="ch" refForName="DropPinPlaceHolder"/>
                        <dgm:constr type="ctrY" for="ch" forName="ConnectorPoint" refType="h" fact="0.5"/>
                        <dgm:constr type="w" for="ch" forName="DropPinPlaceHolder" refType="h" fact="0.13"/>
                        <dgm:constr type="h" for="ch" forName="DropPinPlaceHolder" refType="h" fact="0.13"/>
                        <dgm:constr type="b" for="ch" forName="DropPinPlaceHolder" refType="h"/>
                        <dgm:constr type="l" for="ch" forName="DropPinPlaceHolder" refType="w" fact="0"/>
                        <dgm:constr type="w" for="ch" forName="L2TextContainer" refType="w" fact="0.83"/>
                        <dgm:constr type="l" for="ch" forName="L2TextContainer" refType="r" refFor="ch" refForName="DropPinPlaceHolder"/>
                        <dgm:constr type="b" for="ch" forName="L2TextContainer" refType="t" refFor="ch" refForName="DropPinPlaceHolder"/>
                        <dgm:constr type="t" for="ch" forName="L2TextContainer" refType="h" fact="0.5"/>
                        <dgm:constr type="w" for="ch" forName="L1TextContainer" refType="w" fact="0.83"/>
                        <dgm:constr type="l" for="ch" forName="L1TextContainer" refType="r" refFor="ch" refForName="DropPinPlaceHolder"/>
                        <dgm:constr type="b" for="ch" forName="L1TextContainer" refType="b" refFor="ch" refForName="DropPinPlaceHolder"/>
                        <dgm:constr type="t" for="ch" forName="L1TextContainer" refType="t" refFor="ch" refForName="DropPinPlaceHolder"/>
                        <dgm:constr type="w" for="ch" forName="ConnectLine"/>
                        <dgm:constr type="ctrX" for="ch" forName="ConnectLine" refType="ctrX" refFor="ch" refForName="DropPinPlaceHolder"/>
                        <dgm:constr type="t" for="ch" forName="ConnectLine" refType="h" fact="0.5"/>
                        <dgm:constr type="b" for="ch" forName="ConnectLine" refType="t" refFor="ch" refForName="DropPinPlaceHolder"/>
                        <dgm:constr type="w" for="ch" forName="EmptyPlaceHolder" refType="w"/>
                        <dgm:constr type="h" for="ch" forName="EmptyPlaceHolder" refType="h" fact="0.5"/>
                        <dgm:constr type="t" for="ch" forName="EmptyPlaceHolder" refType="h" fact="0"/>
                      </dgm:constrLst>
                    </dgm:else>
                  </dgm:choose>
                </dgm:else>
              </dgm:choose>
              <dgm:layoutNode name="ConnectorPoint" styleLbl="lnNode1" moveWith="ConnectLine">
                <dgm:alg type="sp"/>
                <dgm:shape xmlns:r="http://schemas.openxmlformats.org/officeDocument/2006/relationships" type="ellipse" r:blip="" zOrderOff="10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6350"/>
                      </dgm1612:spPr>
                    </a:ext>
                  </dgm:extLst>
                </dgm:shape>
                <dgm:presOf/>
                <dgm:constrLst>
                  <dgm:constr type="w" refType="h" op="equ"/>
                </dgm:constrLst>
              </dgm:layoutNode>
              <dgm:layoutNode name="DropPinPlaceHolder">
                <dgm:alg type="composite"/>
                <dgm:shape xmlns:r="http://schemas.openxmlformats.org/officeDocument/2006/relationships" r:blip="">
                  <dgm:adjLst/>
                </dgm:shape>
                <dgm:constrLst>
                  <dgm:constr type="w" for="ch" forName="DropPin" refType="w"/>
                  <dgm:constr type="h" for="ch" forName="DropPin" refType="h"/>
                  <dgm:constr type="ctrX" for="ch" forName="DropPin" refType="w" fact="0.5"/>
                  <dgm:constr type="ctrY" for="ch" forName="DropPin" refType="h" fact="0.5"/>
                  <dgm:constr type="w" for="ch" forName="Ellipse" refType="w" refFor="ch" refForName="DropPin" fact="0.55"/>
                  <dgm:constr type="h" for="ch" forName="Ellipse" refType="w" refFor="ch" refForName="DropPin" fact="0.55"/>
                  <dgm:constr type="ctrX" for="ch" forName="Ellipse" refType="ctrX" refFor="ch" refForName="DropPin"/>
                  <dgm:constr type="ctrY" for="ch" forName="Ellipse" refType="ctrY" refFor="ch" refForName="DropPin"/>
                </dgm:constrLst>
                <dgm:layoutNode name="DropPin" styleLbl="alignNode1">
                  <dgm:alg type="sp"/>
                  <dgm:choose name="CaseForPlacingTearDropAboveAndBelowDivider">
                    <dgm:if name="CaseForPlacingTearDropAboveDivider" axis="self" ptType="node" func="posOdd" op="equ" val="1">
                      <dgm:shape xmlns:r="http://schemas.openxmlformats.org/officeDocument/2006/relationships" rot="135" type="teardrop" r:blip="">
                        <dgm:adjLst>
                          <dgm:adj idx="1" val="1.15"/>
                        </dgm:adjLst>
                      </dgm:shape>
                    </dgm:if>
                    <dgm:else name="CaseForPlacingTearDropBelowDivider">
                      <dgm:shape xmlns:r="http://schemas.openxmlformats.org/officeDocument/2006/relationships" rot="-45" type="teardrop" r:blip="">
                        <dgm:adjLst>
                          <dgm:adj idx="1" val="1.15"/>
                        </dgm:adjLst>
                      </dgm:shape>
                    </dgm:else>
                  </dgm:choose>
                  <dgm:presOf/>
                  <dgm:constrLst/>
                </dgm:layoutNode>
                <dgm:layoutNode name="Ellipse" styleLbl="fgAcc1" moveWith="DropPin">
                  <dgm:alg type="sp"/>
                  <dgm:shape xmlns:r="http://schemas.openxmlformats.org/officeDocument/2006/relationships" type="ellipse" r:blip="">
                    <dgm:adjLst/>
                    <dgm:extLst>
                      <a:ext uri="{B698B0E9-8C71-41B9-8309-B3DCBF30829C}">
                        <dgm1612:spPr xmlns:dgm1612="http://schemas.microsoft.com/office/drawing/2016/12/diagram">
                          <a:ln>
                            <a:noFill/>
                          </a:ln>
                        </dgm1612:spPr>
                      </a:ext>
                    </dgm:extLst>
                  </dgm:shape>
                  <dgm:presOf/>
                  <dgm:constrLst/>
                </dgm:layoutNode>
              </dgm:layoutNode>
              <dgm:layoutNode name="L2TextContainer" styleLbl="revTx" moveWith="L1TextContainer">
                <dgm:varLst>
                  <dgm:bulletEnabled val="1"/>
                </dgm:varLst>
                <dgm:choose name="casesForTxtDirLogic">
                  <dgm:if name="Name77" axis="self" ptType="node" func="posOdd" op="equ" val="1">
                    <dgm:alg type="tx">
                      <dgm:param type="txAnchorVert" val="t"/>
                      <dgm:param type="parTxLTRAlign" val="l"/>
                      <dgm:param type="parTxRTLAlign" val="l"/>
                      <dgm:param type="txAnchorVertCh" val="t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 refType="primFontSz" fact="0.5"/>
                      <dgm:constr type="tMarg" refType="primFontSz" fact="0.5"/>
                      <dgm:constr type="bMarg" refType="primFontSz" fact="0.75"/>
                    </dgm:constrLst>
                  </dgm:if>
                  <dgm:else name="Name88">
                    <dgm:alg type="tx">
                      <dgm:param type="txAnchorVert" val="b"/>
                      <dgm:param type="parTxLTRAlign" val="l"/>
                      <dgm:param type="parTxRTLAlign" val="l"/>
                      <dgm:param type="txAnchorVertCh" val="b"/>
                      <dgm:param type="shpTxRTLAlignCh" val="l"/>
                      <dgm:param type="shpTxLTRAlignCh" val="l"/>
                    </dgm:alg>
                    <dgm:constrLst>
                      <dgm:constr type="lMarg"/>
                      <dgm:constr type="rMarg"/>
                      <dgm:constr type="tMarg" refType="primFontSz" fact="0.75"/>
                      <dgm:constr type="bMarg" refType="primFontSz" fact="0.5"/>
                    </dgm:constrLst>
                  </dgm:else>
                </dgm:choose>
                <dgm:shape xmlns:r="http://schemas.openxmlformats.org/officeDocument/2006/relationships" type="rect" r:blip="">
                  <dgm:adjLst/>
                </dgm:shape>
                <dgm:presOf axis="des" ptType="node"/>
                <dgm:ruleLst>
                  <dgm:rule type="primFontSz" val="11" fact="NaN" max="NaN"/>
                </dgm:ruleLst>
              </dgm:layoutNode>
              <dgm:layoutNode name="L1TextContainer" styleLbl="revTx">
                <dgm:varLst>
                  <dgm:chMax val="1"/>
                  <dgm:chPref val="1"/>
                  <dgm:bulletEnabled val="1"/>
                </dgm:varLst>
                <dgm:alg type="tx">
                  <dgm:param type="txAnchorVert" val="mid"/>
                  <dgm:param type="parTxLTRAlign" val="l"/>
                  <dgm:param type="parTxRTLAlign" val="l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lMarg"/>
                  <dgm:constr type="rMarg" refType="primFontSz" fact="0.5"/>
                  <dgm:constr type="tMarg"/>
                  <dgm:constr type="bMarg"/>
                </dgm:constrLst>
                <dgm:ruleLst>
                  <dgm:rule type="primFontSz" val="13" fact="NaN" max="NaN"/>
                </dgm:ruleLst>
              </dgm:layoutNode>
              <dgm:layoutNode name="ConnectLine" styleLbl="sibTrans1D1">
                <dgm:alg type="sp"/>
                <dgm:shape xmlns:r="http://schemas.openxmlformats.org/officeDocument/2006/relationships" type="line" r:blip="">
                  <dgm:adjLst/>
                  <dgm:extLst>
                    <a:ext uri="{B698B0E9-8C71-41B9-8309-B3DCBF30829C}">
                      <dgm1612:spPr xmlns:dgm1612="http://schemas.microsoft.com/office/drawing/2016/12/diagram">
                        <a:ln w="12700">
                          <a:prstDash val="dash"/>
                        </a:ln>
                      </dgm1612:spPr>
                    </a:ext>
                  </dgm:extLst>
                </dgm:shape>
                <dgm:presOf/>
                <dgm:constrLst/>
              </dgm:layoutNode>
              <dgm:layoutNode name="EmptyPlaceHolder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</dgm:layoutNode>
            </dgm:layoutNode>
            <dgm:forEach name="Name28" axis="followSib" ptType="sibTrans" cnt="1">
              <dgm:layoutNode name="spaceBetweenRectangles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forEach>
          </dgm:forEach>
        </dgm:else>
      </dgm:choose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91694D-68DD-D74D-9478-6F9D7538CBA9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44433C-F4E6-B247-8124-9C51DA7C3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061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Anterior cruciate ligament is one of four main ligaments stabilising the knee, as much as 90% stability through anterior translation.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mechanism of injury involves a cutting or sidestep manoeuvres which sees an increase in varus-valgus and internal rotation movements.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r>
              <a:rPr lang="en-GB" dirty="0"/>
              <a:t>Single leg landing is a common mechanism of injury in sport which is a frequent action.</a:t>
            </a:r>
          </a:p>
          <a:p>
            <a:endParaRPr lang="en-GB" dirty="0"/>
          </a:p>
          <a:p>
            <a:r>
              <a:rPr lang="en-GB" dirty="0"/>
              <a:t>The knee is vulnerable when it is externally rotated and in 10-30</a:t>
            </a:r>
            <a:r>
              <a:rPr lang="en-US" sz="1200" dirty="0">
                <a:latin typeface="Century Gothic" panose="020B0502020202020204" pitchFamily="34" charset="0"/>
              </a:rPr>
              <a:t>° of flexion with the upper body in internal rotation.</a:t>
            </a:r>
          </a:p>
          <a:p>
            <a:endParaRPr lang="en-US" sz="1200" dirty="0">
              <a:latin typeface="Century Gothic" panose="020B0502020202020204" pitchFamily="34" charset="0"/>
            </a:endParaRPr>
          </a:p>
          <a:p>
            <a:r>
              <a:rPr lang="en-US" sz="1200" dirty="0">
                <a:latin typeface="Century Gothic" panose="020B0502020202020204" pitchFamily="34" charset="0"/>
              </a:rPr>
              <a:t>The annual incidence of ACLR in sport has been reported to have increased x12 from 1993 up to 2017 (</a:t>
            </a:r>
            <a:r>
              <a:rPr lang="en-GB" sz="1200" dirty="0">
                <a:latin typeface="Century Gothic" panose="020B0502020202020204" pitchFamily="34" charset="0"/>
              </a:rPr>
              <a:t>Abram </a:t>
            </a:r>
            <a:r>
              <a:rPr lang="en-GB" sz="1200" i="1" dirty="0">
                <a:latin typeface="Century Gothic" panose="020B0502020202020204" pitchFamily="34" charset="0"/>
              </a:rPr>
              <a:t>et al</a:t>
            </a:r>
            <a:r>
              <a:rPr lang="en-GB" sz="1200" dirty="0">
                <a:latin typeface="Century Gothic" panose="020B0502020202020204" pitchFamily="34" charset="0"/>
              </a:rPr>
              <a:t>., 2020)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Century Gothic" panose="020B0502020202020204" pitchFamily="34" charset="0"/>
              </a:rPr>
              <a:t>It generally takes 6-12months to return to play </a:t>
            </a:r>
            <a:r>
              <a:rPr lang="en-US" sz="1200" dirty="0">
                <a:latin typeface="Century Gothic" panose="020B0502020202020204" pitchFamily="34" charset="0"/>
              </a:rPr>
              <a:t>(Karlsson and Becker, 2015).</a:t>
            </a:r>
          </a:p>
          <a:p>
            <a:endParaRPr lang="en-GB" sz="1200" dirty="0">
              <a:latin typeface="Century Gothic" panose="020B0502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Century Gothic" panose="020B0502020202020204" pitchFamily="34" charset="0"/>
              </a:rPr>
              <a:t>83% RTS rate in elite athletes – Systematic review – football, rugby, netball, basketball, skiers (Lai et al., 2017)</a:t>
            </a:r>
            <a:endParaRPr lang="en-US" sz="1200" dirty="0">
              <a:latin typeface="Century Gothic" panose="020B0502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Century Gothic" panose="020B0502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1200" dirty="0">
                <a:latin typeface="Century Gothic" panose="020B0502020202020204" pitchFamily="34" charset="0"/>
              </a:rPr>
              <a:t>55% competitive athletes RTS pre-injury level after ACL reconstruction (ACLR) (</a:t>
            </a:r>
            <a:r>
              <a:rPr lang="en-GB" sz="1200" dirty="0">
                <a:latin typeface="Century Gothic" panose="020B0502020202020204" pitchFamily="34" charset="0"/>
              </a:rPr>
              <a:t>Ardern et al., 2014)</a:t>
            </a:r>
            <a:endParaRPr lang="en-US" sz="1200" dirty="0">
              <a:latin typeface="Century Gothic" panose="020B0502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Century Gothic" panose="020B0502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atin typeface="Century Gothic" panose="020B0502020202020204" pitchFamily="34" charset="0"/>
              </a:rPr>
              <a:t>There is a high rate of re-injury after return to sports, in particular younger athletes which counts for up 30% of the total (Webster and Feller, 2017)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Century Gothic" panose="020B0502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atin typeface="Century Gothic" panose="020B0502020202020204" pitchFamily="34" charset="0"/>
              </a:rPr>
              <a:t>Reasons athletes don’t RTS includes fear of re-injury, pain, the lack of confidence in knee function, kinesiophobia (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Century Gothic" panose="020B0502020202020204" pitchFamily="34" charset="0"/>
                <a:ea typeface="+mn-ea"/>
                <a:cs typeface="+mn-cs"/>
              </a:rPr>
              <a:t>fear of physical movement and activity resulting from a feeling of vulnerability due to painful injury), concerns of not playing well, lack of guidance during rehabilitation </a:t>
            </a:r>
            <a:r>
              <a:rPr lang="en-US" sz="1200" dirty="0">
                <a:latin typeface="Century Gothic" panose="020B0502020202020204" pitchFamily="34" charset="0"/>
              </a:rPr>
              <a:t>(Ardern </a:t>
            </a:r>
            <a:r>
              <a:rPr lang="en-US" sz="1200" i="1" dirty="0">
                <a:latin typeface="Century Gothic" panose="020B0502020202020204" pitchFamily="34" charset="0"/>
              </a:rPr>
              <a:t>et al</a:t>
            </a:r>
            <a:r>
              <a:rPr lang="en-US" sz="1200" dirty="0">
                <a:latin typeface="Century Gothic" panose="020B0502020202020204" pitchFamily="34" charset="0"/>
              </a:rPr>
              <a:t>., 2014)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b="0" dirty="0">
              <a:latin typeface="Century Gothic" panose="020B0502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dirty="0">
                <a:latin typeface="Century Gothic" panose="020B0502020202020204" pitchFamily="34" charset="0"/>
              </a:rPr>
              <a:t>It is reported that athletes who achieve a return to pre-injury level have a high self-efficacy, low fear of re-injury (</a:t>
            </a:r>
            <a:r>
              <a:rPr lang="en-US" sz="1200" dirty="0" err="1">
                <a:latin typeface="Century Gothic" panose="020B0502020202020204" pitchFamily="34" charset="0"/>
              </a:rPr>
              <a:t>Te</a:t>
            </a:r>
            <a:r>
              <a:rPr lang="en-US" sz="1200" dirty="0">
                <a:latin typeface="Century Gothic" panose="020B0502020202020204" pitchFamily="34" charset="0"/>
              </a:rPr>
              <a:t> </a:t>
            </a:r>
            <a:r>
              <a:rPr lang="en-US" sz="1200" dirty="0" err="1">
                <a:latin typeface="Century Gothic" panose="020B0502020202020204" pitchFamily="34" charset="0"/>
              </a:rPr>
              <a:t>Wierike</a:t>
            </a:r>
            <a:r>
              <a:rPr lang="en-US" sz="1200" dirty="0">
                <a:latin typeface="Century Gothic" panose="020B0502020202020204" pitchFamily="34" charset="0"/>
              </a:rPr>
              <a:t> </a:t>
            </a:r>
            <a:r>
              <a:rPr lang="en-US" sz="1200" i="1" dirty="0">
                <a:latin typeface="Century Gothic" panose="020B0502020202020204" pitchFamily="34" charset="0"/>
              </a:rPr>
              <a:t>et al</a:t>
            </a:r>
            <a:r>
              <a:rPr lang="en-US" sz="1200" dirty="0">
                <a:latin typeface="Century Gothic" panose="020B0502020202020204" pitchFamily="34" charset="0"/>
              </a:rPr>
              <a:t>., 2013)</a:t>
            </a:r>
            <a:endParaRPr lang="en-US" sz="1200" b="0" dirty="0">
              <a:latin typeface="Century Gothic" panose="020B0502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Century Gothic" panose="020B0502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Century Gothic" panose="020B0502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Century Gothic" panose="020B0502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Century Gothic" panose="020B0502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latin typeface="Century Gothic" panose="020B0502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44433C-F4E6-B247-8124-9C51DA7C332E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73823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aim of the study is to assess the rate of return to sport following anterior cruciate ligament reconstruction in a rehabilitation based cohort of patients and non rehabilitation cohort of patients.</a:t>
            </a:r>
          </a:p>
          <a:p>
            <a:endParaRPr lang="en-GB" dirty="0"/>
          </a:p>
          <a:p>
            <a:r>
              <a:rPr lang="en-GB" dirty="0"/>
              <a:t>I am also looking to assess the confidence of RTS in elite and non-elite athletes and if there is a fear of re-injury after returning to sport.</a:t>
            </a:r>
          </a:p>
          <a:p>
            <a:endParaRPr lang="en-GB" dirty="0"/>
          </a:p>
          <a:p>
            <a:r>
              <a:rPr lang="en-GB" dirty="0"/>
              <a:t>Psychological factors are important influences on returning to sport after injury. Does this correlate to returning to preinjury level? </a:t>
            </a:r>
          </a:p>
          <a:p>
            <a:endParaRPr lang="en-GB" dirty="0"/>
          </a:p>
          <a:p>
            <a:r>
              <a:rPr lang="en-GB" dirty="0"/>
              <a:t>As a sports therapist it is your role to determine why individuals don’t return to pre-injury level and develop strategies to help the players recovery. This can involve providing a rehabilitation program to improve knee function. Educating the player to prevent further injuries </a:t>
            </a:r>
          </a:p>
          <a:p>
            <a:endParaRPr lang="en-GB" dirty="0"/>
          </a:p>
          <a:p>
            <a:r>
              <a:rPr lang="en-GB" dirty="0"/>
              <a:t>The outcome I hope to achieve by doing this study is to determine if players are returning to their pre-injury sport at the same level prior to ACLR.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44433C-F4E6-B247-8124-9C51DA7C332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6015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My hypothesis is that a higher compliance in rehabilitation and higher psychological readiness could increase the rate of RTS to pre-injury level. </a:t>
            </a:r>
          </a:p>
          <a:p>
            <a:endParaRPr lang="en-GB" dirty="0"/>
          </a:p>
          <a:p>
            <a:r>
              <a:rPr lang="en-GB" dirty="0"/>
              <a:t>My null hypothesis is that there is no correlation between higher compliance to follow a rehabilitation program and higher psychological readiness and a RTS at pre-injury level.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44433C-F4E6-B247-8124-9C51DA7C332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493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my method and the requirements of my participants I will be aiming for a minimum of 10 subjects of all abilities (elite – recreational)</a:t>
            </a:r>
          </a:p>
          <a:p>
            <a:endParaRPr lang="en-GB" dirty="0"/>
          </a:p>
          <a:p>
            <a:r>
              <a:rPr lang="en-GB" dirty="0"/>
              <a:t>I will be recruiting the subjects through social media, </a:t>
            </a:r>
            <a:r>
              <a:rPr lang="en-GB" dirty="0" err="1"/>
              <a:t>whats</a:t>
            </a:r>
            <a:r>
              <a:rPr lang="en-GB" dirty="0"/>
              <a:t> app messaging and word of mouth. </a:t>
            </a:r>
          </a:p>
          <a:p>
            <a:endParaRPr lang="en-GB" dirty="0"/>
          </a:p>
          <a:p>
            <a:r>
              <a:rPr lang="en-GB" dirty="0"/>
              <a:t>Male and female participants will be included from the age of 18 and over</a:t>
            </a:r>
          </a:p>
          <a:p>
            <a:endParaRPr lang="en-GB" dirty="0"/>
          </a:p>
          <a:p>
            <a:r>
              <a:rPr lang="en-GB" dirty="0"/>
              <a:t>The timeframe from their ACLR injury will be from 8-36months</a:t>
            </a:r>
          </a:p>
          <a:p>
            <a:endParaRPr lang="en-GB" dirty="0"/>
          </a:p>
          <a:p>
            <a:r>
              <a:rPr lang="en-GB" dirty="0"/>
              <a:t>All types of sports will qualify for this study including rugby, football, netball, boxing and MMA</a:t>
            </a:r>
          </a:p>
          <a:p>
            <a:endParaRPr lang="en-GB" dirty="0"/>
          </a:p>
          <a:p>
            <a:r>
              <a:rPr lang="en-GB" dirty="0"/>
              <a:t>Regarding my inclusion and exclusion criteria, subjects will be included if they have no history of a ACLR, aiming to return to pre-injury sport and potentially patients undergoing the same rehab protocol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44433C-F4E6-B247-8124-9C51DA7C332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7930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study design involves a cross sectional study with 2 groups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groups are split into players that RTS and players that didn’t RTS at preinjury level. 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groups will be measured through a Phycological readiness survey (Tampa scale for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kinesiophobia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Likert scale format – 17 items a self reporting questionnaire based on evaluation of fear and movement, fear of physical activity, and fear of avoidance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Evaluated using the RTS survey (ACL-RTS scale) (</a:t>
            </a:r>
            <a:r>
              <a:rPr lang="en-GB" dirty="0">
                <a:latin typeface="Century Gothic" panose="020B0502020202020204" pitchFamily="34" charset="0"/>
              </a:rPr>
              <a:t>Webster </a:t>
            </a:r>
            <a:r>
              <a:rPr lang="en-GB" i="1" dirty="0">
                <a:latin typeface="Century Gothic" panose="020B0502020202020204" pitchFamily="34" charset="0"/>
              </a:rPr>
              <a:t>et al</a:t>
            </a:r>
            <a:r>
              <a:rPr lang="en-GB" dirty="0">
                <a:latin typeface="Century Gothic" panose="020B0502020202020204" pitchFamily="34" charset="0"/>
              </a:rPr>
              <a:t>., 2008)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where subjects will be asked 12 questions such as confidence to - 1) Return to any kind of participation, 2) Return to the same pre-injury sport and  3)Do you think you’re likely to reinjury your knee whilst playing again.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final measure includes the subjects compliance in post-operative rehabilitation, with the patients measured for 1) Fully compliant, 2) Reasonably compliant 3) Barely compliant 4) Non-compliant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44433C-F4E6-B247-8124-9C51DA7C332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955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Ethical considerations for my study involve anonymised participant information, and data sharing and storage will only be access by me and no one else. </a:t>
            </a:r>
          </a:p>
          <a:p>
            <a:endParaRPr lang="en-GB" dirty="0"/>
          </a:p>
          <a:p>
            <a:r>
              <a:rPr lang="en-GB" dirty="0"/>
              <a:t>Each participant will be required to provide written and verbal informed consent before proceeding in the study. </a:t>
            </a:r>
          </a:p>
          <a:p>
            <a:endParaRPr lang="en-GB" dirty="0"/>
          </a:p>
          <a:p>
            <a:r>
              <a:rPr lang="en-GB" dirty="0"/>
              <a:t>The limitations in this study include re-injury to the knee for any participant involved during completion of data collection </a:t>
            </a:r>
          </a:p>
          <a:p>
            <a:endParaRPr lang="en-GB" dirty="0"/>
          </a:p>
          <a:p>
            <a:r>
              <a:rPr lang="en-GB" dirty="0"/>
              <a:t>Potentially the sample size of the study is a problem to determine my hypothesis</a:t>
            </a:r>
          </a:p>
          <a:p>
            <a:endParaRPr lang="en-GB" dirty="0"/>
          </a:p>
          <a:p>
            <a:r>
              <a:rPr lang="en-GB" dirty="0"/>
              <a:t>There is no blinding or control group </a:t>
            </a:r>
          </a:p>
          <a:p>
            <a:endParaRPr lang="en-GB" dirty="0"/>
          </a:p>
          <a:p>
            <a:r>
              <a:rPr lang="en-GB" dirty="0"/>
              <a:t>Lack of experience and reliability of the researchers </a:t>
            </a:r>
          </a:p>
          <a:p>
            <a:endParaRPr lang="en-GB" dirty="0"/>
          </a:p>
          <a:p>
            <a:r>
              <a:rPr lang="en-GB" dirty="0"/>
              <a:t>Potential restrictions regarding the rehabilitation group, may be difficult to have access to elite athletes data</a:t>
            </a:r>
          </a:p>
          <a:p>
            <a:endParaRPr lang="en-GB" dirty="0"/>
          </a:p>
          <a:p>
            <a:r>
              <a:rPr lang="en-GB" dirty="0"/>
              <a:t>The inclusion of mixed sports could potentially provided conflicting results – may be more useful to look at one sport for greater understandings.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44433C-F4E6-B247-8124-9C51DA7C332E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07373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is a rough idea of the research timeline..</a:t>
            </a:r>
          </a:p>
          <a:p>
            <a:endParaRPr lang="en-GB" dirty="0"/>
          </a:p>
          <a:p>
            <a:r>
              <a:rPr lang="en-GB" dirty="0"/>
              <a:t>Data will be analysed with a Pearson’s chi-squared test to determine whether there is a statistical difference between the RTS to pre-injury level and the outcome measures</a:t>
            </a:r>
          </a:p>
          <a:p>
            <a:endParaRPr lang="en-GB" dirty="0"/>
          </a:p>
          <a:p>
            <a:r>
              <a:rPr lang="en-GB" dirty="0"/>
              <a:t>A fisher’s exact test is used due to the small sample size. Which will determine the significance of the deviation from a null hypothesis. 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Unpaired t-test to establish the compliance and RTS survey outcome and the differences between groups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44433C-F4E6-B247-8124-9C51DA7C332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5311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544433C-F4E6-B247-8124-9C51DA7C332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9793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3C119-579E-DE41-AAA6-C0833DDB04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908B58-F998-1C47-AE2A-18C24098E3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E05E23-F99A-9A40-81DF-B53CBF5B2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F8218-721B-9F4F-BC03-095A90DADC7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6CF876-0D9A-1F4D-A880-6A05EA792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F8CB43-0AF1-C948-B024-E8CFE581C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C8B7A-53B0-F044-9A09-57D72FC6E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572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6F825-896D-BD48-B0BD-FF8680F60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3ECF7-1C87-AF4F-8B2E-245296CD6B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2936DA-5BFF-CC45-8D59-6DEF5DC99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F8218-721B-9F4F-BC03-095A90DADC7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785CDA-D778-0A40-A05A-2F79A6288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F7187-ED27-7540-A14E-8C699F214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C8B7A-53B0-F044-9A09-57D72FC6E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560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04C41-D500-4F4C-A92C-D9017C3A5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E571DA-7D7B-5044-9960-312DBE8E65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A05EF6-7FFA-F740-8EAA-DCF05E86B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F8218-721B-9F4F-BC03-095A90DADC7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8353E6-2443-2047-A9B1-3B63B7721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B326FA-46AA-0B41-9175-6B189FADA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C8B7A-53B0-F044-9A09-57D72FC6E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054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CE74D-B6D6-8A4A-8203-E0036B41E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6D18B2-5251-B542-B326-098FA9E214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B890DA-847C-0748-8B8B-187C0ABA14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BA553B-7E1B-A646-B18C-06115B7C0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F8218-721B-9F4F-BC03-095A90DADC7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C19934-4FF2-5E42-913E-385F66DB4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CF8282-B48B-744A-8480-5BBC3E0F9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C8B7A-53B0-F044-9A09-57D72FC6E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8265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3D917-3720-684B-A69D-DF51F4FF8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D1BFD2-0CE0-D64C-B8EB-5300849EBB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E946CA-584B-4C41-95A0-158A5E08E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26DB93-1343-5F4C-BB08-0F24AEC464F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08E1D9-DA13-1D48-ADC3-084812480F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A7739A-BEB8-2C46-842A-06221ED736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F8218-721B-9F4F-BC03-095A90DADC7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F1E1FA-7223-5641-89D1-D1DC1F117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9E55D9-6DB6-EE42-A502-E2F1F4E3B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C8B7A-53B0-F044-9A09-57D72FC6E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31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E9E8F-F175-4642-AEFE-A9EEB3B0C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3D0356-1742-5745-9043-7093C9FDB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F8218-721B-9F4F-BC03-095A90DADC7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61192B-FE09-294A-973C-8D6F60B5A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8210A2-A645-FC41-86B3-87A1648E4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C8B7A-53B0-F044-9A09-57D72FC6E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741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9035BA-F94B-7C45-92F4-DAA1BAA6F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F8218-721B-9F4F-BC03-095A90DADC7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5865C5-D204-D342-9C5E-44CE2707B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B4A89E-A268-7949-8457-3AA650F1CF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C8B7A-53B0-F044-9A09-57D72FC6E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772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69B0C-B5C2-D143-A35C-E3837934A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B24AA-2361-5840-8577-84B0D92E8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FEBEBA-3DB0-B44D-9E5B-2742BFF537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8D5EEC-63BE-874E-88A9-D5D3925E1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F8218-721B-9F4F-BC03-095A90DADC7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78119B-2495-0C44-9055-5E4871640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857BD9-93CC-394E-B994-E0B93DBDA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C8B7A-53B0-F044-9A09-57D72FC6E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140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DF3D5-2D6E-F845-8061-6A46F1760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703AB7-AFC1-C44B-A375-3DFFB7C6EA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4878E1-8BBC-8B48-B4B8-75745EF3FD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C2A01B-0E55-5E4D-8094-3D65B4C8D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F8218-721B-9F4F-BC03-095A90DADC7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B823AA-3AF9-1048-9DA0-ECAEBDC79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6727E1-925D-174E-BADD-E1E699EF6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C8B7A-53B0-F044-9A09-57D72FC6E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873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D93E-CD37-D149-9166-28DEA4438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BDA1FD-8D19-894A-AABA-87B1F496D7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4FD00-E016-724D-BE21-6F9004667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F8218-721B-9F4F-BC03-095A90DADC7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CC30B0-667B-5B40-BF32-0514DEFF2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98EBFD-4883-A140-A3FA-1EC9E2EAD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C8B7A-53B0-F044-9A09-57D72FC6E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203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4A4FEA-E442-0345-B7CD-C657AA24BC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9DF49F-32A4-D04A-B096-0F6138FE4D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5C6E8-3F34-3741-9EF6-AD890A5C6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F8218-721B-9F4F-BC03-095A90DADC7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25CCB2-6BF9-1F4E-A1DD-59FD84E11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D8F68C-877D-C642-8CF3-AFDABC40EA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7C8B7A-53B0-F044-9A09-57D72FC6E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651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208EF9-163C-A545-8081-EB69729B9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2C09E1-3F03-1B41-B355-09AE0480D2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6F23CF-29A2-4B4A-8EE8-A724EE4F31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AF8218-721B-9F4F-BC03-095A90DADC7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EE6AB0-E657-E44C-8941-EB0E8DC70E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C3B6A-0CA9-EA4C-A35B-9E1881F8CC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7C8B7A-53B0-F044-9A09-57D72FC6E6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607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hyperlink" Target="http://researchleap.com/international-journal-of-management-science-and-business-administration-issn-1849-5664-online-issn-1849-5419-print/aims-and-scope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john.measey.com/Blog/2018/03/28/How-to-write-a-hypothesis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hyperlink" Target="https://sarapis.org/what-is-data-preparedness/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sci-hub.wf/10.1136/bjsports-2016-096836" TargetMode="External"/><Relationship Id="rId3" Type="http://schemas.openxmlformats.org/officeDocument/2006/relationships/hyperlink" Target="http://dx.doi.org/10.1136/bjsports-2018-100195%20(Accessed" TargetMode="External"/><Relationship Id="rId7" Type="http://schemas.openxmlformats.org/officeDocument/2006/relationships/hyperlink" Target="http://dx.doi.org/10.1007/s00167-015-3600-1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x.doi.org/10.1136/bjsm.2010.076364" TargetMode="External"/><Relationship Id="rId11" Type="http://schemas.openxmlformats.org/officeDocument/2006/relationships/hyperlink" Target="http://dx.doi.org/10.1016/j.ptsp.2007.09.003" TargetMode="External"/><Relationship Id="rId5" Type="http://schemas.openxmlformats.org/officeDocument/2006/relationships/hyperlink" Target="http://dx.doi.org/10.1136/bjsports-2013-093398" TargetMode="External"/><Relationship Id="rId10" Type="http://schemas.openxmlformats.org/officeDocument/2006/relationships/hyperlink" Target="http://dx.doi.org/10.1016/j.jsams.2017.01.042" TargetMode="External"/><Relationship Id="rId4" Type="http://schemas.openxmlformats.org/officeDocument/2006/relationships/hyperlink" Target="http://dx.doi.org/10.1136/bjsports-2014-093842%20(Accessed" TargetMode="External"/><Relationship Id="rId9" Type="http://schemas.openxmlformats.org/officeDocument/2006/relationships/hyperlink" Target="http://dx.doi.org/10.1111/sms.120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E443FD7-A66B-4AA0-872D-B088B9BC5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FD4D8-702B-3245-9FC4-C76252D5DE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4095" y="851517"/>
            <a:ext cx="5238466" cy="2991416"/>
          </a:xfrm>
        </p:spPr>
        <p:txBody>
          <a:bodyPr anchor="b">
            <a:normAutofit/>
          </a:bodyPr>
          <a:lstStyle/>
          <a:p>
            <a:pPr algn="l"/>
            <a:r>
              <a:rPr lang="en-GB" sz="4200" dirty="0">
                <a:latin typeface="Century Gothic" panose="020B0502020202020204" pitchFamily="34" charset="0"/>
                <a:cs typeface="Times New Roman" panose="02020603050405020304" pitchFamily="18" charset="0"/>
              </a:rPr>
              <a:t>Post ACL surgery outcomes – do players returned to sport to pre-injury level?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D85FC3-88B8-7845-9EB4-4F9FAF3B93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4096" y="3842932"/>
            <a:ext cx="4167115" cy="2163551"/>
          </a:xfrm>
        </p:spPr>
        <p:txBody>
          <a:bodyPr anchor="t">
            <a:normAutofit/>
          </a:bodyPr>
          <a:lstStyle/>
          <a:p>
            <a:pPr algn="l"/>
            <a:r>
              <a:rPr lang="en-GB">
                <a:latin typeface="Century Gothic" panose="020B0502020202020204" pitchFamily="34" charset="0"/>
                <a:cs typeface="Times New Roman" panose="02020603050405020304" pitchFamily="18" charset="0"/>
              </a:rPr>
              <a:t>James Sudale </a:t>
            </a:r>
          </a:p>
          <a:p>
            <a:pPr algn="l"/>
            <a:r>
              <a:rPr lang="en-GB">
                <a:latin typeface="Century Gothic" panose="020B0502020202020204" pitchFamily="34" charset="0"/>
                <a:cs typeface="Times New Roman" panose="02020603050405020304" pitchFamily="18" charset="0"/>
              </a:rPr>
              <a:t>1903598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C04BE0EF-3561-49B4-9A29-F283168A9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0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3 h 5154967"/>
              <a:gd name="connsiteX37" fmla="*/ 1625714 w 6184806"/>
              <a:gd name="connsiteY37" fmla="*/ 109243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2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0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3"/>
                  <a:pt x="2445216" y="109243"/>
                </a:cubicBezTo>
                <a:cubicBezTo>
                  <a:pt x="1625714" y="109243"/>
                  <a:pt x="1625714" y="109243"/>
                  <a:pt x="1625714" y="109243"/>
                </a:cubicBezTo>
                <a:cubicBezTo>
                  <a:pt x="1572615" y="109243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7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2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E64A5D52-6E6D-6347-851C-C964BE5343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1503" y="2129307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6885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0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912E4-4ABD-B742-BF64-60636D4DAF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8790" y="546041"/>
            <a:ext cx="3890491" cy="5987143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US" sz="2000" dirty="0">
                <a:latin typeface="Century Gothic" panose="020B0502020202020204" pitchFamily="34" charset="0"/>
              </a:rPr>
              <a:t>6-12 months to return to play 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Century Gothic" panose="020B0502020202020204" pitchFamily="34" charset="0"/>
              </a:rPr>
              <a:t>83% RTS rate in elite athletes – mixed sports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Century Gothic" panose="020B0502020202020204" pitchFamily="34" charset="0"/>
              </a:rPr>
              <a:t>55% competitive athletes RTS pre-injury level after ACL reconstruction (ACLR) (</a:t>
            </a:r>
            <a:r>
              <a:rPr lang="en-GB" sz="2000" dirty="0">
                <a:latin typeface="Century Gothic" panose="020B0502020202020204" pitchFamily="34" charset="0"/>
              </a:rPr>
              <a:t>Ardern et al., 2014)</a:t>
            </a:r>
            <a:endParaRPr lang="en-US" sz="2000" dirty="0">
              <a:latin typeface="Century Gothic" panose="020B0502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000" dirty="0">
                <a:latin typeface="Century Gothic" panose="020B0502020202020204" pitchFamily="34" charset="0"/>
              </a:rPr>
              <a:t>High rate of re-injury after RTS (particularly younger athletes 30%)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Century Gothic" panose="020B0502020202020204" pitchFamily="34" charset="0"/>
              </a:rPr>
              <a:t>Reasons athletes don’t RTS – fear of re-injury, pain, lack of confidence in KF, kinesiophobia, concerns of performances, lack of guidance 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Century Gothic" panose="020B0502020202020204" pitchFamily="34" charset="0"/>
              </a:rPr>
              <a:t>Athletes who achieve a return to pre-injury level – high self-efficacy, low fear of re-injury</a:t>
            </a:r>
            <a:endParaRPr lang="en-US" sz="2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  <a:p>
            <a:endParaRPr lang="en-US" sz="1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0A0382-CBFC-B341-AC91-FCEC33F2427A}"/>
              </a:ext>
            </a:extLst>
          </p:cNvPr>
          <p:cNvSpPr txBox="1"/>
          <p:nvPr/>
        </p:nvSpPr>
        <p:spPr>
          <a:xfrm>
            <a:off x="248211" y="642139"/>
            <a:ext cx="2926080" cy="54455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b="1" u="sng" dirty="0">
                <a:solidFill>
                  <a:schemeClr val="bg1"/>
                </a:solidFill>
                <a:latin typeface="Century Gothic" panose="020B0502020202020204" pitchFamily="34" charset="0"/>
              </a:rPr>
              <a:t>Background and supporting literature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68DF34-ACF3-6C4D-8EDA-A7F7D3D2F89A}"/>
              </a:ext>
            </a:extLst>
          </p:cNvPr>
          <p:cNvSpPr txBox="1"/>
          <p:nvPr/>
        </p:nvSpPr>
        <p:spPr>
          <a:xfrm>
            <a:off x="4421332" y="546041"/>
            <a:ext cx="31242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entury Gothic" panose="020B0502020202020204" pitchFamily="34" charset="0"/>
              </a:rPr>
              <a:t>ACL – one of four main ligaments </a:t>
            </a:r>
            <a:r>
              <a:rPr lang="en-GB" sz="2000" dirty="0">
                <a:latin typeface="Century Gothic" panose="020B0502020202020204" pitchFamily="34" charset="0"/>
              </a:rPr>
              <a:t>stabilising</a:t>
            </a:r>
            <a:r>
              <a:rPr lang="en-US" sz="2000" dirty="0">
                <a:latin typeface="Century Gothic" panose="020B0502020202020204" pitchFamily="34" charset="0"/>
              </a:rPr>
              <a:t> the knee (90% stability anterior translation)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entury Gothic" panose="020B0502020202020204" pitchFamily="34" charset="0"/>
              </a:rPr>
              <a:t>M.O.I – cutting/sidestep maneuvers (↑ varus-valgus &amp; IR movements), single leg landing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entury Gothic" panose="020B0502020202020204" pitchFamily="34" charset="0"/>
              </a:rPr>
              <a:t>Knee externally rotated and 10-30° of flexion, UB – IR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Century Gothic" panose="020B0502020202020204" pitchFamily="34" charset="0"/>
              </a:rPr>
              <a:t>Annual incidence of ACLR in sport ↑ x12</a:t>
            </a: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86F0C510-BB4D-9346-A97B-A976138403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07" y="2823882"/>
            <a:ext cx="2343246" cy="2624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91192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D73125-105F-0344-BAA4-D2BE5B57A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latin typeface="Century Gothic" panose="020B0502020202020204" pitchFamily="34" charset="0"/>
              </a:rPr>
              <a:t>Study Aims?</a:t>
            </a:r>
            <a:br>
              <a:rPr lang="en-GB" sz="4000" b="1">
                <a:solidFill>
                  <a:srgbClr val="FFFFFF"/>
                </a:solidFill>
                <a:latin typeface="Century Gothic" panose="020B0502020202020204" pitchFamily="34" charset="0"/>
              </a:rPr>
            </a:br>
            <a:br>
              <a:rPr lang="en-GB" sz="4000" b="1">
                <a:solidFill>
                  <a:srgbClr val="FFFFFF"/>
                </a:solidFill>
                <a:latin typeface="Century Gothic" panose="020B0502020202020204" pitchFamily="34" charset="0"/>
              </a:rPr>
            </a:br>
            <a:br>
              <a:rPr lang="en-GB" sz="4000" b="1">
                <a:solidFill>
                  <a:srgbClr val="FFFFFF"/>
                </a:solidFill>
                <a:latin typeface="Century Gothic" panose="020B0502020202020204" pitchFamily="34" charset="0"/>
              </a:rPr>
            </a:br>
            <a:br>
              <a:rPr lang="en-GB" sz="4000" b="1">
                <a:solidFill>
                  <a:srgbClr val="FFFFFF"/>
                </a:solidFill>
                <a:latin typeface="Century Gothic" panose="020B0502020202020204" pitchFamily="34" charset="0"/>
              </a:rPr>
            </a:br>
            <a:br>
              <a:rPr lang="en-GB" sz="4000" b="1">
                <a:solidFill>
                  <a:srgbClr val="FFFFFF"/>
                </a:solidFill>
                <a:latin typeface="Century Gothic" panose="020B0502020202020204" pitchFamily="34" charset="0"/>
              </a:rPr>
            </a:br>
            <a:endParaRPr lang="en-GB" sz="4000" b="1" dirty="0">
              <a:solidFill>
                <a:srgbClr val="FFFFFF"/>
              </a:solidFill>
              <a:latin typeface="Century Gothic" panose="020B0502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86892C-75DB-4894-953D-1EDB0F04EB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0932470"/>
              </p:ext>
            </p:extLst>
          </p:nvPr>
        </p:nvGraphicFramePr>
        <p:xfrm>
          <a:off x="5010742" y="281755"/>
          <a:ext cx="6492875" cy="56765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Icon&#10;&#10;Description automatically generated with medium confidence">
            <a:extLst>
              <a:ext uri="{FF2B5EF4-FFF2-40B4-BE49-F238E27FC236}">
                <a16:creationId xmlns:a16="http://schemas.microsoft.com/office/drawing/2014/main" id="{37FA4DCF-29C8-374F-B7EF-C2DD6BD97FB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71051" y="2814054"/>
            <a:ext cx="3137561" cy="3144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9980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CBCAD4-8B67-5F49-82D2-FB5C25D2D8A5}"/>
              </a:ext>
            </a:extLst>
          </p:cNvPr>
          <p:cNvSpPr txBox="1"/>
          <p:nvPr/>
        </p:nvSpPr>
        <p:spPr>
          <a:xfrm>
            <a:off x="611582" y="774982"/>
            <a:ext cx="6247722" cy="146177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>
                <a:solidFill>
                  <a:schemeClr val="tx1"/>
                </a:solidFill>
                <a:latin typeface="Century Gothic" panose="020B0502020202020204" pitchFamily="34" charset="0"/>
                <a:ea typeface="+mj-ea"/>
                <a:cs typeface="+mj-cs"/>
              </a:rPr>
              <a:t>Hypothesis</a:t>
            </a:r>
            <a:endParaRPr lang="en-US" sz="4400" b="1" kern="1200" dirty="0">
              <a:solidFill>
                <a:schemeClr val="tx1"/>
              </a:solidFill>
              <a:latin typeface="Century Gothic" panose="020B0502020202020204" pitchFamily="34" charset="0"/>
              <a:ea typeface="+mj-ea"/>
              <a:cs typeface="+mj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F06C9D3-00DF-4B71-AE88-29075022F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9545" y="1333265"/>
            <a:ext cx="2926988" cy="2594434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noFill/>
          <a:ln w="50800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4300F7B2-2FBB-4B65-B588-633176602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75032" y="1327438"/>
            <a:ext cx="675351" cy="595380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EFA5A327-531A-495C-BCA7-27F04811A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2922" y="1075612"/>
            <a:ext cx="550492" cy="485306"/>
          </a:xfrm>
          <a:custGeom>
            <a:avLst/>
            <a:gdLst>
              <a:gd name="T0" fmla="*/ 225 w 785"/>
              <a:gd name="T1" fmla="*/ 692 h 692"/>
              <a:gd name="T2" fmla="*/ 177 w 785"/>
              <a:gd name="T3" fmla="*/ 665 h 692"/>
              <a:gd name="T4" fmla="*/ 9 w 785"/>
              <a:gd name="T5" fmla="*/ 374 h 692"/>
              <a:gd name="T6" fmla="*/ 9 w 785"/>
              <a:gd name="T7" fmla="*/ 318 h 692"/>
              <a:gd name="T8" fmla="*/ 177 w 785"/>
              <a:gd name="T9" fmla="*/ 27 h 692"/>
              <a:gd name="T10" fmla="*/ 225 w 785"/>
              <a:gd name="T11" fmla="*/ 0 h 692"/>
              <a:gd name="T12" fmla="*/ 561 w 785"/>
              <a:gd name="T13" fmla="*/ 0 h 692"/>
              <a:gd name="T14" fmla="*/ 609 w 785"/>
              <a:gd name="T15" fmla="*/ 27 h 692"/>
              <a:gd name="T16" fmla="*/ 777 w 785"/>
              <a:gd name="T17" fmla="*/ 318 h 692"/>
              <a:gd name="T18" fmla="*/ 777 w 785"/>
              <a:gd name="T19" fmla="*/ 374 h 692"/>
              <a:gd name="T20" fmla="*/ 609 w 785"/>
              <a:gd name="T21" fmla="*/ 665 h 692"/>
              <a:gd name="T22" fmla="*/ 561 w 785"/>
              <a:gd name="T23" fmla="*/ 692 h 692"/>
              <a:gd name="T24" fmla="*/ 225 w 785"/>
              <a:gd name="T25" fmla="*/ 692 h 6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785" h="692">
                <a:moveTo>
                  <a:pt x="225" y="692"/>
                </a:moveTo>
                <a:cubicBezTo>
                  <a:pt x="207" y="692"/>
                  <a:pt x="185" y="680"/>
                  <a:pt x="177" y="665"/>
                </a:cubicBezTo>
                <a:cubicBezTo>
                  <a:pt x="9" y="374"/>
                  <a:pt x="9" y="374"/>
                  <a:pt x="9" y="374"/>
                </a:cubicBezTo>
                <a:cubicBezTo>
                  <a:pt x="0" y="358"/>
                  <a:pt x="0" y="334"/>
                  <a:pt x="9" y="318"/>
                </a:cubicBezTo>
                <a:cubicBezTo>
                  <a:pt x="177" y="27"/>
                  <a:pt x="177" y="27"/>
                  <a:pt x="177" y="27"/>
                </a:cubicBezTo>
                <a:cubicBezTo>
                  <a:pt x="185" y="12"/>
                  <a:pt x="207" y="0"/>
                  <a:pt x="225" y="0"/>
                </a:cubicBezTo>
                <a:cubicBezTo>
                  <a:pt x="561" y="0"/>
                  <a:pt x="561" y="0"/>
                  <a:pt x="561" y="0"/>
                </a:cubicBezTo>
                <a:cubicBezTo>
                  <a:pt x="578" y="0"/>
                  <a:pt x="600" y="12"/>
                  <a:pt x="609" y="27"/>
                </a:cubicBezTo>
                <a:cubicBezTo>
                  <a:pt x="777" y="318"/>
                  <a:pt x="777" y="318"/>
                  <a:pt x="777" y="318"/>
                </a:cubicBezTo>
                <a:cubicBezTo>
                  <a:pt x="785" y="334"/>
                  <a:pt x="785" y="358"/>
                  <a:pt x="777" y="374"/>
                </a:cubicBezTo>
                <a:cubicBezTo>
                  <a:pt x="609" y="665"/>
                  <a:pt x="609" y="665"/>
                  <a:pt x="609" y="665"/>
                </a:cubicBezTo>
                <a:cubicBezTo>
                  <a:pt x="600" y="680"/>
                  <a:pt x="578" y="692"/>
                  <a:pt x="561" y="692"/>
                </a:cubicBezTo>
                <a:lnTo>
                  <a:pt x="225" y="692"/>
                </a:lnTo>
                <a:close/>
              </a:path>
            </a:pathLst>
          </a:custGeom>
          <a:noFill/>
          <a:ln w="28575" cmpd="sng">
            <a:solidFill>
              <a:schemeClr val="tx1"/>
            </a:solidFill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6" name="Hexagon 5">
            <a:extLst>
              <a:ext uri="{FF2B5EF4-FFF2-40B4-BE49-F238E27FC236}">
                <a16:creationId xmlns:a16="http://schemas.microsoft.com/office/drawing/2014/main" id="{FD1E6303-58EE-D747-856D-BA421A330406}"/>
              </a:ext>
            </a:extLst>
          </p:cNvPr>
          <p:cNvSpPr/>
          <p:nvPr/>
        </p:nvSpPr>
        <p:spPr>
          <a:xfrm>
            <a:off x="733742" y="2179068"/>
            <a:ext cx="4105342" cy="3352288"/>
          </a:xfrm>
          <a:prstGeom prst="hexagon">
            <a:avLst/>
          </a:prstGeom>
          <a:solidFill>
            <a:schemeClr val="accent1"/>
          </a:solidFill>
          <a:ln w="57150">
            <a:solidFill>
              <a:srgbClr val="4472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latin typeface="Century Gothic" panose="020B0502020202020204" pitchFamily="34" charset="0"/>
              </a:rPr>
              <a:t>Hypothesis - higher compliance in rehabilitation and higher psychological readiness could increase the rate of RTS to pre-injury level. </a:t>
            </a:r>
            <a:endParaRPr lang="en-GB" sz="2000" dirty="0"/>
          </a:p>
        </p:txBody>
      </p:sp>
      <p:sp>
        <p:nvSpPr>
          <p:cNvPr id="7" name="Hexagon 6">
            <a:extLst>
              <a:ext uri="{FF2B5EF4-FFF2-40B4-BE49-F238E27FC236}">
                <a16:creationId xmlns:a16="http://schemas.microsoft.com/office/drawing/2014/main" id="{64F66A68-1688-B540-8FE4-C83D6C4DE4BB}"/>
              </a:ext>
            </a:extLst>
          </p:cNvPr>
          <p:cNvSpPr/>
          <p:nvPr/>
        </p:nvSpPr>
        <p:spPr>
          <a:xfrm>
            <a:off x="4145040" y="2737868"/>
            <a:ext cx="4331303" cy="3561332"/>
          </a:xfrm>
          <a:prstGeom prst="hexagon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B24906-6E4E-2A48-9313-A8633CA5CBBA}"/>
              </a:ext>
            </a:extLst>
          </p:cNvPr>
          <p:cNvSpPr txBox="1"/>
          <p:nvPr/>
        </p:nvSpPr>
        <p:spPr>
          <a:xfrm>
            <a:off x="4978109" y="3309942"/>
            <a:ext cx="259692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4472C4"/>
                </a:solidFill>
                <a:latin typeface="Century Gothic" panose="020B0502020202020204" pitchFamily="34" charset="0"/>
              </a:rPr>
              <a:t>Null hypothesis - no correlation between higher compliance to follow a rehabilitation program and higher psychological readiness and a RTS to pre-injury level.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3602F31-5919-FC40-9A52-E556EAC412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498055" y="4374011"/>
            <a:ext cx="3358777" cy="23014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1966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5">
            <a:extLst>
              <a:ext uri="{FF2B5EF4-FFF2-40B4-BE49-F238E27FC236}">
                <a16:creationId xmlns:a16="http://schemas.microsoft.com/office/drawing/2014/main" id="{1E214AA7-F028-4A0D-8698-61AEC754D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59834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8A7744-1BBF-E54A-B276-AD1CC4B87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933" y="995318"/>
            <a:ext cx="9872134" cy="1193968"/>
          </a:xfrm>
          <a:solidFill>
            <a:srgbClr val="FFFFFF"/>
          </a:solidFill>
          <a:ln w="38100">
            <a:solidFill>
              <a:srgbClr val="7F7F7F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 dirty="0">
                <a:solidFill>
                  <a:srgbClr val="3F3F3F"/>
                </a:solidFill>
                <a:latin typeface="Century Gothic" panose="020B0502020202020204" pitchFamily="34" charset="0"/>
              </a:rPr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0188A-0314-A74C-A952-2DBC7521A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6915" y="2467429"/>
            <a:ext cx="4297351" cy="419462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/>
            <a:r>
              <a:rPr lang="en-US" sz="2000" b="1" dirty="0">
                <a:latin typeface="Century Gothic" panose="020B0502020202020204" pitchFamily="34" charset="0"/>
              </a:rPr>
              <a:t>Participants</a:t>
            </a:r>
            <a:r>
              <a:rPr lang="en-US" sz="2000" dirty="0">
                <a:latin typeface="Century Gothic" panose="020B0502020202020204" pitchFamily="34" charset="0"/>
              </a:rPr>
              <a:t>  </a:t>
            </a:r>
          </a:p>
          <a:p>
            <a:r>
              <a:rPr lang="en-US" sz="2000" dirty="0">
                <a:latin typeface="Century Gothic" panose="020B0502020202020204" pitchFamily="34" charset="0"/>
              </a:rPr>
              <a:t>Minimum 10 participants (all levels &amp; varying backgrounds)</a:t>
            </a:r>
          </a:p>
          <a:p>
            <a:r>
              <a:rPr lang="en-US" sz="2000" dirty="0">
                <a:latin typeface="Century Gothic" panose="020B0502020202020204" pitchFamily="34" charset="0"/>
              </a:rPr>
              <a:t>Local clubs, leisure </a:t>
            </a:r>
            <a:r>
              <a:rPr lang="en-US" sz="2000" dirty="0" err="1">
                <a:latin typeface="Century Gothic" panose="020B0502020202020204" pitchFamily="34" charset="0"/>
              </a:rPr>
              <a:t>centres</a:t>
            </a:r>
            <a:endParaRPr lang="en-US" sz="2000" dirty="0">
              <a:latin typeface="Century Gothic" panose="020B0502020202020204" pitchFamily="34" charset="0"/>
            </a:endParaRPr>
          </a:p>
          <a:p>
            <a:r>
              <a:rPr lang="en-US" sz="2000" dirty="0">
                <a:latin typeface="Century Gothic" panose="020B0502020202020204" pitchFamily="34" charset="0"/>
              </a:rPr>
              <a:t>Recruited through social media/what’s app</a:t>
            </a:r>
          </a:p>
          <a:p>
            <a:r>
              <a:rPr lang="en-US" sz="2000" dirty="0">
                <a:latin typeface="Century Gothic" panose="020B0502020202020204" pitchFamily="34" charset="0"/>
              </a:rPr>
              <a:t>Male + female</a:t>
            </a:r>
          </a:p>
          <a:p>
            <a:r>
              <a:rPr lang="en-US" sz="2000" dirty="0">
                <a:latin typeface="Century Gothic" panose="020B0502020202020204" pitchFamily="34" charset="0"/>
              </a:rPr>
              <a:t>Age 18+ </a:t>
            </a:r>
          </a:p>
          <a:p>
            <a:r>
              <a:rPr lang="en-US" sz="2000" dirty="0">
                <a:latin typeface="Century Gothic" panose="020B0502020202020204" pitchFamily="34" charset="0"/>
              </a:rPr>
              <a:t>6-36 months’ timeframe from ACLR injury </a:t>
            </a:r>
          </a:p>
          <a:p>
            <a:r>
              <a:rPr lang="en-US" sz="2000" dirty="0">
                <a:latin typeface="Century Gothic" panose="020B0502020202020204" pitchFamily="34" charset="0"/>
              </a:rPr>
              <a:t>All sports - including rugby, football, boxing, MMA</a:t>
            </a:r>
          </a:p>
          <a:p>
            <a:endParaRPr lang="en-US" sz="1700" dirty="0"/>
          </a:p>
          <a:p>
            <a:pPr marL="0"/>
            <a:endParaRPr lang="en-US" sz="1700" dirty="0"/>
          </a:p>
          <a:p>
            <a:pPr marL="0"/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u="sng" dirty="0"/>
          </a:p>
          <a:p>
            <a:endParaRPr lang="en-US" sz="1700" dirty="0"/>
          </a:p>
        </p:txBody>
      </p:sp>
      <p:cxnSp>
        <p:nvCxnSpPr>
          <p:cNvPr id="23" name="Straight Connector 17">
            <a:extLst>
              <a:ext uri="{FF2B5EF4-FFF2-40B4-BE49-F238E27FC236}">
                <a16:creationId xmlns:a16="http://schemas.microsoft.com/office/drawing/2014/main" id="{D6206FDC-2777-4D7F-AF9C-73413DA66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2888250"/>
            <a:ext cx="0" cy="2769135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0D63C73-298E-7344-83E9-ACE5425E6E7F}"/>
              </a:ext>
            </a:extLst>
          </p:cNvPr>
          <p:cNvSpPr txBox="1"/>
          <p:nvPr/>
        </p:nvSpPr>
        <p:spPr>
          <a:xfrm>
            <a:off x="6417731" y="2467429"/>
            <a:ext cx="4292594" cy="41946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latin typeface="Century Gothic" panose="020B0502020202020204" pitchFamily="34" charset="0"/>
              </a:rPr>
              <a:t>Inclusion/Exclusion Criteria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Century Gothic" panose="020B0502020202020204" pitchFamily="34" charset="0"/>
              </a:rPr>
              <a:t>No history of ACLR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Century Gothic" panose="020B0502020202020204" pitchFamily="34" charset="0"/>
              </a:rPr>
              <a:t>Participants aiming to return to pre-injury sport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Century Gothic" panose="020B0502020202020204" pitchFamily="34" charset="0"/>
              </a:rPr>
              <a:t>Patients that followed a rehab program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Century Gothic" panose="020B0502020202020204" pitchFamily="34" charset="0"/>
              </a:rPr>
              <a:t>Participated in at least 1 training and 1 game a week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Century Gothic" panose="020B0502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Century Gothic" panose="020B0502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74913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4440F-C450-1040-BA66-76B97ABEC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874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Century Gothic" panose="020B0502020202020204" pitchFamily="34" charset="0"/>
              </a:rPr>
              <a:t>Research Design</a:t>
            </a:r>
          </a:p>
        </p:txBody>
      </p:sp>
      <p:sp>
        <p:nvSpPr>
          <p:cNvPr id="4" name="Hexagon 3">
            <a:extLst>
              <a:ext uri="{FF2B5EF4-FFF2-40B4-BE49-F238E27FC236}">
                <a16:creationId xmlns:a16="http://schemas.microsoft.com/office/drawing/2014/main" id="{BAB8203C-B1E4-864E-B979-FF53E2207D83}"/>
              </a:ext>
            </a:extLst>
          </p:cNvPr>
          <p:cNvSpPr/>
          <p:nvPr/>
        </p:nvSpPr>
        <p:spPr>
          <a:xfrm>
            <a:off x="267267" y="2872061"/>
            <a:ext cx="2356066" cy="2155371"/>
          </a:xfrm>
          <a:prstGeom prst="hexagon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4472C4"/>
                </a:solidFill>
                <a:latin typeface="Century Gothic" panose="020B0502020202020204" pitchFamily="34" charset="0"/>
              </a:rPr>
              <a:t>Observational - Cross sectional study</a:t>
            </a:r>
            <a:endParaRPr lang="en-GB" dirty="0">
              <a:solidFill>
                <a:srgbClr val="4472C4"/>
              </a:solidFill>
            </a:endParaRPr>
          </a:p>
        </p:txBody>
      </p:sp>
      <p:sp>
        <p:nvSpPr>
          <p:cNvPr id="6" name="Hexagon 5">
            <a:extLst>
              <a:ext uri="{FF2B5EF4-FFF2-40B4-BE49-F238E27FC236}">
                <a16:creationId xmlns:a16="http://schemas.microsoft.com/office/drawing/2014/main" id="{335BE03D-ECD1-8945-9347-B3F0657B7B9A}"/>
              </a:ext>
            </a:extLst>
          </p:cNvPr>
          <p:cNvSpPr/>
          <p:nvPr/>
        </p:nvSpPr>
        <p:spPr>
          <a:xfrm>
            <a:off x="6801533" y="3058908"/>
            <a:ext cx="1894113" cy="1702644"/>
          </a:xfrm>
          <a:prstGeom prst="hexagon">
            <a:avLst/>
          </a:prstGeom>
          <a:solidFill>
            <a:schemeClr val="bg1"/>
          </a:solidFill>
          <a:ln w="38100">
            <a:solidFill>
              <a:srgbClr val="4472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4472C4"/>
                </a:solidFill>
                <a:latin typeface="Century Gothic" panose="020B0502020202020204" pitchFamily="34" charset="0"/>
              </a:rPr>
              <a:t>Measures</a:t>
            </a:r>
            <a:r>
              <a:rPr lang="en-GB" dirty="0">
                <a:solidFill>
                  <a:srgbClr val="4472C4"/>
                </a:solidFill>
              </a:rPr>
              <a:t> </a:t>
            </a:r>
          </a:p>
        </p:txBody>
      </p:sp>
      <p:sp>
        <p:nvSpPr>
          <p:cNvPr id="8" name="Hexagon 7">
            <a:extLst>
              <a:ext uri="{FF2B5EF4-FFF2-40B4-BE49-F238E27FC236}">
                <a16:creationId xmlns:a16="http://schemas.microsoft.com/office/drawing/2014/main" id="{A71AD4AB-3494-EA46-B37E-919BF9EE3E13}"/>
              </a:ext>
            </a:extLst>
          </p:cNvPr>
          <p:cNvSpPr/>
          <p:nvPr/>
        </p:nvSpPr>
        <p:spPr>
          <a:xfrm>
            <a:off x="3728357" y="1795072"/>
            <a:ext cx="1913169" cy="16339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Century Gothic" panose="020B0502020202020204" pitchFamily="34" charset="0"/>
              </a:rPr>
              <a:t>Group 1</a:t>
            </a:r>
          </a:p>
        </p:txBody>
      </p:sp>
      <p:sp>
        <p:nvSpPr>
          <p:cNvPr id="9" name="Hexagon 8">
            <a:extLst>
              <a:ext uri="{FF2B5EF4-FFF2-40B4-BE49-F238E27FC236}">
                <a16:creationId xmlns:a16="http://schemas.microsoft.com/office/drawing/2014/main" id="{9BAB1021-6350-3B4C-A401-0195512AC4C9}"/>
              </a:ext>
            </a:extLst>
          </p:cNvPr>
          <p:cNvSpPr/>
          <p:nvPr/>
        </p:nvSpPr>
        <p:spPr>
          <a:xfrm>
            <a:off x="3731088" y="4574810"/>
            <a:ext cx="1894113" cy="1611086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Century Gothic" panose="020B0502020202020204" pitchFamily="34" charset="0"/>
              </a:rPr>
              <a:t>Group 2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E48F50F-973E-AB43-89E6-3B7F60C5A4C2}"/>
              </a:ext>
            </a:extLst>
          </p:cNvPr>
          <p:cNvCxnSpPr>
            <a:cxnSpLocks/>
          </p:cNvCxnSpPr>
          <p:nvPr/>
        </p:nvCxnSpPr>
        <p:spPr>
          <a:xfrm flipV="1">
            <a:off x="2441122" y="2941373"/>
            <a:ext cx="1470261" cy="533110"/>
          </a:xfrm>
          <a:prstGeom prst="straightConnector1">
            <a:avLst/>
          </a:prstGeom>
          <a:ln w="38100" cmpd="sng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3548FD3-67BF-1146-832F-FD685E65D84F}"/>
              </a:ext>
            </a:extLst>
          </p:cNvPr>
          <p:cNvCxnSpPr>
            <a:cxnSpLocks/>
          </p:cNvCxnSpPr>
          <p:nvPr/>
        </p:nvCxnSpPr>
        <p:spPr>
          <a:xfrm>
            <a:off x="2443850" y="4453959"/>
            <a:ext cx="1467533" cy="538401"/>
          </a:xfrm>
          <a:prstGeom prst="straightConnector1">
            <a:avLst/>
          </a:prstGeom>
          <a:ln w="38100" cmpd="sng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E695A1E-EE80-0C40-B018-6E7886D77209}"/>
              </a:ext>
            </a:extLst>
          </p:cNvPr>
          <p:cNvCxnSpPr>
            <a:cxnSpLocks/>
          </p:cNvCxnSpPr>
          <p:nvPr/>
        </p:nvCxnSpPr>
        <p:spPr>
          <a:xfrm>
            <a:off x="5472797" y="2888841"/>
            <a:ext cx="1545768" cy="526987"/>
          </a:xfrm>
          <a:prstGeom prst="straightConnector1">
            <a:avLst/>
          </a:prstGeom>
          <a:ln w="38100" cmpd="sng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2472244E-69B8-8B43-AEDF-E41210DACE15}"/>
              </a:ext>
            </a:extLst>
          </p:cNvPr>
          <p:cNvCxnSpPr>
            <a:cxnSpLocks/>
          </p:cNvCxnSpPr>
          <p:nvPr/>
        </p:nvCxnSpPr>
        <p:spPr>
          <a:xfrm flipV="1">
            <a:off x="5472797" y="4319965"/>
            <a:ext cx="1481140" cy="765218"/>
          </a:xfrm>
          <a:prstGeom prst="straightConnector1">
            <a:avLst/>
          </a:prstGeom>
          <a:ln w="38100" cmpd="sng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098D3E4-8E3E-6B4E-92A6-4C120C6A1F8B}"/>
              </a:ext>
            </a:extLst>
          </p:cNvPr>
          <p:cNvCxnSpPr>
            <a:cxnSpLocks/>
          </p:cNvCxnSpPr>
          <p:nvPr/>
        </p:nvCxnSpPr>
        <p:spPr>
          <a:xfrm flipV="1">
            <a:off x="8448938" y="2021434"/>
            <a:ext cx="1400212" cy="1394394"/>
          </a:xfrm>
          <a:prstGeom prst="straightConnector1">
            <a:avLst/>
          </a:prstGeom>
          <a:ln w="38100" cmpd="sng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DEB3E475-1891-5445-8B30-EC5950D03044}"/>
              </a:ext>
            </a:extLst>
          </p:cNvPr>
          <p:cNvCxnSpPr>
            <a:cxnSpLocks/>
          </p:cNvCxnSpPr>
          <p:nvPr/>
        </p:nvCxnSpPr>
        <p:spPr>
          <a:xfrm>
            <a:off x="8448938" y="4360480"/>
            <a:ext cx="1280858" cy="846951"/>
          </a:xfrm>
          <a:prstGeom prst="straightConnector1">
            <a:avLst/>
          </a:prstGeom>
          <a:ln w="38100" cmpd="sng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Hexagon 29">
            <a:extLst>
              <a:ext uri="{FF2B5EF4-FFF2-40B4-BE49-F238E27FC236}">
                <a16:creationId xmlns:a16="http://schemas.microsoft.com/office/drawing/2014/main" id="{75233FA2-0C83-6A41-B4EB-DBA968E9FA22}"/>
              </a:ext>
            </a:extLst>
          </p:cNvPr>
          <p:cNvSpPr/>
          <p:nvPr/>
        </p:nvSpPr>
        <p:spPr>
          <a:xfrm>
            <a:off x="9596340" y="445915"/>
            <a:ext cx="2317002" cy="1989856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Century Gothic" panose="020B0502020202020204" pitchFamily="34" charset="0"/>
              </a:rPr>
              <a:t>Compliance</a:t>
            </a:r>
          </a:p>
        </p:txBody>
      </p:sp>
      <p:sp>
        <p:nvSpPr>
          <p:cNvPr id="40" name="Hexagon 39">
            <a:extLst>
              <a:ext uri="{FF2B5EF4-FFF2-40B4-BE49-F238E27FC236}">
                <a16:creationId xmlns:a16="http://schemas.microsoft.com/office/drawing/2014/main" id="{99C3105D-916B-8440-ADD5-3F911FAA9C45}"/>
              </a:ext>
            </a:extLst>
          </p:cNvPr>
          <p:cNvSpPr/>
          <p:nvPr/>
        </p:nvSpPr>
        <p:spPr>
          <a:xfrm>
            <a:off x="9417759" y="4783955"/>
            <a:ext cx="2242451" cy="1989856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Century Gothic" panose="020B0502020202020204" pitchFamily="34" charset="0"/>
              </a:rPr>
              <a:t>Psychologic-al readiness </a:t>
            </a:r>
          </a:p>
          <a:p>
            <a:pPr algn="ctr"/>
            <a:r>
              <a:rPr lang="en-GB" dirty="0">
                <a:latin typeface="Century Gothic" panose="020B0502020202020204" pitchFamily="34" charset="0"/>
              </a:rPr>
              <a:t>(Tampa scale)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15E2E8E3-6380-8A4B-ACAD-D58CF6FEF918}"/>
              </a:ext>
            </a:extLst>
          </p:cNvPr>
          <p:cNvCxnSpPr>
            <a:cxnSpLocks/>
          </p:cNvCxnSpPr>
          <p:nvPr/>
        </p:nvCxnSpPr>
        <p:spPr>
          <a:xfrm>
            <a:off x="8700690" y="3922858"/>
            <a:ext cx="1176332" cy="0"/>
          </a:xfrm>
          <a:prstGeom prst="straightConnector1">
            <a:avLst/>
          </a:prstGeom>
          <a:ln w="38100" cmpd="sng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Hexagon 22">
            <a:extLst>
              <a:ext uri="{FF2B5EF4-FFF2-40B4-BE49-F238E27FC236}">
                <a16:creationId xmlns:a16="http://schemas.microsoft.com/office/drawing/2014/main" id="{C28F96FC-6933-CD4A-ABAE-1F3B29D38E39}"/>
              </a:ext>
            </a:extLst>
          </p:cNvPr>
          <p:cNvSpPr/>
          <p:nvPr/>
        </p:nvSpPr>
        <p:spPr>
          <a:xfrm>
            <a:off x="9777674" y="2718631"/>
            <a:ext cx="2242451" cy="1893036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Century Gothic" panose="020B0502020202020204" pitchFamily="34" charset="0"/>
              </a:rPr>
              <a:t>RTS survey (ACL-RTS scale)</a:t>
            </a:r>
          </a:p>
        </p:txBody>
      </p:sp>
    </p:spTree>
    <p:extLst>
      <p:ext uri="{BB962C8B-B14F-4D97-AF65-F5344CB8AC3E}">
        <p14:creationId xmlns:p14="http://schemas.microsoft.com/office/powerpoint/2010/main" val="611935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9CC2365-4483-A34E-A6C5-295882FC10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90" y="1166932"/>
            <a:ext cx="3582073" cy="4279709"/>
          </a:xfrm>
        </p:spPr>
        <p:txBody>
          <a:bodyPr anchor="ctr">
            <a:normAutofit/>
          </a:bodyPr>
          <a:lstStyle/>
          <a:p>
            <a:r>
              <a:rPr lang="en-GB" sz="3700">
                <a:solidFill>
                  <a:schemeClr val="bg1"/>
                </a:solidFill>
                <a:latin typeface="Century Gothic" panose="020B0502020202020204" pitchFamily="34" charset="0"/>
              </a:rPr>
              <a:t>Ethical Considerations &amp;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245F8-539F-6046-AD78-1C4BE9A25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3864" y="362607"/>
            <a:ext cx="5716988" cy="603819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 b="1" dirty="0">
                <a:latin typeface="Century Gothic" panose="020B0502020202020204" pitchFamily="34" charset="0"/>
              </a:rPr>
              <a:t>Ethical Considerations</a:t>
            </a:r>
          </a:p>
          <a:p>
            <a:r>
              <a:rPr lang="en-GB" sz="1400" dirty="0">
                <a:latin typeface="Century Gothic" panose="020B0502020202020204" pitchFamily="34" charset="0"/>
              </a:rPr>
              <a:t>Participant information (anonymised) </a:t>
            </a:r>
          </a:p>
          <a:p>
            <a:r>
              <a:rPr lang="en-GB" sz="1400" dirty="0">
                <a:latin typeface="Century Gothic" panose="020B0502020202020204" pitchFamily="34" charset="0"/>
              </a:rPr>
              <a:t>Data sharing and storage</a:t>
            </a:r>
          </a:p>
          <a:p>
            <a:r>
              <a:rPr lang="en-GB" sz="1400" dirty="0">
                <a:latin typeface="Century Gothic" panose="020B0502020202020204" pitchFamily="34" charset="0"/>
              </a:rPr>
              <a:t>Informed consent </a:t>
            </a:r>
          </a:p>
          <a:p>
            <a:r>
              <a:rPr lang="en-GB" sz="1400" dirty="0">
                <a:latin typeface="Century Gothic" panose="020B0502020202020204" pitchFamily="34" charset="0"/>
              </a:rPr>
              <a:t>Confidentiality</a:t>
            </a:r>
          </a:p>
          <a:p>
            <a:pPr marL="0" indent="0">
              <a:buNone/>
            </a:pPr>
            <a:endParaRPr lang="en-GB" sz="1400" u="sng" dirty="0">
              <a:latin typeface="Century Gothic" panose="020B0502020202020204" pitchFamily="34" charset="0"/>
            </a:endParaRPr>
          </a:p>
          <a:p>
            <a:endParaRPr lang="en-GB" sz="1400" u="sng" dirty="0">
              <a:latin typeface="Century Gothic" panose="020B0502020202020204" pitchFamily="34" charset="0"/>
            </a:endParaRPr>
          </a:p>
          <a:p>
            <a:pPr marL="0" indent="0">
              <a:buNone/>
            </a:pPr>
            <a:r>
              <a:rPr lang="en-GB" sz="1400" b="1" dirty="0">
                <a:latin typeface="Century Gothic" panose="020B0502020202020204" pitchFamily="34" charset="0"/>
              </a:rPr>
              <a:t>Limitations </a:t>
            </a:r>
          </a:p>
          <a:p>
            <a:r>
              <a:rPr lang="en-GB" sz="1400" dirty="0">
                <a:latin typeface="Century Gothic" panose="020B0502020202020204" pitchFamily="34" charset="0"/>
              </a:rPr>
              <a:t>Re-injuring the knee during completion of data collection period</a:t>
            </a:r>
          </a:p>
          <a:p>
            <a:r>
              <a:rPr lang="en-GB" sz="1400" dirty="0">
                <a:latin typeface="Century Gothic" panose="020B0502020202020204" pitchFamily="34" charset="0"/>
              </a:rPr>
              <a:t>Sample size of study – 10 participants enough to determine hypothesis?</a:t>
            </a:r>
          </a:p>
          <a:p>
            <a:r>
              <a:rPr lang="en-GB" sz="1400" dirty="0">
                <a:latin typeface="Century Gothic" panose="020B0502020202020204" pitchFamily="34" charset="0"/>
              </a:rPr>
              <a:t>No blinding or control group</a:t>
            </a:r>
          </a:p>
          <a:p>
            <a:r>
              <a:rPr lang="en-GB" sz="1400" dirty="0">
                <a:latin typeface="Century Gothic" panose="020B0502020202020204" pitchFamily="34" charset="0"/>
              </a:rPr>
              <a:t>Experience and reliability of researchers </a:t>
            </a:r>
          </a:p>
          <a:p>
            <a:r>
              <a:rPr lang="en-GB" sz="1400" dirty="0">
                <a:latin typeface="Century Gothic" panose="020B0502020202020204" pitchFamily="34" charset="0"/>
              </a:rPr>
              <a:t>Restrictions regarding rehabilitation group (access to elite athletes data)</a:t>
            </a:r>
          </a:p>
          <a:p>
            <a:r>
              <a:rPr lang="en-GB" sz="1400" dirty="0">
                <a:latin typeface="Century Gothic" panose="020B0502020202020204" pitchFamily="34" charset="0"/>
              </a:rPr>
              <a:t>Mixed sports - conflicting results?</a:t>
            </a:r>
          </a:p>
          <a:p>
            <a:r>
              <a:rPr lang="en-GB" sz="1400" dirty="0">
                <a:latin typeface="Century Gothic" panose="020B0502020202020204" pitchFamily="34" charset="0"/>
              </a:rPr>
              <a:t>Desire &amp; determination to regain full fitness?</a:t>
            </a:r>
          </a:p>
          <a:p>
            <a:r>
              <a:rPr lang="en-GB" sz="1400" dirty="0">
                <a:latin typeface="Century Gothic" panose="020B0502020202020204" pitchFamily="34" charset="0"/>
              </a:rPr>
              <a:t>Subject background – skewed results?</a:t>
            </a:r>
          </a:p>
          <a:p>
            <a:pPr marL="0" indent="0">
              <a:buNone/>
            </a:pPr>
            <a:endParaRPr lang="en-GB" sz="1000" dirty="0">
              <a:latin typeface="Century Gothic" panose="020B0502020202020204" pitchFamily="34" charset="0"/>
            </a:endParaRPr>
          </a:p>
          <a:p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0624422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CEC14-337A-8742-B827-15E00A3CF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entury Gothic" panose="020B0502020202020204" pitchFamily="34" charset="0"/>
              </a:rPr>
              <a:t>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DCB27-9593-F446-82CD-E702D45F4A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51" y="5050970"/>
            <a:ext cx="10950039" cy="24166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Century Gothic" panose="020B0502020202020204" pitchFamily="34" charset="0"/>
              </a:rPr>
              <a:t>Data Analysis - </a:t>
            </a:r>
            <a:r>
              <a:rPr lang="en-GB" sz="2400" dirty="0">
                <a:latin typeface="Century Gothic" panose="020B0502020202020204" pitchFamily="34" charset="0"/>
              </a:rPr>
              <a:t>Chi-squared test </a:t>
            </a:r>
          </a:p>
          <a:p>
            <a:r>
              <a:rPr lang="en-GB" sz="2400" dirty="0">
                <a:latin typeface="Century Gothic" panose="020B0502020202020204" pitchFamily="34" charset="0"/>
              </a:rPr>
              <a:t>Fisher’s exact test</a:t>
            </a:r>
          </a:p>
          <a:p>
            <a:r>
              <a:rPr lang="en-GB" sz="2400" dirty="0">
                <a:latin typeface="Century Gothic" panose="020B0502020202020204" pitchFamily="34" charset="0"/>
              </a:rPr>
              <a:t>Unpaired t-test</a:t>
            </a:r>
          </a:p>
          <a:p>
            <a:pPr marL="0" indent="0">
              <a:buNone/>
            </a:pPr>
            <a:endParaRPr lang="en-GB" b="1" dirty="0">
              <a:latin typeface="Century Gothic" panose="020B0502020202020204" pitchFamily="34" charset="0"/>
            </a:endParaRPr>
          </a:p>
        </p:txBody>
      </p:sp>
      <p:graphicFrame>
        <p:nvGraphicFramePr>
          <p:cNvPr id="4" name="Diagram 3" descr="Placeholder Timeline&#10;">
            <a:extLst>
              <a:ext uri="{FF2B5EF4-FFF2-40B4-BE49-F238E27FC236}">
                <a16:creationId xmlns:a16="http://schemas.microsoft.com/office/drawing/2014/main" id="{FC1917DE-2150-434A-97C9-2A23E721EE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44319016"/>
              </p:ext>
            </p:extLst>
          </p:nvPr>
        </p:nvGraphicFramePr>
        <p:xfrm>
          <a:off x="838200" y="1592489"/>
          <a:ext cx="10386060" cy="2707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8" name="Picture 17" descr="Shape&#10;&#10;Description automatically generated with medium confidence">
            <a:extLst>
              <a:ext uri="{FF2B5EF4-FFF2-40B4-BE49-F238E27FC236}">
                <a16:creationId xmlns:a16="http://schemas.microsoft.com/office/drawing/2014/main" id="{5DEF69AC-D30D-7046-8314-9B4F3E12608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8103476" y="4638888"/>
            <a:ext cx="2841995" cy="1776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9843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A3E00-269D-9742-A135-E337F1196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017DF-5B09-2347-A6EA-B068840B91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6205"/>
            <a:ext cx="10515600" cy="4760758"/>
          </a:xfrm>
        </p:spPr>
        <p:txBody>
          <a:bodyPr>
            <a:normAutofit fontScale="32500" lnSpcReduction="20000"/>
          </a:bodyPr>
          <a:lstStyle/>
          <a:p>
            <a:r>
              <a:rPr lang="en-GB" sz="3700" dirty="0">
                <a:latin typeface="Century Gothic" panose="020B0502020202020204" pitchFamily="34" charset="0"/>
              </a:rPr>
              <a:t>Abram, S.G., Price, A.J., Judge, A. and Beard, D.J. (2020) Anterior cruciate ligament (ACL) reconstruction and meniscal repair rates have both increased in the past 20 years in England: hospital statistics from 1997 to 2017. </a:t>
            </a:r>
            <a:r>
              <a:rPr lang="en-GB" sz="3700" i="1" dirty="0">
                <a:latin typeface="Century Gothic" panose="020B0502020202020204" pitchFamily="34" charset="0"/>
              </a:rPr>
              <a:t>British Journal of Sports Medicine.</a:t>
            </a:r>
            <a:r>
              <a:rPr lang="en-GB" sz="3700" dirty="0">
                <a:latin typeface="Century Gothic" panose="020B0502020202020204" pitchFamily="34" charset="0"/>
              </a:rPr>
              <a:t> </a:t>
            </a:r>
            <a:r>
              <a:rPr lang="en-GB" sz="3700" i="1" dirty="0">
                <a:latin typeface="Century Gothic" panose="020B0502020202020204" pitchFamily="34" charset="0"/>
              </a:rPr>
              <a:t>54</a:t>
            </a:r>
            <a:r>
              <a:rPr lang="en-GB" sz="3700" dirty="0">
                <a:latin typeface="Century Gothic" panose="020B0502020202020204" pitchFamily="34" charset="0"/>
              </a:rPr>
              <a:t>(5). pp.286-291. Available at: </a:t>
            </a:r>
            <a:r>
              <a:rPr lang="en-GB" sz="3700" dirty="0">
                <a:latin typeface="Century Gothic" panose="020B0502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http://dx.doi.org/10.1136/bjsports-2018-100195 (Accessed</a:t>
            </a:r>
            <a:r>
              <a:rPr lang="en-GB" sz="3700" dirty="0">
                <a:latin typeface="Century Gothic" panose="020B0502020202020204" pitchFamily="34" charset="0"/>
              </a:rPr>
              <a:t> 17 February 2020)</a:t>
            </a:r>
            <a:endParaRPr lang="en-GB" sz="3700" dirty="0"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</a:rPr>
              <a:t>Ardern, C.L., Österberg, A., Tagesson, S., Gauffin, H., Webster, K.E. and Kvist, J. (2014) The impact of psychological readiness to return to sport and recreational activities after anterior cruciate ligament reconstruction. British Journal of Sports Medicine. 48(22). pp.1613-1619. Available at: </a:t>
            </a:r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http://dx.doi.org/10.1136/bjsports-2014-093842 (Accessed</a:t>
            </a:r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</a:rPr>
              <a:t> December 2014)</a:t>
            </a:r>
          </a:p>
          <a:p>
            <a:r>
              <a:rPr lang="en-GB" sz="3700" dirty="0">
                <a:latin typeface="Century Gothic" panose="020B0502020202020204" pitchFamily="34" charset="0"/>
              </a:rPr>
              <a:t>Ardern, C.L., Taylor, N.F., Feller, J.A. and Webster, K.E. (2014) Fifty-five per cent return to competitive sport following anterior cruciate ligament reconstruction surgery: an updated systematic review and meta-analysis including aspects of physical functioning and contextual factors. </a:t>
            </a:r>
            <a:r>
              <a:rPr lang="en-GB" sz="3700" i="1" dirty="0">
                <a:latin typeface="Century Gothic" panose="020B0502020202020204" pitchFamily="34" charset="0"/>
              </a:rPr>
              <a:t>British Journal of Sports Medicine.</a:t>
            </a:r>
            <a:r>
              <a:rPr lang="en-GB" sz="3700" dirty="0">
                <a:latin typeface="Century Gothic" panose="020B0502020202020204" pitchFamily="34" charset="0"/>
              </a:rPr>
              <a:t> 48(21). pp.1543-1552. Available at: </a:t>
            </a:r>
            <a:r>
              <a:rPr lang="en-GB" sz="3700" dirty="0">
                <a:latin typeface="Century Gothic" panose="020B0502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http://dx.doi.org/10.1136/bjsports-2013-093398</a:t>
            </a:r>
            <a:r>
              <a:rPr lang="en-GB" sz="3700" dirty="0">
                <a:latin typeface="Century Gothic" panose="020B0502020202020204" pitchFamily="34" charset="0"/>
              </a:rPr>
              <a:t> (Accessed 12 October 2014)</a:t>
            </a:r>
            <a:endParaRPr lang="en-GB" sz="3700" dirty="0"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</a:rPr>
              <a:t>Ardern, C.L., Webster, K.E., Taylor, N.F. and Feller, J.A. (2011) Return to sport following anterior cruciate ligament reconstruction surgery: a systematic review and meta-analysis of the state of play. British journal of sports medicine. 45(7). pp.596-606. Available at: </a:t>
            </a:r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http://dx.doi.org/10.1136/bjsm.2010.076364</a:t>
            </a:r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</a:rPr>
              <a:t> (Accessed June 2011)</a:t>
            </a:r>
          </a:p>
          <a:p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</a:rPr>
              <a:t>Karlsson, J. and Becker, R. (2015) Return to sports after ACL reconstruction: individual considerations. </a:t>
            </a:r>
            <a:r>
              <a:rPr lang="en-GB" sz="3700" i="1" dirty="0">
                <a:latin typeface="Century Gothic" panose="020B0502020202020204" pitchFamily="34" charset="0"/>
                <a:cs typeface="Arial" panose="020B0604020202020204" pitchFamily="34" charset="0"/>
              </a:rPr>
              <a:t>Knee Surgery, Sports Traumatology, Arthroscopy</a:t>
            </a:r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</a:rPr>
              <a:t>. 23(5). pp. 1271-1272. Available at: </a:t>
            </a:r>
            <a:r>
              <a:rPr lang="en-GB" sz="3700" u="sng" dirty="0">
                <a:latin typeface="Century Gothic" panose="020B0502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http://dx.doi.org/10.1007/s00167-015-3600-1</a:t>
            </a:r>
            <a:r>
              <a:rPr lang="en-GB" sz="3700" u="sng" dirty="0"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</a:rPr>
              <a:t>(Accessed May 2015)</a:t>
            </a:r>
          </a:p>
          <a:p>
            <a:r>
              <a:rPr lang="en-GB" sz="3700" dirty="0">
                <a:latin typeface="Century Gothic" panose="020B0502020202020204" pitchFamily="34" charset="0"/>
              </a:rPr>
              <a:t>Lai, C.C., Ardern, C.L., Feller, J.A. and Webster, K.E. (2018) Eighty-three per cent of elite athletes return to preinjury sport after anterior cruciate ligament reconstruction: a systematic review with meta-analysis of return to sport rates, graft rupture rates and performance outcomes. </a:t>
            </a:r>
            <a:r>
              <a:rPr lang="en-GB" sz="3700" i="1" dirty="0">
                <a:latin typeface="Century Gothic" panose="020B0502020202020204" pitchFamily="34" charset="0"/>
              </a:rPr>
              <a:t>British Journal of Sports Medicine.</a:t>
            </a:r>
            <a:r>
              <a:rPr lang="en-GB" sz="3700" dirty="0">
                <a:latin typeface="Century Gothic" panose="020B0502020202020204" pitchFamily="34" charset="0"/>
              </a:rPr>
              <a:t> 52(2). pp.128-138.Available at: </a:t>
            </a:r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https://sci-hub.wf/10.1136/bjsports-2016-096836</a:t>
            </a:r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</a:rPr>
              <a:t> (Accessed 12 January 2017)</a:t>
            </a:r>
          </a:p>
          <a:p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</a:rPr>
              <a:t>Te </a:t>
            </a:r>
            <a:r>
              <a:rPr lang="en-GB" sz="3700" dirty="0" err="1">
                <a:latin typeface="Century Gothic" panose="020B0502020202020204" pitchFamily="34" charset="0"/>
                <a:cs typeface="Arial" panose="020B0604020202020204" pitchFamily="34" charset="0"/>
              </a:rPr>
              <a:t>Wierike</a:t>
            </a:r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</a:rPr>
              <a:t>, S.C.M., van der </a:t>
            </a:r>
            <a:r>
              <a:rPr lang="en-GB" sz="3700" dirty="0" err="1">
                <a:latin typeface="Century Gothic" panose="020B0502020202020204" pitchFamily="34" charset="0"/>
                <a:cs typeface="Arial" panose="020B0604020202020204" pitchFamily="34" charset="0"/>
              </a:rPr>
              <a:t>Sluis</a:t>
            </a:r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</a:rPr>
              <a:t>, V.D.A., van den Akker‐</a:t>
            </a:r>
            <a:r>
              <a:rPr lang="en-GB" sz="3700" dirty="0" err="1">
                <a:latin typeface="Century Gothic" panose="020B0502020202020204" pitchFamily="34" charset="0"/>
                <a:cs typeface="Arial" panose="020B0604020202020204" pitchFamily="34" charset="0"/>
              </a:rPr>
              <a:t>Scheek</a:t>
            </a:r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</a:rPr>
              <a:t>, I., </a:t>
            </a:r>
            <a:r>
              <a:rPr lang="en-GB" sz="3700" dirty="0" err="1">
                <a:latin typeface="Century Gothic" panose="020B0502020202020204" pitchFamily="34" charset="0"/>
                <a:cs typeface="Arial" panose="020B0604020202020204" pitchFamily="34" charset="0"/>
              </a:rPr>
              <a:t>Elferink‐Gemser</a:t>
            </a:r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</a:rPr>
              <a:t>, M.T. and Visscher, C. (2013) Psychosocial factors influencing the recovery of athletes with anterior cruciate ligament injury: a systematic review. </a:t>
            </a:r>
            <a:r>
              <a:rPr lang="en-GB" sz="3700" i="1" dirty="0">
                <a:latin typeface="Century Gothic" panose="020B0502020202020204" pitchFamily="34" charset="0"/>
                <a:cs typeface="Arial" panose="020B0604020202020204" pitchFamily="34" charset="0"/>
              </a:rPr>
              <a:t>Scandinavian Journal of Medicine &amp; Science in Sports.</a:t>
            </a:r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</a:rPr>
              <a:t> 23(5). pp.527-540. Available at: </a:t>
            </a:r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http://dx.doi.org/10.1111/sms.12010</a:t>
            </a:r>
            <a:r>
              <a:rPr lang="en-GB" sz="3700" dirty="0">
                <a:latin typeface="Century Gothic" panose="020B0502020202020204" pitchFamily="34" charset="0"/>
                <a:cs typeface="Arial" panose="020B0604020202020204" pitchFamily="34" charset="0"/>
              </a:rPr>
              <a:t> (Accessed October 2013)</a:t>
            </a:r>
          </a:p>
          <a:p>
            <a:r>
              <a:rPr lang="en-GB" sz="3700" dirty="0">
                <a:latin typeface="Century Gothic" panose="020B0502020202020204" pitchFamily="34" charset="0"/>
              </a:rPr>
              <a:t>Webster, K. and Feller, J. (2017) Exploring the high re-injury rate in younger patients undergoing anterior cruciate ligament reconstruction. Journal of Science and Medicine in Sport. 20 pp.84. Available at: </a:t>
            </a:r>
            <a:r>
              <a:rPr lang="en-GB" sz="3700" dirty="0">
                <a:latin typeface="Century Gothic" panose="020B0502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http://dx.doi.org/10.1016/j.jsams.2017.01.042</a:t>
            </a:r>
            <a:r>
              <a:rPr lang="en-GB" sz="3700" dirty="0">
                <a:latin typeface="Century Gothic" panose="020B0502020202020204" pitchFamily="34" charset="0"/>
              </a:rPr>
              <a:t> (Accessed January 2017)</a:t>
            </a:r>
          </a:p>
          <a:p>
            <a:r>
              <a:rPr lang="en-GB" sz="3700" dirty="0">
                <a:latin typeface="Century Gothic" panose="020B0502020202020204" pitchFamily="34" charset="0"/>
              </a:rPr>
              <a:t>Webster, K.E., Feller, J.A. and Lambros, C. (2008) Development and preliminary validation of a scale to measure the psychological impact of returning to sport following anterior cruciate ligament reconstruction surgery. </a:t>
            </a:r>
            <a:r>
              <a:rPr lang="en-GB" sz="3700" i="1" dirty="0">
                <a:latin typeface="Century Gothic" panose="020B0502020202020204" pitchFamily="34" charset="0"/>
              </a:rPr>
              <a:t>Physical Therapy in Sport.</a:t>
            </a:r>
            <a:r>
              <a:rPr lang="en-GB" sz="3700" dirty="0">
                <a:latin typeface="Century Gothic" panose="020B0502020202020204" pitchFamily="34" charset="0"/>
              </a:rPr>
              <a:t> 9(1). pp.9-15. Available at: </a:t>
            </a:r>
            <a:r>
              <a:rPr lang="en-GB" sz="3700" dirty="0">
                <a:latin typeface="Century Gothic" panose="020B0502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http://dx.doi.org/10.1016/j.ptsp.2007.09.003</a:t>
            </a:r>
            <a:endParaRPr lang="en-GB" sz="3700" dirty="0">
              <a:latin typeface="Century Gothic" panose="020B0502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28585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16172</TotalTime>
  <Words>2243</Words>
  <Application>Microsoft Macintosh PowerPoint</Application>
  <PresentationFormat>Widescreen</PresentationFormat>
  <Paragraphs>193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Century Gothic</vt:lpstr>
      <vt:lpstr>Office Theme</vt:lpstr>
      <vt:lpstr>Post ACL surgery outcomes – do players returned to sport to pre-injury level?</vt:lpstr>
      <vt:lpstr>PowerPoint Presentation</vt:lpstr>
      <vt:lpstr>Study Aims?     </vt:lpstr>
      <vt:lpstr>PowerPoint Presentation</vt:lpstr>
      <vt:lpstr>Methods</vt:lpstr>
      <vt:lpstr>Research Design</vt:lpstr>
      <vt:lpstr>Ethical Considerations &amp; Limitations</vt:lpstr>
      <vt:lpstr>Timeline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Experimental Research in Health and Exercise</dc:title>
  <dc:creator>James Philip Sudale (1903598)</dc:creator>
  <cp:lastModifiedBy>James Philip Sudale (1903598)</cp:lastModifiedBy>
  <cp:revision>46</cp:revision>
  <dcterms:created xsi:type="dcterms:W3CDTF">2021-10-22T12:42:10Z</dcterms:created>
  <dcterms:modified xsi:type="dcterms:W3CDTF">2021-11-19T11:55:03Z</dcterms:modified>
</cp:coreProperties>
</file>