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sldIdLst>
    <p:sldId id="256" r:id="rId2"/>
    <p:sldId id="257" r:id="rId3"/>
    <p:sldId id="258" r:id="rId4"/>
    <p:sldId id="259" r:id="rId5"/>
    <p:sldId id="260" r:id="rId6"/>
    <p:sldId id="261" r:id="rId7"/>
    <p:sldId id="262" r:id="rId8"/>
    <p:sldId id="263" r:id="rId9"/>
    <p:sldId id="264" r:id="rId10"/>
    <p:sldId id="265" r:id="rId11"/>
    <p:sldId id="266"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presProps" Target="presProps.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slide" Target="slides/slide11.xml" /><Relationship Id="rId17" Type="http://schemas.microsoft.com/office/2016/11/relationships/changesInfo" Target="changesInfos/changesInfo1.xml" /><Relationship Id="rId2" Type="http://schemas.openxmlformats.org/officeDocument/2006/relationships/slide" Target="slides/slide1.xml" /><Relationship Id="rId16" Type="http://schemas.openxmlformats.org/officeDocument/2006/relationships/tableStyles" Target="tableStyle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theme" Target="theme/theme1.xml" /><Relationship Id="rId10" Type="http://schemas.openxmlformats.org/officeDocument/2006/relationships/slide" Target="slides/slide9.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viewProps" Target="viewProps.xml" /></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aleema Bibi (2511766)" userId="fca9b5e3-2213-43cf-bb29-122408502a98" providerId="ADAL" clId="{B391E836-D9F9-3EC7-97E8-63BF34B7AE2C}"/>
    <pc:docChg chg="undo redo custSel addSld modSld">
      <pc:chgData name="Haleema Bibi (2511766)" userId="fca9b5e3-2213-43cf-bb29-122408502a98" providerId="ADAL" clId="{B391E836-D9F9-3EC7-97E8-63BF34B7AE2C}" dt="2026-06-16T22:49:32.934" v="3924" actId="26606"/>
      <pc:docMkLst>
        <pc:docMk/>
      </pc:docMkLst>
      <pc:sldChg chg="addSp delSp modSp mod setBg setClrOvrMap">
        <pc:chgData name="Haleema Bibi (2511766)" userId="fca9b5e3-2213-43cf-bb29-122408502a98" providerId="ADAL" clId="{B391E836-D9F9-3EC7-97E8-63BF34B7AE2C}" dt="2026-06-16T19:18:41.380" v="2980" actId="255"/>
        <pc:sldMkLst>
          <pc:docMk/>
          <pc:sldMk cId="3601293624" sldId="256"/>
        </pc:sldMkLst>
        <pc:spChg chg="mod">
          <ac:chgData name="Haleema Bibi (2511766)" userId="fca9b5e3-2213-43cf-bb29-122408502a98" providerId="ADAL" clId="{B391E836-D9F9-3EC7-97E8-63BF34B7AE2C}" dt="2026-06-16T19:18:41.380" v="2980" actId="255"/>
          <ac:spMkLst>
            <pc:docMk/>
            <pc:sldMk cId="3601293624" sldId="256"/>
            <ac:spMk id="7" creationId="{7116709D-C6A0-560F-5EE4-FD44556FAB34}"/>
          </ac:spMkLst>
        </pc:spChg>
        <pc:spChg chg="mod">
          <ac:chgData name="Haleema Bibi (2511766)" userId="fca9b5e3-2213-43cf-bb29-122408502a98" providerId="ADAL" clId="{B391E836-D9F9-3EC7-97E8-63BF34B7AE2C}" dt="2026-06-16T19:17:57.061" v="2970" actId="26606"/>
          <ac:spMkLst>
            <pc:docMk/>
            <pc:sldMk cId="3601293624" sldId="256"/>
            <ac:spMk id="8" creationId="{1153E837-96F2-0D27-ED68-78B76E2E0777}"/>
          </ac:spMkLst>
        </pc:spChg>
        <pc:spChg chg="add del">
          <ac:chgData name="Haleema Bibi (2511766)" userId="fca9b5e3-2213-43cf-bb29-122408502a98" providerId="ADAL" clId="{B391E836-D9F9-3EC7-97E8-63BF34B7AE2C}" dt="2026-06-16T19:17:48.130" v="2969" actId="26606"/>
          <ac:spMkLst>
            <pc:docMk/>
            <pc:sldMk cId="3601293624" sldId="256"/>
            <ac:spMk id="14" creationId="{C885E190-58DD-42DD-A4A8-401E15C92A52}"/>
          </ac:spMkLst>
        </pc:spChg>
        <pc:spChg chg="add">
          <ac:chgData name="Haleema Bibi (2511766)" userId="fca9b5e3-2213-43cf-bb29-122408502a98" providerId="ADAL" clId="{B391E836-D9F9-3EC7-97E8-63BF34B7AE2C}" dt="2026-06-16T19:17:57.061" v="2970" actId="26606"/>
          <ac:spMkLst>
            <pc:docMk/>
            <pc:sldMk cId="3601293624" sldId="256"/>
            <ac:spMk id="16" creationId="{4FA533C5-33E3-4611-AF9F-72811D8B26A6}"/>
          </ac:spMkLst>
        </pc:spChg>
        <pc:spChg chg="add del">
          <ac:chgData name="Haleema Bibi (2511766)" userId="fca9b5e3-2213-43cf-bb29-122408502a98" providerId="ADAL" clId="{B391E836-D9F9-3EC7-97E8-63BF34B7AE2C}" dt="2026-06-16T19:17:38.164" v="2962" actId="26606"/>
          <ac:spMkLst>
            <pc:docMk/>
            <pc:sldMk cId="3601293624" sldId="256"/>
            <ac:spMk id="17" creationId="{4FA533C5-33E3-4611-AF9F-72811D8B26A6}"/>
          </ac:spMkLst>
        </pc:spChg>
        <pc:spChg chg="add">
          <ac:chgData name="Haleema Bibi (2511766)" userId="fca9b5e3-2213-43cf-bb29-122408502a98" providerId="ADAL" clId="{B391E836-D9F9-3EC7-97E8-63BF34B7AE2C}" dt="2026-06-16T19:17:57.061" v="2970" actId="26606"/>
          <ac:spMkLst>
            <pc:docMk/>
            <pc:sldMk cId="3601293624" sldId="256"/>
            <ac:spMk id="22" creationId="{87F0FDC4-AD8C-47D9-9131-623C98ADB0AE}"/>
          </ac:spMkLst>
        </pc:spChg>
        <pc:spChg chg="add del">
          <ac:chgData name="Haleema Bibi (2511766)" userId="fca9b5e3-2213-43cf-bb29-122408502a98" providerId="ADAL" clId="{B391E836-D9F9-3EC7-97E8-63BF34B7AE2C}" dt="2026-06-16T19:17:38.164" v="2962" actId="26606"/>
          <ac:spMkLst>
            <pc:docMk/>
            <pc:sldMk cId="3601293624" sldId="256"/>
            <ac:spMk id="23" creationId="{87F0FDC4-AD8C-47D9-9131-623C98ADB0AE}"/>
          </ac:spMkLst>
        </pc:spChg>
        <pc:spChg chg="add">
          <ac:chgData name="Haleema Bibi (2511766)" userId="fca9b5e3-2213-43cf-bb29-122408502a98" providerId="ADAL" clId="{B391E836-D9F9-3EC7-97E8-63BF34B7AE2C}" dt="2026-06-16T19:17:57.061" v="2970" actId="26606"/>
          <ac:spMkLst>
            <pc:docMk/>
            <pc:sldMk cId="3601293624" sldId="256"/>
            <ac:spMk id="24" creationId="{052BEFF1-896C-45B1-B02C-96A6A1BC389A}"/>
          </ac:spMkLst>
        </pc:spChg>
        <pc:spChg chg="add del">
          <ac:chgData name="Haleema Bibi (2511766)" userId="fca9b5e3-2213-43cf-bb29-122408502a98" providerId="ADAL" clId="{B391E836-D9F9-3EC7-97E8-63BF34B7AE2C}" dt="2026-06-16T19:17:38.164" v="2962" actId="26606"/>
          <ac:spMkLst>
            <pc:docMk/>
            <pc:sldMk cId="3601293624" sldId="256"/>
            <ac:spMk id="25" creationId="{052BEFF1-896C-45B1-B02C-96A6A1BC389A}"/>
          </ac:spMkLst>
        </pc:spChg>
        <pc:spChg chg="add">
          <ac:chgData name="Haleema Bibi (2511766)" userId="fca9b5e3-2213-43cf-bb29-122408502a98" providerId="ADAL" clId="{B391E836-D9F9-3EC7-97E8-63BF34B7AE2C}" dt="2026-06-16T19:17:57.061" v="2970" actId="26606"/>
          <ac:spMkLst>
            <pc:docMk/>
            <pc:sldMk cId="3601293624" sldId="256"/>
            <ac:spMk id="26" creationId="{BB237A14-61B1-4C00-A670-5D8D68A8668E}"/>
          </ac:spMkLst>
        </pc:spChg>
        <pc:spChg chg="add del">
          <ac:chgData name="Haleema Bibi (2511766)" userId="fca9b5e3-2213-43cf-bb29-122408502a98" providerId="ADAL" clId="{B391E836-D9F9-3EC7-97E8-63BF34B7AE2C}" dt="2026-06-16T19:17:38.164" v="2962" actId="26606"/>
          <ac:spMkLst>
            <pc:docMk/>
            <pc:sldMk cId="3601293624" sldId="256"/>
            <ac:spMk id="27" creationId="{BB237A14-61B1-4C00-A670-5D8D68A8668E}"/>
          </ac:spMkLst>
        </pc:spChg>
        <pc:spChg chg="add">
          <ac:chgData name="Haleema Bibi (2511766)" userId="fca9b5e3-2213-43cf-bb29-122408502a98" providerId="ADAL" clId="{B391E836-D9F9-3EC7-97E8-63BF34B7AE2C}" dt="2026-06-16T19:17:57.061" v="2970" actId="26606"/>
          <ac:spMkLst>
            <pc:docMk/>
            <pc:sldMk cId="3601293624" sldId="256"/>
            <ac:spMk id="28" creationId="{8598F259-6F54-47A3-8D13-1603D786A328}"/>
          </ac:spMkLst>
        </pc:spChg>
        <pc:spChg chg="add del">
          <ac:chgData name="Haleema Bibi (2511766)" userId="fca9b5e3-2213-43cf-bb29-122408502a98" providerId="ADAL" clId="{B391E836-D9F9-3EC7-97E8-63BF34B7AE2C}" dt="2026-06-16T19:17:38.164" v="2962" actId="26606"/>
          <ac:spMkLst>
            <pc:docMk/>
            <pc:sldMk cId="3601293624" sldId="256"/>
            <ac:spMk id="29" creationId="{8598F259-6F54-47A3-8D13-1603D786A328}"/>
          </ac:spMkLst>
        </pc:spChg>
        <pc:spChg chg="add">
          <ac:chgData name="Haleema Bibi (2511766)" userId="fca9b5e3-2213-43cf-bb29-122408502a98" providerId="ADAL" clId="{B391E836-D9F9-3EC7-97E8-63BF34B7AE2C}" dt="2026-06-16T19:17:57.061" v="2970" actId="26606"/>
          <ac:spMkLst>
            <pc:docMk/>
            <pc:sldMk cId="3601293624" sldId="256"/>
            <ac:spMk id="30" creationId="{0BA768A8-4FED-4ED8-9E46-6BE72188ECD2}"/>
          </ac:spMkLst>
        </pc:spChg>
        <pc:spChg chg="add del">
          <ac:chgData name="Haleema Bibi (2511766)" userId="fca9b5e3-2213-43cf-bb29-122408502a98" providerId="ADAL" clId="{B391E836-D9F9-3EC7-97E8-63BF34B7AE2C}" dt="2026-06-16T19:17:38.164" v="2962" actId="26606"/>
          <ac:spMkLst>
            <pc:docMk/>
            <pc:sldMk cId="3601293624" sldId="256"/>
            <ac:spMk id="31" creationId="{0BA768A8-4FED-4ED8-9E46-6BE72188ECD2}"/>
          </ac:spMkLst>
        </pc:spChg>
        <pc:spChg chg="add del">
          <ac:chgData name="Haleema Bibi (2511766)" userId="fca9b5e3-2213-43cf-bb29-122408502a98" providerId="ADAL" clId="{B391E836-D9F9-3EC7-97E8-63BF34B7AE2C}" dt="2026-06-16T19:17:39.932" v="2964" actId="26606"/>
          <ac:spMkLst>
            <pc:docMk/>
            <pc:sldMk cId="3601293624" sldId="256"/>
            <ac:spMk id="35" creationId="{4FA533C5-33E3-4611-AF9F-72811D8B26A6}"/>
          </ac:spMkLst>
        </pc:spChg>
        <pc:spChg chg="add del">
          <ac:chgData name="Haleema Bibi (2511766)" userId="fca9b5e3-2213-43cf-bb29-122408502a98" providerId="ADAL" clId="{B391E836-D9F9-3EC7-97E8-63BF34B7AE2C}" dt="2026-06-16T19:17:39.932" v="2964" actId="26606"/>
          <ac:spMkLst>
            <pc:docMk/>
            <pc:sldMk cId="3601293624" sldId="256"/>
            <ac:spMk id="38" creationId="{87F0FDC4-AD8C-47D9-9131-623C98ADB0AE}"/>
          </ac:spMkLst>
        </pc:spChg>
        <pc:spChg chg="add del">
          <ac:chgData name="Haleema Bibi (2511766)" userId="fca9b5e3-2213-43cf-bb29-122408502a98" providerId="ADAL" clId="{B391E836-D9F9-3EC7-97E8-63BF34B7AE2C}" dt="2026-06-16T19:17:39.932" v="2964" actId="26606"/>
          <ac:spMkLst>
            <pc:docMk/>
            <pc:sldMk cId="3601293624" sldId="256"/>
            <ac:spMk id="39" creationId="{052BEFF1-896C-45B1-B02C-96A6A1BC389A}"/>
          </ac:spMkLst>
        </pc:spChg>
        <pc:spChg chg="add del">
          <ac:chgData name="Haleema Bibi (2511766)" userId="fca9b5e3-2213-43cf-bb29-122408502a98" providerId="ADAL" clId="{B391E836-D9F9-3EC7-97E8-63BF34B7AE2C}" dt="2026-06-16T19:17:39.932" v="2964" actId="26606"/>
          <ac:spMkLst>
            <pc:docMk/>
            <pc:sldMk cId="3601293624" sldId="256"/>
            <ac:spMk id="40" creationId="{BB237A14-61B1-4C00-A670-5D8D68A8668E}"/>
          </ac:spMkLst>
        </pc:spChg>
        <pc:spChg chg="add del">
          <ac:chgData name="Haleema Bibi (2511766)" userId="fca9b5e3-2213-43cf-bb29-122408502a98" providerId="ADAL" clId="{B391E836-D9F9-3EC7-97E8-63BF34B7AE2C}" dt="2026-06-16T19:17:39.932" v="2964" actId="26606"/>
          <ac:spMkLst>
            <pc:docMk/>
            <pc:sldMk cId="3601293624" sldId="256"/>
            <ac:spMk id="41" creationId="{8598F259-6F54-47A3-8D13-1603D786A328}"/>
          </ac:spMkLst>
        </pc:spChg>
        <pc:spChg chg="add del">
          <ac:chgData name="Haleema Bibi (2511766)" userId="fca9b5e3-2213-43cf-bb29-122408502a98" providerId="ADAL" clId="{B391E836-D9F9-3EC7-97E8-63BF34B7AE2C}" dt="2026-06-16T19:17:39.932" v="2964" actId="26606"/>
          <ac:spMkLst>
            <pc:docMk/>
            <pc:sldMk cId="3601293624" sldId="256"/>
            <ac:spMk id="42" creationId="{0BA768A8-4FED-4ED8-9E46-6BE72188ECD2}"/>
          </ac:spMkLst>
        </pc:spChg>
        <pc:spChg chg="add del">
          <ac:chgData name="Haleema Bibi (2511766)" userId="fca9b5e3-2213-43cf-bb29-122408502a98" providerId="ADAL" clId="{B391E836-D9F9-3EC7-97E8-63BF34B7AE2C}" dt="2026-06-16T19:17:43.014" v="2966" actId="26606"/>
          <ac:spMkLst>
            <pc:docMk/>
            <pc:sldMk cId="3601293624" sldId="256"/>
            <ac:spMk id="44" creationId="{C28D0172-F2E0-4763-9C35-F022664959D8}"/>
          </ac:spMkLst>
        </pc:spChg>
        <pc:spChg chg="add del">
          <ac:chgData name="Haleema Bibi (2511766)" userId="fca9b5e3-2213-43cf-bb29-122408502a98" providerId="ADAL" clId="{B391E836-D9F9-3EC7-97E8-63BF34B7AE2C}" dt="2026-06-16T19:17:43.014" v="2966" actId="26606"/>
          <ac:spMkLst>
            <pc:docMk/>
            <pc:sldMk cId="3601293624" sldId="256"/>
            <ac:spMk id="45" creationId="{9F2851FB-E841-4509-8A6D-A416376EA380}"/>
          </ac:spMkLst>
        </pc:spChg>
        <pc:spChg chg="add del">
          <ac:chgData name="Haleema Bibi (2511766)" userId="fca9b5e3-2213-43cf-bb29-122408502a98" providerId="ADAL" clId="{B391E836-D9F9-3EC7-97E8-63BF34B7AE2C}" dt="2026-06-16T19:17:43.014" v="2966" actId="26606"/>
          <ac:spMkLst>
            <pc:docMk/>
            <pc:sldMk cId="3601293624" sldId="256"/>
            <ac:spMk id="46" creationId="{DF6FB2B2-CE21-407F-B22E-302DADC2C3D3}"/>
          </ac:spMkLst>
        </pc:spChg>
        <pc:picChg chg="add del">
          <ac:chgData name="Haleema Bibi (2511766)" userId="fca9b5e3-2213-43cf-bb29-122408502a98" providerId="ADAL" clId="{B391E836-D9F9-3EC7-97E8-63BF34B7AE2C}" dt="2026-06-16T19:17:48.130" v="2969" actId="26606"/>
          <ac:picMkLst>
            <pc:docMk/>
            <pc:sldMk cId="3601293624" sldId="256"/>
            <ac:picMk id="10" creationId="{69F70591-6D69-B242-79E5-55884B0445E7}"/>
          </ac:picMkLst>
        </pc:picChg>
        <pc:picChg chg="add">
          <ac:chgData name="Haleema Bibi (2511766)" userId="fca9b5e3-2213-43cf-bb29-122408502a98" providerId="ADAL" clId="{B391E836-D9F9-3EC7-97E8-63BF34B7AE2C}" dt="2026-06-16T19:17:57.061" v="2970" actId="26606"/>
          <ac:picMkLst>
            <pc:docMk/>
            <pc:sldMk cId="3601293624" sldId="256"/>
            <ac:picMk id="11" creationId="{91B28F63-CF00-448F-B141-FE33C33B1891}"/>
          </ac:picMkLst>
        </pc:picChg>
        <pc:picChg chg="add">
          <ac:chgData name="Haleema Bibi (2511766)" userId="fca9b5e3-2213-43cf-bb29-122408502a98" providerId="ADAL" clId="{B391E836-D9F9-3EC7-97E8-63BF34B7AE2C}" dt="2026-06-16T19:17:57.061" v="2970" actId="26606"/>
          <ac:picMkLst>
            <pc:docMk/>
            <pc:sldMk cId="3601293624" sldId="256"/>
            <ac:picMk id="12" creationId="{2AE609E2-8522-44E4-9077-980E5BCF3E14}"/>
          </ac:picMkLst>
        </pc:picChg>
        <pc:picChg chg="add">
          <ac:chgData name="Haleema Bibi (2511766)" userId="fca9b5e3-2213-43cf-bb29-122408502a98" providerId="ADAL" clId="{B391E836-D9F9-3EC7-97E8-63BF34B7AE2C}" dt="2026-06-16T19:17:34.545" v="2961" actId="26606"/>
          <ac:picMkLst>
            <pc:docMk/>
            <pc:sldMk cId="3601293624" sldId="256"/>
            <ac:picMk id="13" creationId="{91B28F63-CF00-448F-B141-FE33C33B1891}"/>
          </ac:picMkLst>
        </pc:picChg>
        <pc:picChg chg="del">
          <ac:chgData name="Haleema Bibi (2511766)" userId="fca9b5e3-2213-43cf-bb29-122408502a98" providerId="ADAL" clId="{B391E836-D9F9-3EC7-97E8-63BF34B7AE2C}" dt="2026-06-16T19:17:38.164" v="2962" actId="26606"/>
          <ac:picMkLst>
            <pc:docMk/>
            <pc:sldMk cId="3601293624" sldId="256"/>
            <ac:picMk id="19" creationId="{8949AD42-25FD-4C3D-9EEE-B7FEC5809988}"/>
          </ac:picMkLst>
        </pc:picChg>
        <pc:picChg chg="add del">
          <ac:chgData name="Haleema Bibi (2511766)" userId="fca9b5e3-2213-43cf-bb29-122408502a98" providerId="ADAL" clId="{B391E836-D9F9-3EC7-97E8-63BF34B7AE2C}" dt="2026-06-16T19:17:38.164" v="2962" actId="26606"/>
          <ac:picMkLst>
            <pc:docMk/>
            <pc:sldMk cId="3601293624" sldId="256"/>
            <ac:picMk id="21" creationId="{6AC7D913-60B7-4603-881B-831DA5D3A940}"/>
          </ac:picMkLst>
        </pc:picChg>
        <pc:picChg chg="add del">
          <ac:chgData name="Haleema Bibi (2511766)" userId="fca9b5e3-2213-43cf-bb29-122408502a98" providerId="ADAL" clId="{B391E836-D9F9-3EC7-97E8-63BF34B7AE2C}" dt="2026-06-16T19:17:39.932" v="2964" actId="26606"/>
          <ac:picMkLst>
            <pc:docMk/>
            <pc:sldMk cId="3601293624" sldId="256"/>
            <ac:picMk id="34" creationId="{2AE609E2-8522-44E4-9077-980E5BCF3E14}"/>
          </ac:picMkLst>
        </pc:picChg>
        <pc:picChg chg="add del">
          <ac:chgData name="Haleema Bibi (2511766)" userId="fca9b5e3-2213-43cf-bb29-122408502a98" providerId="ADAL" clId="{B391E836-D9F9-3EC7-97E8-63BF34B7AE2C}" dt="2026-06-16T19:17:39.932" v="2964" actId="26606"/>
          <ac:picMkLst>
            <pc:docMk/>
            <pc:sldMk cId="3601293624" sldId="256"/>
            <ac:picMk id="37" creationId="{6AC7D913-60B7-4603-881B-831DA5D3A940}"/>
          </ac:picMkLst>
        </pc:picChg>
      </pc:sldChg>
      <pc:sldChg chg="addSp delSp modSp mod setBg setClrOvrMap">
        <pc:chgData name="Haleema Bibi (2511766)" userId="fca9b5e3-2213-43cf-bb29-122408502a98" providerId="ADAL" clId="{B391E836-D9F9-3EC7-97E8-63BF34B7AE2C}" dt="2026-06-16T19:00:21.537" v="2758" actId="14100"/>
        <pc:sldMkLst>
          <pc:docMk/>
          <pc:sldMk cId="2580205188" sldId="257"/>
        </pc:sldMkLst>
        <pc:spChg chg="add mod">
          <ac:chgData name="Haleema Bibi (2511766)" userId="fca9b5e3-2213-43cf-bb29-122408502a98" providerId="ADAL" clId="{B391E836-D9F9-3EC7-97E8-63BF34B7AE2C}" dt="2026-06-16T14:33:43.697" v="1351" actId="26606"/>
          <ac:spMkLst>
            <pc:docMk/>
            <pc:sldMk cId="2580205188" sldId="257"/>
            <ac:spMk id="2" creationId="{BA0980A5-9721-7F0E-2696-4AF0D9E08AC6}"/>
          </ac:spMkLst>
        </pc:spChg>
        <pc:spChg chg="add mod ord">
          <ac:chgData name="Haleema Bibi (2511766)" userId="fca9b5e3-2213-43cf-bb29-122408502a98" providerId="ADAL" clId="{B391E836-D9F9-3EC7-97E8-63BF34B7AE2C}" dt="2026-06-16T19:00:21.537" v="2758" actId="14100"/>
          <ac:spMkLst>
            <pc:docMk/>
            <pc:sldMk cId="2580205188" sldId="257"/>
            <ac:spMk id="4" creationId="{F3047DC2-FC48-FFA3-EB6A-B70F034029C2}"/>
          </ac:spMkLst>
        </pc:spChg>
        <pc:spChg chg="add">
          <ac:chgData name="Haleema Bibi (2511766)" userId="fca9b5e3-2213-43cf-bb29-122408502a98" providerId="ADAL" clId="{B391E836-D9F9-3EC7-97E8-63BF34B7AE2C}" dt="2026-06-16T14:33:43.697" v="1351" actId="26606"/>
          <ac:spMkLst>
            <pc:docMk/>
            <pc:sldMk cId="2580205188" sldId="257"/>
            <ac:spMk id="14" creationId="{61515115-95FB-41E0-86F3-8744438C09D0}"/>
          </ac:spMkLst>
        </pc:spChg>
        <pc:spChg chg="add">
          <ac:chgData name="Haleema Bibi (2511766)" userId="fca9b5e3-2213-43cf-bb29-122408502a98" providerId="ADAL" clId="{B391E836-D9F9-3EC7-97E8-63BF34B7AE2C}" dt="2026-06-16T14:33:43.697" v="1351" actId="26606"/>
          <ac:spMkLst>
            <pc:docMk/>
            <pc:sldMk cId="2580205188" sldId="257"/>
            <ac:spMk id="16" creationId="{8222A33F-BE2D-4D69-92A0-5DF8B17BAACA}"/>
          </ac:spMkLst>
        </pc:spChg>
        <pc:spChg chg="add">
          <ac:chgData name="Haleema Bibi (2511766)" userId="fca9b5e3-2213-43cf-bb29-122408502a98" providerId="ADAL" clId="{B391E836-D9F9-3EC7-97E8-63BF34B7AE2C}" dt="2026-06-16T14:33:43.697" v="1351" actId="26606"/>
          <ac:spMkLst>
            <pc:docMk/>
            <pc:sldMk cId="2580205188" sldId="257"/>
            <ac:spMk id="18" creationId="{CE1C74D0-9609-468A-9597-5D87C8A42B58}"/>
          </ac:spMkLst>
        </pc:spChg>
        <pc:spChg chg="add">
          <ac:chgData name="Haleema Bibi (2511766)" userId="fca9b5e3-2213-43cf-bb29-122408502a98" providerId="ADAL" clId="{B391E836-D9F9-3EC7-97E8-63BF34B7AE2C}" dt="2026-06-16T14:33:43.697" v="1351" actId="26606"/>
          <ac:spMkLst>
            <pc:docMk/>
            <pc:sldMk cId="2580205188" sldId="257"/>
            <ac:spMk id="20" creationId="{C137128D-E594-4905-9F76-E385F0831D60}"/>
          </ac:spMkLst>
        </pc:spChg>
        <pc:picChg chg="add del mod">
          <ac:chgData name="Haleema Bibi (2511766)" userId="fca9b5e3-2213-43cf-bb29-122408502a98" providerId="ADAL" clId="{B391E836-D9F9-3EC7-97E8-63BF34B7AE2C}" dt="2026-06-16T14:33:33.795" v="1349" actId="478"/>
          <ac:picMkLst>
            <pc:docMk/>
            <pc:sldMk cId="2580205188" sldId="257"/>
            <ac:picMk id="6" creationId="{3B1E87A2-A9FD-04BE-B0DF-D09788D2EAD1}"/>
          </ac:picMkLst>
        </pc:picChg>
        <pc:picChg chg="add mod">
          <ac:chgData name="Haleema Bibi (2511766)" userId="fca9b5e3-2213-43cf-bb29-122408502a98" providerId="ADAL" clId="{B391E836-D9F9-3EC7-97E8-63BF34B7AE2C}" dt="2026-06-16T14:33:43.697" v="1351" actId="26606"/>
          <ac:picMkLst>
            <pc:docMk/>
            <pc:sldMk cId="2580205188" sldId="257"/>
            <ac:picMk id="9" creationId="{8412A1FB-9BAE-4B22-0E31-802C1E92DDE7}"/>
          </ac:picMkLst>
        </pc:picChg>
      </pc:sldChg>
      <pc:sldChg chg="addSp delSp modSp new mod setBg">
        <pc:chgData name="Haleema Bibi (2511766)" userId="fca9b5e3-2213-43cf-bb29-122408502a98" providerId="ADAL" clId="{B391E836-D9F9-3EC7-97E8-63BF34B7AE2C}" dt="2026-06-16T19:01:04.059" v="2761" actId="2"/>
        <pc:sldMkLst>
          <pc:docMk/>
          <pc:sldMk cId="2457154276" sldId="258"/>
        </pc:sldMkLst>
        <pc:spChg chg="add mod ord">
          <ac:chgData name="Haleema Bibi (2511766)" userId="fca9b5e3-2213-43cf-bb29-122408502a98" providerId="ADAL" clId="{B391E836-D9F9-3EC7-97E8-63BF34B7AE2C}" dt="2026-06-16T19:01:04.059" v="2761" actId="2"/>
          <ac:spMkLst>
            <pc:docMk/>
            <pc:sldMk cId="2457154276" sldId="258"/>
            <ac:spMk id="2" creationId="{38F0249E-FB4C-E09E-E069-8B121CE62D16}"/>
          </ac:spMkLst>
        </pc:spChg>
        <pc:spChg chg="add mod">
          <ac:chgData name="Haleema Bibi (2511766)" userId="fca9b5e3-2213-43cf-bb29-122408502a98" providerId="ADAL" clId="{B391E836-D9F9-3EC7-97E8-63BF34B7AE2C}" dt="2026-06-16T15:54:29.423" v="2056" actId="26606"/>
          <ac:spMkLst>
            <pc:docMk/>
            <pc:sldMk cId="2457154276" sldId="258"/>
            <ac:spMk id="4" creationId="{6E4F6224-FAA7-1BCB-9838-9C3272CD4C5A}"/>
          </ac:spMkLst>
        </pc:spChg>
        <pc:spChg chg="add del mod">
          <ac:chgData name="Haleema Bibi (2511766)" userId="fca9b5e3-2213-43cf-bb29-122408502a98" providerId="ADAL" clId="{B391E836-D9F9-3EC7-97E8-63BF34B7AE2C}" dt="2026-06-16T14:38:33.543" v="1354" actId="478"/>
          <ac:spMkLst>
            <pc:docMk/>
            <pc:sldMk cId="2457154276" sldId="258"/>
            <ac:spMk id="6" creationId="{34801FC4-E697-16AD-E5A7-4045802F5FEA}"/>
          </ac:spMkLst>
        </pc:spChg>
        <pc:spChg chg="add del">
          <ac:chgData name="Haleema Bibi (2511766)" userId="fca9b5e3-2213-43cf-bb29-122408502a98" providerId="ADAL" clId="{B391E836-D9F9-3EC7-97E8-63BF34B7AE2C}" dt="2026-06-16T15:54:29.423" v="2056" actId="26606"/>
          <ac:spMkLst>
            <pc:docMk/>
            <pc:sldMk cId="2457154276" sldId="258"/>
            <ac:spMk id="15" creationId="{A93A089E-0A16-452C-B341-0F769780D262}"/>
          </ac:spMkLst>
        </pc:spChg>
        <pc:spChg chg="add">
          <ac:chgData name="Haleema Bibi (2511766)" userId="fca9b5e3-2213-43cf-bb29-122408502a98" providerId="ADAL" clId="{B391E836-D9F9-3EC7-97E8-63BF34B7AE2C}" dt="2026-06-16T15:54:29.423" v="2056" actId="26606"/>
          <ac:spMkLst>
            <pc:docMk/>
            <pc:sldMk cId="2457154276" sldId="258"/>
            <ac:spMk id="19" creationId="{78D66203-18BB-40A2-B632-9356FE169D0C}"/>
          </ac:spMkLst>
        </pc:spChg>
        <pc:spChg chg="add del">
          <ac:chgData name="Haleema Bibi (2511766)" userId="fca9b5e3-2213-43cf-bb29-122408502a98" providerId="ADAL" clId="{B391E836-D9F9-3EC7-97E8-63BF34B7AE2C}" dt="2026-06-16T15:54:25.858" v="2051" actId="26606"/>
          <ac:spMkLst>
            <pc:docMk/>
            <pc:sldMk cId="2457154276" sldId="258"/>
            <ac:spMk id="22" creationId="{78D66203-18BB-40A2-B632-9356FE169D0C}"/>
          </ac:spMkLst>
        </pc:spChg>
        <pc:spChg chg="add del">
          <ac:chgData name="Haleema Bibi (2511766)" userId="fca9b5e3-2213-43cf-bb29-122408502a98" providerId="ADAL" clId="{B391E836-D9F9-3EC7-97E8-63BF34B7AE2C}" dt="2026-06-16T15:54:28.092" v="2053" actId="26606"/>
          <ac:spMkLst>
            <pc:docMk/>
            <pc:sldMk cId="2457154276" sldId="258"/>
            <ac:spMk id="24" creationId="{0E38218E-B21F-433A-BB44-F15DE7DC66E9}"/>
          </ac:spMkLst>
        </pc:spChg>
        <pc:spChg chg="add del">
          <ac:chgData name="Haleema Bibi (2511766)" userId="fca9b5e3-2213-43cf-bb29-122408502a98" providerId="ADAL" clId="{B391E836-D9F9-3EC7-97E8-63BF34B7AE2C}" dt="2026-06-16T15:54:28.092" v="2053" actId="26606"/>
          <ac:spMkLst>
            <pc:docMk/>
            <pc:sldMk cId="2457154276" sldId="258"/>
            <ac:spMk id="25" creationId="{C77F74B7-5344-4985-8463-5B8EE7030F16}"/>
          </ac:spMkLst>
        </pc:spChg>
        <pc:spChg chg="add del">
          <ac:chgData name="Haleema Bibi (2511766)" userId="fca9b5e3-2213-43cf-bb29-122408502a98" providerId="ADAL" clId="{B391E836-D9F9-3EC7-97E8-63BF34B7AE2C}" dt="2026-06-16T15:54:28.092" v="2053" actId="26606"/>
          <ac:spMkLst>
            <pc:docMk/>
            <pc:sldMk cId="2457154276" sldId="258"/>
            <ac:spMk id="26" creationId="{080DD7D4-CD57-4577-ACCC-43E1C72F77B9}"/>
          </ac:spMkLst>
        </pc:spChg>
        <pc:picChg chg="add del mod">
          <ac:chgData name="Haleema Bibi (2511766)" userId="fca9b5e3-2213-43cf-bb29-122408502a98" providerId="ADAL" clId="{B391E836-D9F9-3EC7-97E8-63BF34B7AE2C}" dt="2026-06-16T15:52:22.514" v="2029" actId="478"/>
          <ac:picMkLst>
            <pc:docMk/>
            <pc:sldMk cId="2457154276" sldId="258"/>
            <ac:picMk id="7" creationId="{5BBC9327-877C-81FA-3001-9909626E4098}"/>
          </ac:picMkLst>
        </pc:picChg>
        <pc:picChg chg="add mod ord">
          <ac:chgData name="Haleema Bibi (2511766)" userId="fca9b5e3-2213-43cf-bb29-122408502a98" providerId="ADAL" clId="{B391E836-D9F9-3EC7-97E8-63BF34B7AE2C}" dt="2026-06-16T15:54:29.423" v="2056" actId="26606"/>
          <ac:picMkLst>
            <pc:docMk/>
            <pc:sldMk cId="2457154276" sldId="258"/>
            <ac:picMk id="10" creationId="{B2F4686F-3EA9-F36F-B307-89DB23FE033C}"/>
          </ac:picMkLst>
        </pc:picChg>
        <pc:picChg chg="add del mod">
          <ac:chgData name="Haleema Bibi (2511766)" userId="fca9b5e3-2213-43cf-bb29-122408502a98" providerId="ADAL" clId="{B391E836-D9F9-3EC7-97E8-63BF34B7AE2C}" dt="2026-06-16T15:54:12.889" v="2048" actId="478"/>
          <ac:picMkLst>
            <pc:docMk/>
            <pc:sldMk cId="2457154276" sldId="258"/>
            <ac:picMk id="13" creationId="{B9873EF3-2AC3-BD7E-C424-245386E1F61C}"/>
          </ac:picMkLst>
        </pc:picChg>
        <pc:picChg chg="add mod">
          <ac:chgData name="Haleema Bibi (2511766)" userId="fca9b5e3-2213-43cf-bb29-122408502a98" providerId="ADAL" clId="{B391E836-D9F9-3EC7-97E8-63BF34B7AE2C}" dt="2026-06-16T15:54:29.423" v="2056" actId="26606"/>
          <ac:picMkLst>
            <pc:docMk/>
            <pc:sldMk cId="2457154276" sldId="258"/>
            <ac:picMk id="17" creationId="{81DE4BAF-3AE5-04B5-7E04-465354C74127}"/>
          </ac:picMkLst>
        </pc:picChg>
      </pc:sldChg>
      <pc:sldChg chg="addSp delSp modSp new mod setBg setClrOvrMap">
        <pc:chgData name="Haleema Bibi (2511766)" userId="fca9b5e3-2213-43cf-bb29-122408502a98" providerId="ADAL" clId="{B391E836-D9F9-3EC7-97E8-63BF34B7AE2C}" dt="2026-06-16T19:17:20.404" v="2960" actId="26606"/>
        <pc:sldMkLst>
          <pc:docMk/>
          <pc:sldMk cId="273710775" sldId="259"/>
        </pc:sldMkLst>
        <pc:spChg chg="add mod ord">
          <ac:chgData name="Haleema Bibi (2511766)" userId="fca9b5e3-2213-43cf-bb29-122408502a98" providerId="ADAL" clId="{B391E836-D9F9-3EC7-97E8-63BF34B7AE2C}" dt="2026-06-16T19:17:20.404" v="2960" actId="26606"/>
          <ac:spMkLst>
            <pc:docMk/>
            <pc:sldMk cId="273710775" sldId="259"/>
            <ac:spMk id="5" creationId="{1B53239D-4E22-6B88-8214-156E34727C4E}"/>
          </ac:spMkLst>
        </pc:spChg>
        <pc:spChg chg="add mod">
          <ac:chgData name="Haleema Bibi (2511766)" userId="fca9b5e3-2213-43cf-bb29-122408502a98" providerId="ADAL" clId="{B391E836-D9F9-3EC7-97E8-63BF34B7AE2C}" dt="2026-06-16T19:17:20.404" v="2960" actId="26606"/>
          <ac:spMkLst>
            <pc:docMk/>
            <pc:sldMk cId="273710775" sldId="259"/>
            <ac:spMk id="7" creationId="{139D8430-EE2B-EFE1-53E5-4A1FFCCFEE3B}"/>
          </ac:spMkLst>
        </pc:spChg>
        <pc:spChg chg="add del">
          <ac:chgData name="Haleema Bibi (2511766)" userId="fca9b5e3-2213-43cf-bb29-122408502a98" providerId="ADAL" clId="{B391E836-D9F9-3EC7-97E8-63BF34B7AE2C}" dt="2026-06-16T19:16:59.122" v="2951" actId="26606"/>
          <ac:spMkLst>
            <pc:docMk/>
            <pc:sldMk cId="273710775" sldId="259"/>
            <ac:spMk id="12" creationId="{923E8915-D2AA-4327-A45A-972C3CA9574B}"/>
          </ac:spMkLst>
        </pc:spChg>
        <pc:spChg chg="add del">
          <ac:chgData name="Haleema Bibi (2511766)" userId="fca9b5e3-2213-43cf-bb29-122408502a98" providerId="ADAL" clId="{B391E836-D9F9-3EC7-97E8-63BF34B7AE2C}" dt="2026-06-16T19:16:59.122" v="2951" actId="26606"/>
          <ac:spMkLst>
            <pc:docMk/>
            <pc:sldMk cId="273710775" sldId="259"/>
            <ac:spMk id="14" creationId="{8302FC3C-9804-4950-B721-5FD704BA6065}"/>
          </ac:spMkLst>
        </pc:spChg>
        <pc:spChg chg="add del">
          <ac:chgData name="Haleema Bibi (2511766)" userId="fca9b5e3-2213-43cf-bb29-122408502a98" providerId="ADAL" clId="{B391E836-D9F9-3EC7-97E8-63BF34B7AE2C}" dt="2026-06-16T19:16:59.122" v="2951" actId="26606"/>
          <ac:spMkLst>
            <pc:docMk/>
            <pc:sldMk cId="273710775" sldId="259"/>
            <ac:spMk id="20" creationId="{F3798573-F27B-47EB-8EA4-7EE34954C2D6}"/>
          </ac:spMkLst>
        </pc:spChg>
        <pc:spChg chg="add del">
          <ac:chgData name="Haleema Bibi (2511766)" userId="fca9b5e3-2213-43cf-bb29-122408502a98" providerId="ADAL" clId="{B391E836-D9F9-3EC7-97E8-63BF34B7AE2C}" dt="2026-06-16T19:17:01.883" v="2953" actId="26606"/>
          <ac:spMkLst>
            <pc:docMk/>
            <pc:sldMk cId="273710775" sldId="259"/>
            <ac:spMk id="22" creationId="{87F0FDC4-AD8C-47D9-9131-623C98ADB0AE}"/>
          </ac:spMkLst>
        </pc:spChg>
        <pc:spChg chg="add del">
          <ac:chgData name="Haleema Bibi (2511766)" userId="fca9b5e3-2213-43cf-bb29-122408502a98" providerId="ADAL" clId="{B391E836-D9F9-3EC7-97E8-63BF34B7AE2C}" dt="2026-06-16T19:17:01.883" v="2953" actId="26606"/>
          <ac:spMkLst>
            <pc:docMk/>
            <pc:sldMk cId="273710775" sldId="259"/>
            <ac:spMk id="24" creationId="{E6A222EB-A81E-4238-B08D-AAB1828C8E0B}"/>
          </ac:spMkLst>
        </pc:spChg>
        <pc:spChg chg="add del">
          <ac:chgData name="Haleema Bibi (2511766)" userId="fca9b5e3-2213-43cf-bb29-122408502a98" providerId="ADAL" clId="{B391E836-D9F9-3EC7-97E8-63BF34B7AE2C}" dt="2026-06-16T19:17:01.883" v="2953" actId="26606"/>
          <ac:spMkLst>
            <pc:docMk/>
            <pc:sldMk cId="273710775" sldId="259"/>
            <ac:spMk id="26" creationId="{E014676C-074B-475A-8346-9C901C86CB97}"/>
          </ac:spMkLst>
        </pc:spChg>
        <pc:spChg chg="add del">
          <ac:chgData name="Haleema Bibi (2511766)" userId="fca9b5e3-2213-43cf-bb29-122408502a98" providerId="ADAL" clId="{B391E836-D9F9-3EC7-97E8-63BF34B7AE2C}" dt="2026-06-16T19:17:01.883" v="2953" actId="26606"/>
          <ac:spMkLst>
            <pc:docMk/>
            <pc:sldMk cId="273710775" sldId="259"/>
            <ac:spMk id="27" creationId="{4FA533C5-33E3-4611-AF9F-72811D8B26A6}"/>
          </ac:spMkLst>
        </pc:spChg>
        <pc:spChg chg="add del">
          <ac:chgData name="Haleema Bibi (2511766)" userId="fca9b5e3-2213-43cf-bb29-122408502a98" providerId="ADAL" clId="{B391E836-D9F9-3EC7-97E8-63BF34B7AE2C}" dt="2026-06-16T19:17:05.347" v="2955" actId="26606"/>
          <ac:spMkLst>
            <pc:docMk/>
            <pc:sldMk cId="273710775" sldId="259"/>
            <ac:spMk id="34" creationId="{4FA533C5-33E3-4611-AF9F-72811D8B26A6}"/>
          </ac:spMkLst>
        </pc:spChg>
        <pc:spChg chg="add del">
          <ac:chgData name="Haleema Bibi (2511766)" userId="fca9b5e3-2213-43cf-bb29-122408502a98" providerId="ADAL" clId="{B391E836-D9F9-3EC7-97E8-63BF34B7AE2C}" dt="2026-06-16T19:17:05.347" v="2955" actId="26606"/>
          <ac:spMkLst>
            <pc:docMk/>
            <pc:sldMk cId="273710775" sldId="259"/>
            <ac:spMk id="37" creationId="{87F0FDC4-AD8C-47D9-9131-623C98ADB0AE}"/>
          </ac:spMkLst>
        </pc:spChg>
        <pc:spChg chg="add del">
          <ac:chgData name="Haleema Bibi (2511766)" userId="fca9b5e3-2213-43cf-bb29-122408502a98" providerId="ADAL" clId="{B391E836-D9F9-3EC7-97E8-63BF34B7AE2C}" dt="2026-06-16T19:17:05.347" v="2955" actId="26606"/>
          <ac:spMkLst>
            <pc:docMk/>
            <pc:sldMk cId="273710775" sldId="259"/>
            <ac:spMk id="38" creationId="{8A0B882D-4FEF-4E28-9811-11D57386D4F4}"/>
          </ac:spMkLst>
        </pc:spChg>
        <pc:spChg chg="add del">
          <ac:chgData name="Haleema Bibi (2511766)" userId="fca9b5e3-2213-43cf-bb29-122408502a98" providerId="ADAL" clId="{B391E836-D9F9-3EC7-97E8-63BF34B7AE2C}" dt="2026-06-16T19:17:05.347" v="2955" actId="26606"/>
          <ac:spMkLst>
            <pc:docMk/>
            <pc:sldMk cId="273710775" sldId="259"/>
            <ac:spMk id="39" creationId="{E8DA6D14-0849-4180-8DEF-F2F6BF123206}"/>
          </ac:spMkLst>
        </pc:spChg>
        <pc:spChg chg="add del">
          <ac:chgData name="Haleema Bibi (2511766)" userId="fca9b5e3-2213-43cf-bb29-122408502a98" providerId="ADAL" clId="{B391E836-D9F9-3EC7-97E8-63BF34B7AE2C}" dt="2026-06-16T19:17:18.207" v="2957" actId="26606"/>
          <ac:spMkLst>
            <pc:docMk/>
            <pc:sldMk cId="273710775" sldId="259"/>
            <ac:spMk id="41" creationId="{052BEFF1-896C-45B1-B02C-96A6A1BC389A}"/>
          </ac:spMkLst>
        </pc:spChg>
        <pc:spChg chg="add del">
          <ac:chgData name="Haleema Bibi (2511766)" userId="fca9b5e3-2213-43cf-bb29-122408502a98" providerId="ADAL" clId="{B391E836-D9F9-3EC7-97E8-63BF34B7AE2C}" dt="2026-06-16T19:17:18.207" v="2957" actId="26606"/>
          <ac:spMkLst>
            <pc:docMk/>
            <pc:sldMk cId="273710775" sldId="259"/>
            <ac:spMk id="42" creationId="{BB237A14-61B1-4C00-A670-5D8D68A8668E}"/>
          </ac:spMkLst>
        </pc:spChg>
        <pc:spChg chg="add del">
          <ac:chgData name="Haleema Bibi (2511766)" userId="fca9b5e3-2213-43cf-bb29-122408502a98" providerId="ADAL" clId="{B391E836-D9F9-3EC7-97E8-63BF34B7AE2C}" dt="2026-06-16T19:17:18.207" v="2957" actId="26606"/>
          <ac:spMkLst>
            <pc:docMk/>
            <pc:sldMk cId="273710775" sldId="259"/>
            <ac:spMk id="43" creationId="{8598F259-6F54-47A3-8D13-1603D786A328}"/>
          </ac:spMkLst>
        </pc:spChg>
        <pc:spChg chg="add del">
          <ac:chgData name="Haleema Bibi (2511766)" userId="fca9b5e3-2213-43cf-bb29-122408502a98" providerId="ADAL" clId="{B391E836-D9F9-3EC7-97E8-63BF34B7AE2C}" dt="2026-06-16T19:17:18.207" v="2957" actId="26606"/>
          <ac:spMkLst>
            <pc:docMk/>
            <pc:sldMk cId="273710775" sldId="259"/>
            <ac:spMk id="44" creationId="{0BA768A8-4FED-4ED8-9E46-6BE72188ECD2}"/>
          </ac:spMkLst>
        </pc:spChg>
        <pc:spChg chg="add del">
          <ac:chgData name="Haleema Bibi (2511766)" userId="fca9b5e3-2213-43cf-bb29-122408502a98" providerId="ADAL" clId="{B391E836-D9F9-3EC7-97E8-63BF34B7AE2C}" dt="2026-06-16T19:17:20.387" v="2959" actId="26606"/>
          <ac:spMkLst>
            <pc:docMk/>
            <pc:sldMk cId="273710775" sldId="259"/>
            <ac:spMk id="48" creationId="{4FA533C5-33E3-4611-AF9F-72811D8B26A6}"/>
          </ac:spMkLst>
        </pc:spChg>
        <pc:spChg chg="add del">
          <ac:chgData name="Haleema Bibi (2511766)" userId="fca9b5e3-2213-43cf-bb29-122408502a98" providerId="ADAL" clId="{B391E836-D9F9-3EC7-97E8-63BF34B7AE2C}" dt="2026-06-16T19:17:20.387" v="2959" actId="26606"/>
          <ac:spMkLst>
            <pc:docMk/>
            <pc:sldMk cId="273710775" sldId="259"/>
            <ac:spMk id="51" creationId="{87F0FDC4-AD8C-47D9-9131-623C98ADB0AE}"/>
          </ac:spMkLst>
        </pc:spChg>
        <pc:spChg chg="add del">
          <ac:chgData name="Haleema Bibi (2511766)" userId="fca9b5e3-2213-43cf-bb29-122408502a98" providerId="ADAL" clId="{B391E836-D9F9-3EC7-97E8-63BF34B7AE2C}" dt="2026-06-16T19:17:20.387" v="2959" actId="26606"/>
          <ac:spMkLst>
            <pc:docMk/>
            <pc:sldMk cId="273710775" sldId="259"/>
            <ac:spMk id="52" creationId="{DDCA251B-4F28-43A9-A5FD-47101E24C81F}"/>
          </ac:spMkLst>
        </pc:spChg>
        <pc:spChg chg="add del">
          <ac:chgData name="Haleema Bibi (2511766)" userId="fca9b5e3-2213-43cf-bb29-122408502a98" providerId="ADAL" clId="{B391E836-D9F9-3EC7-97E8-63BF34B7AE2C}" dt="2026-06-16T19:17:20.387" v="2959" actId="26606"/>
          <ac:spMkLst>
            <pc:docMk/>
            <pc:sldMk cId="273710775" sldId="259"/>
            <ac:spMk id="53" creationId="{27B3E067-68A1-4E6F-8B2A-DF0DC2803F92}"/>
          </ac:spMkLst>
        </pc:spChg>
        <pc:spChg chg="add del">
          <ac:chgData name="Haleema Bibi (2511766)" userId="fca9b5e3-2213-43cf-bb29-122408502a98" providerId="ADAL" clId="{B391E836-D9F9-3EC7-97E8-63BF34B7AE2C}" dt="2026-06-16T19:17:20.387" v="2959" actId="26606"/>
          <ac:spMkLst>
            <pc:docMk/>
            <pc:sldMk cId="273710775" sldId="259"/>
            <ac:spMk id="54" creationId="{148F0EEF-7B63-4EC4-96D4-6AFBF46B1A58}"/>
          </ac:spMkLst>
        </pc:spChg>
        <pc:spChg chg="add del">
          <ac:chgData name="Haleema Bibi (2511766)" userId="fca9b5e3-2213-43cf-bb29-122408502a98" providerId="ADAL" clId="{B391E836-D9F9-3EC7-97E8-63BF34B7AE2C}" dt="2026-06-16T19:17:20.387" v="2959" actId="26606"/>
          <ac:spMkLst>
            <pc:docMk/>
            <pc:sldMk cId="273710775" sldId="259"/>
            <ac:spMk id="55" creationId="{4FB5E673-6D85-4457-A048-FD09048DCECA}"/>
          </ac:spMkLst>
        </pc:spChg>
        <pc:spChg chg="add">
          <ac:chgData name="Haleema Bibi (2511766)" userId="fca9b5e3-2213-43cf-bb29-122408502a98" providerId="ADAL" clId="{B391E836-D9F9-3EC7-97E8-63BF34B7AE2C}" dt="2026-06-16T19:17:20.404" v="2960" actId="26606"/>
          <ac:spMkLst>
            <pc:docMk/>
            <pc:sldMk cId="273710775" sldId="259"/>
            <ac:spMk id="57" creationId="{052BEFF1-896C-45B1-B02C-96A6A1BC389A}"/>
          </ac:spMkLst>
        </pc:spChg>
        <pc:spChg chg="add">
          <ac:chgData name="Haleema Bibi (2511766)" userId="fca9b5e3-2213-43cf-bb29-122408502a98" providerId="ADAL" clId="{B391E836-D9F9-3EC7-97E8-63BF34B7AE2C}" dt="2026-06-16T19:17:20.404" v="2960" actId="26606"/>
          <ac:spMkLst>
            <pc:docMk/>
            <pc:sldMk cId="273710775" sldId="259"/>
            <ac:spMk id="58" creationId="{BB237A14-61B1-4C00-A670-5D8D68A8668E}"/>
          </ac:spMkLst>
        </pc:spChg>
        <pc:spChg chg="add">
          <ac:chgData name="Haleema Bibi (2511766)" userId="fca9b5e3-2213-43cf-bb29-122408502a98" providerId="ADAL" clId="{B391E836-D9F9-3EC7-97E8-63BF34B7AE2C}" dt="2026-06-16T19:17:20.404" v="2960" actId="26606"/>
          <ac:spMkLst>
            <pc:docMk/>
            <pc:sldMk cId="273710775" sldId="259"/>
            <ac:spMk id="59" creationId="{8598F259-6F54-47A3-8D13-1603D786A328}"/>
          </ac:spMkLst>
        </pc:spChg>
        <pc:spChg chg="add">
          <ac:chgData name="Haleema Bibi (2511766)" userId="fca9b5e3-2213-43cf-bb29-122408502a98" providerId="ADAL" clId="{B391E836-D9F9-3EC7-97E8-63BF34B7AE2C}" dt="2026-06-16T19:17:20.404" v="2960" actId="26606"/>
          <ac:spMkLst>
            <pc:docMk/>
            <pc:sldMk cId="273710775" sldId="259"/>
            <ac:spMk id="60" creationId="{0BA768A8-4FED-4ED8-9E46-6BE72188ECD2}"/>
          </ac:spMkLst>
        </pc:spChg>
        <pc:picChg chg="add del">
          <ac:chgData name="Haleema Bibi (2511766)" userId="fca9b5e3-2213-43cf-bb29-122408502a98" providerId="ADAL" clId="{B391E836-D9F9-3EC7-97E8-63BF34B7AE2C}" dt="2026-06-16T19:16:59.122" v="2951" actId="26606"/>
          <ac:picMkLst>
            <pc:docMk/>
            <pc:sldMk cId="273710775" sldId="259"/>
            <ac:picMk id="18" creationId="{3BC6EBB2-9BDC-4075-BA6B-43A9FBF9C86C}"/>
          </ac:picMkLst>
        </pc:picChg>
        <pc:picChg chg="add del">
          <ac:chgData name="Haleema Bibi (2511766)" userId="fca9b5e3-2213-43cf-bb29-122408502a98" providerId="ADAL" clId="{B391E836-D9F9-3EC7-97E8-63BF34B7AE2C}" dt="2026-06-16T19:17:01.883" v="2953" actId="26606"/>
          <ac:picMkLst>
            <pc:docMk/>
            <pc:sldMk cId="273710775" sldId="259"/>
            <ac:picMk id="23" creationId="{91B28F63-CF00-448F-B141-FE33C33B1891}"/>
          </ac:picMkLst>
        </pc:picChg>
        <pc:picChg chg="add del">
          <ac:chgData name="Haleema Bibi (2511766)" userId="fca9b5e3-2213-43cf-bb29-122408502a98" providerId="ADAL" clId="{B391E836-D9F9-3EC7-97E8-63BF34B7AE2C}" dt="2026-06-16T19:17:01.883" v="2953" actId="26606"/>
          <ac:picMkLst>
            <pc:docMk/>
            <pc:sldMk cId="273710775" sldId="259"/>
            <ac:picMk id="25" creationId="{2AE609E2-8522-44E4-9077-980E5BCF3E14}"/>
          </ac:picMkLst>
        </pc:picChg>
        <pc:picChg chg="add del">
          <ac:chgData name="Haleema Bibi (2511766)" userId="fca9b5e3-2213-43cf-bb29-122408502a98" providerId="ADAL" clId="{B391E836-D9F9-3EC7-97E8-63BF34B7AE2C}" dt="2026-06-16T19:17:01.883" v="2953" actId="26606"/>
          <ac:picMkLst>
            <pc:docMk/>
            <pc:sldMk cId="273710775" sldId="259"/>
            <ac:picMk id="29" creationId="{8949AD42-25FD-4C3D-9EEE-B7FEC5809988}"/>
          </ac:picMkLst>
        </pc:picChg>
        <pc:picChg chg="add del">
          <ac:chgData name="Haleema Bibi (2511766)" userId="fca9b5e3-2213-43cf-bb29-122408502a98" providerId="ADAL" clId="{B391E836-D9F9-3EC7-97E8-63BF34B7AE2C}" dt="2026-06-16T19:17:01.883" v="2953" actId="26606"/>
          <ac:picMkLst>
            <pc:docMk/>
            <pc:sldMk cId="273710775" sldId="259"/>
            <ac:picMk id="30" creationId="{6AC7D913-60B7-4603-881B-831DA5D3A940}"/>
          </ac:picMkLst>
        </pc:picChg>
        <pc:picChg chg="add del">
          <ac:chgData name="Haleema Bibi (2511766)" userId="fca9b5e3-2213-43cf-bb29-122408502a98" providerId="ADAL" clId="{B391E836-D9F9-3EC7-97E8-63BF34B7AE2C}" dt="2026-06-16T19:17:05.347" v="2955" actId="26606"/>
          <ac:picMkLst>
            <pc:docMk/>
            <pc:sldMk cId="273710775" sldId="259"/>
            <ac:picMk id="32" creationId="{91B28F63-CF00-448F-B141-FE33C33B1891}"/>
          </ac:picMkLst>
        </pc:picChg>
        <pc:picChg chg="add del">
          <ac:chgData name="Haleema Bibi (2511766)" userId="fca9b5e3-2213-43cf-bb29-122408502a98" providerId="ADAL" clId="{B391E836-D9F9-3EC7-97E8-63BF34B7AE2C}" dt="2026-06-16T19:17:05.347" v="2955" actId="26606"/>
          <ac:picMkLst>
            <pc:docMk/>
            <pc:sldMk cId="273710775" sldId="259"/>
            <ac:picMk id="33" creationId="{2AE609E2-8522-44E4-9077-980E5BCF3E14}"/>
          </ac:picMkLst>
        </pc:picChg>
        <pc:picChg chg="add del">
          <ac:chgData name="Haleema Bibi (2511766)" userId="fca9b5e3-2213-43cf-bb29-122408502a98" providerId="ADAL" clId="{B391E836-D9F9-3EC7-97E8-63BF34B7AE2C}" dt="2026-06-16T19:17:05.347" v="2955" actId="26606"/>
          <ac:picMkLst>
            <pc:docMk/>
            <pc:sldMk cId="273710775" sldId="259"/>
            <ac:picMk id="35" creationId="{8949AD42-25FD-4C3D-9EEE-B7FEC5809988}"/>
          </ac:picMkLst>
        </pc:picChg>
        <pc:picChg chg="add del">
          <ac:chgData name="Haleema Bibi (2511766)" userId="fca9b5e3-2213-43cf-bb29-122408502a98" providerId="ADAL" clId="{B391E836-D9F9-3EC7-97E8-63BF34B7AE2C}" dt="2026-06-16T19:17:05.347" v="2955" actId="26606"/>
          <ac:picMkLst>
            <pc:docMk/>
            <pc:sldMk cId="273710775" sldId="259"/>
            <ac:picMk id="36" creationId="{6AC7D913-60B7-4603-881B-831DA5D3A940}"/>
          </ac:picMkLst>
        </pc:picChg>
        <pc:picChg chg="add del">
          <ac:chgData name="Haleema Bibi (2511766)" userId="fca9b5e3-2213-43cf-bb29-122408502a98" providerId="ADAL" clId="{B391E836-D9F9-3EC7-97E8-63BF34B7AE2C}" dt="2026-06-16T19:17:20.387" v="2959" actId="26606"/>
          <ac:picMkLst>
            <pc:docMk/>
            <pc:sldMk cId="273710775" sldId="259"/>
            <ac:picMk id="46" creationId="{91B28F63-CF00-448F-B141-FE33C33B1891}"/>
          </ac:picMkLst>
        </pc:picChg>
        <pc:picChg chg="add del">
          <ac:chgData name="Haleema Bibi (2511766)" userId="fca9b5e3-2213-43cf-bb29-122408502a98" providerId="ADAL" clId="{B391E836-D9F9-3EC7-97E8-63BF34B7AE2C}" dt="2026-06-16T19:17:20.387" v="2959" actId="26606"/>
          <ac:picMkLst>
            <pc:docMk/>
            <pc:sldMk cId="273710775" sldId="259"/>
            <ac:picMk id="50" creationId="{6AC7D913-60B7-4603-881B-831DA5D3A940}"/>
          </ac:picMkLst>
        </pc:picChg>
        <pc:cxnChg chg="add del">
          <ac:chgData name="Haleema Bibi (2511766)" userId="fca9b5e3-2213-43cf-bb29-122408502a98" providerId="ADAL" clId="{B391E836-D9F9-3EC7-97E8-63BF34B7AE2C}" dt="2026-06-16T19:16:59.122" v="2951" actId="26606"/>
          <ac:cxnSpMkLst>
            <pc:docMk/>
            <pc:sldMk cId="273710775" sldId="259"/>
            <ac:cxnSpMk id="16" creationId="{6B9695BD-ECF6-49CA-8877-8C493193C65D}"/>
          </ac:cxnSpMkLst>
        </pc:cxnChg>
      </pc:sldChg>
      <pc:sldChg chg="addSp delSp modSp new mod">
        <pc:chgData name="Haleema Bibi (2511766)" userId="fca9b5e3-2213-43cf-bb29-122408502a98" providerId="ADAL" clId="{B391E836-D9F9-3EC7-97E8-63BF34B7AE2C}" dt="2026-06-16T22:29:38.049" v="3026" actId="14100"/>
        <pc:sldMkLst>
          <pc:docMk/>
          <pc:sldMk cId="763846410" sldId="260"/>
        </pc:sldMkLst>
        <pc:spChg chg="add del mod">
          <ac:chgData name="Haleema Bibi (2511766)" userId="fca9b5e3-2213-43cf-bb29-122408502a98" providerId="ADAL" clId="{B391E836-D9F9-3EC7-97E8-63BF34B7AE2C}" dt="2026-06-16T22:24:38.647" v="2985" actId="478"/>
          <ac:spMkLst>
            <pc:docMk/>
            <pc:sldMk cId="763846410" sldId="260"/>
            <ac:spMk id="3" creationId="{EA8868E7-A3C8-3DD5-B5BC-A002416D47A8}"/>
          </ac:spMkLst>
        </pc:spChg>
        <pc:spChg chg="add del mod">
          <ac:chgData name="Haleema Bibi (2511766)" userId="fca9b5e3-2213-43cf-bb29-122408502a98" providerId="ADAL" clId="{B391E836-D9F9-3EC7-97E8-63BF34B7AE2C}" dt="2026-06-16T22:29:27.619" v="3021" actId="26606"/>
          <ac:spMkLst>
            <pc:docMk/>
            <pc:sldMk cId="763846410" sldId="260"/>
            <ac:spMk id="4" creationId="{B69B57FC-8560-ED59-E46E-8CADBA2DDA23}"/>
          </ac:spMkLst>
        </pc:spChg>
        <pc:spChg chg="add mod">
          <ac:chgData name="Haleema Bibi (2511766)" userId="fca9b5e3-2213-43cf-bb29-122408502a98" providerId="ADAL" clId="{B391E836-D9F9-3EC7-97E8-63BF34B7AE2C}" dt="2026-05-24T22:05:05.759" v="176" actId="1076"/>
          <ac:spMkLst>
            <pc:docMk/>
            <pc:sldMk cId="763846410" sldId="260"/>
            <ac:spMk id="5" creationId="{BCC52F21-ADD4-06D5-8599-DA3FC06A593D}"/>
          </ac:spMkLst>
        </pc:spChg>
        <pc:spChg chg="add mod">
          <ac:chgData name="Haleema Bibi (2511766)" userId="fca9b5e3-2213-43cf-bb29-122408502a98" providerId="ADAL" clId="{B391E836-D9F9-3EC7-97E8-63BF34B7AE2C}" dt="2026-06-16T22:23:29.362" v="2981" actId="20577"/>
          <ac:spMkLst>
            <pc:docMk/>
            <pc:sldMk cId="763846410" sldId="260"/>
            <ac:spMk id="6" creationId="{C0295433-0E18-D17E-57CA-EF49DAC5D959}"/>
          </ac:spMkLst>
        </pc:spChg>
        <pc:graphicFrameChg chg="add mod">
          <ac:chgData name="Haleema Bibi (2511766)" userId="fca9b5e3-2213-43cf-bb29-122408502a98" providerId="ADAL" clId="{B391E836-D9F9-3EC7-97E8-63BF34B7AE2C}" dt="2026-06-16T22:29:38.049" v="3026" actId="14100"/>
          <ac:graphicFrameMkLst>
            <pc:docMk/>
            <pc:sldMk cId="763846410" sldId="260"/>
            <ac:graphicFrameMk id="11" creationId="{86DBAF5F-18D0-7C4C-9BE6-F01B5ADAA886}"/>
          </ac:graphicFrameMkLst>
        </pc:graphicFrameChg>
        <pc:picChg chg="add mod">
          <ac:chgData name="Haleema Bibi (2511766)" userId="fca9b5e3-2213-43cf-bb29-122408502a98" providerId="ADAL" clId="{B391E836-D9F9-3EC7-97E8-63BF34B7AE2C}" dt="2026-06-16T22:29:17.463" v="3020" actId="1076"/>
          <ac:picMkLst>
            <pc:docMk/>
            <pc:sldMk cId="763846410" sldId="260"/>
            <ac:picMk id="9" creationId="{CA46F277-19BA-3DD6-A12F-EDB312B823BD}"/>
          </ac:picMkLst>
        </pc:picChg>
      </pc:sldChg>
      <pc:sldChg chg="addSp delSp modSp new mod setBg">
        <pc:chgData name="Haleema Bibi (2511766)" userId="fca9b5e3-2213-43cf-bb29-122408502a98" providerId="ADAL" clId="{B391E836-D9F9-3EC7-97E8-63BF34B7AE2C}" dt="2026-06-16T22:44:18.464" v="3894" actId="26606"/>
        <pc:sldMkLst>
          <pc:docMk/>
          <pc:sldMk cId="1216517198" sldId="261"/>
        </pc:sldMkLst>
        <pc:spChg chg="add del mod">
          <ac:chgData name="Haleema Bibi (2511766)" userId="fca9b5e3-2213-43cf-bb29-122408502a98" providerId="ADAL" clId="{B391E836-D9F9-3EC7-97E8-63BF34B7AE2C}" dt="2026-06-16T22:34:55.391" v="3067" actId="478"/>
          <ac:spMkLst>
            <pc:docMk/>
            <pc:sldMk cId="1216517198" sldId="261"/>
            <ac:spMk id="3" creationId="{52ED923B-F561-E3B5-6E01-ADCE30BC9536}"/>
          </ac:spMkLst>
        </pc:spChg>
        <pc:spChg chg="add del mod">
          <ac:chgData name="Haleema Bibi (2511766)" userId="fca9b5e3-2213-43cf-bb29-122408502a98" providerId="ADAL" clId="{B391E836-D9F9-3EC7-97E8-63BF34B7AE2C}" dt="2026-06-16T22:31:02.969" v="3043" actId="22"/>
          <ac:spMkLst>
            <pc:docMk/>
            <pc:sldMk cId="1216517198" sldId="261"/>
            <ac:spMk id="4" creationId="{C3A69F24-A438-3D27-022E-F550989238FA}"/>
          </ac:spMkLst>
        </pc:spChg>
        <pc:spChg chg="add mod">
          <ac:chgData name="Haleema Bibi (2511766)" userId="fca9b5e3-2213-43cf-bb29-122408502a98" providerId="ADAL" clId="{B391E836-D9F9-3EC7-97E8-63BF34B7AE2C}" dt="2026-06-16T22:44:18.464" v="3894" actId="26606"/>
          <ac:spMkLst>
            <pc:docMk/>
            <pc:sldMk cId="1216517198" sldId="261"/>
            <ac:spMk id="5" creationId="{BEA326B4-F9BD-85B9-2FF9-393113BCCE16}"/>
          </ac:spMkLst>
        </pc:spChg>
        <pc:spChg chg="add del mod">
          <ac:chgData name="Haleema Bibi (2511766)" userId="fca9b5e3-2213-43cf-bb29-122408502a98" providerId="ADAL" clId="{B391E836-D9F9-3EC7-97E8-63BF34B7AE2C}" dt="2026-06-16T22:32:48.873" v="3065" actId="478"/>
          <ac:spMkLst>
            <pc:docMk/>
            <pc:sldMk cId="1216517198" sldId="261"/>
            <ac:spMk id="7" creationId="{80A486C2-420F-0203-82CF-428B308D61E0}"/>
          </ac:spMkLst>
        </pc:spChg>
        <pc:spChg chg="add del mod">
          <ac:chgData name="Haleema Bibi (2511766)" userId="fca9b5e3-2213-43cf-bb29-122408502a98" providerId="ADAL" clId="{B391E836-D9F9-3EC7-97E8-63BF34B7AE2C}" dt="2026-06-16T22:30:59.003" v="3038" actId="22"/>
          <ac:spMkLst>
            <pc:docMk/>
            <pc:sldMk cId="1216517198" sldId="261"/>
            <ac:spMk id="8" creationId="{81CD1053-E55A-8706-5449-54AEEEB386C2}"/>
          </ac:spMkLst>
        </pc:spChg>
        <pc:spChg chg="add del mod">
          <ac:chgData name="Haleema Bibi (2511766)" userId="fca9b5e3-2213-43cf-bb29-122408502a98" providerId="ADAL" clId="{B391E836-D9F9-3EC7-97E8-63BF34B7AE2C}" dt="2026-06-16T22:31:59.599" v="3058" actId="478"/>
          <ac:spMkLst>
            <pc:docMk/>
            <pc:sldMk cId="1216517198" sldId="261"/>
            <ac:spMk id="9" creationId="{5A34285B-7908-B0FD-D8D2-F4124AC8B893}"/>
          </ac:spMkLst>
        </pc:spChg>
        <pc:spChg chg="add del mod">
          <ac:chgData name="Haleema Bibi (2511766)" userId="fca9b5e3-2213-43cf-bb29-122408502a98" providerId="ADAL" clId="{B391E836-D9F9-3EC7-97E8-63BF34B7AE2C}" dt="2026-06-16T22:31:30.833" v="3050" actId="22"/>
          <ac:spMkLst>
            <pc:docMk/>
            <pc:sldMk cId="1216517198" sldId="261"/>
            <ac:spMk id="11" creationId="{3130D770-A2F0-22CE-F115-01E631D4B4F2}"/>
          </ac:spMkLst>
        </pc:spChg>
        <pc:spChg chg="add mod ord">
          <ac:chgData name="Haleema Bibi (2511766)" userId="fca9b5e3-2213-43cf-bb29-122408502a98" providerId="ADAL" clId="{B391E836-D9F9-3EC7-97E8-63BF34B7AE2C}" dt="2026-06-16T22:44:18.464" v="3894" actId="26606"/>
          <ac:spMkLst>
            <pc:docMk/>
            <pc:sldMk cId="1216517198" sldId="261"/>
            <ac:spMk id="12" creationId="{ED769EAE-8005-7775-D422-E857DADAF8B2}"/>
          </ac:spMkLst>
        </pc:spChg>
        <pc:spChg chg="add del">
          <ac:chgData name="Haleema Bibi (2511766)" userId="fca9b5e3-2213-43cf-bb29-122408502a98" providerId="ADAL" clId="{B391E836-D9F9-3EC7-97E8-63BF34B7AE2C}" dt="2026-06-16T22:43:21.981" v="3881" actId="22"/>
          <ac:spMkLst>
            <pc:docMk/>
            <pc:sldMk cId="1216517198" sldId="261"/>
            <ac:spMk id="14" creationId="{31621867-FE5F-D5C1-0C8E-EBA7F6084010}"/>
          </ac:spMkLst>
        </pc:spChg>
        <pc:spChg chg="add del">
          <ac:chgData name="Haleema Bibi (2511766)" userId="fca9b5e3-2213-43cf-bb29-122408502a98" providerId="ADAL" clId="{B391E836-D9F9-3EC7-97E8-63BF34B7AE2C}" dt="2026-06-16T22:43:49.676" v="3885" actId="22"/>
          <ac:spMkLst>
            <pc:docMk/>
            <pc:sldMk cId="1216517198" sldId="261"/>
            <ac:spMk id="16" creationId="{08877EEB-156D-1573-FE4B-BEF6BDBC9394}"/>
          </ac:spMkLst>
        </pc:spChg>
        <pc:spChg chg="add del">
          <ac:chgData name="Haleema Bibi (2511766)" userId="fca9b5e3-2213-43cf-bb29-122408502a98" providerId="ADAL" clId="{B391E836-D9F9-3EC7-97E8-63BF34B7AE2C}" dt="2026-06-16T22:44:18.417" v="3893" actId="26606"/>
          <ac:spMkLst>
            <pc:docMk/>
            <pc:sldMk cId="1216517198" sldId="261"/>
            <ac:spMk id="27" creationId="{A93A089E-0A16-452C-B341-0F769780D262}"/>
          </ac:spMkLst>
        </pc:spChg>
        <pc:spChg chg="add">
          <ac:chgData name="Haleema Bibi (2511766)" userId="fca9b5e3-2213-43cf-bb29-122408502a98" providerId="ADAL" clId="{B391E836-D9F9-3EC7-97E8-63BF34B7AE2C}" dt="2026-06-16T22:44:18.464" v="3894" actId="26606"/>
          <ac:spMkLst>
            <pc:docMk/>
            <pc:sldMk cId="1216517198" sldId="261"/>
            <ac:spMk id="29" creationId="{81CC9B02-E087-4350-AEBD-2C3CF001AF01}"/>
          </ac:spMkLst>
        </pc:spChg>
        <pc:spChg chg="add">
          <ac:chgData name="Haleema Bibi (2511766)" userId="fca9b5e3-2213-43cf-bb29-122408502a98" providerId="ADAL" clId="{B391E836-D9F9-3EC7-97E8-63BF34B7AE2C}" dt="2026-06-16T22:44:18.464" v="3894" actId="26606"/>
          <ac:spMkLst>
            <pc:docMk/>
            <pc:sldMk cId="1216517198" sldId="261"/>
            <ac:spMk id="30" creationId="{C8A3C342-1D03-412F-8DD3-BF519E8E0AE9}"/>
          </ac:spMkLst>
        </pc:spChg>
        <pc:spChg chg="add">
          <ac:chgData name="Haleema Bibi (2511766)" userId="fca9b5e3-2213-43cf-bb29-122408502a98" providerId="ADAL" clId="{B391E836-D9F9-3EC7-97E8-63BF34B7AE2C}" dt="2026-06-16T22:44:18.464" v="3894" actId="26606"/>
          <ac:spMkLst>
            <pc:docMk/>
            <pc:sldMk cId="1216517198" sldId="261"/>
            <ac:spMk id="31" creationId="{D6F18ACE-6E82-4ADC-8A2F-A1771B309B16}"/>
          </ac:spMkLst>
        </pc:spChg>
        <pc:picChg chg="add del mod">
          <ac:chgData name="Haleema Bibi (2511766)" userId="fca9b5e3-2213-43cf-bb29-122408502a98" providerId="ADAL" clId="{B391E836-D9F9-3EC7-97E8-63BF34B7AE2C}" dt="2026-06-16T22:44:08.803" v="3890" actId="478"/>
          <ac:picMkLst>
            <pc:docMk/>
            <pc:sldMk cId="1216517198" sldId="261"/>
            <ac:picMk id="19" creationId="{68B76F97-9643-454E-BB8B-DB0D6A28C744}"/>
          </ac:picMkLst>
        </pc:picChg>
        <pc:picChg chg="add mod">
          <ac:chgData name="Haleema Bibi (2511766)" userId="fca9b5e3-2213-43cf-bb29-122408502a98" providerId="ADAL" clId="{B391E836-D9F9-3EC7-97E8-63BF34B7AE2C}" dt="2026-06-16T22:44:18.464" v="3894" actId="26606"/>
          <ac:picMkLst>
            <pc:docMk/>
            <pc:sldMk cId="1216517198" sldId="261"/>
            <ac:picMk id="22" creationId="{D0CAC416-067E-E753-DEE5-733AC31235D8}"/>
          </ac:picMkLst>
        </pc:picChg>
      </pc:sldChg>
      <pc:sldChg chg="addSp delSp modSp new mod setBg setClrOvrMap">
        <pc:chgData name="Haleema Bibi (2511766)" userId="fca9b5e3-2213-43cf-bb29-122408502a98" providerId="ADAL" clId="{B391E836-D9F9-3EC7-97E8-63BF34B7AE2C}" dt="2026-06-16T19:01:29.945" v="2762" actId="2711"/>
        <pc:sldMkLst>
          <pc:docMk/>
          <pc:sldMk cId="2823210851" sldId="262"/>
        </pc:sldMkLst>
        <pc:spChg chg="add del mod">
          <ac:chgData name="Haleema Bibi (2511766)" userId="fca9b5e3-2213-43cf-bb29-122408502a98" providerId="ADAL" clId="{B391E836-D9F9-3EC7-97E8-63BF34B7AE2C}" dt="2026-06-16T18:47:51.500" v="2067" actId="21"/>
          <ac:spMkLst>
            <pc:docMk/>
            <pc:sldMk cId="2823210851" sldId="262"/>
            <ac:spMk id="3" creationId="{3712BC17-5FDB-22EA-1E5F-B71D5C00ED79}"/>
          </ac:spMkLst>
        </pc:spChg>
        <pc:spChg chg="add del mod">
          <ac:chgData name="Haleema Bibi (2511766)" userId="fca9b5e3-2213-43cf-bb29-122408502a98" providerId="ADAL" clId="{B391E836-D9F9-3EC7-97E8-63BF34B7AE2C}" dt="2026-06-16T18:59:23.424" v="2755" actId="26606"/>
          <ac:spMkLst>
            <pc:docMk/>
            <pc:sldMk cId="2823210851" sldId="262"/>
            <ac:spMk id="5" creationId="{6574501C-F90E-6147-F295-54526C053F33}"/>
          </ac:spMkLst>
        </pc:spChg>
        <pc:spChg chg="add mod ord">
          <ac:chgData name="Haleema Bibi (2511766)" userId="fca9b5e3-2213-43cf-bb29-122408502a98" providerId="ADAL" clId="{B391E836-D9F9-3EC7-97E8-63BF34B7AE2C}" dt="2026-06-16T19:01:29.945" v="2762" actId="2711"/>
          <ac:spMkLst>
            <pc:docMk/>
            <pc:sldMk cId="2823210851" sldId="262"/>
            <ac:spMk id="7" creationId="{A8C96EDC-611A-DD83-992D-683FEAC835C1}"/>
          </ac:spMkLst>
        </pc:spChg>
        <pc:spChg chg="add del">
          <ac:chgData name="Haleema Bibi (2511766)" userId="fca9b5e3-2213-43cf-bb29-122408502a98" providerId="ADAL" clId="{B391E836-D9F9-3EC7-97E8-63BF34B7AE2C}" dt="2026-06-16T18:59:23.400" v="2754" actId="26606"/>
          <ac:spMkLst>
            <pc:docMk/>
            <pc:sldMk cId="2823210851" sldId="262"/>
            <ac:spMk id="24" creationId="{A26E2FAE-FA60-497B-B2CB-7702C6FF3A3F}"/>
          </ac:spMkLst>
        </pc:spChg>
        <pc:spChg chg="add">
          <ac:chgData name="Haleema Bibi (2511766)" userId="fca9b5e3-2213-43cf-bb29-122408502a98" providerId="ADAL" clId="{B391E836-D9F9-3EC7-97E8-63BF34B7AE2C}" dt="2026-06-16T18:59:23.424" v="2755" actId="26606"/>
          <ac:spMkLst>
            <pc:docMk/>
            <pc:sldMk cId="2823210851" sldId="262"/>
            <ac:spMk id="26" creationId="{A721560C-E4AB-4287-A29C-3F6916794CB9}"/>
          </ac:spMkLst>
        </pc:spChg>
        <pc:spChg chg="add">
          <ac:chgData name="Haleema Bibi (2511766)" userId="fca9b5e3-2213-43cf-bb29-122408502a98" providerId="ADAL" clId="{B391E836-D9F9-3EC7-97E8-63BF34B7AE2C}" dt="2026-06-16T18:59:23.424" v="2755" actId="26606"/>
          <ac:spMkLst>
            <pc:docMk/>
            <pc:sldMk cId="2823210851" sldId="262"/>
            <ac:spMk id="27" creationId="{EE4E366E-272A-409E-840F-9A6A64A9E3FF}"/>
          </ac:spMkLst>
        </pc:spChg>
        <pc:spChg chg="add">
          <ac:chgData name="Haleema Bibi (2511766)" userId="fca9b5e3-2213-43cf-bb29-122408502a98" providerId="ADAL" clId="{B391E836-D9F9-3EC7-97E8-63BF34B7AE2C}" dt="2026-06-16T18:59:23.424" v="2755" actId="26606"/>
          <ac:spMkLst>
            <pc:docMk/>
            <pc:sldMk cId="2823210851" sldId="262"/>
            <ac:spMk id="28" creationId="{DF6CFF07-D953-4F9C-9A0E-E0A6AACB6158}"/>
          </ac:spMkLst>
        </pc:spChg>
        <pc:spChg chg="add">
          <ac:chgData name="Haleema Bibi (2511766)" userId="fca9b5e3-2213-43cf-bb29-122408502a98" providerId="ADAL" clId="{B391E836-D9F9-3EC7-97E8-63BF34B7AE2C}" dt="2026-06-16T18:59:23.424" v="2755" actId="26606"/>
          <ac:spMkLst>
            <pc:docMk/>
            <pc:sldMk cId="2823210851" sldId="262"/>
            <ac:spMk id="30" creationId="{DAA4FEEE-0B5F-41BF-825D-60F9FB089568}"/>
          </ac:spMkLst>
        </pc:spChg>
        <pc:picChg chg="add del">
          <ac:chgData name="Haleema Bibi (2511766)" userId="fca9b5e3-2213-43cf-bb29-122408502a98" providerId="ADAL" clId="{B391E836-D9F9-3EC7-97E8-63BF34B7AE2C}" dt="2026-06-16T15:56:50.632" v="2060" actId="478"/>
          <ac:picMkLst>
            <pc:docMk/>
            <pc:sldMk cId="2823210851" sldId="262"/>
            <ac:picMk id="6" creationId="{F2708EC3-115D-1389-FA28-D1E50E7EACDF}"/>
          </ac:picMkLst>
        </pc:picChg>
        <pc:picChg chg="add del mod">
          <ac:chgData name="Haleema Bibi (2511766)" userId="fca9b5e3-2213-43cf-bb29-122408502a98" providerId="ADAL" clId="{B391E836-D9F9-3EC7-97E8-63BF34B7AE2C}" dt="2026-06-16T18:58:04.809" v="2743" actId="478"/>
          <ac:picMkLst>
            <pc:docMk/>
            <pc:sldMk cId="2823210851" sldId="262"/>
            <ac:picMk id="10" creationId="{89B06706-A267-A0B8-4B7A-0A40E0AF6308}"/>
          </ac:picMkLst>
        </pc:picChg>
        <pc:picChg chg="add del mod">
          <ac:chgData name="Haleema Bibi (2511766)" userId="fca9b5e3-2213-43cf-bb29-122408502a98" providerId="ADAL" clId="{B391E836-D9F9-3EC7-97E8-63BF34B7AE2C}" dt="2026-06-16T18:58:15.942" v="2748" actId="478"/>
          <ac:picMkLst>
            <pc:docMk/>
            <pc:sldMk cId="2823210851" sldId="262"/>
            <ac:picMk id="13" creationId="{AC5D857B-5CE9-1647-5A91-C3A2AB5A5E33}"/>
          </ac:picMkLst>
        </pc:picChg>
        <pc:picChg chg="add del mod">
          <ac:chgData name="Haleema Bibi (2511766)" userId="fca9b5e3-2213-43cf-bb29-122408502a98" providerId="ADAL" clId="{B391E836-D9F9-3EC7-97E8-63BF34B7AE2C}" dt="2026-06-16T18:58:42.795" v="2751" actId="478"/>
          <ac:picMkLst>
            <pc:docMk/>
            <pc:sldMk cId="2823210851" sldId="262"/>
            <ac:picMk id="16" creationId="{5C04191D-285A-1615-9B88-A9319FE89818}"/>
          </ac:picMkLst>
        </pc:picChg>
        <pc:picChg chg="add mod">
          <ac:chgData name="Haleema Bibi (2511766)" userId="fca9b5e3-2213-43cf-bb29-122408502a98" providerId="ADAL" clId="{B391E836-D9F9-3EC7-97E8-63BF34B7AE2C}" dt="2026-06-16T18:59:23.424" v="2755" actId="26606"/>
          <ac:picMkLst>
            <pc:docMk/>
            <pc:sldMk cId="2823210851" sldId="262"/>
            <ac:picMk id="19" creationId="{06326572-52E5-8933-664A-34A3E267B277}"/>
          </ac:picMkLst>
        </pc:picChg>
      </pc:sldChg>
      <pc:sldChg chg="addSp delSp modSp new mod">
        <pc:chgData name="Haleema Bibi (2511766)" userId="fca9b5e3-2213-43cf-bb29-122408502a98" providerId="ADAL" clId="{B391E836-D9F9-3EC7-97E8-63BF34B7AE2C}" dt="2026-06-16T19:14:52.569" v="2947" actId="478"/>
        <pc:sldMkLst>
          <pc:docMk/>
          <pc:sldMk cId="3753303914" sldId="263"/>
        </pc:sldMkLst>
        <pc:spChg chg="add del mod">
          <ac:chgData name="Haleema Bibi (2511766)" userId="fca9b5e3-2213-43cf-bb29-122408502a98" providerId="ADAL" clId="{B391E836-D9F9-3EC7-97E8-63BF34B7AE2C}" dt="2026-06-16T19:13:53.579" v="2937" actId="26606"/>
          <ac:spMkLst>
            <pc:docMk/>
            <pc:sldMk cId="3753303914" sldId="263"/>
            <ac:spMk id="3" creationId="{DD2918B2-6A90-C1A0-F27C-6BED252AA163}"/>
          </ac:spMkLst>
        </pc:spChg>
        <pc:spChg chg="add mod">
          <ac:chgData name="Haleema Bibi (2511766)" userId="fca9b5e3-2213-43cf-bb29-122408502a98" providerId="ADAL" clId="{B391E836-D9F9-3EC7-97E8-63BF34B7AE2C}" dt="2026-05-30T20:02:37.173" v="346" actId="1076"/>
          <ac:spMkLst>
            <pc:docMk/>
            <pc:sldMk cId="3753303914" sldId="263"/>
            <ac:spMk id="4" creationId="{8D9613E3-F3A5-68C2-C7FD-BAE383049A0C}"/>
          </ac:spMkLst>
        </pc:spChg>
        <pc:spChg chg="add del mod">
          <ac:chgData name="Haleema Bibi (2511766)" userId="fca9b5e3-2213-43cf-bb29-122408502a98" providerId="ADAL" clId="{B391E836-D9F9-3EC7-97E8-63BF34B7AE2C}" dt="2026-06-16T19:14:52.569" v="2947" actId="478"/>
          <ac:spMkLst>
            <pc:docMk/>
            <pc:sldMk cId="3753303914" sldId="263"/>
            <ac:spMk id="6" creationId="{97F283A5-99B6-7782-A18B-47F3FDB45CE2}"/>
          </ac:spMkLst>
        </pc:spChg>
        <pc:graphicFrameChg chg="add mod">
          <ac:chgData name="Haleema Bibi (2511766)" userId="fca9b5e3-2213-43cf-bb29-122408502a98" providerId="ADAL" clId="{B391E836-D9F9-3EC7-97E8-63BF34B7AE2C}" dt="2026-06-16T19:14:45.139" v="2946" actId="14100"/>
          <ac:graphicFrameMkLst>
            <pc:docMk/>
            <pc:sldMk cId="3753303914" sldId="263"/>
            <ac:graphicFrameMk id="34" creationId="{AE939C79-E166-BAA7-D07A-1D28A9B8B010}"/>
          </ac:graphicFrameMkLst>
        </pc:graphicFrameChg>
        <pc:picChg chg="add del mod">
          <ac:chgData name="Haleema Bibi (2511766)" userId="fca9b5e3-2213-43cf-bb29-122408502a98" providerId="ADAL" clId="{B391E836-D9F9-3EC7-97E8-63BF34B7AE2C}" dt="2026-06-16T19:10:24.775" v="2899" actId="478"/>
          <ac:picMkLst>
            <pc:docMk/>
            <pc:sldMk cId="3753303914" sldId="263"/>
            <ac:picMk id="8" creationId="{D56E301A-C737-E652-EA57-FF95347E832C}"/>
          </ac:picMkLst>
        </pc:picChg>
        <pc:picChg chg="add del">
          <ac:chgData name="Haleema Bibi (2511766)" userId="fca9b5e3-2213-43cf-bb29-122408502a98" providerId="ADAL" clId="{B391E836-D9F9-3EC7-97E8-63BF34B7AE2C}" dt="2026-06-16T19:10:29.118" v="2901" actId="478"/>
          <ac:picMkLst>
            <pc:docMk/>
            <pc:sldMk cId="3753303914" sldId="263"/>
            <ac:picMk id="11" creationId="{A53E42C4-A02A-3F22-CF1D-6A1F2E3E8167}"/>
          </ac:picMkLst>
        </pc:picChg>
        <pc:picChg chg="add del mod">
          <ac:chgData name="Haleema Bibi (2511766)" userId="fca9b5e3-2213-43cf-bb29-122408502a98" providerId="ADAL" clId="{B391E836-D9F9-3EC7-97E8-63BF34B7AE2C}" dt="2026-06-16T19:10:51.912" v="2904" actId="478"/>
          <ac:picMkLst>
            <pc:docMk/>
            <pc:sldMk cId="3753303914" sldId="263"/>
            <ac:picMk id="14" creationId="{D3CE354A-5550-EB0F-3603-3F0303061E45}"/>
          </ac:picMkLst>
        </pc:picChg>
        <pc:picChg chg="add del mod">
          <ac:chgData name="Haleema Bibi (2511766)" userId="fca9b5e3-2213-43cf-bb29-122408502a98" providerId="ADAL" clId="{B391E836-D9F9-3EC7-97E8-63BF34B7AE2C}" dt="2026-06-16T19:11:05.741" v="2909" actId="478"/>
          <ac:picMkLst>
            <pc:docMk/>
            <pc:sldMk cId="3753303914" sldId="263"/>
            <ac:picMk id="17" creationId="{A01AC5BF-9F2D-425F-13F1-9D2D3D818974}"/>
          </ac:picMkLst>
        </pc:picChg>
        <pc:picChg chg="add del mod">
          <ac:chgData name="Haleema Bibi (2511766)" userId="fca9b5e3-2213-43cf-bb29-122408502a98" providerId="ADAL" clId="{B391E836-D9F9-3EC7-97E8-63BF34B7AE2C}" dt="2026-06-16T19:11:28.251" v="2914" actId="478"/>
          <ac:picMkLst>
            <pc:docMk/>
            <pc:sldMk cId="3753303914" sldId="263"/>
            <ac:picMk id="20" creationId="{AD18E29B-E7F9-5290-02FD-CF7291638171}"/>
          </ac:picMkLst>
        </pc:picChg>
        <pc:picChg chg="add del mod ord">
          <ac:chgData name="Haleema Bibi (2511766)" userId="fca9b5e3-2213-43cf-bb29-122408502a98" providerId="ADAL" clId="{B391E836-D9F9-3EC7-97E8-63BF34B7AE2C}" dt="2026-06-16T19:11:49.492" v="2922" actId="478"/>
          <ac:picMkLst>
            <pc:docMk/>
            <pc:sldMk cId="3753303914" sldId="263"/>
            <ac:picMk id="23" creationId="{61F6822F-6695-507C-0E45-57147B7AF7ED}"/>
          </ac:picMkLst>
        </pc:picChg>
        <pc:picChg chg="add del mod">
          <ac:chgData name="Haleema Bibi (2511766)" userId="fca9b5e3-2213-43cf-bb29-122408502a98" providerId="ADAL" clId="{B391E836-D9F9-3EC7-97E8-63BF34B7AE2C}" dt="2026-06-16T19:12:23.250" v="2929" actId="478"/>
          <ac:picMkLst>
            <pc:docMk/>
            <pc:sldMk cId="3753303914" sldId="263"/>
            <ac:picMk id="26" creationId="{ADAAA73E-3351-30A2-4C7C-B6DF46FF86F0}"/>
          </ac:picMkLst>
        </pc:picChg>
        <pc:picChg chg="add del">
          <ac:chgData name="Haleema Bibi (2511766)" userId="fca9b5e3-2213-43cf-bb29-122408502a98" providerId="ADAL" clId="{B391E836-D9F9-3EC7-97E8-63BF34B7AE2C}" dt="2026-06-16T19:12:51.623" v="2932" actId="478"/>
          <ac:picMkLst>
            <pc:docMk/>
            <pc:sldMk cId="3753303914" sldId="263"/>
            <ac:picMk id="29" creationId="{52F83F5A-0143-2A34-F9CA-0B73ABC077FF}"/>
          </ac:picMkLst>
        </pc:picChg>
        <pc:picChg chg="add mod">
          <ac:chgData name="Haleema Bibi (2511766)" userId="fca9b5e3-2213-43cf-bb29-122408502a98" providerId="ADAL" clId="{B391E836-D9F9-3EC7-97E8-63BF34B7AE2C}" dt="2026-06-16T19:14:06.769" v="2941" actId="14100"/>
          <ac:picMkLst>
            <pc:docMk/>
            <pc:sldMk cId="3753303914" sldId="263"/>
            <ac:picMk id="32" creationId="{394F2604-109B-4C71-4728-6E422B53C281}"/>
          </ac:picMkLst>
        </pc:picChg>
      </pc:sldChg>
      <pc:sldChg chg="addSp delSp modSp new mod setBg">
        <pc:chgData name="Haleema Bibi (2511766)" userId="fca9b5e3-2213-43cf-bb29-122408502a98" providerId="ADAL" clId="{B391E836-D9F9-3EC7-97E8-63BF34B7AE2C}" dt="2026-06-16T22:49:32.934" v="3924" actId="26606"/>
        <pc:sldMkLst>
          <pc:docMk/>
          <pc:sldMk cId="848398603" sldId="264"/>
        </pc:sldMkLst>
        <pc:spChg chg="add mod">
          <ac:chgData name="Haleema Bibi (2511766)" userId="fca9b5e3-2213-43cf-bb29-122408502a98" providerId="ADAL" clId="{B391E836-D9F9-3EC7-97E8-63BF34B7AE2C}" dt="2026-06-16T22:49:32.934" v="3924" actId="26606"/>
          <ac:spMkLst>
            <pc:docMk/>
            <pc:sldMk cId="848398603" sldId="264"/>
            <ac:spMk id="4" creationId="{6D3B70C8-B782-89C6-50EA-FCBC6BB964D1}"/>
          </ac:spMkLst>
        </pc:spChg>
        <pc:spChg chg="add mod ord">
          <ac:chgData name="Haleema Bibi (2511766)" userId="fca9b5e3-2213-43cf-bb29-122408502a98" providerId="ADAL" clId="{B391E836-D9F9-3EC7-97E8-63BF34B7AE2C}" dt="2026-06-16T22:49:32.934" v="3924" actId="26606"/>
          <ac:spMkLst>
            <pc:docMk/>
            <pc:sldMk cId="848398603" sldId="264"/>
            <ac:spMk id="6" creationId="{B356C847-CE42-3A56-BB1A-FCDB70664E8A}"/>
          </ac:spMkLst>
        </pc:spChg>
        <pc:spChg chg="add">
          <ac:chgData name="Haleema Bibi (2511766)" userId="fca9b5e3-2213-43cf-bb29-122408502a98" providerId="ADAL" clId="{B391E836-D9F9-3EC7-97E8-63BF34B7AE2C}" dt="2026-06-16T22:49:32.934" v="3924" actId="26606"/>
          <ac:spMkLst>
            <pc:docMk/>
            <pc:sldMk cId="848398603" sldId="264"/>
            <ac:spMk id="11" creationId="{0D187C4E-14B9-4504-B200-5127823FA78C}"/>
          </ac:spMkLst>
        </pc:spChg>
        <pc:picChg chg="add mod">
          <ac:chgData name="Haleema Bibi (2511766)" userId="fca9b5e3-2213-43cf-bb29-122408502a98" providerId="ADAL" clId="{B391E836-D9F9-3EC7-97E8-63BF34B7AE2C}" dt="2026-06-16T22:49:32.934" v="3924" actId="26606"/>
          <ac:picMkLst>
            <pc:docMk/>
            <pc:sldMk cId="848398603" sldId="264"/>
            <ac:picMk id="5" creationId="{24614584-B04D-274A-7B08-74BA39CBEB7E}"/>
          </ac:picMkLst>
        </pc:picChg>
      </pc:sldChg>
      <pc:sldChg chg="addSp delSp modSp new mod setBg setClrOvrMap">
        <pc:chgData name="Haleema Bibi (2511766)" userId="fca9b5e3-2213-43cf-bb29-122408502a98" providerId="ADAL" clId="{B391E836-D9F9-3EC7-97E8-63BF34B7AE2C}" dt="2026-06-16T19:15:30.541" v="2948" actId="26606"/>
        <pc:sldMkLst>
          <pc:docMk/>
          <pc:sldMk cId="3437048633" sldId="265"/>
        </pc:sldMkLst>
        <pc:spChg chg="add mod">
          <ac:chgData name="Haleema Bibi (2511766)" userId="fca9b5e3-2213-43cf-bb29-122408502a98" providerId="ADAL" clId="{B391E836-D9F9-3EC7-97E8-63BF34B7AE2C}" dt="2026-06-16T19:15:30.541" v="2948" actId="26606"/>
          <ac:spMkLst>
            <pc:docMk/>
            <pc:sldMk cId="3437048633" sldId="265"/>
            <ac:spMk id="4" creationId="{CCB36487-9505-E3EE-5961-C2A4DEA8142F}"/>
          </ac:spMkLst>
        </pc:spChg>
        <pc:spChg chg="add del mod">
          <ac:chgData name="Haleema Bibi (2511766)" userId="fca9b5e3-2213-43cf-bb29-122408502a98" providerId="ADAL" clId="{B391E836-D9F9-3EC7-97E8-63BF34B7AE2C}" dt="2026-06-16T19:15:30.541" v="2948" actId="26606"/>
          <ac:spMkLst>
            <pc:docMk/>
            <pc:sldMk cId="3437048633" sldId="265"/>
            <ac:spMk id="6" creationId="{EE178EB0-E49C-2BEC-75C7-9D0569CF115A}"/>
          </ac:spMkLst>
        </pc:spChg>
        <pc:spChg chg="add">
          <ac:chgData name="Haleema Bibi (2511766)" userId="fca9b5e3-2213-43cf-bb29-122408502a98" providerId="ADAL" clId="{B391E836-D9F9-3EC7-97E8-63BF34B7AE2C}" dt="2026-06-16T19:15:30.541" v="2948" actId="26606"/>
          <ac:spMkLst>
            <pc:docMk/>
            <pc:sldMk cId="3437048633" sldId="265"/>
            <ac:spMk id="12" creationId="{ABE6F9A3-300E-47F5-B41C-C8C5E758DE7C}"/>
          </ac:spMkLst>
        </pc:spChg>
        <pc:spChg chg="add">
          <ac:chgData name="Haleema Bibi (2511766)" userId="fca9b5e3-2213-43cf-bb29-122408502a98" providerId="ADAL" clId="{B391E836-D9F9-3EC7-97E8-63BF34B7AE2C}" dt="2026-06-16T19:15:30.541" v="2948" actId="26606"/>
          <ac:spMkLst>
            <pc:docMk/>
            <pc:sldMk cId="3437048633" sldId="265"/>
            <ac:spMk id="14" creationId="{61B4701B-39FE-43B8-86AA-D6B8789C2207}"/>
          </ac:spMkLst>
        </pc:spChg>
        <pc:spChg chg="add">
          <ac:chgData name="Haleema Bibi (2511766)" userId="fca9b5e3-2213-43cf-bb29-122408502a98" providerId="ADAL" clId="{B391E836-D9F9-3EC7-97E8-63BF34B7AE2C}" dt="2026-06-16T19:15:30.541" v="2948" actId="26606"/>
          <ac:spMkLst>
            <pc:docMk/>
            <pc:sldMk cId="3437048633" sldId="265"/>
            <ac:spMk id="16" creationId="{E9A7EF13-49FA-4355-971A-34B065F35022}"/>
          </ac:spMkLst>
        </pc:spChg>
        <pc:spChg chg="add">
          <ac:chgData name="Haleema Bibi (2511766)" userId="fca9b5e3-2213-43cf-bb29-122408502a98" providerId="ADAL" clId="{B391E836-D9F9-3EC7-97E8-63BF34B7AE2C}" dt="2026-06-16T19:15:30.541" v="2948" actId="26606"/>
          <ac:spMkLst>
            <pc:docMk/>
            <pc:sldMk cId="3437048633" sldId="265"/>
            <ac:spMk id="18" creationId="{92CF3C3E-0F7B-4F0C-8EBD-BDD38E9C66F5}"/>
          </ac:spMkLst>
        </pc:spChg>
        <pc:graphicFrameChg chg="add">
          <ac:chgData name="Haleema Bibi (2511766)" userId="fca9b5e3-2213-43cf-bb29-122408502a98" providerId="ADAL" clId="{B391E836-D9F9-3EC7-97E8-63BF34B7AE2C}" dt="2026-06-16T19:15:30.541" v="2948" actId="26606"/>
          <ac:graphicFrameMkLst>
            <pc:docMk/>
            <pc:sldMk cId="3437048633" sldId="265"/>
            <ac:graphicFrameMk id="8" creationId="{97FEEBBB-3691-C712-F8D8-7E202E6C1373}"/>
          </ac:graphicFrameMkLst>
        </pc:graphicFrameChg>
      </pc:sldChg>
      <pc:sldChg chg="addSp delSp modSp new mod setBg setClrOvrMap">
        <pc:chgData name="Haleema Bibi (2511766)" userId="fca9b5e3-2213-43cf-bb29-122408502a98" providerId="ADAL" clId="{B391E836-D9F9-3EC7-97E8-63BF34B7AE2C}" dt="2026-06-16T19:15:58" v="2949" actId="26606"/>
        <pc:sldMkLst>
          <pc:docMk/>
          <pc:sldMk cId="1533268601" sldId="266"/>
        </pc:sldMkLst>
        <pc:spChg chg="add mod">
          <ac:chgData name="Haleema Bibi (2511766)" userId="fca9b5e3-2213-43cf-bb29-122408502a98" providerId="ADAL" clId="{B391E836-D9F9-3EC7-97E8-63BF34B7AE2C}" dt="2026-06-16T19:15:58" v="2949" actId="26606"/>
          <ac:spMkLst>
            <pc:docMk/>
            <pc:sldMk cId="1533268601" sldId="266"/>
            <ac:spMk id="4" creationId="{D975B680-11DF-F491-A627-2792C82CB43C}"/>
          </ac:spMkLst>
        </pc:spChg>
        <pc:spChg chg="add mod">
          <ac:chgData name="Haleema Bibi (2511766)" userId="fca9b5e3-2213-43cf-bb29-122408502a98" providerId="ADAL" clId="{B391E836-D9F9-3EC7-97E8-63BF34B7AE2C}" dt="2026-06-16T19:15:58" v="2949" actId="26606"/>
          <ac:spMkLst>
            <pc:docMk/>
            <pc:sldMk cId="1533268601" sldId="266"/>
            <ac:spMk id="6" creationId="{FF4AA94D-55A0-8727-7398-41826B4E1429}"/>
          </ac:spMkLst>
        </pc:spChg>
        <pc:spChg chg="add">
          <ac:chgData name="Haleema Bibi (2511766)" userId="fca9b5e3-2213-43cf-bb29-122408502a98" providerId="ADAL" clId="{B391E836-D9F9-3EC7-97E8-63BF34B7AE2C}" dt="2026-06-16T19:15:58" v="2949" actId="26606"/>
          <ac:spMkLst>
            <pc:docMk/>
            <pc:sldMk cId="1533268601" sldId="266"/>
            <ac:spMk id="11" creationId="{052BEFF1-896C-45B1-B02C-96A6A1BC389A}"/>
          </ac:spMkLst>
        </pc:spChg>
        <pc:spChg chg="add">
          <ac:chgData name="Haleema Bibi (2511766)" userId="fca9b5e3-2213-43cf-bb29-122408502a98" providerId="ADAL" clId="{B391E836-D9F9-3EC7-97E8-63BF34B7AE2C}" dt="2026-06-16T19:15:58" v="2949" actId="26606"/>
          <ac:spMkLst>
            <pc:docMk/>
            <pc:sldMk cId="1533268601" sldId="266"/>
            <ac:spMk id="13" creationId="{BB237A14-61B1-4C00-A670-5D8D68A8668E}"/>
          </ac:spMkLst>
        </pc:spChg>
        <pc:spChg chg="add">
          <ac:chgData name="Haleema Bibi (2511766)" userId="fca9b5e3-2213-43cf-bb29-122408502a98" providerId="ADAL" clId="{B391E836-D9F9-3EC7-97E8-63BF34B7AE2C}" dt="2026-06-16T19:15:58" v="2949" actId="26606"/>
          <ac:spMkLst>
            <pc:docMk/>
            <pc:sldMk cId="1533268601" sldId="266"/>
            <ac:spMk id="15" creationId="{8598F259-6F54-47A3-8D13-1603D786A328}"/>
          </ac:spMkLst>
        </pc:spChg>
        <pc:spChg chg="add">
          <ac:chgData name="Haleema Bibi (2511766)" userId="fca9b5e3-2213-43cf-bb29-122408502a98" providerId="ADAL" clId="{B391E836-D9F9-3EC7-97E8-63BF34B7AE2C}" dt="2026-06-16T19:15:58" v="2949" actId="26606"/>
          <ac:spMkLst>
            <pc:docMk/>
            <pc:sldMk cId="1533268601" sldId="266"/>
            <ac:spMk id="17" creationId="{0BA768A8-4FED-4ED8-9E46-6BE72188ECD2}"/>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27130F7-3121-476B-8920-99833A01BA25}" type="doc">
      <dgm:prSet loTypeId="urn:microsoft.com/office/officeart/2016/7/layout/LinearArrowProcessNumbered" loCatId="process" qsTypeId="urn:microsoft.com/office/officeart/2005/8/quickstyle/simple1" qsCatId="simple" csTypeId="urn:microsoft.com/office/officeart/2005/8/colors/accent1_2" csCatId="accent1"/>
      <dgm:spPr/>
      <dgm:t>
        <a:bodyPr/>
        <a:lstStyle/>
        <a:p>
          <a:endParaRPr lang="en-US"/>
        </a:p>
      </dgm:t>
    </dgm:pt>
    <dgm:pt modelId="{039E912A-2586-4959-9820-1D829027618C}">
      <dgm:prSet/>
      <dgm:spPr/>
      <dgm:t>
        <a:bodyPr/>
        <a:lstStyle/>
        <a:p>
          <a:r>
            <a:rPr lang="en-US"/>
            <a:t>Isaac’s mother has postnatal depression, which means she may have spent less time interacting with him</a:t>
          </a:r>
          <a:r>
            <a:rPr lang="en-GB"/>
            <a:t>.</a:t>
          </a:r>
          <a:endParaRPr lang="en-US"/>
        </a:p>
      </dgm:t>
    </dgm:pt>
    <dgm:pt modelId="{6AC42406-7B72-4B08-BC98-07EFFF25EDFA}" type="parTrans" cxnId="{A1B06733-F46E-4742-B9BF-F65A06066458}">
      <dgm:prSet/>
      <dgm:spPr/>
      <dgm:t>
        <a:bodyPr/>
        <a:lstStyle/>
        <a:p>
          <a:endParaRPr lang="en-US"/>
        </a:p>
      </dgm:t>
    </dgm:pt>
    <dgm:pt modelId="{9813DCFF-88CF-4C2D-A3CB-CD022E37A7DA}" type="sibTrans" cxnId="{A1B06733-F46E-4742-B9BF-F65A06066458}">
      <dgm:prSet phldrT="1" phldr="0"/>
      <dgm:spPr/>
      <dgm:t>
        <a:bodyPr/>
        <a:lstStyle/>
        <a:p>
          <a:r>
            <a:rPr lang="en-US"/>
            <a:t>1</a:t>
          </a:r>
        </a:p>
      </dgm:t>
    </dgm:pt>
    <dgm:pt modelId="{F3D119F0-BD02-40C0-AC9A-80AC92CC1E39}">
      <dgm:prSet/>
      <dgm:spPr/>
      <dgm:t>
        <a:bodyPr/>
        <a:lstStyle/>
        <a:p>
          <a:r>
            <a:rPr lang="en-US"/>
            <a:t>This may affect Isaac’s ability to form strong bonds and relationships with other people and children.</a:t>
          </a:r>
        </a:p>
      </dgm:t>
    </dgm:pt>
    <dgm:pt modelId="{126AAFCC-E6A9-4135-8BC6-0EA80265664B}" type="parTrans" cxnId="{30E82211-C3EC-4874-8440-B90629198F26}">
      <dgm:prSet/>
      <dgm:spPr/>
      <dgm:t>
        <a:bodyPr/>
        <a:lstStyle/>
        <a:p>
          <a:endParaRPr lang="en-US"/>
        </a:p>
      </dgm:t>
    </dgm:pt>
    <dgm:pt modelId="{443B92FE-9D91-4A0F-ACAA-F038FBBA859F}" type="sibTrans" cxnId="{30E82211-C3EC-4874-8440-B90629198F26}">
      <dgm:prSet phldrT="2" phldr="0"/>
      <dgm:spPr/>
      <dgm:t>
        <a:bodyPr/>
        <a:lstStyle/>
        <a:p>
          <a:r>
            <a:rPr lang="en-US"/>
            <a:t>2</a:t>
          </a:r>
        </a:p>
      </dgm:t>
    </dgm:pt>
    <dgm:pt modelId="{4C269083-2FB3-4800-85CF-FE7DB46401A5}">
      <dgm:prSet/>
      <dgm:spPr/>
      <dgm:t>
        <a:bodyPr/>
        <a:lstStyle/>
        <a:p>
          <a:r>
            <a:rPr lang="en-US"/>
            <a:t>A lack of early care, attention, and affection may make it harder for Isaac to trust others</a:t>
          </a:r>
          <a:r>
            <a:rPr lang="en-GB"/>
            <a:t>.</a:t>
          </a:r>
          <a:endParaRPr lang="en-US"/>
        </a:p>
      </dgm:t>
    </dgm:pt>
    <dgm:pt modelId="{3AA95C92-F884-4C79-8A50-9FDD1E106B77}" type="parTrans" cxnId="{399097F8-562E-4A7D-84F6-5B38ED4308CE}">
      <dgm:prSet/>
      <dgm:spPr/>
      <dgm:t>
        <a:bodyPr/>
        <a:lstStyle/>
        <a:p>
          <a:endParaRPr lang="en-US"/>
        </a:p>
      </dgm:t>
    </dgm:pt>
    <dgm:pt modelId="{48D48580-F511-4A3C-B87F-D1437B15917A}" type="sibTrans" cxnId="{399097F8-562E-4A7D-84F6-5B38ED4308CE}">
      <dgm:prSet phldrT="3" phldr="0"/>
      <dgm:spPr/>
      <dgm:t>
        <a:bodyPr/>
        <a:lstStyle/>
        <a:p>
          <a:r>
            <a:rPr lang="en-US"/>
            <a:t>3</a:t>
          </a:r>
        </a:p>
      </dgm:t>
    </dgm:pt>
    <dgm:pt modelId="{43AB94FE-E152-4C81-BFC3-CA9182C31620}">
      <dgm:prSet/>
      <dgm:spPr/>
      <dgm:t>
        <a:bodyPr/>
        <a:lstStyle/>
        <a:p>
          <a:r>
            <a:rPr lang="en-US"/>
            <a:t>Limited communication with his mother could affect the development of his communication and social skills</a:t>
          </a:r>
          <a:r>
            <a:rPr lang="en-GB"/>
            <a:t>.</a:t>
          </a:r>
          <a:endParaRPr lang="en-US"/>
        </a:p>
      </dgm:t>
    </dgm:pt>
    <dgm:pt modelId="{A1A2DC2F-D2F1-4BB5-A20C-C4425D48CB8E}" type="parTrans" cxnId="{73B79EA5-F08E-48FD-8EE8-F51E0C89D589}">
      <dgm:prSet/>
      <dgm:spPr/>
      <dgm:t>
        <a:bodyPr/>
        <a:lstStyle/>
        <a:p>
          <a:endParaRPr lang="en-US"/>
        </a:p>
      </dgm:t>
    </dgm:pt>
    <dgm:pt modelId="{28F486E0-9379-42CB-9152-55E174D9BC59}" type="sibTrans" cxnId="{73B79EA5-F08E-48FD-8EE8-F51E0C89D589}">
      <dgm:prSet phldrT="4" phldr="0"/>
      <dgm:spPr/>
      <dgm:t>
        <a:bodyPr/>
        <a:lstStyle/>
        <a:p>
          <a:r>
            <a:rPr lang="en-US"/>
            <a:t>4</a:t>
          </a:r>
        </a:p>
      </dgm:t>
    </dgm:pt>
    <dgm:pt modelId="{901EE641-D748-457B-99AD-52727F21865D}">
      <dgm:prSet/>
      <dgm:spPr/>
      <dgm:t>
        <a:bodyPr/>
        <a:lstStyle/>
        <a:p>
          <a:r>
            <a:rPr lang="en-US"/>
            <a:t>Isaac may find it difficult to interact confidently with other people. </a:t>
          </a:r>
        </a:p>
      </dgm:t>
    </dgm:pt>
    <dgm:pt modelId="{9CA42BD7-370B-45B2-8148-A02E7C212423}" type="parTrans" cxnId="{1C36325A-DE4C-483A-AD8A-89272A690031}">
      <dgm:prSet/>
      <dgm:spPr/>
      <dgm:t>
        <a:bodyPr/>
        <a:lstStyle/>
        <a:p>
          <a:endParaRPr lang="en-US"/>
        </a:p>
      </dgm:t>
    </dgm:pt>
    <dgm:pt modelId="{51A80C67-0094-46A6-BB6C-0DAB489979A5}" type="sibTrans" cxnId="{1C36325A-DE4C-483A-AD8A-89272A690031}">
      <dgm:prSet phldrT="5" phldr="0"/>
      <dgm:spPr/>
      <dgm:t>
        <a:bodyPr/>
        <a:lstStyle/>
        <a:p>
          <a:r>
            <a:rPr lang="en-US"/>
            <a:t>5</a:t>
          </a:r>
        </a:p>
      </dgm:t>
    </dgm:pt>
    <dgm:pt modelId="{D7377AF4-413B-49D4-9CCC-D1A7D38FE7B8}">
      <dgm:prSet/>
      <dgm:spPr/>
      <dgm:t>
        <a:bodyPr/>
        <a:lstStyle/>
        <a:p>
          <a:r>
            <a:rPr lang="en-US"/>
            <a:t>Being separated from his mother or experiencing limited emotional support may cause feelings of anxiety or loneliness.</a:t>
          </a:r>
        </a:p>
      </dgm:t>
    </dgm:pt>
    <dgm:pt modelId="{E356E487-6215-4BCB-BC29-8F17D9699CEF}" type="parTrans" cxnId="{4F697D84-B216-42EF-B137-6E9BA48BC97A}">
      <dgm:prSet/>
      <dgm:spPr/>
      <dgm:t>
        <a:bodyPr/>
        <a:lstStyle/>
        <a:p>
          <a:endParaRPr lang="en-US"/>
        </a:p>
      </dgm:t>
    </dgm:pt>
    <dgm:pt modelId="{3E358A43-B0ED-4343-97BB-44BE5603A140}" type="sibTrans" cxnId="{4F697D84-B216-42EF-B137-6E9BA48BC97A}">
      <dgm:prSet phldrT="6" phldr="0"/>
      <dgm:spPr/>
      <dgm:t>
        <a:bodyPr/>
        <a:lstStyle/>
        <a:p>
          <a:r>
            <a:rPr lang="en-US"/>
            <a:t>6</a:t>
          </a:r>
        </a:p>
      </dgm:t>
    </dgm:pt>
    <dgm:pt modelId="{E5D96CDB-1796-497F-9B91-7E25B2D11B85}">
      <dgm:prSet/>
      <dgm:spPr/>
      <dgm:t>
        <a:bodyPr/>
        <a:lstStyle/>
        <a:p>
          <a:r>
            <a:rPr lang="en-GB"/>
            <a:t>Isaac may find it harder to understand social cues and build friendships.</a:t>
          </a:r>
          <a:endParaRPr lang="en-US"/>
        </a:p>
      </dgm:t>
    </dgm:pt>
    <dgm:pt modelId="{4F020497-84DB-4D7C-9C45-FA3A7F0D750B}" type="parTrans" cxnId="{FE0BFF00-CA09-4EBE-87A7-95963F463EF5}">
      <dgm:prSet/>
      <dgm:spPr/>
      <dgm:t>
        <a:bodyPr/>
        <a:lstStyle/>
        <a:p>
          <a:endParaRPr lang="en-US"/>
        </a:p>
      </dgm:t>
    </dgm:pt>
    <dgm:pt modelId="{60750002-0B09-4959-9D61-756BAC63C301}" type="sibTrans" cxnId="{FE0BFF00-CA09-4EBE-87A7-95963F463EF5}">
      <dgm:prSet phldrT="7" phldr="0"/>
      <dgm:spPr/>
      <dgm:t>
        <a:bodyPr/>
        <a:lstStyle/>
        <a:p>
          <a:r>
            <a:rPr lang="en-US"/>
            <a:t>7</a:t>
          </a:r>
        </a:p>
      </dgm:t>
    </dgm:pt>
    <dgm:pt modelId="{21229BCA-9F1B-2B43-A923-32EB69925B97}" type="pres">
      <dgm:prSet presAssocID="{027130F7-3121-476B-8920-99833A01BA25}" presName="linearFlow" presStyleCnt="0">
        <dgm:presLayoutVars>
          <dgm:dir/>
          <dgm:animLvl val="lvl"/>
          <dgm:resizeHandles val="exact"/>
        </dgm:presLayoutVars>
      </dgm:prSet>
      <dgm:spPr/>
    </dgm:pt>
    <dgm:pt modelId="{06CC16A7-5872-1145-A280-3B114FA7CACC}" type="pres">
      <dgm:prSet presAssocID="{039E912A-2586-4959-9820-1D829027618C}" presName="compositeNode" presStyleCnt="0"/>
      <dgm:spPr/>
    </dgm:pt>
    <dgm:pt modelId="{BFAF245E-1DFC-FA4E-A2F3-69AEA46B4E4C}" type="pres">
      <dgm:prSet presAssocID="{039E912A-2586-4959-9820-1D829027618C}" presName="parTx" presStyleLbl="node1" presStyleIdx="0" presStyleCnt="0">
        <dgm:presLayoutVars>
          <dgm:chMax val="0"/>
          <dgm:chPref val="0"/>
          <dgm:bulletEnabled val="1"/>
        </dgm:presLayoutVars>
      </dgm:prSet>
      <dgm:spPr/>
    </dgm:pt>
    <dgm:pt modelId="{5D748FAD-FCE9-1F48-845F-DEA3221F7355}" type="pres">
      <dgm:prSet presAssocID="{039E912A-2586-4959-9820-1D829027618C}" presName="parSh" presStyleCnt="0"/>
      <dgm:spPr/>
    </dgm:pt>
    <dgm:pt modelId="{06CDE7AC-9607-FA42-B99D-8AA37EC27FE3}" type="pres">
      <dgm:prSet presAssocID="{039E912A-2586-4959-9820-1D829027618C}" presName="lineNode" presStyleLbl="alignAccFollowNode1" presStyleIdx="0" presStyleCnt="21"/>
      <dgm:spPr/>
    </dgm:pt>
    <dgm:pt modelId="{B4C897B3-2AE2-434B-B25B-0D84DE1371E1}" type="pres">
      <dgm:prSet presAssocID="{039E912A-2586-4959-9820-1D829027618C}" presName="lineArrowNode" presStyleLbl="alignAccFollowNode1" presStyleIdx="1" presStyleCnt="21"/>
      <dgm:spPr/>
    </dgm:pt>
    <dgm:pt modelId="{63F99982-797D-EA48-8C4D-CEE300C69AA8}" type="pres">
      <dgm:prSet presAssocID="{9813DCFF-88CF-4C2D-A3CB-CD022E37A7DA}" presName="sibTransNodeCircle" presStyleLbl="alignNode1" presStyleIdx="0" presStyleCnt="7">
        <dgm:presLayoutVars>
          <dgm:chMax val="0"/>
          <dgm:bulletEnabled/>
        </dgm:presLayoutVars>
      </dgm:prSet>
      <dgm:spPr/>
    </dgm:pt>
    <dgm:pt modelId="{EF240CA0-39DF-D24F-8C36-8262297C3422}" type="pres">
      <dgm:prSet presAssocID="{9813DCFF-88CF-4C2D-A3CB-CD022E37A7DA}" presName="spacerBetweenCircleAndCallout" presStyleCnt="0">
        <dgm:presLayoutVars/>
      </dgm:prSet>
      <dgm:spPr/>
    </dgm:pt>
    <dgm:pt modelId="{E814F844-31E0-2B4A-958A-77E75F4F7C5C}" type="pres">
      <dgm:prSet presAssocID="{039E912A-2586-4959-9820-1D829027618C}" presName="nodeText" presStyleLbl="alignAccFollowNode1" presStyleIdx="2" presStyleCnt="21">
        <dgm:presLayoutVars>
          <dgm:bulletEnabled val="1"/>
        </dgm:presLayoutVars>
      </dgm:prSet>
      <dgm:spPr/>
    </dgm:pt>
    <dgm:pt modelId="{8EDA4BCE-DC90-B442-BD49-A66AC2A1D4DC}" type="pres">
      <dgm:prSet presAssocID="{9813DCFF-88CF-4C2D-A3CB-CD022E37A7DA}" presName="sibTransComposite" presStyleCnt="0"/>
      <dgm:spPr/>
    </dgm:pt>
    <dgm:pt modelId="{08F2612D-1EC2-5E43-96A4-FE888C875AE9}" type="pres">
      <dgm:prSet presAssocID="{F3D119F0-BD02-40C0-AC9A-80AC92CC1E39}" presName="compositeNode" presStyleCnt="0"/>
      <dgm:spPr/>
    </dgm:pt>
    <dgm:pt modelId="{20199EAF-C098-504C-BE30-857170EB07A6}" type="pres">
      <dgm:prSet presAssocID="{F3D119F0-BD02-40C0-AC9A-80AC92CC1E39}" presName="parTx" presStyleLbl="node1" presStyleIdx="0" presStyleCnt="0">
        <dgm:presLayoutVars>
          <dgm:chMax val="0"/>
          <dgm:chPref val="0"/>
          <dgm:bulletEnabled val="1"/>
        </dgm:presLayoutVars>
      </dgm:prSet>
      <dgm:spPr/>
    </dgm:pt>
    <dgm:pt modelId="{24A89CA4-727D-6E41-8D79-3B0CFE555148}" type="pres">
      <dgm:prSet presAssocID="{F3D119F0-BD02-40C0-AC9A-80AC92CC1E39}" presName="parSh" presStyleCnt="0"/>
      <dgm:spPr/>
    </dgm:pt>
    <dgm:pt modelId="{B45DB1E9-CCAB-E441-9D01-9B1C342C1B07}" type="pres">
      <dgm:prSet presAssocID="{F3D119F0-BD02-40C0-AC9A-80AC92CC1E39}" presName="lineNode" presStyleLbl="alignAccFollowNode1" presStyleIdx="3" presStyleCnt="21"/>
      <dgm:spPr/>
    </dgm:pt>
    <dgm:pt modelId="{1BCC227E-7BE0-D04F-B303-8B5D8F8ACC0C}" type="pres">
      <dgm:prSet presAssocID="{F3D119F0-BD02-40C0-AC9A-80AC92CC1E39}" presName="lineArrowNode" presStyleLbl="alignAccFollowNode1" presStyleIdx="4" presStyleCnt="21"/>
      <dgm:spPr/>
    </dgm:pt>
    <dgm:pt modelId="{7E38B929-B6F5-5F49-A6AB-F65605A9D29E}" type="pres">
      <dgm:prSet presAssocID="{443B92FE-9D91-4A0F-ACAA-F038FBBA859F}" presName="sibTransNodeCircle" presStyleLbl="alignNode1" presStyleIdx="1" presStyleCnt="7">
        <dgm:presLayoutVars>
          <dgm:chMax val="0"/>
          <dgm:bulletEnabled/>
        </dgm:presLayoutVars>
      </dgm:prSet>
      <dgm:spPr/>
    </dgm:pt>
    <dgm:pt modelId="{3BFC8ABE-C88C-BE42-A435-CA72937A0CEC}" type="pres">
      <dgm:prSet presAssocID="{443B92FE-9D91-4A0F-ACAA-F038FBBA859F}" presName="spacerBetweenCircleAndCallout" presStyleCnt="0">
        <dgm:presLayoutVars/>
      </dgm:prSet>
      <dgm:spPr/>
    </dgm:pt>
    <dgm:pt modelId="{12B354C3-BA6C-8541-8A5E-6C42A56BD3F2}" type="pres">
      <dgm:prSet presAssocID="{F3D119F0-BD02-40C0-AC9A-80AC92CC1E39}" presName="nodeText" presStyleLbl="alignAccFollowNode1" presStyleIdx="5" presStyleCnt="21">
        <dgm:presLayoutVars>
          <dgm:bulletEnabled val="1"/>
        </dgm:presLayoutVars>
      </dgm:prSet>
      <dgm:spPr/>
    </dgm:pt>
    <dgm:pt modelId="{5B92A017-B6DF-C64B-867C-0BDE5A3973D7}" type="pres">
      <dgm:prSet presAssocID="{443B92FE-9D91-4A0F-ACAA-F038FBBA859F}" presName="sibTransComposite" presStyleCnt="0"/>
      <dgm:spPr/>
    </dgm:pt>
    <dgm:pt modelId="{AD4F1324-45F8-C94D-8C35-37FAB9CA7D2F}" type="pres">
      <dgm:prSet presAssocID="{4C269083-2FB3-4800-85CF-FE7DB46401A5}" presName="compositeNode" presStyleCnt="0"/>
      <dgm:spPr/>
    </dgm:pt>
    <dgm:pt modelId="{A02153D7-587A-4C41-A802-B6F6A8B20930}" type="pres">
      <dgm:prSet presAssocID="{4C269083-2FB3-4800-85CF-FE7DB46401A5}" presName="parTx" presStyleLbl="node1" presStyleIdx="0" presStyleCnt="0">
        <dgm:presLayoutVars>
          <dgm:chMax val="0"/>
          <dgm:chPref val="0"/>
          <dgm:bulletEnabled val="1"/>
        </dgm:presLayoutVars>
      </dgm:prSet>
      <dgm:spPr/>
    </dgm:pt>
    <dgm:pt modelId="{30E1F909-4351-9E40-B745-69F6AD34BE54}" type="pres">
      <dgm:prSet presAssocID="{4C269083-2FB3-4800-85CF-FE7DB46401A5}" presName="parSh" presStyleCnt="0"/>
      <dgm:spPr/>
    </dgm:pt>
    <dgm:pt modelId="{525888C7-5E4F-5949-AF2F-83625AC83EEF}" type="pres">
      <dgm:prSet presAssocID="{4C269083-2FB3-4800-85CF-FE7DB46401A5}" presName="lineNode" presStyleLbl="alignAccFollowNode1" presStyleIdx="6" presStyleCnt="21"/>
      <dgm:spPr/>
    </dgm:pt>
    <dgm:pt modelId="{90356116-E0BE-6F49-A6B5-F3B8BDCBE6B6}" type="pres">
      <dgm:prSet presAssocID="{4C269083-2FB3-4800-85CF-FE7DB46401A5}" presName="lineArrowNode" presStyleLbl="alignAccFollowNode1" presStyleIdx="7" presStyleCnt="21"/>
      <dgm:spPr/>
    </dgm:pt>
    <dgm:pt modelId="{473BE246-1C28-2D4F-AB4A-51F9CA448DD5}" type="pres">
      <dgm:prSet presAssocID="{48D48580-F511-4A3C-B87F-D1437B15917A}" presName="sibTransNodeCircle" presStyleLbl="alignNode1" presStyleIdx="2" presStyleCnt="7">
        <dgm:presLayoutVars>
          <dgm:chMax val="0"/>
          <dgm:bulletEnabled/>
        </dgm:presLayoutVars>
      </dgm:prSet>
      <dgm:spPr/>
    </dgm:pt>
    <dgm:pt modelId="{B1C8E4C3-3F5D-6946-85A9-FB07AEE694BC}" type="pres">
      <dgm:prSet presAssocID="{48D48580-F511-4A3C-B87F-D1437B15917A}" presName="spacerBetweenCircleAndCallout" presStyleCnt="0">
        <dgm:presLayoutVars/>
      </dgm:prSet>
      <dgm:spPr/>
    </dgm:pt>
    <dgm:pt modelId="{2FCD7BE4-F14A-4B4B-9500-43117F7512CE}" type="pres">
      <dgm:prSet presAssocID="{4C269083-2FB3-4800-85CF-FE7DB46401A5}" presName="nodeText" presStyleLbl="alignAccFollowNode1" presStyleIdx="8" presStyleCnt="21">
        <dgm:presLayoutVars>
          <dgm:bulletEnabled val="1"/>
        </dgm:presLayoutVars>
      </dgm:prSet>
      <dgm:spPr/>
    </dgm:pt>
    <dgm:pt modelId="{60C80CA8-EDA6-9740-8B5A-C4A11AF4B088}" type="pres">
      <dgm:prSet presAssocID="{48D48580-F511-4A3C-B87F-D1437B15917A}" presName="sibTransComposite" presStyleCnt="0"/>
      <dgm:spPr/>
    </dgm:pt>
    <dgm:pt modelId="{460B87EE-D9CC-164A-9C6A-085599DC4703}" type="pres">
      <dgm:prSet presAssocID="{43AB94FE-E152-4C81-BFC3-CA9182C31620}" presName="compositeNode" presStyleCnt="0"/>
      <dgm:spPr/>
    </dgm:pt>
    <dgm:pt modelId="{345FBE09-B4BE-2346-8F67-44019F5615D1}" type="pres">
      <dgm:prSet presAssocID="{43AB94FE-E152-4C81-BFC3-CA9182C31620}" presName="parTx" presStyleLbl="node1" presStyleIdx="0" presStyleCnt="0">
        <dgm:presLayoutVars>
          <dgm:chMax val="0"/>
          <dgm:chPref val="0"/>
          <dgm:bulletEnabled val="1"/>
        </dgm:presLayoutVars>
      </dgm:prSet>
      <dgm:spPr/>
    </dgm:pt>
    <dgm:pt modelId="{DE3214AF-91E1-2A4A-A9EA-EDF30724AB9D}" type="pres">
      <dgm:prSet presAssocID="{43AB94FE-E152-4C81-BFC3-CA9182C31620}" presName="parSh" presStyleCnt="0"/>
      <dgm:spPr/>
    </dgm:pt>
    <dgm:pt modelId="{E423AAD2-39F6-A44F-B093-1CD3E49DD8A8}" type="pres">
      <dgm:prSet presAssocID="{43AB94FE-E152-4C81-BFC3-CA9182C31620}" presName="lineNode" presStyleLbl="alignAccFollowNode1" presStyleIdx="9" presStyleCnt="21"/>
      <dgm:spPr/>
    </dgm:pt>
    <dgm:pt modelId="{7F0D9CAA-A3CE-D545-9F07-ED6366044551}" type="pres">
      <dgm:prSet presAssocID="{43AB94FE-E152-4C81-BFC3-CA9182C31620}" presName="lineArrowNode" presStyleLbl="alignAccFollowNode1" presStyleIdx="10" presStyleCnt="21"/>
      <dgm:spPr/>
    </dgm:pt>
    <dgm:pt modelId="{54E8D075-FB15-B24F-A0E6-9ED61953A320}" type="pres">
      <dgm:prSet presAssocID="{28F486E0-9379-42CB-9152-55E174D9BC59}" presName="sibTransNodeCircle" presStyleLbl="alignNode1" presStyleIdx="3" presStyleCnt="7">
        <dgm:presLayoutVars>
          <dgm:chMax val="0"/>
          <dgm:bulletEnabled/>
        </dgm:presLayoutVars>
      </dgm:prSet>
      <dgm:spPr/>
    </dgm:pt>
    <dgm:pt modelId="{02CA108A-BE0C-A64C-8D85-A35A0FA67B93}" type="pres">
      <dgm:prSet presAssocID="{28F486E0-9379-42CB-9152-55E174D9BC59}" presName="spacerBetweenCircleAndCallout" presStyleCnt="0">
        <dgm:presLayoutVars/>
      </dgm:prSet>
      <dgm:spPr/>
    </dgm:pt>
    <dgm:pt modelId="{9B7D1D02-A443-AB4C-9327-B47A869B7B2A}" type="pres">
      <dgm:prSet presAssocID="{43AB94FE-E152-4C81-BFC3-CA9182C31620}" presName="nodeText" presStyleLbl="alignAccFollowNode1" presStyleIdx="11" presStyleCnt="21">
        <dgm:presLayoutVars>
          <dgm:bulletEnabled val="1"/>
        </dgm:presLayoutVars>
      </dgm:prSet>
      <dgm:spPr/>
    </dgm:pt>
    <dgm:pt modelId="{CCB59DED-422A-D445-B042-9BBDF99ECC33}" type="pres">
      <dgm:prSet presAssocID="{28F486E0-9379-42CB-9152-55E174D9BC59}" presName="sibTransComposite" presStyleCnt="0"/>
      <dgm:spPr/>
    </dgm:pt>
    <dgm:pt modelId="{32BF7DAA-EAFA-584B-AC8C-F4446BACCA55}" type="pres">
      <dgm:prSet presAssocID="{901EE641-D748-457B-99AD-52727F21865D}" presName="compositeNode" presStyleCnt="0"/>
      <dgm:spPr/>
    </dgm:pt>
    <dgm:pt modelId="{743D51FB-372E-F04E-B3B0-1D4E9881A8B2}" type="pres">
      <dgm:prSet presAssocID="{901EE641-D748-457B-99AD-52727F21865D}" presName="parTx" presStyleLbl="node1" presStyleIdx="0" presStyleCnt="0">
        <dgm:presLayoutVars>
          <dgm:chMax val="0"/>
          <dgm:chPref val="0"/>
          <dgm:bulletEnabled val="1"/>
        </dgm:presLayoutVars>
      </dgm:prSet>
      <dgm:spPr/>
    </dgm:pt>
    <dgm:pt modelId="{113EF6F5-6A6E-164F-9455-7AD21A4BC6FE}" type="pres">
      <dgm:prSet presAssocID="{901EE641-D748-457B-99AD-52727F21865D}" presName="parSh" presStyleCnt="0"/>
      <dgm:spPr/>
    </dgm:pt>
    <dgm:pt modelId="{22F95413-F98F-7345-880E-E162A1A2354A}" type="pres">
      <dgm:prSet presAssocID="{901EE641-D748-457B-99AD-52727F21865D}" presName="lineNode" presStyleLbl="alignAccFollowNode1" presStyleIdx="12" presStyleCnt="21"/>
      <dgm:spPr/>
    </dgm:pt>
    <dgm:pt modelId="{E758AEC5-215E-0245-986B-40C41396D89D}" type="pres">
      <dgm:prSet presAssocID="{901EE641-D748-457B-99AD-52727F21865D}" presName="lineArrowNode" presStyleLbl="alignAccFollowNode1" presStyleIdx="13" presStyleCnt="21"/>
      <dgm:spPr/>
    </dgm:pt>
    <dgm:pt modelId="{20034C04-D370-394D-A6DA-F7B8CC8A0622}" type="pres">
      <dgm:prSet presAssocID="{51A80C67-0094-46A6-BB6C-0DAB489979A5}" presName="sibTransNodeCircle" presStyleLbl="alignNode1" presStyleIdx="4" presStyleCnt="7">
        <dgm:presLayoutVars>
          <dgm:chMax val="0"/>
          <dgm:bulletEnabled/>
        </dgm:presLayoutVars>
      </dgm:prSet>
      <dgm:spPr/>
    </dgm:pt>
    <dgm:pt modelId="{1F524233-AF54-564D-A97D-E00ABE8BD224}" type="pres">
      <dgm:prSet presAssocID="{51A80C67-0094-46A6-BB6C-0DAB489979A5}" presName="spacerBetweenCircleAndCallout" presStyleCnt="0">
        <dgm:presLayoutVars/>
      </dgm:prSet>
      <dgm:spPr/>
    </dgm:pt>
    <dgm:pt modelId="{E751B465-0257-5048-81A7-64F491EA2957}" type="pres">
      <dgm:prSet presAssocID="{901EE641-D748-457B-99AD-52727F21865D}" presName="nodeText" presStyleLbl="alignAccFollowNode1" presStyleIdx="14" presStyleCnt="21">
        <dgm:presLayoutVars>
          <dgm:bulletEnabled val="1"/>
        </dgm:presLayoutVars>
      </dgm:prSet>
      <dgm:spPr/>
    </dgm:pt>
    <dgm:pt modelId="{C4035380-F147-E444-8063-9B27C4C64F3B}" type="pres">
      <dgm:prSet presAssocID="{51A80C67-0094-46A6-BB6C-0DAB489979A5}" presName="sibTransComposite" presStyleCnt="0"/>
      <dgm:spPr/>
    </dgm:pt>
    <dgm:pt modelId="{9C3D3C8E-37A4-C245-B443-C93577B1F5CA}" type="pres">
      <dgm:prSet presAssocID="{D7377AF4-413B-49D4-9CCC-D1A7D38FE7B8}" presName="compositeNode" presStyleCnt="0"/>
      <dgm:spPr/>
    </dgm:pt>
    <dgm:pt modelId="{2DDEB6A1-A150-F346-8DAD-ACA0DDF241D8}" type="pres">
      <dgm:prSet presAssocID="{D7377AF4-413B-49D4-9CCC-D1A7D38FE7B8}" presName="parTx" presStyleLbl="node1" presStyleIdx="0" presStyleCnt="0">
        <dgm:presLayoutVars>
          <dgm:chMax val="0"/>
          <dgm:chPref val="0"/>
          <dgm:bulletEnabled val="1"/>
        </dgm:presLayoutVars>
      </dgm:prSet>
      <dgm:spPr/>
    </dgm:pt>
    <dgm:pt modelId="{CA944692-CF0C-3243-8FC3-8B9C9875BADB}" type="pres">
      <dgm:prSet presAssocID="{D7377AF4-413B-49D4-9CCC-D1A7D38FE7B8}" presName="parSh" presStyleCnt="0"/>
      <dgm:spPr/>
    </dgm:pt>
    <dgm:pt modelId="{8D4FB761-B5D4-CC46-AF6E-82072B5F9063}" type="pres">
      <dgm:prSet presAssocID="{D7377AF4-413B-49D4-9CCC-D1A7D38FE7B8}" presName="lineNode" presStyleLbl="alignAccFollowNode1" presStyleIdx="15" presStyleCnt="21"/>
      <dgm:spPr/>
    </dgm:pt>
    <dgm:pt modelId="{AAC5EDC5-A97B-884D-8570-B6D3ABF2689B}" type="pres">
      <dgm:prSet presAssocID="{D7377AF4-413B-49D4-9CCC-D1A7D38FE7B8}" presName="lineArrowNode" presStyleLbl="alignAccFollowNode1" presStyleIdx="16" presStyleCnt="21"/>
      <dgm:spPr/>
    </dgm:pt>
    <dgm:pt modelId="{19AEE987-5CA1-B049-B9F9-8D956CDABD21}" type="pres">
      <dgm:prSet presAssocID="{3E358A43-B0ED-4343-97BB-44BE5603A140}" presName="sibTransNodeCircle" presStyleLbl="alignNode1" presStyleIdx="5" presStyleCnt="7">
        <dgm:presLayoutVars>
          <dgm:chMax val="0"/>
          <dgm:bulletEnabled/>
        </dgm:presLayoutVars>
      </dgm:prSet>
      <dgm:spPr/>
    </dgm:pt>
    <dgm:pt modelId="{3BA65E4F-2BCD-6841-95E6-7826B84CB8AE}" type="pres">
      <dgm:prSet presAssocID="{3E358A43-B0ED-4343-97BB-44BE5603A140}" presName="spacerBetweenCircleAndCallout" presStyleCnt="0">
        <dgm:presLayoutVars/>
      </dgm:prSet>
      <dgm:spPr/>
    </dgm:pt>
    <dgm:pt modelId="{185FFA63-3292-8E42-94F6-E6D390BFD254}" type="pres">
      <dgm:prSet presAssocID="{D7377AF4-413B-49D4-9CCC-D1A7D38FE7B8}" presName="nodeText" presStyleLbl="alignAccFollowNode1" presStyleIdx="17" presStyleCnt="21">
        <dgm:presLayoutVars>
          <dgm:bulletEnabled val="1"/>
        </dgm:presLayoutVars>
      </dgm:prSet>
      <dgm:spPr/>
    </dgm:pt>
    <dgm:pt modelId="{8E87C6CD-7408-CE46-8F69-E10BFAE53301}" type="pres">
      <dgm:prSet presAssocID="{3E358A43-B0ED-4343-97BB-44BE5603A140}" presName="sibTransComposite" presStyleCnt="0"/>
      <dgm:spPr/>
    </dgm:pt>
    <dgm:pt modelId="{2B78439D-8373-7C4F-91C8-E0E0882669F0}" type="pres">
      <dgm:prSet presAssocID="{E5D96CDB-1796-497F-9B91-7E25B2D11B85}" presName="compositeNode" presStyleCnt="0"/>
      <dgm:spPr/>
    </dgm:pt>
    <dgm:pt modelId="{0D756888-79E4-9F47-B706-0672F25AA8F2}" type="pres">
      <dgm:prSet presAssocID="{E5D96CDB-1796-497F-9B91-7E25B2D11B85}" presName="parTx" presStyleLbl="node1" presStyleIdx="0" presStyleCnt="0">
        <dgm:presLayoutVars>
          <dgm:chMax val="0"/>
          <dgm:chPref val="0"/>
          <dgm:bulletEnabled val="1"/>
        </dgm:presLayoutVars>
      </dgm:prSet>
      <dgm:spPr/>
    </dgm:pt>
    <dgm:pt modelId="{F58C6475-65BC-9449-96A5-04E4449584B7}" type="pres">
      <dgm:prSet presAssocID="{E5D96CDB-1796-497F-9B91-7E25B2D11B85}" presName="parSh" presStyleCnt="0"/>
      <dgm:spPr/>
    </dgm:pt>
    <dgm:pt modelId="{005DB5C4-399C-3B4A-A71E-BF98EB55834A}" type="pres">
      <dgm:prSet presAssocID="{E5D96CDB-1796-497F-9B91-7E25B2D11B85}" presName="lineNode" presStyleLbl="alignAccFollowNode1" presStyleIdx="18" presStyleCnt="21"/>
      <dgm:spPr/>
    </dgm:pt>
    <dgm:pt modelId="{D0E293A8-1781-3D49-8C9E-9B20FD8555AE}" type="pres">
      <dgm:prSet presAssocID="{E5D96CDB-1796-497F-9B91-7E25B2D11B85}" presName="lineArrowNode" presStyleLbl="alignAccFollowNode1" presStyleIdx="19" presStyleCnt="21"/>
      <dgm:spPr/>
    </dgm:pt>
    <dgm:pt modelId="{66630465-5052-294A-8007-BAE9244A2CEC}" type="pres">
      <dgm:prSet presAssocID="{60750002-0B09-4959-9D61-756BAC63C301}" presName="sibTransNodeCircle" presStyleLbl="alignNode1" presStyleIdx="6" presStyleCnt="7">
        <dgm:presLayoutVars>
          <dgm:chMax val="0"/>
          <dgm:bulletEnabled/>
        </dgm:presLayoutVars>
      </dgm:prSet>
      <dgm:spPr/>
    </dgm:pt>
    <dgm:pt modelId="{57A943CE-3795-C44F-8832-3FB9DF23575E}" type="pres">
      <dgm:prSet presAssocID="{60750002-0B09-4959-9D61-756BAC63C301}" presName="spacerBetweenCircleAndCallout" presStyleCnt="0">
        <dgm:presLayoutVars/>
      </dgm:prSet>
      <dgm:spPr/>
    </dgm:pt>
    <dgm:pt modelId="{B4D28189-3F16-4540-9BE4-9BD6CF311A20}" type="pres">
      <dgm:prSet presAssocID="{E5D96CDB-1796-497F-9B91-7E25B2D11B85}" presName="nodeText" presStyleLbl="alignAccFollowNode1" presStyleIdx="20" presStyleCnt="21">
        <dgm:presLayoutVars>
          <dgm:bulletEnabled val="1"/>
        </dgm:presLayoutVars>
      </dgm:prSet>
      <dgm:spPr/>
    </dgm:pt>
  </dgm:ptLst>
  <dgm:cxnLst>
    <dgm:cxn modelId="{FE0BFF00-CA09-4EBE-87A7-95963F463EF5}" srcId="{027130F7-3121-476B-8920-99833A01BA25}" destId="{E5D96CDB-1796-497F-9B91-7E25B2D11B85}" srcOrd="6" destOrd="0" parTransId="{4F020497-84DB-4D7C-9C45-FA3A7F0D750B}" sibTransId="{60750002-0B09-4959-9D61-756BAC63C301}"/>
    <dgm:cxn modelId="{9783EC0B-F770-B14B-91DB-7106C1F212FC}" type="presOf" srcId="{28F486E0-9379-42CB-9152-55E174D9BC59}" destId="{54E8D075-FB15-B24F-A0E6-9ED61953A320}" srcOrd="0" destOrd="0" presId="urn:microsoft.com/office/officeart/2016/7/layout/LinearArrowProcessNumbered"/>
    <dgm:cxn modelId="{30E82211-C3EC-4874-8440-B90629198F26}" srcId="{027130F7-3121-476B-8920-99833A01BA25}" destId="{F3D119F0-BD02-40C0-AC9A-80AC92CC1E39}" srcOrd="1" destOrd="0" parTransId="{126AAFCC-E6A9-4135-8BC6-0EA80265664B}" sibTransId="{443B92FE-9D91-4A0F-ACAA-F038FBBA859F}"/>
    <dgm:cxn modelId="{869F9219-EADB-404E-8257-AA45CF02BEB8}" type="presOf" srcId="{4C269083-2FB3-4800-85CF-FE7DB46401A5}" destId="{2FCD7BE4-F14A-4B4B-9500-43117F7512CE}" srcOrd="0" destOrd="0" presId="urn:microsoft.com/office/officeart/2016/7/layout/LinearArrowProcessNumbered"/>
    <dgm:cxn modelId="{6F68411C-C474-CF49-BFAC-8C454F42E6AB}" type="presOf" srcId="{60750002-0B09-4959-9D61-756BAC63C301}" destId="{66630465-5052-294A-8007-BAE9244A2CEC}" srcOrd="0" destOrd="0" presId="urn:microsoft.com/office/officeart/2016/7/layout/LinearArrowProcessNumbered"/>
    <dgm:cxn modelId="{C7E3241F-0D8B-444E-B379-CA77A213C2C7}" type="presOf" srcId="{3E358A43-B0ED-4343-97BB-44BE5603A140}" destId="{19AEE987-5CA1-B049-B9F9-8D956CDABD21}" srcOrd="0" destOrd="0" presId="urn:microsoft.com/office/officeart/2016/7/layout/LinearArrowProcessNumbered"/>
    <dgm:cxn modelId="{A1B06733-F46E-4742-B9BF-F65A06066458}" srcId="{027130F7-3121-476B-8920-99833A01BA25}" destId="{039E912A-2586-4959-9820-1D829027618C}" srcOrd="0" destOrd="0" parTransId="{6AC42406-7B72-4B08-BC98-07EFFF25EDFA}" sibTransId="{9813DCFF-88CF-4C2D-A3CB-CD022E37A7DA}"/>
    <dgm:cxn modelId="{51ECCC3B-C2F6-F242-8296-768BB02957C4}" type="presOf" srcId="{51A80C67-0094-46A6-BB6C-0DAB489979A5}" destId="{20034C04-D370-394D-A6DA-F7B8CC8A0622}" srcOrd="0" destOrd="0" presId="urn:microsoft.com/office/officeart/2016/7/layout/LinearArrowProcessNumbered"/>
    <dgm:cxn modelId="{21782947-6556-4740-B517-76B40B756616}" type="presOf" srcId="{48D48580-F511-4A3C-B87F-D1437B15917A}" destId="{473BE246-1C28-2D4F-AB4A-51F9CA448DD5}" srcOrd="0" destOrd="0" presId="urn:microsoft.com/office/officeart/2016/7/layout/LinearArrowProcessNumbered"/>
    <dgm:cxn modelId="{F80CCF47-061C-D84C-89AB-077F3E23BC6B}" type="presOf" srcId="{43AB94FE-E152-4C81-BFC3-CA9182C31620}" destId="{9B7D1D02-A443-AB4C-9327-B47A869B7B2A}" srcOrd="0" destOrd="0" presId="urn:microsoft.com/office/officeart/2016/7/layout/LinearArrowProcessNumbered"/>
    <dgm:cxn modelId="{A7B2F457-F4E4-F345-8A06-CFB540044C76}" type="presOf" srcId="{901EE641-D748-457B-99AD-52727F21865D}" destId="{E751B465-0257-5048-81A7-64F491EA2957}" srcOrd="0" destOrd="0" presId="urn:microsoft.com/office/officeart/2016/7/layout/LinearArrowProcessNumbered"/>
    <dgm:cxn modelId="{1C36325A-DE4C-483A-AD8A-89272A690031}" srcId="{027130F7-3121-476B-8920-99833A01BA25}" destId="{901EE641-D748-457B-99AD-52727F21865D}" srcOrd="4" destOrd="0" parTransId="{9CA42BD7-370B-45B2-8148-A02E7C212423}" sibTransId="{51A80C67-0094-46A6-BB6C-0DAB489979A5}"/>
    <dgm:cxn modelId="{42BF7A7B-2ED8-334A-8D20-3ED2578EA063}" type="presOf" srcId="{027130F7-3121-476B-8920-99833A01BA25}" destId="{21229BCA-9F1B-2B43-A923-32EB69925B97}" srcOrd="0" destOrd="0" presId="urn:microsoft.com/office/officeart/2016/7/layout/LinearArrowProcessNumbered"/>
    <dgm:cxn modelId="{4F697D84-B216-42EF-B137-6E9BA48BC97A}" srcId="{027130F7-3121-476B-8920-99833A01BA25}" destId="{D7377AF4-413B-49D4-9CCC-D1A7D38FE7B8}" srcOrd="5" destOrd="0" parTransId="{E356E487-6215-4BCB-BC29-8F17D9699CEF}" sibTransId="{3E358A43-B0ED-4343-97BB-44BE5603A140}"/>
    <dgm:cxn modelId="{13D5718F-3FCF-784E-A7AA-B9B1EB72E94D}" type="presOf" srcId="{443B92FE-9D91-4A0F-ACAA-F038FBBA859F}" destId="{7E38B929-B6F5-5F49-A6AB-F65605A9D29E}" srcOrd="0" destOrd="0" presId="urn:microsoft.com/office/officeart/2016/7/layout/LinearArrowProcessNumbered"/>
    <dgm:cxn modelId="{526EAC9F-9C88-5745-8F84-EA16E1234459}" type="presOf" srcId="{9813DCFF-88CF-4C2D-A3CB-CD022E37A7DA}" destId="{63F99982-797D-EA48-8C4D-CEE300C69AA8}" srcOrd="0" destOrd="0" presId="urn:microsoft.com/office/officeart/2016/7/layout/LinearArrowProcessNumbered"/>
    <dgm:cxn modelId="{73B79EA5-F08E-48FD-8EE8-F51E0C89D589}" srcId="{027130F7-3121-476B-8920-99833A01BA25}" destId="{43AB94FE-E152-4C81-BFC3-CA9182C31620}" srcOrd="3" destOrd="0" parTransId="{A1A2DC2F-D2F1-4BB5-A20C-C4425D48CB8E}" sibTransId="{28F486E0-9379-42CB-9152-55E174D9BC59}"/>
    <dgm:cxn modelId="{67D1A3C9-1CD7-0345-99B8-B240293AA483}" type="presOf" srcId="{E5D96CDB-1796-497F-9B91-7E25B2D11B85}" destId="{B4D28189-3F16-4540-9BE4-9BD6CF311A20}" srcOrd="0" destOrd="0" presId="urn:microsoft.com/office/officeart/2016/7/layout/LinearArrowProcessNumbered"/>
    <dgm:cxn modelId="{F2B6EEDE-D23D-404C-933B-F3B7779A7298}" type="presOf" srcId="{D7377AF4-413B-49D4-9CCC-D1A7D38FE7B8}" destId="{185FFA63-3292-8E42-94F6-E6D390BFD254}" srcOrd="0" destOrd="0" presId="urn:microsoft.com/office/officeart/2016/7/layout/LinearArrowProcessNumbered"/>
    <dgm:cxn modelId="{9E3946E0-391E-D747-B13F-618F0F94CE8F}" type="presOf" srcId="{039E912A-2586-4959-9820-1D829027618C}" destId="{E814F844-31E0-2B4A-958A-77E75F4F7C5C}" srcOrd="0" destOrd="0" presId="urn:microsoft.com/office/officeart/2016/7/layout/LinearArrowProcessNumbered"/>
    <dgm:cxn modelId="{399097F8-562E-4A7D-84F6-5B38ED4308CE}" srcId="{027130F7-3121-476B-8920-99833A01BA25}" destId="{4C269083-2FB3-4800-85CF-FE7DB46401A5}" srcOrd="2" destOrd="0" parTransId="{3AA95C92-F884-4C79-8A50-9FDD1E106B77}" sibTransId="{48D48580-F511-4A3C-B87F-D1437B15917A}"/>
    <dgm:cxn modelId="{B5A03CFE-BECE-BA4F-9399-D6A7B6D9FD72}" type="presOf" srcId="{F3D119F0-BD02-40C0-AC9A-80AC92CC1E39}" destId="{12B354C3-BA6C-8541-8A5E-6C42A56BD3F2}" srcOrd="0" destOrd="0" presId="urn:microsoft.com/office/officeart/2016/7/layout/LinearArrowProcessNumbered"/>
    <dgm:cxn modelId="{1B36C8A9-3E2D-E54A-9FA7-4C4065E981D9}" type="presParOf" srcId="{21229BCA-9F1B-2B43-A923-32EB69925B97}" destId="{06CC16A7-5872-1145-A280-3B114FA7CACC}" srcOrd="0" destOrd="0" presId="urn:microsoft.com/office/officeart/2016/7/layout/LinearArrowProcessNumbered"/>
    <dgm:cxn modelId="{250C391C-7C06-9B4E-9304-B2DA03EDC02F}" type="presParOf" srcId="{06CC16A7-5872-1145-A280-3B114FA7CACC}" destId="{BFAF245E-1DFC-FA4E-A2F3-69AEA46B4E4C}" srcOrd="0" destOrd="0" presId="urn:microsoft.com/office/officeart/2016/7/layout/LinearArrowProcessNumbered"/>
    <dgm:cxn modelId="{D3B7FE02-01EE-2A4C-9731-7ACDC28FEB7B}" type="presParOf" srcId="{06CC16A7-5872-1145-A280-3B114FA7CACC}" destId="{5D748FAD-FCE9-1F48-845F-DEA3221F7355}" srcOrd="1" destOrd="0" presId="urn:microsoft.com/office/officeart/2016/7/layout/LinearArrowProcessNumbered"/>
    <dgm:cxn modelId="{59CF97EE-7B56-9445-B2E5-E86CBF317F8A}" type="presParOf" srcId="{5D748FAD-FCE9-1F48-845F-DEA3221F7355}" destId="{06CDE7AC-9607-FA42-B99D-8AA37EC27FE3}" srcOrd="0" destOrd="0" presId="urn:microsoft.com/office/officeart/2016/7/layout/LinearArrowProcessNumbered"/>
    <dgm:cxn modelId="{AB2BC59D-F224-5341-A212-1FC03B44D5B6}" type="presParOf" srcId="{5D748FAD-FCE9-1F48-845F-DEA3221F7355}" destId="{B4C897B3-2AE2-434B-B25B-0D84DE1371E1}" srcOrd="1" destOrd="0" presId="urn:microsoft.com/office/officeart/2016/7/layout/LinearArrowProcessNumbered"/>
    <dgm:cxn modelId="{5F614311-D784-CC49-9773-768A17395C0F}" type="presParOf" srcId="{5D748FAD-FCE9-1F48-845F-DEA3221F7355}" destId="{63F99982-797D-EA48-8C4D-CEE300C69AA8}" srcOrd="2" destOrd="0" presId="urn:microsoft.com/office/officeart/2016/7/layout/LinearArrowProcessNumbered"/>
    <dgm:cxn modelId="{453CCD0B-827E-F94F-A550-7372D0C9D039}" type="presParOf" srcId="{5D748FAD-FCE9-1F48-845F-DEA3221F7355}" destId="{EF240CA0-39DF-D24F-8C36-8262297C3422}" srcOrd="3" destOrd="0" presId="urn:microsoft.com/office/officeart/2016/7/layout/LinearArrowProcessNumbered"/>
    <dgm:cxn modelId="{6FBC7D32-C253-2147-B640-0BB8948362D2}" type="presParOf" srcId="{06CC16A7-5872-1145-A280-3B114FA7CACC}" destId="{E814F844-31E0-2B4A-958A-77E75F4F7C5C}" srcOrd="2" destOrd="0" presId="urn:microsoft.com/office/officeart/2016/7/layout/LinearArrowProcessNumbered"/>
    <dgm:cxn modelId="{BEB2D5AF-9D74-204E-955C-EB07B4DB99D5}" type="presParOf" srcId="{21229BCA-9F1B-2B43-A923-32EB69925B97}" destId="{8EDA4BCE-DC90-B442-BD49-A66AC2A1D4DC}" srcOrd="1" destOrd="0" presId="urn:microsoft.com/office/officeart/2016/7/layout/LinearArrowProcessNumbered"/>
    <dgm:cxn modelId="{725D477B-3DDC-194A-8ECD-1EE5571F4CDD}" type="presParOf" srcId="{21229BCA-9F1B-2B43-A923-32EB69925B97}" destId="{08F2612D-1EC2-5E43-96A4-FE888C875AE9}" srcOrd="2" destOrd="0" presId="urn:microsoft.com/office/officeart/2016/7/layout/LinearArrowProcessNumbered"/>
    <dgm:cxn modelId="{24785B23-4DE4-8C4B-A7B4-F2E202BF0828}" type="presParOf" srcId="{08F2612D-1EC2-5E43-96A4-FE888C875AE9}" destId="{20199EAF-C098-504C-BE30-857170EB07A6}" srcOrd="0" destOrd="0" presId="urn:microsoft.com/office/officeart/2016/7/layout/LinearArrowProcessNumbered"/>
    <dgm:cxn modelId="{B8AAC175-D213-0D49-99EE-05474E54F412}" type="presParOf" srcId="{08F2612D-1EC2-5E43-96A4-FE888C875AE9}" destId="{24A89CA4-727D-6E41-8D79-3B0CFE555148}" srcOrd="1" destOrd="0" presId="urn:microsoft.com/office/officeart/2016/7/layout/LinearArrowProcessNumbered"/>
    <dgm:cxn modelId="{A6A13F64-A59B-BE44-87D3-63DA87B48288}" type="presParOf" srcId="{24A89CA4-727D-6E41-8D79-3B0CFE555148}" destId="{B45DB1E9-CCAB-E441-9D01-9B1C342C1B07}" srcOrd="0" destOrd="0" presId="urn:microsoft.com/office/officeart/2016/7/layout/LinearArrowProcessNumbered"/>
    <dgm:cxn modelId="{6E6F55B5-A450-D64D-9210-5452A50A0FDA}" type="presParOf" srcId="{24A89CA4-727D-6E41-8D79-3B0CFE555148}" destId="{1BCC227E-7BE0-D04F-B303-8B5D8F8ACC0C}" srcOrd="1" destOrd="0" presId="urn:microsoft.com/office/officeart/2016/7/layout/LinearArrowProcessNumbered"/>
    <dgm:cxn modelId="{BB799D97-39AA-0840-8ABD-D1906779B4C1}" type="presParOf" srcId="{24A89CA4-727D-6E41-8D79-3B0CFE555148}" destId="{7E38B929-B6F5-5F49-A6AB-F65605A9D29E}" srcOrd="2" destOrd="0" presId="urn:microsoft.com/office/officeart/2016/7/layout/LinearArrowProcessNumbered"/>
    <dgm:cxn modelId="{FA18C1FC-0450-9744-B99B-9B01EA77C449}" type="presParOf" srcId="{24A89CA4-727D-6E41-8D79-3B0CFE555148}" destId="{3BFC8ABE-C88C-BE42-A435-CA72937A0CEC}" srcOrd="3" destOrd="0" presId="urn:microsoft.com/office/officeart/2016/7/layout/LinearArrowProcessNumbered"/>
    <dgm:cxn modelId="{3F67286C-3A01-564C-B5B0-16AFD1A4BB0A}" type="presParOf" srcId="{08F2612D-1EC2-5E43-96A4-FE888C875AE9}" destId="{12B354C3-BA6C-8541-8A5E-6C42A56BD3F2}" srcOrd="2" destOrd="0" presId="urn:microsoft.com/office/officeart/2016/7/layout/LinearArrowProcessNumbered"/>
    <dgm:cxn modelId="{0A1CCF68-CE00-2144-AA5B-94AA2F87D667}" type="presParOf" srcId="{21229BCA-9F1B-2B43-A923-32EB69925B97}" destId="{5B92A017-B6DF-C64B-867C-0BDE5A3973D7}" srcOrd="3" destOrd="0" presId="urn:microsoft.com/office/officeart/2016/7/layout/LinearArrowProcessNumbered"/>
    <dgm:cxn modelId="{F93A8FA5-219A-144D-B133-8307154C87A4}" type="presParOf" srcId="{21229BCA-9F1B-2B43-A923-32EB69925B97}" destId="{AD4F1324-45F8-C94D-8C35-37FAB9CA7D2F}" srcOrd="4" destOrd="0" presId="urn:microsoft.com/office/officeart/2016/7/layout/LinearArrowProcessNumbered"/>
    <dgm:cxn modelId="{35A28453-1BAF-064B-A271-9DC401B6153F}" type="presParOf" srcId="{AD4F1324-45F8-C94D-8C35-37FAB9CA7D2F}" destId="{A02153D7-587A-4C41-A802-B6F6A8B20930}" srcOrd="0" destOrd="0" presId="urn:microsoft.com/office/officeart/2016/7/layout/LinearArrowProcessNumbered"/>
    <dgm:cxn modelId="{47DFDD15-F8B8-114A-B009-C65E1958852B}" type="presParOf" srcId="{AD4F1324-45F8-C94D-8C35-37FAB9CA7D2F}" destId="{30E1F909-4351-9E40-B745-69F6AD34BE54}" srcOrd="1" destOrd="0" presId="urn:microsoft.com/office/officeart/2016/7/layout/LinearArrowProcessNumbered"/>
    <dgm:cxn modelId="{03022E4C-1A04-544C-9928-3E6F0649F47F}" type="presParOf" srcId="{30E1F909-4351-9E40-B745-69F6AD34BE54}" destId="{525888C7-5E4F-5949-AF2F-83625AC83EEF}" srcOrd="0" destOrd="0" presId="urn:microsoft.com/office/officeart/2016/7/layout/LinearArrowProcessNumbered"/>
    <dgm:cxn modelId="{A2613892-A35B-614A-9A21-2017079D14F0}" type="presParOf" srcId="{30E1F909-4351-9E40-B745-69F6AD34BE54}" destId="{90356116-E0BE-6F49-A6B5-F3B8BDCBE6B6}" srcOrd="1" destOrd="0" presId="urn:microsoft.com/office/officeart/2016/7/layout/LinearArrowProcessNumbered"/>
    <dgm:cxn modelId="{A2C76F52-E5DD-0D40-8EFE-B809BA1BEB24}" type="presParOf" srcId="{30E1F909-4351-9E40-B745-69F6AD34BE54}" destId="{473BE246-1C28-2D4F-AB4A-51F9CA448DD5}" srcOrd="2" destOrd="0" presId="urn:microsoft.com/office/officeart/2016/7/layout/LinearArrowProcessNumbered"/>
    <dgm:cxn modelId="{F2F0E24E-278A-6A45-81F2-F5DB22A15757}" type="presParOf" srcId="{30E1F909-4351-9E40-B745-69F6AD34BE54}" destId="{B1C8E4C3-3F5D-6946-85A9-FB07AEE694BC}" srcOrd="3" destOrd="0" presId="urn:microsoft.com/office/officeart/2016/7/layout/LinearArrowProcessNumbered"/>
    <dgm:cxn modelId="{B660B7B7-5364-3F46-93EC-81DFA146A6D0}" type="presParOf" srcId="{AD4F1324-45F8-C94D-8C35-37FAB9CA7D2F}" destId="{2FCD7BE4-F14A-4B4B-9500-43117F7512CE}" srcOrd="2" destOrd="0" presId="urn:microsoft.com/office/officeart/2016/7/layout/LinearArrowProcessNumbered"/>
    <dgm:cxn modelId="{47F28A5B-B39B-8B44-A995-19E33690D08E}" type="presParOf" srcId="{21229BCA-9F1B-2B43-A923-32EB69925B97}" destId="{60C80CA8-EDA6-9740-8B5A-C4A11AF4B088}" srcOrd="5" destOrd="0" presId="urn:microsoft.com/office/officeart/2016/7/layout/LinearArrowProcessNumbered"/>
    <dgm:cxn modelId="{C9801D49-BB60-0644-B55D-10E001634051}" type="presParOf" srcId="{21229BCA-9F1B-2B43-A923-32EB69925B97}" destId="{460B87EE-D9CC-164A-9C6A-085599DC4703}" srcOrd="6" destOrd="0" presId="urn:microsoft.com/office/officeart/2016/7/layout/LinearArrowProcessNumbered"/>
    <dgm:cxn modelId="{F92B9A2B-74DE-D641-BC25-21BAD5916EE0}" type="presParOf" srcId="{460B87EE-D9CC-164A-9C6A-085599DC4703}" destId="{345FBE09-B4BE-2346-8F67-44019F5615D1}" srcOrd="0" destOrd="0" presId="urn:microsoft.com/office/officeart/2016/7/layout/LinearArrowProcessNumbered"/>
    <dgm:cxn modelId="{3D107B2B-69D2-9145-AF76-C0260824E3CC}" type="presParOf" srcId="{460B87EE-D9CC-164A-9C6A-085599DC4703}" destId="{DE3214AF-91E1-2A4A-A9EA-EDF30724AB9D}" srcOrd="1" destOrd="0" presId="urn:microsoft.com/office/officeart/2016/7/layout/LinearArrowProcessNumbered"/>
    <dgm:cxn modelId="{0DB0FE72-902B-7046-A8F2-4A4B02F27789}" type="presParOf" srcId="{DE3214AF-91E1-2A4A-A9EA-EDF30724AB9D}" destId="{E423AAD2-39F6-A44F-B093-1CD3E49DD8A8}" srcOrd="0" destOrd="0" presId="urn:microsoft.com/office/officeart/2016/7/layout/LinearArrowProcessNumbered"/>
    <dgm:cxn modelId="{D38E7520-42F4-654F-B22B-FB0441E49711}" type="presParOf" srcId="{DE3214AF-91E1-2A4A-A9EA-EDF30724AB9D}" destId="{7F0D9CAA-A3CE-D545-9F07-ED6366044551}" srcOrd="1" destOrd="0" presId="urn:microsoft.com/office/officeart/2016/7/layout/LinearArrowProcessNumbered"/>
    <dgm:cxn modelId="{7224E0FA-536C-A744-8A7C-A7D2C823BA2A}" type="presParOf" srcId="{DE3214AF-91E1-2A4A-A9EA-EDF30724AB9D}" destId="{54E8D075-FB15-B24F-A0E6-9ED61953A320}" srcOrd="2" destOrd="0" presId="urn:microsoft.com/office/officeart/2016/7/layout/LinearArrowProcessNumbered"/>
    <dgm:cxn modelId="{94640274-D1C9-7440-8207-D645627859A7}" type="presParOf" srcId="{DE3214AF-91E1-2A4A-A9EA-EDF30724AB9D}" destId="{02CA108A-BE0C-A64C-8D85-A35A0FA67B93}" srcOrd="3" destOrd="0" presId="urn:microsoft.com/office/officeart/2016/7/layout/LinearArrowProcessNumbered"/>
    <dgm:cxn modelId="{3559E48E-2E85-004C-94BF-381304545292}" type="presParOf" srcId="{460B87EE-D9CC-164A-9C6A-085599DC4703}" destId="{9B7D1D02-A443-AB4C-9327-B47A869B7B2A}" srcOrd="2" destOrd="0" presId="urn:microsoft.com/office/officeart/2016/7/layout/LinearArrowProcessNumbered"/>
    <dgm:cxn modelId="{A2A6F43E-191D-5042-B183-CEF4358FE4A6}" type="presParOf" srcId="{21229BCA-9F1B-2B43-A923-32EB69925B97}" destId="{CCB59DED-422A-D445-B042-9BBDF99ECC33}" srcOrd="7" destOrd="0" presId="urn:microsoft.com/office/officeart/2016/7/layout/LinearArrowProcessNumbered"/>
    <dgm:cxn modelId="{6E56A862-C58B-0E42-9344-AF5EB210DA51}" type="presParOf" srcId="{21229BCA-9F1B-2B43-A923-32EB69925B97}" destId="{32BF7DAA-EAFA-584B-AC8C-F4446BACCA55}" srcOrd="8" destOrd="0" presId="urn:microsoft.com/office/officeart/2016/7/layout/LinearArrowProcessNumbered"/>
    <dgm:cxn modelId="{1192ABE4-DB44-C248-9BE0-26F74528D7AB}" type="presParOf" srcId="{32BF7DAA-EAFA-584B-AC8C-F4446BACCA55}" destId="{743D51FB-372E-F04E-B3B0-1D4E9881A8B2}" srcOrd="0" destOrd="0" presId="urn:microsoft.com/office/officeart/2016/7/layout/LinearArrowProcessNumbered"/>
    <dgm:cxn modelId="{D7C95F87-3C86-4F41-AEC6-8471279D693E}" type="presParOf" srcId="{32BF7DAA-EAFA-584B-AC8C-F4446BACCA55}" destId="{113EF6F5-6A6E-164F-9455-7AD21A4BC6FE}" srcOrd="1" destOrd="0" presId="urn:microsoft.com/office/officeart/2016/7/layout/LinearArrowProcessNumbered"/>
    <dgm:cxn modelId="{504981F6-3C92-EB4B-BB9F-4FF4ACCA0243}" type="presParOf" srcId="{113EF6F5-6A6E-164F-9455-7AD21A4BC6FE}" destId="{22F95413-F98F-7345-880E-E162A1A2354A}" srcOrd="0" destOrd="0" presId="urn:microsoft.com/office/officeart/2016/7/layout/LinearArrowProcessNumbered"/>
    <dgm:cxn modelId="{003D5A19-41F5-B14E-AD1D-6394E0F4CF0E}" type="presParOf" srcId="{113EF6F5-6A6E-164F-9455-7AD21A4BC6FE}" destId="{E758AEC5-215E-0245-986B-40C41396D89D}" srcOrd="1" destOrd="0" presId="urn:microsoft.com/office/officeart/2016/7/layout/LinearArrowProcessNumbered"/>
    <dgm:cxn modelId="{D9157D48-0574-3740-936B-BCFE46898EE9}" type="presParOf" srcId="{113EF6F5-6A6E-164F-9455-7AD21A4BC6FE}" destId="{20034C04-D370-394D-A6DA-F7B8CC8A0622}" srcOrd="2" destOrd="0" presId="urn:microsoft.com/office/officeart/2016/7/layout/LinearArrowProcessNumbered"/>
    <dgm:cxn modelId="{A23A0EF9-6EA8-724D-9ABF-F45E733817D8}" type="presParOf" srcId="{113EF6F5-6A6E-164F-9455-7AD21A4BC6FE}" destId="{1F524233-AF54-564D-A97D-E00ABE8BD224}" srcOrd="3" destOrd="0" presId="urn:microsoft.com/office/officeart/2016/7/layout/LinearArrowProcessNumbered"/>
    <dgm:cxn modelId="{61C4D32D-7014-CD47-9ED5-5DE18B86D31D}" type="presParOf" srcId="{32BF7DAA-EAFA-584B-AC8C-F4446BACCA55}" destId="{E751B465-0257-5048-81A7-64F491EA2957}" srcOrd="2" destOrd="0" presId="urn:microsoft.com/office/officeart/2016/7/layout/LinearArrowProcessNumbered"/>
    <dgm:cxn modelId="{6EBC8C89-308A-6D46-AD44-666FE1B93F4D}" type="presParOf" srcId="{21229BCA-9F1B-2B43-A923-32EB69925B97}" destId="{C4035380-F147-E444-8063-9B27C4C64F3B}" srcOrd="9" destOrd="0" presId="urn:microsoft.com/office/officeart/2016/7/layout/LinearArrowProcessNumbered"/>
    <dgm:cxn modelId="{26EFC0B2-5BF5-1944-8017-01678FA9C880}" type="presParOf" srcId="{21229BCA-9F1B-2B43-A923-32EB69925B97}" destId="{9C3D3C8E-37A4-C245-B443-C93577B1F5CA}" srcOrd="10" destOrd="0" presId="urn:microsoft.com/office/officeart/2016/7/layout/LinearArrowProcessNumbered"/>
    <dgm:cxn modelId="{93AF59A6-E8D1-B744-A455-11F8205ECAA0}" type="presParOf" srcId="{9C3D3C8E-37A4-C245-B443-C93577B1F5CA}" destId="{2DDEB6A1-A150-F346-8DAD-ACA0DDF241D8}" srcOrd="0" destOrd="0" presId="urn:microsoft.com/office/officeart/2016/7/layout/LinearArrowProcessNumbered"/>
    <dgm:cxn modelId="{92B071C4-A507-9047-AE63-F7CA088E2480}" type="presParOf" srcId="{9C3D3C8E-37A4-C245-B443-C93577B1F5CA}" destId="{CA944692-CF0C-3243-8FC3-8B9C9875BADB}" srcOrd="1" destOrd="0" presId="urn:microsoft.com/office/officeart/2016/7/layout/LinearArrowProcessNumbered"/>
    <dgm:cxn modelId="{D2062078-0937-034A-8090-D7C38FEA07E0}" type="presParOf" srcId="{CA944692-CF0C-3243-8FC3-8B9C9875BADB}" destId="{8D4FB761-B5D4-CC46-AF6E-82072B5F9063}" srcOrd="0" destOrd="0" presId="urn:microsoft.com/office/officeart/2016/7/layout/LinearArrowProcessNumbered"/>
    <dgm:cxn modelId="{680FB5BC-6386-1B49-903F-2EDBD7000C51}" type="presParOf" srcId="{CA944692-CF0C-3243-8FC3-8B9C9875BADB}" destId="{AAC5EDC5-A97B-884D-8570-B6D3ABF2689B}" srcOrd="1" destOrd="0" presId="urn:microsoft.com/office/officeart/2016/7/layout/LinearArrowProcessNumbered"/>
    <dgm:cxn modelId="{33DE79C5-D3E5-B24D-BEF0-0FFC0492F9DB}" type="presParOf" srcId="{CA944692-CF0C-3243-8FC3-8B9C9875BADB}" destId="{19AEE987-5CA1-B049-B9F9-8D956CDABD21}" srcOrd="2" destOrd="0" presId="urn:microsoft.com/office/officeart/2016/7/layout/LinearArrowProcessNumbered"/>
    <dgm:cxn modelId="{4022BE8D-3D3A-124B-8CFB-2B8C8A8D9DCE}" type="presParOf" srcId="{CA944692-CF0C-3243-8FC3-8B9C9875BADB}" destId="{3BA65E4F-2BCD-6841-95E6-7826B84CB8AE}" srcOrd="3" destOrd="0" presId="urn:microsoft.com/office/officeart/2016/7/layout/LinearArrowProcessNumbered"/>
    <dgm:cxn modelId="{41043066-6590-E64A-B7D7-35390915458E}" type="presParOf" srcId="{9C3D3C8E-37A4-C245-B443-C93577B1F5CA}" destId="{185FFA63-3292-8E42-94F6-E6D390BFD254}" srcOrd="2" destOrd="0" presId="urn:microsoft.com/office/officeart/2016/7/layout/LinearArrowProcessNumbered"/>
    <dgm:cxn modelId="{FE2A1EF9-FA8F-6E4D-AEAA-EF1F3B864320}" type="presParOf" srcId="{21229BCA-9F1B-2B43-A923-32EB69925B97}" destId="{8E87C6CD-7408-CE46-8F69-E10BFAE53301}" srcOrd="11" destOrd="0" presId="urn:microsoft.com/office/officeart/2016/7/layout/LinearArrowProcessNumbered"/>
    <dgm:cxn modelId="{9481A14B-12E5-2E40-B7E1-D6F188E4BBB1}" type="presParOf" srcId="{21229BCA-9F1B-2B43-A923-32EB69925B97}" destId="{2B78439D-8373-7C4F-91C8-E0E0882669F0}" srcOrd="12" destOrd="0" presId="urn:microsoft.com/office/officeart/2016/7/layout/LinearArrowProcessNumbered"/>
    <dgm:cxn modelId="{B900AFBB-CDA1-D345-8F25-DC98998BC6F2}" type="presParOf" srcId="{2B78439D-8373-7C4F-91C8-E0E0882669F0}" destId="{0D756888-79E4-9F47-B706-0672F25AA8F2}" srcOrd="0" destOrd="0" presId="urn:microsoft.com/office/officeart/2016/7/layout/LinearArrowProcessNumbered"/>
    <dgm:cxn modelId="{2FFEA8A9-B175-7148-A18F-264169B134F7}" type="presParOf" srcId="{2B78439D-8373-7C4F-91C8-E0E0882669F0}" destId="{F58C6475-65BC-9449-96A5-04E4449584B7}" srcOrd="1" destOrd="0" presId="urn:microsoft.com/office/officeart/2016/7/layout/LinearArrowProcessNumbered"/>
    <dgm:cxn modelId="{183121F0-D4A3-6649-A78F-DC6BA8734765}" type="presParOf" srcId="{F58C6475-65BC-9449-96A5-04E4449584B7}" destId="{005DB5C4-399C-3B4A-A71E-BF98EB55834A}" srcOrd="0" destOrd="0" presId="urn:microsoft.com/office/officeart/2016/7/layout/LinearArrowProcessNumbered"/>
    <dgm:cxn modelId="{CA08ADD8-659B-1241-952F-118FDDEB482A}" type="presParOf" srcId="{F58C6475-65BC-9449-96A5-04E4449584B7}" destId="{D0E293A8-1781-3D49-8C9E-9B20FD8555AE}" srcOrd="1" destOrd="0" presId="urn:microsoft.com/office/officeart/2016/7/layout/LinearArrowProcessNumbered"/>
    <dgm:cxn modelId="{0D981FD1-E2BB-5745-BC80-657C15CEE516}" type="presParOf" srcId="{F58C6475-65BC-9449-96A5-04E4449584B7}" destId="{66630465-5052-294A-8007-BAE9244A2CEC}" srcOrd="2" destOrd="0" presId="urn:microsoft.com/office/officeart/2016/7/layout/LinearArrowProcessNumbered"/>
    <dgm:cxn modelId="{715E2701-944A-3143-8766-4B37CF9921CC}" type="presParOf" srcId="{F58C6475-65BC-9449-96A5-04E4449584B7}" destId="{57A943CE-3795-C44F-8832-3FB9DF23575E}" srcOrd="3" destOrd="0" presId="urn:microsoft.com/office/officeart/2016/7/layout/LinearArrowProcessNumbered"/>
    <dgm:cxn modelId="{0EFCD042-B5D9-F543-96E3-A80FA8D18796}" type="presParOf" srcId="{2B78439D-8373-7C4F-91C8-E0E0882669F0}" destId="{B4D28189-3F16-4540-9BE4-9BD6CF311A20}" srcOrd="2" destOrd="0" presId="urn:microsoft.com/office/officeart/2016/7/layout/LinearArrowProcessNumbered"/>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B980B0C-1AAE-4CAF-8009-A0CA4DB5E5FB}" type="doc">
      <dgm:prSet loTypeId="urn:microsoft.com/office/officeart/2016/7/layout/LinearArrowProcessNumbered" loCatId="process" qsTypeId="urn:microsoft.com/office/officeart/2005/8/quickstyle/simple1" qsCatId="simple" csTypeId="urn:microsoft.com/office/officeart/2005/8/colors/accent1_2" csCatId="accent1"/>
      <dgm:spPr/>
      <dgm:t>
        <a:bodyPr/>
        <a:lstStyle/>
        <a:p>
          <a:endParaRPr lang="en-US"/>
        </a:p>
      </dgm:t>
    </dgm:pt>
    <dgm:pt modelId="{956C01F2-2564-4627-ABB4-DF7C63B25757}">
      <dgm:prSet/>
      <dgm:spPr/>
      <dgm:t>
        <a:bodyPr/>
        <a:lstStyle/>
        <a:p>
          <a:r>
            <a:rPr lang="en-GB"/>
            <a:t>Different professionals need to work together to support Isaac's emotional, developmental, and communication needs.</a:t>
          </a:r>
          <a:endParaRPr lang="en-US"/>
        </a:p>
      </dgm:t>
    </dgm:pt>
    <dgm:pt modelId="{BC811E41-669A-4CF1-BC8E-87646E07D128}" type="parTrans" cxnId="{6FD45764-6060-4539-874D-F608C6E6639B}">
      <dgm:prSet/>
      <dgm:spPr/>
      <dgm:t>
        <a:bodyPr/>
        <a:lstStyle/>
        <a:p>
          <a:endParaRPr lang="en-US"/>
        </a:p>
      </dgm:t>
    </dgm:pt>
    <dgm:pt modelId="{24EE5FC6-6EA2-46B6-B8EF-E4AB8437CB9B}" type="sibTrans" cxnId="{6FD45764-6060-4539-874D-F608C6E6639B}">
      <dgm:prSet phldrT="1" phldr="0"/>
      <dgm:spPr/>
      <dgm:t>
        <a:bodyPr/>
        <a:lstStyle/>
        <a:p>
          <a:r>
            <a:rPr lang="en-US"/>
            <a:t>1</a:t>
          </a:r>
        </a:p>
      </dgm:t>
    </dgm:pt>
    <dgm:pt modelId="{382966B7-A19D-416E-B817-3C7B7C7A720D}">
      <dgm:prSet/>
      <dgm:spPr/>
      <dgm:t>
        <a:bodyPr/>
        <a:lstStyle/>
        <a:p>
          <a:r>
            <a:rPr lang="en-GB"/>
            <a:t>A </a:t>
          </a:r>
          <a:r>
            <a:rPr lang="en-GB" b="1"/>
            <a:t>Speech and Language Therapist (SALT)</a:t>
          </a:r>
          <a:r>
            <a:rPr lang="en-GB"/>
            <a:t> can assess and support Isaac's speech and language development.</a:t>
          </a:r>
          <a:endParaRPr lang="en-US"/>
        </a:p>
      </dgm:t>
    </dgm:pt>
    <dgm:pt modelId="{703820D1-C741-4F04-B100-CF0E9DC9FE5F}" type="parTrans" cxnId="{B43A07DD-E309-4BD2-A4A3-26F4FE9C0E73}">
      <dgm:prSet/>
      <dgm:spPr/>
      <dgm:t>
        <a:bodyPr/>
        <a:lstStyle/>
        <a:p>
          <a:endParaRPr lang="en-US"/>
        </a:p>
      </dgm:t>
    </dgm:pt>
    <dgm:pt modelId="{1343D672-1799-4B73-B7B0-76402A74BFEE}" type="sibTrans" cxnId="{B43A07DD-E309-4BD2-A4A3-26F4FE9C0E73}">
      <dgm:prSet phldrT="2" phldr="0"/>
      <dgm:spPr/>
      <dgm:t>
        <a:bodyPr/>
        <a:lstStyle/>
        <a:p>
          <a:r>
            <a:rPr lang="en-US"/>
            <a:t>2</a:t>
          </a:r>
        </a:p>
      </dgm:t>
    </dgm:pt>
    <dgm:pt modelId="{5D4B2FB2-B15A-48D3-B103-AEE52BDC74EF}">
      <dgm:prSet/>
      <dgm:spPr/>
      <dgm:t>
        <a:bodyPr/>
        <a:lstStyle/>
        <a:p>
          <a:r>
            <a:rPr lang="en-GB"/>
            <a:t>A </a:t>
          </a:r>
          <a:r>
            <a:rPr lang="en-GB" b="1"/>
            <a:t>Health Visitor</a:t>
          </a:r>
          <a:r>
            <a:rPr lang="en-GB"/>
            <a:t> can monitor Isaac's emotional well-being and provide support for his mother.</a:t>
          </a:r>
          <a:endParaRPr lang="en-US"/>
        </a:p>
      </dgm:t>
    </dgm:pt>
    <dgm:pt modelId="{7C906419-8482-4469-8537-CBAD2EACC9C4}" type="parTrans" cxnId="{54FCC4E2-540B-4DF9-9F48-8340C33A5652}">
      <dgm:prSet/>
      <dgm:spPr/>
      <dgm:t>
        <a:bodyPr/>
        <a:lstStyle/>
        <a:p>
          <a:endParaRPr lang="en-US"/>
        </a:p>
      </dgm:t>
    </dgm:pt>
    <dgm:pt modelId="{49BBB7A5-917B-4193-BBAD-DF56D5881F96}" type="sibTrans" cxnId="{54FCC4E2-540B-4DF9-9F48-8340C33A5652}">
      <dgm:prSet phldrT="3" phldr="0"/>
      <dgm:spPr/>
      <dgm:t>
        <a:bodyPr/>
        <a:lstStyle/>
        <a:p>
          <a:r>
            <a:rPr lang="en-US"/>
            <a:t>3</a:t>
          </a:r>
        </a:p>
      </dgm:t>
    </dgm:pt>
    <dgm:pt modelId="{896EF564-7154-43C6-A097-18950B75423A}">
      <dgm:prSet/>
      <dgm:spPr/>
      <dgm:t>
        <a:bodyPr/>
        <a:lstStyle/>
        <a:p>
          <a:r>
            <a:rPr lang="en-GB" b="1"/>
            <a:t>Early Years SEN staff</a:t>
          </a:r>
          <a:r>
            <a:rPr lang="en-GB"/>
            <a:t> can provide additional support and strategies within the setting.</a:t>
          </a:r>
          <a:endParaRPr lang="en-US"/>
        </a:p>
      </dgm:t>
    </dgm:pt>
    <dgm:pt modelId="{21B3F514-3260-4943-941B-624192EE5A9C}" type="parTrans" cxnId="{4C183DA5-679B-44E1-AA00-90348F5E9FE2}">
      <dgm:prSet/>
      <dgm:spPr/>
      <dgm:t>
        <a:bodyPr/>
        <a:lstStyle/>
        <a:p>
          <a:endParaRPr lang="en-US"/>
        </a:p>
      </dgm:t>
    </dgm:pt>
    <dgm:pt modelId="{39F0DB5D-930F-41A9-A0B9-5F88ACA34B9E}" type="sibTrans" cxnId="{4C183DA5-679B-44E1-AA00-90348F5E9FE2}">
      <dgm:prSet phldrT="4" phldr="0"/>
      <dgm:spPr/>
      <dgm:t>
        <a:bodyPr/>
        <a:lstStyle/>
        <a:p>
          <a:r>
            <a:rPr lang="en-US"/>
            <a:t>4</a:t>
          </a:r>
        </a:p>
      </dgm:t>
    </dgm:pt>
    <dgm:pt modelId="{4BED66FC-E544-447B-AFC9-B82EB3C5BA71}">
      <dgm:prSet/>
      <dgm:spPr/>
      <dgm:t>
        <a:bodyPr/>
        <a:lstStyle/>
        <a:p>
          <a:r>
            <a:rPr lang="en-GB"/>
            <a:t>A </a:t>
          </a:r>
          <a:r>
            <a:rPr lang="en-GB" b="1"/>
            <a:t>Family Support Worker</a:t>
          </a:r>
          <a:r>
            <a:rPr lang="en-GB"/>
            <a:t> can help the family access local services and parenting support.</a:t>
          </a:r>
          <a:endParaRPr lang="en-US"/>
        </a:p>
      </dgm:t>
    </dgm:pt>
    <dgm:pt modelId="{9B17094E-9C7C-46B4-964A-946B3C7DFFC7}" type="parTrans" cxnId="{43682CA5-B912-4E84-B6DA-2D8A345B13C1}">
      <dgm:prSet/>
      <dgm:spPr/>
      <dgm:t>
        <a:bodyPr/>
        <a:lstStyle/>
        <a:p>
          <a:endParaRPr lang="en-US"/>
        </a:p>
      </dgm:t>
    </dgm:pt>
    <dgm:pt modelId="{CE4990EC-843F-4A98-AB6D-07B09F01D935}" type="sibTrans" cxnId="{43682CA5-B912-4E84-B6DA-2D8A345B13C1}">
      <dgm:prSet phldrT="5" phldr="0"/>
      <dgm:spPr/>
      <dgm:t>
        <a:bodyPr/>
        <a:lstStyle/>
        <a:p>
          <a:r>
            <a:rPr lang="en-US"/>
            <a:t>5</a:t>
          </a:r>
        </a:p>
      </dgm:t>
    </dgm:pt>
    <dgm:pt modelId="{C399E327-1F32-470A-813A-D61C303625E3}">
      <dgm:prSet/>
      <dgm:spPr/>
      <dgm:t>
        <a:bodyPr/>
        <a:lstStyle/>
        <a:p>
          <a:r>
            <a:rPr lang="en-GB"/>
            <a:t>Supporting Isaac's mother is important because positive parental well-being can improve a child's emotional development.</a:t>
          </a:r>
          <a:endParaRPr lang="en-US"/>
        </a:p>
      </dgm:t>
    </dgm:pt>
    <dgm:pt modelId="{32826B86-6243-4E16-9BBE-B1425F95D280}" type="parTrans" cxnId="{38AD4946-C93A-4FB0-AD84-40C3ED373183}">
      <dgm:prSet/>
      <dgm:spPr/>
      <dgm:t>
        <a:bodyPr/>
        <a:lstStyle/>
        <a:p>
          <a:endParaRPr lang="en-US"/>
        </a:p>
      </dgm:t>
    </dgm:pt>
    <dgm:pt modelId="{45C92F3C-937A-4E1E-9518-EDE2DD6F7FE4}" type="sibTrans" cxnId="{38AD4946-C93A-4FB0-AD84-40C3ED373183}">
      <dgm:prSet phldrT="6" phldr="0"/>
      <dgm:spPr/>
      <dgm:t>
        <a:bodyPr/>
        <a:lstStyle/>
        <a:p>
          <a:r>
            <a:rPr lang="en-US"/>
            <a:t>6</a:t>
          </a:r>
        </a:p>
      </dgm:t>
    </dgm:pt>
    <dgm:pt modelId="{CFEC743F-10A9-4985-84C5-01215A75FA98}">
      <dgm:prSet/>
      <dgm:spPr/>
      <dgm:t>
        <a:bodyPr/>
        <a:lstStyle/>
        <a:p>
          <a:r>
            <a:rPr lang="en-GB" b="1"/>
            <a:t>Parenting programmes</a:t>
          </a:r>
          <a:r>
            <a:rPr lang="en-GB"/>
            <a:t> and </a:t>
          </a:r>
          <a:r>
            <a:rPr lang="en-GB" b="1"/>
            <a:t>mental health services</a:t>
          </a:r>
          <a:r>
            <a:rPr lang="en-GB"/>
            <a:t> can help strengthen the relationship between Isaac and his mother.</a:t>
          </a:r>
          <a:endParaRPr lang="en-US"/>
        </a:p>
      </dgm:t>
    </dgm:pt>
    <dgm:pt modelId="{86393ADC-7851-4A26-A19F-25BBD72F6E47}" type="parTrans" cxnId="{CF933BE6-1AA7-43C8-AEC7-0DAC426B0752}">
      <dgm:prSet/>
      <dgm:spPr/>
      <dgm:t>
        <a:bodyPr/>
        <a:lstStyle/>
        <a:p>
          <a:endParaRPr lang="en-US"/>
        </a:p>
      </dgm:t>
    </dgm:pt>
    <dgm:pt modelId="{A067C79F-0669-4334-B462-7C258106FEB2}" type="sibTrans" cxnId="{CF933BE6-1AA7-43C8-AEC7-0DAC426B0752}">
      <dgm:prSet phldrT="7" phldr="0"/>
      <dgm:spPr/>
      <dgm:t>
        <a:bodyPr/>
        <a:lstStyle/>
        <a:p>
          <a:r>
            <a:rPr lang="en-US"/>
            <a:t>7</a:t>
          </a:r>
        </a:p>
      </dgm:t>
    </dgm:pt>
    <dgm:pt modelId="{1C0183C8-33B5-4892-AD4B-25C75CEE5A7B}">
      <dgm:prSet/>
      <dgm:spPr/>
      <dgm:t>
        <a:bodyPr/>
        <a:lstStyle/>
        <a:p>
          <a:r>
            <a:rPr lang="en-GB"/>
            <a:t>Working together helps meet Isaac's needs and improves his overall outcomes and development.</a:t>
          </a:r>
          <a:endParaRPr lang="en-US"/>
        </a:p>
      </dgm:t>
    </dgm:pt>
    <dgm:pt modelId="{21A80096-3A66-4170-B621-844DDD02E7DC}" type="parTrans" cxnId="{F53C8470-77C9-4291-9B0F-86187298DA2D}">
      <dgm:prSet/>
      <dgm:spPr/>
      <dgm:t>
        <a:bodyPr/>
        <a:lstStyle/>
        <a:p>
          <a:endParaRPr lang="en-US"/>
        </a:p>
      </dgm:t>
    </dgm:pt>
    <dgm:pt modelId="{8FCCEB42-1037-400D-BEA7-2D6586721FC3}" type="sibTrans" cxnId="{F53C8470-77C9-4291-9B0F-86187298DA2D}">
      <dgm:prSet phldrT="8" phldr="0"/>
      <dgm:spPr/>
      <dgm:t>
        <a:bodyPr/>
        <a:lstStyle/>
        <a:p>
          <a:r>
            <a:rPr lang="en-US"/>
            <a:t>8</a:t>
          </a:r>
        </a:p>
      </dgm:t>
    </dgm:pt>
    <dgm:pt modelId="{476A9DE9-FDF0-0A45-ACDB-D50D828510AD}" type="pres">
      <dgm:prSet presAssocID="{6B980B0C-1AAE-4CAF-8009-A0CA4DB5E5FB}" presName="linearFlow" presStyleCnt="0">
        <dgm:presLayoutVars>
          <dgm:dir/>
          <dgm:animLvl val="lvl"/>
          <dgm:resizeHandles val="exact"/>
        </dgm:presLayoutVars>
      </dgm:prSet>
      <dgm:spPr/>
    </dgm:pt>
    <dgm:pt modelId="{7C7959E3-351A-6249-BF0D-6C71B14B26A1}" type="pres">
      <dgm:prSet presAssocID="{956C01F2-2564-4627-ABB4-DF7C63B25757}" presName="compositeNode" presStyleCnt="0"/>
      <dgm:spPr/>
    </dgm:pt>
    <dgm:pt modelId="{4D0D15F0-A45F-2B4B-92F9-428832A45473}" type="pres">
      <dgm:prSet presAssocID="{956C01F2-2564-4627-ABB4-DF7C63B25757}" presName="parTx" presStyleLbl="node1" presStyleIdx="0" presStyleCnt="0">
        <dgm:presLayoutVars>
          <dgm:chMax val="0"/>
          <dgm:chPref val="0"/>
          <dgm:bulletEnabled val="1"/>
        </dgm:presLayoutVars>
      </dgm:prSet>
      <dgm:spPr/>
    </dgm:pt>
    <dgm:pt modelId="{8822CE84-5E1A-E143-A5A8-87702C5E9101}" type="pres">
      <dgm:prSet presAssocID="{956C01F2-2564-4627-ABB4-DF7C63B25757}" presName="parSh" presStyleCnt="0"/>
      <dgm:spPr/>
    </dgm:pt>
    <dgm:pt modelId="{014B6726-AFAE-4844-A00A-7A113DE9AF93}" type="pres">
      <dgm:prSet presAssocID="{956C01F2-2564-4627-ABB4-DF7C63B25757}" presName="lineNode" presStyleLbl="alignAccFollowNode1" presStyleIdx="0" presStyleCnt="24"/>
      <dgm:spPr/>
    </dgm:pt>
    <dgm:pt modelId="{8A383CCC-A493-5348-85F2-6A4628FFFE00}" type="pres">
      <dgm:prSet presAssocID="{956C01F2-2564-4627-ABB4-DF7C63B25757}" presName="lineArrowNode" presStyleLbl="alignAccFollowNode1" presStyleIdx="1" presStyleCnt="24"/>
      <dgm:spPr/>
    </dgm:pt>
    <dgm:pt modelId="{1884DF1C-6C8F-CC41-9115-76699DA3C0A1}" type="pres">
      <dgm:prSet presAssocID="{24EE5FC6-6EA2-46B6-B8EF-E4AB8437CB9B}" presName="sibTransNodeCircle" presStyleLbl="alignNode1" presStyleIdx="0" presStyleCnt="8">
        <dgm:presLayoutVars>
          <dgm:chMax val="0"/>
          <dgm:bulletEnabled/>
        </dgm:presLayoutVars>
      </dgm:prSet>
      <dgm:spPr/>
    </dgm:pt>
    <dgm:pt modelId="{980DF725-0156-B246-88C4-D7F2B8419F82}" type="pres">
      <dgm:prSet presAssocID="{24EE5FC6-6EA2-46B6-B8EF-E4AB8437CB9B}" presName="spacerBetweenCircleAndCallout" presStyleCnt="0">
        <dgm:presLayoutVars/>
      </dgm:prSet>
      <dgm:spPr/>
    </dgm:pt>
    <dgm:pt modelId="{1F4BCEF7-18A6-8446-BF5E-962DB19915A1}" type="pres">
      <dgm:prSet presAssocID="{956C01F2-2564-4627-ABB4-DF7C63B25757}" presName="nodeText" presStyleLbl="alignAccFollowNode1" presStyleIdx="2" presStyleCnt="24">
        <dgm:presLayoutVars>
          <dgm:bulletEnabled val="1"/>
        </dgm:presLayoutVars>
      </dgm:prSet>
      <dgm:spPr/>
    </dgm:pt>
    <dgm:pt modelId="{A9E96B24-9B45-9A45-85CA-FC74E4156E2E}" type="pres">
      <dgm:prSet presAssocID="{24EE5FC6-6EA2-46B6-B8EF-E4AB8437CB9B}" presName="sibTransComposite" presStyleCnt="0"/>
      <dgm:spPr/>
    </dgm:pt>
    <dgm:pt modelId="{3D04CA14-D51B-8A4A-888C-D4E241D3DC11}" type="pres">
      <dgm:prSet presAssocID="{382966B7-A19D-416E-B817-3C7B7C7A720D}" presName="compositeNode" presStyleCnt="0"/>
      <dgm:spPr/>
    </dgm:pt>
    <dgm:pt modelId="{D2902CA4-4217-B740-891B-CC9103C5B0F1}" type="pres">
      <dgm:prSet presAssocID="{382966B7-A19D-416E-B817-3C7B7C7A720D}" presName="parTx" presStyleLbl="node1" presStyleIdx="0" presStyleCnt="0">
        <dgm:presLayoutVars>
          <dgm:chMax val="0"/>
          <dgm:chPref val="0"/>
          <dgm:bulletEnabled val="1"/>
        </dgm:presLayoutVars>
      </dgm:prSet>
      <dgm:spPr/>
    </dgm:pt>
    <dgm:pt modelId="{93AFF128-2DBF-7A4E-A710-BB49FC12957C}" type="pres">
      <dgm:prSet presAssocID="{382966B7-A19D-416E-B817-3C7B7C7A720D}" presName="parSh" presStyleCnt="0"/>
      <dgm:spPr/>
    </dgm:pt>
    <dgm:pt modelId="{4CEABADA-410A-3840-96EB-0F65F7534DD0}" type="pres">
      <dgm:prSet presAssocID="{382966B7-A19D-416E-B817-3C7B7C7A720D}" presName="lineNode" presStyleLbl="alignAccFollowNode1" presStyleIdx="3" presStyleCnt="24"/>
      <dgm:spPr/>
    </dgm:pt>
    <dgm:pt modelId="{9D7C2D5C-2FB3-294B-9100-C4397F8B86A0}" type="pres">
      <dgm:prSet presAssocID="{382966B7-A19D-416E-B817-3C7B7C7A720D}" presName="lineArrowNode" presStyleLbl="alignAccFollowNode1" presStyleIdx="4" presStyleCnt="24"/>
      <dgm:spPr/>
    </dgm:pt>
    <dgm:pt modelId="{B4086502-3A6D-FA4F-B8E5-47DDABD850D7}" type="pres">
      <dgm:prSet presAssocID="{1343D672-1799-4B73-B7B0-76402A74BFEE}" presName="sibTransNodeCircle" presStyleLbl="alignNode1" presStyleIdx="1" presStyleCnt="8">
        <dgm:presLayoutVars>
          <dgm:chMax val="0"/>
          <dgm:bulletEnabled/>
        </dgm:presLayoutVars>
      </dgm:prSet>
      <dgm:spPr/>
    </dgm:pt>
    <dgm:pt modelId="{8EB3B900-F3F1-E149-926C-CE54B434DE64}" type="pres">
      <dgm:prSet presAssocID="{1343D672-1799-4B73-B7B0-76402A74BFEE}" presName="spacerBetweenCircleAndCallout" presStyleCnt="0">
        <dgm:presLayoutVars/>
      </dgm:prSet>
      <dgm:spPr/>
    </dgm:pt>
    <dgm:pt modelId="{2E18B1AB-8AFC-694B-8F92-0DAE9362B1CA}" type="pres">
      <dgm:prSet presAssocID="{382966B7-A19D-416E-B817-3C7B7C7A720D}" presName="nodeText" presStyleLbl="alignAccFollowNode1" presStyleIdx="5" presStyleCnt="24">
        <dgm:presLayoutVars>
          <dgm:bulletEnabled val="1"/>
        </dgm:presLayoutVars>
      </dgm:prSet>
      <dgm:spPr/>
    </dgm:pt>
    <dgm:pt modelId="{E2FB999B-E1AD-0448-A049-4626E8E0E9BF}" type="pres">
      <dgm:prSet presAssocID="{1343D672-1799-4B73-B7B0-76402A74BFEE}" presName="sibTransComposite" presStyleCnt="0"/>
      <dgm:spPr/>
    </dgm:pt>
    <dgm:pt modelId="{5B27D79F-2A0D-B941-ADFA-415B397CBB27}" type="pres">
      <dgm:prSet presAssocID="{5D4B2FB2-B15A-48D3-B103-AEE52BDC74EF}" presName="compositeNode" presStyleCnt="0"/>
      <dgm:spPr/>
    </dgm:pt>
    <dgm:pt modelId="{DF824E85-7679-B946-95D5-A5B3E64B5A93}" type="pres">
      <dgm:prSet presAssocID="{5D4B2FB2-B15A-48D3-B103-AEE52BDC74EF}" presName="parTx" presStyleLbl="node1" presStyleIdx="0" presStyleCnt="0">
        <dgm:presLayoutVars>
          <dgm:chMax val="0"/>
          <dgm:chPref val="0"/>
          <dgm:bulletEnabled val="1"/>
        </dgm:presLayoutVars>
      </dgm:prSet>
      <dgm:spPr/>
    </dgm:pt>
    <dgm:pt modelId="{6672471A-0669-2242-8BB4-94AF8F470D93}" type="pres">
      <dgm:prSet presAssocID="{5D4B2FB2-B15A-48D3-B103-AEE52BDC74EF}" presName="parSh" presStyleCnt="0"/>
      <dgm:spPr/>
    </dgm:pt>
    <dgm:pt modelId="{F5E52366-0233-3F43-8D3F-BEC4C7E60A92}" type="pres">
      <dgm:prSet presAssocID="{5D4B2FB2-B15A-48D3-B103-AEE52BDC74EF}" presName="lineNode" presStyleLbl="alignAccFollowNode1" presStyleIdx="6" presStyleCnt="24"/>
      <dgm:spPr/>
    </dgm:pt>
    <dgm:pt modelId="{170BE6BF-E809-5847-96BB-AE49DE100A5E}" type="pres">
      <dgm:prSet presAssocID="{5D4B2FB2-B15A-48D3-B103-AEE52BDC74EF}" presName="lineArrowNode" presStyleLbl="alignAccFollowNode1" presStyleIdx="7" presStyleCnt="24"/>
      <dgm:spPr/>
    </dgm:pt>
    <dgm:pt modelId="{EAF1CC18-C3CD-9440-A7D4-FE5A2E554CC0}" type="pres">
      <dgm:prSet presAssocID="{49BBB7A5-917B-4193-BBAD-DF56D5881F96}" presName="sibTransNodeCircle" presStyleLbl="alignNode1" presStyleIdx="2" presStyleCnt="8">
        <dgm:presLayoutVars>
          <dgm:chMax val="0"/>
          <dgm:bulletEnabled/>
        </dgm:presLayoutVars>
      </dgm:prSet>
      <dgm:spPr/>
    </dgm:pt>
    <dgm:pt modelId="{ED81A870-436C-EA44-B9F6-03158C6126DE}" type="pres">
      <dgm:prSet presAssocID="{49BBB7A5-917B-4193-BBAD-DF56D5881F96}" presName="spacerBetweenCircleAndCallout" presStyleCnt="0">
        <dgm:presLayoutVars/>
      </dgm:prSet>
      <dgm:spPr/>
    </dgm:pt>
    <dgm:pt modelId="{5032D9A1-98FD-7149-97EA-D47028432465}" type="pres">
      <dgm:prSet presAssocID="{5D4B2FB2-B15A-48D3-B103-AEE52BDC74EF}" presName="nodeText" presStyleLbl="alignAccFollowNode1" presStyleIdx="8" presStyleCnt="24">
        <dgm:presLayoutVars>
          <dgm:bulletEnabled val="1"/>
        </dgm:presLayoutVars>
      </dgm:prSet>
      <dgm:spPr/>
    </dgm:pt>
    <dgm:pt modelId="{E669B534-15C7-8847-8CA8-AC1862ECF4CB}" type="pres">
      <dgm:prSet presAssocID="{49BBB7A5-917B-4193-BBAD-DF56D5881F96}" presName="sibTransComposite" presStyleCnt="0"/>
      <dgm:spPr/>
    </dgm:pt>
    <dgm:pt modelId="{AA6D8649-0D1F-784F-97F7-6A07FF1B97E1}" type="pres">
      <dgm:prSet presAssocID="{896EF564-7154-43C6-A097-18950B75423A}" presName="compositeNode" presStyleCnt="0"/>
      <dgm:spPr/>
    </dgm:pt>
    <dgm:pt modelId="{9DFF6590-A593-2645-B12E-D53D5F1C5019}" type="pres">
      <dgm:prSet presAssocID="{896EF564-7154-43C6-A097-18950B75423A}" presName="parTx" presStyleLbl="node1" presStyleIdx="0" presStyleCnt="0">
        <dgm:presLayoutVars>
          <dgm:chMax val="0"/>
          <dgm:chPref val="0"/>
          <dgm:bulletEnabled val="1"/>
        </dgm:presLayoutVars>
      </dgm:prSet>
      <dgm:spPr/>
    </dgm:pt>
    <dgm:pt modelId="{8C83B262-407C-9E4B-A1C5-B53DF4BE8C6F}" type="pres">
      <dgm:prSet presAssocID="{896EF564-7154-43C6-A097-18950B75423A}" presName="parSh" presStyleCnt="0"/>
      <dgm:spPr/>
    </dgm:pt>
    <dgm:pt modelId="{00A8CDBE-5449-E946-A83D-4417911855AB}" type="pres">
      <dgm:prSet presAssocID="{896EF564-7154-43C6-A097-18950B75423A}" presName="lineNode" presStyleLbl="alignAccFollowNode1" presStyleIdx="9" presStyleCnt="24"/>
      <dgm:spPr/>
    </dgm:pt>
    <dgm:pt modelId="{91262554-3D90-4C4D-8803-D740FF03EF3A}" type="pres">
      <dgm:prSet presAssocID="{896EF564-7154-43C6-A097-18950B75423A}" presName="lineArrowNode" presStyleLbl="alignAccFollowNode1" presStyleIdx="10" presStyleCnt="24"/>
      <dgm:spPr/>
    </dgm:pt>
    <dgm:pt modelId="{F324720E-4062-6140-88C3-441E5A675AA0}" type="pres">
      <dgm:prSet presAssocID="{39F0DB5D-930F-41A9-A0B9-5F88ACA34B9E}" presName="sibTransNodeCircle" presStyleLbl="alignNode1" presStyleIdx="3" presStyleCnt="8">
        <dgm:presLayoutVars>
          <dgm:chMax val="0"/>
          <dgm:bulletEnabled/>
        </dgm:presLayoutVars>
      </dgm:prSet>
      <dgm:spPr/>
    </dgm:pt>
    <dgm:pt modelId="{98412076-E28F-2E4A-902C-39B59EEB65E0}" type="pres">
      <dgm:prSet presAssocID="{39F0DB5D-930F-41A9-A0B9-5F88ACA34B9E}" presName="spacerBetweenCircleAndCallout" presStyleCnt="0">
        <dgm:presLayoutVars/>
      </dgm:prSet>
      <dgm:spPr/>
    </dgm:pt>
    <dgm:pt modelId="{9975A458-3C50-C740-A048-C4CC91B22F72}" type="pres">
      <dgm:prSet presAssocID="{896EF564-7154-43C6-A097-18950B75423A}" presName="nodeText" presStyleLbl="alignAccFollowNode1" presStyleIdx="11" presStyleCnt="24">
        <dgm:presLayoutVars>
          <dgm:bulletEnabled val="1"/>
        </dgm:presLayoutVars>
      </dgm:prSet>
      <dgm:spPr/>
    </dgm:pt>
    <dgm:pt modelId="{CA5C9FD6-339A-FE48-A54A-3E803D395E8E}" type="pres">
      <dgm:prSet presAssocID="{39F0DB5D-930F-41A9-A0B9-5F88ACA34B9E}" presName="sibTransComposite" presStyleCnt="0"/>
      <dgm:spPr/>
    </dgm:pt>
    <dgm:pt modelId="{F1C2834D-D650-7B4A-A6C6-067149A24B0E}" type="pres">
      <dgm:prSet presAssocID="{4BED66FC-E544-447B-AFC9-B82EB3C5BA71}" presName="compositeNode" presStyleCnt="0"/>
      <dgm:spPr/>
    </dgm:pt>
    <dgm:pt modelId="{CE05D88D-8380-3548-9021-1E4D78B4A94A}" type="pres">
      <dgm:prSet presAssocID="{4BED66FC-E544-447B-AFC9-B82EB3C5BA71}" presName="parTx" presStyleLbl="node1" presStyleIdx="0" presStyleCnt="0">
        <dgm:presLayoutVars>
          <dgm:chMax val="0"/>
          <dgm:chPref val="0"/>
          <dgm:bulletEnabled val="1"/>
        </dgm:presLayoutVars>
      </dgm:prSet>
      <dgm:spPr/>
    </dgm:pt>
    <dgm:pt modelId="{15E20367-A0F6-A04C-B9BD-23C8198D5318}" type="pres">
      <dgm:prSet presAssocID="{4BED66FC-E544-447B-AFC9-B82EB3C5BA71}" presName="parSh" presStyleCnt="0"/>
      <dgm:spPr/>
    </dgm:pt>
    <dgm:pt modelId="{F3969523-B8BA-E841-B193-F93B5B01A5CC}" type="pres">
      <dgm:prSet presAssocID="{4BED66FC-E544-447B-AFC9-B82EB3C5BA71}" presName="lineNode" presStyleLbl="alignAccFollowNode1" presStyleIdx="12" presStyleCnt="24"/>
      <dgm:spPr/>
    </dgm:pt>
    <dgm:pt modelId="{69A29F3C-E4A6-9043-8D09-15E456D9BFC7}" type="pres">
      <dgm:prSet presAssocID="{4BED66FC-E544-447B-AFC9-B82EB3C5BA71}" presName="lineArrowNode" presStyleLbl="alignAccFollowNode1" presStyleIdx="13" presStyleCnt="24"/>
      <dgm:spPr/>
    </dgm:pt>
    <dgm:pt modelId="{8E326A76-AE26-134E-8128-DBD7E326CEBB}" type="pres">
      <dgm:prSet presAssocID="{CE4990EC-843F-4A98-AB6D-07B09F01D935}" presName="sibTransNodeCircle" presStyleLbl="alignNode1" presStyleIdx="4" presStyleCnt="8">
        <dgm:presLayoutVars>
          <dgm:chMax val="0"/>
          <dgm:bulletEnabled/>
        </dgm:presLayoutVars>
      </dgm:prSet>
      <dgm:spPr/>
    </dgm:pt>
    <dgm:pt modelId="{99FEC8D8-E1B9-7F40-9A93-939F1C356754}" type="pres">
      <dgm:prSet presAssocID="{CE4990EC-843F-4A98-AB6D-07B09F01D935}" presName="spacerBetweenCircleAndCallout" presStyleCnt="0">
        <dgm:presLayoutVars/>
      </dgm:prSet>
      <dgm:spPr/>
    </dgm:pt>
    <dgm:pt modelId="{52517829-FB09-D643-B647-0DE6973FEC99}" type="pres">
      <dgm:prSet presAssocID="{4BED66FC-E544-447B-AFC9-B82EB3C5BA71}" presName="nodeText" presStyleLbl="alignAccFollowNode1" presStyleIdx="14" presStyleCnt="24">
        <dgm:presLayoutVars>
          <dgm:bulletEnabled val="1"/>
        </dgm:presLayoutVars>
      </dgm:prSet>
      <dgm:spPr/>
    </dgm:pt>
    <dgm:pt modelId="{848F6BD6-370B-D642-A205-5E841E19060E}" type="pres">
      <dgm:prSet presAssocID="{CE4990EC-843F-4A98-AB6D-07B09F01D935}" presName="sibTransComposite" presStyleCnt="0"/>
      <dgm:spPr/>
    </dgm:pt>
    <dgm:pt modelId="{FB5F7DF1-4912-E947-9CEF-C5313CF136E6}" type="pres">
      <dgm:prSet presAssocID="{C399E327-1F32-470A-813A-D61C303625E3}" presName="compositeNode" presStyleCnt="0"/>
      <dgm:spPr/>
    </dgm:pt>
    <dgm:pt modelId="{C3C75FB3-B229-B246-B67A-C3D0A956CA7C}" type="pres">
      <dgm:prSet presAssocID="{C399E327-1F32-470A-813A-D61C303625E3}" presName="parTx" presStyleLbl="node1" presStyleIdx="0" presStyleCnt="0">
        <dgm:presLayoutVars>
          <dgm:chMax val="0"/>
          <dgm:chPref val="0"/>
          <dgm:bulletEnabled val="1"/>
        </dgm:presLayoutVars>
      </dgm:prSet>
      <dgm:spPr/>
    </dgm:pt>
    <dgm:pt modelId="{56595ED9-0B70-3D4F-9B3A-631FBC4216E3}" type="pres">
      <dgm:prSet presAssocID="{C399E327-1F32-470A-813A-D61C303625E3}" presName="parSh" presStyleCnt="0"/>
      <dgm:spPr/>
    </dgm:pt>
    <dgm:pt modelId="{8B0D84CE-939D-C346-8AF9-5D97BCA64F19}" type="pres">
      <dgm:prSet presAssocID="{C399E327-1F32-470A-813A-D61C303625E3}" presName="lineNode" presStyleLbl="alignAccFollowNode1" presStyleIdx="15" presStyleCnt="24"/>
      <dgm:spPr/>
    </dgm:pt>
    <dgm:pt modelId="{25427059-67B7-6142-BA16-1B93A306FE93}" type="pres">
      <dgm:prSet presAssocID="{C399E327-1F32-470A-813A-D61C303625E3}" presName="lineArrowNode" presStyleLbl="alignAccFollowNode1" presStyleIdx="16" presStyleCnt="24"/>
      <dgm:spPr/>
    </dgm:pt>
    <dgm:pt modelId="{F3473D6E-8228-6A47-9F71-75074FE45525}" type="pres">
      <dgm:prSet presAssocID="{45C92F3C-937A-4E1E-9518-EDE2DD6F7FE4}" presName="sibTransNodeCircle" presStyleLbl="alignNode1" presStyleIdx="5" presStyleCnt="8">
        <dgm:presLayoutVars>
          <dgm:chMax val="0"/>
          <dgm:bulletEnabled/>
        </dgm:presLayoutVars>
      </dgm:prSet>
      <dgm:spPr/>
    </dgm:pt>
    <dgm:pt modelId="{762B6C82-0E5D-5545-AF47-8CAFCE5B3A8F}" type="pres">
      <dgm:prSet presAssocID="{45C92F3C-937A-4E1E-9518-EDE2DD6F7FE4}" presName="spacerBetweenCircleAndCallout" presStyleCnt="0">
        <dgm:presLayoutVars/>
      </dgm:prSet>
      <dgm:spPr/>
    </dgm:pt>
    <dgm:pt modelId="{80D5EB80-9631-AC4A-88EA-8F912A65E444}" type="pres">
      <dgm:prSet presAssocID="{C399E327-1F32-470A-813A-D61C303625E3}" presName="nodeText" presStyleLbl="alignAccFollowNode1" presStyleIdx="17" presStyleCnt="24">
        <dgm:presLayoutVars>
          <dgm:bulletEnabled val="1"/>
        </dgm:presLayoutVars>
      </dgm:prSet>
      <dgm:spPr/>
    </dgm:pt>
    <dgm:pt modelId="{65057DB4-794E-7D43-B087-BCA228E83629}" type="pres">
      <dgm:prSet presAssocID="{45C92F3C-937A-4E1E-9518-EDE2DD6F7FE4}" presName="sibTransComposite" presStyleCnt="0"/>
      <dgm:spPr/>
    </dgm:pt>
    <dgm:pt modelId="{1A8461C3-72B5-F445-9455-9A6A6BDAAC14}" type="pres">
      <dgm:prSet presAssocID="{CFEC743F-10A9-4985-84C5-01215A75FA98}" presName="compositeNode" presStyleCnt="0"/>
      <dgm:spPr/>
    </dgm:pt>
    <dgm:pt modelId="{5761F0C2-0DFD-2348-838C-6BABB3BC55DB}" type="pres">
      <dgm:prSet presAssocID="{CFEC743F-10A9-4985-84C5-01215A75FA98}" presName="parTx" presStyleLbl="node1" presStyleIdx="0" presStyleCnt="0">
        <dgm:presLayoutVars>
          <dgm:chMax val="0"/>
          <dgm:chPref val="0"/>
          <dgm:bulletEnabled val="1"/>
        </dgm:presLayoutVars>
      </dgm:prSet>
      <dgm:spPr/>
    </dgm:pt>
    <dgm:pt modelId="{A33684F7-3DBD-0D45-B703-F7ED53304A79}" type="pres">
      <dgm:prSet presAssocID="{CFEC743F-10A9-4985-84C5-01215A75FA98}" presName="parSh" presStyleCnt="0"/>
      <dgm:spPr/>
    </dgm:pt>
    <dgm:pt modelId="{D9667099-1A44-304C-884F-37F08F0F6BC2}" type="pres">
      <dgm:prSet presAssocID="{CFEC743F-10A9-4985-84C5-01215A75FA98}" presName="lineNode" presStyleLbl="alignAccFollowNode1" presStyleIdx="18" presStyleCnt="24"/>
      <dgm:spPr/>
    </dgm:pt>
    <dgm:pt modelId="{379BC04A-7939-ED40-B117-5BCF657BAB5A}" type="pres">
      <dgm:prSet presAssocID="{CFEC743F-10A9-4985-84C5-01215A75FA98}" presName="lineArrowNode" presStyleLbl="alignAccFollowNode1" presStyleIdx="19" presStyleCnt="24"/>
      <dgm:spPr/>
    </dgm:pt>
    <dgm:pt modelId="{C97E2CDD-756C-FC43-AF9C-11BB769A6361}" type="pres">
      <dgm:prSet presAssocID="{A067C79F-0669-4334-B462-7C258106FEB2}" presName="sibTransNodeCircle" presStyleLbl="alignNode1" presStyleIdx="6" presStyleCnt="8">
        <dgm:presLayoutVars>
          <dgm:chMax val="0"/>
          <dgm:bulletEnabled/>
        </dgm:presLayoutVars>
      </dgm:prSet>
      <dgm:spPr/>
    </dgm:pt>
    <dgm:pt modelId="{B294CC66-3DEC-B145-A68F-7543B12C9C20}" type="pres">
      <dgm:prSet presAssocID="{A067C79F-0669-4334-B462-7C258106FEB2}" presName="spacerBetweenCircleAndCallout" presStyleCnt="0">
        <dgm:presLayoutVars/>
      </dgm:prSet>
      <dgm:spPr/>
    </dgm:pt>
    <dgm:pt modelId="{F6C50CED-CDBE-B840-B31F-B735789252A5}" type="pres">
      <dgm:prSet presAssocID="{CFEC743F-10A9-4985-84C5-01215A75FA98}" presName="nodeText" presStyleLbl="alignAccFollowNode1" presStyleIdx="20" presStyleCnt="24">
        <dgm:presLayoutVars>
          <dgm:bulletEnabled val="1"/>
        </dgm:presLayoutVars>
      </dgm:prSet>
      <dgm:spPr/>
    </dgm:pt>
    <dgm:pt modelId="{6F372564-1E57-8240-B406-C6E609B3A7ED}" type="pres">
      <dgm:prSet presAssocID="{A067C79F-0669-4334-B462-7C258106FEB2}" presName="sibTransComposite" presStyleCnt="0"/>
      <dgm:spPr/>
    </dgm:pt>
    <dgm:pt modelId="{17E9F7F2-46F0-764A-BAB8-43075B0F7475}" type="pres">
      <dgm:prSet presAssocID="{1C0183C8-33B5-4892-AD4B-25C75CEE5A7B}" presName="compositeNode" presStyleCnt="0"/>
      <dgm:spPr/>
    </dgm:pt>
    <dgm:pt modelId="{F79DAF6E-1931-B34E-BCB6-33B7C53EEA73}" type="pres">
      <dgm:prSet presAssocID="{1C0183C8-33B5-4892-AD4B-25C75CEE5A7B}" presName="parTx" presStyleLbl="node1" presStyleIdx="0" presStyleCnt="0">
        <dgm:presLayoutVars>
          <dgm:chMax val="0"/>
          <dgm:chPref val="0"/>
          <dgm:bulletEnabled val="1"/>
        </dgm:presLayoutVars>
      </dgm:prSet>
      <dgm:spPr/>
    </dgm:pt>
    <dgm:pt modelId="{7E7AB697-21F2-6644-821D-56F0728DA1B2}" type="pres">
      <dgm:prSet presAssocID="{1C0183C8-33B5-4892-AD4B-25C75CEE5A7B}" presName="parSh" presStyleCnt="0"/>
      <dgm:spPr/>
    </dgm:pt>
    <dgm:pt modelId="{DF3A8D54-D972-8E42-BCF5-E94419EC62BD}" type="pres">
      <dgm:prSet presAssocID="{1C0183C8-33B5-4892-AD4B-25C75CEE5A7B}" presName="lineNode" presStyleLbl="alignAccFollowNode1" presStyleIdx="21" presStyleCnt="24"/>
      <dgm:spPr/>
    </dgm:pt>
    <dgm:pt modelId="{1AB14FFF-BA29-A143-9A4A-03D162EB715B}" type="pres">
      <dgm:prSet presAssocID="{1C0183C8-33B5-4892-AD4B-25C75CEE5A7B}" presName="lineArrowNode" presStyleLbl="alignAccFollowNode1" presStyleIdx="22" presStyleCnt="24"/>
      <dgm:spPr/>
    </dgm:pt>
    <dgm:pt modelId="{C9B4E667-5571-0A4A-B39A-EFF2D0001FB1}" type="pres">
      <dgm:prSet presAssocID="{8FCCEB42-1037-400D-BEA7-2D6586721FC3}" presName="sibTransNodeCircle" presStyleLbl="alignNode1" presStyleIdx="7" presStyleCnt="8">
        <dgm:presLayoutVars>
          <dgm:chMax val="0"/>
          <dgm:bulletEnabled/>
        </dgm:presLayoutVars>
      </dgm:prSet>
      <dgm:spPr/>
    </dgm:pt>
    <dgm:pt modelId="{4F389B15-33E5-8F4B-91DA-DE3BA0735A5D}" type="pres">
      <dgm:prSet presAssocID="{8FCCEB42-1037-400D-BEA7-2D6586721FC3}" presName="spacerBetweenCircleAndCallout" presStyleCnt="0">
        <dgm:presLayoutVars/>
      </dgm:prSet>
      <dgm:spPr/>
    </dgm:pt>
    <dgm:pt modelId="{896759D1-64EE-1848-BB25-14398209DB69}" type="pres">
      <dgm:prSet presAssocID="{1C0183C8-33B5-4892-AD4B-25C75CEE5A7B}" presName="nodeText" presStyleLbl="alignAccFollowNode1" presStyleIdx="23" presStyleCnt="24">
        <dgm:presLayoutVars>
          <dgm:bulletEnabled val="1"/>
        </dgm:presLayoutVars>
      </dgm:prSet>
      <dgm:spPr/>
    </dgm:pt>
  </dgm:ptLst>
  <dgm:cxnLst>
    <dgm:cxn modelId="{5B9AED04-2789-074F-97CD-BF1124EB149B}" type="presOf" srcId="{4BED66FC-E544-447B-AFC9-B82EB3C5BA71}" destId="{52517829-FB09-D643-B647-0DE6973FEC99}" srcOrd="0" destOrd="0" presId="urn:microsoft.com/office/officeart/2016/7/layout/LinearArrowProcessNumbered"/>
    <dgm:cxn modelId="{D1610D19-2C12-A441-8EB9-310041DCA99C}" type="presOf" srcId="{6B980B0C-1AAE-4CAF-8009-A0CA4DB5E5FB}" destId="{476A9DE9-FDF0-0A45-ACDB-D50D828510AD}" srcOrd="0" destOrd="0" presId="urn:microsoft.com/office/officeart/2016/7/layout/LinearArrowProcessNumbered"/>
    <dgm:cxn modelId="{89BC9B1F-EDAE-0E43-8F6A-9620D271F6ED}" type="presOf" srcId="{CE4990EC-843F-4A98-AB6D-07B09F01D935}" destId="{8E326A76-AE26-134E-8128-DBD7E326CEBB}" srcOrd="0" destOrd="0" presId="urn:microsoft.com/office/officeart/2016/7/layout/LinearArrowProcessNumbered"/>
    <dgm:cxn modelId="{043C7524-6C95-1243-9763-2E038C374906}" type="presOf" srcId="{A067C79F-0669-4334-B462-7C258106FEB2}" destId="{C97E2CDD-756C-FC43-AF9C-11BB769A6361}" srcOrd="0" destOrd="0" presId="urn:microsoft.com/office/officeart/2016/7/layout/LinearArrowProcessNumbered"/>
    <dgm:cxn modelId="{D3833C3D-3B4D-6045-B1CC-C79F0308D12B}" type="presOf" srcId="{24EE5FC6-6EA2-46B6-B8EF-E4AB8437CB9B}" destId="{1884DF1C-6C8F-CC41-9115-76699DA3C0A1}" srcOrd="0" destOrd="0" presId="urn:microsoft.com/office/officeart/2016/7/layout/LinearArrowProcessNumbered"/>
    <dgm:cxn modelId="{5016C762-9CC3-0645-81B6-6A27C5012080}" type="presOf" srcId="{382966B7-A19D-416E-B817-3C7B7C7A720D}" destId="{2E18B1AB-8AFC-694B-8F92-0DAE9362B1CA}" srcOrd="0" destOrd="0" presId="urn:microsoft.com/office/officeart/2016/7/layout/LinearArrowProcessNumbered"/>
    <dgm:cxn modelId="{EDC3E842-2DC5-9345-B043-598B6E79B5B4}" type="presOf" srcId="{956C01F2-2564-4627-ABB4-DF7C63B25757}" destId="{1F4BCEF7-18A6-8446-BF5E-962DB19915A1}" srcOrd="0" destOrd="0" presId="urn:microsoft.com/office/officeart/2016/7/layout/LinearArrowProcessNumbered"/>
    <dgm:cxn modelId="{C3A56B43-6F62-4047-B726-01ADFEA14451}" type="presOf" srcId="{8FCCEB42-1037-400D-BEA7-2D6586721FC3}" destId="{C9B4E667-5571-0A4A-B39A-EFF2D0001FB1}" srcOrd="0" destOrd="0" presId="urn:microsoft.com/office/officeart/2016/7/layout/LinearArrowProcessNumbered"/>
    <dgm:cxn modelId="{6FD45764-6060-4539-874D-F608C6E6639B}" srcId="{6B980B0C-1AAE-4CAF-8009-A0CA4DB5E5FB}" destId="{956C01F2-2564-4627-ABB4-DF7C63B25757}" srcOrd="0" destOrd="0" parTransId="{BC811E41-669A-4CF1-BC8E-87646E07D128}" sibTransId="{24EE5FC6-6EA2-46B6-B8EF-E4AB8437CB9B}"/>
    <dgm:cxn modelId="{38AD4946-C93A-4FB0-AD84-40C3ED373183}" srcId="{6B980B0C-1AAE-4CAF-8009-A0CA4DB5E5FB}" destId="{C399E327-1F32-470A-813A-D61C303625E3}" srcOrd="5" destOrd="0" parTransId="{32826B86-6243-4E16-9BBE-B1425F95D280}" sibTransId="{45C92F3C-937A-4E1E-9518-EDE2DD6F7FE4}"/>
    <dgm:cxn modelId="{64925C6A-81B4-2942-BA5D-BB418F2B76E7}" type="presOf" srcId="{C399E327-1F32-470A-813A-D61C303625E3}" destId="{80D5EB80-9631-AC4A-88EA-8F912A65E444}" srcOrd="0" destOrd="0" presId="urn:microsoft.com/office/officeart/2016/7/layout/LinearArrowProcessNumbered"/>
    <dgm:cxn modelId="{F53C8470-77C9-4291-9B0F-86187298DA2D}" srcId="{6B980B0C-1AAE-4CAF-8009-A0CA4DB5E5FB}" destId="{1C0183C8-33B5-4892-AD4B-25C75CEE5A7B}" srcOrd="7" destOrd="0" parTransId="{21A80096-3A66-4170-B621-844DDD02E7DC}" sibTransId="{8FCCEB42-1037-400D-BEA7-2D6586721FC3}"/>
    <dgm:cxn modelId="{FE3BDE7D-127A-724C-A776-10CAC72E2091}" type="presOf" srcId="{49BBB7A5-917B-4193-BBAD-DF56D5881F96}" destId="{EAF1CC18-C3CD-9440-A7D4-FE5A2E554CC0}" srcOrd="0" destOrd="0" presId="urn:microsoft.com/office/officeart/2016/7/layout/LinearArrowProcessNumbered"/>
    <dgm:cxn modelId="{83EE4893-0BBE-D742-B9FF-002934026CC9}" type="presOf" srcId="{CFEC743F-10A9-4985-84C5-01215A75FA98}" destId="{F6C50CED-CDBE-B840-B31F-B735789252A5}" srcOrd="0" destOrd="0" presId="urn:microsoft.com/office/officeart/2016/7/layout/LinearArrowProcessNumbered"/>
    <dgm:cxn modelId="{7217DF95-DF0E-FD4C-9236-F7BCF481D5E9}" type="presOf" srcId="{1343D672-1799-4B73-B7B0-76402A74BFEE}" destId="{B4086502-3A6D-FA4F-B8E5-47DDABD850D7}" srcOrd="0" destOrd="0" presId="urn:microsoft.com/office/officeart/2016/7/layout/LinearArrowProcessNumbered"/>
    <dgm:cxn modelId="{43682CA5-B912-4E84-B6DA-2D8A345B13C1}" srcId="{6B980B0C-1AAE-4CAF-8009-A0CA4DB5E5FB}" destId="{4BED66FC-E544-447B-AFC9-B82EB3C5BA71}" srcOrd="4" destOrd="0" parTransId="{9B17094E-9C7C-46B4-964A-946B3C7DFFC7}" sibTransId="{CE4990EC-843F-4A98-AB6D-07B09F01D935}"/>
    <dgm:cxn modelId="{4C183DA5-679B-44E1-AA00-90348F5E9FE2}" srcId="{6B980B0C-1AAE-4CAF-8009-A0CA4DB5E5FB}" destId="{896EF564-7154-43C6-A097-18950B75423A}" srcOrd="3" destOrd="0" parTransId="{21B3F514-3260-4943-941B-624192EE5A9C}" sibTransId="{39F0DB5D-930F-41A9-A0B9-5F88ACA34B9E}"/>
    <dgm:cxn modelId="{B6CC7DA5-FABE-4345-B0B4-17D1D2902BF6}" type="presOf" srcId="{896EF564-7154-43C6-A097-18950B75423A}" destId="{9975A458-3C50-C740-A048-C4CC91B22F72}" srcOrd="0" destOrd="0" presId="urn:microsoft.com/office/officeart/2016/7/layout/LinearArrowProcessNumbered"/>
    <dgm:cxn modelId="{A52765A7-2BA6-124D-8431-E54F94C482E7}" type="presOf" srcId="{39F0DB5D-930F-41A9-A0B9-5F88ACA34B9E}" destId="{F324720E-4062-6140-88C3-441E5A675AA0}" srcOrd="0" destOrd="0" presId="urn:microsoft.com/office/officeart/2016/7/layout/LinearArrowProcessNumbered"/>
    <dgm:cxn modelId="{FFC0FBC4-21C1-AC4E-A8A7-13151C5EF57D}" type="presOf" srcId="{45C92F3C-937A-4E1E-9518-EDE2DD6F7FE4}" destId="{F3473D6E-8228-6A47-9F71-75074FE45525}" srcOrd="0" destOrd="0" presId="urn:microsoft.com/office/officeart/2016/7/layout/LinearArrowProcessNumbered"/>
    <dgm:cxn modelId="{B43A07DD-E309-4BD2-A4A3-26F4FE9C0E73}" srcId="{6B980B0C-1AAE-4CAF-8009-A0CA4DB5E5FB}" destId="{382966B7-A19D-416E-B817-3C7B7C7A720D}" srcOrd="1" destOrd="0" parTransId="{703820D1-C741-4F04-B100-CF0E9DC9FE5F}" sibTransId="{1343D672-1799-4B73-B7B0-76402A74BFEE}"/>
    <dgm:cxn modelId="{F1B060E1-94BA-A44D-9AA8-1076ED922175}" type="presOf" srcId="{5D4B2FB2-B15A-48D3-B103-AEE52BDC74EF}" destId="{5032D9A1-98FD-7149-97EA-D47028432465}" srcOrd="0" destOrd="0" presId="urn:microsoft.com/office/officeart/2016/7/layout/LinearArrowProcessNumbered"/>
    <dgm:cxn modelId="{54FCC4E2-540B-4DF9-9F48-8340C33A5652}" srcId="{6B980B0C-1AAE-4CAF-8009-A0CA4DB5E5FB}" destId="{5D4B2FB2-B15A-48D3-B103-AEE52BDC74EF}" srcOrd="2" destOrd="0" parTransId="{7C906419-8482-4469-8537-CBAD2EACC9C4}" sibTransId="{49BBB7A5-917B-4193-BBAD-DF56D5881F96}"/>
    <dgm:cxn modelId="{CF933BE6-1AA7-43C8-AEC7-0DAC426B0752}" srcId="{6B980B0C-1AAE-4CAF-8009-A0CA4DB5E5FB}" destId="{CFEC743F-10A9-4985-84C5-01215A75FA98}" srcOrd="6" destOrd="0" parTransId="{86393ADC-7851-4A26-A19F-25BBD72F6E47}" sibTransId="{A067C79F-0669-4334-B462-7C258106FEB2}"/>
    <dgm:cxn modelId="{8BDA5CFB-355C-B341-AFCB-BAEF48656674}" type="presOf" srcId="{1C0183C8-33B5-4892-AD4B-25C75CEE5A7B}" destId="{896759D1-64EE-1848-BB25-14398209DB69}" srcOrd="0" destOrd="0" presId="urn:microsoft.com/office/officeart/2016/7/layout/LinearArrowProcessNumbered"/>
    <dgm:cxn modelId="{15C34831-D162-BA46-95E3-67C76DFFD410}" type="presParOf" srcId="{476A9DE9-FDF0-0A45-ACDB-D50D828510AD}" destId="{7C7959E3-351A-6249-BF0D-6C71B14B26A1}" srcOrd="0" destOrd="0" presId="urn:microsoft.com/office/officeart/2016/7/layout/LinearArrowProcessNumbered"/>
    <dgm:cxn modelId="{21119E7A-DD62-C04C-A6CA-EA93240BABF4}" type="presParOf" srcId="{7C7959E3-351A-6249-BF0D-6C71B14B26A1}" destId="{4D0D15F0-A45F-2B4B-92F9-428832A45473}" srcOrd="0" destOrd="0" presId="urn:microsoft.com/office/officeart/2016/7/layout/LinearArrowProcessNumbered"/>
    <dgm:cxn modelId="{17A98BCD-8298-154F-802E-729401B200F0}" type="presParOf" srcId="{7C7959E3-351A-6249-BF0D-6C71B14B26A1}" destId="{8822CE84-5E1A-E143-A5A8-87702C5E9101}" srcOrd="1" destOrd="0" presId="urn:microsoft.com/office/officeart/2016/7/layout/LinearArrowProcessNumbered"/>
    <dgm:cxn modelId="{99A7D4F1-8593-E746-8BE6-607115226AD4}" type="presParOf" srcId="{8822CE84-5E1A-E143-A5A8-87702C5E9101}" destId="{014B6726-AFAE-4844-A00A-7A113DE9AF93}" srcOrd="0" destOrd="0" presId="urn:microsoft.com/office/officeart/2016/7/layout/LinearArrowProcessNumbered"/>
    <dgm:cxn modelId="{E5376836-967C-4B42-A8D4-940B417B4C9C}" type="presParOf" srcId="{8822CE84-5E1A-E143-A5A8-87702C5E9101}" destId="{8A383CCC-A493-5348-85F2-6A4628FFFE00}" srcOrd="1" destOrd="0" presId="urn:microsoft.com/office/officeart/2016/7/layout/LinearArrowProcessNumbered"/>
    <dgm:cxn modelId="{70292261-D560-A843-A989-5C1348A1E204}" type="presParOf" srcId="{8822CE84-5E1A-E143-A5A8-87702C5E9101}" destId="{1884DF1C-6C8F-CC41-9115-76699DA3C0A1}" srcOrd="2" destOrd="0" presId="urn:microsoft.com/office/officeart/2016/7/layout/LinearArrowProcessNumbered"/>
    <dgm:cxn modelId="{A50306BB-F893-2C47-B14F-D3038416AD00}" type="presParOf" srcId="{8822CE84-5E1A-E143-A5A8-87702C5E9101}" destId="{980DF725-0156-B246-88C4-D7F2B8419F82}" srcOrd="3" destOrd="0" presId="urn:microsoft.com/office/officeart/2016/7/layout/LinearArrowProcessNumbered"/>
    <dgm:cxn modelId="{00430C25-E011-F640-A15F-A72B9985FCA1}" type="presParOf" srcId="{7C7959E3-351A-6249-BF0D-6C71B14B26A1}" destId="{1F4BCEF7-18A6-8446-BF5E-962DB19915A1}" srcOrd="2" destOrd="0" presId="urn:microsoft.com/office/officeart/2016/7/layout/LinearArrowProcessNumbered"/>
    <dgm:cxn modelId="{C6266533-617D-4B4F-80FB-33662A7B502B}" type="presParOf" srcId="{476A9DE9-FDF0-0A45-ACDB-D50D828510AD}" destId="{A9E96B24-9B45-9A45-85CA-FC74E4156E2E}" srcOrd="1" destOrd="0" presId="urn:microsoft.com/office/officeart/2016/7/layout/LinearArrowProcessNumbered"/>
    <dgm:cxn modelId="{2162A05F-57AE-9944-B28A-A56B34FB4918}" type="presParOf" srcId="{476A9DE9-FDF0-0A45-ACDB-D50D828510AD}" destId="{3D04CA14-D51B-8A4A-888C-D4E241D3DC11}" srcOrd="2" destOrd="0" presId="urn:microsoft.com/office/officeart/2016/7/layout/LinearArrowProcessNumbered"/>
    <dgm:cxn modelId="{264ABFE8-CF6E-9440-BAFB-B429D14BBBBB}" type="presParOf" srcId="{3D04CA14-D51B-8A4A-888C-D4E241D3DC11}" destId="{D2902CA4-4217-B740-891B-CC9103C5B0F1}" srcOrd="0" destOrd="0" presId="urn:microsoft.com/office/officeart/2016/7/layout/LinearArrowProcessNumbered"/>
    <dgm:cxn modelId="{AD71E1C3-6E1F-4E45-B9A7-A4007C42543F}" type="presParOf" srcId="{3D04CA14-D51B-8A4A-888C-D4E241D3DC11}" destId="{93AFF128-2DBF-7A4E-A710-BB49FC12957C}" srcOrd="1" destOrd="0" presId="urn:microsoft.com/office/officeart/2016/7/layout/LinearArrowProcessNumbered"/>
    <dgm:cxn modelId="{F0980F71-B2E2-BC41-9593-0CC761027129}" type="presParOf" srcId="{93AFF128-2DBF-7A4E-A710-BB49FC12957C}" destId="{4CEABADA-410A-3840-96EB-0F65F7534DD0}" srcOrd="0" destOrd="0" presId="urn:microsoft.com/office/officeart/2016/7/layout/LinearArrowProcessNumbered"/>
    <dgm:cxn modelId="{F3F2461B-2245-9A44-A5E5-38FD2F65B33A}" type="presParOf" srcId="{93AFF128-2DBF-7A4E-A710-BB49FC12957C}" destId="{9D7C2D5C-2FB3-294B-9100-C4397F8B86A0}" srcOrd="1" destOrd="0" presId="urn:microsoft.com/office/officeart/2016/7/layout/LinearArrowProcessNumbered"/>
    <dgm:cxn modelId="{8CCAEB10-FC02-8341-A816-404742F7F65C}" type="presParOf" srcId="{93AFF128-2DBF-7A4E-A710-BB49FC12957C}" destId="{B4086502-3A6D-FA4F-B8E5-47DDABD850D7}" srcOrd="2" destOrd="0" presId="urn:microsoft.com/office/officeart/2016/7/layout/LinearArrowProcessNumbered"/>
    <dgm:cxn modelId="{61542BA6-74CE-D94F-85AA-84E306567A15}" type="presParOf" srcId="{93AFF128-2DBF-7A4E-A710-BB49FC12957C}" destId="{8EB3B900-F3F1-E149-926C-CE54B434DE64}" srcOrd="3" destOrd="0" presId="urn:microsoft.com/office/officeart/2016/7/layout/LinearArrowProcessNumbered"/>
    <dgm:cxn modelId="{A0C75A46-DEEF-3A42-A1FF-927D7FB3078C}" type="presParOf" srcId="{3D04CA14-D51B-8A4A-888C-D4E241D3DC11}" destId="{2E18B1AB-8AFC-694B-8F92-0DAE9362B1CA}" srcOrd="2" destOrd="0" presId="urn:microsoft.com/office/officeart/2016/7/layout/LinearArrowProcessNumbered"/>
    <dgm:cxn modelId="{8B3D9EBC-327F-A44C-9399-00A1BE521E4F}" type="presParOf" srcId="{476A9DE9-FDF0-0A45-ACDB-D50D828510AD}" destId="{E2FB999B-E1AD-0448-A049-4626E8E0E9BF}" srcOrd="3" destOrd="0" presId="urn:microsoft.com/office/officeart/2016/7/layout/LinearArrowProcessNumbered"/>
    <dgm:cxn modelId="{1123304E-ACC6-BA42-A58C-C8DACD124F9B}" type="presParOf" srcId="{476A9DE9-FDF0-0A45-ACDB-D50D828510AD}" destId="{5B27D79F-2A0D-B941-ADFA-415B397CBB27}" srcOrd="4" destOrd="0" presId="urn:microsoft.com/office/officeart/2016/7/layout/LinearArrowProcessNumbered"/>
    <dgm:cxn modelId="{8B294DCC-19E2-F64D-8A4A-B217BCDBC88B}" type="presParOf" srcId="{5B27D79F-2A0D-B941-ADFA-415B397CBB27}" destId="{DF824E85-7679-B946-95D5-A5B3E64B5A93}" srcOrd="0" destOrd="0" presId="urn:microsoft.com/office/officeart/2016/7/layout/LinearArrowProcessNumbered"/>
    <dgm:cxn modelId="{1C5FC345-240F-9D42-9F9D-D6187ADF3D86}" type="presParOf" srcId="{5B27D79F-2A0D-B941-ADFA-415B397CBB27}" destId="{6672471A-0669-2242-8BB4-94AF8F470D93}" srcOrd="1" destOrd="0" presId="urn:microsoft.com/office/officeart/2016/7/layout/LinearArrowProcessNumbered"/>
    <dgm:cxn modelId="{8498B98F-0901-C243-925F-8D2A62BB0D17}" type="presParOf" srcId="{6672471A-0669-2242-8BB4-94AF8F470D93}" destId="{F5E52366-0233-3F43-8D3F-BEC4C7E60A92}" srcOrd="0" destOrd="0" presId="urn:microsoft.com/office/officeart/2016/7/layout/LinearArrowProcessNumbered"/>
    <dgm:cxn modelId="{2A3FB0BD-C012-584A-9DA0-2C86F5254547}" type="presParOf" srcId="{6672471A-0669-2242-8BB4-94AF8F470D93}" destId="{170BE6BF-E809-5847-96BB-AE49DE100A5E}" srcOrd="1" destOrd="0" presId="urn:microsoft.com/office/officeart/2016/7/layout/LinearArrowProcessNumbered"/>
    <dgm:cxn modelId="{695863B4-5305-2F42-B2C9-CD89F79C22FF}" type="presParOf" srcId="{6672471A-0669-2242-8BB4-94AF8F470D93}" destId="{EAF1CC18-C3CD-9440-A7D4-FE5A2E554CC0}" srcOrd="2" destOrd="0" presId="urn:microsoft.com/office/officeart/2016/7/layout/LinearArrowProcessNumbered"/>
    <dgm:cxn modelId="{E85B9BB4-6B45-F045-B0F2-44E19CBEF547}" type="presParOf" srcId="{6672471A-0669-2242-8BB4-94AF8F470D93}" destId="{ED81A870-436C-EA44-B9F6-03158C6126DE}" srcOrd="3" destOrd="0" presId="urn:microsoft.com/office/officeart/2016/7/layout/LinearArrowProcessNumbered"/>
    <dgm:cxn modelId="{BE2A3B39-1901-1B41-A7E8-119611738E22}" type="presParOf" srcId="{5B27D79F-2A0D-B941-ADFA-415B397CBB27}" destId="{5032D9A1-98FD-7149-97EA-D47028432465}" srcOrd="2" destOrd="0" presId="urn:microsoft.com/office/officeart/2016/7/layout/LinearArrowProcessNumbered"/>
    <dgm:cxn modelId="{FB3907E4-51AD-654A-B631-A03B4795BB22}" type="presParOf" srcId="{476A9DE9-FDF0-0A45-ACDB-D50D828510AD}" destId="{E669B534-15C7-8847-8CA8-AC1862ECF4CB}" srcOrd="5" destOrd="0" presId="urn:microsoft.com/office/officeart/2016/7/layout/LinearArrowProcessNumbered"/>
    <dgm:cxn modelId="{9DD3BD31-4DCF-8D4C-80C4-6D4916A2B49E}" type="presParOf" srcId="{476A9DE9-FDF0-0A45-ACDB-D50D828510AD}" destId="{AA6D8649-0D1F-784F-97F7-6A07FF1B97E1}" srcOrd="6" destOrd="0" presId="urn:microsoft.com/office/officeart/2016/7/layout/LinearArrowProcessNumbered"/>
    <dgm:cxn modelId="{2DA3A879-168A-EF40-B60A-C782FEE88752}" type="presParOf" srcId="{AA6D8649-0D1F-784F-97F7-6A07FF1B97E1}" destId="{9DFF6590-A593-2645-B12E-D53D5F1C5019}" srcOrd="0" destOrd="0" presId="urn:microsoft.com/office/officeart/2016/7/layout/LinearArrowProcessNumbered"/>
    <dgm:cxn modelId="{9FE41FED-1E5E-CF4A-B475-217D60BB3D24}" type="presParOf" srcId="{AA6D8649-0D1F-784F-97F7-6A07FF1B97E1}" destId="{8C83B262-407C-9E4B-A1C5-B53DF4BE8C6F}" srcOrd="1" destOrd="0" presId="urn:microsoft.com/office/officeart/2016/7/layout/LinearArrowProcessNumbered"/>
    <dgm:cxn modelId="{F60796FF-4F20-A241-9F0E-FCB9F0C231EF}" type="presParOf" srcId="{8C83B262-407C-9E4B-A1C5-B53DF4BE8C6F}" destId="{00A8CDBE-5449-E946-A83D-4417911855AB}" srcOrd="0" destOrd="0" presId="urn:microsoft.com/office/officeart/2016/7/layout/LinearArrowProcessNumbered"/>
    <dgm:cxn modelId="{35065DBF-5DAD-934C-8DB4-888BDAE040BD}" type="presParOf" srcId="{8C83B262-407C-9E4B-A1C5-B53DF4BE8C6F}" destId="{91262554-3D90-4C4D-8803-D740FF03EF3A}" srcOrd="1" destOrd="0" presId="urn:microsoft.com/office/officeart/2016/7/layout/LinearArrowProcessNumbered"/>
    <dgm:cxn modelId="{9EC91657-8925-4244-8B05-B28FDC329741}" type="presParOf" srcId="{8C83B262-407C-9E4B-A1C5-B53DF4BE8C6F}" destId="{F324720E-4062-6140-88C3-441E5A675AA0}" srcOrd="2" destOrd="0" presId="urn:microsoft.com/office/officeart/2016/7/layout/LinearArrowProcessNumbered"/>
    <dgm:cxn modelId="{ED952F1E-2D8D-2D40-BAB2-3738227FEF05}" type="presParOf" srcId="{8C83B262-407C-9E4B-A1C5-B53DF4BE8C6F}" destId="{98412076-E28F-2E4A-902C-39B59EEB65E0}" srcOrd="3" destOrd="0" presId="urn:microsoft.com/office/officeart/2016/7/layout/LinearArrowProcessNumbered"/>
    <dgm:cxn modelId="{4E42880D-FDBE-EC46-99FD-523285EE7C39}" type="presParOf" srcId="{AA6D8649-0D1F-784F-97F7-6A07FF1B97E1}" destId="{9975A458-3C50-C740-A048-C4CC91B22F72}" srcOrd="2" destOrd="0" presId="urn:microsoft.com/office/officeart/2016/7/layout/LinearArrowProcessNumbered"/>
    <dgm:cxn modelId="{6948151A-1B1E-104D-8850-D89727571D28}" type="presParOf" srcId="{476A9DE9-FDF0-0A45-ACDB-D50D828510AD}" destId="{CA5C9FD6-339A-FE48-A54A-3E803D395E8E}" srcOrd="7" destOrd="0" presId="urn:microsoft.com/office/officeart/2016/7/layout/LinearArrowProcessNumbered"/>
    <dgm:cxn modelId="{50930F8E-97A0-A74D-95E6-E4936557DD7C}" type="presParOf" srcId="{476A9DE9-FDF0-0A45-ACDB-D50D828510AD}" destId="{F1C2834D-D650-7B4A-A6C6-067149A24B0E}" srcOrd="8" destOrd="0" presId="urn:microsoft.com/office/officeart/2016/7/layout/LinearArrowProcessNumbered"/>
    <dgm:cxn modelId="{ACF776AB-7263-9442-8287-1EA9A9D8A5D7}" type="presParOf" srcId="{F1C2834D-D650-7B4A-A6C6-067149A24B0E}" destId="{CE05D88D-8380-3548-9021-1E4D78B4A94A}" srcOrd="0" destOrd="0" presId="urn:microsoft.com/office/officeart/2016/7/layout/LinearArrowProcessNumbered"/>
    <dgm:cxn modelId="{DF86D269-4188-6F44-BF0C-B59AF80A2CDB}" type="presParOf" srcId="{F1C2834D-D650-7B4A-A6C6-067149A24B0E}" destId="{15E20367-A0F6-A04C-B9BD-23C8198D5318}" srcOrd="1" destOrd="0" presId="urn:microsoft.com/office/officeart/2016/7/layout/LinearArrowProcessNumbered"/>
    <dgm:cxn modelId="{0B12CECF-01B8-EE40-A5B0-0433B0BBBC6D}" type="presParOf" srcId="{15E20367-A0F6-A04C-B9BD-23C8198D5318}" destId="{F3969523-B8BA-E841-B193-F93B5B01A5CC}" srcOrd="0" destOrd="0" presId="urn:microsoft.com/office/officeart/2016/7/layout/LinearArrowProcessNumbered"/>
    <dgm:cxn modelId="{54E03480-A059-9242-BDC2-996BFDB43481}" type="presParOf" srcId="{15E20367-A0F6-A04C-B9BD-23C8198D5318}" destId="{69A29F3C-E4A6-9043-8D09-15E456D9BFC7}" srcOrd="1" destOrd="0" presId="urn:microsoft.com/office/officeart/2016/7/layout/LinearArrowProcessNumbered"/>
    <dgm:cxn modelId="{CCB2DCF8-2171-BE4C-A8B8-26E3A787B189}" type="presParOf" srcId="{15E20367-A0F6-A04C-B9BD-23C8198D5318}" destId="{8E326A76-AE26-134E-8128-DBD7E326CEBB}" srcOrd="2" destOrd="0" presId="urn:microsoft.com/office/officeart/2016/7/layout/LinearArrowProcessNumbered"/>
    <dgm:cxn modelId="{E9C6EA7B-B22D-2644-AB4C-5889B561AF61}" type="presParOf" srcId="{15E20367-A0F6-A04C-B9BD-23C8198D5318}" destId="{99FEC8D8-E1B9-7F40-9A93-939F1C356754}" srcOrd="3" destOrd="0" presId="urn:microsoft.com/office/officeart/2016/7/layout/LinearArrowProcessNumbered"/>
    <dgm:cxn modelId="{B20A84F5-4B7B-C244-89DF-8495ECDF8001}" type="presParOf" srcId="{F1C2834D-D650-7B4A-A6C6-067149A24B0E}" destId="{52517829-FB09-D643-B647-0DE6973FEC99}" srcOrd="2" destOrd="0" presId="urn:microsoft.com/office/officeart/2016/7/layout/LinearArrowProcessNumbered"/>
    <dgm:cxn modelId="{A80016F6-510D-7C41-A51C-625C8F9027F4}" type="presParOf" srcId="{476A9DE9-FDF0-0A45-ACDB-D50D828510AD}" destId="{848F6BD6-370B-D642-A205-5E841E19060E}" srcOrd="9" destOrd="0" presId="urn:microsoft.com/office/officeart/2016/7/layout/LinearArrowProcessNumbered"/>
    <dgm:cxn modelId="{A612E9BF-E8A1-FB4A-A50C-CADD0A2AC465}" type="presParOf" srcId="{476A9DE9-FDF0-0A45-ACDB-D50D828510AD}" destId="{FB5F7DF1-4912-E947-9CEF-C5313CF136E6}" srcOrd="10" destOrd="0" presId="urn:microsoft.com/office/officeart/2016/7/layout/LinearArrowProcessNumbered"/>
    <dgm:cxn modelId="{098AA44A-1363-C047-8F10-3F67419BFE8D}" type="presParOf" srcId="{FB5F7DF1-4912-E947-9CEF-C5313CF136E6}" destId="{C3C75FB3-B229-B246-B67A-C3D0A956CA7C}" srcOrd="0" destOrd="0" presId="urn:microsoft.com/office/officeart/2016/7/layout/LinearArrowProcessNumbered"/>
    <dgm:cxn modelId="{776F5A9C-0EA1-4E43-B579-077D01553A15}" type="presParOf" srcId="{FB5F7DF1-4912-E947-9CEF-C5313CF136E6}" destId="{56595ED9-0B70-3D4F-9B3A-631FBC4216E3}" srcOrd="1" destOrd="0" presId="urn:microsoft.com/office/officeart/2016/7/layout/LinearArrowProcessNumbered"/>
    <dgm:cxn modelId="{66E5F433-6125-BE49-AA03-D4974990984A}" type="presParOf" srcId="{56595ED9-0B70-3D4F-9B3A-631FBC4216E3}" destId="{8B0D84CE-939D-C346-8AF9-5D97BCA64F19}" srcOrd="0" destOrd="0" presId="urn:microsoft.com/office/officeart/2016/7/layout/LinearArrowProcessNumbered"/>
    <dgm:cxn modelId="{A48F1513-F26F-0D4D-9E44-78C32F9B0849}" type="presParOf" srcId="{56595ED9-0B70-3D4F-9B3A-631FBC4216E3}" destId="{25427059-67B7-6142-BA16-1B93A306FE93}" srcOrd="1" destOrd="0" presId="urn:microsoft.com/office/officeart/2016/7/layout/LinearArrowProcessNumbered"/>
    <dgm:cxn modelId="{CDA2F18C-F6FE-244F-BB46-992922C4FCAC}" type="presParOf" srcId="{56595ED9-0B70-3D4F-9B3A-631FBC4216E3}" destId="{F3473D6E-8228-6A47-9F71-75074FE45525}" srcOrd="2" destOrd="0" presId="urn:microsoft.com/office/officeart/2016/7/layout/LinearArrowProcessNumbered"/>
    <dgm:cxn modelId="{0AC7881A-0F22-6549-A106-08EFEE25ED00}" type="presParOf" srcId="{56595ED9-0B70-3D4F-9B3A-631FBC4216E3}" destId="{762B6C82-0E5D-5545-AF47-8CAFCE5B3A8F}" srcOrd="3" destOrd="0" presId="urn:microsoft.com/office/officeart/2016/7/layout/LinearArrowProcessNumbered"/>
    <dgm:cxn modelId="{4245B61B-6BC6-884E-B6B5-4919D0F701D7}" type="presParOf" srcId="{FB5F7DF1-4912-E947-9CEF-C5313CF136E6}" destId="{80D5EB80-9631-AC4A-88EA-8F912A65E444}" srcOrd="2" destOrd="0" presId="urn:microsoft.com/office/officeart/2016/7/layout/LinearArrowProcessNumbered"/>
    <dgm:cxn modelId="{3C1C1B8D-B1F8-B845-BBB5-4875C9A88A46}" type="presParOf" srcId="{476A9DE9-FDF0-0A45-ACDB-D50D828510AD}" destId="{65057DB4-794E-7D43-B087-BCA228E83629}" srcOrd="11" destOrd="0" presId="urn:microsoft.com/office/officeart/2016/7/layout/LinearArrowProcessNumbered"/>
    <dgm:cxn modelId="{3B40836B-54DD-4948-BD76-FAC921CA9A8E}" type="presParOf" srcId="{476A9DE9-FDF0-0A45-ACDB-D50D828510AD}" destId="{1A8461C3-72B5-F445-9455-9A6A6BDAAC14}" srcOrd="12" destOrd="0" presId="urn:microsoft.com/office/officeart/2016/7/layout/LinearArrowProcessNumbered"/>
    <dgm:cxn modelId="{EB7D023E-6C19-774D-BE54-236763BF655D}" type="presParOf" srcId="{1A8461C3-72B5-F445-9455-9A6A6BDAAC14}" destId="{5761F0C2-0DFD-2348-838C-6BABB3BC55DB}" srcOrd="0" destOrd="0" presId="urn:microsoft.com/office/officeart/2016/7/layout/LinearArrowProcessNumbered"/>
    <dgm:cxn modelId="{A5BB0792-6416-A44E-ACF9-0812C242A90D}" type="presParOf" srcId="{1A8461C3-72B5-F445-9455-9A6A6BDAAC14}" destId="{A33684F7-3DBD-0D45-B703-F7ED53304A79}" srcOrd="1" destOrd="0" presId="urn:microsoft.com/office/officeart/2016/7/layout/LinearArrowProcessNumbered"/>
    <dgm:cxn modelId="{E942A28A-5B65-0D4C-B352-AF25D2FEC5D6}" type="presParOf" srcId="{A33684F7-3DBD-0D45-B703-F7ED53304A79}" destId="{D9667099-1A44-304C-884F-37F08F0F6BC2}" srcOrd="0" destOrd="0" presId="urn:microsoft.com/office/officeart/2016/7/layout/LinearArrowProcessNumbered"/>
    <dgm:cxn modelId="{AB12A177-8403-C545-B846-F0CB108C5170}" type="presParOf" srcId="{A33684F7-3DBD-0D45-B703-F7ED53304A79}" destId="{379BC04A-7939-ED40-B117-5BCF657BAB5A}" srcOrd="1" destOrd="0" presId="urn:microsoft.com/office/officeart/2016/7/layout/LinearArrowProcessNumbered"/>
    <dgm:cxn modelId="{6216668F-64F6-074C-A92C-EFADCBD8A1E9}" type="presParOf" srcId="{A33684F7-3DBD-0D45-B703-F7ED53304A79}" destId="{C97E2CDD-756C-FC43-AF9C-11BB769A6361}" srcOrd="2" destOrd="0" presId="urn:microsoft.com/office/officeart/2016/7/layout/LinearArrowProcessNumbered"/>
    <dgm:cxn modelId="{89F5791D-3724-BD44-951B-187CC78B0104}" type="presParOf" srcId="{A33684F7-3DBD-0D45-B703-F7ED53304A79}" destId="{B294CC66-3DEC-B145-A68F-7543B12C9C20}" srcOrd="3" destOrd="0" presId="urn:microsoft.com/office/officeart/2016/7/layout/LinearArrowProcessNumbered"/>
    <dgm:cxn modelId="{3805EFB1-4293-1746-B764-A0434AE81BD8}" type="presParOf" srcId="{1A8461C3-72B5-F445-9455-9A6A6BDAAC14}" destId="{F6C50CED-CDBE-B840-B31F-B735789252A5}" srcOrd="2" destOrd="0" presId="urn:microsoft.com/office/officeart/2016/7/layout/LinearArrowProcessNumbered"/>
    <dgm:cxn modelId="{C1FDB651-408B-AF45-A030-973F5BE604E2}" type="presParOf" srcId="{476A9DE9-FDF0-0A45-ACDB-D50D828510AD}" destId="{6F372564-1E57-8240-B406-C6E609B3A7ED}" srcOrd="13" destOrd="0" presId="urn:microsoft.com/office/officeart/2016/7/layout/LinearArrowProcessNumbered"/>
    <dgm:cxn modelId="{C136EAC8-4F21-2C4C-931B-23ABE06FCA0A}" type="presParOf" srcId="{476A9DE9-FDF0-0A45-ACDB-D50D828510AD}" destId="{17E9F7F2-46F0-764A-BAB8-43075B0F7475}" srcOrd="14" destOrd="0" presId="urn:microsoft.com/office/officeart/2016/7/layout/LinearArrowProcessNumbered"/>
    <dgm:cxn modelId="{814E6D4E-373A-FF41-A8D4-D9C0EAF4279A}" type="presParOf" srcId="{17E9F7F2-46F0-764A-BAB8-43075B0F7475}" destId="{F79DAF6E-1931-B34E-BCB6-33B7C53EEA73}" srcOrd="0" destOrd="0" presId="urn:microsoft.com/office/officeart/2016/7/layout/LinearArrowProcessNumbered"/>
    <dgm:cxn modelId="{7A5AAFC9-BB69-B34A-A4B8-B501C2E0CD0A}" type="presParOf" srcId="{17E9F7F2-46F0-764A-BAB8-43075B0F7475}" destId="{7E7AB697-21F2-6644-821D-56F0728DA1B2}" srcOrd="1" destOrd="0" presId="urn:microsoft.com/office/officeart/2016/7/layout/LinearArrowProcessNumbered"/>
    <dgm:cxn modelId="{A897BEA4-8927-3944-9A0F-95049E4E76DC}" type="presParOf" srcId="{7E7AB697-21F2-6644-821D-56F0728DA1B2}" destId="{DF3A8D54-D972-8E42-BCF5-E94419EC62BD}" srcOrd="0" destOrd="0" presId="urn:microsoft.com/office/officeart/2016/7/layout/LinearArrowProcessNumbered"/>
    <dgm:cxn modelId="{7D8E3518-BA52-0149-9F15-4333BB3CD4FF}" type="presParOf" srcId="{7E7AB697-21F2-6644-821D-56F0728DA1B2}" destId="{1AB14FFF-BA29-A143-9A4A-03D162EB715B}" srcOrd="1" destOrd="0" presId="urn:microsoft.com/office/officeart/2016/7/layout/LinearArrowProcessNumbered"/>
    <dgm:cxn modelId="{B0B315EC-40CB-4D47-8026-E89C27BF277E}" type="presParOf" srcId="{7E7AB697-21F2-6644-821D-56F0728DA1B2}" destId="{C9B4E667-5571-0A4A-B39A-EFF2D0001FB1}" srcOrd="2" destOrd="0" presId="urn:microsoft.com/office/officeart/2016/7/layout/LinearArrowProcessNumbered"/>
    <dgm:cxn modelId="{EFC03034-3B0D-B949-8DC9-937E0412B85C}" type="presParOf" srcId="{7E7AB697-21F2-6644-821D-56F0728DA1B2}" destId="{4F389B15-33E5-8F4B-91DA-DE3BA0735A5D}" srcOrd="3" destOrd="0" presId="urn:microsoft.com/office/officeart/2016/7/layout/LinearArrowProcessNumbered"/>
    <dgm:cxn modelId="{B709E174-A603-DC4B-9197-1E3267A345B3}" type="presParOf" srcId="{17E9F7F2-46F0-764A-BAB8-43075B0F7475}" destId="{896759D1-64EE-1848-BB25-14398209DB69}" srcOrd="2" destOrd="0" presId="urn:microsoft.com/office/officeart/2016/7/layout/LinearArrowProcessNumbered"/>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5852458-BA88-467F-9DE7-E04DF62690EA}" type="doc">
      <dgm:prSet loTypeId="urn:microsoft.com/office/officeart/2005/8/layout/hProcess9" loCatId="process" qsTypeId="urn:microsoft.com/office/officeart/2005/8/quickstyle/simple1" qsCatId="simple" csTypeId="urn:microsoft.com/office/officeart/2005/8/colors/colorful5" csCatId="colorful"/>
      <dgm:spPr/>
      <dgm:t>
        <a:bodyPr/>
        <a:lstStyle/>
        <a:p>
          <a:endParaRPr lang="en-US"/>
        </a:p>
      </dgm:t>
    </dgm:pt>
    <dgm:pt modelId="{8DE482BE-2F90-4082-9A62-B28FB6F61627}">
      <dgm:prSet/>
      <dgm:spPr/>
      <dgm:t>
        <a:bodyPr/>
        <a:lstStyle/>
        <a:p>
          <a:r>
            <a:rPr lang="en-GB"/>
            <a:t>In conclusion, Bowlby’s Attachment Theory helps explain Isaac’s behaviour and emotional development. His separation anxiety, clinginess, withdrawal, and communication difficulties may be connected to insecure attachment and inconsistent experiences in his early years.</a:t>
          </a:r>
          <a:endParaRPr lang="en-US"/>
        </a:p>
      </dgm:t>
    </dgm:pt>
    <dgm:pt modelId="{0EF0515D-0A49-456D-A657-1E31121CD2A8}" type="parTrans" cxnId="{E4A0F6DA-41F4-4D6A-953F-CEA6A9A02E33}">
      <dgm:prSet/>
      <dgm:spPr/>
      <dgm:t>
        <a:bodyPr/>
        <a:lstStyle/>
        <a:p>
          <a:endParaRPr lang="en-US"/>
        </a:p>
      </dgm:t>
    </dgm:pt>
    <dgm:pt modelId="{EC83D59F-8C5D-4217-97AB-6B0C7676A551}" type="sibTrans" cxnId="{E4A0F6DA-41F4-4D6A-953F-CEA6A9A02E33}">
      <dgm:prSet/>
      <dgm:spPr/>
      <dgm:t>
        <a:bodyPr/>
        <a:lstStyle/>
        <a:p>
          <a:endParaRPr lang="en-US"/>
        </a:p>
      </dgm:t>
    </dgm:pt>
    <dgm:pt modelId="{04C0D3C8-7CB7-46F7-B1EF-BBAA68D28011}">
      <dgm:prSet/>
      <dgm:spPr/>
      <dgm:t>
        <a:bodyPr/>
        <a:lstStyle/>
        <a:p>
          <a:r>
            <a:rPr lang="en-GB"/>
            <a:t>The theory shows the importance of stable relationships, emotional security, and caring adults who respond to a child’s needs. By using attachment-based support, professionals can help Isaac build confidence, improve his communication skills, and develop positive relationships with others.</a:t>
          </a:r>
          <a:endParaRPr lang="en-US"/>
        </a:p>
      </dgm:t>
    </dgm:pt>
    <dgm:pt modelId="{1FB578D4-4978-47F3-8D60-CA72D10FCD9F}" type="parTrans" cxnId="{F348D679-6B3D-4C92-98D1-AE0DC83B7255}">
      <dgm:prSet/>
      <dgm:spPr/>
      <dgm:t>
        <a:bodyPr/>
        <a:lstStyle/>
        <a:p>
          <a:endParaRPr lang="en-US"/>
        </a:p>
      </dgm:t>
    </dgm:pt>
    <dgm:pt modelId="{AF2C6E21-6DF0-4470-BA66-229C34C2824D}" type="sibTrans" cxnId="{F348D679-6B3D-4C92-98D1-AE0DC83B7255}">
      <dgm:prSet/>
      <dgm:spPr/>
      <dgm:t>
        <a:bodyPr/>
        <a:lstStyle/>
        <a:p>
          <a:endParaRPr lang="en-US"/>
        </a:p>
      </dgm:t>
    </dgm:pt>
    <dgm:pt modelId="{95BCC036-7450-4F4F-9CE6-F224769B59FB}">
      <dgm:prSet/>
      <dgm:spPr/>
      <dgm:t>
        <a:bodyPr/>
        <a:lstStyle/>
        <a:p>
          <a:r>
            <a:rPr lang="en-GB"/>
            <a:t>Although Bowlby’s theory has some weaknesses, it is still useful for helping Early Years professionals understand and support children who are experiencing emotional difficulties.</a:t>
          </a:r>
          <a:endParaRPr lang="en-US"/>
        </a:p>
      </dgm:t>
    </dgm:pt>
    <dgm:pt modelId="{B24FC354-E41C-4526-9F5E-4F2BF38E6C07}" type="parTrans" cxnId="{59005241-A25B-4E44-9703-27758A8A6110}">
      <dgm:prSet/>
      <dgm:spPr/>
      <dgm:t>
        <a:bodyPr/>
        <a:lstStyle/>
        <a:p>
          <a:endParaRPr lang="en-US"/>
        </a:p>
      </dgm:t>
    </dgm:pt>
    <dgm:pt modelId="{DF583307-D6F8-4FC4-BF80-A767950A0925}" type="sibTrans" cxnId="{59005241-A25B-4E44-9703-27758A8A6110}">
      <dgm:prSet/>
      <dgm:spPr/>
      <dgm:t>
        <a:bodyPr/>
        <a:lstStyle/>
        <a:p>
          <a:endParaRPr lang="en-US"/>
        </a:p>
      </dgm:t>
    </dgm:pt>
    <dgm:pt modelId="{3E3D2CCC-E1E4-8842-A978-9972706F8452}" type="pres">
      <dgm:prSet presAssocID="{B5852458-BA88-467F-9DE7-E04DF62690EA}" presName="CompostProcess" presStyleCnt="0">
        <dgm:presLayoutVars>
          <dgm:dir/>
          <dgm:resizeHandles val="exact"/>
        </dgm:presLayoutVars>
      </dgm:prSet>
      <dgm:spPr/>
    </dgm:pt>
    <dgm:pt modelId="{CF63479C-4A00-FF48-BF35-E30ECCD60AF4}" type="pres">
      <dgm:prSet presAssocID="{B5852458-BA88-467F-9DE7-E04DF62690EA}" presName="arrow" presStyleLbl="bgShp" presStyleIdx="0" presStyleCnt="1"/>
      <dgm:spPr/>
    </dgm:pt>
    <dgm:pt modelId="{D6BE2FE5-DA61-E445-9AAF-31EABE0FF8BE}" type="pres">
      <dgm:prSet presAssocID="{B5852458-BA88-467F-9DE7-E04DF62690EA}" presName="linearProcess" presStyleCnt="0"/>
      <dgm:spPr/>
    </dgm:pt>
    <dgm:pt modelId="{78DE1B04-2A01-D34B-B4D2-969360143599}" type="pres">
      <dgm:prSet presAssocID="{8DE482BE-2F90-4082-9A62-B28FB6F61627}" presName="textNode" presStyleLbl="node1" presStyleIdx="0" presStyleCnt="3">
        <dgm:presLayoutVars>
          <dgm:bulletEnabled val="1"/>
        </dgm:presLayoutVars>
      </dgm:prSet>
      <dgm:spPr/>
    </dgm:pt>
    <dgm:pt modelId="{A1D2BCA0-7E68-3046-92ED-CC596E809CF5}" type="pres">
      <dgm:prSet presAssocID="{EC83D59F-8C5D-4217-97AB-6B0C7676A551}" presName="sibTrans" presStyleCnt="0"/>
      <dgm:spPr/>
    </dgm:pt>
    <dgm:pt modelId="{74628E0D-4656-EC4C-84CD-20354D71FE85}" type="pres">
      <dgm:prSet presAssocID="{04C0D3C8-7CB7-46F7-B1EF-BBAA68D28011}" presName="textNode" presStyleLbl="node1" presStyleIdx="1" presStyleCnt="3">
        <dgm:presLayoutVars>
          <dgm:bulletEnabled val="1"/>
        </dgm:presLayoutVars>
      </dgm:prSet>
      <dgm:spPr/>
    </dgm:pt>
    <dgm:pt modelId="{2481B771-1AC2-DB46-9928-1F336589CF85}" type="pres">
      <dgm:prSet presAssocID="{AF2C6E21-6DF0-4470-BA66-229C34C2824D}" presName="sibTrans" presStyleCnt="0"/>
      <dgm:spPr/>
    </dgm:pt>
    <dgm:pt modelId="{95F9AF8E-804B-6045-854D-53B6D1FB8BC8}" type="pres">
      <dgm:prSet presAssocID="{95BCC036-7450-4F4F-9CE6-F224769B59FB}" presName="textNode" presStyleLbl="node1" presStyleIdx="2" presStyleCnt="3">
        <dgm:presLayoutVars>
          <dgm:bulletEnabled val="1"/>
        </dgm:presLayoutVars>
      </dgm:prSet>
      <dgm:spPr/>
    </dgm:pt>
  </dgm:ptLst>
  <dgm:cxnLst>
    <dgm:cxn modelId="{51EAE75E-3F99-3B44-B4A4-0F2B23F88444}" type="presOf" srcId="{8DE482BE-2F90-4082-9A62-B28FB6F61627}" destId="{78DE1B04-2A01-D34B-B4D2-969360143599}" srcOrd="0" destOrd="0" presId="urn:microsoft.com/office/officeart/2005/8/layout/hProcess9"/>
    <dgm:cxn modelId="{59005241-A25B-4E44-9703-27758A8A6110}" srcId="{B5852458-BA88-467F-9DE7-E04DF62690EA}" destId="{95BCC036-7450-4F4F-9CE6-F224769B59FB}" srcOrd="2" destOrd="0" parTransId="{B24FC354-E41C-4526-9F5E-4F2BF38E6C07}" sibTransId="{DF583307-D6F8-4FC4-BF80-A767950A0925}"/>
    <dgm:cxn modelId="{F348D679-6B3D-4C92-98D1-AE0DC83B7255}" srcId="{B5852458-BA88-467F-9DE7-E04DF62690EA}" destId="{04C0D3C8-7CB7-46F7-B1EF-BBAA68D28011}" srcOrd="1" destOrd="0" parTransId="{1FB578D4-4978-47F3-8D60-CA72D10FCD9F}" sibTransId="{AF2C6E21-6DF0-4470-BA66-229C34C2824D}"/>
    <dgm:cxn modelId="{1BA0BA81-EE64-7640-85D4-00DEF25F09CB}" type="presOf" srcId="{04C0D3C8-7CB7-46F7-B1EF-BBAA68D28011}" destId="{74628E0D-4656-EC4C-84CD-20354D71FE85}" srcOrd="0" destOrd="0" presId="urn:microsoft.com/office/officeart/2005/8/layout/hProcess9"/>
    <dgm:cxn modelId="{7D3180C3-E066-1D46-9862-81690DDF1262}" type="presOf" srcId="{B5852458-BA88-467F-9DE7-E04DF62690EA}" destId="{3E3D2CCC-E1E4-8842-A978-9972706F8452}" srcOrd="0" destOrd="0" presId="urn:microsoft.com/office/officeart/2005/8/layout/hProcess9"/>
    <dgm:cxn modelId="{E4A0F6DA-41F4-4D6A-953F-CEA6A9A02E33}" srcId="{B5852458-BA88-467F-9DE7-E04DF62690EA}" destId="{8DE482BE-2F90-4082-9A62-B28FB6F61627}" srcOrd="0" destOrd="0" parTransId="{0EF0515D-0A49-456D-A657-1E31121CD2A8}" sibTransId="{EC83D59F-8C5D-4217-97AB-6B0C7676A551}"/>
    <dgm:cxn modelId="{093F6DDF-61B9-7949-BD38-4FE9DFF5217A}" type="presOf" srcId="{95BCC036-7450-4F4F-9CE6-F224769B59FB}" destId="{95F9AF8E-804B-6045-854D-53B6D1FB8BC8}" srcOrd="0" destOrd="0" presId="urn:microsoft.com/office/officeart/2005/8/layout/hProcess9"/>
    <dgm:cxn modelId="{3A12332B-FF4B-594A-89C6-FFB1CA3D870F}" type="presParOf" srcId="{3E3D2CCC-E1E4-8842-A978-9972706F8452}" destId="{CF63479C-4A00-FF48-BF35-E30ECCD60AF4}" srcOrd="0" destOrd="0" presId="urn:microsoft.com/office/officeart/2005/8/layout/hProcess9"/>
    <dgm:cxn modelId="{E5BF36F9-F295-BE45-A6EC-6D9020974D4C}" type="presParOf" srcId="{3E3D2CCC-E1E4-8842-A978-9972706F8452}" destId="{D6BE2FE5-DA61-E445-9AAF-31EABE0FF8BE}" srcOrd="1" destOrd="0" presId="urn:microsoft.com/office/officeart/2005/8/layout/hProcess9"/>
    <dgm:cxn modelId="{6E7D67C1-6D7F-0D40-892B-64C0807EAA53}" type="presParOf" srcId="{D6BE2FE5-DA61-E445-9AAF-31EABE0FF8BE}" destId="{78DE1B04-2A01-D34B-B4D2-969360143599}" srcOrd="0" destOrd="0" presId="urn:microsoft.com/office/officeart/2005/8/layout/hProcess9"/>
    <dgm:cxn modelId="{879085A7-DDC6-E647-89C1-66E4E0A34FAB}" type="presParOf" srcId="{D6BE2FE5-DA61-E445-9AAF-31EABE0FF8BE}" destId="{A1D2BCA0-7E68-3046-92ED-CC596E809CF5}" srcOrd="1" destOrd="0" presId="urn:microsoft.com/office/officeart/2005/8/layout/hProcess9"/>
    <dgm:cxn modelId="{C03F0091-1989-8F4C-88D9-C8F5EFC047DB}" type="presParOf" srcId="{D6BE2FE5-DA61-E445-9AAF-31EABE0FF8BE}" destId="{74628E0D-4656-EC4C-84CD-20354D71FE85}" srcOrd="2" destOrd="0" presId="urn:microsoft.com/office/officeart/2005/8/layout/hProcess9"/>
    <dgm:cxn modelId="{F516F681-5991-194D-84F4-170A811E3535}" type="presParOf" srcId="{D6BE2FE5-DA61-E445-9AAF-31EABE0FF8BE}" destId="{2481B771-1AC2-DB46-9928-1F336589CF85}" srcOrd="3" destOrd="0" presId="urn:microsoft.com/office/officeart/2005/8/layout/hProcess9"/>
    <dgm:cxn modelId="{FFC4B4F7-03AE-FF40-9515-5E4FF0463F18}" type="presParOf" srcId="{D6BE2FE5-DA61-E445-9AAF-31EABE0FF8BE}" destId="{95F9AF8E-804B-6045-854D-53B6D1FB8BC8}" srcOrd="4" destOrd="0" presId="urn:microsoft.com/office/officeart/2005/8/layout/hProcess9"/>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6CDE7AC-9607-FA42-B99D-8AA37EC27FE3}">
      <dsp:nvSpPr>
        <dsp:cNvPr id="0" name=""/>
        <dsp:cNvSpPr/>
      </dsp:nvSpPr>
      <dsp:spPr>
        <a:xfrm>
          <a:off x="781487" y="289240"/>
          <a:ext cx="620127" cy="72"/>
        </a:xfrm>
        <a:prstGeom prst="rect">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B4C897B3-2AE2-434B-B25B-0D84DE1371E1}">
      <dsp:nvSpPr>
        <dsp:cNvPr id="0" name=""/>
        <dsp:cNvSpPr/>
      </dsp:nvSpPr>
      <dsp:spPr>
        <a:xfrm>
          <a:off x="1438822" y="237185"/>
          <a:ext cx="71314" cy="133947"/>
        </a:xfrm>
        <a:prstGeom prst="chevron">
          <a:avLst>
            <a:gd name="adj" fmla="val 90000"/>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63F99982-797D-EA48-8C4D-CEE300C69AA8}">
      <dsp:nvSpPr>
        <dsp:cNvPr id="0" name=""/>
        <dsp:cNvSpPr/>
      </dsp:nvSpPr>
      <dsp:spPr>
        <a:xfrm>
          <a:off x="414695" y="0"/>
          <a:ext cx="578552" cy="578552"/>
        </a:xfrm>
        <a:prstGeom prst="ellips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451" tIns="22451" rIns="22451" bIns="22451" numCol="1" spcCol="1270" anchor="ctr" anchorCtr="0">
          <a:noAutofit/>
        </a:bodyPr>
        <a:lstStyle/>
        <a:p>
          <a:pPr marL="0" lvl="0" indent="0" algn="ctr" defTabSz="1155700">
            <a:lnSpc>
              <a:spcPct val="90000"/>
            </a:lnSpc>
            <a:spcBef>
              <a:spcPct val="0"/>
            </a:spcBef>
            <a:spcAft>
              <a:spcPct val="35000"/>
            </a:spcAft>
            <a:buNone/>
          </a:pPr>
          <a:r>
            <a:rPr lang="en-US" sz="2600" kern="1200"/>
            <a:t>1</a:t>
          </a:r>
        </a:p>
      </dsp:txBody>
      <dsp:txXfrm>
        <a:off x="499422" y="84727"/>
        <a:ext cx="409098" cy="409098"/>
      </dsp:txXfrm>
    </dsp:sp>
    <dsp:sp modelId="{E814F844-31E0-2B4A-958A-77E75F4F7C5C}">
      <dsp:nvSpPr>
        <dsp:cNvPr id="0" name=""/>
        <dsp:cNvSpPr/>
      </dsp:nvSpPr>
      <dsp:spPr>
        <a:xfrm>
          <a:off x="6329" y="744152"/>
          <a:ext cx="1395285" cy="1945914"/>
        </a:xfrm>
        <a:prstGeom prst="upArrowCallout">
          <a:avLst>
            <a:gd name="adj1" fmla="val 50000"/>
            <a:gd name="adj2" fmla="val 20000"/>
            <a:gd name="adj3" fmla="val 20000"/>
            <a:gd name="adj4" fmla="val 100000"/>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0062" tIns="165100" rIns="110062" bIns="165100" numCol="1" spcCol="1270" anchor="t" anchorCtr="0">
          <a:noAutofit/>
        </a:bodyPr>
        <a:lstStyle/>
        <a:p>
          <a:pPr marL="0" lvl="0" indent="0" algn="l" defTabSz="488950">
            <a:lnSpc>
              <a:spcPct val="90000"/>
            </a:lnSpc>
            <a:spcBef>
              <a:spcPct val="0"/>
            </a:spcBef>
            <a:spcAft>
              <a:spcPct val="35000"/>
            </a:spcAft>
            <a:buNone/>
          </a:pPr>
          <a:r>
            <a:rPr lang="en-US" sz="1100" kern="1200"/>
            <a:t>Isaac’s mother has postnatal depression, which means she may have spent less time interacting with him</a:t>
          </a:r>
          <a:r>
            <a:rPr lang="en-GB" sz="1100" kern="1200"/>
            <a:t>.</a:t>
          </a:r>
          <a:endParaRPr lang="en-US" sz="1100" kern="1200"/>
        </a:p>
      </dsp:txBody>
      <dsp:txXfrm>
        <a:off x="6329" y="1023209"/>
        <a:ext cx="1395285" cy="1666857"/>
      </dsp:txXfrm>
    </dsp:sp>
    <dsp:sp modelId="{B45DB1E9-CCAB-E441-9D01-9B1C342C1B07}">
      <dsp:nvSpPr>
        <dsp:cNvPr id="0" name=""/>
        <dsp:cNvSpPr/>
      </dsp:nvSpPr>
      <dsp:spPr>
        <a:xfrm>
          <a:off x="1556646" y="289240"/>
          <a:ext cx="1395285" cy="72"/>
        </a:xfrm>
        <a:prstGeom prst="rect">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1BCC227E-7BE0-D04F-B303-8B5D8F8ACC0C}">
      <dsp:nvSpPr>
        <dsp:cNvPr id="0" name=""/>
        <dsp:cNvSpPr/>
      </dsp:nvSpPr>
      <dsp:spPr>
        <a:xfrm>
          <a:off x="2989140" y="237185"/>
          <a:ext cx="71314" cy="133947"/>
        </a:xfrm>
        <a:prstGeom prst="chevron">
          <a:avLst>
            <a:gd name="adj" fmla="val 90000"/>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7E38B929-B6F5-5F49-A6AB-F65605A9D29E}">
      <dsp:nvSpPr>
        <dsp:cNvPr id="0" name=""/>
        <dsp:cNvSpPr/>
      </dsp:nvSpPr>
      <dsp:spPr>
        <a:xfrm>
          <a:off x="1965013" y="0"/>
          <a:ext cx="578552" cy="578552"/>
        </a:xfrm>
        <a:prstGeom prst="ellips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451" tIns="22451" rIns="22451" bIns="22451" numCol="1" spcCol="1270" anchor="ctr" anchorCtr="0">
          <a:noAutofit/>
        </a:bodyPr>
        <a:lstStyle/>
        <a:p>
          <a:pPr marL="0" lvl="0" indent="0" algn="ctr" defTabSz="1155700">
            <a:lnSpc>
              <a:spcPct val="90000"/>
            </a:lnSpc>
            <a:spcBef>
              <a:spcPct val="0"/>
            </a:spcBef>
            <a:spcAft>
              <a:spcPct val="35000"/>
            </a:spcAft>
            <a:buNone/>
          </a:pPr>
          <a:r>
            <a:rPr lang="en-US" sz="2600" kern="1200"/>
            <a:t>2</a:t>
          </a:r>
        </a:p>
      </dsp:txBody>
      <dsp:txXfrm>
        <a:off x="2049740" y="84727"/>
        <a:ext cx="409098" cy="409098"/>
      </dsp:txXfrm>
    </dsp:sp>
    <dsp:sp modelId="{12B354C3-BA6C-8541-8A5E-6C42A56BD3F2}">
      <dsp:nvSpPr>
        <dsp:cNvPr id="0" name=""/>
        <dsp:cNvSpPr/>
      </dsp:nvSpPr>
      <dsp:spPr>
        <a:xfrm>
          <a:off x="1556646" y="744152"/>
          <a:ext cx="1395285" cy="1945914"/>
        </a:xfrm>
        <a:prstGeom prst="upArrowCallout">
          <a:avLst>
            <a:gd name="adj1" fmla="val 50000"/>
            <a:gd name="adj2" fmla="val 20000"/>
            <a:gd name="adj3" fmla="val 20000"/>
            <a:gd name="adj4" fmla="val 100000"/>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0062" tIns="165100" rIns="110062" bIns="165100" numCol="1" spcCol="1270" anchor="t" anchorCtr="0">
          <a:noAutofit/>
        </a:bodyPr>
        <a:lstStyle/>
        <a:p>
          <a:pPr marL="0" lvl="0" indent="0" algn="l" defTabSz="488950">
            <a:lnSpc>
              <a:spcPct val="90000"/>
            </a:lnSpc>
            <a:spcBef>
              <a:spcPct val="0"/>
            </a:spcBef>
            <a:spcAft>
              <a:spcPct val="35000"/>
            </a:spcAft>
            <a:buNone/>
          </a:pPr>
          <a:r>
            <a:rPr lang="en-US" sz="1100" kern="1200"/>
            <a:t>This may affect Isaac’s ability to form strong bonds and relationships with other people and children.</a:t>
          </a:r>
        </a:p>
      </dsp:txBody>
      <dsp:txXfrm>
        <a:off x="1556646" y="1023209"/>
        <a:ext cx="1395285" cy="1666857"/>
      </dsp:txXfrm>
    </dsp:sp>
    <dsp:sp modelId="{525888C7-5E4F-5949-AF2F-83625AC83EEF}">
      <dsp:nvSpPr>
        <dsp:cNvPr id="0" name=""/>
        <dsp:cNvSpPr/>
      </dsp:nvSpPr>
      <dsp:spPr>
        <a:xfrm>
          <a:off x="3106964" y="289240"/>
          <a:ext cx="1395285" cy="72"/>
        </a:xfrm>
        <a:prstGeom prst="rect">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90356116-E0BE-6F49-A6B5-F3B8BDCBE6B6}">
      <dsp:nvSpPr>
        <dsp:cNvPr id="0" name=""/>
        <dsp:cNvSpPr/>
      </dsp:nvSpPr>
      <dsp:spPr>
        <a:xfrm>
          <a:off x="4539457" y="237185"/>
          <a:ext cx="71314" cy="133947"/>
        </a:xfrm>
        <a:prstGeom prst="chevron">
          <a:avLst>
            <a:gd name="adj" fmla="val 90000"/>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73BE246-1C28-2D4F-AB4A-51F9CA448DD5}">
      <dsp:nvSpPr>
        <dsp:cNvPr id="0" name=""/>
        <dsp:cNvSpPr/>
      </dsp:nvSpPr>
      <dsp:spPr>
        <a:xfrm>
          <a:off x="3515330" y="0"/>
          <a:ext cx="578552" cy="578552"/>
        </a:xfrm>
        <a:prstGeom prst="ellips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451" tIns="22451" rIns="22451" bIns="22451" numCol="1" spcCol="1270" anchor="ctr" anchorCtr="0">
          <a:noAutofit/>
        </a:bodyPr>
        <a:lstStyle/>
        <a:p>
          <a:pPr marL="0" lvl="0" indent="0" algn="ctr" defTabSz="1155700">
            <a:lnSpc>
              <a:spcPct val="90000"/>
            </a:lnSpc>
            <a:spcBef>
              <a:spcPct val="0"/>
            </a:spcBef>
            <a:spcAft>
              <a:spcPct val="35000"/>
            </a:spcAft>
            <a:buNone/>
          </a:pPr>
          <a:r>
            <a:rPr lang="en-US" sz="2600" kern="1200"/>
            <a:t>3</a:t>
          </a:r>
        </a:p>
      </dsp:txBody>
      <dsp:txXfrm>
        <a:off x="3600057" y="84727"/>
        <a:ext cx="409098" cy="409098"/>
      </dsp:txXfrm>
    </dsp:sp>
    <dsp:sp modelId="{2FCD7BE4-F14A-4B4B-9500-43117F7512CE}">
      <dsp:nvSpPr>
        <dsp:cNvPr id="0" name=""/>
        <dsp:cNvSpPr/>
      </dsp:nvSpPr>
      <dsp:spPr>
        <a:xfrm>
          <a:off x="3106964" y="744152"/>
          <a:ext cx="1395285" cy="1945914"/>
        </a:xfrm>
        <a:prstGeom prst="upArrowCallout">
          <a:avLst>
            <a:gd name="adj1" fmla="val 50000"/>
            <a:gd name="adj2" fmla="val 20000"/>
            <a:gd name="adj3" fmla="val 20000"/>
            <a:gd name="adj4" fmla="val 100000"/>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0062" tIns="165100" rIns="110062" bIns="165100" numCol="1" spcCol="1270" anchor="t" anchorCtr="0">
          <a:noAutofit/>
        </a:bodyPr>
        <a:lstStyle/>
        <a:p>
          <a:pPr marL="0" lvl="0" indent="0" algn="l" defTabSz="488950">
            <a:lnSpc>
              <a:spcPct val="90000"/>
            </a:lnSpc>
            <a:spcBef>
              <a:spcPct val="0"/>
            </a:spcBef>
            <a:spcAft>
              <a:spcPct val="35000"/>
            </a:spcAft>
            <a:buNone/>
          </a:pPr>
          <a:r>
            <a:rPr lang="en-US" sz="1100" kern="1200"/>
            <a:t>A lack of early care, attention, and affection may make it harder for Isaac to trust others</a:t>
          </a:r>
          <a:r>
            <a:rPr lang="en-GB" sz="1100" kern="1200"/>
            <a:t>.</a:t>
          </a:r>
          <a:endParaRPr lang="en-US" sz="1100" kern="1200"/>
        </a:p>
      </dsp:txBody>
      <dsp:txXfrm>
        <a:off x="3106964" y="1023209"/>
        <a:ext cx="1395285" cy="1666857"/>
      </dsp:txXfrm>
    </dsp:sp>
    <dsp:sp modelId="{E423AAD2-39F6-A44F-B093-1CD3E49DD8A8}">
      <dsp:nvSpPr>
        <dsp:cNvPr id="0" name=""/>
        <dsp:cNvSpPr/>
      </dsp:nvSpPr>
      <dsp:spPr>
        <a:xfrm>
          <a:off x="4657281" y="289240"/>
          <a:ext cx="1395285" cy="72"/>
        </a:xfrm>
        <a:prstGeom prst="rect">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7F0D9CAA-A3CE-D545-9F07-ED6366044551}">
      <dsp:nvSpPr>
        <dsp:cNvPr id="0" name=""/>
        <dsp:cNvSpPr/>
      </dsp:nvSpPr>
      <dsp:spPr>
        <a:xfrm>
          <a:off x="6089775" y="237185"/>
          <a:ext cx="71314" cy="133947"/>
        </a:xfrm>
        <a:prstGeom prst="chevron">
          <a:avLst>
            <a:gd name="adj" fmla="val 90000"/>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54E8D075-FB15-B24F-A0E6-9ED61953A320}">
      <dsp:nvSpPr>
        <dsp:cNvPr id="0" name=""/>
        <dsp:cNvSpPr/>
      </dsp:nvSpPr>
      <dsp:spPr>
        <a:xfrm>
          <a:off x="5065648" y="0"/>
          <a:ext cx="578552" cy="578552"/>
        </a:xfrm>
        <a:prstGeom prst="ellips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451" tIns="22451" rIns="22451" bIns="22451" numCol="1" spcCol="1270" anchor="ctr" anchorCtr="0">
          <a:noAutofit/>
        </a:bodyPr>
        <a:lstStyle/>
        <a:p>
          <a:pPr marL="0" lvl="0" indent="0" algn="ctr" defTabSz="1155700">
            <a:lnSpc>
              <a:spcPct val="90000"/>
            </a:lnSpc>
            <a:spcBef>
              <a:spcPct val="0"/>
            </a:spcBef>
            <a:spcAft>
              <a:spcPct val="35000"/>
            </a:spcAft>
            <a:buNone/>
          </a:pPr>
          <a:r>
            <a:rPr lang="en-US" sz="2600" kern="1200"/>
            <a:t>4</a:t>
          </a:r>
        </a:p>
      </dsp:txBody>
      <dsp:txXfrm>
        <a:off x="5150375" y="84727"/>
        <a:ext cx="409098" cy="409098"/>
      </dsp:txXfrm>
    </dsp:sp>
    <dsp:sp modelId="{9B7D1D02-A443-AB4C-9327-B47A869B7B2A}">
      <dsp:nvSpPr>
        <dsp:cNvPr id="0" name=""/>
        <dsp:cNvSpPr/>
      </dsp:nvSpPr>
      <dsp:spPr>
        <a:xfrm>
          <a:off x="4657281" y="744152"/>
          <a:ext cx="1395285" cy="1945914"/>
        </a:xfrm>
        <a:prstGeom prst="upArrowCallout">
          <a:avLst>
            <a:gd name="adj1" fmla="val 50000"/>
            <a:gd name="adj2" fmla="val 20000"/>
            <a:gd name="adj3" fmla="val 20000"/>
            <a:gd name="adj4" fmla="val 100000"/>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0062" tIns="165100" rIns="110062" bIns="165100" numCol="1" spcCol="1270" anchor="t" anchorCtr="0">
          <a:noAutofit/>
        </a:bodyPr>
        <a:lstStyle/>
        <a:p>
          <a:pPr marL="0" lvl="0" indent="0" algn="l" defTabSz="488950">
            <a:lnSpc>
              <a:spcPct val="90000"/>
            </a:lnSpc>
            <a:spcBef>
              <a:spcPct val="0"/>
            </a:spcBef>
            <a:spcAft>
              <a:spcPct val="35000"/>
            </a:spcAft>
            <a:buNone/>
          </a:pPr>
          <a:r>
            <a:rPr lang="en-US" sz="1100" kern="1200"/>
            <a:t>Limited communication with his mother could affect the development of his communication and social skills</a:t>
          </a:r>
          <a:r>
            <a:rPr lang="en-GB" sz="1100" kern="1200"/>
            <a:t>.</a:t>
          </a:r>
          <a:endParaRPr lang="en-US" sz="1100" kern="1200"/>
        </a:p>
      </dsp:txBody>
      <dsp:txXfrm>
        <a:off x="4657281" y="1023209"/>
        <a:ext cx="1395285" cy="1666857"/>
      </dsp:txXfrm>
    </dsp:sp>
    <dsp:sp modelId="{22F95413-F98F-7345-880E-E162A1A2354A}">
      <dsp:nvSpPr>
        <dsp:cNvPr id="0" name=""/>
        <dsp:cNvSpPr/>
      </dsp:nvSpPr>
      <dsp:spPr>
        <a:xfrm>
          <a:off x="6207599" y="289240"/>
          <a:ext cx="1395285" cy="72"/>
        </a:xfrm>
        <a:prstGeom prst="rect">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E758AEC5-215E-0245-986B-40C41396D89D}">
      <dsp:nvSpPr>
        <dsp:cNvPr id="0" name=""/>
        <dsp:cNvSpPr/>
      </dsp:nvSpPr>
      <dsp:spPr>
        <a:xfrm>
          <a:off x="7640092" y="237185"/>
          <a:ext cx="71314" cy="133947"/>
        </a:xfrm>
        <a:prstGeom prst="chevron">
          <a:avLst>
            <a:gd name="adj" fmla="val 90000"/>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20034C04-D370-394D-A6DA-F7B8CC8A0622}">
      <dsp:nvSpPr>
        <dsp:cNvPr id="0" name=""/>
        <dsp:cNvSpPr/>
      </dsp:nvSpPr>
      <dsp:spPr>
        <a:xfrm>
          <a:off x="6615965" y="0"/>
          <a:ext cx="578552" cy="578552"/>
        </a:xfrm>
        <a:prstGeom prst="ellips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451" tIns="22451" rIns="22451" bIns="22451" numCol="1" spcCol="1270" anchor="ctr" anchorCtr="0">
          <a:noAutofit/>
        </a:bodyPr>
        <a:lstStyle/>
        <a:p>
          <a:pPr marL="0" lvl="0" indent="0" algn="ctr" defTabSz="1155700">
            <a:lnSpc>
              <a:spcPct val="90000"/>
            </a:lnSpc>
            <a:spcBef>
              <a:spcPct val="0"/>
            </a:spcBef>
            <a:spcAft>
              <a:spcPct val="35000"/>
            </a:spcAft>
            <a:buNone/>
          </a:pPr>
          <a:r>
            <a:rPr lang="en-US" sz="2600" kern="1200"/>
            <a:t>5</a:t>
          </a:r>
        </a:p>
      </dsp:txBody>
      <dsp:txXfrm>
        <a:off x="6700692" y="84727"/>
        <a:ext cx="409098" cy="409098"/>
      </dsp:txXfrm>
    </dsp:sp>
    <dsp:sp modelId="{E751B465-0257-5048-81A7-64F491EA2957}">
      <dsp:nvSpPr>
        <dsp:cNvPr id="0" name=""/>
        <dsp:cNvSpPr/>
      </dsp:nvSpPr>
      <dsp:spPr>
        <a:xfrm>
          <a:off x="6207599" y="744152"/>
          <a:ext cx="1395285" cy="1945914"/>
        </a:xfrm>
        <a:prstGeom prst="upArrowCallout">
          <a:avLst>
            <a:gd name="adj1" fmla="val 50000"/>
            <a:gd name="adj2" fmla="val 20000"/>
            <a:gd name="adj3" fmla="val 20000"/>
            <a:gd name="adj4" fmla="val 100000"/>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0062" tIns="165100" rIns="110062" bIns="165100" numCol="1" spcCol="1270" anchor="t" anchorCtr="0">
          <a:noAutofit/>
        </a:bodyPr>
        <a:lstStyle/>
        <a:p>
          <a:pPr marL="0" lvl="0" indent="0" algn="l" defTabSz="488950">
            <a:lnSpc>
              <a:spcPct val="90000"/>
            </a:lnSpc>
            <a:spcBef>
              <a:spcPct val="0"/>
            </a:spcBef>
            <a:spcAft>
              <a:spcPct val="35000"/>
            </a:spcAft>
            <a:buNone/>
          </a:pPr>
          <a:r>
            <a:rPr lang="en-US" sz="1100" kern="1200"/>
            <a:t>Isaac may find it difficult to interact confidently with other people. </a:t>
          </a:r>
        </a:p>
      </dsp:txBody>
      <dsp:txXfrm>
        <a:off x="6207599" y="1023209"/>
        <a:ext cx="1395285" cy="1666857"/>
      </dsp:txXfrm>
    </dsp:sp>
    <dsp:sp modelId="{8D4FB761-B5D4-CC46-AF6E-82072B5F9063}">
      <dsp:nvSpPr>
        <dsp:cNvPr id="0" name=""/>
        <dsp:cNvSpPr/>
      </dsp:nvSpPr>
      <dsp:spPr>
        <a:xfrm>
          <a:off x="7757916" y="289240"/>
          <a:ext cx="1395285" cy="72"/>
        </a:xfrm>
        <a:prstGeom prst="rect">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AAC5EDC5-A97B-884D-8570-B6D3ABF2689B}">
      <dsp:nvSpPr>
        <dsp:cNvPr id="0" name=""/>
        <dsp:cNvSpPr/>
      </dsp:nvSpPr>
      <dsp:spPr>
        <a:xfrm>
          <a:off x="9190410" y="237185"/>
          <a:ext cx="71314" cy="133947"/>
        </a:xfrm>
        <a:prstGeom prst="chevron">
          <a:avLst>
            <a:gd name="adj" fmla="val 90000"/>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19AEE987-5CA1-B049-B9F9-8D956CDABD21}">
      <dsp:nvSpPr>
        <dsp:cNvPr id="0" name=""/>
        <dsp:cNvSpPr/>
      </dsp:nvSpPr>
      <dsp:spPr>
        <a:xfrm>
          <a:off x="8166283" y="0"/>
          <a:ext cx="578552" cy="578552"/>
        </a:xfrm>
        <a:prstGeom prst="ellips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451" tIns="22451" rIns="22451" bIns="22451" numCol="1" spcCol="1270" anchor="ctr" anchorCtr="0">
          <a:noAutofit/>
        </a:bodyPr>
        <a:lstStyle/>
        <a:p>
          <a:pPr marL="0" lvl="0" indent="0" algn="ctr" defTabSz="1155700">
            <a:lnSpc>
              <a:spcPct val="90000"/>
            </a:lnSpc>
            <a:spcBef>
              <a:spcPct val="0"/>
            </a:spcBef>
            <a:spcAft>
              <a:spcPct val="35000"/>
            </a:spcAft>
            <a:buNone/>
          </a:pPr>
          <a:r>
            <a:rPr lang="en-US" sz="2600" kern="1200"/>
            <a:t>6</a:t>
          </a:r>
        </a:p>
      </dsp:txBody>
      <dsp:txXfrm>
        <a:off x="8251010" y="84727"/>
        <a:ext cx="409098" cy="409098"/>
      </dsp:txXfrm>
    </dsp:sp>
    <dsp:sp modelId="{185FFA63-3292-8E42-94F6-E6D390BFD254}">
      <dsp:nvSpPr>
        <dsp:cNvPr id="0" name=""/>
        <dsp:cNvSpPr/>
      </dsp:nvSpPr>
      <dsp:spPr>
        <a:xfrm>
          <a:off x="7757916" y="744152"/>
          <a:ext cx="1395285" cy="1945914"/>
        </a:xfrm>
        <a:prstGeom prst="upArrowCallout">
          <a:avLst>
            <a:gd name="adj1" fmla="val 50000"/>
            <a:gd name="adj2" fmla="val 20000"/>
            <a:gd name="adj3" fmla="val 20000"/>
            <a:gd name="adj4" fmla="val 100000"/>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0062" tIns="165100" rIns="110062" bIns="165100" numCol="1" spcCol="1270" anchor="t" anchorCtr="0">
          <a:noAutofit/>
        </a:bodyPr>
        <a:lstStyle/>
        <a:p>
          <a:pPr marL="0" lvl="0" indent="0" algn="l" defTabSz="488950">
            <a:lnSpc>
              <a:spcPct val="90000"/>
            </a:lnSpc>
            <a:spcBef>
              <a:spcPct val="0"/>
            </a:spcBef>
            <a:spcAft>
              <a:spcPct val="35000"/>
            </a:spcAft>
            <a:buNone/>
          </a:pPr>
          <a:r>
            <a:rPr lang="en-US" sz="1100" kern="1200"/>
            <a:t>Being separated from his mother or experiencing limited emotional support may cause feelings of anxiety or loneliness.</a:t>
          </a:r>
        </a:p>
      </dsp:txBody>
      <dsp:txXfrm>
        <a:off x="7757916" y="1023209"/>
        <a:ext cx="1395285" cy="1666857"/>
      </dsp:txXfrm>
    </dsp:sp>
    <dsp:sp modelId="{005DB5C4-399C-3B4A-A71E-BF98EB55834A}">
      <dsp:nvSpPr>
        <dsp:cNvPr id="0" name=""/>
        <dsp:cNvSpPr/>
      </dsp:nvSpPr>
      <dsp:spPr>
        <a:xfrm>
          <a:off x="9308234" y="289240"/>
          <a:ext cx="697642" cy="72"/>
        </a:xfrm>
        <a:prstGeom prst="rect">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66630465-5052-294A-8007-BAE9244A2CEC}">
      <dsp:nvSpPr>
        <dsp:cNvPr id="0" name=""/>
        <dsp:cNvSpPr/>
      </dsp:nvSpPr>
      <dsp:spPr>
        <a:xfrm>
          <a:off x="9716600" y="0"/>
          <a:ext cx="578552" cy="578552"/>
        </a:xfrm>
        <a:prstGeom prst="ellips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451" tIns="22451" rIns="22451" bIns="22451" numCol="1" spcCol="1270" anchor="ctr" anchorCtr="0">
          <a:noAutofit/>
        </a:bodyPr>
        <a:lstStyle/>
        <a:p>
          <a:pPr marL="0" lvl="0" indent="0" algn="ctr" defTabSz="1155700">
            <a:lnSpc>
              <a:spcPct val="90000"/>
            </a:lnSpc>
            <a:spcBef>
              <a:spcPct val="0"/>
            </a:spcBef>
            <a:spcAft>
              <a:spcPct val="35000"/>
            </a:spcAft>
            <a:buNone/>
          </a:pPr>
          <a:r>
            <a:rPr lang="en-US" sz="2600" kern="1200"/>
            <a:t>7</a:t>
          </a:r>
        </a:p>
      </dsp:txBody>
      <dsp:txXfrm>
        <a:off x="9801327" y="84727"/>
        <a:ext cx="409098" cy="409098"/>
      </dsp:txXfrm>
    </dsp:sp>
    <dsp:sp modelId="{B4D28189-3F16-4540-9BE4-9BD6CF311A20}">
      <dsp:nvSpPr>
        <dsp:cNvPr id="0" name=""/>
        <dsp:cNvSpPr/>
      </dsp:nvSpPr>
      <dsp:spPr>
        <a:xfrm>
          <a:off x="9308234" y="744152"/>
          <a:ext cx="1453537" cy="1945914"/>
        </a:xfrm>
        <a:prstGeom prst="upArrowCallout">
          <a:avLst>
            <a:gd name="adj1" fmla="val 50000"/>
            <a:gd name="adj2" fmla="val 20000"/>
            <a:gd name="adj3" fmla="val 20000"/>
            <a:gd name="adj4" fmla="val 100000"/>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4657" tIns="165100" rIns="114657" bIns="165100" numCol="1" spcCol="1270" anchor="t" anchorCtr="0">
          <a:noAutofit/>
        </a:bodyPr>
        <a:lstStyle/>
        <a:p>
          <a:pPr marL="0" lvl="0" indent="0" algn="l" defTabSz="488950">
            <a:lnSpc>
              <a:spcPct val="90000"/>
            </a:lnSpc>
            <a:spcBef>
              <a:spcPct val="0"/>
            </a:spcBef>
            <a:spcAft>
              <a:spcPct val="35000"/>
            </a:spcAft>
            <a:buNone/>
          </a:pPr>
          <a:r>
            <a:rPr lang="en-GB" sz="1100" kern="1200"/>
            <a:t>Isaac may find it harder to understand social cues and build friendships.</a:t>
          </a:r>
          <a:endParaRPr lang="en-US" sz="1100" kern="1200"/>
        </a:p>
      </dsp:txBody>
      <dsp:txXfrm>
        <a:off x="9308234" y="1034859"/>
        <a:ext cx="1453537" cy="165520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14B6726-AFAE-4844-A00A-7A113DE9AF93}">
      <dsp:nvSpPr>
        <dsp:cNvPr id="0" name=""/>
        <dsp:cNvSpPr/>
      </dsp:nvSpPr>
      <dsp:spPr>
        <a:xfrm>
          <a:off x="760991" y="715264"/>
          <a:ext cx="599453" cy="71"/>
        </a:xfrm>
        <a:prstGeom prst="rect">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8A383CCC-A493-5348-85F2-6A4628FFFE00}">
      <dsp:nvSpPr>
        <dsp:cNvPr id="0" name=""/>
        <dsp:cNvSpPr/>
      </dsp:nvSpPr>
      <dsp:spPr>
        <a:xfrm>
          <a:off x="1396412" y="664897"/>
          <a:ext cx="68937" cy="129606"/>
        </a:xfrm>
        <a:prstGeom prst="chevron">
          <a:avLst>
            <a:gd name="adj" fmla="val 90000"/>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1884DF1C-6C8F-CC41-9115-76699DA3C0A1}">
      <dsp:nvSpPr>
        <dsp:cNvPr id="0" name=""/>
        <dsp:cNvSpPr/>
      </dsp:nvSpPr>
      <dsp:spPr>
        <a:xfrm>
          <a:off x="408834" y="438075"/>
          <a:ext cx="554450" cy="554450"/>
        </a:xfrm>
        <a:prstGeom prst="ellips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516" tIns="21516" rIns="21516" bIns="21516" numCol="1" spcCol="1270" anchor="ctr" anchorCtr="0">
          <a:noAutofit/>
        </a:bodyPr>
        <a:lstStyle/>
        <a:p>
          <a:pPr marL="0" lvl="0" indent="0" algn="ctr" defTabSz="1111250">
            <a:lnSpc>
              <a:spcPct val="90000"/>
            </a:lnSpc>
            <a:spcBef>
              <a:spcPct val="0"/>
            </a:spcBef>
            <a:spcAft>
              <a:spcPct val="35000"/>
            </a:spcAft>
            <a:buNone/>
          </a:pPr>
          <a:r>
            <a:rPr lang="en-US" sz="2500" kern="1200"/>
            <a:t>1</a:t>
          </a:r>
        </a:p>
      </dsp:txBody>
      <dsp:txXfrm>
        <a:off x="490031" y="519272"/>
        <a:ext cx="392056" cy="392056"/>
      </dsp:txXfrm>
    </dsp:sp>
    <dsp:sp modelId="{1F4BCEF7-18A6-8446-BF5E-962DB19915A1}">
      <dsp:nvSpPr>
        <dsp:cNvPr id="0" name=""/>
        <dsp:cNvSpPr/>
      </dsp:nvSpPr>
      <dsp:spPr>
        <a:xfrm>
          <a:off x="11674" y="1158123"/>
          <a:ext cx="1348770" cy="1965600"/>
        </a:xfrm>
        <a:prstGeom prst="upArrowCallout">
          <a:avLst>
            <a:gd name="adj1" fmla="val 50000"/>
            <a:gd name="adj2" fmla="val 20000"/>
            <a:gd name="adj3" fmla="val 20000"/>
            <a:gd name="adj4" fmla="val 100000"/>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6393" tIns="165100" rIns="106393" bIns="165100" numCol="1" spcCol="1270" anchor="t" anchorCtr="0">
          <a:noAutofit/>
        </a:bodyPr>
        <a:lstStyle/>
        <a:p>
          <a:pPr marL="0" lvl="0" indent="0" algn="l" defTabSz="488950">
            <a:lnSpc>
              <a:spcPct val="90000"/>
            </a:lnSpc>
            <a:spcBef>
              <a:spcPct val="0"/>
            </a:spcBef>
            <a:spcAft>
              <a:spcPct val="35000"/>
            </a:spcAft>
            <a:buNone/>
          </a:pPr>
          <a:r>
            <a:rPr lang="en-GB" sz="1100" kern="1200"/>
            <a:t>Different professionals need to work together to support Isaac's emotional, developmental, and communication needs.</a:t>
          </a:r>
          <a:endParaRPr lang="en-US" sz="1100" kern="1200"/>
        </a:p>
      </dsp:txBody>
      <dsp:txXfrm>
        <a:off x="11674" y="1427877"/>
        <a:ext cx="1348770" cy="1695846"/>
      </dsp:txXfrm>
    </dsp:sp>
    <dsp:sp modelId="{4CEABADA-410A-3840-96EB-0F65F7534DD0}">
      <dsp:nvSpPr>
        <dsp:cNvPr id="0" name=""/>
        <dsp:cNvSpPr/>
      </dsp:nvSpPr>
      <dsp:spPr>
        <a:xfrm>
          <a:off x="1510308" y="715269"/>
          <a:ext cx="1348770" cy="72"/>
        </a:xfrm>
        <a:prstGeom prst="rect">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9D7C2D5C-2FB3-294B-9100-C4397F8B86A0}">
      <dsp:nvSpPr>
        <dsp:cNvPr id="0" name=""/>
        <dsp:cNvSpPr/>
      </dsp:nvSpPr>
      <dsp:spPr>
        <a:xfrm>
          <a:off x="2895046" y="664901"/>
          <a:ext cx="68937" cy="129610"/>
        </a:xfrm>
        <a:prstGeom prst="chevron">
          <a:avLst>
            <a:gd name="adj" fmla="val 90000"/>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B4086502-3A6D-FA4F-B8E5-47DDABD850D7}">
      <dsp:nvSpPr>
        <dsp:cNvPr id="0" name=""/>
        <dsp:cNvSpPr/>
      </dsp:nvSpPr>
      <dsp:spPr>
        <a:xfrm>
          <a:off x="1907468" y="438080"/>
          <a:ext cx="554450" cy="554450"/>
        </a:xfrm>
        <a:prstGeom prst="ellips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516" tIns="21516" rIns="21516" bIns="21516" numCol="1" spcCol="1270" anchor="ctr" anchorCtr="0">
          <a:noAutofit/>
        </a:bodyPr>
        <a:lstStyle/>
        <a:p>
          <a:pPr marL="0" lvl="0" indent="0" algn="ctr" defTabSz="1111250">
            <a:lnSpc>
              <a:spcPct val="90000"/>
            </a:lnSpc>
            <a:spcBef>
              <a:spcPct val="0"/>
            </a:spcBef>
            <a:spcAft>
              <a:spcPct val="35000"/>
            </a:spcAft>
            <a:buNone/>
          </a:pPr>
          <a:r>
            <a:rPr lang="en-US" sz="2500" kern="1200"/>
            <a:t>2</a:t>
          </a:r>
        </a:p>
      </dsp:txBody>
      <dsp:txXfrm>
        <a:off x="1988665" y="519277"/>
        <a:ext cx="392056" cy="392056"/>
      </dsp:txXfrm>
    </dsp:sp>
    <dsp:sp modelId="{2E18B1AB-8AFC-694B-8F92-0DAE9362B1CA}">
      <dsp:nvSpPr>
        <dsp:cNvPr id="0" name=""/>
        <dsp:cNvSpPr/>
      </dsp:nvSpPr>
      <dsp:spPr>
        <a:xfrm>
          <a:off x="1510308" y="1158135"/>
          <a:ext cx="1348770" cy="1965600"/>
        </a:xfrm>
        <a:prstGeom prst="upArrowCallout">
          <a:avLst>
            <a:gd name="adj1" fmla="val 50000"/>
            <a:gd name="adj2" fmla="val 20000"/>
            <a:gd name="adj3" fmla="val 20000"/>
            <a:gd name="adj4" fmla="val 100000"/>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6393" tIns="165100" rIns="106393" bIns="165100" numCol="1" spcCol="1270" anchor="t" anchorCtr="0">
          <a:noAutofit/>
        </a:bodyPr>
        <a:lstStyle/>
        <a:p>
          <a:pPr marL="0" lvl="0" indent="0" algn="l" defTabSz="488950">
            <a:lnSpc>
              <a:spcPct val="90000"/>
            </a:lnSpc>
            <a:spcBef>
              <a:spcPct val="0"/>
            </a:spcBef>
            <a:spcAft>
              <a:spcPct val="35000"/>
            </a:spcAft>
            <a:buNone/>
          </a:pPr>
          <a:r>
            <a:rPr lang="en-GB" sz="1100" kern="1200"/>
            <a:t>A </a:t>
          </a:r>
          <a:r>
            <a:rPr lang="en-GB" sz="1100" b="1" kern="1200"/>
            <a:t>Speech and Language Therapist (SALT)</a:t>
          </a:r>
          <a:r>
            <a:rPr lang="en-GB" sz="1100" kern="1200"/>
            <a:t> can assess and support Isaac's speech and language development.</a:t>
          </a:r>
          <a:endParaRPr lang="en-US" sz="1100" kern="1200"/>
        </a:p>
      </dsp:txBody>
      <dsp:txXfrm>
        <a:off x="1510308" y="1427889"/>
        <a:ext cx="1348770" cy="1695846"/>
      </dsp:txXfrm>
    </dsp:sp>
    <dsp:sp modelId="{F5E52366-0233-3F43-8D3F-BEC4C7E60A92}">
      <dsp:nvSpPr>
        <dsp:cNvPr id="0" name=""/>
        <dsp:cNvSpPr/>
      </dsp:nvSpPr>
      <dsp:spPr>
        <a:xfrm>
          <a:off x="3008942" y="715269"/>
          <a:ext cx="1348770" cy="72"/>
        </a:xfrm>
        <a:prstGeom prst="rect">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170BE6BF-E809-5847-96BB-AE49DE100A5E}">
      <dsp:nvSpPr>
        <dsp:cNvPr id="0" name=""/>
        <dsp:cNvSpPr/>
      </dsp:nvSpPr>
      <dsp:spPr>
        <a:xfrm>
          <a:off x="4393680" y="664901"/>
          <a:ext cx="68937" cy="129610"/>
        </a:xfrm>
        <a:prstGeom prst="chevron">
          <a:avLst>
            <a:gd name="adj" fmla="val 90000"/>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EAF1CC18-C3CD-9440-A7D4-FE5A2E554CC0}">
      <dsp:nvSpPr>
        <dsp:cNvPr id="0" name=""/>
        <dsp:cNvSpPr/>
      </dsp:nvSpPr>
      <dsp:spPr>
        <a:xfrm>
          <a:off x="3406102" y="438080"/>
          <a:ext cx="554450" cy="554450"/>
        </a:xfrm>
        <a:prstGeom prst="ellips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516" tIns="21516" rIns="21516" bIns="21516" numCol="1" spcCol="1270" anchor="ctr" anchorCtr="0">
          <a:noAutofit/>
        </a:bodyPr>
        <a:lstStyle/>
        <a:p>
          <a:pPr marL="0" lvl="0" indent="0" algn="ctr" defTabSz="1111250">
            <a:lnSpc>
              <a:spcPct val="90000"/>
            </a:lnSpc>
            <a:spcBef>
              <a:spcPct val="0"/>
            </a:spcBef>
            <a:spcAft>
              <a:spcPct val="35000"/>
            </a:spcAft>
            <a:buNone/>
          </a:pPr>
          <a:r>
            <a:rPr lang="en-US" sz="2500" kern="1200"/>
            <a:t>3</a:t>
          </a:r>
        </a:p>
      </dsp:txBody>
      <dsp:txXfrm>
        <a:off x="3487299" y="519277"/>
        <a:ext cx="392056" cy="392056"/>
      </dsp:txXfrm>
    </dsp:sp>
    <dsp:sp modelId="{5032D9A1-98FD-7149-97EA-D47028432465}">
      <dsp:nvSpPr>
        <dsp:cNvPr id="0" name=""/>
        <dsp:cNvSpPr/>
      </dsp:nvSpPr>
      <dsp:spPr>
        <a:xfrm>
          <a:off x="3008942" y="1158135"/>
          <a:ext cx="1348770" cy="1965600"/>
        </a:xfrm>
        <a:prstGeom prst="upArrowCallout">
          <a:avLst>
            <a:gd name="adj1" fmla="val 50000"/>
            <a:gd name="adj2" fmla="val 20000"/>
            <a:gd name="adj3" fmla="val 20000"/>
            <a:gd name="adj4" fmla="val 100000"/>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6393" tIns="165100" rIns="106393" bIns="165100" numCol="1" spcCol="1270" anchor="t" anchorCtr="0">
          <a:noAutofit/>
        </a:bodyPr>
        <a:lstStyle/>
        <a:p>
          <a:pPr marL="0" lvl="0" indent="0" algn="l" defTabSz="488950">
            <a:lnSpc>
              <a:spcPct val="90000"/>
            </a:lnSpc>
            <a:spcBef>
              <a:spcPct val="0"/>
            </a:spcBef>
            <a:spcAft>
              <a:spcPct val="35000"/>
            </a:spcAft>
            <a:buNone/>
          </a:pPr>
          <a:r>
            <a:rPr lang="en-GB" sz="1100" kern="1200"/>
            <a:t>A </a:t>
          </a:r>
          <a:r>
            <a:rPr lang="en-GB" sz="1100" b="1" kern="1200"/>
            <a:t>Health Visitor</a:t>
          </a:r>
          <a:r>
            <a:rPr lang="en-GB" sz="1100" kern="1200"/>
            <a:t> can monitor Isaac's emotional well-being and provide support for his mother.</a:t>
          </a:r>
          <a:endParaRPr lang="en-US" sz="1100" kern="1200"/>
        </a:p>
      </dsp:txBody>
      <dsp:txXfrm>
        <a:off x="3008942" y="1427889"/>
        <a:ext cx="1348770" cy="1695846"/>
      </dsp:txXfrm>
    </dsp:sp>
    <dsp:sp modelId="{00A8CDBE-5449-E946-A83D-4417911855AB}">
      <dsp:nvSpPr>
        <dsp:cNvPr id="0" name=""/>
        <dsp:cNvSpPr/>
      </dsp:nvSpPr>
      <dsp:spPr>
        <a:xfrm>
          <a:off x="4507577" y="715269"/>
          <a:ext cx="1348770" cy="72"/>
        </a:xfrm>
        <a:prstGeom prst="rect">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91262554-3D90-4C4D-8803-D740FF03EF3A}">
      <dsp:nvSpPr>
        <dsp:cNvPr id="0" name=""/>
        <dsp:cNvSpPr/>
      </dsp:nvSpPr>
      <dsp:spPr>
        <a:xfrm>
          <a:off x="5892315" y="664901"/>
          <a:ext cx="68937" cy="129610"/>
        </a:xfrm>
        <a:prstGeom prst="chevron">
          <a:avLst>
            <a:gd name="adj" fmla="val 90000"/>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F324720E-4062-6140-88C3-441E5A675AA0}">
      <dsp:nvSpPr>
        <dsp:cNvPr id="0" name=""/>
        <dsp:cNvSpPr/>
      </dsp:nvSpPr>
      <dsp:spPr>
        <a:xfrm>
          <a:off x="4904737" y="438080"/>
          <a:ext cx="554450" cy="554450"/>
        </a:xfrm>
        <a:prstGeom prst="ellips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516" tIns="21516" rIns="21516" bIns="21516" numCol="1" spcCol="1270" anchor="ctr" anchorCtr="0">
          <a:noAutofit/>
        </a:bodyPr>
        <a:lstStyle/>
        <a:p>
          <a:pPr marL="0" lvl="0" indent="0" algn="ctr" defTabSz="1111250">
            <a:lnSpc>
              <a:spcPct val="90000"/>
            </a:lnSpc>
            <a:spcBef>
              <a:spcPct val="0"/>
            </a:spcBef>
            <a:spcAft>
              <a:spcPct val="35000"/>
            </a:spcAft>
            <a:buNone/>
          </a:pPr>
          <a:r>
            <a:rPr lang="en-US" sz="2500" kern="1200"/>
            <a:t>4</a:t>
          </a:r>
        </a:p>
      </dsp:txBody>
      <dsp:txXfrm>
        <a:off x="4985934" y="519277"/>
        <a:ext cx="392056" cy="392056"/>
      </dsp:txXfrm>
    </dsp:sp>
    <dsp:sp modelId="{9975A458-3C50-C740-A048-C4CC91B22F72}">
      <dsp:nvSpPr>
        <dsp:cNvPr id="0" name=""/>
        <dsp:cNvSpPr/>
      </dsp:nvSpPr>
      <dsp:spPr>
        <a:xfrm>
          <a:off x="4507577" y="1158135"/>
          <a:ext cx="1348770" cy="1965600"/>
        </a:xfrm>
        <a:prstGeom prst="upArrowCallout">
          <a:avLst>
            <a:gd name="adj1" fmla="val 50000"/>
            <a:gd name="adj2" fmla="val 20000"/>
            <a:gd name="adj3" fmla="val 20000"/>
            <a:gd name="adj4" fmla="val 100000"/>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6393" tIns="165100" rIns="106393" bIns="165100" numCol="1" spcCol="1270" anchor="t" anchorCtr="0">
          <a:noAutofit/>
        </a:bodyPr>
        <a:lstStyle/>
        <a:p>
          <a:pPr marL="0" lvl="0" indent="0" algn="l" defTabSz="488950">
            <a:lnSpc>
              <a:spcPct val="90000"/>
            </a:lnSpc>
            <a:spcBef>
              <a:spcPct val="0"/>
            </a:spcBef>
            <a:spcAft>
              <a:spcPct val="35000"/>
            </a:spcAft>
            <a:buNone/>
          </a:pPr>
          <a:r>
            <a:rPr lang="en-GB" sz="1100" b="1" kern="1200"/>
            <a:t>Early Years SEN staff</a:t>
          </a:r>
          <a:r>
            <a:rPr lang="en-GB" sz="1100" kern="1200"/>
            <a:t> can provide additional support and strategies within the setting.</a:t>
          </a:r>
          <a:endParaRPr lang="en-US" sz="1100" kern="1200"/>
        </a:p>
      </dsp:txBody>
      <dsp:txXfrm>
        <a:off x="4507577" y="1427889"/>
        <a:ext cx="1348770" cy="1695846"/>
      </dsp:txXfrm>
    </dsp:sp>
    <dsp:sp modelId="{F3969523-B8BA-E841-B193-F93B5B01A5CC}">
      <dsp:nvSpPr>
        <dsp:cNvPr id="0" name=""/>
        <dsp:cNvSpPr/>
      </dsp:nvSpPr>
      <dsp:spPr>
        <a:xfrm>
          <a:off x="6006211" y="715269"/>
          <a:ext cx="1348770" cy="72"/>
        </a:xfrm>
        <a:prstGeom prst="rect">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69A29F3C-E4A6-9043-8D09-15E456D9BFC7}">
      <dsp:nvSpPr>
        <dsp:cNvPr id="0" name=""/>
        <dsp:cNvSpPr/>
      </dsp:nvSpPr>
      <dsp:spPr>
        <a:xfrm>
          <a:off x="7390949" y="664901"/>
          <a:ext cx="68937" cy="129610"/>
        </a:xfrm>
        <a:prstGeom prst="chevron">
          <a:avLst>
            <a:gd name="adj" fmla="val 90000"/>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8E326A76-AE26-134E-8128-DBD7E326CEBB}">
      <dsp:nvSpPr>
        <dsp:cNvPr id="0" name=""/>
        <dsp:cNvSpPr/>
      </dsp:nvSpPr>
      <dsp:spPr>
        <a:xfrm>
          <a:off x="6403371" y="438080"/>
          <a:ext cx="554450" cy="554450"/>
        </a:xfrm>
        <a:prstGeom prst="ellips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516" tIns="21516" rIns="21516" bIns="21516" numCol="1" spcCol="1270" anchor="ctr" anchorCtr="0">
          <a:noAutofit/>
        </a:bodyPr>
        <a:lstStyle/>
        <a:p>
          <a:pPr marL="0" lvl="0" indent="0" algn="ctr" defTabSz="1111250">
            <a:lnSpc>
              <a:spcPct val="90000"/>
            </a:lnSpc>
            <a:spcBef>
              <a:spcPct val="0"/>
            </a:spcBef>
            <a:spcAft>
              <a:spcPct val="35000"/>
            </a:spcAft>
            <a:buNone/>
          </a:pPr>
          <a:r>
            <a:rPr lang="en-US" sz="2500" kern="1200"/>
            <a:t>5</a:t>
          </a:r>
        </a:p>
      </dsp:txBody>
      <dsp:txXfrm>
        <a:off x="6484568" y="519277"/>
        <a:ext cx="392056" cy="392056"/>
      </dsp:txXfrm>
    </dsp:sp>
    <dsp:sp modelId="{52517829-FB09-D643-B647-0DE6973FEC99}">
      <dsp:nvSpPr>
        <dsp:cNvPr id="0" name=""/>
        <dsp:cNvSpPr/>
      </dsp:nvSpPr>
      <dsp:spPr>
        <a:xfrm>
          <a:off x="6006211" y="1158135"/>
          <a:ext cx="1348770" cy="1965600"/>
        </a:xfrm>
        <a:prstGeom prst="upArrowCallout">
          <a:avLst>
            <a:gd name="adj1" fmla="val 50000"/>
            <a:gd name="adj2" fmla="val 20000"/>
            <a:gd name="adj3" fmla="val 20000"/>
            <a:gd name="adj4" fmla="val 100000"/>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6393" tIns="165100" rIns="106393" bIns="165100" numCol="1" spcCol="1270" anchor="t" anchorCtr="0">
          <a:noAutofit/>
        </a:bodyPr>
        <a:lstStyle/>
        <a:p>
          <a:pPr marL="0" lvl="0" indent="0" algn="l" defTabSz="488950">
            <a:lnSpc>
              <a:spcPct val="90000"/>
            </a:lnSpc>
            <a:spcBef>
              <a:spcPct val="0"/>
            </a:spcBef>
            <a:spcAft>
              <a:spcPct val="35000"/>
            </a:spcAft>
            <a:buNone/>
          </a:pPr>
          <a:r>
            <a:rPr lang="en-GB" sz="1100" kern="1200"/>
            <a:t>A </a:t>
          </a:r>
          <a:r>
            <a:rPr lang="en-GB" sz="1100" b="1" kern="1200"/>
            <a:t>Family Support Worker</a:t>
          </a:r>
          <a:r>
            <a:rPr lang="en-GB" sz="1100" kern="1200"/>
            <a:t> can help the family access local services and parenting support.</a:t>
          </a:r>
          <a:endParaRPr lang="en-US" sz="1100" kern="1200"/>
        </a:p>
      </dsp:txBody>
      <dsp:txXfrm>
        <a:off x="6006211" y="1427889"/>
        <a:ext cx="1348770" cy="1695846"/>
      </dsp:txXfrm>
    </dsp:sp>
    <dsp:sp modelId="{8B0D84CE-939D-C346-8AF9-5D97BCA64F19}">
      <dsp:nvSpPr>
        <dsp:cNvPr id="0" name=""/>
        <dsp:cNvSpPr/>
      </dsp:nvSpPr>
      <dsp:spPr>
        <a:xfrm>
          <a:off x="7504845" y="715269"/>
          <a:ext cx="1348770" cy="72"/>
        </a:xfrm>
        <a:prstGeom prst="rect">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25427059-67B7-6142-BA16-1B93A306FE93}">
      <dsp:nvSpPr>
        <dsp:cNvPr id="0" name=""/>
        <dsp:cNvSpPr/>
      </dsp:nvSpPr>
      <dsp:spPr>
        <a:xfrm>
          <a:off x="8889583" y="664901"/>
          <a:ext cx="68937" cy="129610"/>
        </a:xfrm>
        <a:prstGeom prst="chevron">
          <a:avLst>
            <a:gd name="adj" fmla="val 90000"/>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F3473D6E-8228-6A47-9F71-75074FE45525}">
      <dsp:nvSpPr>
        <dsp:cNvPr id="0" name=""/>
        <dsp:cNvSpPr/>
      </dsp:nvSpPr>
      <dsp:spPr>
        <a:xfrm>
          <a:off x="7902005" y="438080"/>
          <a:ext cx="554450" cy="554450"/>
        </a:xfrm>
        <a:prstGeom prst="ellips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516" tIns="21516" rIns="21516" bIns="21516" numCol="1" spcCol="1270" anchor="ctr" anchorCtr="0">
          <a:noAutofit/>
        </a:bodyPr>
        <a:lstStyle/>
        <a:p>
          <a:pPr marL="0" lvl="0" indent="0" algn="ctr" defTabSz="1111250">
            <a:lnSpc>
              <a:spcPct val="90000"/>
            </a:lnSpc>
            <a:spcBef>
              <a:spcPct val="0"/>
            </a:spcBef>
            <a:spcAft>
              <a:spcPct val="35000"/>
            </a:spcAft>
            <a:buNone/>
          </a:pPr>
          <a:r>
            <a:rPr lang="en-US" sz="2500" kern="1200"/>
            <a:t>6</a:t>
          </a:r>
        </a:p>
      </dsp:txBody>
      <dsp:txXfrm>
        <a:off x="7983202" y="519277"/>
        <a:ext cx="392056" cy="392056"/>
      </dsp:txXfrm>
    </dsp:sp>
    <dsp:sp modelId="{80D5EB80-9631-AC4A-88EA-8F912A65E444}">
      <dsp:nvSpPr>
        <dsp:cNvPr id="0" name=""/>
        <dsp:cNvSpPr/>
      </dsp:nvSpPr>
      <dsp:spPr>
        <a:xfrm>
          <a:off x="7504845" y="1158135"/>
          <a:ext cx="1348770" cy="1965600"/>
        </a:xfrm>
        <a:prstGeom prst="upArrowCallout">
          <a:avLst>
            <a:gd name="adj1" fmla="val 50000"/>
            <a:gd name="adj2" fmla="val 20000"/>
            <a:gd name="adj3" fmla="val 20000"/>
            <a:gd name="adj4" fmla="val 100000"/>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6393" tIns="165100" rIns="106393" bIns="165100" numCol="1" spcCol="1270" anchor="t" anchorCtr="0">
          <a:noAutofit/>
        </a:bodyPr>
        <a:lstStyle/>
        <a:p>
          <a:pPr marL="0" lvl="0" indent="0" algn="l" defTabSz="488950">
            <a:lnSpc>
              <a:spcPct val="90000"/>
            </a:lnSpc>
            <a:spcBef>
              <a:spcPct val="0"/>
            </a:spcBef>
            <a:spcAft>
              <a:spcPct val="35000"/>
            </a:spcAft>
            <a:buNone/>
          </a:pPr>
          <a:r>
            <a:rPr lang="en-GB" sz="1100" kern="1200"/>
            <a:t>Supporting Isaac's mother is important because positive parental well-being can improve a child's emotional development.</a:t>
          </a:r>
          <a:endParaRPr lang="en-US" sz="1100" kern="1200"/>
        </a:p>
      </dsp:txBody>
      <dsp:txXfrm>
        <a:off x="7504845" y="1427889"/>
        <a:ext cx="1348770" cy="1695846"/>
      </dsp:txXfrm>
    </dsp:sp>
    <dsp:sp modelId="{D9667099-1A44-304C-884F-37F08F0F6BC2}">
      <dsp:nvSpPr>
        <dsp:cNvPr id="0" name=""/>
        <dsp:cNvSpPr/>
      </dsp:nvSpPr>
      <dsp:spPr>
        <a:xfrm>
          <a:off x="9003480" y="715269"/>
          <a:ext cx="1348862" cy="72"/>
        </a:xfrm>
        <a:prstGeom prst="rect">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379BC04A-7939-ED40-B117-5BCF657BAB5A}">
      <dsp:nvSpPr>
        <dsp:cNvPr id="0" name=""/>
        <dsp:cNvSpPr/>
      </dsp:nvSpPr>
      <dsp:spPr>
        <a:xfrm>
          <a:off x="10388312" y="664901"/>
          <a:ext cx="68941" cy="129610"/>
        </a:xfrm>
        <a:prstGeom prst="chevron">
          <a:avLst>
            <a:gd name="adj" fmla="val 90000"/>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C97E2CDD-756C-FC43-AF9C-11BB769A6361}">
      <dsp:nvSpPr>
        <dsp:cNvPr id="0" name=""/>
        <dsp:cNvSpPr/>
      </dsp:nvSpPr>
      <dsp:spPr>
        <a:xfrm>
          <a:off x="9400686" y="438080"/>
          <a:ext cx="554450" cy="554450"/>
        </a:xfrm>
        <a:prstGeom prst="ellips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516" tIns="21516" rIns="21516" bIns="21516" numCol="1" spcCol="1270" anchor="ctr" anchorCtr="0">
          <a:noAutofit/>
        </a:bodyPr>
        <a:lstStyle/>
        <a:p>
          <a:pPr marL="0" lvl="0" indent="0" algn="ctr" defTabSz="1111250">
            <a:lnSpc>
              <a:spcPct val="90000"/>
            </a:lnSpc>
            <a:spcBef>
              <a:spcPct val="0"/>
            </a:spcBef>
            <a:spcAft>
              <a:spcPct val="35000"/>
            </a:spcAft>
            <a:buNone/>
          </a:pPr>
          <a:r>
            <a:rPr lang="en-US" sz="2500" kern="1200"/>
            <a:t>7</a:t>
          </a:r>
        </a:p>
      </dsp:txBody>
      <dsp:txXfrm>
        <a:off x="9481883" y="519277"/>
        <a:ext cx="392056" cy="392056"/>
      </dsp:txXfrm>
    </dsp:sp>
    <dsp:sp modelId="{F6C50CED-CDBE-B840-B31F-B735789252A5}">
      <dsp:nvSpPr>
        <dsp:cNvPr id="0" name=""/>
        <dsp:cNvSpPr/>
      </dsp:nvSpPr>
      <dsp:spPr>
        <a:xfrm>
          <a:off x="9003480" y="1158135"/>
          <a:ext cx="1348862" cy="1965600"/>
        </a:xfrm>
        <a:prstGeom prst="upArrowCallout">
          <a:avLst>
            <a:gd name="adj1" fmla="val 50000"/>
            <a:gd name="adj2" fmla="val 20000"/>
            <a:gd name="adj3" fmla="val 20000"/>
            <a:gd name="adj4" fmla="val 100000"/>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6400" tIns="165100" rIns="106400" bIns="165100" numCol="1" spcCol="1270" anchor="t" anchorCtr="0">
          <a:noAutofit/>
        </a:bodyPr>
        <a:lstStyle/>
        <a:p>
          <a:pPr marL="0" lvl="0" indent="0" algn="l" defTabSz="488950">
            <a:lnSpc>
              <a:spcPct val="90000"/>
            </a:lnSpc>
            <a:spcBef>
              <a:spcPct val="0"/>
            </a:spcBef>
            <a:spcAft>
              <a:spcPct val="35000"/>
            </a:spcAft>
            <a:buNone/>
          </a:pPr>
          <a:r>
            <a:rPr lang="en-GB" sz="1100" b="1" kern="1200"/>
            <a:t>Parenting programmes</a:t>
          </a:r>
          <a:r>
            <a:rPr lang="en-GB" sz="1100" kern="1200"/>
            <a:t> and </a:t>
          </a:r>
          <a:r>
            <a:rPr lang="en-GB" sz="1100" b="1" kern="1200"/>
            <a:t>mental health services</a:t>
          </a:r>
          <a:r>
            <a:rPr lang="en-GB" sz="1100" kern="1200"/>
            <a:t> can help strengthen the relationship between Isaac and his mother.</a:t>
          </a:r>
          <a:endParaRPr lang="en-US" sz="1100" kern="1200"/>
        </a:p>
      </dsp:txBody>
      <dsp:txXfrm>
        <a:off x="9003480" y="1427907"/>
        <a:ext cx="1348862" cy="1695828"/>
      </dsp:txXfrm>
    </dsp:sp>
    <dsp:sp modelId="{DF3A8D54-D972-8E42-BCF5-E94419EC62BD}">
      <dsp:nvSpPr>
        <dsp:cNvPr id="0" name=""/>
        <dsp:cNvSpPr/>
      </dsp:nvSpPr>
      <dsp:spPr>
        <a:xfrm>
          <a:off x="10502216" y="715269"/>
          <a:ext cx="674385" cy="72"/>
        </a:xfrm>
        <a:prstGeom prst="rect">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C9B4E667-5571-0A4A-B39A-EFF2D0001FB1}">
      <dsp:nvSpPr>
        <dsp:cNvPr id="0" name=""/>
        <dsp:cNvSpPr/>
      </dsp:nvSpPr>
      <dsp:spPr>
        <a:xfrm>
          <a:off x="10899376" y="438080"/>
          <a:ext cx="554450" cy="554450"/>
        </a:xfrm>
        <a:prstGeom prst="ellips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516" tIns="21516" rIns="21516" bIns="21516" numCol="1" spcCol="1270" anchor="ctr" anchorCtr="0">
          <a:noAutofit/>
        </a:bodyPr>
        <a:lstStyle/>
        <a:p>
          <a:pPr marL="0" lvl="0" indent="0" algn="ctr" defTabSz="1111250">
            <a:lnSpc>
              <a:spcPct val="90000"/>
            </a:lnSpc>
            <a:spcBef>
              <a:spcPct val="0"/>
            </a:spcBef>
            <a:spcAft>
              <a:spcPct val="35000"/>
            </a:spcAft>
            <a:buNone/>
          </a:pPr>
          <a:r>
            <a:rPr lang="en-US" sz="2500" kern="1200"/>
            <a:t>8</a:t>
          </a:r>
        </a:p>
      </dsp:txBody>
      <dsp:txXfrm>
        <a:off x="10980573" y="519277"/>
        <a:ext cx="392056" cy="392056"/>
      </dsp:txXfrm>
    </dsp:sp>
    <dsp:sp modelId="{896759D1-64EE-1848-BB25-14398209DB69}">
      <dsp:nvSpPr>
        <dsp:cNvPr id="0" name=""/>
        <dsp:cNvSpPr/>
      </dsp:nvSpPr>
      <dsp:spPr>
        <a:xfrm>
          <a:off x="10502216" y="1158135"/>
          <a:ext cx="1348770" cy="1965600"/>
        </a:xfrm>
        <a:prstGeom prst="upArrowCallout">
          <a:avLst>
            <a:gd name="adj1" fmla="val 50000"/>
            <a:gd name="adj2" fmla="val 20000"/>
            <a:gd name="adj3" fmla="val 20000"/>
            <a:gd name="adj4" fmla="val 100000"/>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6393" tIns="165100" rIns="106393" bIns="165100" numCol="1" spcCol="1270" anchor="t" anchorCtr="0">
          <a:noAutofit/>
        </a:bodyPr>
        <a:lstStyle/>
        <a:p>
          <a:pPr marL="0" lvl="0" indent="0" algn="l" defTabSz="488950">
            <a:lnSpc>
              <a:spcPct val="90000"/>
            </a:lnSpc>
            <a:spcBef>
              <a:spcPct val="0"/>
            </a:spcBef>
            <a:spcAft>
              <a:spcPct val="35000"/>
            </a:spcAft>
            <a:buNone/>
          </a:pPr>
          <a:r>
            <a:rPr lang="en-GB" sz="1100" kern="1200"/>
            <a:t>Working together helps meet Isaac's needs and improves his overall outcomes and development.</a:t>
          </a:r>
          <a:endParaRPr lang="en-US" sz="1100" kern="1200"/>
        </a:p>
      </dsp:txBody>
      <dsp:txXfrm>
        <a:off x="10502216" y="1427889"/>
        <a:ext cx="1348770" cy="169584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F63479C-4A00-FF48-BF35-E30ECCD60AF4}">
      <dsp:nvSpPr>
        <dsp:cNvPr id="0" name=""/>
        <dsp:cNvSpPr/>
      </dsp:nvSpPr>
      <dsp:spPr>
        <a:xfrm>
          <a:off x="421124" y="0"/>
          <a:ext cx="4772738" cy="4773613"/>
        </a:xfrm>
        <a:prstGeom prst="rightArrow">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8DE1B04-2A01-D34B-B4D2-969360143599}">
      <dsp:nvSpPr>
        <dsp:cNvPr id="0" name=""/>
        <dsp:cNvSpPr/>
      </dsp:nvSpPr>
      <dsp:spPr>
        <a:xfrm>
          <a:off x="190273" y="1432083"/>
          <a:ext cx="1684496" cy="1909445"/>
        </a:xfrm>
        <a:prstGeom prst="roundRect">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kern="1200"/>
            <a:t>In conclusion, Bowlby’s Attachment Theory helps explain Isaac’s behaviour and emotional development. His separation anxiety, clinginess, withdrawal, and communication difficulties may be connected to insecure attachment and inconsistent experiences in his early years.</a:t>
          </a:r>
          <a:endParaRPr lang="en-US" sz="900" kern="1200"/>
        </a:p>
      </dsp:txBody>
      <dsp:txXfrm>
        <a:off x="272503" y="1514313"/>
        <a:ext cx="1520036" cy="1744985"/>
      </dsp:txXfrm>
    </dsp:sp>
    <dsp:sp modelId="{74628E0D-4656-EC4C-84CD-20354D71FE85}">
      <dsp:nvSpPr>
        <dsp:cNvPr id="0" name=""/>
        <dsp:cNvSpPr/>
      </dsp:nvSpPr>
      <dsp:spPr>
        <a:xfrm>
          <a:off x="1965245" y="1432083"/>
          <a:ext cx="1684496" cy="1909445"/>
        </a:xfrm>
        <a:prstGeom prst="roundRect">
          <a:avLst/>
        </a:prstGeom>
        <a:solidFill>
          <a:schemeClr val="accent5">
            <a:hueOff val="3118619"/>
            <a:satOff val="-2006"/>
            <a:lumOff val="1372"/>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kern="1200"/>
            <a:t>The theory shows the importance of stable relationships, emotional security, and caring adults who respond to a child’s needs. By using attachment-based support, professionals can help Isaac build confidence, improve his communication skills, and develop positive relationships with others.</a:t>
          </a:r>
          <a:endParaRPr lang="en-US" sz="900" kern="1200"/>
        </a:p>
      </dsp:txBody>
      <dsp:txXfrm>
        <a:off x="2047475" y="1514313"/>
        <a:ext cx="1520036" cy="1744985"/>
      </dsp:txXfrm>
    </dsp:sp>
    <dsp:sp modelId="{95F9AF8E-804B-6045-854D-53B6D1FB8BC8}">
      <dsp:nvSpPr>
        <dsp:cNvPr id="0" name=""/>
        <dsp:cNvSpPr/>
      </dsp:nvSpPr>
      <dsp:spPr>
        <a:xfrm>
          <a:off x="3740217" y="1432083"/>
          <a:ext cx="1684496" cy="1909445"/>
        </a:xfrm>
        <a:prstGeom prst="roundRect">
          <a:avLst/>
        </a:prstGeom>
        <a:solidFill>
          <a:schemeClr val="accent5">
            <a:hueOff val="6237238"/>
            <a:satOff val="-4013"/>
            <a:lumOff val="2744"/>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kern="1200"/>
            <a:t>Although Bowlby’s theory has some weaknesses, it is still useful for helping Early Years professionals understand and support children who are experiencing emotional difficulties.</a:t>
          </a:r>
          <a:endParaRPr lang="en-US" sz="900" kern="1200"/>
        </a:p>
      </dsp:txBody>
      <dsp:txXfrm>
        <a:off x="3822447" y="1514313"/>
        <a:ext cx="1520036" cy="1744985"/>
      </dsp:txXfrm>
    </dsp:sp>
  </dsp:spTree>
</dsp:drawing>
</file>

<file path=ppt/diagrams/layout1.xml><?xml version="1.0" encoding="utf-8"?>
<dgm:layoutDef xmlns:dgm="http://schemas.openxmlformats.org/drawingml/2006/diagram" xmlns:a="http://schemas.openxmlformats.org/drawingml/2006/main" uniqueId="urn:microsoft.com/office/officeart/2016/7/layout/LinearArrowProcessNumbered">
  <dgm:title val="Linear Arrow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shape called UpArrowCallout. Also the nodes are connected by an arrow like shape emphasizing the process natur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3"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L"/>
      <dgm:param type="nodeVertAlign" val="t"/>
    </dgm:alg>
    <dgm:shape xmlns:r="http://schemas.openxmlformats.org/officeDocument/2006/relationships" r:blip="">
      <dgm:adjLst/>
    </dgm:shape>
    <dgm:presOf/>
    <dgm:constrLst>
      <dgm:constr type="w" for="ch" forName="compositeNode" refType="w"/>
      <dgm:constr type="h" for="ch" forName="compositeNode" op="equ"/>
      <dgm:constr type="w" for="ch" forName="sibTransComposite" refType="w" refFor="ch" refForName="compositeNode" fact="0"/>
      <dgm:constr type="w" for="des" forName="parTx"/>
      <dgm:constr type="h" for="des" forName="parTx" op="equ"/>
      <dgm:constr type="h" for="des" forName="parSh" op="equ"/>
      <dgm:constr type="w" for="des" forName="nodeText"/>
      <dgm:constr type="h" for="des" forName="nodeText" op="equ"/>
      <dgm:constr type="w" for="des" forName="parSh"/>
      <dgm:constr type="w" for="des" forName="parSh" op="equ"/>
      <dgm:constr type="primFontSz" for="des" forName="parTx" val="26"/>
      <dgm:constr type="primFontSz" for="des" forName="parTx" op="equ"/>
      <dgm:constr type="primFontSz" for="des" forName="parSh" op="equ"/>
      <dgm:constr type="primFontSz" for="des" forName="nodeText" op="equ"/>
      <dgm:constr type="secFontSz" for="des" forName="nodeText" op="equ"/>
      <dgm:constr type="primFontSz" for="des" forName="sibTransNodeCircle" op="equ"/>
      <dgm:constr type="h" for="des" forName="sibTransNodeCircle" op="equ"/>
      <dgm:constr type="w" for="des" forName="sibTransNodeCircle" op="equ"/>
      <dgm:constr type="h" for="des" forName="parTx" refType="primFontSz" refFor="des" refForName="parTx" fact="1.5"/>
      <dgm:constr type="h" for="ch" forName="compositeNode" refType="h"/>
      <dgm:constr type="h" for="des" forName="parSh" refType="w"/>
      <dgm:constr type="h" for="des" forName="nodeText" refType="primFontSz" refFor="des" refForName="parTx" fact="2.1"/>
      <dgm:constr type="h" for="des" forName="parSh" refType="h" refFor="des" refForName="parTx" op="lte" fact="1.2"/>
      <dgm:constr type="h" for="des" forName="parSh" refType="h" refFor="des" refForName="parTx" op="gte" fact="1.2"/>
    </dgm:constrLst>
    <dgm:ruleLst>
      <dgm:rule type="primFontSz" for="des" forName="parSh" val="5" fact="NaN" max="NaN"/>
    </dgm:ruleLst>
    <dgm:forEach name="Name3" axis="ch" ptType="node">
      <dgm:layoutNode name="compositeNode">
        <dgm:alg type="composite"/>
        <dgm:shape xmlns:r="http://schemas.openxmlformats.org/officeDocument/2006/relationships" r:blip="">
          <dgm:adjLst/>
        </dgm:shape>
        <dgm:presOf/>
        <dgm:choose name="Name004">
          <dgm:if name="Name5" axis="self" ptType="node" func="cnt" op="equ" val="0">
            <dgm:constrLst>
              <dgm:constr type="w" for="ch" forName="parTx" refType="w"/>
              <dgm:constr type="w" for="ch" forName="parSh" refType="w" refFor="ch" refForName="parTx"/>
              <dgm:constr type="w" for="ch" forName="nodeText" refType="w" refFor="ch" refForName="parTx"/>
              <dgm:constr type="t" for="ch" forName="nodeText" refType="b" refFor="ch" refForName="parSh"/>
            </dgm:constrLst>
          </dgm:if>
          <dgm:else name="Name6">
            <dgm:constrLst>
              <dgm:constr type="w" for="ch" forName="parTx" refType="w"/>
              <dgm:constr type="w" for="ch" forName="parSh" refType="w" refFor="ch" refForName="parTx"/>
              <dgm:constr type="w" for="ch" forName="nodeText" refType="w" refFor="ch" refForName="parTx" fact="0.9"/>
              <dgm:constr type="t" for="ch" forName="nodeText" refType="b" refFor="ch" refForName="parSh"/>
            </dgm:constrLst>
          </dgm:else>
        </dgm:choose>
        <dgm:ruleLst>
          <dgm:rule type="h" val="INF" fact="NaN" max="NaN"/>
        </dgm:ruleLst>
        <dgm:layoutNode name="parTx">
          <dgm:varLst>
            <dgm:chMax val="0"/>
            <dgm:chPref val="0"/>
            <dgm:bulletEnabled val="1"/>
          </dgm:varLst>
          <dgm:alg type="tx"/>
          <dgm:shape xmlns:r="http://schemas.openxmlformats.org/officeDocument/2006/relationships" type="rect" r:blip="" zOrderOff="1" hideGeom="1">
            <dgm:adjLst/>
          </dgm:shape>
          <dgm:presOf/>
          <dgm:constrLst>
            <dgm:constr type="h" refType="w" op="lte" fact="0.4"/>
            <dgm:constr type="h"/>
          </dgm:constrLst>
          <dgm:ruleLst>
            <dgm:rule type="h" val="INF" fact="NaN" max="NaN"/>
          </dgm:ruleLst>
        </dgm:layoutNode>
        <dgm:layoutNode name="parSh">
          <dgm:alg type="composite"/>
          <dgm:shape xmlns:r="http://schemas.openxmlformats.org/officeDocument/2006/relationships" r:blip="">
            <dgm:adjLst/>
          </dgm:shape>
          <dgm:presOf axis="self" ptType="node"/>
          <dgm:choose name="casesForFirstAndLastNode">
            <dgm:if name="ifFirstNode" axis="self" ptType="node" func="pos" op="equ" val="1">
              <dgm:choose name="removeLineWhenOnlyOneNode">
                <dgm:if name="ifOnlyOneNode" axis="followSib" ptType="node" func="cnt" op="equ" val="0">
                  <dgm:constrLst>
                    <dgm:constr type="h"/>
                    <dgm:constr type="h" for="ch" forName="lineNode" val="0.002"/>
                    <dgm:constr type="w" for="ch" forName="lineNode" refType="w" fact="0"/>
                    <dgm:constr type="w" for="ch" forName="lineArrowNode" refType="w" fact="0"/>
                    <dgm:constr type="h" for="ch" forName="lineArrowNode" refType="h" fact="0"/>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if>
                <dgm:else name="ifMoreThanOneNode">
                  <dgm:constrLst>
                    <dgm:constr type="h"/>
                    <dgm:constr type="h" for="ch" forName="lineNode" val="0.002"/>
                    <dgm:constr type="w" for="ch" forName="lineNode" refType="w" fact="0.4"/>
                    <dgm:constr type="l" for="ch" forName="lineNode" refType="w" fact="0.5"/>
                    <dgm:constr type="w" for="ch" forName="lineArrowNode" refType="w" fact="0.046"/>
                    <dgm:constr type="h" for="ch" forName="lineArrowNode" refType="h" fact="0.18"/>
                    <dgm:constr type="l" for="ch" forName="lineArrowNode" refType="w" fact="0.924"/>
                    <dgm:constr type="t" for="ch" forName="lineArrowNode" refType="h" fact="0.18"/>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else>
              </dgm:choose>
            </dgm:if>
            <dgm:if name="ifLastNode" axis="self" ptType="node" func="revPos" op="equ" val="1">
              <dgm:constrLst>
                <dgm:constr type="h"/>
                <dgm:constr type="h" for="ch" forName="lineNode" val="0.002"/>
                <dgm:constr type="w" for="ch" forName="lineNode" refType="w" fact="0.45"/>
                <dgm:constr type="w" for="ch" forName="lineArrowNode" refType="w" fact="0"/>
                <dgm:constr type="h" for="ch" forName="lineArrowNode" refType="h" fact="0"/>
                <dgm:constr type="ctrY" for="ch" forName="lineNode" refType="ctrY" refFor="ch" refForName="sibTransNodeCircle"/>
                <dgm:constr type="h" for="ch" forName="sibTransNodeCircle" refType="h"/>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if>
            <dgm:else name="allOtherNodes">
              <dgm:constrLst>
                <dgm:constr type="h"/>
                <dgm:constr type="h" for="ch" forName="lineNode" val="0.002"/>
                <dgm:constr type="w" for="ch" forName="lineNode" refType="w" fact="0.9"/>
                <dgm:constr type="w" for="ch" forName="lineArrowNode" refType="w" fact="0.046"/>
                <dgm:constr type="h" for="ch" forName="lineArrowNode" refType="h" fact="0.18"/>
                <dgm:constr type="l" for="ch" forName="lineArrowNode" refType="w" fact="0.924"/>
                <dgm:constr type="t" for="ch" forName="lineArrowNode" refType="h" fact="0.18"/>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else>
          </dgm:choose>
          <dgm:layoutNode name="lineNode" styleLbl="alignAccFollowNode1">
            <dgm:alg type="sp"/>
            <dgm:shape xmlns:r="http://schemas.openxmlformats.org/officeDocument/2006/relationships" type="rect" r:blip="">
              <dgm:adjLst/>
            </dgm:shape>
            <dgm:presOf/>
            <dgm:constrLst/>
            <dgm:ruleLst/>
          </dgm:layoutNode>
          <dgm:layoutNode name="lineArrowNode" styleLbl="alignAccFollowNode1">
            <dgm:alg type="sp"/>
            <dgm:shape xmlns:r="http://schemas.openxmlformats.org/officeDocument/2006/relationships" type="chevron" r:blip="">
              <dgm:adjLst>
                <dgm:adj idx="1" val="0.9"/>
              </dgm:adjLst>
            </dgm:shape>
            <dgm:presOf/>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param type="parTxRTLAlign" val="l"/>
              </dgm:alg>
              <dgm:shape xmlns:r="http://schemas.openxmlformats.org/officeDocument/2006/relationships" type="ellipse" r:blip="">
                <dgm:adjLst/>
              </dgm:shape>
              <dgm:constrLst>
                <dgm:constr type="w" refType="h" op="equ"/>
                <dgm:constr type="primFontSz" val="60"/>
                <dgm:constr type="tMarg" refType="w" fact="0.11"/>
                <dgm:constr type="lMarg" refType="w" fact="0.11"/>
                <dgm:constr type="rMarg" refType="w" fact="0.11"/>
                <dgm:constr type="bMarg" refType="w" fact="0.11"/>
              </dgm:constrLst>
              <dgm:ruleLst>
                <dgm:rule type="primFontSz" val="14" fact="NaN" max="NaN"/>
              </dgm:ruleLst>
            </dgm:layoutNode>
            <dgm:layoutNode name="spacerBetweenCircleAndCallout">
              <dgm:varLst/>
              <dgm:presOf/>
              <dgm:alg type="sp"/>
              <dgm:shape xmlns:r="http://schemas.openxmlformats.org/officeDocument/2006/relationships" r:blip="">
                <dgm:adjLst/>
              </dgm:shape>
              <dgm:constrLst/>
              <dgm:ruleLst/>
            </dgm:layoutNode>
          </dgm:forEach>
          <dgm:presOf/>
          <dgm:ruleLst/>
        </dgm:layoutNode>
        <dgm:layoutNode name="nodeText" styleLbl="alignAccFollowNode1">
          <dgm:varLst>
            <dgm:bulletEnabled val="1"/>
          </dgm:varLst>
          <dgm:alg type="tx">
            <dgm:param type="parTxLTRAlign" val="l"/>
            <dgm:param type="parTxRTLAlign" val="r"/>
            <dgm:param type="txAnchorVert" val="t"/>
          </dgm:alg>
          <dgm:shape xmlns:r="http://schemas.openxmlformats.org/officeDocument/2006/relationships" type="upArrowCallout" r:blip="">
            <dgm:adjLst>
              <dgm:adj idx="1" val="0.5"/>
              <dgm:adj idx="2" val="0.2"/>
              <dgm:adj idx="3" val="0.2"/>
              <dgm:adj idx="4" val="1"/>
            </dgm:adjLst>
          </dgm:shape>
          <dgm:presOf axis="desOrSelf" ptType="node"/>
          <dgm:constrLst>
            <dgm:constr type="secFontSz" val="16"/>
            <dgm:constr type="primFontSz" val="26"/>
            <dgm:constr type="h"/>
            <dgm:constr type="tMarg" val="13"/>
            <dgm:constr type="lMarg" refType="w" fact="0.2236"/>
            <dgm:constr type="rMarg" refType="w" fact="0.2236"/>
            <dgm:constr type="bMarg" val="13"/>
          </dgm:constrLst>
          <dgm:ruleLst>
            <dgm:rule type="secFontSz" val="11" fact="NaN" max="NaN"/>
            <dgm:rule type="primFontSz" val="11" fact="NaN" max="NaN"/>
            <dgm:rule type="h" val="INF" fact="NaN" max="NaN"/>
          </dgm:ruleLst>
        </dgm:layoutNode>
      </dgm:layoutNode>
      <dgm:forEach name="sibTransForEach" axis="followSib" ptType="sibTrans" cnt="1">
        <dgm:layoutNode name="sibTransComposite" styleLbl="alignAccFollowNode1">
          <dgm:alg type="sp"/>
          <dgm:shape xmlns:r="http://schemas.openxmlformats.org/officeDocument/2006/relationships" r:blip="">
            <dgm:adjLst/>
          </dgm:shape>
          <dgm:ruleLst/>
        </dgm:layoutNode>
        <dgm:ruleLst>
          <dgm:rule type="h" val="INF" fact="NaN" max="NaN"/>
        </dgm:ruleLst>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2.xml><?xml version="1.0" encoding="utf-8"?>
<dgm:layoutDef xmlns:dgm="http://schemas.openxmlformats.org/drawingml/2006/diagram" xmlns:a="http://schemas.openxmlformats.org/drawingml/2006/main" uniqueId="urn:microsoft.com/office/officeart/2016/7/layout/LinearArrowProcessNumbered">
  <dgm:title val="Linear Arrow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shape called UpArrowCallout. Also the nodes are connected by an arrow like shape emphasizing the process natur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3"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L"/>
      <dgm:param type="nodeVertAlign" val="t"/>
    </dgm:alg>
    <dgm:shape xmlns:r="http://schemas.openxmlformats.org/officeDocument/2006/relationships" r:blip="">
      <dgm:adjLst/>
    </dgm:shape>
    <dgm:presOf/>
    <dgm:constrLst>
      <dgm:constr type="w" for="ch" forName="compositeNode" refType="w"/>
      <dgm:constr type="h" for="ch" forName="compositeNode" op="equ"/>
      <dgm:constr type="w" for="ch" forName="sibTransComposite" refType="w" refFor="ch" refForName="compositeNode" fact="0"/>
      <dgm:constr type="w" for="des" forName="parTx"/>
      <dgm:constr type="h" for="des" forName="parTx" op="equ"/>
      <dgm:constr type="h" for="des" forName="parSh" op="equ"/>
      <dgm:constr type="w" for="des" forName="nodeText"/>
      <dgm:constr type="h" for="des" forName="nodeText" op="equ"/>
      <dgm:constr type="w" for="des" forName="parSh"/>
      <dgm:constr type="w" for="des" forName="parSh" op="equ"/>
      <dgm:constr type="primFontSz" for="des" forName="parTx" val="26"/>
      <dgm:constr type="primFontSz" for="des" forName="parTx" op="equ"/>
      <dgm:constr type="primFontSz" for="des" forName="parSh" op="equ"/>
      <dgm:constr type="primFontSz" for="des" forName="nodeText" op="equ"/>
      <dgm:constr type="secFontSz" for="des" forName="nodeText" op="equ"/>
      <dgm:constr type="primFontSz" for="des" forName="sibTransNodeCircle" op="equ"/>
      <dgm:constr type="h" for="des" forName="sibTransNodeCircle" op="equ"/>
      <dgm:constr type="w" for="des" forName="sibTransNodeCircle" op="equ"/>
      <dgm:constr type="h" for="des" forName="parTx" refType="primFontSz" refFor="des" refForName="parTx" fact="1.5"/>
      <dgm:constr type="h" for="ch" forName="compositeNode" refType="h"/>
      <dgm:constr type="h" for="des" forName="parSh" refType="w"/>
      <dgm:constr type="h" for="des" forName="nodeText" refType="primFontSz" refFor="des" refForName="parTx" fact="2.1"/>
      <dgm:constr type="h" for="des" forName="parSh" refType="h" refFor="des" refForName="parTx" op="lte" fact="1.2"/>
      <dgm:constr type="h" for="des" forName="parSh" refType="h" refFor="des" refForName="parTx" op="gte" fact="1.2"/>
    </dgm:constrLst>
    <dgm:ruleLst>
      <dgm:rule type="primFontSz" for="des" forName="parSh" val="5" fact="NaN" max="NaN"/>
    </dgm:ruleLst>
    <dgm:forEach name="Name3" axis="ch" ptType="node">
      <dgm:layoutNode name="compositeNode">
        <dgm:alg type="composite"/>
        <dgm:shape xmlns:r="http://schemas.openxmlformats.org/officeDocument/2006/relationships" r:blip="">
          <dgm:adjLst/>
        </dgm:shape>
        <dgm:presOf/>
        <dgm:choose name="Name004">
          <dgm:if name="Name5" axis="self" ptType="node" func="cnt" op="equ" val="0">
            <dgm:constrLst>
              <dgm:constr type="w" for="ch" forName="parTx" refType="w"/>
              <dgm:constr type="w" for="ch" forName="parSh" refType="w" refFor="ch" refForName="parTx"/>
              <dgm:constr type="w" for="ch" forName="nodeText" refType="w" refFor="ch" refForName="parTx"/>
              <dgm:constr type="t" for="ch" forName="nodeText" refType="b" refFor="ch" refForName="parSh"/>
            </dgm:constrLst>
          </dgm:if>
          <dgm:else name="Name6">
            <dgm:constrLst>
              <dgm:constr type="w" for="ch" forName="parTx" refType="w"/>
              <dgm:constr type="w" for="ch" forName="parSh" refType="w" refFor="ch" refForName="parTx"/>
              <dgm:constr type="w" for="ch" forName="nodeText" refType="w" refFor="ch" refForName="parTx" fact="0.9"/>
              <dgm:constr type="t" for="ch" forName="nodeText" refType="b" refFor="ch" refForName="parSh"/>
            </dgm:constrLst>
          </dgm:else>
        </dgm:choose>
        <dgm:ruleLst>
          <dgm:rule type="h" val="INF" fact="NaN" max="NaN"/>
        </dgm:ruleLst>
        <dgm:layoutNode name="parTx">
          <dgm:varLst>
            <dgm:chMax val="0"/>
            <dgm:chPref val="0"/>
            <dgm:bulletEnabled val="1"/>
          </dgm:varLst>
          <dgm:alg type="tx"/>
          <dgm:shape xmlns:r="http://schemas.openxmlformats.org/officeDocument/2006/relationships" type="rect" r:blip="" zOrderOff="1" hideGeom="1">
            <dgm:adjLst/>
          </dgm:shape>
          <dgm:presOf/>
          <dgm:constrLst>
            <dgm:constr type="h" refType="w" op="lte" fact="0.4"/>
            <dgm:constr type="h"/>
          </dgm:constrLst>
          <dgm:ruleLst>
            <dgm:rule type="h" val="INF" fact="NaN" max="NaN"/>
          </dgm:ruleLst>
        </dgm:layoutNode>
        <dgm:layoutNode name="parSh">
          <dgm:alg type="composite"/>
          <dgm:shape xmlns:r="http://schemas.openxmlformats.org/officeDocument/2006/relationships" r:blip="">
            <dgm:adjLst/>
          </dgm:shape>
          <dgm:presOf axis="self" ptType="node"/>
          <dgm:choose name="casesForFirstAndLastNode">
            <dgm:if name="ifFirstNode" axis="self" ptType="node" func="pos" op="equ" val="1">
              <dgm:choose name="removeLineWhenOnlyOneNode">
                <dgm:if name="ifOnlyOneNode" axis="followSib" ptType="node" func="cnt" op="equ" val="0">
                  <dgm:constrLst>
                    <dgm:constr type="h"/>
                    <dgm:constr type="h" for="ch" forName="lineNode" val="0.002"/>
                    <dgm:constr type="w" for="ch" forName="lineNode" refType="w" fact="0"/>
                    <dgm:constr type="w" for="ch" forName="lineArrowNode" refType="w" fact="0"/>
                    <dgm:constr type="h" for="ch" forName="lineArrowNode" refType="h" fact="0"/>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if>
                <dgm:else name="ifMoreThanOneNode">
                  <dgm:constrLst>
                    <dgm:constr type="h"/>
                    <dgm:constr type="h" for="ch" forName="lineNode" val="0.002"/>
                    <dgm:constr type="w" for="ch" forName="lineNode" refType="w" fact="0.4"/>
                    <dgm:constr type="l" for="ch" forName="lineNode" refType="w" fact="0.5"/>
                    <dgm:constr type="w" for="ch" forName="lineArrowNode" refType="w" fact="0.046"/>
                    <dgm:constr type="h" for="ch" forName="lineArrowNode" refType="h" fact="0.18"/>
                    <dgm:constr type="l" for="ch" forName="lineArrowNode" refType="w" fact="0.924"/>
                    <dgm:constr type="t" for="ch" forName="lineArrowNode" refType="h" fact="0.18"/>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else>
              </dgm:choose>
            </dgm:if>
            <dgm:if name="ifLastNode" axis="self" ptType="node" func="revPos" op="equ" val="1">
              <dgm:constrLst>
                <dgm:constr type="h"/>
                <dgm:constr type="h" for="ch" forName="lineNode" val="0.002"/>
                <dgm:constr type="w" for="ch" forName="lineNode" refType="w" fact="0.45"/>
                <dgm:constr type="w" for="ch" forName="lineArrowNode" refType="w" fact="0"/>
                <dgm:constr type="h" for="ch" forName="lineArrowNode" refType="h" fact="0"/>
                <dgm:constr type="ctrY" for="ch" forName="lineNode" refType="ctrY" refFor="ch" refForName="sibTransNodeCircle"/>
                <dgm:constr type="h" for="ch" forName="sibTransNodeCircle" refType="h"/>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if>
            <dgm:else name="allOtherNodes">
              <dgm:constrLst>
                <dgm:constr type="h"/>
                <dgm:constr type="h" for="ch" forName="lineNode" val="0.002"/>
                <dgm:constr type="w" for="ch" forName="lineNode" refType="w" fact="0.9"/>
                <dgm:constr type="w" for="ch" forName="lineArrowNode" refType="w" fact="0.046"/>
                <dgm:constr type="h" for="ch" forName="lineArrowNode" refType="h" fact="0.18"/>
                <dgm:constr type="l" for="ch" forName="lineArrowNode" refType="w" fact="0.924"/>
                <dgm:constr type="t" for="ch" forName="lineArrowNode" refType="h" fact="0.18"/>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else>
          </dgm:choose>
          <dgm:layoutNode name="lineNode" styleLbl="alignAccFollowNode1">
            <dgm:alg type="sp"/>
            <dgm:shape xmlns:r="http://schemas.openxmlformats.org/officeDocument/2006/relationships" type="rect" r:blip="">
              <dgm:adjLst/>
            </dgm:shape>
            <dgm:presOf/>
            <dgm:constrLst/>
            <dgm:ruleLst/>
          </dgm:layoutNode>
          <dgm:layoutNode name="lineArrowNode" styleLbl="alignAccFollowNode1">
            <dgm:alg type="sp"/>
            <dgm:shape xmlns:r="http://schemas.openxmlformats.org/officeDocument/2006/relationships" type="chevron" r:blip="">
              <dgm:adjLst>
                <dgm:adj idx="1" val="0.9"/>
              </dgm:adjLst>
            </dgm:shape>
            <dgm:presOf/>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param type="parTxRTLAlign" val="l"/>
              </dgm:alg>
              <dgm:shape xmlns:r="http://schemas.openxmlformats.org/officeDocument/2006/relationships" type="ellipse" r:blip="">
                <dgm:adjLst/>
              </dgm:shape>
              <dgm:constrLst>
                <dgm:constr type="w" refType="h" op="equ"/>
                <dgm:constr type="primFontSz" val="60"/>
                <dgm:constr type="tMarg" refType="w" fact="0.11"/>
                <dgm:constr type="lMarg" refType="w" fact="0.11"/>
                <dgm:constr type="rMarg" refType="w" fact="0.11"/>
                <dgm:constr type="bMarg" refType="w" fact="0.11"/>
              </dgm:constrLst>
              <dgm:ruleLst>
                <dgm:rule type="primFontSz" val="14" fact="NaN" max="NaN"/>
              </dgm:ruleLst>
            </dgm:layoutNode>
            <dgm:layoutNode name="spacerBetweenCircleAndCallout">
              <dgm:varLst/>
              <dgm:presOf/>
              <dgm:alg type="sp"/>
              <dgm:shape xmlns:r="http://schemas.openxmlformats.org/officeDocument/2006/relationships" r:blip="">
                <dgm:adjLst/>
              </dgm:shape>
              <dgm:constrLst/>
              <dgm:ruleLst/>
            </dgm:layoutNode>
          </dgm:forEach>
          <dgm:presOf/>
          <dgm:ruleLst/>
        </dgm:layoutNode>
        <dgm:layoutNode name="nodeText" styleLbl="alignAccFollowNode1">
          <dgm:varLst>
            <dgm:bulletEnabled val="1"/>
          </dgm:varLst>
          <dgm:alg type="tx">
            <dgm:param type="parTxLTRAlign" val="l"/>
            <dgm:param type="parTxRTLAlign" val="r"/>
            <dgm:param type="txAnchorVert" val="t"/>
          </dgm:alg>
          <dgm:shape xmlns:r="http://schemas.openxmlformats.org/officeDocument/2006/relationships" type="upArrowCallout" r:blip="">
            <dgm:adjLst>
              <dgm:adj idx="1" val="0.5"/>
              <dgm:adj idx="2" val="0.2"/>
              <dgm:adj idx="3" val="0.2"/>
              <dgm:adj idx="4" val="1"/>
            </dgm:adjLst>
          </dgm:shape>
          <dgm:presOf axis="desOrSelf" ptType="node"/>
          <dgm:constrLst>
            <dgm:constr type="secFontSz" val="16"/>
            <dgm:constr type="primFontSz" val="26"/>
            <dgm:constr type="h"/>
            <dgm:constr type="tMarg" val="13"/>
            <dgm:constr type="lMarg" refType="w" fact="0.2236"/>
            <dgm:constr type="rMarg" refType="w" fact="0.2236"/>
            <dgm:constr type="bMarg" val="13"/>
          </dgm:constrLst>
          <dgm:ruleLst>
            <dgm:rule type="secFontSz" val="11" fact="NaN" max="NaN"/>
            <dgm:rule type="primFontSz" val="11" fact="NaN" max="NaN"/>
            <dgm:rule type="h" val="INF" fact="NaN" max="NaN"/>
          </dgm:ruleLst>
        </dgm:layoutNode>
      </dgm:layoutNode>
      <dgm:forEach name="sibTransForEach" axis="followSib" ptType="sibTrans" cnt="1">
        <dgm:layoutNode name="sibTransComposite" styleLbl="alignAccFollowNode1">
          <dgm:alg type="sp"/>
          <dgm:shape xmlns:r="http://schemas.openxmlformats.org/officeDocument/2006/relationships" r:blip="">
            <dgm:adjLst/>
          </dgm:shape>
          <dgm:ruleLst/>
        </dgm:layoutNode>
        <dgm:ruleLst>
          <dgm:rule type="h" val="INF" fact="NaN" max="NaN"/>
        </dgm:ruleLst>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3.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AAD347D-5ACD-4C99-B74B-A9C85AD731AF}" type="datetimeFigureOut">
              <a:rPr lang="en-US" dirty="0"/>
              <a:t>6/16/2026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9452033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4509A250-FF31-4206-8172-F9D3106AACB1}" type="datetimeFigureOut">
              <a:rPr lang="en-US" dirty="0"/>
              <a:t>6/16/2026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13480555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796027F-7875-4030-9381-8BD8C4F21935}" type="datetimeFigureOut">
              <a:rPr lang="en-US" dirty="0"/>
              <a:t>6/16/2026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8036729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796027F-7875-4030-9381-8BD8C4F21935}" type="datetimeFigureOut">
              <a:rPr lang="en-US" dirty="0"/>
              <a:t>6/16/2026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89109455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796027F-7875-4030-9381-8BD8C4F21935}" type="datetimeFigureOut">
              <a:rPr lang="en-US" dirty="0"/>
              <a:t>6/16/2026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284820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4509A250-FF31-4206-8172-F9D3106AACB1}" type="datetimeFigureOut">
              <a:rPr lang="en-US" dirty="0"/>
              <a:t>6/16/2026</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691235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6/16/2026</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95174678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6/16/2026</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1801384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6/16/2026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5183334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6/16/2026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8439857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6/16/2026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86652198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6/16/2026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285537814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6/16/2026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24290559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6/16/2026</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424271923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6/16/2026</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07922435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6/16/2026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71531246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6/16/2026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8036736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18" Type="http://schemas.openxmlformats.org/officeDocument/2006/relationships/theme" Target="../theme/theme1.xml" /><Relationship Id="rId3" Type="http://schemas.openxmlformats.org/officeDocument/2006/relationships/slideLayout" Target="../slideLayouts/slideLayout3.xml" /><Relationship Id="rId21" Type="http://schemas.openxmlformats.org/officeDocument/2006/relationships/image" Target="../media/image4.png" /><Relationship Id="rId7" Type="http://schemas.openxmlformats.org/officeDocument/2006/relationships/slideLayout" Target="../slideLayouts/slideLayout7.xml" /><Relationship Id="rId12" Type="http://schemas.openxmlformats.org/officeDocument/2006/relationships/slideLayout" Target="../slideLayouts/slideLayout12.xml" /><Relationship Id="rId17" Type="http://schemas.openxmlformats.org/officeDocument/2006/relationships/slideLayout" Target="../slideLayouts/slideLayout17.xml" /><Relationship Id="rId2" Type="http://schemas.openxmlformats.org/officeDocument/2006/relationships/slideLayout" Target="../slideLayouts/slideLayout2.xml" /><Relationship Id="rId16" Type="http://schemas.openxmlformats.org/officeDocument/2006/relationships/slideLayout" Target="../slideLayouts/slideLayout16.xml" /><Relationship Id="rId20" Type="http://schemas.openxmlformats.org/officeDocument/2006/relationships/image" Target="../media/image3.png"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5" Type="http://schemas.openxmlformats.org/officeDocument/2006/relationships/slideLayout" Target="../slideLayouts/slideLayout15.xml" /><Relationship Id="rId10" Type="http://schemas.openxmlformats.org/officeDocument/2006/relationships/slideLayout" Target="../slideLayouts/slideLayout10.xml" /><Relationship Id="rId19" Type="http://schemas.openxmlformats.org/officeDocument/2006/relationships/image" Target="../media/image2.png"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 Id="rId22" Type="http://schemas.openxmlformats.org/officeDocument/2006/relationships/image" Target="../media/image5.png"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AAD347D-5ACD-4C99-B74B-A9C85AD731AF}" type="datetimeFigureOut">
              <a:rPr lang="en-US" dirty="0"/>
              <a:t>6/16/2026</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dirty="0"/>
          </a:p>
        </p:txBody>
      </p:sp>
    </p:spTree>
    <p:extLst>
      <p:ext uri="{BB962C8B-B14F-4D97-AF65-F5344CB8AC3E}">
        <p14:creationId xmlns:p14="http://schemas.microsoft.com/office/powerpoint/2010/main" val="2076198695"/>
      </p:ext>
    </p:extLst>
  </p:cSld>
  <p:clrMap bg1="dk1" tx1="lt1" bg2="dk2" tx2="lt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 id="2147483695"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image" Target="../media/image2.png" /><Relationship Id="rId1" Type="http://schemas.openxmlformats.org/officeDocument/2006/relationships/slideLayout" Target="../slideLayouts/slideLayout1.xml" /><Relationship Id="rId5" Type="http://schemas.openxmlformats.org/officeDocument/2006/relationships/image" Target="../media/image5.png" /><Relationship Id="rId4" Type="http://schemas.openxmlformats.org/officeDocument/2006/relationships/image" Target="../media/image4.png" /></Relationships>
</file>

<file path=ppt/slides/_rels/slide2.xml.rels><?xml version="1.0" encoding="UTF-8" standalone="yes"?>
<Relationships xmlns="http://schemas.openxmlformats.org/package/2006/relationships"><Relationship Id="rId2" Type="http://schemas.openxmlformats.org/officeDocument/2006/relationships/image" Target="../media/image6.jpeg" /><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3" Type="http://schemas.openxmlformats.org/officeDocument/2006/relationships/image" Target="../media/image7.jpeg" /><Relationship Id="rId2" Type="http://schemas.openxmlformats.org/officeDocument/2006/relationships/image" Target="../media/image1.jpeg" /><Relationship Id="rId1" Type="http://schemas.openxmlformats.org/officeDocument/2006/relationships/slideLayout" Target="../slideLayouts/slideLayout2.xml" /><Relationship Id="rId4" Type="http://schemas.openxmlformats.org/officeDocument/2006/relationships/image" Target="../media/image8.jpeg" /></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 /><Relationship Id="rId7" Type="http://schemas.microsoft.com/office/2007/relationships/diagramDrawing" Target="../diagrams/drawing1.xml" /><Relationship Id="rId2" Type="http://schemas.openxmlformats.org/officeDocument/2006/relationships/image" Target="../media/image9.jpeg" /><Relationship Id="rId1" Type="http://schemas.openxmlformats.org/officeDocument/2006/relationships/slideLayout" Target="../slideLayouts/slideLayout2.xml" /><Relationship Id="rId6" Type="http://schemas.openxmlformats.org/officeDocument/2006/relationships/diagramColors" Target="../diagrams/colors1.xml" /><Relationship Id="rId5" Type="http://schemas.openxmlformats.org/officeDocument/2006/relationships/diagramQuickStyle" Target="../diagrams/quickStyle1.xml" /><Relationship Id="rId4" Type="http://schemas.openxmlformats.org/officeDocument/2006/relationships/diagramLayout" Target="../diagrams/layout1.xml" /></Relationships>
</file>

<file path=ppt/slides/_rels/slide6.xml.rels><?xml version="1.0" encoding="UTF-8" standalone="yes"?>
<Relationships xmlns="http://schemas.openxmlformats.org/package/2006/relationships"><Relationship Id="rId3" Type="http://schemas.openxmlformats.org/officeDocument/2006/relationships/image" Target="../media/image10.jpeg" /><Relationship Id="rId2" Type="http://schemas.openxmlformats.org/officeDocument/2006/relationships/image" Target="../media/image1.jpeg" /><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2" Type="http://schemas.openxmlformats.org/officeDocument/2006/relationships/image" Target="../media/image11.jpeg" /><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2.xml" /><Relationship Id="rId7" Type="http://schemas.microsoft.com/office/2007/relationships/diagramDrawing" Target="../diagrams/drawing2.xml" /><Relationship Id="rId2" Type="http://schemas.openxmlformats.org/officeDocument/2006/relationships/image" Target="../media/image12.jpeg" /><Relationship Id="rId1" Type="http://schemas.openxmlformats.org/officeDocument/2006/relationships/slideLayout" Target="../slideLayouts/slideLayout2.xml" /><Relationship Id="rId6" Type="http://schemas.openxmlformats.org/officeDocument/2006/relationships/diagramColors" Target="../diagrams/colors2.xml" /><Relationship Id="rId5" Type="http://schemas.openxmlformats.org/officeDocument/2006/relationships/diagramQuickStyle" Target="../diagrams/quickStyle2.xml" /><Relationship Id="rId4" Type="http://schemas.openxmlformats.org/officeDocument/2006/relationships/diagramLayout" Target="../diagrams/layout2.xml" /></Relationships>
</file>

<file path=ppt/slides/_rels/slide9.xml.rels><?xml version="1.0" encoding="UTF-8" standalone="yes"?>
<Relationships xmlns="http://schemas.openxmlformats.org/package/2006/relationships"><Relationship Id="rId3" Type="http://schemas.openxmlformats.org/officeDocument/2006/relationships/image" Target="../media/image13.jpeg" /><Relationship Id="rId2" Type="http://schemas.openxmlformats.org/officeDocument/2006/relationships/image" Target="../media/image1.jpeg" /><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3.xml" /><Relationship Id="rId2" Type="http://schemas.openxmlformats.org/officeDocument/2006/relationships/diagramData" Target="../diagrams/data3.xml" /><Relationship Id="rId1" Type="http://schemas.openxmlformats.org/officeDocument/2006/relationships/slideLayout" Target="../slideLayouts/slideLayout2.xml" /><Relationship Id="rId6" Type="http://schemas.microsoft.com/office/2007/relationships/diagramDrawing" Target="../diagrams/drawing3.xml" /><Relationship Id="rId5" Type="http://schemas.openxmlformats.org/officeDocument/2006/relationships/diagramColors" Target="../diagrams/colors3.xml" /><Relationship Id="rId4" Type="http://schemas.openxmlformats.org/officeDocument/2006/relationships/diagramQuickStyle" Target="../diagrams/quickStyle3.xml" /></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91B28F63-CF00-448F-B141-FE33C33B189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2" name="Picture 11">
            <a:extLst>
              <a:ext uri="{FF2B5EF4-FFF2-40B4-BE49-F238E27FC236}">
                <a16:creationId xmlns:a16="http://schemas.microsoft.com/office/drawing/2014/main" id="{2AE609E2-8522-44E4-9077-980E5BCF3E1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a:extLst>
              <a:ext uri="{FF2B5EF4-FFF2-40B4-BE49-F238E27FC236}">
                <a16:creationId xmlns:a16="http://schemas.microsoft.com/office/drawing/2014/main" id="{4FA533C5-33E3-4611-AF9F-72811D8B26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8" name="Picture 17">
            <a:extLst>
              <a:ext uri="{FF2B5EF4-FFF2-40B4-BE49-F238E27FC236}">
                <a16:creationId xmlns:a16="http://schemas.microsoft.com/office/drawing/2014/main" id="{8949AD42-25FD-4C3D-9EEE-B7FEC580998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20" name="Picture 19">
            <a:extLst>
              <a:ext uri="{FF2B5EF4-FFF2-40B4-BE49-F238E27FC236}">
                <a16:creationId xmlns:a16="http://schemas.microsoft.com/office/drawing/2014/main" id="{6AC7D913-60B7-4603-881B-831DA5D3A9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22" name="Rectangle 21">
            <a:extLst>
              <a:ext uri="{FF2B5EF4-FFF2-40B4-BE49-F238E27FC236}">
                <a16:creationId xmlns:a16="http://schemas.microsoft.com/office/drawing/2014/main" id="{87F0FDC4-AD8C-47D9-9131-623C98ADB0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useBgFill="1">
        <p:nvSpPr>
          <p:cNvPr id="24" name="Rectangle 23">
            <a:extLst>
              <a:ext uri="{FF2B5EF4-FFF2-40B4-BE49-F238E27FC236}">
                <a16:creationId xmlns:a16="http://schemas.microsoft.com/office/drawing/2014/main" id="{052BEFF1-896C-45B1-B02C-96A6A1BC38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6" name="Freeform 36">
            <a:extLst>
              <a:ext uri="{FF2B5EF4-FFF2-40B4-BE49-F238E27FC236}">
                <a16:creationId xmlns:a16="http://schemas.microsoft.com/office/drawing/2014/main" id="{BB237A14-61B1-4C00-A670-5D8D68A866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644637" y="0"/>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2">
              <a:alpha val="20000"/>
            </a:schemeClr>
          </a:solidFill>
          <a:ln>
            <a:noFill/>
          </a:ln>
        </p:spPr>
        <p:txBody>
          <a:bodyPr rtlCol="0" anchor="ctr"/>
          <a:lstStyle/>
          <a:p>
            <a:pPr algn="ctr"/>
            <a:endParaRPr lang="en-US"/>
          </a:p>
        </p:txBody>
      </p:sp>
      <p:sp>
        <p:nvSpPr>
          <p:cNvPr id="28" name="Freeform: Shape 27">
            <a:extLst>
              <a:ext uri="{FF2B5EF4-FFF2-40B4-BE49-F238E27FC236}">
                <a16:creationId xmlns:a16="http://schemas.microsoft.com/office/drawing/2014/main" id="{8598F259-6F54-47A3-8D13-1603D786A3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4990911" cy="6858001"/>
          </a:xfrm>
          <a:custGeom>
            <a:avLst/>
            <a:gdLst>
              <a:gd name="connsiteX0" fmla="*/ 3646196 w 4990911"/>
              <a:gd name="connsiteY0" fmla="*/ 0 h 6858001"/>
              <a:gd name="connsiteX1" fmla="*/ 4989734 w 4990911"/>
              <a:gd name="connsiteY1" fmla="*/ 0 h 6858001"/>
              <a:gd name="connsiteX2" fmla="*/ 4964689 w 4990911"/>
              <a:gd name="connsiteY2" fmla="*/ 155677 h 6858001"/>
              <a:gd name="connsiteX3" fmla="*/ 4940820 w 4990911"/>
              <a:gd name="connsiteY3" fmla="*/ 310668 h 6858001"/>
              <a:gd name="connsiteX4" fmla="*/ 4917456 w 4990911"/>
              <a:gd name="connsiteY4" fmla="*/ 466344 h 6858001"/>
              <a:gd name="connsiteX5" fmla="*/ 4897453 w 4990911"/>
              <a:gd name="connsiteY5" fmla="*/ 622707 h 6858001"/>
              <a:gd name="connsiteX6" fmla="*/ 4877282 w 4990911"/>
              <a:gd name="connsiteY6" fmla="*/ 778383 h 6858001"/>
              <a:gd name="connsiteX7" fmla="*/ 4858456 w 4990911"/>
              <a:gd name="connsiteY7" fmla="*/ 934746 h 6858001"/>
              <a:gd name="connsiteX8" fmla="*/ 4842320 w 4990911"/>
              <a:gd name="connsiteY8" fmla="*/ 1089051 h 6858001"/>
              <a:gd name="connsiteX9" fmla="*/ 4827024 w 4990911"/>
              <a:gd name="connsiteY9" fmla="*/ 1245413 h 6858001"/>
              <a:gd name="connsiteX10" fmla="*/ 4813072 w 4990911"/>
              <a:gd name="connsiteY10" fmla="*/ 1401090 h 6858001"/>
              <a:gd name="connsiteX11" fmla="*/ 4800970 w 4990911"/>
              <a:gd name="connsiteY11" fmla="*/ 1554023 h 6858001"/>
              <a:gd name="connsiteX12" fmla="*/ 4788867 w 4990911"/>
              <a:gd name="connsiteY12" fmla="*/ 1709014 h 6858001"/>
              <a:gd name="connsiteX13" fmla="*/ 4778782 w 4990911"/>
              <a:gd name="connsiteY13" fmla="*/ 1861947 h 6858001"/>
              <a:gd name="connsiteX14" fmla="*/ 4770882 w 4990911"/>
              <a:gd name="connsiteY14" fmla="*/ 2014881 h 6858001"/>
              <a:gd name="connsiteX15" fmla="*/ 4762645 w 4990911"/>
              <a:gd name="connsiteY15" fmla="*/ 2167128 h 6858001"/>
              <a:gd name="connsiteX16" fmla="*/ 4755754 w 4990911"/>
              <a:gd name="connsiteY16" fmla="*/ 2318004 h 6858001"/>
              <a:gd name="connsiteX17" fmla="*/ 4750879 w 4990911"/>
              <a:gd name="connsiteY17" fmla="*/ 2467509 h 6858001"/>
              <a:gd name="connsiteX18" fmla="*/ 4746677 w 4990911"/>
              <a:gd name="connsiteY18" fmla="*/ 2617013 h 6858001"/>
              <a:gd name="connsiteX19" fmla="*/ 4742643 w 4990911"/>
              <a:gd name="connsiteY19" fmla="*/ 2765146 h 6858001"/>
              <a:gd name="connsiteX20" fmla="*/ 4740794 w 4990911"/>
              <a:gd name="connsiteY20" fmla="*/ 2911221 h 6858001"/>
              <a:gd name="connsiteX21" fmla="*/ 4738777 w 4990911"/>
              <a:gd name="connsiteY21" fmla="*/ 3057297 h 6858001"/>
              <a:gd name="connsiteX22" fmla="*/ 4737768 w 4990911"/>
              <a:gd name="connsiteY22" fmla="*/ 3201315 h 6858001"/>
              <a:gd name="connsiteX23" fmla="*/ 4738777 w 4990911"/>
              <a:gd name="connsiteY23" fmla="*/ 3343961 h 6858001"/>
              <a:gd name="connsiteX24" fmla="*/ 4738777 w 4990911"/>
              <a:gd name="connsiteY24" fmla="*/ 3485236 h 6858001"/>
              <a:gd name="connsiteX25" fmla="*/ 4740794 w 4990911"/>
              <a:gd name="connsiteY25" fmla="*/ 3625139 h 6858001"/>
              <a:gd name="connsiteX26" fmla="*/ 4743819 w 4990911"/>
              <a:gd name="connsiteY26" fmla="*/ 3762299 h 6858001"/>
              <a:gd name="connsiteX27" fmla="*/ 4746677 w 4990911"/>
              <a:gd name="connsiteY27" fmla="*/ 3898087 h 6858001"/>
              <a:gd name="connsiteX28" fmla="*/ 4749871 w 4990911"/>
              <a:gd name="connsiteY28" fmla="*/ 4031133 h 6858001"/>
              <a:gd name="connsiteX29" fmla="*/ 4754745 w 4990911"/>
              <a:gd name="connsiteY29" fmla="*/ 4163492 h 6858001"/>
              <a:gd name="connsiteX30" fmla="*/ 4759956 w 4990911"/>
              <a:gd name="connsiteY30" fmla="*/ 4293793 h 6858001"/>
              <a:gd name="connsiteX31" fmla="*/ 4764662 w 4990911"/>
              <a:gd name="connsiteY31" fmla="*/ 4421352 h 6858001"/>
              <a:gd name="connsiteX32" fmla="*/ 4777942 w 4990911"/>
              <a:gd name="connsiteY32" fmla="*/ 4670298 h 6858001"/>
              <a:gd name="connsiteX33" fmla="*/ 4792061 w 4990911"/>
              <a:gd name="connsiteY33" fmla="*/ 4908956 h 6858001"/>
              <a:gd name="connsiteX34" fmla="*/ 4806853 w 4990911"/>
              <a:gd name="connsiteY34" fmla="*/ 5138013 h 6858001"/>
              <a:gd name="connsiteX35" fmla="*/ 4823158 w 4990911"/>
              <a:gd name="connsiteY35" fmla="*/ 5354726 h 6858001"/>
              <a:gd name="connsiteX36" fmla="*/ 4840135 w 4990911"/>
              <a:gd name="connsiteY36" fmla="*/ 5561838 h 6858001"/>
              <a:gd name="connsiteX37" fmla="*/ 4858456 w 4990911"/>
              <a:gd name="connsiteY37" fmla="*/ 5753862 h 6858001"/>
              <a:gd name="connsiteX38" fmla="*/ 4876442 w 4990911"/>
              <a:gd name="connsiteY38" fmla="*/ 5934227 h 6858001"/>
              <a:gd name="connsiteX39" fmla="*/ 4894427 w 4990911"/>
              <a:gd name="connsiteY39" fmla="*/ 6100191 h 6858001"/>
              <a:gd name="connsiteX40" fmla="*/ 4911404 w 4990911"/>
              <a:gd name="connsiteY40" fmla="*/ 6252438 h 6858001"/>
              <a:gd name="connsiteX41" fmla="*/ 4927541 w 4990911"/>
              <a:gd name="connsiteY41" fmla="*/ 6387541 h 6858001"/>
              <a:gd name="connsiteX42" fmla="*/ 4942837 w 4990911"/>
              <a:gd name="connsiteY42" fmla="*/ 6509613 h 6858001"/>
              <a:gd name="connsiteX43" fmla="*/ 4955612 w 4990911"/>
              <a:gd name="connsiteY43" fmla="*/ 6612483 h 6858001"/>
              <a:gd name="connsiteX44" fmla="*/ 4967714 w 4990911"/>
              <a:gd name="connsiteY44" fmla="*/ 6698894 h 6858001"/>
              <a:gd name="connsiteX45" fmla="*/ 4985028 w 4990911"/>
              <a:gd name="connsiteY45" fmla="*/ 6817538 h 6858001"/>
              <a:gd name="connsiteX46" fmla="*/ 4990911 w 4990911"/>
              <a:gd name="connsiteY46" fmla="*/ 6858000 h 6858001"/>
              <a:gd name="connsiteX47" fmla="*/ 4085557 w 4990911"/>
              <a:gd name="connsiteY47" fmla="*/ 6858000 h 6858001"/>
              <a:gd name="connsiteX48" fmla="*/ 4085557 w 4990911"/>
              <a:gd name="connsiteY48" fmla="*/ 6858001 h 6858001"/>
              <a:gd name="connsiteX49" fmla="*/ 0 w 4990911"/>
              <a:gd name="connsiteY49" fmla="*/ 6858001 h 6858001"/>
              <a:gd name="connsiteX50" fmla="*/ 0 w 4990911"/>
              <a:gd name="connsiteY50" fmla="*/ 1 h 6858001"/>
              <a:gd name="connsiteX51" fmla="*/ 3646196 w 4990911"/>
              <a:gd name="connsiteY51"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990911" h="6858001">
                <a:moveTo>
                  <a:pt x="3646196" y="0"/>
                </a:moveTo>
                <a:lnTo>
                  <a:pt x="4989734" y="0"/>
                </a:lnTo>
                <a:lnTo>
                  <a:pt x="4964689" y="155677"/>
                </a:lnTo>
                <a:lnTo>
                  <a:pt x="4940820" y="310668"/>
                </a:lnTo>
                <a:lnTo>
                  <a:pt x="4917456" y="466344"/>
                </a:lnTo>
                <a:lnTo>
                  <a:pt x="4897453" y="622707"/>
                </a:lnTo>
                <a:lnTo>
                  <a:pt x="4877282" y="778383"/>
                </a:lnTo>
                <a:lnTo>
                  <a:pt x="4858456" y="934746"/>
                </a:lnTo>
                <a:lnTo>
                  <a:pt x="4842320" y="1089051"/>
                </a:lnTo>
                <a:lnTo>
                  <a:pt x="4827024" y="1245413"/>
                </a:lnTo>
                <a:lnTo>
                  <a:pt x="4813072" y="1401090"/>
                </a:lnTo>
                <a:lnTo>
                  <a:pt x="4800970" y="1554023"/>
                </a:lnTo>
                <a:lnTo>
                  <a:pt x="4788867" y="1709014"/>
                </a:lnTo>
                <a:lnTo>
                  <a:pt x="4778782" y="1861947"/>
                </a:lnTo>
                <a:lnTo>
                  <a:pt x="4770882" y="2014881"/>
                </a:lnTo>
                <a:lnTo>
                  <a:pt x="4762645" y="2167128"/>
                </a:lnTo>
                <a:lnTo>
                  <a:pt x="4755754" y="2318004"/>
                </a:lnTo>
                <a:lnTo>
                  <a:pt x="4750879" y="2467509"/>
                </a:lnTo>
                <a:lnTo>
                  <a:pt x="4746677" y="2617013"/>
                </a:lnTo>
                <a:lnTo>
                  <a:pt x="4742643" y="2765146"/>
                </a:lnTo>
                <a:lnTo>
                  <a:pt x="4740794" y="2911221"/>
                </a:lnTo>
                <a:lnTo>
                  <a:pt x="4738777" y="3057297"/>
                </a:lnTo>
                <a:lnTo>
                  <a:pt x="4737768" y="3201315"/>
                </a:lnTo>
                <a:lnTo>
                  <a:pt x="4738777" y="3343961"/>
                </a:lnTo>
                <a:lnTo>
                  <a:pt x="4738777" y="3485236"/>
                </a:lnTo>
                <a:lnTo>
                  <a:pt x="4740794" y="3625139"/>
                </a:lnTo>
                <a:lnTo>
                  <a:pt x="4743819" y="3762299"/>
                </a:lnTo>
                <a:lnTo>
                  <a:pt x="4746677" y="3898087"/>
                </a:lnTo>
                <a:lnTo>
                  <a:pt x="4749871" y="4031133"/>
                </a:lnTo>
                <a:lnTo>
                  <a:pt x="4754745" y="4163492"/>
                </a:lnTo>
                <a:lnTo>
                  <a:pt x="4759956" y="4293793"/>
                </a:lnTo>
                <a:lnTo>
                  <a:pt x="4764662" y="4421352"/>
                </a:lnTo>
                <a:lnTo>
                  <a:pt x="4777942" y="4670298"/>
                </a:lnTo>
                <a:lnTo>
                  <a:pt x="4792061" y="4908956"/>
                </a:lnTo>
                <a:lnTo>
                  <a:pt x="4806853" y="5138013"/>
                </a:lnTo>
                <a:lnTo>
                  <a:pt x="4823158" y="5354726"/>
                </a:lnTo>
                <a:lnTo>
                  <a:pt x="4840135" y="5561838"/>
                </a:lnTo>
                <a:lnTo>
                  <a:pt x="4858456" y="5753862"/>
                </a:lnTo>
                <a:lnTo>
                  <a:pt x="4876442" y="5934227"/>
                </a:lnTo>
                <a:lnTo>
                  <a:pt x="4894427" y="6100191"/>
                </a:lnTo>
                <a:lnTo>
                  <a:pt x="4911404" y="6252438"/>
                </a:lnTo>
                <a:lnTo>
                  <a:pt x="4927541" y="6387541"/>
                </a:lnTo>
                <a:lnTo>
                  <a:pt x="4942837" y="6509613"/>
                </a:lnTo>
                <a:lnTo>
                  <a:pt x="4955612" y="6612483"/>
                </a:lnTo>
                <a:lnTo>
                  <a:pt x="4967714" y="6698894"/>
                </a:lnTo>
                <a:lnTo>
                  <a:pt x="4985028" y="6817538"/>
                </a:lnTo>
                <a:lnTo>
                  <a:pt x="4990911" y="6858000"/>
                </a:lnTo>
                <a:lnTo>
                  <a:pt x="4085557" y="6858000"/>
                </a:lnTo>
                <a:lnTo>
                  <a:pt x="4085557" y="6858001"/>
                </a:lnTo>
                <a:lnTo>
                  <a:pt x="0" y="6858001"/>
                </a:lnTo>
                <a:lnTo>
                  <a:pt x="0" y="1"/>
                </a:lnTo>
                <a:lnTo>
                  <a:pt x="3646196" y="1"/>
                </a:lnTo>
                <a:close/>
              </a:path>
            </a:pathLst>
          </a:cu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0BA768A8-4FED-4ED8-9E46-6BE72188EC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TextBox 6">
            <a:extLst>
              <a:ext uri="{FF2B5EF4-FFF2-40B4-BE49-F238E27FC236}">
                <a16:creationId xmlns:a16="http://schemas.microsoft.com/office/drawing/2014/main" id="{7116709D-C6A0-560F-5EE4-FD44556FAB34}"/>
              </a:ext>
            </a:extLst>
          </p:cNvPr>
          <p:cNvSpPr txBox="1"/>
          <p:nvPr/>
        </p:nvSpPr>
        <p:spPr>
          <a:xfrm>
            <a:off x="593898" y="656934"/>
            <a:ext cx="3522879" cy="4470821"/>
          </a:xfrm>
          <a:prstGeom prst="rect">
            <a:avLst/>
          </a:prstGeom>
        </p:spPr>
        <p:txBody>
          <a:bodyPr vert="horz" lIns="91440" tIns="45720" rIns="91440" bIns="45720" rtlCol="0" anchor="t">
            <a:noAutofit/>
          </a:bodyPr>
          <a:lstStyle/>
          <a:p>
            <a:pPr algn="r" defTabSz="457200">
              <a:spcBef>
                <a:spcPct val="0"/>
              </a:spcBef>
              <a:spcAft>
                <a:spcPts val="600"/>
              </a:spcAft>
            </a:pPr>
            <a:r>
              <a:rPr lang="en-US" sz="3200" b="0" i="0" kern="1200" dirty="0">
                <a:solidFill>
                  <a:srgbClr val="FFFFFF"/>
                </a:solidFill>
                <a:latin typeface="+mj-lt"/>
                <a:ea typeface="+mj-ea"/>
                <a:cs typeface="+mj-cs"/>
              </a:rPr>
              <a:t>Applying Bowlby’s Theory to Support Isaac’s Emotional Development</a:t>
            </a:r>
          </a:p>
        </p:txBody>
      </p:sp>
      <p:sp>
        <p:nvSpPr>
          <p:cNvPr id="8" name="TextBox 7">
            <a:extLst>
              <a:ext uri="{FF2B5EF4-FFF2-40B4-BE49-F238E27FC236}">
                <a16:creationId xmlns:a16="http://schemas.microsoft.com/office/drawing/2014/main" id="{1153E837-96F2-0D27-ED68-78B76E2E0777}"/>
              </a:ext>
            </a:extLst>
          </p:cNvPr>
          <p:cNvSpPr txBox="1"/>
          <p:nvPr/>
        </p:nvSpPr>
        <p:spPr>
          <a:xfrm>
            <a:off x="5204109" y="1645920"/>
            <a:ext cx="5919503" cy="4470821"/>
          </a:xfrm>
          <a:prstGeom prst="rect">
            <a:avLst/>
          </a:prstGeom>
        </p:spPr>
        <p:txBody>
          <a:bodyPr vert="horz" lIns="91440" tIns="45720" rIns="91440" bIns="45720" rtlCol="0">
            <a:normAutofit/>
          </a:bodyPr>
          <a:lstStyle/>
          <a:p>
            <a:pPr defTabSz="457200">
              <a:spcBef>
                <a:spcPts val="1000"/>
              </a:spcBef>
              <a:buClr>
                <a:schemeClr val="bg2">
                  <a:lumMod val="40000"/>
                  <a:lumOff val="60000"/>
                </a:schemeClr>
              </a:buClr>
              <a:buSzPct val="80000"/>
              <a:buFont typeface="Wingdings 3" charset="2"/>
              <a:buChar char=""/>
            </a:pPr>
            <a:r>
              <a:rPr lang="en-US">
                <a:latin typeface="+mj-lt"/>
                <a:ea typeface="+mj-ea"/>
                <a:cs typeface="+mj-cs"/>
              </a:rPr>
              <a:t>Haleema bibi </a:t>
            </a:r>
          </a:p>
          <a:p>
            <a:pPr defTabSz="457200">
              <a:spcBef>
                <a:spcPts val="1000"/>
              </a:spcBef>
              <a:buClr>
                <a:schemeClr val="bg2">
                  <a:lumMod val="40000"/>
                  <a:lumOff val="60000"/>
                </a:schemeClr>
              </a:buClr>
              <a:buSzPct val="80000"/>
              <a:buFont typeface="Wingdings 3" charset="2"/>
              <a:buChar char=""/>
            </a:pPr>
            <a:r>
              <a:rPr lang="en-US">
                <a:latin typeface="+mj-lt"/>
                <a:ea typeface="+mj-ea"/>
                <a:cs typeface="+mj-cs"/>
              </a:rPr>
              <a:t>Student number: 2511766</a:t>
            </a:r>
          </a:p>
          <a:p>
            <a:pPr defTabSz="457200">
              <a:spcBef>
                <a:spcPts val="1000"/>
              </a:spcBef>
              <a:buClr>
                <a:schemeClr val="bg2">
                  <a:lumMod val="40000"/>
                  <a:lumOff val="60000"/>
                </a:schemeClr>
              </a:buClr>
              <a:buSzPct val="80000"/>
              <a:buFont typeface="Wingdings 3" charset="2"/>
              <a:buChar char=""/>
            </a:pPr>
            <a:r>
              <a:rPr lang="en-US">
                <a:latin typeface="+mj-lt"/>
                <a:ea typeface="+mj-ea"/>
                <a:cs typeface="+mj-cs"/>
              </a:rPr>
              <a:t>Module: psychology in health and social care </a:t>
            </a:r>
          </a:p>
          <a:p>
            <a:pPr defTabSz="457200">
              <a:spcBef>
                <a:spcPts val="1000"/>
              </a:spcBef>
              <a:buClr>
                <a:schemeClr val="bg2">
                  <a:lumMod val="40000"/>
                  <a:lumOff val="60000"/>
                </a:schemeClr>
              </a:buClr>
              <a:buSzPct val="80000"/>
              <a:buFont typeface="Wingdings 3" charset="2"/>
              <a:buChar char=""/>
            </a:pPr>
            <a:r>
              <a:rPr lang="en-US">
                <a:latin typeface="+mj-lt"/>
                <a:ea typeface="+mj-ea"/>
                <a:cs typeface="+mj-cs"/>
              </a:rPr>
              <a:t>Module code: (LCHS4010_BIRM)</a:t>
            </a:r>
          </a:p>
          <a:p>
            <a:pPr defTabSz="457200">
              <a:spcBef>
                <a:spcPts val="1000"/>
              </a:spcBef>
              <a:buClr>
                <a:schemeClr val="bg2">
                  <a:lumMod val="40000"/>
                  <a:lumOff val="60000"/>
                </a:schemeClr>
              </a:buClr>
              <a:buSzPct val="80000"/>
              <a:buFont typeface="Wingdings 3" charset="2"/>
              <a:buChar char=""/>
            </a:pPr>
            <a:r>
              <a:rPr lang="en-US">
                <a:latin typeface="+mj-lt"/>
                <a:ea typeface="+mj-ea"/>
                <a:cs typeface="+mj-cs"/>
              </a:rPr>
              <a:t>Tutor: Helen Parsons</a:t>
            </a:r>
          </a:p>
        </p:txBody>
      </p:sp>
    </p:spTree>
    <p:extLst>
      <p:ext uri="{BB962C8B-B14F-4D97-AF65-F5344CB8AC3E}">
        <p14:creationId xmlns:p14="http://schemas.microsoft.com/office/powerpoint/2010/main" val="3601293624"/>
      </p:ext>
    </p:extLst>
  </p:cSld>
  <p:clrMapOvr>
    <a:overrideClrMapping bg1="lt1" tx1="dk1" bg2="lt2" tx2="dk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61515115-95FB-41E0-86F3-8744438C09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BA0980A5-9721-7F0E-2696-4AF0D9E08AC6}"/>
              </a:ext>
            </a:extLst>
          </p:cNvPr>
          <p:cNvSpPr txBox="1"/>
          <p:nvPr/>
        </p:nvSpPr>
        <p:spPr>
          <a:xfrm>
            <a:off x="648930" y="629266"/>
            <a:ext cx="5616217" cy="1622321"/>
          </a:xfrm>
          <a:prstGeom prst="rect">
            <a:avLst/>
          </a:prstGeom>
        </p:spPr>
        <p:txBody>
          <a:bodyPr vert="horz" lIns="91440" tIns="45720" rIns="91440" bIns="45720" rtlCol="0" anchor="t">
            <a:noAutofit/>
          </a:bodyPr>
          <a:lstStyle/>
          <a:p>
            <a:pPr defTabSz="457200">
              <a:spcBef>
                <a:spcPct val="0"/>
              </a:spcBef>
              <a:spcAft>
                <a:spcPts val="600"/>
              </a:spcAft>
            </a:pPr>
            <a:r>
              <a:rPr lang="en-US" sz="4200" b="0" i="0" kern="1200">
                <a:solidFill>
                  <a:srgbClr val="EBEBEB"/>
                </a:solidFill>
                <a:latin typeface="+mj-lt"/>
                <a:ea typeface="+mj-ea"/>
                <a:cs typeface="+mj-cs"/>
              </a:rPr>
              <a:t>Introduction to Isaac</a:t>
            </a:r>
          </a:p>
        </p:txBody>
      </p:sp>
      <p:sp>
        <p:nvSpPr>
          <p:cNvPr id="16" name="Freeform 31">
            <a:extLst>
              <a:ext uri="{FF2B5EF4-FFF2-40B4-BE49-F238E27FC236}">
                <a16:creationId xmlns:a16="http://schemas.microsoft.com/office/drawing/2014/main" id="{8222A33F-BE2D-4D69-92A0-5DF8B17BAA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49843"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solidFill>
                <a:srgbClr val="FFFFFF"/>
              </a:solidFill>
            </a:endParaRPr>
          </a:p>
        </p:txBody>
      </p:sp>
      <p:sp useBgFill="1">
        <p:nvSpPr>
          <p:cNvPr id="18" name="Freeform: Shape 17">
            <a:extLst>
              <a:ext uri="{FF2B5EF4-FFF2-40B4-BE49-F238E27FC236}">
                <a16:creationId xmlns:a16="http://schemas.microsoft.com/office/drawing/2014/main" id="{CE1C74D0-9609-468A-9597-5D87C8A42B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998731" y="664312"/>
            <a:ext cx="6858001" cy="5529377"/>
          </a:xfrm>
          <a:custGeom>
            <a:avLst/>
            <a:gdLst>
              <a:gd name="connsiteX0" fmla="*/ 6858001 w 6858001"/>
              <a:gd name="connsiteY0" fmla="*/ 1177 h 5529377"/>
              <a:gd name="connsiteX1" fmla="*/ 6858001 w 6858001"/>
              <a:gd name="connsiteY1" fmla="*/ 1344715 h 5529377"/>
              <a:gd name="connsiteX2" fmla="*/ 6858000 w 6858001"/>
              <a:gd name="connsiteY2" fmla="*/ 1344715 h 5529377"/>
              <a:gd name="connsiteX3" fmla="*/ 6858000 w 6858001"/>
              <a:gd name="connsiteY3" fmla="*/ 5529377 h 5529377"/>
              <a:gd name="connsiteX4" fmla="*/ 0 w 6858001"/>
              <a:gd name="connsiteY4" fmla="*/ 5529376 h 5529377"/>
              <a:gd name="connsiteX5" fmla="*/ 0 w 6858001"/>
              <a:gd name="connsiteY5" fmla="*/ 891096 h 5529377"/>
              <a:gd name="connsiteX6" fmla="*/ 1 w 6858001"/>
              <a:gd name="connsiteY6" fmla="*/ 891096 h 5529377"/>
              <a:gd name="connsiteX7" fmla="*/ 1 w 6858001"/>
              <a:gd name="connsiteY7" fmla="*/ 0 h 5529377"/>
              <a:gd name="connsiteX8" fmla="*/ 40463 w 6858001"/>
              <a:gd name="connsiteY8" fmla="*/ 5883 h 5529377"/>
              <a:gd name="connsiteX9" fmla="*/ 159107 w 6858001"/>
              <a:gd name="connsiteY9" fmla="*/ 23196 h 5529377"/>
              <a:gd name="connsiteX10" fmla="*/ 245518 w 6858001"/>
              <a:gd name="connsiteY10" fmla="*/ 35299 h 5529377"/>
              <a:gd name="connsiteX11" fmla="*/ 348388 w 6858001"/>
              <a:gd name="connsiteY11" fmla="*/ 48073 h 5529377"/>
              <a:gd name="connsiteX12" fmla="*/ 470460 w 6858001"/>
              <a:gd name="connsiteY12" fmla="*/ 63369 h 5529377"/>
              <a:gd name="connsiteX13" fmla="*/ 605563 w 6858001"/>
              <a:gd name="connsiteY13" fmla="*/ 79506 h 5529377"/>
              <a:gd name="connsiteX14" fmla="*/ 757810 w 6858001"/>
              <a:gd name="connsiteY14" fmla="*/ 96483 h 5529377"/>
              <a:gd name="connsiteX15" fmla="*/ 923774 w 6858001"/>
              <a:gd name="connsiteY15" fmla="*/ 114469 h 5529377"/>
              <a:gd name="connsiteX16" fmla="*/ 1104139 w 6858001"/>
              <a:gd name="connsiteY16" fmla="*/ 132454 h 5529377"/>
              <a:gd name="connsiteX17" fmla="*/ 1296163 w 6858001"/>
              <a:gd name="connsiteY17" fmla="*/ 150776 h 5529377"/>
              <a:gd name="connsiteX18" fmla="*/ 1503275 w 6858001"/>
              <a:gd name="connsiteY18" fmla="*/ 167753 h 5529377"/>
              <a:gd name="connsiteX19" fmla="*/ 1719988 w 6858001"/>
              <a:gd name="connsiteY19" fmla="*/ 184058 h 5529377"/>
              <a:gd name="connsiteX20" fmla="*/ 1949045 w 6858001"/>
              <a:gd name="connsiteY20" fmla="*/ 198849 h 5529377"/>
              <a:gd name="connsiteX21" fmla="*/ 2187703 w 6858001"/>
              <a:gd name="connsiteY21" fmla="*/ 212969 h 5529377"/>
              <a:gd name="connsiteX22" fmla="*/ 2436649 w 6858001"/>
              <a:gd name="connsiteY22" fmla="*/ 226248 h 5529377"/>
              <a:gd name="connsiteX23" fmla="*/ 2564208 w 6858001"/>
              <a:gd name="connsiteY23" fmla="*/ 230955 h 5529377"/>
              <a:gd name="connsiteX24" fmla="*/ 2694509 w 6858001"/>
              <a:gd name="connsiteY24" fmla="*/ 236165 h 5529377"/>
              <a:gd name="connsiteX25" fmla="*/ 2826868 w 6858001"/>
              <a:gd name="connsiteY25" fmla="*/ 241040 h 5529377"/>
              <a:gd name="connsiteX26" fmla="*/ 2959914 w 6858001"/>
              <a:gd name="connsiteY26" fmla="*/ 244234 h 5529377"/>
              <a:gd name="connsiteX27" fmla="*/ 3095702 w 6858001"/>
              <a:gd name="connsiteY27" fmla="*/ 247091 h 5529377"/>
              <a:gd name="connsiteX28" fmla="*/ 3232862 w 6858001"/>
              <a:gd name="connsiteY28" fmla="*/ 250117 h 5529377"/>
              <a:gd name="connsiteX29" fmla="*/ 3372765 w 6858001"/>
              <a:gd name="connsiteY29" fmla="*/ 252134 h 5529377"/>
              <a:gd name="connsiteX30" fmla="*/ 3514040 w 6858001"/>
              <a:gd name="connsiteY30" fmla="*/ 252134 h 5529377"/>
              <a:gd name="connsiteX31" fmla="*/ 3656686 w 6858001"/>
              <a:gd name="connsiteY31" fmla="*/ 253142 h 5529377"/>
              <a:gd name="connsiteX32" fmla="*/ 3800704 w 6858001"/>
              <a:gd name="connsiteY32" fmla="*/ 252134 h 5529377"/>
              <a:gd name="connsiteX33" fmla="*/ 3946780 w 6858001"/>
              <a:gd name="connsiteY33" fmla="*/ 250117 h 5529377"/>
              <a:gd name="connsiteX34" fmla="*/ 4092855 w 6858001"/>
              <a:gd name="connsiteY34" fmla="*/ 248268 h 5529377"/>
              <a:gd name="connsiteX35" fmla="*/ 4240988 w 6858001"/>
              <a:gd name="connsiteY35" fmla="*/ 244234 h 5529377"/>
              <a:gd name="connsiteX36" fmla="*/ 4390492 w 6858001"/>
              <a:gd name="connsiteY36" fmla="*/ 240032 h 5529377"/>
              <a:gd name="connsiteX37" fmla="*/ 4539997 w 6858001"/>
              <a:gd name="connsiteY37" fmla="*/ 235157 h 5529377"/>
              <a:gd name="connsiteX38" fmla="*/ 4690873 w 6858001"/>
              <a:gd name="connsiteY38" fmla="*/ 228266 h 5529377"/>
              <a:gd name="connsiteX39" fmla="*/ 4843120 w 6858001"/>
              <a:gd name="connsiteY39" fmla="*/ 220029 h 5529377"/>
              <a:gd name="connsiteX40" fmla="*/ 4996054 w 6858001"/>
              <a:gd name="connsiteY40" fmla="*/ 212129 h 5529377"/>
              <a:gd name="connsiteX41" fmla="*/ 5148987 w 6858001"/>
              <a:gd name="connsiteY41" fmla="*/ 202044 h 5529377"/>
              <a:gd name="connsiteX42" fmla="*/ 5303978 w 6858001"/>
              <a:gd name="connsiteY42" fmla="*/ 189941 h 5529377"/>
              <a:gd name="connsiteX43" fmla="*/ 5456911 w 6858001"/>
              <a:gd name="connsiteY43" fmla="*/ 177839 h 5529377"/>
              <a:gd name="connsiteX44" fmla="*/ 5612588 w 6858001"/>
              <a:gd name="connsiteY44" fmla="*/ 163887 h 5529377"/>
              <a:gd name="connsiteX45" fmla="*/ 5768950 w 6858001"/>
              <a:gd name="connsiteY45" fmla="*/ 148591 h 5529377"/>
              <a:gd name="connsiteX46" fmla="*/ 5923255 w 6858001"/>
              <a:gd name="connsiteY46" fmla="*/ 132455 h 5529377"/>
              <a:gd name="connsiteX47" fmla="*/ 6079618 w 6858001"/>
              <a:gd name="connsiteY47" fmla="*/ 113629 h 5529377"/>
              <a:gd name="connsiteX48" fmla="*/ 6235294 w 6858001"/>
              <a:gd name="connsiteY48" fmla="*/ 93458 h 5529377"/>
              <a:gd name="connsiteX49" fmla="*/ 6391657 w 6858001"/>
              <a:gd name="connsiteY49" fmla="*/ 73455 h 5529377"/>
              <a:gd name="connsiteX50" fmla="*/ 6547333 w 6858001"/>
              <a:gd name="connsiteY50" fmla="*/ 50091 h 5529377"/>
              <a:gd name="connsiteX51" fmla="*/ 6702324 w 6858001"/>
              <a:gd name="connsiteY51" fmla="*/ 26222 h 5529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858001" h="5529377">
                <a:moveTo>
                  <a:pt x="6858001" y="1177"/>
                </a:moveTo>
                <a:lnTo>
                  <a:pt x="6858001" y="1344715"/>
                </a:lnTo>
                <a:lnTo>
                  <a:pt x="6858000" y="1344715"/>
                </a:lnTo>
                <a:lnTo>
                  <a:pt x="6858000" y="5529377"/>
                </a:lnTo>
                <a:lnTo>
                  <a:pt x="0" y="5529376"/>
                </a:lnTo>
                <a:lnTo>
                  <a:pt x="0" y="891096"/>
                </a:lnTo>
                <a:lnTo>
                  <a:pt x="1" y="891096"/>
                </a:lnTo>
                <a:lnTo>
                  <a:pt x="1" y="0"/>
                </a:lnTo>
                <a:lnTo>
                  <a:pt x="40463" y="5883"/>
                </a:lnTo>
                <a:lnTo>
                  <a:pt x="159107" y="23196"/>
                </a:lnTo>
                <a:lnTo>
                  <a:pt x="245518" y="35299"/>
                </a:lnTo>
                <a:lnTo>
                  <a:pt x="348388" y="48073"/>
                </a:lnTo>
                <a:lnTo>
                  <a:pt x="470460" y="63369"/>
                </a:lnTo>
                <a:lnTo>
                  <a:pt x="605563" y="79506"/>
                </a:lnTo>
                <a:lnTo>
                  <a:pt x="757810" y="96483"/>
                </a:lnTo>
                <a:lnTo>
                  <a:pt x="923774" y="114469"/>
                </a:lnTo>
                <a:lnTo>
                  <a:pt x="1104139" y="132454"/>
                </a:lnTo>
                <a:lnTo>
                  <a:pt x="1296163" y="150776"/>
                </a:lnTo>
                <a:lnTo>
                  <a:pt x="1503275" y="167753"/>
                </a:lnTo>
                <a:lnTo>
                  <a:pt x="1719988" y="184058"/>
                </a:lnTo>
                <a:lnTo>
                  <a:pt x="1949045" y="198849"/>
                </a:lnTo>
                <a:lnTo>
                  <a:pt x="2187703" y="212969"/>
                </a:lnTo>
                <a:lnTo>
                  <a:pt x="2436649" y="226248"/>
                </a:lnTo>
                <a:lnTo>
                  <a:pt x="2564208" y="230955"/>
                </a:lnTo>
                <a:lnTo>
                  <a:pt x="2694509" y="236165"/>
                </a:lnTo>
                <a:lnTo>
                  <a:pt x="2826868" y="241040"/>
                </a:lnTo>
                <a:lnTo>
                  <a:pt x="2959914" y="244234"/>
                </a:lnTo>
                <a:lnTo>
                  <a:pt x="3095702" y="247091"/>
                </a:lnTo>
                <a:lnTo>
                  <a:pt x="3232862" y="250117"/>
                </a:lnTo>
                <a:lnTo>
                  <a:pt x="3372765" y="252134"/>
                </a:lnTo>
                <a:lnTo>
                  <a:pt x="3514040" y="252134"/>
                </a:lnTo>
                <a:lnTo>
                  <a:pt x="3656686" y="253142"/>
                </a:lnTo>
                <a:lnTo>
                  <a:pt x="3800704" y="252134"/>
                </a:lnTo>
                <a:lnTo>
                  <a:pt x="3946780" y="250117"/>
                </a:lnTo>
                <a:lnTo>
                  <a:pt x="4092855" y="248268"/>
                </a:lnTo>
                <a:lnTo>
                  <a:pt x="4240988" y="244234"/>
                </a:lnTo>
                <a:lnTo>
                  <a:pt x="4390492" y="240032"/>
                </a:lnTo>
                <a:lnTo>
                  <a:pt x="4539997" y="235157"/>
                </a:lnTo>
                <a:lnTo>
                  <a:pt x="4690873" y="228266"/>
                </a:lnTo>
                <a:lnTo>
                  <a:pt x="4843120" y="220029"/>
                </a:lnTo>
                <a:lnTo>
                  <a:pt x="4996054" y="212129"/>
                </a:lnTo>
                <a:lnTo>
                  <a:pt x="5148987" y="202044"/>
                </a:lnTo>
                <a:lnTo>
                  <a:pt x="5303978" y="189941"/>
                </a:lnTo>
                <a:lnTo>
                  <a:pt x="5456911" y="177839"/>
                </a:lnTo>
                <a:lnTo>
                  <a:pt x="5612588" y="163887"/>
                </a:lnTo>
                <a:lnTo>
                  <a:pt x="5768950" y="148591"/>
                </a:lnTo>
                <a:lnTo>
                  <a:pt x="5923255" y="132455"/>
                </a:lnTo>
                <a:lnTo>
                  <a:pt x="6079618" y="113629"/>
                </a:lnTo>
                <a:lnTo>
                  <a:pt x="6235294" y="93458"/>
                </a:lnTo>
                <a:lnTo>
                  <a:pt x="6391657" y="73455"/>
                </a:lnTo>
                <a:lnTo>
                  <a:pt x="6547333" y="50091"/>
                </a:lnTo>
                <a:lnTo>
                  <a:pt x="6702324" y="26222"/>
                </a:lnTo>
                <a:close/>
              </a:path>
            </a:pathLst>
          </a:custGeom>
          <a:ln>
            <a:noFill/>
          </a:ln>
        </p:spPr>
      </p:sp>
      <p:pic>
        <p:nvPicPr>
          <p:cNvPr id="9" name="Picture 8">
            <a:extLst>
              <a:ext uri="{FF2B5EF4-FFF2-40B4-BE49-F238E27FC236}">
                <a16:creationId xmlns:a16="http://schemas.microsoft.com/office/drawing/2014/main" id="{8412A1FB-9BAE-4B22-0E31-802C1E92DDE7}"/>
              </a:ext>
            </a:extLst>
          </p:cNvPr>
          <p:cNvPicPr>
            <a:picLocks noChangeAspect="1"/>
          </p:cNvPicPr>
          <p:nvPr/>
        </p:nvPicPr>
        <p:blipFill>
          <a:blip r:embed="rId2"/>
          <a:stretch>
            <a:fillRect/>
          </a:stretch>
        </p:blipFill>
        <p:spPr>
          <a:xfrm>
            <a:off x="7563742" y="2104698"/>
            <a:ext cx="3980139" cy="2648601"/>
          </a:xfrm>
          <a:prstGeom prst="rect">
            <a:avLst/>
          </a:prstGeom>
          <a:effectLst/>
        </p:spPr>
      </p:pic>
      <p:sp>
        <p:nvSpPr>
          <p:cNvPr id="20" name="Rectangle 19">
            <a:extLst>
              <a:ext uri="{FF2B5EF4-FFF2-40B4-BE49-F238E27FC236}">
                <a16:creationId xmlns:a16="http://schemas.microsoft.com/office/drawing/2014/main" id="{C137128D-E594-4905-9F76-E385F0831D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TextBox 3">
            <a:extLst>
              <a:ext uri="{FF2B5EF4-FFF2-40B4-BE49-F238E27FC236}">
                <a16:creationId xmlns:a16="http://schemas.microsoft.com/office/drawing/2014/main" id="{F3047DC2-FC48-FFA3-EB6A-B70F034029C2}"/>
              </a:ext>
            </a:extLst>
          </p:cNvPr>
          <p:cNvSpPr txBox="1"/>
          <p:nvPr/>
        </p:nvSpPr>
        <p:spPr>
          <a:xfrm>
            <a:off x="648931" y="1506346"/>
            <a:ext cx="5529377" cy="4717473"/>
          </a:xfrm>
          <a:prstGeom prst="rect">
            <a:avLst/>
          </a:prstGeom>
        </p:spPr>
        <p:txBody>
          <a:bodyPr vert="horz" lIns="91440" tIns="45720" rIns="91440" bIns="45720" rtlCol="0">
            <a:noAutofit/>
          </a:bodyPr>
          <a:lstStyle/>
          <a:p>
            <a:pPr marL="285750" indent="-285750" defTabSz="457200">
              <a:lnSpc>
                <a:spcPct val="90000"/>
              </a:lnSpc>
              <a:spcBef>
                <a:spcPts val="1000"/>
              </a:spcBef>
              <a:buClr>
                <a:schemeClr val="bg2">
                  <a:lumMod val="40000"/>
                  <a:lumOff val="60000"/>
                </a:schemeClr>
              </a:buClr>
              <a:buSzPct val="80000"/>
              <a:buFont typeface="Wingdings 3" charset="2"/>
              <a:buChar char=""/>
            </a:pPr>
            <a:r>
              <a:rPr lang="en-US" sz="900" dirty="0">
                <a:solidFill>
                  <a:srgbClr val="FFFFFF"/>
                </a:solidFill>
                <a:latin typeface="Arial" panose="020B0604020202020204" pitchFamily="34" charset="0"/>
                <a:ea typeface="+mj-ea"/>
                <a:cs typeface="Arial" panose="020B0604020202020204" pitchFamily="34" charset="0"/>
              </a:rPr>
              <a:t>Isaac is a 4 years old boy who is experiencing difficulties in several areas of development.</a:t>
            </a:r>
          </a:p>
          <a:p>
            <a:pPr marL="285750" indent="-285750" defTabSz="457200">
              <a:lnSpc>
                <a:spcPct val="90000"/>
              </a:lnSpc>
              <a:spcBef>
                <a:spcPts val="1000"/>
              </a:spcBef>
              <a:buClr>
                <a:schemeClr val="bg2">
                  <a:lumMod val="40000"/>
                  <a:lumOff val="60000"/>
                </a:schemeClr>
              </a:buClr>
              <a:buSzPct val="80000"/>
              <a:buFont typeface="Wingdings 3" charset="2"/>
              <a:buChar char=""/>
            </a:pPr>
            <a:r>
              <a:rPr lang="en-US" sz="900" dirty="0">
                <a:solidFill>
                  <a:srgbClr val="FFFFFF"/>
                </a:solidFill>
                <a:latin typeface="Arial" panose="020B0604020202020204" pitchFamily="34" charset="0"/>
                <a:ea typeface="+mj-ea"/>
                <a:cs typeface="Arial" panose="020B0604020202020204" pitchFamily="34" charset="0"/>
              </a:rPr>
              <a:t>He rarely communicates with other children and often remains quiet.</a:t>
            </a:r>
          </a:p>
          <a:p>
            <a:pPr marL="285750" indent="-285750" defTabSz="457200">
              <a:lnSpc>
                <a:spcPct val="90000"/>
              </a:lnSpc>
              <a:spcBef>
                <a:spcPts val="1000"/>
              </a:spcBef>
              <a:buClr>
                <a:schemeClr val="bg2">
                  <a:lumMod val="40000"/>
                  <a:lumOff val="60000"/>
                </a:schemeClr>
              </a:buClr>
              <a:buSzPct val="80000"/>
              <a:buFont typeface="Wingdings 3" charset="2"/>
              <a:buChar char=""/>
            </a:pPr>
            <a:r>
              <a:rPr lang="en-US" sz="900" dirty="0">
                <a:solidFill>
                  <a:srgbClr val="FFFFFF"/>
                </a:solidFill>
                <a:latin typeface="Arial" panose="020B0604020202020204" pitchFamily="34" charset="0"/>
                <a:ea typeface="+mj-ea"/>
                <a:cs typeface="Arial" panose="020B0604020202020204" pitchFamily="34" charset="0"/>
              </a:rPr>
              <a:t>He becomes upset when he separates from his mother.</a:t>
            </a:r>
          </a:p>
          <a:p>
            <a:pPr marL="285750" indent="-285750" defTabSz="457200">
              <a:lnSpc>
                <a:spcPct val="90000"/>
              </a:lnSpc>
              <a:spcBef>
                <a:spcPts val="1000"/>
              </a:spcBef>
              <a:buClr>
                <a:schemeClr val="bg2">
                  <a:lumMod val="40000"/>
                  <a:lumOff val="60000"/>
                </a:schemeClr>
              </a:buClr>
              <a:buSzPct val="80000"/>
              <a:buFont typeface="Wingdings 3" charset="2"/>
              <a:buChar char=""/>
            </a:pPr>
            <a:r>
              <a:rPr lang="en-US" sz="900" dirty="0">
                <a:solidFill>
                  <a:srgbClr val="FFFFFF"/>
                </a:solidFill>
                <a:latin typeface="Arial" panose="020B0604020202020204" pitchFamily="34" charset="0"/>
                <a:ea typeface="+mj-ea"/>
                <a:cs typeface="Arial" panose="020B0604020202020204" pitchFamily="34" charset="0"/>
              </a:rPr>
              <a:t>He delays in language and speech development.</a:t>
            </a:r>
          </a:p>
          <a:p>
            <a:pPr marL="285750" indent="-285750" defTabSz="457200">
              <a:lnSpc>
                <a:spcPct val="90000"/>
              </a:lnSpc>
              <a:spcBef>
                <a:spcPts val="1000"/>
              </a:spcBef>
              <a:buClr>
                <a:schemeClr val="bg2">
                  <a:lumMod val="40000"/>
                  <a:lumOff val="60000"/>
                </a:schemeClr>
              </a:buClr>
              <a:buSzPct val="80000"/>
              <a:buFont typeface="Wingdings 3" charset="2"/>
              <a:buChar char=""/>
            </a:pPr>
            <a:r>
              <a:rPr lang="en-US" sz="900" dirty="0">
                <a:solidFill>
                  <a:srgbClr val="FFFFFF"/>
                </a:solidFill>
                <a:latin typeface="Arial" panose="020B0604020202020204" pitchFamily="34" charset="0"/>
                <a:ea typeface="+mj-ea"/>
                <a:cs typeface="Arial" panose="020B0604020202020204" pitchFamily="34" charset="0"/>
              </a:rPr>
              <a:t>He finds it difficult to communicate his needs and understand words compared with other children his age </a:t>
            </a:r>
          </a:p>
          <a:p>
            <a:pPr defTabSz="457200">
              <a:lnSpc>
                <a:spcPct val="90000"/>
              </a:lnSpc>
              <a:spcBef>
                <a:spcPts val="1000"/>
              </a:spcBef>
              <a:buClr>
                <a:schemeClr val="bg2">
                  <a:lumMod val="40000"/>
                  <a:lumOff val="60000"/>
                </a:schemeClr>
              </a:buClr>
              <a:buSzPct val="80000"/>
              <a:buFont typeface="Wingdings 3" charset="2"/>
              <a:buChar char=""/>
            </a:pPr>
            <a:endParaRPr lang="en-US" sz="900" dirty="0">
              <a:solidFill>
                <a:srgbClr val="FFFFFF"/>
              </a:solidFill>
              <a:latin typeface="Arial" panose="020B0604020202020204" pitchFamily="34" charset="0"/>
              <a:ea typeface="+mj-ea"/>
              <a:cs typeface="Arial" panose="020B0604020202020204" pitchFamily="34" charset="0"/>
            </a:endParaRPr>
          </a:p>
          <a:p>
            <a:pPr defTabSz="457200">
              <a:lnSpc>
                <a:spcPct val="90000"/>
              </a:lnSpc>
              <a:spcBef>
                <a:spcPts val="1000"/>
              </a:spcBef>
              <a:buClr>
                <a:schemeClr val="bg2">
                  <a:lumMod val="40000"/>
                  <a:lumOff val="60000"/>
                </a:schemeClr>
              </a:buClr>
              <a:buSzPct val="80000"/>
              <a:buFont typeface="Wingdings 3" charset="2"/>
              <a:buChar char=""/>
            </a:pPr>
            <a:endParaRPr lang="en-US" sz="900" dirty="0">
              <a:solidFill>
                <a:srgbClr val="FFFFFF"/>
              </a:solidFill>
              <a:latin typeface="Arial" panose="020B0604020202020204" pitchFamily="34" charset="0"/>
              <a:ea typeface="+mj-ea"/>
              <a:cs typeface="Arial" panose="020B0604020202020204" pitchFamily="34" charset="0"/>
            </a:endParaRPr>
          </a:p>
          <a:p>
            <a:pPr defTabSz="457200">
              <a:lnSpc>
                <a:spcPct val="90000"/>
              </a:lnSpc>
              <a:spcBef>
                <a:spcPts val="1000"/>
              </a:spcBef>
              <a:buClr>
                <a:schemeClr val="bg2">
                  <a:lumMod val="40000"/>
                  <a:lumOff val="60000"/>
                </a:schemeClr>
              </a:buClr>
              <a:buSzPct val="80000"/>
              <a:buFont typeface="Wingdings 3" charset="2"/>
              <a:buChar char=""/>
            </a:pPr>
            <a:r>
              <a:rPr lang="en-US" sz="900" dirty="0">
                <a:solidFill>
                  <a:srgbClr val="FFFFFF"/>
                </a:solidFill>
                <a:latin typeface="Arial" panose="020B0604020202020204" pitchFamily="34" charset="0"/>
                <a:ea typeface="+mj-ea"/>
                <a:cs typeface="Arial" panose="020B0604020202020204" pitchFamily="34" charset="0"/>
              </a:rPr>
              <a:t>Factors affecting Isaac’s development </a:t>
            </a:r>
          </a:p>
          <a:p>
            <a:pPr marL="285750" indent="-285750" defTabSz="457200">
              <a:lnSpc>
                <a:spcPct val="90000"/>
              </a:lnSpc>
              <a:spcBef>
                <a:spcPts val="1000"/>
              </a:spcBef>
              <a:buClr>
                <a:schemeClr val="bg2">
                  <a:lumMod val="40000"/>
                  <a:lumOff val="60000"/>
                </a:schemeClr>
              </a:buClr>
              <a:buSzPct val="80000"/>
              <a:buFont typeface="Wingdings 3" charset="2"/>
              <a:buChar char=""/>
            </a:pPr>
            <a:r>
              <a:rPr lang="en-US" sz="900" dirty="0">
                <a:solidFill>
                  <a:srgbClr val="FFFFFF"/>
                </a:solidFill>
                <a:latin typeface="Arial" panose="020B0604020202020204" pitchFamily="34" charset="0"/>
                <a:ea typeface="+mj-ea"/>
                <a:cs typeface="Arial" panose="020B0604020202020204" pitchFamily="34" charset="0"/>
              </a:rPr>
              <a:t>Isaac lives with his mother, who is single parent.</a:t>
            </a:r>
          </a:p>
          <a:p>
            <a:pPr marL="285750" indent="-285750" defTabSz="457200">
              <a:lnSpc>
                <a:spcPct val="90000"/>
              </a:lnSpc>
              <a:spcBef>
                <a:spcPts val="1000"/>
              </a:spcBef>
              <a:buClr>
                <a:schemeClr val="bg2">
                  <a:lumMod val="40000"/>
                  <a:lumOff val="60000"/>
                </a:schemeClr>
              </a:buClr>
              <a:buSzPct val="80000"/>
              <a:buFont typeface="Wingdings 3" charset="2"/>
              <a:buChar char=""/>
            </a:pPr>
            <a:r>
              <a:rPr lang="en-US" sz="900" dirty="0">
                <a:solidFill>
                  <a:srgbClr val="FFFFFF"/>
                </a:solidFill>
                <a:latin typeface="Arial" panose="020B0604020202020204" pitchFamily="34" charset="0"/>
                <a:ea typeface="+mj-ea"/>
                <a:cs typeface="Arial" panose="020B0604020202020204" pitchFamily="34" charset="0"/>
              </a:rPr>
              <a:t>His mother is experiencing postnatal depression, which may affect her ability to provide consistent emotional support.</a:t>
            </a:r>
          </a:p>
          <a:p>
            <a:pPr marL="285750" indent="-285750" defTabSz="457200">
              <a:lnSpc>
                <a:spcPct val="90000"/>
              </a:lnSpc>
              <a:spcBef>
                <a:spcPts val="1000"/>
              </a:spcBef>
              <a:buClr>
                <a:schemeClr val="bg2">
                  <a:lumMod val="40000"/>
                  <a:lumOff val="60000"/>
                </a:schemeClr>
              </a:buClr>
              <a:buSzPct val="80000"/>
              <a:buFont typeface="Wingdings 3" charset="2"/>
              <a:buChar char=""/>
            </a:pPr>
            <a:r>
              <a:rPr lang="en-US" sz="900" dirty="0">
                <a:solidFill>
                  <a:srgbClr val="FFFFFF"/>
                </a:solidFill>
                <a:latin typeface="Arial" panose="020B0604020202020204" pitchFamily="34" charset="0"/>
                <a:ea typeface="+mj-ea"/>
                <a:cs typeface="Arial" panose="020B0604020202020204" pitchFamily="34" charset="0"/>
              </a:rPr>
              <a:t>The family has no support.</a:t>
            </a:r>
          </a:p>
          <a:p>
            <a:pPr marL="285750" indent="-285750" defTabSz="457200">
              <a:lnSpc>
                <a:spcPct val="90000"/>
              </a:lnSpc>
              <a:spcBef>
                <a:spcPts val="1000"/>
              </a:spcBef>
              <a:buClr>
                <a:schemeClr val="bg2">
                  <a:lumMod val="40000"/>
                  <a:lumOff val="60000"/>
                </a:schemeClr>
              </a:buClr>
              <a:buSzPct val="80000"/>
              <a:buFont typeface="Wingdings 3" charset="2"/>
              <a:buChar char=""/>
            </a:pPr>
            <a:r>
              <a:rPr lang="en-US" sz="900" dirty="0">
                <a:solidFill>
                  <a:srgbClr val="FFFFFF"/>
                </a:solidFill>
                <a:latin typeface="Arial" panose="020B0604020202020204" pitchFamily="34" charset="0"/>
                <a:ea typeface="+mj-ea"/>
                <a:cs typeface="Arial" panose="020B0604020202020204" pitchFamily="34" charset="0"/>
              </a:rPr>
              <a:t>Isaac has experience disrupted childcare arrangements.</a:t>
            </a:r>
          </a:p>
          <a:p>
            <a:pPr marL="285750" indent="-285750" defTabSz="457200">
              <a:lnSpc>
                <a:spcPct val="90000"/>
              </a:lnSpc>
              <a:spcBef>
                <a:spcPts val="1000"/>
              </a:spcBef>
              <a:buClr>
                <a:schemeClr val="bg2">
                  <a:lumMod val="40000"/>
                  <a:lumOff val="60000"/>
                </a:schemeClr>
              </a:buClr>
              <a:buSzPct val="80000"/>
              <a:buFont typeface="Wingdings 3" charset="2"/>
              <a:buChar char=""/>
            </a:pPr>
            <a:endParaRPr lang="en-US" sz="900" dirty="0">
              <a:solidFill>
                <a:srgbClr val="FFFFFF"/>
              </a:solidFill>
              <a:latin typeface="Arial" panose="020B0604020202020204" pitchFamily="34" charset="0"/>
              <a:ea typeface="+mj-ea"/>
              <a:cs typeface="Arial" panose="020B0604020202020204" pitchFamily="34" charset="0"/>
            </a:endParaRPr>
          </a:p>
          <a:p>
            <a:pPr defTabSz="457200">
              <a:lnSpc>
                <a:spcPct val="90000"/>
              </a:lnSpc>
              <a:spcBef>
                <a:spcPts val="1000"/>
              </a:spcBef>
              <a:buClr>
                <a:schemeClr val="bg2">
                  <a:lumMod val="40000"/>
                  <a:lumOff val="60000"/>
                </a:schemeClr>
              </a:buClr>
              <a:buSzPct val="80000"/>
              <a:buFont typeface="Wingdings 3" charset="2"/>
              <a:buChar char=""/>
            </a:pPr>
            <a:r>
              <a:rPr lang="en-US" sz="900" dirty="0">
                <a:solidFill>
                  <a:srgbClr val="FFFFFF"/>
                </a:solidFill>
                <a:latin typeface="Arial" panose="020B0604020202020204" pitchFamily="34" charset="0"/>
                <a:ea typeface="+mj-ea"/>
                <a:cs typeface="Arial" panose="020B0604020202020204" pitchFamily="34" charset="0"/>
              </a:rPr>
              <a:t>The impact on Isaac </a:t>
            </a:r>
          </a:p>
          <a:p>
            <a:pPr marL="285750" indent="-285750" defTabSz="457200">
              <a:lnSpc>
                <a:spcPct val="90000"/>
              </a:lnSpc>
              <a:spcBef>
                <a:spcPts val="1000"/>
              </a:spcBef>
              <a:buClr>
                <a:schemeClr val="bg2">
                  <a:lumMod val="40000"/>
                  <a:lumOff val="60000"/>
                </a:schemeClr>
              </a:buClr>
              <a:buSzPct val="80000"/>
              <a:buFont typeface="Wingdings 3" charset="2"/>
              <a:buChar char=""/>
            </a:pPr>
            <a:r>
              <a:rPr lang="en-US" sz="900" dirty="0">
                <a:solidFill>
                  <a:srgbClr val="FFFFFF"/>
                </a:solidFill>
                <a:latin typeface="Arial" panose="020B0604020202020204" pitchFamily="34" charset="0"/>
                <a:ea typeface="+mj-ea"/>
                <a:cs typeface="Arial" panose="020B0604020202020204" pitchFamily="34" charset="0"/>
              </a:rPr>
              <a:t>Difficulty building trusting relationships with adults and other children </a:t>
            </a:r>
          </a:p>
          <a:p>
            <a:pPr marL="285750" indent="-285750" defTabSz="457200">
              <a:lnSpc>
                <a:spcPct val="90000"/>
              </a:lnSpc>
              <a:spcBef>
                <a:spcPts val="1000"/>
              </a:spcBef>
              <a:buClr>
                <a:schemeClr val="bg2">
                  <a:lumMod val="40000"/>
                  <a:lumOff val="60000"/>
                </a:schemeClr>
              </a:buClr>
              <a:buSzPct val="80000"/>
              <a:buFont typeface="Wingdings 3" charset="2"/>
              <a:buChar char=""/>
            </a:pPr>
            <a:r>
              <a:rPr lang="en-US" sz="900" dirty="0">
                <a:solidFill>
                  <a:srgbClr val="FFFFFF"/>
                </a:solidFill>
                <a:latin typeface="Arial" panose="020B0604020202020204" pitchFamily="34" charset="0"/>
                <a:ea typeface="+mj-ea"/>
                <a:cs typeface="Arial" panose="020B0604020202020204" pitchFamily="34" charset="0"/>
              </a:rPr>
              <a:t>Reduced confidence on social situations.</a:t>
            </a:r>
          </a:p>
          <a:p>
            <a:pPr marL="285750" indent="-285750" defTabSz="457200">
              <a:lnSpc>
                <a:spcPct val="90000"/>
              </a:lnSpc>
              <a:spcBef>
                <a:spcPts val="1000"/>
              </a:spcBef>
              <a:buClr>
                <a:schemeClr val="bg2">
                  <a:lumMod val="40000"/>
                  <a:lumOff val="60000"/>
                </a:schemeClr>
              </a:buClr>
              <a:buSzPct val="80000"/>
              <a:buFont typeface="Wingdings 3" charset="2"/>
              <a:buChar char=""/>
            </a:pPr>
            <a:r>
              <a:rPr lang="en-US" sz="900" dirty="0">
                <a:solidFill>
                  <a:srgbClr val="FFFFFF"/>
                </a:solidFill>
                <a:latin typeface="Arial" panose="020B0604020202020204" pitchFamily="34" charset="0"/>
                <a:ea typeface="+mj-ea"/>
                <a:cs typeface="Arial" panose="020B0604020202020204" pitchFamily="34" charset="0"/>
              </a:rPr>
              <a:t>Delays in communication and language </a:t>
            </a:r>
          </a:p>
        </p:txBody>
      </p:sp>
    </p:spTree>
    <p:extLst>
      <p:ext uri="{BB962C8B-B14F-4D97-AF65-F5344CB8AC3E}">
        <p14:creationId xmlns:p14="http://schemas.microsoft.com/office/powerpoint/2010/main" val="2580205188"/>
      </p:ext>
    </p:extLst>
  </p:cSld>
  <p:clrMapOvr>
    <a:overrideClrMapping bg1="lt1" tx1="dk1" bg2="lt2" tx2="dk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E4F6224-FAA7-1BCB-9838-9C3272CD4C5A}"/>
              </a:ext>
            </a:extLst>
          </p:cNvPr>
          <p:cNvSpPr txBox="1"/>
          <p:nvPr/>
        </p:nvSpPr>
        <p:spPr>
          <a:xfrm>
            <a:off x="646111" y="609601"/>
            <a:ext cx="6246093" cy="1675975"/>
          </a:xfrm>
          <a:prstGeom prst="rect">
            <a:avLst/>
          </a:prstGeom>
        </p:spPr>
        <p:txBody>
          <a:bodyPr vert="horz" lIns="91440" tIns="45720" rIns="91440" bIns="45720" rtlCol="0" anchor="t">
            <a:noAutofit/>
          </a:bodyPr>
          <a:lstStyle/>
          <a:p>
            <a:pPr defTabSz="457200">
              <a:spcBef>
                <a:spcPct val="0"/>
              </a:spcBef>
              <a:spcAft>
                <a:spcPts val="600"/>
              </a:spcAft>
            </a:pPr>
            <a:r>
              <a:rPr lang="en-US" sz="4200">
                <a:solidFill>
                  <a:schemeClr val="tx2"/>
                </a:solidFill>
                <a:latin typeface="+mj-lt"/>
                <a:ea typeface="+mj-ea"/>
                <a:cs typeface="+mj-cs"/>
              </a:rPr>
              <a:t>Explain Bowlby’s theory</a:t>
            </a:r>
          </a:p>
        </p:txBody>
      </p:sp>
      <p:pic>
        <p:nvPicPr>
          <p:cNvPr id="17" name="Picture 16">
            <a:extLst>
              <a:ext uri="{FF2B5EF4-FFF2-40B4-BE49-F238E27FC236}">
                <a16:creationId xmlns:a16="http://schemas.microsoft.com/office/drawing/2014/main" id="{81DE4BAF-3AE5-04B5-7E04-465354C74127}"/>
              </a:ext>
            </a:extLst>
          </p:cNvPr>
          <p:cNvPicPr>
            <a:picLocks noChangeAspect="1"/>
          </p:cNvPicPr>
          <p:nvPr/>
        </p:nvPicPr>
        <p:blipFill>
          <a:blip r:embed="rId3"/>
          <a:srcRect l="4013" r="-2" b="-2"/>
          <a:stretch>
            <a:fillRect/>
          </a:stretch>
        </p:blipFill>
        <p:spPr>
          <a:xfrm>
            <a:off x="7554138" y="609137"/>
            <a:ext cx="3990161" cy="2766290"/>
          </a:xfrm>
          <a:prstGeom prst="rect">
            <a:avLst/>
          </a:prstGeom>
          <a:effectLst>
            <a:outerShdw blurRad="50800" dist="38100" dir="5400000" algn="t" rotWithShape="0">
              <a:prstClr val="black">
                <a:alpha val="43000"/>
              </a:prstClr>
            </a:outerShdw>
          </a:effectLst>
        </p:spPr>
      </p:pic>
      <p:sp>
        <p:nvSpPr>
          <p:cNvPr id="19" name="Rectangle 18">
            <a:extLst>
              <a:ext uri="{FF2B5EF4-FFF2-40B4-BE49-F238E27FC236}">
                <a16:creationId xmlns:a16="http://schemas.microsoft.com/office/drawing/2014/main" id="{78D66203-18BB-40A2-B632-9356FE169D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extBox 1">
            <a:extLst>
              <a:ext uri="{FF2B5EF4-FFF2-40B4-BE49-F238E27FC236}">
                <a16:creationId xmlns:a16="http://schemas.microsoft.com/office/drawing/2014/main" id="{38F0249E-FB4C-E09E-E069-8B121CE62D16}"/>
              </a:ext>
            </a:extLst>
          </p:cNvPr>
          <p:cNvSpPr txBox="1"/>
          <p:nvPr/>
        </p:nvSpPr>
        <p:spPr>
          <a:xfrm>
            <a:off x="240741" y="1747086"/>
            <a:ext cx="6647528" cy="4501313"/>
          </a:xfrm>
          <a:prstGeom prst="rect">
            <a:avLst/>
          </a:prstGeom>
        </p:spPr>
        <p:txBody>
          <a:bodyPr vert="horz" lIns="91440" tIns="45720" rIns="91440" bIns="45720" rtlCol="0">
            <a:normAutofit/>
          </a:bodyPr>
          <a:lstStyle/>
          <a:p>
            <a:pPr marL="285750" indent="-285750" defTabSz="457200">
              <a:lnSpc>
                <a:spcPct val="90000"/>
              </a:lnSpc>
              <a:spcBef>
                <a:spcPts val="1000"/>
              </a:spcBef>
              <a:buClr>
                <a:schemeClr val="bg2">
                  <a:lumMod val="40000"/>
                  <a:lumOff val="60000"/>
                </a:schemeClr>
              </a:buClr>
              <a:buSzPct val="80000"/>
              <a:buFont typeface="Wingdings 3" charset="2"/>
              <a:buChar char=""/>
            </a:pPr>
            <a:r>
              <a:rPr lang="en-US" sz="900" dirty="0">
                <a:latin typeface="Arial" panose="020B0604020202020204" pitchFamily="34" charset="0"/>
                <a:ea typeface="+mj-ea"/>
                <a:cs typeface="Arial" panose="020B0604020202020204" pitchFamily="34" charset="0"/>
              </a:rPr>
              <a:t>John </a:t>
            </a:r>
            <a:r>
              <a:rPr lang="en-US" sz="900" dirty="0" err="1">
                <a:latin typeface="Arial" panose="020B0604020202020204" pitchFamily="34" charset="0"/>
                <a:ea typeface="+mj-ea"/>
                <a:cs typeface="Arial" panose="020B0604020202020204" pitchFamily="34" charset="0"/>
              </a:rPr>
              <a:t>bowlby</a:t>
            </a:r>
            <a:r>
              <a:rPr lang="en-US" sz="900" dirty="0">
                <a:latin typeface="Arial" panose="020B0604020202020204" pitchFamily="34" charset="0"/>
                <a:ea typeface="+mj-ea"/>
                <a:cs typeface="Arial" panose="020B0604020202020204" pitchFamily="34" charset="0"/>
              </a:rPr>
              <a:t> believed that young children need a close, loving relationship with their main care given usually by a parent or a carer.</a:t>
            </a:r>
          </a:p>
          <a:p>
            <a:pPr marL="285750" indent="-285750" defTabSz="457200">
              <a:lnSpc>
                <a:spcPct val="90000"/>
              </a:lnSpc>
              <a:spcBef>
                <a:spcPts val="1000"/>
              </a:spcBef>
              <a:buClr>
                <a:schemeClr val="bg2">
                  <a:lumMod val="40000"/>
                  <a:lumOff val="60000"/>
                </a:schemeClr>
              </a:buClr>
              <a:buSzPct val="80000"/>
              <a:buFont typeface="Wingdings 3" charset="2"/>
              <a:buChar char=""/>
            </a:pPr>
            <a:r>
              <a:rPr lang="en-US" sz="900" dirty="0">
                <a:latin typeface="Arial" panose="020B0604020202020204" pitchFamily="34" charset="0"/>
                <a:ea typeface="+mj-ea"/>
                <a:cs typeface="Arial" panose="020B0604020202020204" pitchFamily="34" charset="0"/>
              </a:rPr>
              <a:t>A secure attachment helps children feel safe, protected, and emotionally supported.</a:t>
            </a:r>
          </a:p>
          <a:p>
            <a:pPr marL="285750" indent="-285750" defTabSz="457200">
              <a:lnSpc>
                <a:spcPct val="90000"/>
              </a:lnSpc>
              <a:spcBef>
                <a:spcPts val="1000"/>
              </a:spcBef>
              <a:buClr>
                <a:schemeClr val="bg2">
                  <a:lumMod val="40000"/>
                  <a:lumOff val="60000"/>
                </a:schemeClr>
              </a:buClr>
              <a:buSzPct val="80000"/>
              <a:buFont typeface="Wingdings 3" charset="2"/>
              <a:buChar char=""/>
            </a:pPr>
            <a:r>
              <a:rPr lang="en-US" sz="900" dirty="0">
                <a:latin typeface="Arial" panose="020B0604020202020204" pitchFamily="34" charset="0"/>
                <a:ea typeface="+mj-ea"/>
                <a:cs typeface="Arial" panose="020B0604020202020204" pitchFamily="34" charset="0"/>
              </a:rPr>
              <a:t>Bowlby argued that attachment is essential for a </a:t>
            </a:r>
            <a:r>
              <a:rPr lang="en-US" sz="900" dirty="0" err="1">
                <a:latin typeface="Arial" panose="020B0604020202020204" pitchFamily="34" charset="0"/>
                <a:ea typeface="+mj-ea"/>
                <a:cs typeface="Arial" panose="020B0604020202020204" pitchFamily="34" charset="0"/>
              </a:rPr>
              <a:t>childs</a:t>
            </a:r>
            <a:r>
              <a:rPr lang="en-US" sz="900" dirty="0">
                <a:latin typeface="Arial" panose="020B0604020202020204" pitchFamily="34" charset="0"/>
                <a:ea typeface="+mj-ea"/>
                <a:cs typeface="Arial" panose="020B0604020202020204" pitchFamily="34" charset="0"/>
              </a:rPr>
              <a:t> emotional and social development. </a:t>
            </a:r>
          </a:p>
          <a:p>
            <a:pPr marL="285750" indent="-285750" defTabSz="457200">
              <a:lnSpc>
                <a:spcPct val="90000"/>
              </a:lnSpc>
              <a:spcBef>
                <a:spcPts val="1000"/>
              </a:spcBef>
              <a:buClr>
                <a:schemeClr val="bg2">
                  <a:lumMod val="40000"/>
                  <a:lumOff val="60000"/>
                </a:schemeClr>
              </a:buClr>
              <a:buSzPct val="80000"/>
              <a:buFont typeface="Wingdings 3" charset="2"/>
              <a:buChar char=""/>
            </a:pPr>
            <a:r>
              <a:rPr lang="en-US" sz="900" dirty="0">
                <a:latin typeface="Arial" panose="020B0604020202020204" pitchFamily="34" charset="0"/>
                <a:ea typeface="+mj-ea"/>
                <a:cs typeface="Arial" panose="020B0604020202020204" pitchFamily="34" charset="0"/>
              </a:rPr>
              <a:t>Feels confident and secure.</a:t>
            </a:r>
          </a:p>
          <a:p>
            <a:pPr marL="285750" indent="-285750" defTabSz="457200">
              <a:lnSpc>
                <a:spcPct val="90000"/>
              </a:lnSpc>
              <a:spcBef>
                <a:spcPts val="1000"/>
              </a:spcBef>
              <a:buClr>
                <a:schemeClr val="bg2">
                  <a:lumMod val="40000"/>
                  <a:lumOff val="60000"/>
                </a:schemeClr>
              </a:buClr>
              <a:buSzPct val="80000"/>
              <a:buFont typeface="Wingdings 3" charset="2"/>
              <a:buChar char=""/>
            </a:pPr>
            <a:r>
              <a:rPr lang="en-US" sz="900" dirty="0">
                <a:latin typeface="Arial" panose="020B0604020202020204" pitchFamily="34" charset="0"/>
                <a:ea typeface="+mj-ea"/>
                <a:cs typeface="Arial" panose="020B0604020202020204" pitchFamily="34" charset="0"/>
              </a:rPr>
              <a:t>Explore the world around them independently.</a:t>
            </a:r>
          </a:p>
          <a:p>
            <a:pPr marL="285750" indent="-285750" defTabSz="457200">
              <a:lnSpc>
                <a:spcPct val="90000"/>
              </a:lnSpc>
              <a:spcBef>
                <a:spcPts val="1000"/>
              </a:spcBef>
              <a:buClr>
                <a:schemeClr val="bg2">
                  <a:lumMod val="40000"/>
                  <a:lumOff val="60000"/>
                </a:schemeClr>
              </a:buClr>
              <a:buSzPct val="80000"/>
              <a:buFont typeface="Wingdings 3" charset="2"/>
              <a:buChar char=""/>
            </a:pPr>
            <a:r>
              <a:rPr lang="en-US" sz="900" dirty="0">
                <a:latin typeface="Arial" panose="020B0604020202020204" pitchFamily="34" charset="0"/>
                <a:ea typeface="+mj-ea"/>
                <a:cs typeface="Arial" panose="020B0604020202020204" pitchFamily="34" charset="0"/>
              </a:rPr>
              <a:t>Build healthy relationship with others.</a:t>
            </a:r>
          </a:p>
          <a:p>
            <a:pPr marL="285750" indent="-285750" defTabSz="457200">
              <a:lnSpc>
                <a:spcPct val="90000"/>
              </a:lnSpc>
              <a:spcBef>
                <a:spcPts val="1000"/>
              </a:spcBef>
              <a:buClr>
                <a:schemeClr val="bg2">
                  <a:lumMod val="40000"/>
                  <a:lumOff val="60000"/>
                </a:schemeClr>
              </a:buClr>
              <a:buSzPct val="80000"/>
              <a:buFont typeface="Wingdings 3" charset="2"/>
              <a:buChar char=""/>
            </a:pPr>
            <a:endParaRPr lang="en-US" sz="900" dirty="0">
              <a:latin typeface="Arial" panose="020B0604020202020204" pitchFamily="34" charset="0"/>
              <a:ea typeface="+mj-ea"/>
              <a:cs typeface="Arial" panose="020B0604020202020204" pitchFamily="34" charset="0"/>
            </a:endParaRPr>
          </a:p>
          <a:p>
            <a:pPr defTabSz="457200">
              <a:lnSpc>
                <a:spcPct val="90000"/>
              </a:lnSpc>
              <a:spcBef>
                <a:spcPts val="1000"/>
              </a:spcBef>
              <a:buClr>
                <a:schemeClr val="bg2">
                  <a:lumMod val="40000"/>
                  <a:lumOff val="60000"/>
                </a:schemeClr>
              </a:buClr>
              <a:buSzPct val="80000"/>
              <a:buFont typeface="Wingdings 3" charset="2"/>
              <a:buChar char=""/>
            </a:pPr>
            <a:r>
              <a:rPr lang="en-US" sz="900" dirty="0">
                <a:latin typeface="Arial" panose="020B0604020202020204" pitchFamily="34" charset="0"/>
                <a:ea typeface="+mj-ea"/>
                <a:cs typeface="Arial" panose="020B0604020202020204" pitchFamily="34" charset="0"/>
              </a:rPr>
              <a:t>Effects of insecure attachment</a:t>
            </a:r>
          </a:p>
          <a:p>
            <a:pPr marL="285750" indent="-285750" defTabSz="457200">
              <a:lnSpc>
                <a:spcPct val="90000"/>
              </a:lnSpc>
              <a:spcBef>
                <a:spcPts val="1000"/>
              </a:spcBef>
              <a:buClr>
                <a:schemeClr val="bg2">
                  <a:lumMod val="40000"/>
                  <a:lumOff val="60000"/>
                </a:schemeClr>
              </a:buClr>
              <a:buSzPct val="80000"/>
              <a:buFont typeface="Wingdings 3" charset="2"/>
              <a:buChar char=""/>
            </a:pPr>
            <a:r>
              <a:rPr lang="en-US" sz="900" dirty="0">
                <a:latin typeface="Arial" panose="020B0604020202020204" pitchFamily="34" charset="0"/>
                <a:ea typeface="+mj-ea"/>
                <a:cs typeface="Arial" panose="020B0604020202020204" pitchFamily="34" charset="0"/>
              </a:rPr>
              <a:t>If a child does not develop a safe and loving attachment because of </a:t>
            </a:r>
          </a:p>
          <a:p>
            <a:pPr marL="285750" indent="-285750" defTabSz="457200">
              <a:lnSpc>
                <a:spcPct val="90000"/>
              </a:lnSpc>
              <a:spcBef>
                <a:spcPts val="1000"/>
              </a:spcBef>
              <a:buClr>
                <a:schemeClr val="bg2">
                  <a:lumMod val="40000"/>
                  <a:lumOff val="60000"/>
                </a:schemeClr>
              </a:buClr>
              <a:buSzPct val="80000"/>
              <a:buFont typeface="Wingdings 3" charset="2"/>
              <a:buChar char=""/>
            </a:pPr>
            <a:r>
              <a:rPr lang="en-US" sz="900" dirty="0">
                <a:latin typeface="Arial" panose="020B0604020202020204" pitchFamily="34" charset="0"/>
                <a:ea typeface="+mj-ea"/>
                <a:cs typeface="Arial" panose="020B0604020202020204" pitchFamily="34" charset="0"/>
              </a:rPr>
              <a:t>separation from caregivers,</a:t>
            </a:r>
          </a:p>
          <a:p>
            <a:pPr marL="285750" indent="-285750" defTabSz="457200">
              <a:lnSpc>
                <a:spcPct val="90000"/>
              </a:lnSpc>
              <a:spcBef>
                <a:spcPts val="1000"/>
              </a:spcBef>
              <a:buClr>
                <a:schemeClr val="bg2">
                  <a:lumMod val="40000"/>
                  <a:lumOff val="60000"/>
                </a:schemeClr>
              </a:buClr>
              <a:buSzPct val="80000"/>
              <a:buFont typeface="Wingdings 3" charset="2"/>
              <a:buChar char=""/>
            </a:pPr>
            <a:r>
              <a:rPr lang="en-US" sz="900" dirty="0">
                <a:latin typeface="Arial" panose="020B0604020202020204" pitchFamily="34" charset="0"/>
                <a:ea typeface="+mj-ea"/>
                <a:cs typeface="Arial" panose="020B0604020202020204" pitchFamily="34" charset="0"/>
              </a:rPr>
              <a:t>Lack of emotional support,</a:t>
            </a:r>
          </a:p>
          <a:p>
            <a:pPr defTabSz="457200">
              <a:lnSpc>
                <a:spcPct val="90000"/>
              </a:lnSpc>
              <a:spcBef>
                <a:spcPts val="1000"/>
              </a:spcBef>
              <a:buClr>
                <a:schemeClr val="bg2">
                  <a:lumMod val="40000"/>
                  <a:lumOff val="60000"/>
                </a:schemeClr>
              </a:buClr>
              <a:buSzPct val="80000"/>
              <a:buFont typeface="Wingdings 3" charset="2"/>
              <a:buChar char=""/>
            </a:pPr>
            <a:r>
              <a:rPr lang="en-US" sz="900" dirty="0">
                <a:latin typeface="Arial" panose="020B0604020202020204" pitchFamily="34" charset="0"/>
                <a:ea typeface="+mj-ea"/>
                <a:cs typeface="Arial" panose="020B0604020202020204" pitchFamily="34" charset="0"/>
              </a:rPr>
              <a:t>They may experience difficulties such as:</a:t>
            </a:r>
          </a:p>
          <a:p>
            <a:pPr marL="285750" indent="-285750" defTabSz="457200">
              <a:lnSpc>
                <a:spcPct val="90000"/>
              </a:lnSpc>
              <a:spcBef>
                <a:spcPts val="1000"/>
              </a:spcBef>
              <a:buClr>
                <a:schemeClr val="bg2">
                  <a:lumMod val="40000"/>
                  <a:lumOff val="60000"/>
                </a:schemeClr>
              </a:buClr>
              <a:buSzPct val="80000"/>
              <a:buFont typeface="Wingdings 3" charset="2"/>
              <a:buChar char=""/>
            </a:pPr>
            <a:r>
              <a:rPr lang="en-US" sz="900" dirty="0">
                <a:latin typeface="Arial" panose="020B0604020202020204" pitchFamily="34" charset="0"/>
                <a:ea typeface="+mj-ea"/>
                <a:cs typeface="Arial" panose="020B0604020202020204" pitchFamily="34" charset="0"/>
              </a:rPr>
              <a:t>Feeling anxious worried, or insecure.</a:t>
            </a:r>
          </a:p>
          <a:p>
            <a:pPr marL="285750" indent="-285750" defTabSz="457200">
              <a:lnSpc>
                <a:spcPct val="90000"/>
              </a:lnSpc>
              <a:spcBef>
                <a:spcPts val="1000"/>
              </a:spcBef>
              <a:buClr>
                <a:schemeClr val="bg2">
                  <a:lumMod val="40000"/>
                  <a:lumOff val="60000"/>
                </a:schemeClr>
              </a:buClr>
              <a:buSzPct val="80000"/>
              <a:buFont typeface="Wingdings 3" charset="2"/>
              <a:buChar char=""/>
            </a:pPr>
            <a:r>
              <a:rPr lang="en-US" sz="900" dirty="0">
                <a:latin typeface="Arial" panose="020B0604020202020204" pitchFamily="34" charset="0"/>
                <a:ea typeface="+mj-ea"/>
                <a:cs typeface="Arial" panose="020B0604020202020204" pitchFamily="34" charset="0"/>
              </a:rPr>
              <a:t>Finding it difficult to trust people.</a:t>
            </a:r>
          </a:p>
          <a:p>
            <a:pPr marL="285750" indent="-285750" defTabSz="457200">
              <a:lnSpc>
                <a:spcPct val="90000"/>
              </a:lnSpc>
              <a:spcBef>
                <a:spcPts val="1000"/>
              </a:spcBef>
              <a:buClr>
                <a:schemeClr val="bg2">
                  <a:lumMod val="40000"/>
                  <a:lumOff val="60000"/>
                </a:schemeClr>
              </a:buClr>
              <a:buSzPct val="80000"/>
              <a:buFont typeface="Wingdings 3" charset="2"/>
              <a:buChar char=""/>
            </a:pPr>
            <a:r>
              <a:rPr lang="en-US" sz="900" dirty="0">
                <a:latin typeface="Arial" panose="020B0604020202020204" pitchFamily="34" charset="0"/>
                <a:ea typeface="+mj-ea"/>
                <a:cs typeface="Arial" panose="020B0604020202020204" pitchFamily="34" charset="0"/>
              </a:rPr>
              <a:t>Struggling to manage their emotions.</a:t>
            </a:r>
          </a:p>
        </p:txBody>
      </p:sp>
      <p:pic>
        <p:nvPicPr>
          <p:cNvPr id="10" name="Picture 9">
            <a:extLst>
              <a:ext uri="{FF2B5EF4-FFF2-40B4-BE49-F238E27FC236}">
                <a16:creationId xmlns:a16="http://schemas.microsoft.com/office/drawing/2014/main" id="{B2F4686F-3EA9-F36F-B307-89DB23FE033C}"/>
              </a:ext>
            </a:extLst>
          </p:cNvPr>
          <p:cNvPicPr>
            <a:picLocks noChangeAspect="1"/>
          </p:cNvPicPr>
          <p:nvPr/>
        </p:nvPicPr>
        <p:blipFill>
          <a:blip r:embed="rId4"/>
          <a:srcRect r="-2" b="11857"/>
          <a:stretch>
            <a:fillRect/>
          </a:stretch>
        </p:blipFill>
        <p:spPr>
          <a:xfrm>
            <a:off x="7554138" y="3482108"/>
            <a:ext cx="3990161" cy="2766290"/>
          </a:xfrm>
          <a:prstGeom prst="rect">
            <a:avLst/>
          </a:prstGeom>
          <a:effectLst>
            <a:outerShdw blurRad="50800" dist="38100" dir="5400000" algn="t" rotWithShape="0">
              <a:prstClr val="black">
                <a:alpha val="43000"/>
              </a:prstClr>
            </a:outerShdw>
          </a:effectLst>
        </p:spPr>
      </p:pic>
    </p:spTree>
    <p:extLst>
      <p:ext uri="{BB962C8B-B14F-4D97-AF65-F5344CB8AC3E}">
        <p14:creationId xmlns:p14="http://schemas.microsoft.com/office/powerpoint/2010/main" val="245715427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57" name="Rectangle 56">
            <a:extLst>
              <a:ext uri="{FF2B5EF4-FFF2-40B4-BE49-F238E27FC236}">
                <a16:creationId xmlns:a16="http://schemas.microsoft.com/office/drawing/2014/main" id="{052BEFF1-896C-45B1-B02C-96A6A1BC38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58" name="Freeform 36">
            <a:extLst>
              <a:ext uri="{FF2B5EF4-FFF2-40B4-BE49-F238E27FC236}">
                <a16:creationId xmlns:a16="http://schemas.microsoft.com/office/drawing/2014/main" id="{BB237A14-61B1-4C00-A670-5D8D68A866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644637" y="0"/>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2">
              <a:alpha val="20000"/>
            </a:schemeClr>
          </a:solidFill>
          <a:ln>
            <a:noFill/>
          </a:ln>
        </p:spPr>
        <p:txBody>
          <a:bodyPr rtlCol="0" anchor="ctr"/>
          <a:lstStyle/>
          <a:p>
            <a:pPr algn="ctr"/>
            <a:endParaRPr lang="en-US"/>
          </a:p>
        </p:txBody>
      </p:sp>
      <p:sp>
        <p:nvSpPr>
          <p:cNvPr id="59" name="Freeform: Shape 58">
            <a:extLst>
              <a:ext uri="{FF2B5EF4-FFF2-40B4-BE49-F238E27FC236}">
                <a16:creationId xmlns:a16="http://schemas.microsoft.com/office/drawing/2014/main" id="{8598F259-6F54-47A3-8D13-1603D786A3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4990911" cy="6858001"/>
          </a:xfrm>
          <a:custGeom>
            <a:avLst/>
            <a:gdLst>
              <a:gd name="connsiteX0" fmla="*/ 3646196 w 4990911"/>
              <a:gd name="connsiteY0" fmla="*/ 0 h 6858001"/>
              <a:gd name="connsiteX1" fmla="*/ 4989734 w 4990911"/>
              <a:gd name="connsiteY1" fmla="*/ 0 h 6858001"/>
              <a:gd name="connsiteX2" fmla="*/ 4964689 w 4990911"/>
              <a:gd name="connsiteY2" fmla="*/ 155677 h 6858001"/>
              <a:gd name="connsiteX3" fmla="*/ 4940820 w 4990911"/>
              <a:gd name="connsiteY3" fmla="*/ 310668 h 6858001"/>
              <a:gd name="connsiteX4" fmla="*/ 4917456 w 4990911"/>
              <a:gd name="connsiteY4" fmla="*/ 466344 h 6858001"/>
              <a:gd name="connsiteX5" fmla="*/ 4897453 w 4990911"/>
              <a:gd name="connsiteY5" fmla="*/ 622707 h 6858001"/>
              <a:gd name="connsiteX6" fmla="*/ 4877282 w 4990911"/>
              <a:gd name="connsiteY6" fmla="*/ 778383 h 6858001"/>
              <a:gd name="connsiteX7" fmla="*/ 4858456 w 4990911"/>
              <a:gd name="connsiteY7" fmla="*/ 934746 h 6858001"/>
              <a:gd name="connsiteX8" fmla="*/ 4842320 w 4990911"/>
              <a:gd name="connsiteY8" fmla="*/ 1089051 h 6858001"/>
              <a:gd name="connsiteX9" fmla="*/ 4827024 w 4990911"/>
              <a:gd name="connsiteY9" fmla="*/ 1245413 h 6858001"/>
              <a:gd name="connsiteX10" fmla="*/ 4813072 w 4990911"/>
              <a:gd name="connsiteY10" fmla="*/ 1401090 h 6858001"/>
              <a:gd name="connsiteX11" fmla="*/ 4800970 w 4990911"/>
              <a:gd name="connsiteY11" fmla="*/ 1554023 h 6858001"/>
              <a:gd name="connsiteX12" fmla="*/ 4788867 w 4990911"/>
              <a:gd name="connsiteY12" fmla="*/ 1709014 h 6858001"/>
              <a:gd name="connsiteX13" fmla="*/ 4778782 w 4990911"/>
              <a:gd name="connsiteY13" fmla="*/ 1861947 h 6858001"/>
              <a:gd name="connsiteX14" fmla="*/ 4770882 w 4990911"/>
              <a:gd name="connsiteY14" fmla="*/ 2014881 h 6858001"/>
              <a:gd name="connsiteX15" fmla="*/ 4762645 w 4990911"/>
              <a:gd name="connsiteY15" fmla="*/ 2167128 h 6858001"/>
              <a:gd name="connsiteX16" fmla="*/ 4755754 w 4990911"/>
              <a:gd name="connsiteY16" fmla="*/ 2318004 h 6858001"/>
              <a:gd name="connsiteX17" fmla="*/ 4750879 w 4990911"/>
              <a:gd name="connsiteY17" fmla="*/ 2467509 h 6858001"/>
              <a:gd name="connsiteX18" fmla="*/ 4746677 w 4990911"/>
              <a:gd name="connsiteY18" fmla="*/ 2617013 h 6858001"/>
              <a:gd name="connsiteX19" fmla="*/ 4742643 w 4990911"/>
              <a:gd name="connsiteY19" fmla="*/ 2765146 h 6858001"/>
              <a:gd name="connsiteX20" fmla="*/ 4740794 w 4990911"/>
              <a:gd name="connsiteY20" fmla="*/ 2911221 h 6858001"/>
              <a:gd name="connsiteX21" fmla="*/ 4738777 w 4990911"/>
              <a:gd name="connsiteY21" fmla="*/ 3057297 h 6858001"/>
              <a:gd name="connsiteX22" fmla="*/ 4737768 w 4990911"/>
              <a:gd name="connsiteY22" fmla="*/ 3201315 h 6858001"/>
              <a:gd name="connsiteX23" fmla="*/ 4738777 w 4990911"/>
              <a:gd name="connsiteY23" fmla="*/ 3343961 h 6858001"/>
              <a:gd name="connsiteX24" fmla="*/ 4738777 w 4990911"/>
              <a:gd name="connsiteY24" fmla="*/ 3485236 h 6858001"/>
              <a:gd name="connsiteX25" fmla="*/ 4740794 w 4990911"/>
              <a:gd name="connsiteY25" fmla="*/ 3625139 h 6858001"/>
              <a:gd name="connsiteX26" fmla="*/ 4743819 w 4990911"/>
              <a:gd name="connsiteY26" fmla="*/ 3762299 h 6858001"/>
              <a:gd name="connsiteX27" fmla="*/ 4746677 w 4990911"/>
              <a:gd name="connsiteY27" fmla="*/ 3898087 h 6858001"/>
              <a:gd name="connsiteX28" fmla="*/ 4749871 w 4990911"/>
              <a:gd name="connsiteY28" fmla="*/ 4031133 h 6858001"/>
              <a:gd name="connsiteX29" fmla="*/ 4754745 w 4990911"/>
              <a:gd name="connsiteY29" fmla="*/ 4163492 h 6858001"/>
              <a:gd name="connsiteX30" fmla="*/ 4759956 w 4990911"/>
              <a:gd name="connsiteY30" fmla="*/ 4293793 h 6858001"/>
              <a:gd name="connsiteX31" fmla="*/ 4764662 w 4990911"/>
              <a:gd name="connsiteY31" fmla="*/ 4421352 h 6858001"/>
              <a:gd name="connsiteX32" fmla="*/ 4777942 w 4990911"/>
              <a:gd name="connsiteY32" fmla="*/ 4670298 h 6858001"/>
              <a:gd name="connsiteX33" fmla="*/ 4792061 w 4990911"/>
              <a:gd name="connsiteY33" fmla="*/ 4908956 h 6858001"/>
              <a:gd name="connsiteX34" fmla="*/ 4806853 w 4990911"/>
              <a:gd name="connsiteY34" fmla="*/ 5138013 h 6858001"/>
              <a:gd name="connsiteX35" fmla="*/ 4823158 w 4990911"/>
              <a:gd name="connsiteY35" fmla="*/ 5354726 h 6858001"/>
              <a:gd name="connsiteX36" fmla="*/ 4840135 w 4990911"/>
              <a:gd name="connsiteY36" fmla="*/ 5561838 h 6858001"/>
              <a:gd name="connsiteX37" fmla="*/ 4858456 w 4990911"/>
              <a:gd name="connsiteY37" fmla="*/ 5753862 h 6858001"/>
              <a:gd name="connsiteX38" fmla="*/ 4876442 w 4990911"/>
              <a:gd name="connsiteY38" fmla="*/ 5934227 h 6858001"/>
              <a:gd name="connsiteX39" fmla="*/ 4894427 w 4990911"/>
              <a:gd name="connsiteY39" fmla="*/ 6100191 h 6858001"/>
              <a:gd name="connsiteX40" fmla="*/ 4911404 w 4990911"/>
              <a:gd name="connsiteY40" fmla="*/ 6252438 h 6858001"/>
              <a:gd name="connsiteX41" fmla="*/ 4927541 w 4990911"/>
              <a:gd name="connsiteY41" fmla="*/ 6387541 h 6858001"/>
              <a:gd name="connsiteX42" fmla="*/ 4942837 w 4990911"/>
              <a:gd name="connsiteY42" fmla="*/ 6509613 h 6858001"/>
              <a:gd name="connsiteX43" fmla="*/ 4955612 w 4990911"/>
              <a:gd name="connsiteY43" fmla="*/ 6612483 h 6858001"/>
              <a:gd name="connsiteX44" fmla="*/ 4967714 w 4990911"/>
              <a:gd name="connsiteY44" fmla="*/ 6698894 h 6858001"/>
              <a:gd name="connsiteX45" fmla="*/ 4985028 w 4990911"/>
              <a:gd name="connsiteY45" fmla="*/ 6817538 h 6858001"/>
              <a:gd name="connsiteX46" fmla="*/ 4990911 w 4990911"/>
              <a:gd name="connsiteY46" fmla="*/ 6858000 h 6858001"/>
              <a:gd name="connsiteX47" fmla="*/ 4085557 w 4990911"/>
              <a:gd name="connsiteY47" fmla="*/ 6858000 h 6858001"/>
              <a:gd name="connsiteX48" fmla="*/ 4085557 w 4990911"/>
              <a:gd name="connsiteY48" fmla="*/ 6858001 h 6858001"/>
              <a:gd name="connsiteX49" fmla="*/ 0 w 4990911"/>
              <a:gd name="connsiteY49" fmla="*/ 6858001 h 6858001"/>
              <a:gd name="connsiteX50" fmla="*/ 0 w 4990911"/>
              <a:gd name="connsiteY50" fmla="*/ 1 h 6858001"/>
              <a:gd name="connsiteX51" fmla="*/ 3646196 w 4990911"/>
              <a:gd name="connsiteY51"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990911" h="6858001">
                <a:moveTo>
                  <a:pt x="3646196" y="0"/>
                </a:moveTo>
                <a:lnTo>
                  <a:pt x="4989734" y="0"/>
                </a:lnTo>
                <a:lnTo>
                  <a:pt x="4964689" y="155677"/>
                </a:lnTo>
                <a:lnTo>
                  <a:pt x="4940820" y="310668"/>
                </a:lnTo>
                <a:lnTo>
                  <a:pt x="4917456" y="466344"/>
                </a:lnTo>
                <a:lnTo>
                  <a:pt x="4897453" y="622707"/>
                </a:lnTo>
                <a:lnTo>
                  <a:pt x="4877282" y="778383"/>
                </a:lnTo>
                <a:lnTo>
                  <a:pt x="4858456" y="934746"/>
                </a:lnTo>
                <a:lnTo>
                  <a:pt x="4842320" y="1089051"/>
                </a:lnTo>
                <a:lnTo>
                  <a:pt x="4827024" y="1245413"/>
                </a:lnTo>
                <a:lnTo>
                  <a:pt x="4813072" y="1401090"/>
                </a:lnTo>
                <a:lnTo>
                  <a:pt x="4800970" y="1554023"/>
                </a:lnTo>
                <a:lnTo>
                  <a:pt x="4788867" y="1709014"/>
                </a:lnTo>
                <a:lnTo>
                  <a:pt x="4778782" y="1861947"/>
                </a:lnTo>
                <a:lnTo>
                  <a:pt x="4770882" y="2014881"/>
                </a:lnTo>
                <a:lnTo>
                  <a:pt x="4762645" y="2167128"/>
                </a:lnTo>
                <a:lnTo>
                  <a:pt x="4755754" y="2318004"/>
                </a:lnTo>
                <a:lnTo>
                  <a:pt x="4750879" y="2467509"/>
                </a:lnTo>
                <a:lnTo>
                  <a:pt x="4746677" y="2617013"/>
                </a:lnTo>
                <a:lnTo>
                  <a:pt x="4742643" y="2765146"/>
                </a:lnTo>
                <a:lnTo>
                  <a:pt x="4740794" y="2911221"/>
                </a:lnTo>
                <a:lnTo>
                  <a:pt x="4738777" y="3057297"/>
                </a:lnTo>
                <a:lnTo>
                  <a:pt x="4737768" y="3201315"/>
                </a:lnTo>
                <a:lnTo>
                  <a:pt x="4738777" y="3343961"/>
                </a:lnTo>
                <a:lnTo>
                  <a:pt x="4738777" y="3485236"/>
                </a:lnTo>
                <a:lnTo>
                  <a:pt x="4740794" y="3625139"/>
                </a:lnTo>
                <a:lnTo>
                  <a:pt x="4743819" y="3762299"/>
                </a:lnTo>
                <a:lnTo>
                  <a:pt x="4746677" y="3898087"/>
                </a:lnTo>
                <a:lnTo>
                  <a:pt x="4749871" y="4031133"/>
                </a:lnTo>
                <a:lnTo>
                  <a:pt x="4754745" y="4163492"/>
                </a:lnTo>
                <a:lnTo>
                  <a:pt x="4759956" y="4293793"/>
                </a:lnTo>
                <a:lnTo>
                  <a:pt x="4764662" y="4421352"/>
                </a:lnTo>
                <a:lnTo>
                  <a:pt x="4777942" y="4670298"/>
                </a:lnTo>
                <a:lnTo>
                  <a:pt x="4792061" y="4908956"/>
                </a:lnTo>
                <a:lnTo>
                  <a:pt x="4806853" y="5138013"/>
                </a:lnTo>
                <a:lnTo>
                  <a:pt x="4823158" y="5354726"/>
                </a:lnTo>
                <a:lnTo>
                  <a:pt x="4840135" y="5561838"/>
                </a:lnTo>
                <a:lnTo>
                  <a:pt x="4858456" y="5753862"/>
                </a:lnTo>
                <a:lnTo>
                  <a:pt x="4876442" y="5934227"/>
                </a:lnTo>
                <a:lnTo>
                  <a:pt x="4894427" y="6100191"/>
                </a:lnTo>
                <a:lnTo>
                  <a:pt x="4911404" y="6252438"/>
                </a:lnTo>
                <a:lnTo>
                  <a:pt x="4927541" y="6387541"/>
                </a:lnTo>
                <a:lnTo>
                  <a:pt x="4942837" y="6509613"/>
                </a:lnTo>
                <a:lnTo>
                  <a:pt x="4955612" y="6612483"/>
                </a:lnTo>
                <a:lnTo>
                  <a:pt x="4967714" y="6698894"/>
                </a:lnTo>
                <a:lnTo>
                  <a:pt x="4985028" y="6817538"/>
                </a:lnTo>
                <a:lnTo>
                  <a:pt x="4990911" y="6858000"/>
                </a:lnTo>
                <a:lnTo>
                  <a:pt x="4085557" y="6858000"/>
                </a:lnTo>
                <a:lnTo>
                  <a:pt x="4085557" y="6858001"/>
                </a:lnTo>
                <a:lnTo>
                  <a:pt x="0" y="6858001"/>
                </a:lnTo>
                <a:lnTo>
                  <a:pt x="0" y="1"/>
                </a:lnTo>
                <a:lnTo>
                  <a:pt x="3646196" y="1"/>
                </a:lnTo>
                <a:close/>
              </a:path>
            </a:pathLst>
          </a:cu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60" name="Rectangle 59">
            <a:extLst>
              <a:ext uri="{FF2B5EF4-FFF2-40B4-BE49-F238E27FC236}">
                <a16:creationId xmlns:a16="http://schemas.microsoft.com/office/drawing/2014/main" id="{0BA768A8-4FED-4ED8-9E46-6BE72188EC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5" name="TextBox 4">
            <a:extLst>
              <a:ext uri="{FF2B5EF4-FFF2-40B4-BE49-F238E27FC236}">
                <a16:creationId xmlns:a16="http://schemas.microsoft.com/office/drawing/2014/main" id="{1B53239D-4E22-6B88-8214-156E34727C4E}"/>
              </a:ext>
            </a:extLst>
          </p:cNvPr>
          <p:cNvSpPr txBox="1"/>
          <p:nvPr/>
        </p:nvSpPr>
        <p:spPr>
          <a:xfrm>
            <a:off x="5204109" y="1645920"/>
            <a:ext cx="5919503" cy="4470821"/>
          </a:xfrm>
          <a:prstGeom prst="rect">
            <a:avLst/>
          </a:prstGeom>
        </p:spPr>
        <p:txBody>
          <a:bodyPr vert="horz" lIns="91440" tIns="45720" rIns="91440" bIns="45720" rtlCol="0">
            <a:normAutofit/>
          </a:bodyPr>
          <a:lstStyle/>
          <a:p>
            <a:pPr defTabSz="457200">
              <a:lnSpc>
                <a:spcPct val="90000"/>
              </a:lnSpc>
              <a:spcBef>
                <a:spcPts val="1000"/>
              </a:spcBef>
              <a:buClr>
                <a:schemeClr val="bg2">
                  <a:lumMod val="40000"/>
                  <a:lumOff val="60000"/>
                </a:schemeClr>
              </a:buClr>
              <a:buSzPct val="80000"/>
              <a:buFont typeface="Wingdings 3" charset="2"/>
              <a:buChar char=""/>
            </a:pPr>
            <a:r>
              <a:rPr lang="en-US" sz="900">
                <a:latin typeface="+mj-lt"/>
                <a:ea typeface="+mj-ea"/>
                <a:cs typeface="+mj-cs"/>
              </a:rPr>
              <a:t>The important concept in Bowlby's theory is secure attachment. Securely attached children feel safe and supported, and they also feel comfortable exploring the world alone. They will feel left out without their caretaker, but when they come back to them, they will feel so much better. They also need a chance to explore the environment alone so they can build trust and confidence alone, while the caretaker is not with them, guiding them on what to do. Another concept is insecure attachment.</a:t>
            </a:r>
          </a:p>
          <a:p>
            <a:pPr defTabSz="457200">
              <a:lnSpc>
                <a:spcPct val="90000"/>
              </a:lnSpc>
              <a:spcBef>
                <a:spcPts val="1000"/>
              </a:spcBef>
              <a:buClr>
                <a:schemeClr val="bg2">
                  <a:lumMod val="40000"/>
                  <a:lumOff val="60000"/>
                </a:schemeClr>
              </a:buClr>
              <a:buSzPct val="80000"/>
              <a:buFont typeface="Wingdings 3" charset="2"/>
              <a:buChar char=""/>
            </a:pPr>
            <a:endParaRPr lang="en-US" sz="900">
              <a:latin typeface="+mj-lt"/>
              <a:ea typeface="+mj-ea"/>
              <a:cs typeface="+mj-cs"/>
            </a:endParaRPr>
          </a:p>
          <a:p>
            <a:pPr marL="285750" indent="-285750" defTabSz="457200">
              <a:lnSpc>
                <a:spcPct val="90000"/>
              </a:lnSpc>
              <a:spcBef>
                <a:spcPts val="1000"/>
              </a:spcBef>
              <a:buClr>
                <a:schemeClr val="bg2">
                  <a:lumMod val="40000"/>
                  <a:lumOff val="60000"/>
                </a:schemeClr>
              </a:buClr>
              <a:buSzPct val="80000"/>
              <a:buFont typeface="Wingdings 3" charset="2"/>
              <a:buChar char=""/>
            </a:pPr>
            <a:r>
              <a:rPr lang="en-US" sz="900">
                <a:latin typeface="+mj-lt"/>
                <a:ea typeface="+mj-ea"/>
                <a:cs typeface="+mj-cs"/>
              </a:rPr>
              <a:t>explores confidently</a:t>
            </a:r>
          </a:p>
          <a:p>
            <a:pPr marL="285750" indent="-285750" defTabSz="457200">
              <a:lnSpc>
                <a:spcPct val="90000"/>
              </a:lnSpc>
              <a:spcBef>
                <a:spcPts val="1000"/>
              </a:spcBef>
              <a:buClr>
                <a:schemeClr val="bg2">
                  <a:lumMod val="40000"/>
                  <a:lumOff val="60000"/>
                </a:schemeClr>
              </a:buClr>
              <a:buSzPct val="80000"/>
              <a:buFont typeface="Wingdings 3" charset="2"/>
              <a:buChar char=""/>
            </a:pPr>
            <a:r>
              <a:rPr lang="en-US" sz="900">
                <a:latin typeface="+mj-lt"/>
                <a:ea typeface="+mj-ea"/>
                <a:cs typeface="+mj-cs"/>
              </a:rPr>
              <a:t>able to separate from parent calmly*</a:t>
            </a:r>
          </a:p>
          <a:p>
            <a:pPr marL="285750" indent="-285750" defTabSz="457200">
              <a:lnSpc>
                <a:spcPct val="90000"/>
              </a:lnSpc>
              <a:spcBef>
                <a:spcPts val="1000"/>
              </a:spcBef>
              <a:buClr>
                <a:schemeClr val="bg2">
                  <a:lumMod val="40000"/>
                  <a:lumOff val="60000"/>
                </a:schemeClr>
              </a:buClr>
              <a:buSzPct val="80000"/>
              <a:buFont typeface="Wingdings 3" charset="2"/>
              <a:buChar char=""/>
            </a:pPr>
            <a:r>
              <a:rPr lang="en-US" sz="900">
                <a:latin typeface="+mj-lt"/>
                <a:ea typeface="+mj-ea"/>
                <a:cs typeface="+mj-cs"/>
              </a:rPr>
              <a:t> seeks comfort when upset</a:t>
            </a:r>
          </a:p>
          <a:p>
            <a:pPr marL="285750" indent="-285750" defTabSz="457200">
              <a:lnSpc>
                <a:spcPct val="90000"/>
              </a:lnSpc>
              <a:spcBef>
                <a:spcPts val="1000"/>
              </a:spcBef>
              <a:buClr>
                <a:schemeClr val="bg2">
                  <a:lumMod val="40000"/>
                  <a:lumOff val="60000"/>
                </a:schemeClr>
              </a:buClr>
              <a:buSzPct val="80000"/>
              <a:buFont typeface="Wingdings 3" charset="2"/>
              <a:buChar char=""/>
            </a:pPr>
            <a:r>
              <a:rPr lang="en-US" sz="900">
                <a:latin typeface="+mj-lt"/>
                <a:ea typeface="+mj-ea"/>
                <a:cs typeface="+mj-cs"/>
              </a:rPr>
              <a:t> trusts adults</a:t>
            </a:r>
          </a:p>
          <a:p>
            <a:pPr marL="285750" indent="-285750" defTabSz="457200">
              <a:lnSpc>
                <a:spcPct val="90000"/>
              </a:lnSpc>
              <a:spcBef>
                <a:spcPts val="1000"/>
              </a:spcBef>
              <a:buClr>
                <a:schemeClr val="bg2">
                  <a:lumMod val="40000"/>
                  <a:lumOff val="60000"/>
                </a:schemeClr>
              </a:buClr>
              <a:buSzPct val="80000"/>
              <a:buFont typeface="Wingdings 3" charset="2"/>
              <a:buChar char=""/>
            </a:pPr>
            <a:r>
              <a:rPr lang="en-US" sz="900">
                <a:latin typeface="+mj-lt"/>
                <a:ea typeface="+mj-ea"/>
                <a:cs typeface="+mj-cs"/>
              </a:rPr>
              <a:t>develops independence</a:t>
            </a:r>
          </a:p>
          <a:p>
            <a:pPr defTabSz="457200">
              <a:lnSpc>
                <a:spcPct val="90000"/>
              </a:lnSpc>
              <a:spcBef>
                <a:spcPts val="1000"/>
              </a:spcBef>
              <a:buClr>
                <a:schemeClr val="bg2">
                  <a:lumMod val="40000"/>
                  <a:lumOff val="60000"/>
                </a:schemeClr>
              </a:buClr>
              <a:buSzPct val="80000"/>
              <a:buFont typeface="Wingdings 3" charset="2"/>
              <a:buChar char=""/>
            </a:pPr>
            <a:endParaRPr lang="en-US" sz="900">
              <a:latin typeface="+mj-lt"/>
              <a:ea typeface="+mj-ea"/>
              <a:cs typeface="+mj-cs"/>
            </a:endParaRPr>
          </a:p>
          <a:p>
            <a:pPr defTabSz="457200">
              <a:lnSpc>
                <a:spcPct val="90000"/>
              </a:lnSpc>
              <a:spcBef>
                <a:spcPts val="1000"/>
              </a:spcBef>
              <a:buClr>
                <a:schemeClr val="bg2">
                  <a:lumMod val="40000"/>
                  <a:lumOff val="60000"/>
                </a:schemeClr>
              </a:buClr>
              <a:buSzPct val="80000"/>
              <a:buFont typeface="Wingdings 3" charset="2"/>
              <a:buChar char=""/>
            </a:pPr>
            <a:r>
              <a:rPr lang="en-US" sz="900">
                <a:latin typeface="+mj-lt"/>
                <a:ea typeface="+mj-ea"/>
                <a:cs typeface="+mj-cs"/>
              </a:rPr>
              <a:t>Insecure attachment is a type of emotional bond when a child does not always feel safe and comforted or protected by the adults caring for them. Attachment is a very strong connection when a child builds trust with their parents or caretaker during their childhood. Separation anxiety is also a key part of the theory. Young children may feel distressed when separated from their main caregiver. Isaac’s emotional upset when leaving his mother reflects this behavior.</a:t>
            </a:r>
          </a:p>
          <a:p>
            <a:pPr defTabSz="457200">
              <a:lnSpc>
                <a:spcPct val="90000"/>
              </a:lnSpc>
              <a:spcBef>
                <a:spcPts val="1000"/>
              </a:spcBef>
              <a:buClr>
                <a:schemeClr val="bg2">
                  <a:lumMod val="40000"/>
                  <a:lumOff val="60000"/>
                </a:schemeClr>
              </a:buClr>
              <a:buSzPct val="80000"/>
              <a:buFont typeface="Wingdings 3" charset="2"/>
              <a:buChar char=""/>
            </a:pPr>
            <a:endParaRPr lang="en-US" sz="900">
              <a:latin typeface="+mj-lt"/>
              <a:ea typeface="+mj-ea"/>
              <a:cs typeface="+mj-cs"/>
            </a:endParaRPr>
          </a:p>
          <a:p>
            <a:pPr marL="285750" indent="-285750" defTabSz="457200">
              <a:lnSpc>
                <a:spcPct val="90000"/>
              </a:lnSpc>
              <a:spcBef>
                <a:spcPts val="1000"/>
              </a:spcBef>
              <a:buClr>
                <a:schemeClr val="bg2">
                  <a:lumMod val="40000"/>
                  <a:lumOff val="60000"/>
                </a:schemeClr>
              </a:buClr>
              <a:buSzPct val="80000"/>
              <a:buFont typeface="Wingdings 3" charset="2"/>
              <a:buChar char=""/>
            </a:pPr>
            <a:r>
              <a:rPr lang="en-US" sz="900">
                <a:latin typeface="+mj-lt"/>
                <a:ea typeface="+mj-ea"/>
                <a:cs typeface="+mj-cs"/>
              </a:rPr>
              <a:t>clingy behavior</a:t>
            </a:r>
          </a:p>
          <a:p>
            <a:pPr marL="285750" indent="-285750" defTabSz="457200">
              <a:lnSpc>
                <a:spcPct val="90000"/>
              </a:lnSpc>
              <a:spcBef>
                <a:spcPts val="1000"/>
              </a:spcBef>
              <a:buClr>
                <a:schemeClr val="bg2">
                  <a:lumMod val="40000"/>
                  <a:lumOff val="60000"/>
                </a:schemeClr>
              </a:buClr>
              <a:buSzPct val="80000"/>
              <a:buFont typeface="Wingdings 3" charset="2"/>
              <a:buChar char=""/>
            </a:pPr>
            <a:r>
              <a:rPr lang="en-US" sz="900">
                <a:latin typeface="+mj-lt"/>
                <a:ea typeface="+mj-ea"/>
                <a:cs typeface="+mj-cs"/>
              </a:rPr>
              <a:t>distress during separation</a:t>
            </a:r>
          </a:p>
          <a:p>
            <a:pPr marL="285750" indent="-285750" defTabSz="457200">
              <a:lnSpc>
                <a:spcPct val="90000"/>
              </a:lnSpc>
              <a:spcBef>
                <a:spcPts val="1000"/>
              </a:spcBef>
              <a:buClr>
                <a:schemeClr val="bg2">
                  <a:lumMod val="40000"/>
                  <a:lumOff val="60000"/>
                </a:schemeClr>
              </a:buClr>
              <a:buSzPct val="80000"/>
              <a:buFont typeface="Wingdings 3" charset="2"/>
              <a:buChar char=""/>
            </a:pPr>
            <a:r>
              <a:rPr lang="en-US" sz="900">
                <a:latin typeface="+mj-lt"/>
                <a:ea typeface="+mj-ea"/>
                <a:cs typeface="+mj-cs"/>
              </a:rPr>
              <a:t> withdrawn behavior</a:t>
            </a:r>
          </a:p>
          <a:p>
            <a:pPr marL="285750" indent="-285750" defTabSz="457200">
              <a:lnSpc>
                <a:spcPct val="90000"/>
              </a:lnSpc>
              <a:spcBef>
                <a:spcPts val="1000"/>
              </a:spcBef>
              <a:buClr>
                <a:schemeClr val="bg2">
                  <a:lumMod val="40000"/>
                  <a:lumOff val="60000"/>
                </a:schemeClr>
              </a:buClr>
              <a:buSzPct val="80000"/>
              <a:buFont typeface="Wingdings 3" charset="2"/>
              <a:buChar char=""/>
            </a:pPr>
            <a:r>
              <a:rPr lang="en-US" sz="900">
                <a:latin typeface="+mj-lt"/>
                <a:ea typeface="+mj-ea"/>
                <a:cs typeface="+mj-cs"/>
              </a:rPr>
              <a:t> low confidence</a:t>
            </a:r>
          </a:p>
        </p:txBody>
      </p:sp>
      <p:sp>
        <p:nvSpPr>
          <p:cNvPr id="7" name="TextBox 6">
            <a:extLst>
              <a:ext uri="{FF2B5EF4-FFF2-40B4-BE49-F238E27FC236}">
                <a16:creationId xmlns:a16="http://schemas.microsoft.com/office/drawing/2014/main" id="{139D8430-EE2B-EFE1-53E5-4A1FFCCFEE3B}"/>
              </a:ext>
            </a:extLst>
          </p:cNvPr>
          <p:cNvSpPr txBox="1"/>
          <p:nvPr/>
        </p:nvSpPr>
        <p:spPr>
          <a:xfrm>
            <a:off x="304365" y="444697"/>
            <a:ext cx="6097604" cy="369332"/>
          </a:xfrm>
          <a:prstGeom prst="rect">
            <a:avLst/>
          </a:prstGeom>
          <a:noFill/>
        </p:spPr>
        <p:txBody>
          <a:bodyPr wrap="square">
            <a:spAutoFit/>
          </a:bodyPr>
          <a:lstStyle/>
          <a:p>
            <a:pPr>
              <a:spcAft>
                <a:spcPts val="600"/>
              </a:spcAft>
            </a:pPr>
            <a:r>
              <a:rPr lang="en-US"/>
              <a:t>Key Concepts of Attachment Theory</a:t>
            </a:r>
          </a:p>
        </p:txBody>
      </p:sp>
    </p:spTree>
    <p:extLst>
      <p:ext uri="{BB962C8B-B14F-4D97-AF65-F5344CB8AC3E}">
        <p14:creationId xmlns:p14="http://schemas.microsoft.com/office/powerpoint/2010/main" val="273710775"/>
      </p:ext>
    </p:extLst>
  </p:cSld>
  <p:clrMapOvr>
    <a:overrideClrMapping bg1="lt1" tx1="dk1" bg2="lt2" tx2="dk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BCC52F21-ADD4-06D5-8599-DA3FC06A593D}"/>
              </a:ext>
            </a:extLst>
          </p:cNvPr>
          <p:cNvSpPr txBox="1"/>
          <p:nvPr/>
        </p:nvSpPr>
        <p:spPr>
          <a:xfrm>
            <a:off x="132407" y="403427"/>
            <a:ext cx="6097604" cy="369332"/>
          </a:xfrm>
          <a:prstGeom prst="rect">
            <a:avLst/>
          </a:prstGeom>
          <a:noFill/>
        </p:spPr>
        <p:txBody>
          <a:bodyPr wrap="square">
            <a:spAutoFit/>
          </a:bodyPr>
          <a:lstStyle/>
          <a:p>
            <a:r>
              <a:rPr lang="en-US" dirty="0"/>
              <a:t>Apply theory to Isaac</a:t>
            </a:r>
          </a:p>
        </p:txBody>
      </p:sp>
      <p:sp>
        <p:nvSpPr>
          <p:cNvPr id="6" name="TextBox 5">
            <a:extLst>
              <a:ext uri="{FF2B5EF4-FFF2-40B4-BE49-F238E27FC236}">
                <a16:creationId xmlns:a16="http://schemas.microsoft.com/office/drawing/2014/main" id="{C0295433-0E18-D17E-57CA-EF49DAC5D959}"/>
              </a:ext>
            </a:extLst>
          </p:cNvPr>
          <p:cNvSpPr txBox="1"/>
          <p:nvPr/>
        </p:nvSpPr>
        <p:spPr>
          <a:xfrm>
            <a:off x="214947" y="2814907"/>
            <a:ext cx="6876571" cy="307777"/>
          </a:xfrm>
          <a:prstGeom prst="rect">
            <a:avLst/>
          </a:prstGeom>
          <a:noFill/>
        </p:spPr>
        <p:txBody>
          <a:bodyPr wrap="square">
            <a:spAutoFit/>
          </a:bodyPr>
          <a:lstStyle/>
          <a:p>
            <a:pPr marL="285750" indent="-285750">
              <a:buFont typeface="Arial" panose="020B0604020202020204" pitchFamily="34" charset="0"/>
              <a:buChar char="•"/>
            </a:pPr>
            <a:r>
              <a:rPr lang="en-US" sz="1400" dirty="0">
                <a:latin typeface="Arial" panose="020B0604020202020204" pitchFamily="34" charset="0"/>
                <a:cs typeface="Arial" panose="020B0604020202020204" pitchFamily="34" charset="0"/>
              </a:rPr>
              <a:t>.</a:t>
            </a:r>
          </a:p>
        </p:txBody>
      </p:sp>
      <p:pic>
        <p:nvPicPr>
          <p:cNvPr id="9" name="Picture 8">
            <a:extLst>
              <a:ext uri="{FF2B5EF4-FFF2-40B4-BE49-F238E27FC236}">
                <a16:creationId xmlns:a16="http://schemas.microsoft.com/office/drawing/2014/main" id="{CA46F277-19BA-3DD6-A12F-EDB312B823BD}"/>
              </a:ext>
            </a:extLst>
          </p:cNvPr>
          <p:cNvPicPr>
            <a:picLocks noChangeAspect="1"/>
          </p:cNvPicPr>
          <p:nvPr/>
        </p:nvPicPr>
        <p:blipFill>
          <a:blip r:embed="rId2"/>
          <a:stretch>
            <a:fillRect/>
          </a:stretch>
        </p:blipFill>
        <p:spPr>
          <a:xfrm>
            <a:off x="8912545" y="4504019"/>
            <a:ext cx="2619375" cy="1934062"/>
          </a:xfrm>
          <a:prstGeom prst="rect">
            <a:avLst/>
          </a:prstGeom>
        </p:spPr>
      </p:pic>
      <p:graphicFrame>
        <p:nvGraphicFramePr>
          <p:cNvPr id="11" name="TextBox 3">
            <a:extLst>
              <a:ext uri="{FF2B5EF4-FFF2-40B4-BE49-F238E27FC236}">
                <a16:creationId xmlns:a16="http://schemas.microsoft.com/office/drawing/2014/main" id="{86DBAF5F-18D0-7C4C-9BE6-F01B5ADAA886}"/>
              </a:ext>
            </a:extLst>
          </p:cNvPr>
          <p:cNvGraphicFramePr/>
          <p:nvPr>
            <p:extLst>
              <p:ext uri="{D42A27DB-BD31-4B8C-83A1-F6EECF244321}">
                <p14:modId xmlns:p14="http://schemas.microsoft.com/office/powerpoint/2010/main" val="3631550823"/>
              </p:ext>
            </p:extLst>
          </p:nvPr>
        </p:nvGraphicFramePr>
        <p:xfrm>
          <a:off x="337036" y="1560717"/>
          <a:ext cx="10929605" cy="26900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6384641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30" name="Rectangle 29">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BEA326B4-F9BD-85B9-2FF9-393113BCCE16}"/>
              </a:ext>
            </a:extLst>
          </p:cNvPr>
          <p:cNvSpPr txBox="1"/>
          <p:nvPr/>
        </p:nvSpPr>
        <p:spPr>
          <a:xfrm>
            <a:off x="5411931" y="452718"/>
            <a:ext cx="4638903" cy="1400530"/>
          </a:xfrm>
          <a:prstGeom prst="rect">
            <a:avLst/>
          </a:prstGeom>
        </p:spPr>
        <p:txBody>
          <a:bodyPr vert="horz" lIns="91440" tIns="45720" rIns="91440" bIns="45720" rtlCol="0" anchor="t">
            <a:normAutofit/>
          </a:bodyPr>
          <a:lstStyle/>
          <a:p>
            <a:pPr defTabSz="457200">
              <a:spcBef>
                <a:spcPct val="0"/>
              </a:spcBef>
              <a:spcAft>
                <a:spcPts val="600"/>
              </a:spcAft>
            </a:pPr>
            <a:r>
              <a:rPr lang="en-US" sz="4200">
                <a:solidFill>
                  <a:schemeClr val="tx2"/>
                </a:solidFill>
                <a:latin typeface="+mj-lt"/>
                <a:ea typeface="+mj-ea"/>
                <a:cs typeface="+mj-cs"/>
              </a:rPr>
              <a:t>Nature and nurture</a:t>
            </a:r>
          </a:p>
        </p:txBody>
      </p:sp>
      <p:sp>
        <p:nvSpPr>
          <p:cNvPr id="29"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628375" y="-1573"/>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22" name="Picture 21">
            <a:extLst>
              <a:ext uri="{FF2B5EF4-FFF2-40B4-BE49-F238E27FC236}">
                <a16:creationId xmlns:a16="http://schemas.microsoft.com/office/drawing/2014/main" id="{D0CAC416-067E-E753-DEE5-733AC31235D8}"/>
              </a:ext>
            </a:extLst>
          </p:cNvPr>
          <p:cNvPicPr>
            <a:picLocks noChangeAspect="1"/>
          </p:cNvPicPr>
          <p:nvPr/>
        </p:nvPicPr>
        <p:blipFill>
          <a:blip r:embed="rId3"/>
          <a:srcRect l="26855" r="32355"/>
          <a:stretch>
            <a:fillRect/>
          </a:stretch>
        </p:blipFill>
        <p:spPr>
          <a:xfrm>
            <a:off x="3" y="10"/>
            <a:ext cx="4973099" cy="6857991"/>
          </a:xfrm>
          <a:custGeom>
            <a:avLst/>
            <a:gdLst/>
            <a:ahLst/>
            <a:cxnLst/>
            <a:rect l="l" t="t" r="r" b="b"/>
            <a:pathLst>
              <a:path w="4973099" h="6858001">
                <a:moveTo>
                  <a:pt x="3628384" y="0"/>
                </a:moveTo>
                <a:lnTo>
                  <a:pt x="4971922" y="0"/>
                </a:lnTo>
                <a:lnTo>
                  <a:pt x="4946877" y="155677"/>
                </a:lnTo>
                <a:lnTo>
                  <a:pt x="4923008" y="310668"/>
                </a:lnTo>
                <a:lnTo>
                  <a:pt x="4899644" y="466344"/>
                </a:lnTo>
                <a:lnTo>
                  <a:pt x="4879641" y="622707"/>
                </a:lnTo>
                <a:lnTo>
                  <a:pt x="4859470" y="778383"/>
                </a:lnTo>
                <a:lnTo>
                  <a:pt x="4840644" y="934746"/>
                </a:lnTo>
                <a:lnTo>
                  <a:pt x="4824508" y="1089051"/>
                </a:lnTo>
                <a:lnTo>
                  <a:pt x="4809212" y="1245413"/>
                </a:lnTo>
                <a:lnTo>
                  <a:pt x="4795260" y="1401090"/>
                </a:lnTo>
                <a:lnTo>
                  <a:pt x="4783158" y="1554023"/>
                </a:lnTo>
                <a:lnTo>
                  <a:pt x="4771055" y="1709014"/>
                </a:lnTo>
                <a:lnTo>
                  <a:pt x="4760970" y="1861947"/>
                </a:lnTo>
                <a:lnTo>
                  <a:pt x="4753070" y="2014881"/>
                </a:lnTo>
                <a:lnTo>
                  <a:pt x="4744833" y="2167128"/>
                </a:lnTo>
                <a:lnTo>
                  <a:pt x="4737942" y="2318004"/>
                </a:lnTo>
                <a:lnTo>
                  <a:pt x="4733067" y="2467509"/>
                </a:lnTo>
                <a:lnTo>
                  <a:pt x="4728865" y="2617013"/>
                </a:lnTo>
                <a:lnTo>
                  <a:pt x="4724831" y="2765146"/>
                </a:lnTo>
                <a:lnTo>
                  <a:pt x="4722982" y="2911221"/>
                </a:lnTo>
                <a:lnTo>
                  <a:pt x="4720965" y="3057297"/>
                </a:lnTo>
                <a:lnTo>
                  <a:pt x="4719956" y="3201315"/>
                </a:lnTo>
                <a:lnTo>
                  <a:pt x="4720965" y="3343961"/>
                </a:lnTo>
                <a:lnTo>
                  <a:pt x="4720965" y="3485236"/>
                </a:lnTo>
                <a:lnTo>
                  <a:pt x="4722982" y="3625139"/>
                </a:lnTo>
                <a:lnTo>
                  <a:pt x="4726007" y="3762299"/>
                </a:lnTo>
                <a:lnTo>
                  <a:pt x="4728865" y="3898087"/>
                </a:lnTo>
                <a:lnTo>
                  <a:pt x="4732059" y="4031133"/>
                </a:lnTo>
                <a:lnTo>
                  <a:pt x="4736933" y="4163492"/>
                </a:lnTo>
                <a:lnTo>
                  <a:pt x="4742144" y="4293793"/>
                </a:lnTo>
                <a:lnTo>
                  <a:pt x="4746850" y="4421352"/>
                </a:lnTo>
                <a:lnTo>
                  <a:pt x="4760130" y="4670298"/>
                </a:lnTo>
                <a:lnTo>
                  <a:pt x="4774249" y="4908956"/>
                </a:lnTo>
                <a:lnTo>
                  <a:pt x="4789041" y="5138013"/>
                </a:lnTo>
                <a:lnTo>
                  <a:pt x="4805346" y="5354726"/>
                </a:lnTo>
                <a:lnTo>
                  <a:pt x="4822323" y="5561838"/>
                </a:lnTo>
                <a:lnTo>
                  <a:pt x="4840644" y="5753862"/>
                </a:lnTo>
                <a:lnTo>
                  <a:pt x="4858630" y="5934227"/>
                </a:lnTo>
                <a:lnTo>
                  <a:pt x="4876615" y="6100191"/>
                </a:lnTo>
                <a:lnTo>
                  <a:pt x="4893592" y="6252438"/>
                </a:lnTo>
                <a:lnTo>
                  <a:pt x="4909729" y="6387541"/>
                </a:lnTo>
                <a:lnTo>
                  <a:pt x="4925025" y="6509613"/>
                </a:lnTo>
                <a:lnTo>
                  <a:pt x="4937800" y="6612483"/>
                </a:lnTo>
                <a:lnTo>
                  <a:pt x="4949902" y="6698894"/>
                </a:lnTo>
                <a:lnTo>
                  <a:pt x="4967216" y="6817538"/>
                </a:lnTo>
                <a:lnTo>
                  <a:pt x="4973099" y="6858000"/>
                </a:lnTo>
                <a:lnTo>
                  <a:pt x="4075210" y="6858000"/>
                </a:lnTo>
                <a:lnTo>
                  <a:pt x="4075210" y="6858001"/>
                </a:lnTo>
                <a:lnTo>
                  <a:pt x="0" y="6858001"/>
                </a:lnTo>
                <a:lnTo>
                  <a:pt x="0" y="1"/>
                </a:lnTo>
                <a:lnTo>
                  <a:pt x="3628384" y="1"/>
                </a:lnTo>
                <a:close/>
              </a:path>
            </a:pathLst>
          </a:custGeom>
        </p:spPr>
      </p:pic>
      <p:sp>
        <p:nvSpPr>
          <p:cNvPr id="31" name="Rectangle 30">
            <a:extLst>
              <a:ext uri="{FF2B5EF4-FFF2-40B4-BE49-F238E27FC236}">
                <a16:creationId xmlns:a16="http://schemas.microsoft.com/office/drawing/2014/main" id="{D6F18ACE-6E82-4ADC-8A2F-A1771B309B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TextBox 11">
            <a:extLst>
              <a:ext uri="{FF2B5EF4-FFF2-40B4-BE49-F238E27FC236}">
                <a16:creationId xmlns:a16="http://schemas.microsoft.com/office/drawing/2014/main" id="{ED769EAE-8005-7775-D422-E857DADAF8B2}"/>
              </a:ext>
            </a:extLst>
          </p:cNvPr>
          <p:cNvSpPr txBox="1"/>
          <p:nvPr/>
        </p:nvSpPr>
        <p:spPr>
          <a:xfrm>
            <a:off x="5410950" y="2052918"/>
            <a:ext cx="4638903" cy="4195481"/>
          </a:xfrm>
          <a:prstGeom prst="rect">
            <a:avLst/>
          </a:prstGeom>
        </p:spPr>
        <p:txBody>
          <a:bodyPr vert="horz" lIns="91440" tIns="45720" rIns="91440" bIns="45720" rtlCol="0">
            <a:normAutofit/>
          </a:bodyPr>
          <a:lstStyle/>
          <a:p>
            <a:pPr defTabSz="457200">
              <a:lnSpc>
                <a:spcPct val="90000"/>
              </a:lnSpc>
              <a:spcBef>
                <a:spcPts val="1000"/>
              </a:spcBef>
              <a:buClr>
                <a:schemeClr val="bg2">
                  <a:lumMod val="40000"/>
                  <a:lumOff val="60000"/>
                </a:schemeClr>
              </a:buClr>
              <a:buSzPct val="80000"/>
              <a:buFont typeface="Wingdings 3" charset="2"/>
              <a:buChar char=""/>
            </a:pPr>
            <a:r>
              <a:rPr lang="en-US" sz="1000">
                <a:latin typeface="+mj-lt"/>
                <a:ea typeface="+mj-ea"/>
                <a:cs typeface="+mj-cs"/>
              </a:rPr>
              <a:t>Nature </a:t>
            </a:r>
          </a:p>
          <a:p>
            <a:pPr marL="285750" indent="-285750" defTabSz="457200">
              <a:lnSpc>
                <a:spcPct val="90000"/>
              </a:lnSpc>
              <a:spcBef>
                <a:spcPts val="1000"/>
              </a:spcBef>
              <a:buClr>
                <a:schemeClr val="bg2">
                  <a:lumMod val="40000"/>
                  <a:lumOff val="60000"/>
                </a:schemeClr>
              </a:buClr>
              <a:buSzPct val="80000"/>
              <a:buFont typeface="Wingdings 3" charset="2"/>
              <a:buChar char=""/>
            </a:pPr>
            <a:r>
              <a:rPr lang="en-US" sz="1000">
                <a:latin typeface="+mj-lt"/>
                <a:ea typeface="+mj-ea"/>
                <a:cs typeface="+mj-cs"/>
              </a:rPr>
              <a:t>Isaac may be born with a shy temperament.</a:t>
            </a:r>
          </a:p>
          <a:p>
            <a:pPr marL="285750" indent="-285750" defTabSz="457200">
              <a:lnSpc>
                <a:spcPct val="90000"/>
              </a:lnSpc>
              <a:spcBef>
                <a:spcPts val="1000"/>
              </a:spcBef>
              <a:buClr>
                <a:schemeClr val="bg2">
                  <a:lumMod val="40000"/>
                  <a:lumOff val="60000"/>
                </a:schemeClr>
              </a:buClr>
              <a:buSzPct val="80000"/>
              <a:buFont typeface="Wingdings 3" charset="2"/>
              <a:buChar char=""/>
            </a:pPr>
            <a:r>
              <a:rPr lang="en-US" sz="1000">
                <a:latin typeface="+mj-lt"/>
                <a:ea typeface="+mj-ea"/>
                <a:cs typeface="+mj-cs"/>
              </a:rPr>
              <a:t>He may have sensitive personality.</a:t>
            </a:r>
          </a:p>
          <a:p>
            <a:pPr marL="285750" indent="-285750" defTabSz="457200">
              <a:lnSpc>
                <a:spcPct val="90000"/>
              </a:lnSpc>
              <a:spcBef>
                <a:spcPts val="1000"/>
              </a:spcBef>
              <a:buClr>
                <a:schemeClr val="bg2">
                  <a:lumMod val="40000"/>
                  <a:lumOff val="60000"/>
                </a:schemeClr>
              </a:buClr>
              <a:buSzPct val="80000"/>
              <a:buFont typeface="Wingdings 3" charset="2"/>
              <a:buChar char=""/>
            </a:pPr>
            <a:r>
              <a:rPr lang="en-US" sz="1000">
                <a:latin typeface="+mj-lt"/>
                <a:ea typeface="+mj-ea"/>
                <a:cs typeface="+mj-cs"/>
              </a:rPr>
              <a:t>He may naturally react strongly to emotions and stressful situations.</a:t>
            </a:r>
          </a:p>
          <a:p>
            <a:pPr marL="285750" indent="-285750" defTabSz="457200">
              <a:lnSpc>
                <a:spcPct val="90000"/>
              </a:lnSpc>
              <a:spcBef>
                <a:spcPts val="1000"/>
              </a:spcBef>
              <a:buClr>
                <a:schemeClr val="bg2">
                  <a:lumMod val="40000"/>
                  <a:lumOff val="60000"/>
                </a:schemeClr>
              </a:buClr>
              <a:buSzPct val="80000"/>
              <a:buFont typeface="Wingdings 3" charset="2"/>
              <a:buChar char=""/>
            </a:pPr>
            <a:r>
              <a:rPr lang="en-US" sz="1000">
                <a:latin typeface="+mj-lt"/>
                <a:ea typeface="+mj-ea"/>
                <a:cs typeface="+mj-cs"/>
              </a:rPr>
              <a:t>His behaviour and personality are influenced by genetic.</a:t>
            </a:r>
          </a:p>
          <a:p>
            <a:pPr marL="285750" indent="-285750" defTabSz="457200">
              <a:lnSpc>
                <a:spcPct val="90000"/>
              </a:lnSpc>
              <a:spcBef>
                <a:spcPts val="1000"/>
              </a:spcBef>
              <a:buClr>
                <a:schemeClr val="bg2">
                  <a:lumMod val="40000"/>
                  <a:lumOff val="60000"/>
                </a:schemeClr>
              </a:buClr>
              <a:buSzPct val="80000"/>
              <a:buFont typeface="Wingdings 3" charset="2"/>
              <a:buChar char=""/>
            </a:pPr>
            <a:endParaRPr lang="en-US" sz="1000">
              <a:latin typeface="+mj-lt"/>
              <a:ea typeface="+mj-ea"/>
              <a:cs typeface="+mj-cs"/>
            </a:endParaRPr>
          </a:p>
          <a:p>
            <a:pPr defTabSz="457200">
              <a:lnSpc>
                <a:spcPct val="90000"/>
              </a:lnSpc>
              <a:spcBef>
                <a:spcPts val="1000"/>
              </a:spcBef>
              <a:buClr>
                <a:schemeClr val="bg2">
                  <a:lumMod val="40000"/>
                  <a:lumOff val="60000"/>
                </a:schemeClr>
              </a:buClr>
              <a:buSzPct val="80000"/>
              <a:buFont typeface="Wingdings 3" charset="2"/>
              <a:buChar char=""/>
            </a:pPr>
            <a:r>
              <a:rPr lang="en-US" sz="1000">
                <a:latin typeface="+mj-lt"/>
                <a:ea typeface="+mj-ea"/>
                <a:cs typeface="+mj-cs"/>
              </a:rPr>
              <a:t>Nurture</a:t>
            </a:r>
          </a:p>
          <a:p>
            <a:pPr marL="285750" indent="-285750" defTabSz="457200">
              <a:lnSpc>
                <a:spcPct val="90000"/>
              </a:lnSpc>
              <a:spcBef>
                <a:spcPts val="1000"/>
              </a:spcBef>
              <a:buClr>
                <a:schemeClr val="bg2">
                  <a:lumMod val="40000"/>
                  <a:lumOff val="60000"/>
                </a:schemeClr>
              </a:buClr>
              <a:buSzPct val="80000"/>
              <a:buFont typeface="Wingdings 3" charset="2"/>
              <a:buChar char=""/>
            </a:pPr>
            <a:r>
              <a:rPr lang="en-US" sz="1000">
                <a:latin typeface="+mj-lt"/>
                <a:ea typeface="+mj-ea"/>
                <a:cs typeface="+mj-cs"/>
              </a:rPr>
              <a:t>His mother postnatal depression may have reduced the amount of emotional support and interaction he received. </a:t>
            </a:r>
          </a:p>
          <a:p>
            <a:pPr marL="285750" indent="-285750" defTabSz="457200">
              <a:lnSpc>
                <a:spcPct val="90000"/>
              </a:lnSpc>
              <a:spcBef>
                <a:spcPts val="1000"/>
              </a:spcBef>
              <a:buClr>
                <a:schemeClr val="bg2">
                  <a:lumMod val="40000"/>
                  <a:lumOff val="60000"/>
                </a:schemeClr>
              </a:buClr>
              <a:buSzPct val="80000"/>
              <a:buFont typeface="Wingdings 3" charset="2"/>
              <a:buChar char=""/>
            </a:pPr>
            <a:r>
              <a:rPr lang="en-US" sz="1000">
                <a:latin typeface="+mj-lt"/>
                <a:ea typeface="+mj-ea"/>
                <a:cs typeface="+mj-cs"/>
              </a:rPr>
              <a:t>Disrupted children care arrangements may have made it difficult for him to feel secure and settled.</a:t>
            </a:r>
          </a:p>
          <a:p>
            <a:pPr marL="285750" indent="-285750" defTabSz="457200">
              <a:lnSpc>
                <a:spcPct val="90000"/>
              </a:lnSpc>
              <a:spcBef>
                <a:spcPts val="1000"/>
              </a:spcBef>
              <a:buClr>
                <a:schemeClr val="bg2">
                  <a:lumMod val="40000"/>
                  <a:lumOff val="60000"/>
                </a:schemeClr>
              </a:buClr>
              <a:buSzPct val="80000"/>
              <a:buFont typeface="Wingdings 3" charset="2"/>
              <a:buChar char=""/>
            </a:pPr>
            <a:r>
              <a:rPr lang="en-US" sz="1000">
                <a:latin typeface="+mj-lt"/>
                <a:ea typeface="+mj-ea"/>
                <a:cs typeface="+mj-cs"/>
              </a:rPr>
              <a:t>Lack of support from his family </a:t>
            </a:r>
          </a:p>
          <a:p>
            <a:pPr marL="285750" indent="-285750" defTabSz="457200">
              <a:lnSpc>
                <a:spcPct val="90000"/>
              </a:lnSpc>
              <a:spcBef>
                <a:spcPts val="1000"/>
              </a:spcBef>
              <a:buClr>
                <a:schemeClr val="bg2">
                  <a:lumMod val="40000"/>
                  <a:lumOff val="60000"/>
                </a:schemeClr>
              </a:buClr>
              <a:buSzPct val="80000"/>
              <a:buFont typeface="Wingdings 3" charset="2"/>
              <a:buChar char=""/>
            </a:pPr>
            <a:r>
              <a:rPr lang="en-US" sz="1000">
                <a:latin typeface="+mj-lt"/>
                <a:ea typeface="+mj-ea"/>
                <a:cs typeface="+mj-cs"/>
              </a:rPr>
              <a:t>Lack Of responsibility from adults around him may make it harder for him to develop trust.</a:t>
            </a:r>
          </a:p>
          <a:p>
            <a:pPr marL="285750" indent="-285750" defTabSz="457200">
              <a:lnSpc>
                <a:spcPct val="90000"/>
              </a:lnSpc>
              <a:spcBef>
                <a:spcPts val="1000"/>
              </a:spcBef>
              <a:buClr>
                <a:schemeClr val="bg2">
                  <a:lumMod val="40000"/>
                  <a:lumOff val="60000"/>
                </a:schemeClr>
              </a:buClr>
              <a:buSzPct val="80000"/>
              <a:buFont typeface="Wingdings 3" charset="2"/>
              <a:buChar char=""/>
            </a:pPr>
            <a:endParaRPr lang="en-US" sz="1000">
              <a:latin typeface="+mj-lt"/>
              <a:ea typeface="+mj-ea"/>
              <a:cs typeface="+mj-cs"/>
            </a:endParaRPr>
          </a:p>
          <a:p>
            <a:pPr marL="285750" indent="-285750" defTabSz="457200">
              <a:lnSpc>
                <a:spcPct val="90000"/>
              </a:lnSpc>
              <a:spcBef>
                <a:spcPts val="1000"/>
              </a:spcBef>
              <a:buClr>
                <a:schemeClr val="bg2">
                  <a:lumMod val="40000"/>
                  <a:lumOff val="60000"/>
                </a:schemeClr>
              </a:buClr>
              <a:buSzPct val="80000"/>
              <a:buFont typeface="Wingdings 3" charset="2"/>
              <a:buChar char=""/>
            </a:pPr>
            <a:r>
              <a:rPr lang="en-US" sz="1000">
                <a:latin typeface="+mj-lt"/>
                <a:ea typeface="+mj-ea"/>
                <a:cs typeface="+mj-cs"/>
              </a:rPr>
              <a:t>Overall impact on Isaac is that he may feel anxious or insecure because of the challenges he has experienced.</a:t>
            </a:r>
          </a:p>
        </p:txBody>
      </p:sp>
    </p:spTree>
    <p:extLst>
      <p:ext uri="{BB962C8B-B14F-4D97-AF65-F5344CB8AC3E}">
        <p14:creationId xmlns:p14="http://schemas.microsoft.com/office/powerpoint/2010/main" val="12165171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7" name="Rectangle 26">
            <a:extLst>
              <a:ext uri="{FF2B5EF4-FFF2-40B4-BE49-F238E27FC236}">
                <a16:creationId xmlns:a16="http://schemas.microsoft.com/office/drawing/2014/main" id="{EE4E366E-272A-409E-840F-9A6A64A9E3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A721560C-E4AB-4287-A29C-3F6916794C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8" name="Freeform 7">
            <a:extLst>
              <a:ext uri="{FF2B5EF4-FFF2-40B4-BE49-F238E27FC236}">
                <a16:creationId xmlns:a16="http://schemas.microsoft.com/office/drawing/2014/main" id="{DF6CFF07-D953-4F9C-9A0E-E0A6AACB61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5" name="TextBox 4">
            <a:extLst>
              <a:ext uri="{FF2B5EF4-FFF2-40B4-BE49-F238E27FC236}">
                <a16:creationId xmlns:a16="http://schemas.microsoft.com/office/drawing/2014/main" id="{6574501C-F90E-6147-F295-54526C053F33}"/>
              </a:ext>
            </a:extLst>
          </p:cNvPr>
          <p:cNvSpPr txBox="1"/>
          <p:nvPr/>
        </p:nvSpPr>
        <p:spPr>
          <a:xfrm>
            <a:off x="648930" y="629267"/>
            <a:ext cx="9252154" cy="1016654"/>
          </a:xfrm>
          <a:prstGeom prst="rect">
            <a:avLst/>
          </a:prstGeom>
        </p:spPr>
        <p:txBody>
          <a:bodyPr vert="horz" lIns="91440" tIns="45720" rIns="91440" bIns="45720" rtlCol="0" anchor="t">
            <a:noAutofit/>
          </a:bodyPr>
          <a:lstStyle/>
          <a:p>
            <a:pPr defTabSz="457200">
              <a:spcBef>
                <a:spcPct val="0"/>
              </a:spcBef>
              <a:spcAft>
                <a:spcPts val="600"/>
              </a:spcAft>
            </a:pPr>
            <a:r>
              <a:rPr lang="en-US" sz="4200" b="0" i="0" kern="1200">
                <a:solidFill>
                  <a:srgbClr val="EBEBEB"/>
                </a:solidFill>
                <a:latin typeface="+mj-lt"/>
                <a:ea typeface="+mj-ea"/>
                <a:cs typeface="+mj-cs"/>
              </a:rPr>
              <a:t>Support strategies for Isaac’s</a:t>
            </a:r>
          </a:p>
        </p:txBody>
      </p:sp>
      <p:sp useBgFill="1">
        <p:nvSpPr>
          <p:cNvPr id="30" name="Freeform: Shape 29">
            <a:extLst>
              <a:ext uri="{FF2B5EF4-FFF2-40B4-BE49-F238E27FC236}">
                <a16:creationId xmlns:a16="http://schemas.microsoft.com/office/drawing/2014/main" id="{DAA4FEEE-0B5F-41BF-825D-60F9FB0895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sp>
      <p:sp>
        <p:nvSpPr>
          <p:cNvPr id="7" name="TextBox 6">
            <a:extLst>
              <a:ext uri="{FF2B5EF4-FFF2-40B4-BE49-F238E27FC236}">
                <a16:creationId xmlns:a16="http://schemas.microsoft.com/office/drawing/2014/main" id="{A8C96EDC-611A-DD83-992D-683FEAC835C1}"/>
              </a:ext>
            </a:extLst>
          </p:cNvPr>
          <p:cNvSpPr txBox="1"/>
          <p:nvPr/>
        </p:nvSpPr>
        <p:spPr>
          <a:xfrm>
            <a:off x="648931" y="2548281"/>
            <a:ext cx="5122606" cy="3658689"/>
          </a:xfrm>
          <a:prstGeom prst="rect">
            <a:avLst/>
          </a:prstGeom>
        </p:spPr>
        <p:txBody>
          <a:bodyPr vert="horz" lIns="91440" tIns="45720" rIns="91440" bIns="45720" rtlCol="0">
            <a:normAutofit/>
          </a:bodyPr>
          <a:lstStyle/>
          <a:p>
            <a:pPr defTabSz="457200">
              <a:lnSpc>
                <a:spcPct val="90000"/>
              </a:lnSpc>
              <a:spcBef>
                <a:spcPts val="1000"/>
              </a:spcBef>
              <a:buClr>
                <a:schemeClr val="bg2">
                  <a:lumMod val="40000"/>
                  <a:lumOff val="60000"/>
                </a:schemeClr>
              </a:buClr>
              <a:buSzPct val="80000"/>
              <a:buFont typeface="Wingdings 3" charset="2"/>
              <a:buChar char=""/>
            </a:pPr>
            <a:r>
              <a:rPr lang="en-US" sz="1000" dirty="0">
                <a:latin typeface="Arial" panose="020B0604020202020204" pitchFamily="34" charset="0"/>
                <a:ea typeface="+mj-ea"/>
                <a:cs typeface="Arial" panose="020B0604020202020204" pitchFamily="34" charset="0"/>
              </a:rPr>
              <a:t>Ways to support Isaac: </a:t>
            </a:r>
          </a:p>
          <a:p>
            <a:pPr marL="285750" indent="-285750" defTabSz="457200">
              <a:lnSpc>
                <a:spcPct val="90000"/>
              </a:lnSpc>
              <a:spcBef>
                <a:spcPts val="1000"/>
              </a:spcBef>
              <a:buClr>
                <a:schemeClr val="bg2">
                  <a:lumMod val="40000"/>
                  <a:lumOff val="60000"/>
                </a:schemeClr>
              </a:buClr>
              <a:buSzPct val="80000"/>
              <a:buFont typeface="Wingdings 3" charset="2"/>
              <a:buChar char=""/>
            </a:pPr>
            <a:r>
              <a:rPr lang="en-US" sz="1000" dirty="0">
                <a:latin typeface="Arial" panose="020B0604020202020204" pitchFamily="34" charset="0"/>
                <a:ea typeface="+mj-ea"/>
                <a:cs typeface="Arial" panose="020B0604020202020204" pitchFamily="34" charset="0"/>
              </a:rPr>
              <a:t>Provide Isaac With a consistent and caring adult who looks after him every day.</a:t>
            </a:r>
          </a:p>
          <a:p>
            <a:pPr marL="285750" indent="-285750" defTabSz="457200">
              <a:lnSpc>
                <a:spcPct val="90000"/>
              </a:lnSpc>
              <a:spcBef>
                <a:spcPts val="1000"/>
              </a:spcBef>
              <a:buClr>
                <a:schemeClr val="bg2">
                  <a:lumMod val="40000"/>
                  <a:lumOff val="60000"/>
                </a:schemeClr>
              </a:buClr>
              <a:buSzPct val="80000"/>
              <a:buFont typeface="Wingdings 3" charset="2"/>
              <a:buChar char=""/>
            </a:pPr>
            <a:r>
              <a:rPr lang="en-US" sz="1000" dirty="0">
                <a:latin typeface="Arial" panose="020B0604020202020204" pitchFamily="34" charset="0"/>
                <a:ea typeface="+mj-ea"/>
                <a:cs typeface="Arial" panose="020B0604020202020204" pitchFamily="34" charset="0"/>
              </a:rPr>
              <a:t>Build a trusting relationship so Isaac feels safe, secure and valued.</a:t>
            </a:r>
          </a:p>
          <a:p>
            <a:pPr marL="285750" indent="-285750" defTabSz="457200">
              <a:lnSpc>
                <a:spcPct val="90000"/>
              </a:lnSpc>
              <a:spcBef>
                <a:spcPts val="1000"/>
              </a:spcBef>
              <a:buClr>
                <a:schemeClr val="bg2">
                  <a:lumMod val="40000"/>
                  <a:lumOff val="60000"/>
                </a:schemeClr>
              </a:buClr>
              <a:buSzPct val="80000"/>
              <a:buFont typeface="Wingdings 3" charset="2"/>
              <a:buChar char=""/>
            </a:pPr>
            <a:r>
              <a:rPr lang="en-US" sz="1000" dirty="0">
                <a:latin typeface="Arial" panose="020B0604020202020204" pitchFamily="34" charset="0"/>
                <a:ea typeface="+mj-ea"/>
                <a:cs typeface="Arial" panose="020B0604020202020204" pitchFamily="34" charset="0"/>
              </a:rPr>
              <a:t>Arrange small group activities to gradually improve his confidence and social skills.</a:t>
            </a:r>
          </a:p>
          <a:p>
            <a:pPr marL="285750" indent="-285750" defTabSz="457200">
              <a:lnSpc>
                <a:spcPct val="90000"/>
              </a:lnSpc>
              <a:spcBef>
                <a:spcPts val="1000"/>
              </a:spcBef>
              <a:buClr>
                <a:schemeClr val="bg2">
                  <a:lumMod val="40000"/>
                  <a:lumOff val="60000"/>
                </a:schemeClr>
              </a:buClr>
              <a:buSzPct val="80000"/>
              <a:buFont typeface="Wingdings 3" charset="2"/>
              <a:buChar char=""/>
            </a:pPr>
            <a:r>
              <a:rPr lang="en-US" sz="1000" dirty="0">
                <a:latin typeface="Arial" panose="020B0604020202020204" pitchFamily="34" charset="0"/>
                <a:ea typeface="+mj-ea"/>
                <a:cs typeface="Arial" panose="020B0604020202020204" pitchFamily="34" charset="0"/>
              </a:rPr>
              <a:t>Praise and encourage Isaac’s efforts to help build his self esteem.</a:t>
            </a:r>
          </a:p>
          <a:p>
            <a:pPr marL="285750" indent="-285750" defTabSz="457200">
              <a:lnSpc>
                <a:spcPct val="90000"/>
              </a:lnSpc>
              <a:spcBef>
                <a:spcPts val="1000"/>
              </a:spcBef>
              <a:buClr>
                <a:schemeClr val="bg2">
                  <a:lumMod val="40000"/>
                  <a:lumOff val="60000"/>
                </a:schemeClr>
              </a:buClr>
              <a:buSzPct val="80000"/>
              <a:buFont typeface="Wingdings 3" charset="2"/>
              <a:buChar char=""/>
            </a:pPr>
            <a:endParaRPr lang="en-US" sz="1000" dirty="0">
              <a:latin typeface="Arial" panose="020B0604020202020204" pitchFamily="34" charset="0"/>
              <a:ea typeface="+mj-ea"/>
              <a:cs typeface="Arial" panose="020B0604020202020204" pitchFamily="34" charset="0"/>
            </a:endParaRPr>
          </a:p>
          <a:p>
            <a:pPr defTabSz="457200">
              <a:lnSpc>
                <a:spcPct val="90000"/>
              </a:lnSpc>
              <a:spcBef>
                <a:spcPts val="1000"/>
              </a:spcBef>
              <a:buClr>
                <a:schemeClr val="bg2">
                  <a:lumMod val="40000"/>
                  <a:lumOff val="60000"/>
                </a:schemeClr>
              </a:buClr>
              <a:buSzPct val="80000"/>
              <a:buFont typeface="Wingdings 3" charset="2"/>
              <a:buChar char=""/>
            </a:pPr>
            <a:r>
              <a:rPr lang="en-US" sz="1000" dirty="0">
                <a:latin typeface="Arial" panose="020B0604020202020204" pitchFamily="34" charset="0"/>
                <a:ea typeface="+mj-ea"/>
                <a:cs typeface="Arial" panose="020B0604020202020204" pitchFamily="34" charset="0"/>
              </a:rPr>
              <a:t>Supporting Isaac's language development </a:t>
            </a:r>
          </a:p>
          <a:p>
            <a:pPr marL="285750" indent="-285750" defTabSz="457200">
              <a:lnSpc>
                <a:spcPct val="90000"/>
              </a:lnSpc>
              <a:spcBef>
                <a:spcPts val="1000"/>
              </a:spcBef>
              <a:buClr>
                <a:schemeClr val="bg2">
                  <a:lumMod val="40000"/>
                  <a:lumOff val="60000"/>
                </a:schemeClr>
              </a:buClr>
              <a:buSzPct val="80000"/>
              <a:buFont typeface="Wingdings 3" charset="2"/>
              <a:buChar char=""/>
            </a:pPr>
            <a:r>
              <a:rPr lang="en-US" sz="1000" dirty="0">
                <a:latin typeface="Arial" panose="020B0604020202020204" pitchFamily="34" charset="0"/>
                <a:ea typeface="+mj-ea"/>
                <a:cs typeface="Arial" panose="020B0604020202020204" pitchFamily="34" charset="0"/>
              </a:rPr>
              <a:t>Speak slowly and clearly when communicate with him. </a:t>
            </a:r>
          </a:p>
          <a:p>
            <a:pPr marL="285750" indent="-285750" defTabSz="457200">
              <a:lnSpc>
                <a:spcPct val="90000"/>
              </a:lnSpc>
              <a:spcBef>
                <a:spcPts val="1000"/>
              </a:spcBef>
              <a:buClr>
                <a:schemeClr val="bg2">
                  <a:lumMod val="40000"/>
                  <a:lumOff val="60000"/>
                </a:schemeClr>
              </a:buClr>
              <a:buSzPct val="80000"/>
              <a:buFont typeface="Wingdings 3" charset="2"/>
              <a:buChar char=""/>
            </a:pPr>
            <a:r>
              <a:rPr lang="en-US" sz="1000" dirty="0">
                <a:latin typeface="Arial" panose="020B0604020202020204" pitchFamily="34" charset="0"/>
                <a:ea typeface="+mj-ea"/>
                <a:cs typeface="Arial" panose="020B0604020202020204" pitchFamily="34" charset="0"/>
              </a:rPr>
              <a:t>Use simple language that is appropriate for his level of understanding.</a:t>
            </a:r>
          </a:p>
          <a:p>
            <a:pPr marL="285750" indent="-285750" defTabSz="457200">
              <a:lnSpc>
                <a:spcPct val="90000"/>
              </a:lnSpc>
              <a:spcBef>
                <a:spcPts val="1000"/>
              </a:spcBef>
              <a:buClr>
                <a:schemeClr val="bg2">
                  <a:lumMod val="40000"/>
                  <a:lumOff val="60000"/>
                </a:schemeClr>
              </a:buClr>
              <a:buSzPct val="80000"/>
              <a:buFont typeface="Wingdings 3" charset="2"/>
              <a:buChar char=""/>
            </a:pPr>
            <a:r>
              <a:rPr lang="en-US" sz="1000" dirty="0">
                <a:latin typeface="Arial" panose="020B0604020202020204" pitchFamily="34" charset="0"/>
                <a:ea typeface="+mj-ea"/>
                <a:cs typeface="Arial" panose="020B0604020202020204" pitchFamily="34" charset="0"/>
              </a:rPr>
              <a:t>Give Isaac plenty of time to process information and respond.</a:t>
            </a:r>
          </a:p>
          <a:p>
            <a:pPr marL="285750" indent="-285750" defTabSz="457200">
              <a:lnSpc>
                <a:spcPct val="90000"/>
              </a:lnSpc>
              <a:spcBef>
                <a:spcPts val="1000"/>
              </a:spcBef>
              <a:buClr>
                <a:schemeClr val="bg2">
                  <a:lumMod val="40000"/>
                  <a:lumOff val="60000"/>
                </a:schemeClr>
              </a:buClr>
              <a:buSzPct val="80000"/>
              <a:buFont typeface="Wingdings 3" charset="2"/>
              <a:buChar char=""/>
            </a:pPr>
            <a:r>
              <a:rPr lang="en-US" sz="1000" dirty="0">
                <a:latin typeface="Arial" panose="020B0604020202020204" pitchFamily="34" charset="0"/>
                <a:ea typeface="+mj-ea"/>
                <a:cs typeface="Arial" panose="020B0604020202020204" pitchFamily="34" charset="0"/>
              </a:rPr>
              <a:t>Listen carefully and respond positively to his  attempts at communication.</a:t>
            </a:r>
          </a:p>
          <a:p>
            <a:pPr marL="285750" indent="-285750" defTabSz="457200">
              <a:lnSpc>
                <a:spcPct val="90000"/>
              </a:lnSpc>
              <a:spcBef>
                <a:spcPts val="1000"/>
              </a:spcBef>
              <a:buClr>
                <a:schemeClr val="bg2">
                  <a:lumMod val="40000"/>
                  <a:lumOff val="60000"/>
                </a:schemeClr>
              </a:buClr>
              <a:buSzPct val="80000"/>
              <a:buFont typeface="Wingdings 3" charset="2"/>
              <a:buChar char=""/>
            </a:pPr>
            <a:r>
              <a:rPr lang="en-US" sz="1000" dirty="0">
                <a:latin typeface="Arial" panose="020B0604020202020204" pitchFamily="34" charset="0"/>
                <a:ea typeface="+mj-ea"/>
                <a:cs typeface="Arial" panose="020B0604020202020204" pitchFamily="34" charset="0"/>
              </a:rPr>
              <a:t>Repeat your self two or more times to him so he can understand you better.</a:t>
            </a:r>
          </a:p>
          <a:p>
            <a:pPr marL="285750" indent="-285750" defTabSz="457200">
              <a:lnSpc>
                <a:spcPct val="90000"/>
              </a:lnSpc>
              <a:spcBef>
                <a:spcPts val="1000"/>
              </a:spcBef>
              <a:buClr>
                <a:schemeClr val="bg2">
                  <a:lumMod val="40000"/>
                  <a:lumOff val="60000"/>
                </a:schemeClr>
              </a:buClr>
              <a:buSzPct val="80000"/>
              <a:buFont typeface="Wingdings 3" charset="2"/>
              <a:buChar char=""/>
            </a:pPr>
            <a:endParaRPr lang="en-US" sz="1000" dirty="0">
              <a:latin typeface="+mj-lt"/>
              <a:ea typeface="+mj-ea"/>
              <a:cs typeface="+mj-cs"/>
            </a:endParaRPr>
          </a:p>
        </p:txBody>
      </p:sp>
      <p:pic>
        <p:nvPicPr>
          <p:cNvPr id="19" name="Picture 18">
            <a:extLst>
              <a:ext uri="{FF2B5EF4-FFF2-40B4-BE49-F238E27FC236}">
                <a16:creationId xmlns:a16="http://schemas.microsoft.com/office/drawing/2014/main" id="{06326572-52E5-8933-664A-34A3E267B277}"/>
              </a:ext>
            </a:extLst>
          </p:cNvPr>
          <p:cNvPicPr>
            <a:picLocks noChangeAspect="1"/>
          </p:cNvPicPr>
          <p:nvPr/>
        </p:nvPicPr>
        <p:blipFill>
          <a:blip r:embed="rId2"/>
          <a:stretch>
            <a:fillRect/>
          </a:stretch>
        </p:blipFill>
        <p:spPr>
          <a:xfrm>
            <a:off x="6376384" y="2548281"/>
            <a:ext cx="4882690" cy="3662018"/>
          </a:xfrm>
          <a:prstGeom prst="rect">
            <a:avLst/>
          </a:prstGeom>
          <a:effectLst/>
        </p:spPr>
      </p:pic>
    </p:spTree>
    <p:extLst>
      <p:ext uri="{BB962C8B-B14F-4D97-AF65-F5344CB8AC3E}">
        <p14:creationId xmlns:p14="http://schemas.microsoft.com/office/powerpoint/2010/main" val="2823210851"/>
      </p:ext>
    </p:extLst>
  </p:cSld>
  <p:clrMapOvr>
    <a:overrideClrMapping bg1="lt1" tx1="dk1" bg2="lt2" tx2="dk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8D9613E3-F3A5-68C2-C7FD-BAE383049A0C}"/>
              </a:ext>
            </a:extLst>
          </p:cNvPr>
          <p:cNvSpPr txBox="1"/>
          <p:nvPr/>
        </p:nvSpPr>
        <p:spPr>
          <a:xfrm>
            <a:off x="162051" y="265227"/>
            <a:ext cx="4308837" cy="369332"/>
          </a:xfrm>
          <a:prstGeom prst="rect">
            <a:avLst/>
          </a:prstGeom>
          <a:noFill/>
        </p:spPr>
        <p:txBody>
          <a:bodyPr wrap="square" rtlCol="0">
            <a:spAutoFit/>
          </a:bodyPr>
          <a:lstStyle/>
          <a:p>
            <a:pPr algn="l"/>
            <a:r>
              <a:rPr lang="en-GB" dirty="0"/>
              <a:t>Multi- Agency support </a:t>
            </a:r>
            <a:endParaRPr lang="en-US" dirty="0"/>
          </a:p>
        </p:txBody>
      </p:sp>
      <p:pic>
        <p:nvPicPr>
          <p:cNvPr id="32" name="Picture 31">
            <a:extLst>
              <a:ext uri="{FF2B5EF4-FFF2-40B4-BE49-F238E27FC236}">
                <a16:creationId xmlns:a16="http://schemas.microsoft.com/office/drawing/2014/main" id="{394F2604-109B-4C71-4728-6E422B53C281}"/>
              </a:ext>
            </a:extLst>
          </p:cNvPr>
          <p:cNvPicPr>
            <a:picLocks noChangeAspect="1"/>
          </p:cNvPicPr>
          <p:nvPr/>
        </p:nvPicPr>
        <p:blipFill>
          <a:blip r:embed="rId2"/>
          <a:stretch>
            <a:fillRect/>
          </a:stretch>
        </p:blipFill>
        <p:spPr>
          <a:xfrm>
            <a:off x="8837829" y="4835438"/>
            <a:ext cx="3182059" cy="1781953"/>
          </a:xfrm>
          <a:prstGeom prst="rect">
            <a:avLst/>
          </a:prstGeom>
        </p:spPr>
      </p:pic>
      <p:graphicFrame>
        <p:nvGraphicFramePr>
          <p:cNvPr id="34" name="TextBox 2">
            <a:extLst>
              <a:ext uri="{FF2B5EF4-FFF2-40B4-BE49-F238E27FC236}">
                <a16:creationId xmlns:a16="http://schemas.microsoft.com/office/drawing/2014/main" id="{AE939C79-E166-BAA7-D07A-1D28A9B8B010}"/>
              </a:ext>
            </a:extLst>
          </p:cNvPr>
          <p:cNvGraphicFramePr/>
          <p:nvPr>
            <p:extLst>
              <p:ext uri="{D42A27DB-BD31-4B8C-83A1-F6EECF244321}">
                <p14:modId xmlns:p14="http://schemas.microsoft.com/office/powerpoint/2010/main" val="949023080"/>
              </p:ext>
            </p:extLst>
          </p:nvPr>
        </p:nvGraphicFramePr>
        <p:xfrm>
          <a:off x="100145" y="1149817"/>
          <a:ext cx="12012525" cy="356181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5330391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D3B70C8-B782-89C6-50EA-FCBC6BB964D1}"/>
              </a:ext>
            </a:extLst>
          </p:cNvPr>
          <p:cNvSpPr txBox="1"/>
          <p:nvPr/>
        </p:nvSpPr>
        <p:spPr>
          <a:xfrm>
            <a:off x="648929" y="629266"/>
            <a:ext cx="6256423" cy="1641987"/>
          </a:xfrm>
          <a:prstGeom prst="rect">
            <a:avLst/>
          </a:prstGeom>
        </p:spPr>
        <p:txBody>
          <a:bodyPr vert="horz" lIns="91440" tIns="45720" rIns="91440" bIns="45720" rtlCol="0" anchor="t">
            <a:normAutofit/>
          </a:bodyPr>
          <a:lstStyle/>
          <a:p>
            <a:pPr defTabSz="457200">
              <a:spcBef>
                <a:spcPct val="0"/>
              </a:spcBef>
              <a:spcAft>
                <a:spcPts val="600"/>
              </a:spcAft>
            </a:pPr>
            <a:r>
              <a:rPr lang="en-US" sz="4200">
                <a:solidFill>
                  <a:schemeClr val="tx2"/>
                </a:solidFill>
                <a:latin typeface="+mj-lt"/>
                <a:ea typeface="+mj-ea"/>
                <a:cs typeface="+mj-cs"/>
              </a:rPr>
              <a:t>Strength and weakness of Bowlby's theory </a:t>
            </a:r>
          </a:p>
        </p:txBody>
      </p:sp>
      <p:pic>
        <p:nvPicPr>
          <p:cNvPr id="5" name="Picture 4">
            <a:extLst>
              <a:ext uri="{FF2B5EF4-FFF2-40B4-BE49-F238E27FC236}">
                <a16:creationId xmlns:a16="http://schemas.microsoft.com/office/drawing/2014/main" id="{24614584-B04D-274A-7B08-74BA39CBEB7E}"/>
              </a:ext>
            </a:extLst>
          </p:cNvPr>
          <p:cNvPicPr>
            <a:picLocks noChangeAspect="1"/>
          </p:cNvPicPr>
          <p:nvPr/>
        </p:nvPicPr>
        <p:blipFill>
          <a:blip r:embed="rId3"/>
          <a:srcRect l="17228" r="14791"/>
          <a:stretch>
            <a:fillRect/>
          </a:stretch>
        </p:blipFill>
        <p:spPr>
          <a:xfrm>
            <a:off x="7554139" y="609601"/>
            <a:ext cx="3990160" cy="5638797"/>
          </a:xfrm>
          <a:prstGeom prst="rect">
            <a:avLst/>
          </a:prstGeom>
          <a:effectLst>
            <a:outerShdw blurRad="50800" dist="38100" dir="5400000" algn="t" rotWithShape="0">
              <a:prstClr val="black">
                <a:alpha val="43000"/>
              </a:prstClr>
            </a:outerShdw>
          </a:effectLst>
        </p:spPr>
      </p:pic>
      <p:sp>
        <p:nvSpPr>
          <p:cNvPr id="11" name="Rectangle 10">
            <a:extLst>
              <a:ext uri="{FF2B5EF4-FFF2-40B4-BE49-F238E27FC236}">
                <a16:creationId xmlns:a16="http://schemas.microsoft.com/office/drawing/2014/main" id="{0D187C4E-14B9-4504-B200-5127823FA7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TextBox 5">
            <a:extLst>
              <a:ext uri="{FF2B5EF4-FFF2-40B4-BE49-F238E27FC236}">
                <a16:creationId xmlns:a16="http://schemas.microsoft.com/office/drawing/2014/main" id="{B356C847-CE42-3A56-BB1A-FCDB70664E8A}"/>
              </a:ext>
            </a:extLst>
          </p:cNvPr>
          <p:cNvSpPr txBox="1"/>
          <p:nvPr/>
        </p:nvSpPr>
        <p:spPr>
          <a:xfrm>
            <a:off x="647700" y="2438401"/>
            <a:ext cx="6258737" cy="3809998"/>
          </a:xfrm>
          <a:prstGeom prst="rect">
            <a:avLst/>
          </a:prstGeom>
        </p:spPr>
        <p:txBody>
          <a:bodyPr vert="horz" lIns="91440" tIns="45720" rIns="91440" bIns="45720" rtlCol="0">
            <a:normAutofit/>
          </a:bodyPr>
          <a:lstStyle/>
          <a:p>
            <a:pPr defTabSz="457200">
              <a:lnSpc>
                <a:spcPct val="90000"/>
              </a:lnSpc>
              <a:spcBef>
                <a:spcPts val="1000"/>
              </a:spcBef>
              <a:buClr>
                <a:schemeClr val="bg2">
                  <a:lumMod val="40000"/>
                  <a:lumOff val="60000"/>
                </a:schemeClr>
              </a:buClr>
              <a:buSzPct val="80000"/>
              <a:buFont typeface="Wingdings 3" charset="2"/>
              <a:buChar char=""/>
            </a:pPr>
            <a:r>
              <a:rPr lang="en-US" sz="1000">
                <a:latin typeface="+mj-lt"/>
                <a:ea typeface="+mj-ea"/>
                <a:cs typeface="+mj-cs"/>
              </a:rPr>
              <a:t>One strength of Bowlby’s Attachment Theory is that it explains how early relationships affect a child’s emotional development. The theory helps professionals understand the importance of secure attachments and feeling safe and loved during childhood.</a:t>
            </a:r>
          </a:p>
          <a:p>
            <a:pPr defTabSz="457200">
              <a:lnSpc>
                <a:spcPct val="90000"/>
              </a:lnSpc>
              <a:spcBef>
                <a:spcPts val="1000"/>
              </a:spcBef>
              <a:buClr>
                <a:schemeClr val="bg2">
                  <a:lumMod val="40000"/>
                  <a:lumOff val="60000"/>
                </a:schemeClr>
              </a:buClr>
              <a:buSzPct val="80000"/>
              <a:buFont typeface="Wingdings 3" charset="2"/>
              <a:buChar char=""/>
            </a:pPr>
            <a:endParaRPr lang="en-US" sz="1000">
              <a:latin typeface="+mj-lt"/>
              <a:ea typeface="+mj-ea"/>
              <a:cs typeface="+mj-cs"/>
            </a:endParaRPr>
          </a:p>
          <a:p>
            <a:pPr defTabSz="457200">
              <a:lnSpc>
                <a:spcPct val="90000"/>
              </a:lnSpc>
              <a:spcBef>
                <a:spcPts val="1000"/>
              </a:spcBef>
              <a:buClr>
                <a:schemeClr val="bg2">
                  <a:lumMod val="40000"/>
                  <a:lumOff val="60000"/>
                </a:schemeClr>
              </a:buClr>
              <a:buSzPct val="80000"/>
              <a:buFont typeface="Wingdings 3" charset="2"/>
              <a:buChar char=""/>
            </a:pPr>
            <a:r>
              <a:rPr lang="en-US" sz="1000">
                <a:latin typeface="+mj-lt"/>
                <a:ea typeface="+mj-ea"/>
                <a:cs typeface="+mj-cs"/>
              </a:rPr>
              <a:t>Bowlby mainly focused on the mother–child relationship.</a:t>
            </a:r>
          </a:p>
          <a:p>
            <a:pPr defTabSz="457200">
              <a:lnSpc>
                <a:spcPct val="90000"/>
              </a:lnSpc>
              <a:spcBef>
                <a:spcPts val="1000"/>
              </a:spcBef>
              <a:buClr>
                <a:schemeClr val="bg2">
                  <a:lumMod val="40000"/>
                  <a:lumOff val="60000"/>
                </a:schemeClr>
              </a:buClr>
              <a:buSzPct val="80000"/>
              <a:buFont typeface="Wingdings 3" charset="2"/>
              <a:buChar char=""/>
            </a:pPr>
            <a:endParaRPr lang="en-US" sz="1000">
              <a:latin typeface="+mj-lt"/>
              <a:ea typeface="+mj-ea"/>
              <a:cs typeface="+mj-cs"/>
            </a:endParaRPr>
          </a:p>
          <a:p>
            <a:pPr defTabSz="457200">
              <a:lnSpc>
                <a:spcPct val="90000"/>
              </a:lnSpc>
              <a:spcBef>
                <a:spcPts val="1000"/>
              </a:spcBef>
              <a:buClr>
                <a:schemeClr val="bg2">
                  <a:lumMod val="40000"/>
                  <a:lumOff val="60000"/>
                </a:schemeClr>
              </a:buClr>
              <a:buSzPct val="80000"/>
              <a:buFont typeface="Wingdings 3" charset="2"/>
              <a:buChar char=""/>
            </a:pPr>
            <a:r>
              <a:rPr lang="en-US" sz="1000">
                <a:latin typeface="+mj-lt"/>
                <a:ea typeface="+mj-ea"/>
                <a:cs typeface="+mj-cs"/>
              </a:rPr>
              <a:t>Different parenting styles across cultures can still support healthy development.</a:t>
            </a:r>
          </a:p>
          <a:p>
            <a:pPr defTabSz="457200">
              <a:lnSpc>
                <a:spcPct val="90000"/>
              </a:lnSpc>
              <a:spcBef>
                <a:spcPts val="1000"/>
              </a:spcBef>
              <a:buClr>
                <a:schemeClr val="bg2">
                  <a:lumMod val="40000"/>
                  <a:lumOff val="60000"/>
                </a:schemeClr>
              </a:buClr>
              <a:buSzPct val="80000"/>
              <a:buFont typeface="Wingdings 3" charset="2"/>
              <a:buChar char=""/>
            </a:pPr>
            <a:endParaRPr lang="en-US" sz="1000">
              <a:latin typeface="+mj-lt"/>
              <a:ea typeface="+mj-ea"/>
              <a:cs typeface="+mj-cs"/>
            </a:endParaRPr>
          </a:p>
          <a:p>
            <a:pPr defTabSz="457200">
              <a:lnSpc>
                <a:spcPct val="90000"/>
              </a:lnSpc>
              <a:spcBef>
                <a:spcPts val="1000"/>
              </a:spcBef>
              <a:buClr>
                <a:schemeClr val="bg2">
                  <a:lumMod val="40000"/>
                  <a:lumOff val="60000"/>
                </a:schemeClr>
              </a:buClr>
              <a:buSzPct val="80000"/>
              <a:buFont typeface="Wingdings 3" charset="2"/>
              <a:buChar char=""/>
            </a:pPr>
            <a:r>
              <a:rPr lang="en-US" sz="1000">
                <a:latin typeface="+mj-lt"/>
                <a:ea typeface="+mj-ea"/>
                <a:cs typeface="+mj-cs"/>
              </a:rPr>
              <a:t>Positive relationships and support from others can help reduce the impact of early attachment issues.</a:t>
            </a:r>
          </a:p>
          <a:p>
            <a:pPr defTabSz="457200">
              <a:lnSpc>
                <a:spcPct val="90000"/>
              </a:lnSpc>
              <a:spcBef>
                <a:spcPts val="1000"/>
              </a:spcBef>
              <a:buClr>
                <a:schemeClr val="bg2">
                  <a:lumMod val="40000"/>
                  <a:lumOff val="60000"/>
                </a:schemeClr>
              </a:buClr>
              <a:buSzPct val="80000"/>
              <a:buFont typeface="Wingdings 3" charset="2"/>
              <a:buChar char=""/>
            </a:pPr>
            <a:endParaRPr lang="en-US" sz="1000">
              <a:latin typeface="+mj-lt"/>
              <a:ea typeface="+mj-ea"/>
              <a:cs typeface="+mj-cs"/>
            </a:endParaRPr>
          </a:p>
          <a:p>
            <a:pPr defTabSz="457200">
              <a:lnSpc>
                <a:spcPct val="90000"/>
              </a:lnSpc>
              <a:spcBef>
                <a:spcPts val="1000"/>
              </a:spcBef>
              <a:buClr>
                <a:schemeClr val="bg2">
                  <a:lumMod val="40000"/>
                  <a:lumOff val="60000"/>
                </a:schemeClr>
              </a:buClr>
              <a:buSzPct val="80000"/>
              <a:buFont typeface="Wingdings 3" charset="2"/>
              <a:buChar char=""/>
            </a:pPr>
            <a:r>
              <a:rPr lang="en-US" sz="1000">
                <a:latin typeface="+mj-lt"/>
                <a:ea typeface="+mj-ea"/>
                <a:cs typeface="+mj-cs"/>
              </a:rPr>
              <a:t>Some children develop resilience and cope well later in life.</a:t>
            </a:r>
          </a:p>
          <a:p>
            <a:pPr defTabSz="457200">
              <a:lnSpc>
                <a:spcPct val="90000"/>
              </a:lnSpc>
              <a:spcBef>
                <a:spcPts val="1000"/>
              </a:spcBef>
              <a:buClr>
                <a:schemeClr val="bg2">
                  <a:lumMod val="40000"/>
                  <a:lumOff val="60000"/>
                </a:schemeClr>
              </a:buClr>
              <a:buSzPct val="80000"/>
              <a:buFont typeface="Wingdings 3" charset="2"/>
              <a:buChar char=""/>
            </a:pPr>
            <a:endParaRPr lang="en-US" sz="1000">
              <a:latin typeface="+mj-lt"/>
              <a:ea typeface="+mj-ea"/>
              <a:cs typeface="+mj-cs"/>
            </a:endParaRPr>
          </a:p>
          <a:p>
            <a:pPr defTabSz="457200">
              <a:lnSpc>
                <a:spcPct val="90000"/>
              </a:lnSpc>
              <a:spcBef>
                <a:spcPts val="1000"/>
              </a:spcBef>
              <a:buClr>
                <a:schemeClr val="bg2">
                  <a:lumMod val="40000"/>
                  <a:lumOff val="60000"/>
                </a:schemeClr>
              </a:buClr>
              <a:buSzPct val="80000"/>
              <a:buFont typeface="Wingdings 3" charset="2"/>
              <a:buChar char=""/>
            </a:pPr>
            <a:endParaRPr lang="en-US" sz="1000">
              <a:latin typeface="+mj-lt"/>
              <a:ea typeface="+mj-ea"/>
              <a:cs typeface="+mj-cs"/>
            </a:endParaRPr>
          </a:p>
          <a:p>
            <a:pPr defTabSz="457200">
              <a:lnSpc>
                <a:spcPct val="90000"/>
              </a:lnSpc>
              <a:spcBef>
                <a:spcPts val="1000"/>
              </a:spcBef>
              <a:buClr>
                <a:schemeClr val="bg2">
                  <a:lumMod val="40000"/>
                  <a:lumOff val="60000"/>
                </a:schemeClr>
              </a:buClr>
              <a:buSzPct val="80000"/>
              <a:buFont typeface="Wingdings 3" charset="2"/>
              <a:buChar char=""/>
            </a:pPr>
            <a:r>
              <a:rPr lang="en-US" sz="1000">
                <a:latin typeface="+mj-lt"/>
                <a:ea typeface="+mj-ea"/>
                <a:cs typeface="+mj-cs"/>
              </a:rPr>
              <a:t>Many children today form strong attachments with multiple caregivers, not just their mother.</a:t>
            </a:r>
          </a:p>
        </p:txBody>
      </p:sp>
    </p:spTree>
    <p:extLst>
      <p:ext uri="{BB962C8B-B14F-4D97-AF65-F5344CB8AC3E}">
        <p14:creationId xmlns:p14="http://schemas.microsoft.com/office/powerpoint/2010/main" val="84839860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ABE6F9A3-300E-47F5-B41C-C8C5E758DE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CCB36487-9505-E3EE-5961-C2A4DEA8142F}"/>
              </a:ext>
            </a:extLst>
          </p:cNvPr>
          <p:cNvSpPr txBox="1"/>
          <p:nvPr/>
        </p:nvSpPr>
        <p:spPr>
          <a:xfrm>
            <a:off x="648929" y="1063417"/>
            <a:ext cx="3505495" cy="4675396"/>
          </a:xfrm>
          <a:prstGeom prst="rect">
            <a:avLst/>
          </a:prstGeom>
        </p:spPr>
        <p:txBody>
          <a:bodyPr vert="horz" lIns="91440" tIns="45720" rIns="91440" bIns="45720" rtlCol="0" anchor="ctr">
            <a:noAutofit/>
          </a:bodyPr>
          <a:lstStyle/>
          <a:p>
            <a:pPr defTabSz="457200">
              <a:spcBef>
                <a:spcPct val="0"/>
              </a:spcBef>
              <a:spcAft>
                <a:spcPts val="600"/>
              </a:spcAft>
            </a:pPr>
            <a:r>
              <a:rPr lang="en-US" sz="4200">
                <a:solidFill>
                  <a:srgbClr val="F2F2F2"/>
                </a:solidFill>
                <a:latin typeface="+mj-lt"/>
                <a:ea typeface="+mj-ea"/>
                <a:cs typeface="+mj-cs"/>
              </a:rPr>
              <a:t> Conclusion </a:t>
            </a:r>
          </a:p>
        </p:txBody>
      </p:sp>
      <p:sp>
        <p:nvSpPr>
          <p:cNvPr id="14" name="Rectangle 13">
            <a:extLst>
              <a:ext uri="{FF2B5EF4-FFF2-40B4-BE49-F238E27FC236}">
                <a16:creationId xmlns:a16="http://schemas.microsoft.com/office/drawing/2014/main" id="{61B4701B-39FE-43B8-86AA-D6B8789C22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6" name="Rounded Rectangle 9">
            <a:extLst>
              <a:ext uri="{FF2B5EF4-FFF2-40B4-BE49-F238E27FC236}">
                <a16:creationId xmlns:a16="http://schemas.microsoft.com/office/drawing/2014/main" id="{E9A7EF13-49FA-4355-971A-34B065F350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3688" y="484632"/>
            <a:ext cx="6584098" cy="5739187"/>
          </a:xfrm>
          <a:prstGeom prst="roundRect">
            <a:avLst>
              <a:gd name="adj" fmla="val 0"/>
            </a:avLst>
          </a:prstGeom>
          <a:ln w="12700" cap="sq">
            <a:solidFill>
              <a:schemeClr val="bg1">
                <a:lumMod val="75000"/>
              </a:schemeClr>
            </a:solidFill>
            <a:miter lim="800000"/>
          </a:ln>
          <a:effectLst>
            <a:outerShdw blurRad="63500" dist="25400" dir="5400000" algn="tl" rotWithShape="0">
              <a:srgbClr val="000000">
                <a:alpha val="3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92CF3C3E-0F7B-4F0C-8EBD-BDD38E9C66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aphicFrame>
        <p:nvGraphicFramePr>
          <p:cNvPr id="8" name="TextBox 5">
            <a:extLst>
              <a:ext uri="{FF2B5EF4-FFF2-40B4-BE49-F238E27FC236}">
                <a16:creationId xmlns:a16="http://schemas.microsoft.com/office/drawing/2014/main" id="{97FEEBBB-3691-C712-F8D8-7E202E6C1373}"/>
              </a:ext>
            </a:extLst>
          </p:cNvPr>
          <p:cNvGraphicFramePr/>
          <p:nvPr>
            <p:extLst>
              <p:ext uri="{D42A27DB-BD31-4B8C-83A1-F6EECF244321}">
                <p14:modId xmlns:p14="http://schemas.microsoft.com/office/powerpoint/2010/main" val="3949788680"/>
              </p:ext>
            </p:extLst>
          </p:nvPr>
        </p:nvGraphicFramePr>
        <p:xfrm>
          <a:off x="5608638" y="965200"/>
          <a:ext cx="5614987" cy="47736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37048633"/>
      </p:ext>
    </p:extLst>
  </p:cSld>
  <p:clrMapOvr>
    <a:overrideClrMapping bg1="lt1" tx1="dk1" bg2="lt2" tx2="dk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52BEFF1-896C-45B1-B02C-96A6A1BC38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3" name="Freeform 36">
            <a:extLst>
              <a:ext uri="{FF2B5EF4-FFF2-40B4-BE49-F238E27FC236}">
                <a16:creationId xmlns:a16="http://schemas.microsoft.com/office/drawing/2014/main" id="{BB237A14-61B1-4C00-A670-5D8D68A866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644637" y="0"/>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2">
              <a:alpha val="20000"/>
            </a:schemeClr>
          </a:solidFill>
          <a:ln>
            <a:noFill/>
          </a:ln>
        </p:spPr>
        <p:txBody>
          <a:bodyPr rtlCol="0" anchor="ctr"/>
          <a:lstStyle/>
          <a:p>
            <a:pPr algn="ctr"/>
            <a:endParaRPr lang="en-US"/>
          </a:p>
        </p:txBody>
      </p:sp>
      <p:sp>
        <p:nvSpPr>
          <p:cNvPr id="15" name="Freeform: Shape 14">
            <a:extLst>
              <a:ext uri="{FF2B5EF4-FFF2-40B4-BE49-F238E27FC236}">
                <a16:creationId xmlns:a16="http://schemas.microsoft.com/office/drawing/2014/main" id="{8598F259-6F54-47A3-8D13-1603D786A3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4990911" cy="6858001"/>
          </a:xfrm>
          <a:custGeom>
            <a:avLst/>
            <a:gdLst>
              <a:gd name="connsiteX0" fmla="*/ 3646196 w 4990911"/>
              <a:gd name="connsiteY0" fmla="*/ 0 h 6858001"/>
              <a:gd name="connsiteX1" fmla="*/ 4989734 w 4990911"/>
              <a:gd name="connsiteY1" fmla="*/ 0 h 6858001"/>
              <a:gd name="connsiteX2" fmla="*/ 4964689 w 4990911"/>
              <a:gd name="connsiteY2" fmla="*/ 155677 h 6858001"/>
              <a:gd name="connsiteX3" fmla="*/ 4940820 w 4990911"/>
              <a:gd name="connsiteY3" fmla="*/ 310668 h 6858001"/>
              <a:gd name="connsiteX4" fmla="*/ 4917456 w 4990911"/>
              <a:gd name="connsiteY4" fmla="*/ 466344 h 6858001"/>
              <a:gd name="connsiteX5" fmla="*/ 4897453 w 4990911"/>
              <a:gd name="connsiteY5" fmla="*/ 622707 h 6858001"/>
              <a:gd name="connsiteX6" fmla="*/ 4877282 w 4990911"/>
              <a:gd name="connsiteY6" fmla="*/ 778383 h 6858001"/>
              <a:gd name="connsiteX7" fmla="*/ 4858456 w 4990911"/>
              <a:gd name="connsiteY7" fmla="*/ 934746 h 6858001"/>
              <a:gd name="connsiteX8" fmla="*/ 4842320 w 4990911"/>
              <a:gd name="connsiteY8" fmla="*/ 1089051 h 6858001"/>
              <a:gd name="connsiteX9" fmla="*/ 4827024 w 4990911"/>
              <a:gd name="connsiteY9" fmla="*/ 1245413 h 6858001"/>
              <a:gd name="connsiteX10" fmla="*/ 4813072 w 4990911"/>
              <a:gd name="connsiteY10" fmla="*/ 1401090 h 6858001"/>
              <a:gd name="connsiteX11" fmla="*/ 4800970 w 4990911"/>
              <a:gd name="connsiteY11" fmla="*/ 1554023 h 6858001"/>
              <a:gd name="connsiteX12" fmla="*/ 4788867 w 4990911"/>
              <a:gd name="connsiteY12" fmla="*/ 1709014 h 6858001"/>
              <a:gd name="connsiteX13" fmla="*/ 4778782 w 4990911"/>
              <a:gd name="connsiteY13" fmla="*/ 1861947 h 6858001"/>
              <a:gd name="connsiteX14" fmla="*/ 4770882 w 4990911"/>
              <a:gd name="connsiteY14" fmla="*/ 2014881 h 6858001"/>
              <a:gd name="connsiteX15" fmla="*/ 4762645 w 4990911"/>
              <a:gd name="connsiteY15" fmla="*/ 2167128 h 6858001"/>
              <a:gd name="connsiteX16" fmla="*/ 4755754 w 4990911"/>
              <a:gd name="connsiteY16" fmla="*/ 2318004 h 6858001"/>
              <a:gd name="connsiteX17" fmla="*/ 4750879 w 4990911"/>
              <a:gd name="connsiteY17" fmla="*/ 2467509 h 6858001"/>
              <a:gd name="connsiteX18" fmla="*/ 4746677 w 4990911"/>
              <a:gd name="connsiteY18" fmla="*/ 2617013 h 6858001"/>
              <a:gd name="connsiteX19" fmla="*/ 4742643 w 4990911"/>
              <a:gd name="connsiteY19" fmla="*/ 2765146 h 6858001"/>
              <a:gd name="connsiteX20" fmla="*/ 4740794 w 4990911"/>
              <a:gd name="connsiteY20" fmla="*/ 2911221 h 6858001"/>
              <a:gd name="connsiteX21" fmla="*/ 4738777 w 4990911"/>
              <a:gd name="connsiteY21" fmla="*/ 3057297 h 6858001"/>
              <a:gd name="connsiteX22" fmla="*/ 4737768 w 4990911"/>
              <a:gd name="connsiteY22" fmla="*/ 3201315 h 6858001"/>
              <a:gd name="connsiteX23" fmla="*/ 4738777 w 4990911"/>
              <a:gd name="connsiteY23" fmla="*/ 3343961 h 6858001"/>
              <a:gd name="connsiteX24" fmla="*/ 4738777 w 4990911"/>
              <a:gd name="connsiteY24" fmla="*/ 3485236 h 6858001"/>
              <a:gd name="connsiteX25" fmla="*/ 4740794 w 4990911"/>
              <a:gd name="connsiteY25" fmla="*/ 3625139 h 6858001"/>
              <a:gd name="connsiteX26" fmla="*/ 4743819 w 4990911"/>
              <a:gd name="connsiteY26" fmla="*/ 3762299 h 6858001"/>
              <a:gd name="connsiteX27" fmla="*/ 4746677 w 4990911"/>
              <a:gd name="connsiteY27" fmla="*/ 3898087 h 6858001"/>
              <a:gd name="connsiteX28" fmla="*/ 4749871 w 4990911"/>
              <a:gd name="connsiteY28" fmla="*/ 4031133 h 6858001"/>
              <a:gd name="connsiteX29" fmla="*/ 4754745 w 4990911"/>
              <a:gd name="connsiteY29" fmla="*/ 4163492 h 6858001"/>
              <a:gd name="connsiteX30" fmla="*/ 4759956 w 4990911"/>
              <a:gd name="connsiteY30" fmla="*/ 4293793 h 6858001"/>
              <a:gd name="connsiteX31" fmla="*/ 4764662 w 4990911"/>
              <a:gd name="connsiteY31" fmla="*/ 4421352 h 6858001"/>
              <a:gd name="connsiteX32" fmla="*/ 4777942 w 4990911"/>
              <a:gd name="connsiteY32" fmla="*/ 4670298 h 6858001"/>
              <a:gd name="connsiteX33" fmla="*/ 4792061 w 4990911"/>
              <a:gd name="connsiteY33" fmla="*/ 4908956 h 6858001"/>
              <a:gd name="connsiteX34" fmla="*/ 4806853 w 4990911"/>
              <a:gd name="connsiteY34" fmla="*/ 5138013 h 6858001"/>
              <a:gd name="connsiteX35" fmla="*/ 4823158 w 4990911"/>
              <a:gd name="connsiteY35" fmla="*/ 5354726 h 6858001"/>
              <a:gd name="connsiteX36" fmla="*/ 4840135 w 4990911"/>
              <a:gd name="connsiteY36" fmla="*/ 5561838 h 6858001"/>
              <a:gd name="connsiteX37" fmla="*/ 4858456 w 4990911"/>
              <a:gd name="connsiteY37" fmla="*/ 5753862 h 6858001"/>
              <a:gd name="connsiteX38" fmla="*/ 4876442 w 4990911"/>
              <a:gd name="connsiteY38" fmla="*/ 5934227 h 6858001"/>
              <a:gd name="connsiteX39" fmla="*/ 4894427 w 4990911"/>
              <a:gd name="connsiteY39" fmla="*/ 6100191 h 6858001"/>
              <a:gd name="connsiteX40" fmla="*/ 4911404 w 4990911"/>
              <a:gd name="connsiteY40" fmla="*/ 6252438 h 6858001"/>
              <a:gd name="connsiteX41" fmla="*/ 4927541 w 4990911"/>
              <a:gd name="connsiteY41" fmla="*/ 6387541 h 6858001"/>
              <a:gd name="connsiteX42" fmla="*/ 4942837 w 4990911"/>
              <a:gd name="connsiteY42" fmla="*/ 6509613 h 6858001"/>
              <a:gd name="connsiteX43" fmla="*/ 4955612 w 4990911"/>
              <a:gd name="connsiteY43" fmla="*/ 6612483 h 6858001"/>
              <a:gd name="connsiteX44" fmla="*/ 4967714 w 4990911"/>
              <a:gd name="connsiteY44" fmla="*/ 6698894 h 6858001"/>
              <a:gd name="connsiteX45" fmla="*/ 4985028 w 4990911"/>
              <a:gd name="connsiteY45" fmla="*/ 6817538 h 6858001"/>
              <a:gd name="connsiteX46" fmla="*/ 4990911 w 4990911"/>
              <a:gd name="connsiteY46" fmla="*/ 6858000 h 6858001"/>
              <a:gd name="connsiteX47" fmla="*/ 4085557 w 4990911"/>
              <a:gd name="connsiteY47" fmla="*/ 6858000 h 6858001"/>
              <a:gd name="connsiteX48" fmla="*/ 4085557 w 4990911"/>
              <a:gd name="connsiteY48" fmla="*/ 6858001 h 6858001"/>
              <a:gd name="connsiteX49" fmla="*/ 0 w 4990911"/>
              <a:gd name="connsiteY49" fmla="*/ 6858001 h 6858001"/>
              <a:gd name="connsiteX50" fmla="*/ 0 w 4990911"/>
              <a:gd name="connsiteY50" fmla="*/ 1 h 6858001"/>
              <a:gd name="connsiteX51" fmla="*/ 3646196 w 4990911"/>
              <a:gd name="connsiteY51"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990911" h="6858001">
                <a:moveTo>
                  <a:pt x="3646196" y="0"/>
                </a:moveTo>
                <a:lnTo>
                  <a:pt x="4989734" y="0"/>
                </a:lnTo>
                <a:lnTo>
                  <a:pt x="4964689" y="155677"/>
                </a:lnTo>
                <a:lnTo>
                  <a:pt x="4940820" y="310668"/>
                </a:lnTo>
                <a:lnTo>
                  <a:pt x="4917456" y="466344"/>
                </a:lnTo>
                <a:lnTo>
                  <a:pt x="4897453" y="622707"/>
                </a:lnTo>
                <a:lnTo>
                  <a:pt x="4877282" y="778383"/>
                </a:lnTo>
                <a:lnTo>
                  <a:pt x="4858456" y="934746"/>
                </a:lnTo>
                <a:lnTo>
                  <a:pt x="4842320" y="1089051"/>
                </a:lnTo>
                <a:lnTo>
                  <a:pt x="4827024" y="1245413"/>
                </a:lnTo>
                <a:lnTo>
                  <a:pt x="4813072" y="1401090"/>
                </a:lnTo>
                <a:lnTo>
                  <a:pt x="4800970" y="1554023"/>
                </a:lnTo>
                <a:lnTo>
                  <a:pt x="4788867" y="1709014"/>
                </a:lnTo>
                <a:lnTo>
                  <a:pt x="4778782" y="1861947"/>
                </a:lnTo>
                <a:lnTo>
                  <a:pt x="4770882" y="2014881"/>
                </a:lnTo>
                <a:lnTo>
                  <a:pt x="4762645" y="2167128"/>
                </a:lnTo>
                <a:lnTo>
                  <a:pt x="4755754" y="2318004"/>
                </a:lnTo>
                <a:lnTo>
                  <a:pt x="4750879" y="2467509"/>
                </a:lnTo>
                <a:lnTo>
                  <a:pt x="4746677" y="2617013"/>
                </a:lnTo>
                <a:lnTo>
                  <a:pt x="4742643" y="2765146"/>
                </a:lnTo>
                <a:lnTo>
                  <a:pt x="4740794" y="2911221"/>
                </a:lnTo>
                <a:lnTo>
                  <a:pt x="4738777" y="3057297"/>
                </a:lnTo>
                <a:lnTo>
                  <a:pt x="4737768" y="3201315"/>
                </a:lnTo>
                <a:lnTo>
                  <a:pt x="4738777" y="3343961"/>
                </a:lnTo>
                <a:lnTo>
                  <a:pt x="4738777" y="3485236"/>
                </a:lnTo>
                <a:lnTo>
                  <a:pt x="4740794" y="3625139"/>
                </a:lnTo>
                <a:lnTo>
                  <a:pt x="4743819" y="3762299"/>
                </a:lnTo>
                <a:lnTo>
                  <a:pt x="4746677" y="3898087"/>
                </a:lnTo>
                <a:lnTo>
                  <a:pt x="4749871" y="4031133"/>
                </a:lnTo>
                <a:lnTo>
                  <a:pt x="4754745" y="4163492"/>
                </a:lnTo>
                <a:lnTo>
                  <a:pt x="4759956" y="4293793"/>
                </a:lnTo>
                <a:lnTo>
                  <a:pt x="4764662" y="4421352"/>
                </a:lnTo>
                <a:lnTo>
                  <a:pt x="4777942" y="4670298"/>
                </a:lnTo>
                <a:lnTo>
                  <a:pt x="4792061" y="4908956"/>
                </a:lnTo>
                <a:lnTo>
                  <a:pt x="4806853" y="5138013"/>
                </a:lnTo>
                <a:lnTo>
                  <a:pt x="4823158" y="5354726"/>
                </a:lnTo>
                <a:lnTo>
                  <a:pt x="4840135" y="5561838"/>
                </a:lnTo>
                <a:lnTo>
                  <a:pt x="4858456" y="5753862"/>
                </a:lnTo>
                <a:lnTo>
                  <a:pt x="4876442" y="5934227"/>
                </a:lnTo>
                <a:lnTo>
                  <a:pt x="4894427" y="6100191"/>
                </a:lnTo>
                <a:lnTo>
                  <a:pt x="4911404" y="6252438"/>
                </a:lnTo>
                <a:lnTo>
                  <a:pt x="4927541" y="6387541"/>
                </a:lnTo>
                <a:lnTo>
                  <a:pt x="4942837" y="6509613"/>
                </a:lnTo>
                <a:lnTo>
                  <a:pt x="4955612" y="6612483"/>
                </a:lnTo>
                <a:lnTo>
                  <a:pt x="4967714" y="6698894"/>
                </a:lnTo>
                <a:lnTo>
                  <a:pt x="4985028" y="6817538"/>
                </a:lnTo>
                <a:lnTo>
                  <a:pt x="4990911" y="6858000"/>
                </a:lnTo>
                <a:lnTo>
                  <a:pt x="4085557" y="6858000"/>
                </a:lnTo>
                <a:lnTo>
                  <a:pt x="4085557" y="6858001"/>
                </a:lnTo>
                <a:lnTo>
                  <a:pt x="0" y="6858001"/>
                </a:lnTo>
                <a:lnTo>
                  <a:pt x="0" y="1"/>
                </a:lnTo>
                <a:lnTo>
                  <a:pt x="3646196" y="1"/>
                </a:lnTo>
                <a:close/>
              </a:path>
            </a:pathLst>
          </a:cu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0BA768A8-4FED-4ED8-9E46-6BE72188EC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TextBox 3">
            <a:extLst>
              <a:ext uri="{FF2B5EF4-FFF2-40B4-BE49-F238E27FC236}">
                <a16:creationId xmlns:a16="http://schemas.microsoft.com/office/drawing/2014/main" id="{D975B680-11DF-F491-A627-2792C82CB43C}"/>
              </a:ext>
            </a:extLst>
          </p:cNvPr>
          <p:cNvSpPr txBox="1"/>
          <p:nvPr/>
        </p:nvSpPr>
        <p:spPr>
          <a:xfrm>
            <a:off x="653143" y="1645920"/>
            <a:ext cx="3522879" cy="4470821"/>
          </a:xfrm>
          <a:prstGeom prst="rect">
            <a:avLst/>
          </a:prstGeom>
        </p:spPr>
        <p:txBody>
          <a:bodyPr vert="horz" lIns="91440" tIns="45720" rIns="91440" bIns="45720" rtlCol="0" anchor="t">
            <a:noAutofit/>
          </a:bodyPr>
          <a:lstStyle/>
          <a:p>
            <a:pPr algn="r" defTabSz="457200">
              <a:spcBef>
                <a:spcPct val="0"/>
              </a:spcBef>
              <a:spcAft>
                <a:spcPts val="600"/>
              </a:spcAft>
            </a:pPr>
            <a:r>
              <a:rPr lang="en-US" sz="4200" b="0" i="0" kern="1200">
                <a:solidFill>
                  <a:srgbClr val="FFFFFF"/>
                </a:solidFill>
                <a:latin typeface="+mj-lt"/>
                <a:ea typeface="+mj-ea"/>
                <a:cs typeface="+mj-cs"/>
              </a:rPr>
              <a:t>Reference list</a:t>
            </a:r>
          </a:p>
        </p:txBody>
      </p:sp>
      <p:sp>
        <p:nvSpPr>
          <p:cNvPr id="6" name="TextBox 5">
            <a:extLst>
              <a:ext uri="{FF2B5EF4-FFF2-40B4-BE49-F238E27FC236}">
                <a16:creationId xmlns:a16="http://schemas.microsoft.com/office/drawing/2014/main" id="{FF4AA94D-55A0-8727-7398-41826B4E1429}"/>
              </a:ext>
            </a:extLst>
          </p:cNvPr>
          <p:cNvSpPr txBox="1"/>
          <p:nvPr/>
        </p:nvSpPr>
        <p:spPr>
          <a:xfrm>
            <a:off x="5204109" y="1645920"/>
            <a:ext cx="5919503" cy="4470821"/>
          </a:xfrm>
          <a:prstGeom prst="rect">
            <a:avLst/>
          </a:prstGeom>
        </p:spPr>
        <p:txBody>
          <a:bodyPr vert="horz" lIns="91440" tIns="45720" rIns="91440" bIns="45720" rtlCol="0">
            <a:normAutofit/>
          </a:bodyPr>
          <a:lstStyle/>
          <a:p>
            <a:pPr defTabSz="457200">
              <a:lnSpc>
                <a:spcPct val="90000"/>
              </a:lnSpc>
              <a:spcBef>
                <a:spcPts val="1000"/>
              </a:spcBef>
              <a:buClr>
                <a:schemeClr val="bg2">
                  <a:lumMod val="40000"/>
                  <a:lumOff val="60000"/>
                </a:schemeClr>
              </a:buClr>
              <a:buSzPct val="80000"/>
              <a:buFont typeface="Wingdings 3" charset="2"/>
              <a:buChar char=""/>
            </a:pPr>
            <a:r>
              <a:rPr lang="en-US" sz="1100">
                <a:latin typeface="+mj-lt"/>
                <a:ea typeface="+mj-ea"/>
                <a:cs typeface="+mj-cs"/>
              </a:rPr>
              <a:t>Bowlby, J. (1969) Attachment and Loss: Volume 1 – Attachment. London: Penguin.</a:t>
            </a:r>
          </a:p>
          <a:p>
            <a:pPr defTabSz="457200">
              <a:lnSpc>
                <a:spcPct val="90000"/>
              </a:lnSpc>
              <a:spcBef>
                <a:spcPts val="1000"/>
              </a:spcBef>
              <a:buClr>
                <a:schemeClr val="bg2">
                  <a:lumMod val="40000"/>
                  <a:lumOff val="60000"/>
                </a:schemeClr>
              </a:buClr>
              <a:buSzPct val="80000"/>
              <a:buFont typeface="Wingdings 3" charset="2"/>
              <a:buChar char=""/>
            </a:pPr>
            <a:endParaRPr lang="en-US" sz="1100">
              <a:latin typeface="+mj-lt"/>
              <a:ea typeface="+mj-ea"/>
              <a:cs typeface="+mj-cs"/>
            </a:endParaRPr>
          </a:p>
          <a:p>
            <a:pPr defTabSz="457200">
              <a:lnSpc>
                <a:spcPct val="90000"/>
              </a:lnSpc>
              <a:spcBef>
                <a:spcPts val="1000"/>
              </a:spcBef>
              <a:buClr>
                <a:schemeClr val="bg2">
                  <a:lumMod val="40000"/>
                  <a:lumOff val="60000"/>
                </a:schemeClr>
              </a:buClr>
              <a:buSzPct val="80000"/>
              <a:buFont typeface="Wingdings 3" charset="2"/>
              <a:buChar char=""/>
            </a:pPr>
            <a:r>
              <a:rPr lang="en-US" sz="1100">
                <a:latin typeface="+mj-lt"/>
                <a:ea typeface="+mj-ea"/>
                <a:cs typeface="+mj-cs"/>
              </a:rPr>
              <a:t>Bee, H. and Boyd, D. (2019) The Developing Child. 14th edn. Harlow: Pearson.</a:t>
            </a:r>
          </a:p>
          <a:p>
            <a:pPr defTabSz="457200">
              <a:lnSpc>
                <a:spcPct val="90000"/>
              </a:lnSpc>
              <a:spcBef>
                <a:spcPts val="1000"/>
              </a:spcBef>
              <a:buClr>
                <a:schemeClr val="bg2">
                  <a:lumMod val="40000"/>
                  <a:lumOff val="60000"/>
                </a:schemeClr>
              </a:buClr>
              <a:buSzPct val="80000"/>
              <a:buFont typeface="Wingdings 3" charset="2"/>
              <a:buChar char=""/>
            </a:pPr>
            <a:endParaRPr lang="en-US" sz="1100">
              <a:latin typeface="+mj-lt"/>
              <a:ea typeface="+mj-ea"/>
              <a:cs typeface="+mj-cs"/>
            </a:endParaRPr>
          </a:p>
          <a:p>
            <a:pPr defTabSz="457200">
              <a:lnSpc>
                <a:spcPct val="90000"/>
              </a:lnSpc>
              <a:spcBef>
                <a:spcPts val="1000"/>
              </a:spcBef>
              <a:buClr>
                <a:schemeClr val="bg2">
                  <a:lumMod val="40000"/>
                  <a:lumOff val="60000"/>
                </a:schemeClr>
              </a:buClr>
              <a:buSzPct val="80000"/>
              <a:buFont typeface="Wingdings 3" charset="2"/>
              <a:buChar char=""/>
            </a:pPr>
            <a:r>
              <a:rPr lang="en-US" sz="1100">
                <a:latin typeface="+mj-lt"/>
                <a:ea typeface="+mj-ea"/>
                <a:cs typeface="+mj-cs"/>
              </a:rPr>
              <a:t> Bruce, T. (2020) Early Childhood Education. 6th edn. London: Hodder Education</a:t>
            </a:r>
          </a:p>
          <a:p>
            <a:pPr defTabSz="457200">
              <a:lnSpc>
                <a:spcPct val="90000"/>
              </a:lnSpc>
              <a:spcBef>
                <a:spcPts val="1000"/>
              </a:spcBef>
              <a:buClr>
                <a:schemeClr val="bg2">
                  <a:lumMod val="40000"/>
                  <a:lumOff val="60000"/>
                </a:schemeClr>
              </a:buClr>
              <a:buSzPct val="80000"/>
              <a:buFont typeface="Wingdings 3" charset="2"/>
              <a:buChar char=""/>
            </a:pPr>
            <a:endParaRPr lang="en-US" sz="1100">
              <a:latin typeface="+mj-lt"/>
              <a:ea typeface="+mj-ea"/>
              <a:cs typeface="+mj-cs"/>
            </a:endParaRPr>
          </a:p>
          <a:p>
            <a:pPr defTabSz="457200">
              <a:lnSpc>
                <a:spcPct val="90000"/>
              </a:lnSpc>
              <a:spcBef>
                <a:spcPts val="1000"/>
              </a:spcBef>
              <a:buClr>
                <a:schemeClr val="bg2">
                  <a:lumMod val="40000"/>
                  <a:lumOff val="60000"/>
                </a:schemeClr>
              </a:buClr>
              <a:buSzPct val="80000"/>
              <a:buFont typeface="Wingdings 3" charset="2"/>
              <a:buChar char=""/>
            </a:pPr>
            <a:r>
              <a:rPr lang="en-US" sz="1100">
                <a:latin typeface="+mj-lt"/>
                <a:ea typeface="+mj-ea"/>
                <a:cs typeface="+mj-cs"/>
              </a:rPr>
              <a:t>. Sheridan, M. (2014) From Birth to Five Years: Children’s Developmental Progress. London: Routledge.</a:t>
            </a:r>
          </a:p>
          <a:p>
            <a:pPr defTabSz="457200">
              <a:lnSpc>
                <a:spcPct val="90000"/>
              </a:lnSpc>
              <a:spcBef>
                <a:spcPts val="1000"/>
              </a:spcBef>
              <a:buClr>
                <a:schemeClr val="bg2">
                  <a:lumMod val="40000"/>
                  <a:lumOff val="60000"/>
                </a:schemeClr>
              </a:buClr>
              <a:buSzPct val="80000"/>
              <a:buFont typeface="Wingdings 3" charset="2"/>
              <a:buChar char=""/>
            </a:pPr>
            <a:endParaRPr lang="en-US" sz="1100">
              <a:latin typeface="+mj-lt"/>
              <a:ea typeface="+mj-ea"/>
              <a:cs typeface="+mj-cs"/>
            </a:endParaRPr>
          </a:p>
          <a:p>
            <a:pPr defTabSz="457200">
              <a:lnSpc>
                <a:spcPct val="90000"/>
              </a:lnSpc>
              <a:spcBef>
                <a:spcPts val="1000"/>
              </a:spcBef>
              <a:buClr>
                <a:schemeClr val="bg2">
                  <a:lumMod val="40000"/>
                  <a:lumOff val="60000"/>
                </a:schemeClr>
              </a:buClr>
              <a:buSzPct val="80000"/>
              <a:buFont typeface="Wingdings 3" charset="2"/>
              <a:buChar char=""/>
            </a:pPr>
            <a:r>
              <a:rPr lang="en-US" sz="1100">
                <a:latin typeface="+mj-lt"/>
                <a:ea typeface="+mj-ea"/>
                <a:cs typeface="+mj-cs"/>
              </a:rPr>
              <a:t>Ainsworth, M. et al. (1978) Patterns of Attachment. Hillsdale, NJ: Erlbaum</a:t>
            </a:r>
          </a:p>
          <a:p>
            <a:pPr defTabSz="457200">
              <a:lnSpc>
                <a:spcPct val="90000"/>
              </a:lnSpc>
              <a:spcBef>
                <a:spcPts val="1000"/>
              </a:spcBef>
              <a:buClr>
                <a:schemeClr val="bg2">
                  <a:lumMod val="40000"/>
                  <a:lumOff val="60000"/>
                </a:schemeClr>
              </a:buClr>
              <a:buSzPct val="80000"/>
              <a:buFont typeface="Wingdings 3" charset="2"/>
              <a:buChar char=""/>
            </a:pPr>
            <a:endParaRPr lang="en-US" sz="1100">
              <a:latin typeface="+mj-lt"/>
              <a:ea typeface="+mj-ea"/>
              <a:cs typeface="+mj-cs"/>
            </a:endParaRPr>
          </a:p>
          <a:p>
            <a:pPr defTabSz="457200">
              <a:lnSpc>
                <a:spcPct val="90000"/>
              </a:lnSpc>
              <a:spcBef>
                <a:spcPts val="1000"/>
              </a:spcBef>
              <a:buClr>
                <a:schemeClr val="bg2">
                  <a:lumMod val="40000"/>
                  <a:lumOff val="60000"/>
                </a:schemeClr>
              </a:buClr>
              <a:buSzPct val="80000"/>
              <a:buFont typeface="Wingdings 3" charset="2"/>
              <a:buChar char=""/>
            </a:pPr>
            <a:r>
              <a:rPr lang="en-US" sz="1100">
                <a:latin typeface="+mj-lt"/>
                <a:ea typeface="+mj-ea"/>
                <a:cs typeface="+mj-cs"/>
              </a:rPr>
              <a:t>NHS – Child Development Guidance’s </a:t>
            </a:r>
          </a:p>
          <a:p>
            <a:pPr defTabSz="457200">
              <a:lnSpc>
                <a:spcPct val="90000"/>
              </a:lnSpc>
              <a:spcBef>
                <a:spcPts val="1000"/>
              </a:spcBef>
              <a:buClr>
                <a:schemeClr val="bg2">
                  <a:lumMod val="40000"/>
                  <a:lumOff val="60000"/>
                </a:schemeClr>
              </a:buClr>
              <a:buSzPct val="80000"/>
              <a:buFont typeface="Wingdings 3" charset="2"/>
              <a:buChar char=""/>
            </a:pPr>
            <a:endParaRPr lang="en-US" sz="1100">
              <a:latin typeface="+mj-lt"/>
              <a:ea typeface="+mj-ea"/>
              <a:cs typeface="+mj-cs"/>
            </a:endParaRPr>
          </a:p>
          <a:p>
            <a:pPr defTabSz="457200">
              <a:lnSpc>
                <a:spcPct val="90000"/>
              </a:lnSpc>
              <a:spcBef>
                <a:spcPts val="1000"/>
              </a:spcBef>
              <a:buClr>
                <a:schemeClr val="bg2">
                  <a:lumMod val="40000"/>
                  <a:lumOff val="60000"/>
                </a:schemeClr>
              </a:buClr>
              <a:buSzPct val="80000"/>
              <a:buFont typeface="Wingdings 3" charset="2"/>
              <a:buChar char=""/>
            </a:pPr>
            <a:r>
              <a:rPr lang="en-US" sz="1100">
                <a:latin typeface="+mj-lt"/>
                <a:ea typeface="+mj-ea"/>
                <a:cs typeface="+mj-cs"/>
              </a:rPr>
              <a:t>NSPCC– Attachment in Early Years</a:t>
            </a:r>
          </a:p>
        </p:txBody>
      </p:sp>
    </p:spTree>
    <p:extLst>
      <p:ext uri="{BB962C8B-B14F-4D97-AF65-F5344CB8AC3E}">
        <p14:creationId xmlns:p14="http://schemas.microsoft.com/office/powerpoint/2010/main" val="1533268601"/>
      </p:ext>
    </p:extLst>
  </p:cSld>
  <p:clrMapOvr>
    <a:overrideClrMapping bg1="lt1" tx1="dk1" bg2="lt2" tx2="dk2" accent1="accent1" accent2="accent2" accent3="accent3" accent4="accent4" accent5="accent5" accent6="accent6" hlink="hlink" folHlink="folHlink"/>
  </p:clrMapOvr>
</p:sld>
</file>

<file path=ppt/theme/_rels/theme1.xml.rels><?xml version="1.0" encoding="UTF-8" standalone="yes"?>
<Relationships xmlns="http://schemas.openxmlformats.org/package/2006/relationships"><Relationship Id="rId1" Type="http://schemas.openxmlformats.org/officeDocument/2006/relationships/image" Target="../media/image1.jpeg" /></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11</Slides>
  <Notes>0</Notes>
  <HiddenSlides>0</HiddenSlide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Haleema Bibi (2511766)</dc:creator>
  <cp:lastModifiedBy>Haleema Bibi (2511766)</cp:lastModifiedBy>
  <cp:revision>14</cp:revision>
  <dcterms:created xsi:type="dcterms:W3CDTF">2026-05-22T22:26:38Z</dcterms:created>
  <dcterms:modified xsi:type="dcterms:W3CDTF">2026-06-16T22:49:35Z</dcterms:modified>
</cp:coreProperties>
</file>