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4"/>
  </p:notesMasterIdLst>
  <p:sldIdLst>
    <p:sldId id="258"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481F38-B7ED-0F4F-864F-A74F727C0DB0}" v="88" dt="2026-07-03T11:22:40.1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223"/>
    <p:restoredTop sz="94787"/>
  </p:normalViewPr>
  <p:slideViewPr>
    <p:cSldViewPr snapToGrid="0">
      <p:cViewPr varScale="1">
        <p:scale>
          <a:sx n="118" d="100"/>
          <a:sy n="118" d="100"/>
        </p:scale>
        <p:origin x="208" y="2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notesMaster" Target="notesMasters/notesMaster1.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yan Muhumed (2029256)" userId="923d6e8b-19e0-4e3b-8c23-1642577e2e47" providerId="ADAL" clId="{4E481F38-B7ED-0F4F-864F-A74F727C0DB0}"/>
    <pc:docChg chg="undo custSel addSld delSld modSld sldOrd addSection delSection modSection">
      <pc:chgData name="Maryan Muhumed (2029256)" userId="923d6e8b-19e0-4e3b-8c23-1642577e2e47" providerId="ADAL" clId="{4E481F38-B7ED-0F4F-864F-A74F727C0DB0}" dt="2026-07-03T11:24:21.922" v="6589" actId="1076"/>
      <pc:docMkLst>
        <pc:docMk/>
      </pc:docMkLst>
      <pc:sldChg chg="addSp delSp modSp del mod ord">
        <pc:chgData name="Maryan Muhumed (2029256)" userId="923d6e8b-19e0-4e3b-8c23-1642577e2e47" providerId="ADAL" clId="{4E481F38-B7ED-0F4F-864F-A74F727C0DB0}" dt="2026-06-22T08:27:56.024" v="59" actId="2696"/>
        <pc:sldMkLst>
          <pc:docMk/>
          <pc:sldMk cId="1475581235" sldId="256"/>
        </pc:sldMkLst>
        <pc:spChg chg="mod">
          <ac:chgData name="Maryan Muhumed (2029256)" userId="923d6e8b-19e0-4e3b-8c23-1642577e2e47" providerId="ADAL" clId="{4E481F38-B7ED-0F4F-864F-A74F727C0DB0}" dt="2026-06-22T08:27:27.540" v="53" actId="20577"/>
          <ac:spMkLst>
            <pc:docMk/>
            <pc:sldMk cId="1475581235" sldId="256"/>
            <ac:spMk id="2" creationId="{30CDB5E4-DA0B-B731-B1F5-07948F1107D3}"/>
          </ac:spMkLst>
        </pc:spChg>
        <pc:spChg chg="add del mod">
          <ac:chgData name="Maryan Muhumed (2029256)" userId="923d6e8b-19e0-4e3b-8c23-1642577e2e47" providerId="ADAL" clId="{4E481F38-B7ED-0F4F-864F-A74F727C0DB0}" dt="2026-06-22T08:27:50.987" v="57"/>
          <ac:spMkLst>
            <pc:docMk/>
            <pc:sldMk cId="1475581235" sldId="256"/>
            <ac:spMk id="4" creationId="{FAFF8029-9C68-E33D-35AA-53751B3688C2}"/>
          </ac:spMkLst>
        </pc:spChg>
      </pc:sldChg>
      <pc:sldChg chg="addSp delSp modSp mod modClrScheme chgLayout">
        <pc:chgData name="Maryan Muhumed (2029256)" userId="923d6e8b-19e0-4e3b-8c23-1642577e2e47" providerId="ADAL" clId="{4E481F38-B7ED-0F4F-864F-A74F727C0DB0}" dt="2026-07-03T11:24:21.922" v="6589" actId="1076"/>
        <pc:sldMkLst>
          <pc:docMk/>
          <pc:sldMk cId="1044726373" sldId="257"/>
        </pc:sldMkLst>
        <pc:spChg chg="add del mod">
          <ac:chgData name="Maryan Muhumed (2029256)" userId="923d6e8b-19e0-4e3b-8c23-1642577e2e47" providerId="ADAL" clId="{4E481F38-B7ED-0F4F-864F-A74F727C0DB0}" dt="2026-07-03T08:13:27.670" v="5795" actId="207"/>
          <ac:spMkLst>
            <pc:docMk/>
            <pc:sldMk cId="1044726373" sldId="257"/>
            <ac:spMk id="2" creationId="{5E3F6072-54F3-D570-5720-1F3B4B730A1B}"/>
          </ac:spMkLst>
        </pc:spChg>
        <pc:spChg chg="add del mod">
          <ac:chgData name="Maryan Muhumed (2029256)" userId="923d6e8b-19e0-4e3b-8c23-1642577e2e47" providerId="ADAL" clId="{4E481F38-B7ED-0F4F-864F-A74F727C0DB0}" dt="2026-07-03T11:22:45.950" v="6577" actId="478"/>
          <ac:spMkLst>
            <pc:docMk/>
            <pc:sldMk cId="1044726373" sldId="257"/>
            <ac:spMk id="3" creationId="{B1E98ED3-D823-5427-D025-77EEF27672BD}"/>
          </ac:spMkLst>
        </pc:spChg>
        <pc:spChg chg="add mod ord">
          <ac:chgData name="Maryan Muhumed (2029256)" userId="923d6e8b-19e0-4e3b-8c23-1642577e2e47" providerId="ADAL" clId="{4E481F38-B7ED-0F4F-864F-A74F727C0DB0}" dt="2026-07-01T09:10:05.823" v="2308"/>
          <ac:spMkLst>
            <pc:docMk/>
            <pc:sldMk cId="1044726373" sldId="257"/>
            <ac:spMk id="14" creationId="{FC5B71EB-A4F7-6078-A63F-BE234D1BC1C2}"/>
          </ac:spMkLst>
        </pc:spChg>
        <pc:spChg chg="add del mod ord">
          <ac:chgData name="Maryan Muhumed (2029256)" userId="923d6e8b-19e0-4e3b-8c23-1642577e2e47" providerId="ADAL" clId="{4E481F38-B7ED-0F4F-864F-A74F727C0DB0}" dt="2026-06-25T14:23:13.415" v="567" actId="6264"/>
          <ac:spMkLst>
            <pc:docMk/>
            <pc:sldMk cId="1044726373" sldId="257"/>
            <ac:spMk id="15" creationId="{FE86602E-2333-7176-4822-2B63C4D61D89}"/>
          </ac:spMkLst>
        </pc:spChg>
        <pc:spChg chg="add del mod ord">
          <ac:chgData name="Maryan Muhumed (2029256)" userId="923d6e8b-19e0-4e3b-8c23-1642577e2e47" providerId="ADAL" clId="{4E481F38-B7ED-0F4F-864F-A74F727C0DB0}" dt="2026-06-25T14:23:13.415" v="567" actId="6264"/>
          <ac:spMkLst>
            <pc:docMk/>
            <pc:sldMk cId="1044726373" sldId="257"/>
            <ac:spMk id="16" creationId="{6BADEA64-E8C6-103D-DB44-ECECCA6DA3A2}"/>
          </ac:spMkLst>
        </pc:spChg>
        <pc:spChg chg="add del mod">
          <ac:chgData name="Maryan Muhumed (2029256)" userId="923d6e8b-19e0-4e3b-8c23-1642577e2e47" providerId="ADAL" clId="{4E481F38-B7ED-0F4F-864F-A74F727C0DB0}" dt="2026-06-25T14:23:13.415" v="567" actId="6264"/>
          <ac:spMkLst>
            <pc:docMk/>
            <pc:sldMk cId="1044726373" sldId="257"/>
            <ac:spMk id="17" creationId="{BB2DF59E-66EE-B954-F90A-0932AECC7D84}"/>
          </ac:spMkLst>
        </pc:spChg>
        <pc:spChg chg="add del mod ord">
          <ac:chgData name="Maryan Muhumed (2029256)" userId="923d6e8b-19e0-4e3b-8c23-1642577e2e47" providerId="ADAL" clId="{4E481F38-B7ED-0F4F-864F-A74F727C0DB0}" dt="2026-06-25T14:23:14.509" v="568" actId="6264"/>
          <ac:spMkLst>
            <pc:docMk/>
            <pc:sldMk cId="1044726373" sldId="257"/>
            <ac:spMk id="18" creationId="{AA435F8A-D30B-6AD6-9260-E51E33859B25}"/>
          </ac:spMkLst>
        </pc:spChg>
        <pc:spChg chg="add del mod ord">
          <ac:chgData name="Maryan Muhumed (2029256)" userId="923d6e8b-19e0-4e3b-8c23-1642577e2e47" providerId="ADAL" clId="{4E481F38-B7ED-0F4F-864F-A74F727C0DB0}" dt="2026-06-25T14:23:14.509" v="568" actId="6264"/>
          <ac:spMkLst>
            <pc:docMk/>
            <pc:sldMk cId="1044726373" sldId="257"/>
            <ac:spMk id="19" creationId="{C9B30D11-8FDA-E23C-DDC0-8CC714466595}"/>
          </ac:spMkLst>
        </pc:spChg>
        <pc:spChg chg="add del mod">
          <ac:chgData name="Maryan Muhumed (2029256)" userId="923d6e8b-19e0-4e3b-8c23-1642577e2e47" providerId="ADAL" clId="{4E481F38-B7ED-0F4F-864F-A74F727C0DB0}" dt="2026-06-25T14:23:14.509" v="568" actId="6264"/>
          <ac:spMkLst>
            <pc:docMk/>
            <pc:sldMk cId="1044726373" sldId="257"/>
            <ac:spMk id="20" creationId="{14EF17C6-C7B1-38A1-AD75-3CE449062276}"/>
          </ac:spMkLst>
        </pc:spChg>
        <pc:spChg chg="add del mod ord">
          <ac:chgData name="Maryan Muhumed (2029256)" userId="923d6e8b-19e0-4e3b-8c23-1642577e2e47" providerId="ADAL" clId="{4E481F38-B7ED-0F4F-864F-A74F727C0DB0}" dt="2026-07-01T09:11:24.622" v="2311"/>
          <ac:spMkLst>
            <pc:docMk/>
            <pc:sldMk cId="1044726373" sldId="257"/>
            <ac:spMk id="21" creationId="{3179270D-3F6E-18F4-B5AF-F0328C2728EB}"/>
          </ac:spMkLst>
        </pc:spChg>
        <pc:spChg chg="add mod ord">
          <ac:chgData name="Maryan Muhumed (2029256)" userId="923d6e8b-19e0-4e3b-8c23-1642577e2e47" providerId="ADAL" clId="{4E481F38-B7ED-0F4F-864F-A74F727C0DB0}" dt="2026-07-03T11:14:08.927" v="6430" actId="20577"/>
          <ac:spMkLst>
            <pc:docMk/>
            <pc:sldMk cId="1044726373" sldId="257"/>
            <ac:spMk id="22" creationId="{A3C9473B-A184-13B7-5EA5-D6CB6FEDAF9D}"/>
          </ac:spMkLst>
        </pc:spChg>
        <pc:spChg chg="add del mod">
          <ac:chgData name="Maryan Muhumed (2029256)" userId="923d6e8b-19e0-4e3b-8c23-1642577e2e47" providerId="ADAL" clId="{4E481F38-B7ED-0F4F-864F-A74F727C0DB0}" dt="2026-07-01T08:58:04.877" v="1875" actId="47"/>
          <ac:spMkLst>
            <pc:docMk/>
            <pc:sldMk cId="1044726373" sldId="257"/>
            <ac:spMk id="24" creationId="{C7224FFA-4F2D-2521-7AF1-3388E354F253}"/>
          </ac:spMkLst>
        </pc:spChg>
        <pc:spChg chg="add del mod">
          <ac:chgData name="Maryan Muhumed (2029256)" userId="923d6e8b-19e0-4e3b-8c23-1642577e2e47" providerId="ADAL" clId="{4E481F38-B7ED-0F4F-864F-A74F727C0DB0}" dt="2026-07-01T08:55:19.871" v="1733"/>
          <ac:spMkLst>
            <pc:docMk/>
            <pc:sldMk cId="1044726373" sldId="257"/>
            <ac:spMk id="25" creationId="{65A4E9B4-6911-B83C-4B1D-099E8DF85CB8}"/>
          </ac:spMkLst>
        </pc:spChg>
        <pc:spChg chg="add mod">
          <ac:chgData name="Maryan Muhumed (2029256)" userId="923d6e8b-19e0-4e3b-8c23-1642577e2e47" providerId="ADAL" clId="{4E481F38-B7ED-0F4F-864F-A74F727C0DB0}" dt="2026-07-03T11:14:15.419" v="6431"/>
          <ac:spMkLst>
            <pc:docMk/>
            <pc:sldMk cId="1044726373" sldId="257"/>
            <ac:spMk id="26" creationId="{B16523D1-A442-9499-6114-AFD6807A0D31}"/>
          </ac:spMkLst>
        </pc:spChg>
        <pc:spChg chg="add del mod">
          <ac:chgData name="Maryan Muhumed (2029256)" userId="923d6e8b-19e0-4e3b-8c23-1642577e2e47" providerId="ADAL" clId="{4E481F38-B7ED-0F4F-864F-A74F727C0DB0}" dt="2026-07-01T09:12:12.092" v="2315"/>
          <ac:spMkLst>
            <pc:docMk/>
            <pc:sldMk cId="1044726373" sldId="257"/>
            <ac:spMk id="27" creationId="{25CF2436-2B19-9D6E-49CA-0D017646B54A}"/>
          </ac:spMkLst>
        </pc:spChg>
        <pc:spChg chg="add mod">
          <ac:chgData name="Maryan Muhumed (2029256)" userId="923d6e8b-19e0-4e3b-8c23-1642577e2e47" providerId="ADAL" clId="{4E481F38-B7ED-0F4F-864F-A74F727C0DB0}" dt="2026-07-03T11:24:21.922" v="6589" actId="1076"/>
          <ac:spMkLst>
            <pc:docMk/>
            <pc:sldMk cId="1044726373" sldId="257"/>
            <ac:spMk id="29" creationId="{06F4AEFE-9A39-CD78-2CE7-D069F89B83CB}"/>
          </ac:spMkLst>
        </pc:spChg>
        <pc:spChg chg="add mod">
          <ac:chgData name="Maryan Muhumed (2029256)" userId="923d6e8b-19e0-4e3b-8c23-1642577e2e47" providerId="ADAL" clId="{4E481F38-B7ED-0F4F-864F-A74F727C0DB0}" dt="2026-07-03T08:09:41.372" v="5762" actId="255"/>
          <ac:spMkLst>
            <pc:docMk/>
            <pc:sldMk cId="1044726373" sldId="257"/>
            <ac:spMk id="30" creationId="{F50B02F8-CDEE-DB1B-5B7C-1190F28E0C5F}"/>
          </ac:spMkLst>
        </pc:spChg>
        <pc:spChg chg="add mod">
          <ac:chgData name="Maryan Muhumed (2029256)" userId="923d6e8b-19e0-4e3b-8c23-1642577e2e47" providerId="ADAL" clId="{4E481F38-B7ED-0F4F-864F-A74F727C0DB0}" dt="2026-07-03T11:24:10.242" v="6587" actId="1076"/>
          <ac:spMkLst>
            <pc:docMk/>
            <pc:sldMk cId="1044726373" sldId="257"/>
            <ac:spMk id="31" creationId="{7796BE45-DE3A-0C4D-C0D6-B3869CFF5225}"/>
          </ac:spMkLst>
        </pc:spChg>
        <pc:spChg chg="add mod">
          <ac:chgData name="Maryan Muhumed (2029256)" userId="923d6e8b-19e0-4e3b-8c23-1642577e2e47" providerId="ADAL" clId="{4E481F38-B7ED-0F4F-864F-A74F727C0DB0}" dt="2026-07-03T11:23:43.198" v="6585" actId="1076"/>
          <ac:spMkLst>
            <pc:docMk/>
            <pc:sldMk cId="1044726373" sldId="257"/>
            <ac:spMk id="32" creationId="{912C3B16-B9AD-B83F-A9CD-25FB18E23481}"/>
          </ac:spMkLst>
        </pc:spChg>
        <pc:spChg chg="add del mod">
          <ac:chgData name="Maryan Muhumed (2029256)" userId="923d6e8b-19e0-4e3b-8c23-1642577e2e47" providerId="ADAL" clId="{4E481F38-B7ED-0F4F-864F-A74F727C0DB0}" dt="2026-07-01T10:44:14.325" v="4657" actId="478"/>
          <ac:spMkLst>
            <pc:docMk/>
            <pc:sldMk cId="1044726373" sldId="257"/>
            <ac:spMk id="33" creationId="{27331145-3C97-9BF1-AC1B-3193FD4B58AD}"/>
          </ac:spMkLst>
        </pc:spChg>
        <pc:spChg chg="add mod">
          <ac:chgData name="Maryan Muhumed (2029256)" userId="923d6e8b-19e0-4e3b-8c23-1642577e2e47" providerId="ADAL" clId="{4E481F38-B7ED-0F4F-864F-A74F727C0DB0}" dt="2026-07-03T11:23:36.669" v="6584" actId="1076"/>
          <ac:spMkLst>
            <pc:docMk/>
            <pc:sldMk cId="1044726373" sldId="257"/>
            <ac:spMk id="34" creationId="{83E4AC54-7D27-A559-E10D-0EFB13B72777}"/>
          </ac:spMkLst>
        </pc:spChg>
        <pc:spChg chg="add del">
          <ac:chgData name="Maryan Muhumed (2029256)" userId="923d6e8b-19e0-4e3b-8c23-1642577e2e47" providerId="ADAL" clId="{4E481F38-B7ED-0F4F-864F-A74F727C0DB0}" dt="2026-07-01T10:51:40.138" v="4688"/>
          <ac:spMkLst>
            <pc:docMk/>
            <pc:sldMk cId="1044726373" sldId="257"/>
            <ac:spMk id="35" creationId="{8E6DF5A9-85F4-E3CC-0A9D-F99F2BC92AB1}"/>
          </ac:spMkLst>
        </pc:spChg>
        <pc:spChg chg="add del">
          <ac:chgData name="Maryan Muhumed (2029256)" userId="923d6e8b-19e0-4e3b-8c23-1642577e2e47" providerId="ADAL" clId="{4E481F38-B7ED-0F4F-864F-A74F727C0DB0}" dt="2026-07-01T10:59:23.354" v="4705"/>
          <ac:spMkLst>
            <pc:docMk/>
            <pc:sldMk cId="1044726373" sldId="257"/>
            <ac:spMk id="37" creationId="{D5FA5372-2E72-C9A6-1C00-53A4D7ECA091}"/>
          </ac:spMkLst>
        </pc:spChg>
        <pc:spChg chg="add del mod">
          <ac:chgData name="Maryan Muhumed (2029256)" userId="923d6e8b-19e0-4e3b-8c23-1642577e2e47" providerId="ADAL" clId="{4E481F38-B7ED-0F4F-864F-A74F727C0DB0}" dt="2026-07-01T11:08:55.867" v="4753"/>
          <ac:spMkLst>
            <pc:docMk/>
            <pc:sldMk cId="1044726373" sldId="257"/>
            <ac:spMk id="39" creationId="{769CD5E1-FE71-4A4E-FB5E-808E55EEDBCA}"/>
          </ac:spMkLst>
        </pc:spChg>
        <pc:spChg chg="add mod">
          <ac:chgData name="Maryan Muhumed (2029256)" userId="923d6e8b-19e0-4e3b-8c23-1642577e2e47" providerId="ADAL" clId="{4E481F38-B7ED-0F4F-864F-A74F727C0DB0}" dt="2026-07-03T11:22:58.676" v="6579" actId="1076"/>
          <ac:spMkLst>
            <pc:docMk/>
            <pc:sldMk cId="1044726373" sldId="257"/>
            <ac:spMk id="40" creationId="{6A518D8D-637E-BDC0-2AE8-E5FA5A90AAFC}"/>
          </ac:spMkLst>
        </pc:spChg>
        <pc:graphicFrameChg chg="mod modGraphic">
          <ac:chgData name="Maryan Muhumed (2029256)" userId="923d6e8b-19e0-4e3b-8c23-1642577e2e47" providerId="ADAL" clId="{4E481F38-B7ED-0F4F-864F-A74F727C0DB0}" dt="2026-07-03T08:05:50.106" v="5732" actId="1076"/>
          <ac:graphicFrameMkLst>
            <pc:docMk/>
            <pc:sldMk cId="1044726373" sldId="257"/>
            <ac:graphicFrameMk id="9" creationId="{B01C38D9-5CE9-B37E-A281-6A24DBA6CE44}"/>
          </ac:graphicFrameMkLst>
        </pc:graphicFrameChg>
        <pc:graphicFrameChg chg="add del mod modGraphic">
          <ac:chgData name="Maryan Muhumed (2029256)" userId="923d6e8b-19e0-4e3b-8c23-1642577e2e47" providerId="ADAL" clId="{4E481F38-B7ED-0F4F-864F-A74F727C0DB0}" dt="2026-07-01T08:44:44.764" v="1638" actId="478"/>
          <ac:graphicFrameMkLst>
            <pc:docMk/>
            <pc:sldMk cId="1044726373" sldId="257"/>
            <ac:graphicFrameMk id="23" creationId="{F0F89BFE-5506-75A3-3EA9-86D15E445BA4}"/>
          </ac:graphicFrameMkLst>
        </pc:graphicFrameChg>
        <pc:graphicFrameChg chg="add del mod modGraphic">
          <ac:chgData name="Maryan Muhumed (2029256)" userId="923d6e8b-19e0-4e3b-8c23-1642577e2e47" providerId="ADAL" clId="{4E481F38-B7ED-0F4F-864F-A74F727C0DB0}" dt="2026-07-01T10:26:39.947" v="3757" actId="478"/>
          <ac:graphicFrameMkLst>
            <pc:docMk/>
            <pc:sldMk cId="1044726373" sldId="257"/>
            <ac:graphicFrameMk id="28" creationId="{094B8987-A1AD-C752-21DC-2A27B5D1EF05}"/>
          </ac:graphicFrameMkLst>
        </pc:graphicFrameChg>
        <pc:graphicFrameChg chg="add del">
          <ac:chgData name="Maryan Muhumed (2029256)" userId="923d6e8b-19e0-4e3b-8c23-1642577e2e47" providerId="ADAL" clId="{4E481F38-B7ED-0F4F-864F-A74F727C0DB0}" dt="2026-07-03T08:13:02.661" v="5791" actId="26606"/>
          <ac:graphicFrameMkLst>
            <pc:docMk/>
            <pc:sldMk cId="1044726373" sldId="257"/>
            <ac:graphicFrameMk id="1037" creationId="{523230A0-10F7-DE5D-36BB-2E5A21FEB317}"/>
          </ac:graphicFrameMkLst>
        </pc:graphicFrameChg>
        <pc:picChg chg="add del mod">
          <ac:chgData name="Maryan Muhumed (2029256)" userId="923d6e8b-19e0-4e3b-8c23-1642577e2e47" providerId="ADAL" clId="{4E481F38-B7ED-0F4F-864F-A74F727C0DB0}" dt="2026-07-01T10:52:10.910" v="4699" actId="478"/>
          <ac:picMkLst>
            <pc:docMk/>
            <pc:sldMk cId="1044726373" sldId="257"/>
            <ac:picMk id="36" creationId="{BDE1BAB7-06B8-15D2-F2FC-93836FBCF8AE}"/>
          </ac:picMkLst>
        </pc:picChg>
        <pc:picChg chg="add mod">
          <ac:chgData name="Maryan Muhumed (2029256)" userId="923d6e8b-19e0-4e3b-8c23-1642577e2e47" providerId="ADAL" clId="{4E481F38-B7ED-0F4F-864F-A74F727C0DB0}" dt="2026-07-03T11:22:54.012" v="6578" actId="1076"/>
          <ac:picMkLst>
            <pc:docMk/>
            <pc:sldMk cId="1044726373" sldId="257"/>
            <ac:picMk id="38" creationId="{BC3562A4-284D-5F79-0C8D-245D39689E57}"/>
          </ac:picMkLst>
        </pc:picChg>
        <pc:picChg chg="add mod">
          <ac:chgData name="Maryan Muhumed (2029256)" userId="923d6e8b-19e0-4e3b-8c23-1642577e2e47" providerId="ADAL" clId="{4E481F38-B7ED-0F4F-864F-A74F727C0DB0}" dt="2026-07-03T11:24:14.383" v="6588" actId="1076"/>
          <ac:picMkLst>
            <pc:docMk/>
            <pc:sldMk cId="1044726373" sldId="257"/>
            <ac:picMk id="41" creationId="{C78557CF-448A-D731-54D7-F1307315A282}"/>
          </ac:picMkLst>
        </pc:picChg>
        <pc:picChg chg="add del mod">
          <ac:chgData name="Maryan Muhumed (2029256)" userId="923d6e8b-19e0-4e3b-8c23-1642577e2e47" providerId="ADAL" clId="{4E481F38-B7ED-0F4F-864F-A74F727C0DB0}" dt="2026-07-01T11:45:17.039" v="5723" actId="478"/>
          <ac:picMkLst>
            <pc:docMk/>
            <pc:sldMk cId="1044726373" sldId="257"/>
            <ac:picMk id="43" creationId="{473E5C6C-0138-E0CF-3C0C-40475550F209}"/>
          </ac:picMkLst>
        </pc:picChg>
        <pc:picChg chg="add del mod">
          <ac:chgData name="Maryan Muhumed (2029256)" userId="923d6e8b-19e0-4e3b-8c23-1642577e2e47" providerId="ADAL" clId="{4E481F38-B7ED-0F4F-864F-A74F727C0DB0}" dt="2026-07-01T09:11:30.475" v="2313" actId="478"/>
          <ac:picMkLst>
            <pc:docMk/>
            <pc:sldMk cId="1044726373" sldId="257"/>
            <ac:picMk id="1026" creationId="{813D4F28-A4FE-53E0-0F87-7E6B5D2D893A}"/>
          </ac:picMkLst>
        </pc:picChg>
        <pc:picChg chg="add del mod">
          <ac:chgData name="Maryan Muhumed (2029256)" userId="923d6e8b-19e0-4e3b-8c23-1642577e2e47" providerId="ADAL" clId="{4E481F38-B7ED-0F4F-864F-A74F727C0DB0}" dt="2026-07-01T11:06:41.086" v="4752" actId="478"/>
          <ac:picMkLst>
            <pc:docMk/>
            <pc:sldMk cId="1044726373" sldId="257"/>
            <ac:picMk id="1028" creationId="{5E43BD61-C014-9117-225F-539BEB4D7AE8}"/>
          </ac:picMkLst>
        </pc:picChg>
        <pc:picChg chg="add del mod">
          <ac:chgData name="Maryan Muhumed (2029256)" userId="923d6e8b-19e0-4e3b-8c23-1642577e2e47" providerId="ADAL" clId="{4E481F38-B7ED-0F4F-864F-A74F727C0DB0}" dt="2026-07-03T11:22:40.112" v="6575" actId="478"/>
          <ac:picMkLst>
            <pc:docMk/>
            <pc:sldMk cId="1044726373" sldId="257"/>
            <ac:picMk id="1034" creationId="{C43F421E-9CF9-2695-F07A-0901EC1CD618}"/>
          </ac:picMkLst>
        </pc:picChg>
        <pc:picChg chg="add del">
          <ac:chgData name="Maryan Muhumed (2029256)" userId="923d6e8b-19e0-4e3b-8c23-1642577e2e47" providerId="ADAL" clId="{4E481F38-B7ED-0F4F-864F-A74F727C0DB0}" dt="2026-07-01T11:43:12.405" v="5703"/>
          <ac:picMkLst>
            <pc:docMk/>
            <pc:sldMk cId="1044726373" sldId="257"/>
            <ac:picMk id="1036" creationId="{F4916B06-0FC8-B6DA-93C1-7C95F7765F9D}"/>
          </ac:picMkLst>
        </pc:picChg>
      </pc:sldChg>
      <pc:sldChg chg="addSp delSp modSp new mod setBg delDesignElem">
        <pc:chgData name="Maryan Muhumed (2029256)" userId="923d6e8b-19e0-4e3b-8c23-1642577e2e47" providerId="ADAL" clId="{4E481F38-B7ED-0F4F-864F-A74F727C0DB0}" dt="2026-07-01T11:15:42.706" v="4965" actId="26606"/>
        <pc:sldMkLst>
          <pc:docMk/>
          <pc:sldMk cId="2485851205" sldId="258"/>
        </pc:sldMkLst>
        <pc:spChg chg="mod">
          <ac:chgData name="Maryan Muhumed (2029256)" userId="923d6e8b-19e0-4e3b-8c23-1642577e2e47" providerId="ADAL" clId="{4E481F38-B7ED-0F4F-864F-A74F727C0DB0}" dt="2026-07-01T11:15:42.706" v="4965" actId="26606"/>
          <ac:spMkLst>
            <pc:docMk/>
            <pc:sldMk cId="2485851205" sldId="258"/>
            <ac:spMk id="2" creationId="{5A2E1676-9D83-AD12-661A-7793B306333E}"/>
          </ac:spMkLst>
        </pc:spChg>
        <pc:spChg chg="mod ord">
          <ac:chgData name="Maryan Muhumed (2029256)" userId="923d6e8b-19e0-4e3b-8c23-1642577e2e47" providerId="ADAL" clId="{4E481F38-B7ED-0F4F-864F-A74F727C0DB0}" dt="2026-07-01T11:15:42.706" v="4965" actId="26606"/>
          <ac:spMkLst>
            <pc:docMk/>
            <pc:sldMk cId="2485851205" sldId="258"/>
            <ac:spMk id="3" creationId="{EDB23760-2493-62E7-5CCF-32DB25CFB8AF}"/>
          </ac:spMkLst>
        </pc:spChg>
        <pc:spChg chg="add">
          <ac:chgData name="Maryan Muhumed (2029256)" userId="923d6e8b-19e0-4e3b-8c23-1642577e2e47" providerId="ADAL" clId="{4E481F38-B7ED-0F4F-864F-A74F727C0DB0}" dt="2026-07-01T11:15:42.706" v="4965" actId="26606"/>
          <ac:spMkLst>
            <pc:docMk/>
            <pc:sldMk cId="2485851205" sldId="258"/>
            <ac:spMk id="9" creationId="{85F55C16-BC21-49EF-A4FF-C3155BB93BD3}"/>
          </ac:spMkLst>
        </pc:spChg>
        <pc:spChg chg="add del">
          <ac:chgData name="Maryan Muhumed (2029256)" userId="923d6e8b-19e0-4e3b-8c23-1642577e2e47" providerId="ADAL" clId="{4E481F38-B7ED-0F4F-864F-A74F727C0DB0}" dt="2026-07-01T09:09:59.073" v="2302"/>
          <ac:spMkLst>
            <pc:docMk/>
            <pc:sldMk cId="2485851205" sldId="258"/>
            <ac:spMk id="10" creationId="{EDDBB197-D710-4A4F-A9CA-FD2177498BE8}"/>
          </ac:spMkLst>
        </pc:spChg>
        <pc:spChg chg="add">
          <ac:chgData name="Maryan Muhumed (2029256)" userId="923d6e8b-19e0-4e3b-8c23-1642577e2e47" providerId="ADAL" clId="{4E481F38-B7ED-0F4F-864F-A74F727C0DB0}" dt="2026-07-01T11:15:42.706" v="4965" actId="26606"/>
          <ac:spMkLst>
            <pc:docMk/>
            <pc:sldMk cId="2485851205" sldId="258"/>
            <ac:spMk id="11" creationId="{0C5F069E-AFE6-4825-8945-46F2918A5019}"/>
          </ac:spMkLst>
        </pc:spChg>
        <pc:spChg chg="add del">
          <ac:chgData name="Maryan Muhumed (2029256)" userId="923d6e8b-19e0-4e3b-8c23-1642577e2e47" providerId="ADAL" clId="{4E481F38-B7ED-0F4F-864F-A74F727C0DB0}" dt="2026-07-01T09:09:59.073" v="2302"/>
          <ac:spMkLst>
            <pc:docMk/>
            <pc:sldMk cId="2485851205" sldId="258"/>
            <ac:spMk id="12" creationId="{975D1CFA-2CDB-4B64-BD9F-85744E8DA12F}"/>
          </ac:spMkLst>
        </pc:spChg>
        <pc:grpChg chg="add del">
          <ac:chgData name="Maryan Muhumed (2029256)" userId="923d6e8b-19e0-4e3b-8c23-1642577e2e47" providerId="ADAL" clId="{4E481F38-B7ED-0F4F-864F-A74F727C0DB0}" dt="2026-07-01T09:09:59.073" v="2302"/>
          <ac:grpSpMkLst>
            <pc:docMk/>
            <pc:sldMk cId="2485851205" sldId="258"/>
            <ac:grpSpMk id="14" creationId="{25EE5136-01F1-466C-962D-BA9B4C6757AA}"/>
          </ac:grpSpMkLst>
        </pc:grpChg>
        <pc:picChg chg="add mod">
          <ac:chgData name="Maryan Muhumed (2029256)" userId="923d6e8b-19e0-4e3b-8c23-1642577e2e47" providerId="ADAL" clId="{4E481F38-B7ED-0F4F-864F-A74F727C0DB0}" dt="2026-07-01T11:15:42.706" v="4965" actId="26606"/>
          <ac:picMkLst>
            <pc:docMk/>
            <pc:sldMk cId="2485851205" sldId="258"/>
            <ac:picMk id="7" creationId="{EA35197C-92C5-6280-FAEC-1CDEA85D1024}"/>
          </ac:picMkLst>
        </pc:picChg>
      </pc:sldChg>
      <pc:sldChg chg="addSp delSp modSp new del mod setBg modClrScheme chgLayout">
        <pc:chgData name="Maryan Muhumed (2029256)" userId="923d6e8b-19e0-4e3b-8c23-1642577e2e47" providerId="ADAL" clId="{4E481F38-B7ED-0F4F-864F-A74F727C0DB0}" dt="2026-07-03T08:13:37.131" v="5796" actId="2696"/>
        <pc:sldMkLst>
          <pc:docMk/>
          <pc:sldMk cId="2299768503" sldId="259"/>
        </pc:sldMkLst>
        <pc:spChg chg="del mod ord">
          <ac:chgData name="Maryan Muhumed (2029256)" userId="923d6e8b-19e0-4e3b-8c23-1642577e2e47" providerId="ADAL" clId="{4E481F38-B7ED-0F4F-864F-A74F727C0DB0}" dt="2026-06-22T11:07:11.186" v="516" actId="700"/>
          <ac:spMkLst>
            <pc:docMk/>
            <pc:sldMk cId="2299768503" sldId="259"/>
            <ac:spMk id="2" creationId="{2C88CCD3-4C8B-9ADF-265B-E812EF1115F7}"/>
          </ac:spMkLst>
        </pc:spChg>
        <pc:spChg chg="del">
          <ac:chgData name="Maryan Muhumed (2029256)" userId="923d6e8b-19e0-4e3b-8c23-1642577e2e47" providerId="ADAL" clId="{4E481F38-B7ED-0F4F-864F-A74F727C0DB0}" dt="2026-06-22T11:07:11.186" v="516" actId="700"/>
          <ac:spMkLst>
            <pc:docMk/>
            <pc:sldMk cId="2299768503" sldId="259"/>
            <ac:spMk id="3" creationId="{23E0A4A5-1E58-D5B7-4C67-0D6CCB436283}"/>
          </ac:spMkLst>
        </pc:spChg>
        <pc:spChg chg="del mod ord">
          <ac:chgData name="Maryan Muhumed (2029256)" userId="923d6e8b-19e0-4e3b-8c23-1642577e2e47" providerId="ADAL" clId="{4E481F38-B7ED-0F4F-864F-A74F727C0DB0}" dt="2026-06-22T11:07:11.186" v="516" actId="700"/>
          <ac:spMkLst>
            <pc:docMk/>
            <pc:sldMk cId="2299768503" sldId="259"/>
            <ac:spMk id="4" creationId="{6764F0EE-9B40-CB72-0550-20B34C54D5C5}"/>
          </ac:spMkLst>
        </pc:spChg>
        <pc:spChg chg="add mod ord">
          <ac:chgData name="Maryan Muhumed (2029256)" userId="923d6e8b-19e0-4e3b-8c23-1642577e2e47" providerId="ADAL" clId="{4E481F38-B7ED-0F4F-864F-A74F727C0DB0}" dt="2026-07-01T11:44:14.211" v="5717" actId="26606"/>
          <ac:spMkLst>
            <pc:docMk/>
            <pc:sldMk cId="2299768503" sldId="259"/>
            <ac:spMk id="5" creationId="{D2814A70-8C70-D3D4-6FF9-ADEEB71160DD}"/>
          </ac:spMkLst>
        </pc:spChg>
        <pc:spChg chg="add del mod ord">
          <ac:chgData name="Maryan Muhumed (2029256)" userId="923d6e8b-19e0-4e3b-8c23-1642577e2e47" providerId="ADAL" clId="{4E481F38-B7ED-0F4F-864F-A74F727C0DB0}" dt="2026-06-22T11:07:37.544" v="541" actId="700"/>
          <ac:spMkLst>
            <pc:docMk/>
            <pc:sldMk cId="2299768503" sldId="259"/>
            <ac:spMk id="6" creationId="{16B5A8BE-8EA5-532E-AEF0-55F7939D27E3}"/>
          </ac:spMkLst>
        </pc:spChg>
        <pc:spChg chg="add mod ord">
          <ac:chgData name="Maryan Muhumed (2029256)" userId="923d6e8b-19e0-4e3b-8c23-1642577e2e47" providerId="ADAL" clId="{4E481F38-B7ED-0F4F-864F-A74F727C0DB0}" dt="2026-07-01T11:44:14.211" v="5717" actId="26606"/>
          <ac:spMkLst>
            <pc:docMk/>
            <pc:sldMk cId="2299768503" sldId="259"/>
            <ac:spMk id="7" creationId="{954C40E9-B748-01A2-0513-66CAB1EAF7C7}"/>
          </ac:spMkLst>
        </pc:spChg>
        <pc:spChg chg="add">
          <ac:chgData name="Maryan Muhumed (2029256)" userId="923d6e8b-19e0-4e3b-8c23-1642577e2e47" providerId="ADAL" clId="{4E481F38-B7ED-0F4F-864F-A74F727C0DB0}" dt="2026-07-01T11:44:14.211" v="5717" actId="26606"/>
          <ac:spMkLst>
            <pc:docMk/>
            <pc:sldMk cId="2299768503" sldId="259"/>
            <ac:spMk id="12" creationId="{1BB867FF-FC45-48F7-8104-F89BE54909F1}"/>
          </ac:spMkLst>
        </pc:spChg>
        <pc:spChg chg="add">
          <ac:chgData name="Maryan Muhumed (2029256)" userId="923d6e8b-19e0-4e3b-8c23-1642577e2e47" providerId="ADAL" clId="{4E481F38-B7ED-0F4F-864F-A74F727C0DB0}" dt="2026-07-01T11:44:14.211" v="5717" actId="26606"/>
          <ac:spMkLst>
            <pc:docMk/>
            <pc:sldMk cId="2299768503" sldId="259"/>
            <ac:spMk id="14" creationId="{8BB56887-D0D5-4F0C-9E19-7247EB83C8B7}"/>
          </ac:spMkLst>
        </pc:spChg>
        <pc:spChg chg="add">
          <ac:chgData name="Maryan Muhumed (2029256)" userId="923d6e8b-19e0-4e3b-8c23-1642577e2e47" providerId="ADAL" clId="{4E481F38-B7ED-0F4F-864F-A74F727C0DB0}" dt="2026-07-01T11:44:14.211" v="5717" actId="26606"/>
          <ac:spMkLst>
            <pc:docMk/>
            <pc:sldMk cId="2299768503" sldId="259"/>
            <ac:spMk id="16" creationId="{081E4A58-353D-44AE-B2FC-2A74E2E400F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4C071E-7A08-D943-9857-AD06F74DBE5A}" type="datetimeFigureOut">
              <a:rPr lang="en-US" smtClean="0"/>
              <a:t>7/3/26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5E3F12-F1D8-414F-BB74-4065041364D7}" type="slidenum">
              <a:rPr lang="en-US" smtClean="0"/>
              <a:t>‹#›</a:t>
            </a:fld>
            <a:endParaRPr lang="en-US"/>
          </a:p>
        </p:txBody>
      </p:sp>
    </p:spTree>
    <p:extLst>
      <p:ext uri="{BB962C8B-B14F-4D97-AF65-F5344CB8AC3E}">
        <p14:creationId xmlns:p14="http://schemas.microsoft.com/office/powerpoint/2010/main" val="1883580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5E3F12-F1D8-414F-BB74-4065041364D7}" type="slidenum">
              <a:rPr lang="en-US" smtClean="0"/>
              <a:t>1</a:t>
            </a:fld>
            <a:endParaRPr lang="en-US"/>
          </a:p>
        </p:txBody>
      </p:sp>
    </p:spTree>
    <p:extLst>
      <p:ext uri="{BB962C8B-B14F-4D97-AF65-F5344CB8AC3E}">
        <p14:creationId xmlns:p14="http://schemas.microsoft.com/office/powerpoint/2010/main" val="18052092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46968-5EFF-5748-7AD1-4205BD00E23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F2FB879-A414-F375-7BE1-4B2E34ED590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E322F620-0FD2-6CE1-1927-4DDC9AF0B15B}"/>
              </a:ext>
            </a:extLst>
          </p:cNvPr>
          <p:cNvSpPr>
            <a:spLocks noGrp="1"/>
          </p:cNvSpPr>
          <p:nvPr>
            <p:ph type="dt" sz="half" idx="10"/>
          </p:nvPr>
        </p:nvSpPr>
        <p:spPr/>
        <p:txBody>
          <a:bodyPr/>
          <a:lstStyle/>
          <a:p>
            <a:fld id="{1BD0637F-06A7-1C49-B4DC-14BEEB7B42EA}" type="datetimeFigureOut">
              <a:rPr lang="en-US" smtClean="0"/>
              <a:t>7/3/26</a:t>
            </a:fld>
            <a:endParaRPr lang="en-US"/>
          </a:p>
        </p:txBody>
      </p:sp>
      <p:sp>
        <p:nvSpPr>
          <p:cNvPr id="5" name="Footer Placeholder 4">
            <a:extLst>
              <a:ext uri="{FF2B5EF4-FFF2-40B4-BE49-F238E27FC236}">
                <a16:creationId xmlns:a16="http://schemas.microsoft.com/office/drawing/2014/main" id="{1EBCB711-7453-9625-F65A-2624015DE7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2A31C7-CA33-34B4-9D0A-D7414CDC53B1}"/>
              </a:ext>
            </a:extLst>
          </p:cNvPr>
          <p:cNvSpPr>
            <a:spLocks noGrp="1"/>
          </p:cNvSpPr>
          <p:nvPr>
            <p:ph type="sldNum" sz="quarter" idx="12"/>
          </p:nvPr>
        </p:nvSpPr>
        <p:spPr/>
        <p:txBody>
          <a:bodyPr/>
          <a:lstStyle/>
          <a:p>
            <a:fld id="{9EF5B6EF-6ABC-6D48-ABAF-2639A45F5041}" type="slidenum">
              <a:rPr lang="en-US" smtClean="0"/>
              <a:t>‹#›</a:t>
            </a:fld>
            <a:endParaRPr lang="en-US"/>
          </a:p>
        </p:txBody>
      </p:sp>
    </p:spTree>
    <p:extLst>
      <p:ext uri="{BB962C8B-B14F-4D97-AF65-F5344CB8AC3E}">
        <p14:creationId xmlns:p14="http://schemas.microsoft.com/office/powerpoint/2010/main" val="7090556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FC516-BCC9-89A4-B295-2EA0698394A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8B34DA3-7DA7-B0CB-53EF-3DB3C008D1C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8494C9D-5647-840A-2CFC-E758F8705B23}"/>
              </a:ext>
            </a:extLst>
          </p:cNvPr>
          <p:cNvSpPr>
            <a:spLocks noGrp="1"/>
          </p:cNvSpPr>
          <p:nvPr>
            <p:ph type="dt" sz="half" idx="10"/>
          </p:nvPr>
        </p:nvSpPr>
        <p:spPr/>
        <p:txBody>
          <a:bodyPr/>
          <a:lstStyle/>
          <a:p>
            <a:fld id="{1BD0637F-06A7-1C49-B4DC-14BEEB7B42EA}" type="datetimeFigureOut">
              <a:rPr lang="en-US" smtClean="0"/>
              <a:t>7/3/26</a:t>
            </a:fld>
            <a:endParaRPr lang="en-US"/>
          </a:p>
        </p:txBody>
      </p:sp>
      <p:sp>
        <p:nvSpPr>
          <p:cNvPr id="5" name="Footer Placeholder 4">
            <a:extLst>
              <a:ext uri="{FF2B5EF4-FFF2-40B4-BE49-F238E27FC236}">
                <a16:creationId xmlns:a16="http://schemas.microsoft.com/office/drawing/2014/main" id="{CEF1813D-30BE-8978-4B35-AD9675FA34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EDFCB08-E5EE-748B-E4DE-5542E3A74780}"/>
              </a:ext>
            </a:extLst>
          </p:cNvPr>
          <p:cNvSpPr>
            <a:spLocks noGrp="1"/>
          </p:cNvSpPr>
          <p:nvPr>
            <p:ph type="sldNum" sz="quarter" idx="12"/>
          </p:nvPr>
        </p:nvSpPr>
        <p:spPr/>
        <p:txBody>
          <a:bodyPr/>
          <a:lstStyle/>
          <a:p>
            <a:fld id="{9EF5B6EF-6ABC-6D48-ABAF-2639A45F5041}" type="slidenum">
              <a:rPr lang="en-US" smtClean="0"/>
              <a:t>‹#›</a:t>
            </a:fld>
            <a:endParaRPr lang="en-US"/>
          </a:p>
        </p:txBody>
      </p:sp>
    </p:spTree>
    <p:extLst>
      <p:ext uri="{BB962C8B-B14F-4D97-AF65-F5344CB8AC3E}">
        <p14:creationId xmlns:p14="http://schemas.microsoft.com/office/powerpoint/2010/main" val="4060973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9B37D-0091-93DB-764D-1AA125D7693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85192F3D-AF78-3DBB-9430-5618B9EBF61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690E129-5AB6-5453-6723-4AA0729292A8}"/>
              </a:ext>
            </a:extLst>
          </p:cNvPr>
          <p:cNvSpPr>
            <a:spLocks noGrp="1"/>
          </p:cNvSpPr>
          <p:nvPr>
            <p:ph type="dt" sz="half" idx="10"/>
          </p:nvPr>
        </p:nvSpPr>
        <p:spPr/>
        <p:txBody>
          <a:bodyPr/>
          <a:lstStyle/>
          <a:p>
            <a:fld id="{1BD0637F-06A7-1C49-B4DC-14BEEB7B42EA}" type="datetimeFigureOut">
              <a:rPr lang="en-US" smtClean="0"/>
              <a:t>7/3/26</a:t>
            </a:fld>
            <a:endParaRPr lang="en-US"/>
          </a:p>
        </p:txBody>
      </p:sp>
      <p:sp>
        <p:nvSpPr>
          <p:cNvPr id="5" name="Footer Placeholder 4">
            <a:extLst>
              <a:ext uri="{FF2B5EF4-FFF2-40B4-BE49-F238E27FC236}">
                <a16:creationId xmlns:a16="http://schemas.microsoft.com/office/drawing/2014/main" id="{61A8D8BE-E9A9-29B7-B04C-BD1E91A7CE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CAAF855-2F2D-7DA9-8F20-19E35D667680}"/>
              </a:ext>
            </a:extLst>
          </p:cNvPr>
          <p:cNvSpPr>
            <a:spLocks noGrp="1"/>
          </p:cNvSpPr>
          <p:nvPr>
            <p:ph type="sldNum" sz="quarter" idx="12"/>
          </p:nvPr>
        </p:nvSpPr>
        <p:spPr/>
        <p:txBody>
          <a:bodyPr/>
          <a:lstStyle/>
          <a:p>
            <a:fld id="{9EF5B6EF-6ABC-6D48-ABAF-2639A45F5041}" type="slidenum">
              <a:rPr lang="en-US" smtClean="0"/>
              <a:t>‹#›</a:t>
            </a:fld>
            <a:endParaRPr lang="en-US"/>
          </a:p>
        </p:txBody>
      </p:sp>
    </p:spTree>
    <p:extLst>
      <p:ext uri="{BB962C8B-B14F-4D97-AF65-F5344CB8AC3E}">
        <p14:creationId xmlns:p14="http://schemas.microsoft.com/office/powerpoint/2010/main" val="3702384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5C0F3-AABC-C44B-F83A-72A6215172B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B4C4301-919F-733B-6524-DAD715A07B7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574B16C-0D55-B331-EA17-2516C5C1485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21E85CA1-2F4B-CB19-A421-4037E7C54748}"/>
              </a:ext>
            </a:extLst>
          </p:cNvPr>
          <p:cNvSpPr>
            <a:spLocks noGrp="1"/>
          </p:cNvSpPr>
          <p:nvPr>
            <p:ph type="dt" sz="half" idx="10"/>
          </p:nvPr>
        </p:nvSpPr>
        <p:spPr/>
        <p:txBody>
          <a:bodyPr/>
          <a:lstStyle/>
          <a:p>
            <a:fld id="{1BD0637F-06A7-1C49-B4DC-14BEEB7B42EA}" type="datetimeFigureOut">
              <a:rPr lang="en-US" smtClean="0"/>
              <a:t>7/3/26</a:t>
            </a:fld>
            <a:endParaRPr lang="en-US"/>
          </a:p>
        </p:txBody>
      </p:sp>
      <p:sp>
        <p:nvSpPr>
          <p:cNvPr id="6" name="Footer Placeholder 5">
            <a:extLst>
              <a:ext uri="{FF2B5EF4-FFF2-40B4-BE49-F238E27FC236}">
                <a16:creationId xmlns:a16="http://schemas.microsoft.com/office/drawing/2014/main" id="{BB7A4E6F-BECB-61DD-1FB9-EAF38B7CB1F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F47AE57-4BFF-BACB-49A7-3F886AF06F6E}"/>
              </a:ext>
            </a:extLst>
          </p:cNvPr>
          <p:cNvSpPr>
            <a:spLocks noGrp="1"/>
          </p:cNvSpPr>
          <p:nvPr>
            <p:ph type="sldNum" sz="quarter" idx="12"/>
          </p:nvPr>
        </p:nvSpPr>
        <p:spPr/>
        <p:txBody>
          <a:bodyPr/>
          <a:lstStyle/>
          <a:p>
            <a:fld id="{9EF5B6EF-6ABC-6D48-ABAF-2639A45F5041}" type="slidenum">
              <a:rPr lang="en-US" smtClean="0"/>
              <a:t>‹#›</a:t>
            </a:fld>
            <a:endParaRPr lang="en-US"/>
          </a:p>
        </p:txBody>
      </p:sp>
    </p:spTree>
    <p:extLst>
      <p:ext uri="{BB962C8B-B14F-4D97-AF65-F5344CB8AC3E}">
        <p14:creationId xmlns:p14="http://schemas.microsoft.com/office/powerpoint/2010/main" val="676286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BFD03-17F3-357F-F79D-F065986D64A8}"/>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CBBF041-6433-7506-9359-2064A86E80D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A0F8932-E465-0369-8804-DB493CC30BA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7B5FB5C1-0733-7921-A8DA-55E5EC63985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417FB84-A3CB-A648-69CD-AF2BC4A1C73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3D97BE8-BB6B-82FA-047B-4ABFFB326970}"/>
              </a:ext>
            </a:extLst>
          </p:cNvPr>
          <p:cNvSpPr>
            <a:spLocks noGrp="1"/>
          </p:cNvSpPr>
          <p:nvPr>
            <p:ph type="dt" sz="half" idx="10"/>
          </p:nvPr>
        </p:nvSpPr>
        <p:spPr/>
        <p:txBody>
          <a:bodyPr/>
          <a:lstStyle/>
          <a:p>
            <a:fld id="{1BD0637F-06A7-1C49-B4DC-14BEEB7B42EA}" type="datetimeFigureOut">
              <a:rPr lang="en-US" smtClean="0"/>
              <a:t>7/3/26</a:t>
            </a:fld>
            <a:endParaRPr lang="en-US"/>
          </a:p>
        </p:txBody>
      </p:sp>
      <p:sp>
        <p:nvSpPr>
          <p:cNvPr id="8" name="Footer Placeholder 7">
            <a:extLst>
              <a:ext uri="{FF2B5EF4-FFF2-40B4-BE49-F238E27FC236}">
                <a16:creationId xmlns:a16="http://schemas.microsoft.com/office/drawing/2014/main" id="{1AAF86BF-6FB6-6B6A-E2C2-7E8A8622611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D251A54-4F77-A83D-3BEC-6CDB7EC37352}"/>
              </a:ext>
            </a:extLst>
          </p:cNvPr>
          <p:cNvSpPr>
            <a:spLocks noGrp="1"/>
          </p:cNvSpPr>
          <p:nvPr>
            <p:ph type="sldNum" sz="quarter" idx="12"/>
          </p:nvPr>
        </p:nvSpPr>
        <p:spPr/>
        <p:txBody>
          <a:bodyPr/>
          <a:lstStyle/>
          <a:p>
            <a:fld id="{9EF5B6EF-6ABC-6D48-ABAF-2639A45F5041}" type="slidenum">
              <a:rPr lang="en-US" smtClean="0"/>
              <a:t>‹#›</a:t>
            </a:fld>
            <a:endParaRPr lang="en-US"/>
          </a:p>
        </p:txBody>
      </p:sp>
    </p:spTree>
    <p:extLst>
      <p:ext uri="{BB962C8B-B14F-4D97-AF65-F5344CB8AC3E}">
        <p14:creationId xmlns:p14="http://schemas.microsoft.com/office/powerpoint/2010/main" val="1139683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59AB-DF12-63B4-ACA8-11BF6278B243}"/>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DFB5BCD-5F29-62FC-6089-E88ED380F80E}"/>
              </a:ext>
            </a:extLst>
          </p:cNvPr>
          <p:cNvSpPr>
            <a:spLocks noGrp="1"/>
          </p:cNvSpPr>
          <p:nvPr>
            <p:ph type="dt" sz="half" idx="10"/>
          </p:nvPr>
        </p:nvSpPr>
        <p:spPr/>
        <p:txBody>
          <a:bodyPr/>
          <a:lstStyle/>
          <a:p>
            <a:fld id="{1BD0637F-06A7-1C49-B4DC-14BEEB7B42EA}" type="datetimeFigureOut">
              <a:rPr lang="en-US" smtClean="0"/>
              <a:t>7/3/26</a:t>
            </a:fld>
            <a:endParaRPr lang="en-US"/>
          </a:p>
        </p:txBody>
      </p:sp>
      <p:sp>
        <p:nvSpPr>
          <p:cNvPr id="4" name="Footer Placeholder 3">
            <a:extLst>
              <a:ext uri="{FF2B5EF4-FFF2-40B4-BE49-F238E27FC236}">
                <a16:creationId xmlns:a16="http://schemas.microsoft.com/office/drawing/2014/main" id="{718DD93B-0801-A322-CA5D-359AEEA738E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46DD682-48D0-F3AB-0F34-33DF186F0FC4}"/>
              </a:ext>
            </a:extLst>
          </p:cNvPr>
          <p:cNvSpPr>
            <a:spLocks noGrp="1"/>
          </p:cNvSpPr>
          <p:nvPr>
            <p:ph type="sldNum" sz="quarter" idx="12"/>
          </p:nvPr>
        </p:nvSpPr>
        <p:spPr/>
        <p:txBody>
          <a:bodyPr/>
          <a:lstStyle/>
          <a:p>
            <a:fld id="{9EF5B6EF-6ABC-6D48-ABAF-2639A45F5041}" type="slidenum">
              <a:rPr lang="en-US" smtClean="0"/>
              <a:t>‹#›</a:t>
            </a:fld>
            <a:endParaRPr lang="en-US"/>
          </a:p>
        </p:txBody>
      </p:sp>
    </p:spTree>
    <p:extLst>
      <p:ext uri="{BB962C8B-B14F-4D97-AF65-F5344CB8AC3E}">
        <p14:creationId xmlns:p14="http://schemas.microsoft.com/office/powerpoint/2010/main" val="18068168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6EE422A-A54B-3428-0B56-9AB2C243156D}"/>
              </a:ext>
            </a:extLst>
          </p:cNvPr>
          <p:cNvSpPr>
            <a:spLocks noGrp="1"/>
          </p:cNvSpPr>
          <p:nvPr>
            <p:ph type="dt" sz="half" idx="10"/>
          </p:nvPr>
        </p:nvSpPr>
        <p:spPr/>
        <p:txBody>
          <a:bodyPr/>
          <a:lstStyle/>
          <a:p>
            <a:fld id="{1BD0637F-06A7-1C49-B4DC-14BEEB7B42EA}" type="datetimeFigureOut">
              <a:rPr lang="en-US" smtClean="0"/>
              <a:t>7/3/26</a:t>
            </a:fld>
            <a:endParaRPr lang="en-US"/>
          </a:p>
        </p:txBody>
      </p:sp>
      <p:sp>
        <p:nvSpPr>
          <p:cNvPr id="3" name="Footer Placeholder 2">
            <a:extLst>
              <a:ext uri="{FF2B5EF4-FFF2-40B4-BE49-F238E27FC236}">
                <a16:creationId xmlns:a16="http://schemas.microsoft.com/office/drawing/2014/main" id="{A2081B20-FBAF-6079-F31B-8A91459B1E5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C51E989-E149-A4C2-93F9-2C15AC0BCCE7}"/>
              </a:ext>
            </a:extLst>
          </p:cNvPr>
          <p:cNvSpPr>
            <a:spLocks noGrp="1"/>
          </p:cNvSpPr>
          <p:nvPr>
            <p:ph type="sldNum" sz="quarter" idx="12"/>
          </p:nvPr>
        </p:nvSpPr>
        <p:spPr/>
        <p:txBody>
          <a:bodyPr/>
          <a:lstStyle/>
          <a:p>
            <a:fld id="{9EF5B6EF-6ABC-6D48-ABAF-2639A45F5041}" type="slidenum">
              <a:rPr lang="en-US" smtClean="0"/>
              <a:t>‹#›</a:t>
            </a:fld>
            <a:endParaRPr lang="en-US"/>
          </a:p>
        </p:txBody>
      </p:sp>
    </p:spTree>
    <p:extLst>
      <p:ext uri="{BB962C8B-B14F-4D97-AF65-F5344CB8AC3E}">
        <p14:creationId xmlns:p14="http://schemas.microsoft.com/office/powerpoint/2010/main" val="4092238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933F1-149C-F6BB-3B22-2E27E67A986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F27FCA4C-2738-A4F8-2F35-2FC6612085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5D3D4665-F3C6-5982-CFA4-F295B2010D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79D880F-B452-6475-6D11-A2B6675E0A03}"/>
              </a:ext>
            </a:extLst>
          </p:cNvPr>
          <p:cNvSpPr>
            <a:spLocks noGrp="1"/>
          </p:cNvSpPr>
          <p:nvPr>
            <p:ph type="dt" sz="half" idx="10"/>
          </p:nvPr>
        </p:nvSpPr>
        <p:spPr/>
        <p:txBody>
          <a:bodyPr/>
          <a:lstStyle/>
          <a:p>
            <a:fld id="{1BD0637F-06A7-1C49-B4DC-14BEEB7B42EA}" type="datetimeFigureOut">
              <a:rPr lang="en-US" smtClean="0"/>
              <a:t>7/3/26</a:t>
            </a:fld>
            <a:endParaRPr lang="en-US"/>
          </a:p>
        </p:txBody>
      </p:sp>
      <p:sp>
        <p:nvSpPr>
          <p:cNvPr id="6" name="Footer Placeholder 5">
            <a:extLst>
              <a:ext uri="{FF2B5EF4-FFF2-40B4-BE49-F238E27FC236}">
                <a16:creationId xmlns:a16="http://schemas.microsoft.com/office/drawing/2014/main" id="{9E233A04-3507-05C9-1F70-F713D27A6B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5F7FCA5-E761-DFB3-776B-810DADDAE20D}"/>
              </a:ext>
            </a:extLst>
          </p:cNvPr>
          <p:cNvSpPr>
            <a:spLocks noGrp="1"/>
          </p:cNvSpPr>
          <p:nvPr>
            <p:ph type="sldNum" sz="quarter" idx="12"/>
          </p:nvPr>
        </p:nvSpPr>
        <p:spPr/>
        <p:txBody>
          <a:bodyPr/>
          <a:lstStyle/>
          <a:p>
            <a:fld id="{9EF5B6EF-6ABC-6D48-ABAF-2639A45F5041}" type="slidenum">
              <a:rPr lang="en-US" smtClean="0"/>
              <a:t>‹#›</a:t>
            </a:fld>
            <a:endParaRPr lang="en-US"/>
          </a:p>
        </p:txBody>
      </p:sp>
    </p:spTree>
    <p:extLst>
      <p:ext uri="{BB962C8B-B14F-4D97-AF65-F5344CB8AC3E}">
        <p14:creationId xmlns:p14="http://schemas.microsoft.com/office/powerpoint/2010/main" val="2295091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AA8C1-9670-A1D5-1FA2-4676C6E8EDF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05564AF2-EED1-54F0-CB3E-9DF980C05A2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16C1A92-BCD7-7710-078F-45DED4643B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27840EF-6272-8768-B04B-A572A4E525FE}"/>
              </a:ext>
            </a:extLst>
          </p:cNvPr>
          <p:cNvSpPr>
            <a:spLocks noGrp="1"/>
          </p:cNvSpPr>
          <p:nvPr>
            <p:ph type="dt" sz="half" idx="10"/>
          </p:nvPr>
        </p:nvSpPr>
        <p:spPr/>
        <p:txBody>
          <a:bodyPr/>
          <a:lstStyle/>
          <a:p>
            <a:fld id="{1BD0637F-06A7-1C49-B4DC-14BEEB7B42EA}" type="datetimeFigureOut">
              <a:rPr lang="en-US" smtClean="0"/>
              <a:t>7/3/26</a:t>
            </a:fld>
            <a:endParaRPr lang="en-US"/>
          </a:p>
        </p:txBody>
      </p:sp>
      <p:sp>
        <p:nvSpPr>
          <p:cNvPr id="6" name="Footer Placeholder 5">
            <a:extLst>
              <a:ext uri="{FF2B5EF4-FFF2-40B4-BE49-F238E27FC236}">
                <a16:creationId xmlns:a16="http://schemas.microsoft.com/office/drawing/2014/main" id="{244F0476-A427-839A-BAD3-A00010C2B10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BA02DE6-B16D-98EE-A186-E4D42F7445CF}"/>
              </a:ext>
            </a:extLst>
          </p:cNvPr>
          <p:cNvSpPr>
            <a:spLocks noGrp="1"/>
          </p:cNvSpPr>
          <p:nvPr>
            <p:ph type="sldNum" sz="quarter" idx="12"/>
          </p:nvPr>
        </p:nvSpPr>
        <p:spPr/>
        <p:txBody>
          <a:bodyPr/>
          <a:lstStyle/>
          <a:p>
            <a:fld id="{9EF5B6EF-6ABC-6D48-ABAF-2639A45F5041}" type="slidenum">
              <a:rPr lang="en-US" smtClean="0"/>
              <a:t>‹#›</a:t>
            </a:fld>
            <a:endParaRPr lang="en-US"/>
          </a:p>
        </p:txBody>
      </p:sp>
    </p:spTree>
    <p:extLst>
      <p:ext uri="{BB962C8B-B14F-4D97-AF65-F5344CB8AC3E}">
        <p14:creationId xmlns:p14="http://schemas.microsoft.com/office/powerpoint/2010/main" val="2789853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B9DF2-5D8F-5C20-37D4-C820DF947FC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4E8931C-76A8-1EDD-5512-ABFA2E89F3D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30B9C4A-F690-6330-1078-78F7D82FE1B7}"/>
              </a:ext>
            </a:extLst>
          </p:cNvPr>
          <p:cNvSpPr>
            <a:spLocks noGrp="1"/>
          </p:cNvSpPr>
          <p:nvPr>
            <p:ph type="dt" sz="half" idx="10"/>
          </p:nvPr>
        </p:nvSpPr>
        <p:spPr/>
        <p:txBody>
          <a:bodyPr/>
          <a:lstStyle/>
          <a:p>
            <a:fld id="{1BD0637F-06A7-1C49-B4DC-14BEEB7B42EA}" type="datetimeFigureOut">
              <a:rPr lang="en-US" smtClean="0"/>
              <a:t>7/3/26</a:t>
            </a:fld>
            <a:endParaRPr lang="en-US"/>
          </a:p>
        </p:txBody>
      </p:sp>
      <p:sp>
        <p:nvSpPr>
          <p:cNvPr id="5" name="Footer Placeholder 4">
            <a:extLst>
              <a:ext uri="{FF2B5EF4-FFF2-40B4-BE49-F238E27FC236}">
                <a16:creationId xmlns:a16="http://schemas.microsoft.com/office/drawing/2014/main" id="{F2555284-F63B-37D7-FCC7-6A7CA9F0D3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84F426-E2C8-8DD2-F1A0-D7C376B14325}"/>
              </a:ext>
            </a:extLst>
          </p:cNvPr>
          <p:cNvSpPr>
            <a:spLocks noGrp="1"/>
          </p:cNvSpPr>
          <p:nvPr>
            <p:ph type="sldNum" sz="quarter" idx="12"/>
          </p:nvPr>
        </p:nvSpPr>
        <p:spPr/>
        <p:txBody>
          <a:bodyPr/>
          <a:lstStyle/>
          <a:p>
            <a:fld id="{9EF5B6EF-6ABC-6D48-ABAF-2639A45F5041}" type="slidenum">
              <a:rPr lang="en-US" smtClean="0"/>
              <a:t>‹#›</a:t>
            </a:fld>
            <a:endParaRPr lang="en-US"/>
          </a:p>
        </p:txBody>
      </p:sp>
    </p:spTree>
    <p:extLst>
      <p:ext uri="{BB962C8B-B14F-4D97-AF65-F5344CB8AC3E}">
        <p14:creationId xmlns:p14="http://schemas.microsoft.com/office/powerpoint/2010/main" val="15384493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BC7668D-B84B-5080-3930-800783D6993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490CA22-F4AA-28AF-5ED5-AB6E6070272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D165366-2D98-B2A8-6875-AB86E0F0E897}"/>
              </a:ext>
            </a:extLst>
          </p:cNvPr>
          <p:cNvSpPr>
            <a:spLocks noGrp="1"/>
          </p:cNvSpPr>
          <p:nvPr>
            <p:ph type="dt" sz="half" idx="10"/>
          </p:nvPr>
        </p:nvSpPr>
        <p:spPr/>
        <p:txBody>
          <a:bodyPr/>
          <a:lstStyle/>
          <a:p>
            <a:fld id="{1BD0637F-06A7-1C49-B4DC-14BEEB7B42EA}" type="datetimeFigureOut">
              <a:rPr lang="en-US" smtClean="0"/>
              <a:t>7/3/26</a:t>
            </a:fld>
            <a:endParaRPr lang="en-US"/>
          </a:p>
        </p:txBody>
      </p:sp>
      <p:sp>
        <p:nvSpPr>
          <p:cNvPr id="5" name="Footer Placeholder 4">
            <a:extLst>
              <a:ext uri="{FF2B5EF4-FFF2-40B4-BE49-F238E27FC236}">
                <a16:creationId xmlns:a16="http://schemas.microsoft.com/office/drawing/2014/main" id="{2BBF8B8A-7BC2-FCAC-779C-57C39F6892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DA66CB-0ECC-60AF-23E0-C988F3349ACE}"/>
              </a:ext>
            </a:extLst>
          </p:cNvPr>
          <p:cNvSpPr>
            <a:spLocks noGrp="1"/>
          </p:cNvSpPr>
          <p:nvPr>
            <p:ph type="sldNum" sz="quarter" idx="12"/>
          </p:nvPr>
        </p:nvSpPr>
        <p:spPr/>
        <p:txBody>
          <a:bodyPr/>
          <a:lstStyle/>
          <a:p>
            <a:fld id="{9EF5B6EF-6ABC-6D48-ABAF-2639A45F5041}" type="slidenum">
              <a:rPr lang="en-US" smtClean="0"/>
              <a:t>‹#›</a:t>
            </a:fld>
            <a:endParaRPr lang="en-US"/>
          </a:p>
        </p:txBody>
      </p:sp>
    </p:spTree>
    <p:extLst>
      <p:ext uri="{BB962C8B-B14F-4D97-AF65-F5344CB8AC3E}">
        <p14:creationId xmlns:p14="http://schemas.microsoft.com/office/powerpoint/2010/main" val="33103405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22110FB-98E6-73DA-59AE-FA33559F192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3618550-CE50-5194-974F-39FB00053E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30F7DEE-00EF-8FF7-481B-4522900513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D0637F-06A7-1C49-B4DC-14BEEB7B42EA}" type="datetimeFigureOut">
              <a:rPr lang="en-US" smtClean="0"/>
              <a:t>7/3/26</a:t>
            </a:fld>
            <a:endParaRPr lang="en-US"/>
          </a:p>
        </p:txBody>
      </p:sp>
      <p:sp>
        <p:nvSpPr>
          <p:cNvPr id="5" name="Footer Placeholder 4">
            <a:extLst>
              <a:ext uri="{FF2B5EF4-FFF2-40B4-BE49-F238E27FC236}">
                <a16:creationId xmlns:a16="http://schemas.microsoft.com/office/drawing/2014/main" id="{333BACBF-B1CD-D561-0356-FECA3599A2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EB7B81B-7EF6-01DD-663B-908E7C81EA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F5B6EF-6ABC-6D48-ABAF-2639A45F5041}" type="slidenum">
              <a:rPr lang="en-US" smtClean="0"/>
              <a:t>‹#›</a:t>
            </a:fld>
            <a:endParaRPr lang="en-US"/>
          </a:p>
        </p:txBody>
      </p:sp>
    </p:spTree>
    <p:extLst>
      <p:ext uri="{BB962C8B-B14F-4D97-AF65-F5344CB8AC3E}">
        <p14:creationId xmlns:p14="http://schemas.microsoft.com/office/powerpoint/2010/main" val="348838360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8" Type="http://schemas.openxmlformats.org/officeDocument/2006/relationships/hyperlink" Target="https://www.england.nhs.uk/" TargetMode="External"/><Relationship Id="rId3" Type="http://schemas.openxmlformats.org/officeDocument/2006/relationships/image" Target="../media/image4.png"/><Relationship Id="rId7" Type="http://schemas.openxmlformats.org/officeDocument/2006/relationships/hyperlink" Target="https://www.nhs.uk/" TargetMode="External"/><Relationship Id="rId2" Type="http://schemas.openxmlformats.org/officeDocument/2006/relationships/image" Target="../media/image3.png"/><Relationship Id="rId1" Type="http://schemas.openxmlformats.org/officeDocument/2006/relationships/slideLayout" Target="../slideLayouts/slideLayout9.xml"/><Relationship Id="rId6" Type="http://schemas.openxmlformats.org/officeDocument/2006/relationships/hyperlink" Target="https://www.nature.com/jp" TargetMode="External"/><Relationship Id="rId5" Type="http://schemas.openxmlformats.org/officeDocument/2006/relationships/hyperlink" Target="https://www.gov.uk/" TargetMode="External"/><Relationship Id="rId10" Type="http://schemas.openxmlformats.org/officeDocument/2006/relationships/hyperlink" Target="https://pubmed.ncbi.nlm.nih.gov/" TargetMode="External"/><Relationship Id="rId4" Type="http://schemas.openxmlformats.org/officeDocument/2006/relationships/hyperlink" Target="https://www.downs-syndrome.org.uk/" TargetMode="External"/><Relationship Id="rId9" Type="http://schemas.openxmlformats.org/officeDocument/2006/relationships/hyperlink" Target="https://pmc.ncbi.nlm.nih.go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5F55C16-BC21-49EF-A4FF-C3155BB93B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2E1676-9D83-AD12-661A-7793B306333E}"/>
              </a:ext>
            </a:extLst>
          </p:cNvPr>
          <p:cNvSpPr>
            <a:spLocks noGrp="1"/>
          </p:cNvSpPr>
          <p:nvPr>
            <p:ph type="title"/>
          </p:nvPr>
        </p:nvSpPr>
        <p:spPr>
          <a:xfrm>
            <a:off x="6248400" y="365125"/>
            <a:ext cx="5105398" cy="1952744"/>
          </a:xfrm>
        </p:spPr>
        <p:txBody>
          <a:bodyPr>
            <a:normAutofit/>
          </a:bodyPr>
          <a:lstStyle/>
          <a:p>
            <a:r>
              <a:rPr lang="en-US" sz="3100" b="1"/>
              <a:t>Cultural Beliefs and Attitudes Towards Children with Down Syndrome in the Somali Community in the UK. </a:t>
            </a:r>
          </a:p>
        </p:txBody>
      </p:sp>
      <p:sp>
        <p:nvSpPr>
          <p:cNvPr id="11" name="Freeform: Shape 13">
            <a:extLst>
              <a:ext uri="{FF2B5EF4-FFF2-40B4-BE49-F238E27FC236}">
                <a16:creationId xmlns:a16="http://schemas.microsoft.com/office/drawing/2014/main" id="{0C5F069E-AFE6-4825-8945-46F2918A50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6116569" cy="6858000"/>
          </a:xfrm>
          <a:custGeom>
            <a:avLst/>
            <a:gdLst>
              <a:gd name="connsiteX0" fmla="*/ 0 w 6116569"/>
              <a:gd name="connsiteY0" fmla="*/ 0 h 6879321"/>
              <a:gd name="connsiteX1" fmla="*/ 2935851 w 6116569"/>
              <a:gd name="connsiteY1" fmla="*/ 0 h 6879321"/>
              <a:gd name="connsiteX2" fmla="*/ 3238280 w 6116569"/>
              <a:gd name="connsiteY2" fmla="*/ 31980 h 6879321"/>
              <a:gd name="connsiteX3" fmla="*/ 3660541 w 6116569"/>
              <a:gd name="connsiteY3" fmla="*/ 550772 h 6879321"/>
              <a:gd name="connsiteX4" fmla="*/ 3808902 w 6116569"/>
              <a:gd name="connsiteY4" fmla="*/ 589860 h 6879321"/>
              <a:gd name="connsiteX5" fmla="*/ 4413762 w 6116569"/>
              <a:gd name="connsiteY5" fmla="*/ 625393 h 6879321"/>
              <a:gd name="connsiteX6" fmla="*/ 4567830 w 6116569"/>
              <a:gd name="connsiteY6" fmla="*/ 721333 h 6879321"/>
              <a:gd name="connsiteX7" fmla="*/ 4171247 w 6116569"/>
              <a:gd name="connsiteY7" fmla="*/ 792401 h 6879321"/>
              <a:gd name="connsiteX8" fmla="*/ 4376671 w 6116569"/>
              <a:gd name="connsiteY8" fmla="*/ 842148 h 6879321"/>
              <a:gd name="connsiteX9" fmla="*/ 4527887 w 6116569"/>
              <a:gd name="connsiteY9" fmla="*/ 813722 h 6879321"/>
              <a:gd name="connsiteX10" fmla="*/ 4633452 w 6116569"/>
              <a:gd name="connsiteY10" fmla="*/ 799508 h 6879321"/>
              <a:gd name="connsiteX11" fmla="*/ 4947293 w 6116569"/>
              <a:gd name="connsiteY11" fmla="*/ 870576 h 6879321"/>
              <a:gd name="connsiteX12" fmla="*/ 5263988 w 6116569"/>
              <a:gd name="connsiteY12" fmla="*/ 820828 h 6879321"/>
              <a:gd name="connsiteX13" fmla="*/ 5249723 w 6116569"/>
              <a:gd name="connsiteY13" fmla="*/ 895449 h 6879321"/>
              <a:gd name="connsiteX14" fmla="*/ 4744723 w 6116569"/>
              <a:gd name="connsiteY14" fmla="*/ 1197485 h 6879321"/>
              <a:gd name="connsiteX15" fmla="*/ 4767548 w 6116569"/>
              <a:gd name="connsiteY15" fmla="*/ 1346727 h 6879321"/>
              <a:gd name="connsiteX16" fmla="*/ 4539299 w 6116569"/>
              <a:gd name="connsiteY16" fmla="*/ 1421348 h 6879321"/>
              <a:gd name="connsiteX17" fmla="*/ 4607773 w 6116569"/>
              <a:gd name="connsiteY17" fmla="*/ 1485309 h 6879321"/>
              <a:gd name="connsiteX18" fmla="*/ 4579242 w 6116569"/>
              <a:gd name="connsiteY18" fmla="*/ 1535055 h 6879321"/>
              <a:gd name="connsiteX19" fmla="*/ 5278255 w 6116569"/>
              <a:gd name="connsiteY19" fmla="*/ 1609676 h 6879321"/>
              <a:gd name="connsiteX20" fmla="*/ 5771843 w 6116569"/>
              <a:gd name="connsiteY20" fmla="*/ 1630997 h 6879321"/>
              <a:gd name="connsiteX21" fmla="*/ 6105656 w 6116569"/>
              <a:gd name="connsiteY21" fmla="*/ 1748257 h 6879321"/>
              <a:gd name="connsiteX22" fmla="*/ 5691955 w 6116569"/>
              <a:gd name="connsiteY22" fmla="*/ 2167555 h 6879321"/>
              <a:gd name="connsiteX23" fmla="*/ 5475118 w 6116569"/>
              <a:gd name="connsiteY23" fmla="*/ 2348776 h 6879321"/>
              <a:gd name="connsiteX24" fmla="*/ 5826051 w 6116569"/>
              <a:gd name="connsiteY24" fmla="*/ 2291922 h 6879321"/>
              <a:gd name="connsiteX25" fmla="*/ 5552153 w 6116569"/>
              <a:gd name="connsiteY25" fmla="*/ 2597513 h 6879321"/>
              <a:gd name="connsiteX26" fmla="*/ 5603508 w 6116569"/>
              <a:gd name="connsiteY26" fmla="*/ 2647260 h 6879321"/>
              <a:gd name="connsiteX27" fmla="*/ 5700515 w 6116569"/>
              <a:gd name="connsiteY27" fmla="*/ 2679240 h 6879321"/>
              <a:gd name="connsiteX28" fmla="*/ 5246870 w 6116569"/>
              <a:gd name="connsiteY28" fmla="*/ 2888889 h 6879321"/>
              <a:gd name="connsiteX29" fmla="*/ 4836022 w 6116569"/>
              <a:gd name="connsiteY29" fmla="*/ 3169605 h 6879321"/>
              <a:gd name="connsiteX30" fmla="*/ 4736163 w 6116569"/>
              <a:gd name="connsiteY30" fmla="*/ 3233565 h 6879321"/>
              <a:gd name="connsiteX31" fmla="*/ 4853141 w 6116569"/>
              <a:gd name="connsiteY31" fmla="*/ 3233565 h 6879321"/>
              <a:gd name="connsiteX32" fmla="*/ 4944440 w 6116569"/>
              <a:gd name="connsiteY32" fmla="*/ 3226459 h 6879321"/>
              <a:gd name="connsiteX33" fmla="*/ 5109921 w 6116569"/>
              <a:gd name="connsiteY33" fmla="*/ 3283313 h 6879321"/>
              <a:gd name="connsiteX34" fmla="*/ 5694809 w 6116569"/>
              <a:gd name="connsiteY34" fmla="*/ 3141178 h 6879321"/>
              <a:gd name="connsiteX35" fmla="*/ 5566419 w 6116569"/>
              <a:gd name="connsiteY35" fmla="*/ 3301079 h 6879321"/>
              <a:gd name="connsiteX36" fmla="*/ 5415203 w 6116569"/>
              <a:gd name="connsiteY36" fmla="*/ 3397020 h 6879321"/>
              <a:gd name="connsiteX37" fmla="*/ 5612068 w 6116569"/>
              <a:gd name="connsiteY37" fmla="*/ 3432554 h 6879321"/>
              <a:gd name="connsiteX38" fmla="*/ 5206927 w 6116569"/>
              <a:gd name="connsiteY38" fmla="*/ 3599562 h 6879321"/>
              <a:gd name="connsiteX39" fmla="*/ 5301079 w 6116569"/>
              <a:gd name="connsiteY39" fmla="*/ 3723930 h 6879321"/>
              <a:gd name="connsiteX40" fmla="*/ 4507915 w 6116569"/>
              <a:gd name="connsiteY40" fmla="*/ 4306683 h 6879321"/>
              <a:gd name="connsiteX41" fmla="*/ 3982942 w 6116569"/>
              <a:gd name="connsiteY41" fmla="*/ 4587399 h 6879321"/>
              <a:gd name="connsiteX42" fmla="*/ 4185513 w 6116569"/>
              <a:gd name="connsiteY42" fmla="*/ 4541205 h 6879321"/>
              <a:gd name="connsiteX43" fmla="*/ 5212633 w 6116569"/>
              <a:gd name="connsiteY43" fmla="*/ 4455924 h 6879321"/>
              <a:gd name="connsiteX44" fmla="*/ 5312492 w 6116569"/>
              <a:gd name="connsiteY44" fmla="*/ 4473691 h 6879321"/>
              <a:gd name="connsiteX45" fmla="*/ 4596361 w 6116569"/>
              <a:gd name="connsiteY45" fmla="*/ 4818368 h 6879321"/>
              <a:gd name="connsiteX46" fmla="*/ 4873113 w 6116569"/>
              <a:gd name="connsiteY46" fmla="*/ 4885882 h 6879321"/>
              <a:gd name="connsiteX47" fmla="*/ 4935881 w 6116569"/>
              <a:gd name="connsiteY47" fmla="*/ 4914309 h 6879321"/>
              <a:gd name="connsiteX48" fmla="*/ 4873113 w 6116569"/>
              <a:gd name="connsiteY48" fmla="*/ 5003143 h 6879321"/>
              <a:gd name="connsiteX49" fmla="*/ 4721898 w 6116569"/>
              <a:gd name="connsiteY49" fmla="*/ 5095530 h 6879321"/>
              <a:gd name="connsiteX50" fmla="*/ 5132745 w 6116569"/>
              <a:gd name="connsiteY50" fmla="*/ 4949842 h 6879321"/>
              <a:gd name="connsiteX51" fmla="*/ 5101362 w 6116569"/>
              <a:gd name="connsiteY51" fmla="*/ 5081317 h 6879321"/>
              <a:gd name="connsiteX52" fmla="*/ 5138452 w 6116569"/>
              <a:gd name="connsiteY52" fmla="*/ 5198578 h 6879321"/>
              <a:gd name="connsiteX53" fmla="*/ 4904497 w 6116569"/>
              <a:gd name="connsiteY53" fmla="*/ 5362033 h 6879321"/>
              <a:gd name="connsiteX54" fmla="*/ 4579242 w 6116569"/>
              <a:gd name="connsiteY54" fmla="*/ 5674729 h 6879321"/>
              <a:gd name="connsiteX55" fmla="*/ 4253988 w 6116569"/>
              <a:gd name="connsiteY55" fmla="*/ 5884379 h 6879321"/>
              <a:gd name="connsiteX56" fmla="*/ 3985795 w 6116569"/>
              <a:gd name="connsiteY56" fmla="*/ 6069153 h 6879321"/>
              <a:gd name="connsiteX57" fmla="*/ 4231163 w 6116569"/>
              <a:gd name="connsiteY57" fmla="*/ 6030066 h 6879321"/>
              <a:gd name="connsiteX58" fmla="*/ 3814609 w 6116569"/>
              <a:gd name="connsiteY58" fmla="*/ 6317889 h 6879321"/>
              <a:gd name="connsiteX59" fmla="*/ 3751840 w 6116569"/>
              <a:gd name="connsiteY59" fmla="*/ 6339209 h 6879321"/>
              <a:gd name="connsiteX60" fmla="*/ 3089919 w 6116569"/>
              <a:gd name="connsiteY60" fmla="*/ 6563071 h 6879321"/>
              <a:gd name="connsiteX61" fmla="*/ 2961529 w 6116569"/>
              <a:gd name="connsiteY61" fmla="*/ 6662566 h 6879321"/>
              <a:gd name="connsiteX62" fmla="*/ 3107038 w 6116569"/>
              <a:gd name="connsiteY62" fmla="*/ 6673226 h 6879321"/>
              <a:gd name="connsiteX63" fmla="*/ 3594919 w 6116569"/>
              <a:gd name="connsiteY63" fmla="*/ 6591499 h 6879321"/>
              <a:gd name="connsiteX64" fmla="*/ 3261106 w 6116569"/>
              <a:gd name="connsiteY64" fmla="*/ 6726527 h 6879321"/>
              <a:gd name="connsiteX65" fmla="*/ 3620597 w 6116569"/>
              <a:gd name="connsiteY65" fmla="*/ 6740740 h 6879321"/>
              <a:gd name="connsiteX66" fmla="*/ 3703337 w 6116569"/>
              <a:gd name="connsiteY66" fmla="*/ 6826020 h 6879321"/>
              <a:gd name="connsiteX67" fmla="*/ 3689072 w 6116569"/>
              <a:gd name="connsiteY67" fmla="*/ 6879321 h 6879321"/>
              <a:gd name="connsiteX68" fmla="*/ 0 w 6116569"/>
              <a:gd name="connsiteY68" fmla="*/ 6879321 h 6879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7" name="Graphic 6" descr="Lecturer">
            <a:extLst>
              <a:ext uri="{FF2B5EF4-FFF2-40B4-BE49-F238E27FC236}">
                <a16:creationId xmlns:a16="http://schemas.microsoft.com/office/drawing/2014/main" id="{EA35197C-92C5-6280-FAEC-1CDEA85D102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1134" y="1918107"/>
            <a:ext cx="3195204" cy="3195204"/>
          </a:xfrm>
          <a:prstGeom prst="rect">
            <a:avLst/>
          </a:prstGeom>
        </p:spPr>
      </p:pic>
      <p:sp>
        <p:nvSpPr>
          <p:cNvPr id="3" name="Content Placeholder 2">
            <a:extLst>
              <a:ext uri="{FF2B5EF4-FFF2-40B4-BE49-F238E27FC236}">
                <a16:creationId xmlns:a16="http://schemas.microsoft.com/office/drawing/2014/main" id="{EDB23760-2493-62E7-5CCF-32DB25CFB8AF}"/>
              </a:ext>
            </a:extLst>
          </p:cNvPr>
          <p:cNvSpPr>
            <a:spLocks noGrp="1"/>
          </p:cNvSpPr>
          <p:nvPr>
            <p:ph idx="1"/>
          </p:nvPr>
        </p:nvSpPr>
        <p:spPr>
          <a:xfrm>
            <a:off x="6248400" y="2497257"/>
            <a:ext cx="5105398" cy="3679705"/>
          </a:xfrm>
        </p:spPr>
        <p:txBody>
          <a:bodyPr>
            <a:normAutofit/>
          </a:bodyPr>
          <a:lstStyle/>
          <a:p>
            <a:pPr marL="0" indent="0">
              <a:buNone/>
            </a:pPr>
            <a:r>
              <a:rPr lang="en-US" sz="2000" dirty="0"/>
              <a:t>Name: Maryan Mohamed (2029256)</a:t>
            </a:r>
          </a:p>
          <a:p>
            <a:pPr marL="0" indent="0">
              <a:buNone/>
            </a:pPr>
            <a:r>
              <a:rPr lang="en-US" sz="2000" dirty="0"/>
              <a:t>Name of Lecturer: </a:t>
            </a:r>
            <a:r>
              <a:rPr lang="en-US" sz="2000" dirty="0" err="1"/>
              <a:t>Oluwadamilola</a:t>
            </a:r>
            <a:r>
              <a:rPr lang="en-US" sz="2000" dirty="0"/>
              <a:t> Tayo </a:t>
            </a:r>
          </a:p>
          <a:p>
            <a:pPr marL="0" indent="0">
              <a:buNone/>
            </a:pPr>
            <a:r>
              <a:rPr lang="en-US" sz="2000" dirty="0"/>
              <a:t>Module: Practice- Based Research. </a:t>
            </a:r>
          </a:p>
          <a:p>
            <a:pPr marL="0" indent="0">
              <a:buNone/>
            </a:pPr>
            <a:r>
              <a:rPr lang="en-US" sz="2000" dirty="0"/>
              <a:t>Module Code: (LCHS7008)</a:t>
            </a:r>
          </a:p>
          <a:p>
            <a:pPr marL="0" indent="0">
              <a:buNone/>
            </a:pPr>
            <a:r>
              <a:rPr lang="en-US" sz="2000" dirty="0"/>
              <a:t>Component 1 </a:t>
            </a:r>
          </a:p>
        </p:txBody>
      </p:sp>
    </p:spTree>
    <p:extLst>
      <p:ext uri="{BB962C8B-B14F-4D97-AF65-F5344CB8AC3E}">
        <p14:creationId xmlns:p14="http://schemas.microsoft.com/office/powerpoint/2010/main" val="24858512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62970573-EAB1-4B0C-CEA6-BEDD8686D47F}"/>
              </a:ext>
            </a:extLst>
          </p:cNvPr>
          <p:cNvSpPr txBox="1"/>
          <p:nvPr/>
        </p:nvSpPr>
        <p:spPr>
          <a:xfrm>
            <a:off x="496711" y="508000"/>
            <a:ext cx="2946400" cy="1614311"/>
          </a:xfrm>
          <a:prstGeom prst="rect">
            <a:avLst/>
          </a:prstGeom>
          <a:noFill/>
        </p:spPr>
        <p:txBody>
          <a:bodyPr wrap="square" rtlCol="0">
            <a:spAutoFit/>
          </a:bodyPr>
          <a:lstStyle/>
          <a:p>
            <a:endParaRPr lang="en-US" dirty="0"/>
          </a:p>
        </p:txBody>
      </p:sp>
      <p:sp>
        <p:nvSpPr>
          <p:cNvPr id="8" name="TextBox 7">
            <a:extLst>
              <a:ext uri="{FF2B5EF4-FFF2-40B4-BE49-F238E27FC236}">
                <a16:creationId xmlns:a16="http://schemas.microsoft.com/office/drawing/2014/main" id="{0347023F-2A00-122D-9927-7F0B74EEA375}"/>
              </a:ext>
            </a:extLst>
          </p:cNvPr>
          <p:cNvSpPr txBox="1"/>
          <p:nvPr/>
        </p:nvSpPr>
        <p:spPr>
          <a:xfrm>
            <a:off x="146754" y="496710"/>
            <a:ext cx="2325511" cy="1614310"/>
          </a:xfrm>
          <a:prstGeom prst="rect">
            <a:avLst/>
          </a:prstGeom>
          <a:noFill/>
        </p:spPr>
        <p:txBody>
          <a:bodyPr wrap="square" rtlCol="0">
            <a:spAutoFit/>
          </a:bodyPr>
          <a:lstStyle/>
          <a:p>
            <a:endParaRPr lang="en-US" dirty="0"/>
          </a:p>
        </p:txBody>
      </p:sp>
      <p:graphicFrame>
        <p:nvGraphicFramePr>
          <p:cNvPr id="9" name="Table 8">
            <a:extLst>
              <a:ext uri="{FF2B5EF4-FFF2-40B4-BE49-F238E27FC236}">
                <a16:creationId xmlns:a16="http://schemas.microsoft.com/office/drawing/2014/main" id="{B01C38D9-5CE9-B37E-A281-6A24DBA6CE44}"/>
              </a:ext>
            </a:extLst>
          </p:cNvPr>
          <p:cNvGraphicFramePr>
            <a:graphicFrameLocks noGrp="1"/>
          </p:cNvGraphicFramePr>
          <p:nvPr>
            <p:extLst>
              <p:ext uri="{D42A27DB-BD31-4B8C-83A1-F6EECF244321}">
                <p14:modId xmlns:p14="http://schemas.microsoft.com/office/powerpoint/2010/main" val="1718199036"/>
              </p:ext>
            </p:extLst>
          </p:nvPr>
        </p:nvGraphicFramePr>
        <p:xfrm>
          <a:off x="0" y="-16571"/>
          <a:ext cx="11198579" cy="521143"/>
        </p:xfrm>
        <a:graphic>
          <a:graphicData uri="http://schemas.openxmlformats.org/drawingml/2006/table">
            <a:tbl>
              <a:tblPr firstRow="1" bandRow="1">
                <a:tableStyleId>{2D5ABB26-0587-4C30-8999-92F81FD0307C}</a:tableStyleId>
              </a:tblPr>
              <a:tblGrid>
                <a:gridCol w="11198579">
                  <a:extLst>
                    <a:ext uri="{9D8B030D-6E8A-4147-A177-3AD203B41FA5}">
                      <a16:colId xmlns:a16="http://schemas.microsoft.com/office/drawing/2014/main" val="906362613"/>
                    </a:ext>
                  </a:extLst>
                </a:gridCol>
              </a:tblGrid>
              <a:tr h="521143">
                <a:tc>
                  <a:txBody>
                    <a:bodyPr/>
                    <a:lstStyle/>
                    <a:p>
                      <a:r>
                        <a:rPr lang="en-US" sz="1800" b="1" dirty="0">
                          <a:solidFill>
                            <a:schemeClr val="tx2"/>
                          </a:solidFill>
                        </a:rPr>
                        <a:t>Cultural Beliefs and Attitudes Towards Children with Down Syndrome in the Somali Community in the UK. </a:t>
                      </a:r>
                      <a:endParaRPr lang="en-US" dirty="0"/>
                    </a:p>
                  </a:txBody>
                  <a:tcPr/>
                </a:tc>
                <a:extLst>
                  <a:ext uri="{0D108BD9-81ED-4DB2-BD59-A6C34878D82A}">
                    <a16:rowId xmlns:a16="http://schemas.microsoft.com/office/drawing/2014/main" val="1446860016"/>
                  </a:ext>
                </a:extLst>
              </a:tr>
            </a:tbl>
          </a:graphicData>
        </a:graphic>
      </p:graphicFrame>
      <p:sp>
        <p:nvSpPr>
          <p:cNvPr id="14" name="Title 13">
            <a:extLst>
              <a:ext uri="{FF2B5EF4-FFF2-40B4-BE49-F238E27FC236}">
                <a16:creationId xmlns:a16="http://schemas.microsoft.com/office/drawing/2014/main" id="{FC5B71EB-A4F7-6078-A63F-BE234D1BC1C2}"/>
              </a:ext>
            </a:extLst>
          </p:cNvPr>
          <p:cNvSpPr>
            <a:spLocks noGrp="1"/>
          </p:cNvSpPr>
          <p:nvPr>
            <p:ph type="title"/>
          </p:nvPr>
        </p:nvSpPr>
        <p:spPr/>
        <p:txBody>
          <a:bodyPr/>
          <a:lstStyle/>
          <a:p>
            <a:r>
              <a:rPr lang="en-US" dirty="0"/>
              <a:t> </a:t>
            </a:r>
          </a:p>
        </p:txBody>
      </p:sp>
      <p:sp>
        <p:nvSpPr>
          <p:cNvPr id="22" name="Text Placeholder 21">
            <a:extLst>
              <a:ext uri="{FF2B5EF4-FFF2-40B4-BE49-F238E27FC236}">
                <a16:creationId xmlns:a16="http://schemas.microsoft.com/office/drawing/2014/main" id="{A3C9473B-A184-13B7-5EA5-D6CB6FEDAF9D}"/>
              </a:ext>
            </a:extLst>
          </p:cNvPr>
          <p:cNvSpPr>
            <a:spLocks noGrp="1"/>
          </p:cNvSpPr>
          <p:nvPr>
            <p:ph type="body" sz="half" idx="2"/>
          </p:nvPr>
        </p:nvSpPr>
        <p:spPr>
          <a:xfrm>
            <a:off x="2738135" y="310932"/>
            <a:ext cx="3278841" cy="2773298"/>
          </a:xfrm>
          <a:solidFill>
            <a:schemeClr val="accent5">
              <a:lumMod val="40000"/>
              <a:lumOff val="60000"/>
            </a:schemeClr>
          </a:solidFill>
        </p:spPr>
        <p:txBody>
          <a:bodyPr>
            <a:normAutofit fontScale="62500" lnSpcReduction="20000"/>
          </a:bodyPr>
          <a:lstStyle/>
          <a:p>
            <a:r>
              <a:rPr lang="en-US" sz="2000" b="1" dirty="0" err="1"/>
              <a:t>Prevalance</a:t>
            </a:r>
            <a:r>
              <a:rPr lang="en-US" sz="2000" b="1" dirty="0"/>
              <a:t> </a:t>
            </a:r>
          </a:p>
          <a:p>
            <a:pPr marL="285750" indent="-2857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About 1 in every 1000 births in the UK has Down syndrome, the most prevalent chromosomal disorder (NHS, 2023).</a:t>
            </a:r>
          </a:p>
          <a:p>
            <a:pPr marL="285750" indent="-2857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Around 700-800 babies are born with Down Syndrome each year in the UK ( PMC, 2023). </a:t>
            </a:r>
          </a:p>
          <a:p>
            <a:pPr marL="285750" indent="-2857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There is limited research on Down syndrome, specifically within the UK population. However, research indicates that among ethnic minority communities, diagnosis, access to treatment, and family experiences may be impacted by cultural views, stigma, religious interpretations, and ignorance ( PMC, 2025).  </a:t>
            </a:r>
          </a:p>
          <a:p>
            <a:pPr marL="285750" indent="-2857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Understanding the prevalence of these perspectives can help the healthcare professionals maintain more culturally sensitive care (PMC, 2023). </a:t>
            </a:r>
          </a:p>
          <a:p>
            <a:pPr>
              <a:lnSpc>
                <a:spcPct val="150000"/>
              </a:lnSpc>
            </a:pPr>
            <a:endParaRPr lang="en-US" sz="2000" dirty="0"/>
          </a:p>
          <a:p>
            <a:endParaRPr lang="en-US" sz="2000" b="1" dirty="0"/>
          </a:p>
        </p:txBody>
      </p:sp>
      <p:sp>
        <p:nvSpPr>
          <p:cNvPr id="24" name="TextBox 23">
            <a:extLst>
              <a:ext uri="{FF2B5EF4-FFF2-40B4-BE49-F238E27FC236}">
                <a16:creationId xmlns:a16="http://schemas.microsoft.com/office/drawing/2014/main" id="{C7224FFA-4F2D-2521-7AF1-3388E354F253}"/>
              </a:ext>
            </a:extLst>
          </p:cNvPr>
          <p:cNvSpPr txBox="1"/>
          <p:nvPr/>
        </p:nvSpPr>
        <p:spPr>
          <a:xfrm>
            <a:off x="7083706" y="752354"/>
            <a:ext cx="184731" cy="369332"/>
          </a:xfrm>
          <a:prstGeom prst="rect">
            <a:avLst/>
          </a:prstGeom>
          <a:noFill/>
        </p:spPr>
        <p:txBody>
          <a:bodyPr wrap="none" rtlCol="0">
            <a:spAutoFit/>
          </a:bodyPr>
          <a:lstStyle/>
          <a:p>
            <a:endParaRPr lang="en-US" dirty="0"/>
          </a:p>
        </p:txBody>
      </p:sp>
      <p:sp>
        <p:nvSpPr>
          <p:cNvPr id="26" name="TextBox 25">
            <a:extLst>
              <a:ext uri="{FF2B5EF4-FFF2-40B4-BE49-F238E27FC236}">
                <a16:creationId xmlns:a16="http://schemas.microsoft.com/office/drawing/2014/main" id="{B16523D1-A442-9499-6114-AFD6807A0D31}"/>
              </a:ext>
            </a:extLst>
          </p:cNvPr>
          <p:cNvSpPr txBox="1"/>
          <p:nvPr/>
        </p:nvSpPr>
        <p:spPr>
          <a:xfrm>
            <a:off x="6016976" y="285771"/>
            <a:ext cx="3278841" cy="2923877"/>
          </a:xfrm>
          <a:prstGeom prst="rect">
            <a:avLst/>
          </a:prstGeom>
          <a:solidFill>
            <a:schemeClr val="accent3">
              <a:lumMod val="20000"/>
              <a:lumOff val="80000"/>
            </a:schemeClr>
          </a:solidFill>
        </p:spPr>
        <p:txBody>
          <a:bodyPr wrap="square" rtlCol="0">
            <a:spAutoFit/>
          </a:bodyPr>
          <a:lstStyle/>
          <a:p>
            <a:r>
              <a:rPr lang="en-US" sz="1400" b="1" dirty="0"/>
              <a:t>Rationale for the Research</a:t>
            </a:r>
          </a:p>
          <a:p>
            <a:endParaRPr lang="en-US" sz="2000" b="1" dirty="0"/>
          </a:p>
          <a:p>
            <a:pPr marL="285750" indent="-285750">
              <a:buFont typeface="Arial" panose="020B0604020202020204" pitchFamily="34" charset="0"/>
              <a:buChar char="•"/>
            </a:pPr>
            <a:r>
              <a:rPr lang="en-US" sz="800" dirty="0">
                <a:latin typeface="Arial" panose="020B0604020202020204" pitchFamily="34" charset="0"/>
                <a:cs typeface="Arial" panose="020B0604020202020204" pitchFamily="34" charset="0"/>
              </a:rPr>
              <a:t>Families' and communities' understanding and acceptance of disability may be influenced by cultural and religious beliefs (PMC, 2006).</a:t>
            </a:r>
          </a:p>
          <a:p>
            <a:endParaRPr lang="en-US" sz="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800" dirty="0">
                <a:latin typeface="Arial" panose="020B0604020202020204" pitchFamily="34" charset="0"/>
                <a:cs typeface="Arial" panose="020B0604020202020204" pitchFamily="34" charset="0"/>
              </a:rPr>
              <a:t>These ideas may have an impact on family support,  education, early intervention, and healthcare access (PMC, 2024). </a:t>
            </a:r>
          </a:p>
          <a:p>
            <a:endParaRPr lang="en-US" sz="8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800" dirty="0">
                <a:latin typeface="Arial" panose="020B0604020202020204" pitchFamily="34" charset="0"/>
                <a:cs typeface="Arial" panose="020B0604020202020204" pitchFamily="34" charset="0"/>
              </a:rPr>
              <a:t>The cultural beliefs and the religious values may influence how the chosen disability is understood and accepted within the family members and communities (</a:t>
            </a:r>
            <a:r>
              <a:rPr lang="en-US" sz="800" dirty="0" err="1">
                <a:latin typeface="Arial" panose="020B0604020202020204" pitchFamily="34" charset="0"/>
                <a:cs typeface="Arial" panose="020B0604020202020204" pitchFamily="34" charset="0"/>
              </a:rPr>
              <a:t>Krahn</a:t>
            </a:r>
            <a:r>
              <a:rPr lang="en-US" sz="800" dirty="0">
                <a:latin typeface="Arial" panose="020B0604020202020204" pitchFamily="34" charset="0"/>
                <a:cs typeface="Arial" panose="020B0604020202020204" pitchFamily="34" charset="0"/>
              </a:rPr>
              <a:t>, Walker, and </a:t>
            </a:r>
            <a:r>
              <a:rPr lang="en-US" sz="800" dirty="0" err="1">
                <a:latin typeface="Arial" panose="020B0604020202020204" pitchFamily="34" charset="0"/>
                <a:cs typeface="Arial" panose="020B0604020202020204" pitchFamily="34" charset="0"/>
              </a:rPr>
              <a:t>Corre</a:t>
            </a:r>
            <a:r>
              <a:rPr lang="en-US" sz="800" dirty="0">
                <a:latin typeface="Arial" panose="020B0604020202020204" pitchFamily="34" charset="0"/>
                <a:cs typeface="Arial" panose="020B0604020202020204" pitchFamily="34" charset="0"/>
              </a:rPr>
              <a:t>-De-Araujo, 2015). </a:t>
            </a:r>
          </a:p>
          <a:p>
            <a:pPr marL="285750" indent="-285750">
              <a:buFont typeface="Arial" panose="020B0604020202020204" pitchFamily="34" charset="0"/>
              <a:buChar char="•"/>
            </a:pPr>
            <a:endParaRPr lang="en-US" sz="1400" dirty="0"/>
          </a:p>
          <a:p>
            <a:endParaRPr lang="en-US" sz="2000" b="1" dirty="0"/>
          </a:p>
          <a:p>
            <a:endParaRPr lang="en-US" sz="2000" dirty="0"/>
          </a:p>
        </p:txBody>
      </p:sp>
      <p:sp>
        <p:nvSpPr>
          <p:cNvPr id="29" name="TextBox 28">
            <a:extLst>
              <a:ext uri="{FF2B5EF4-FFF2-40B4-BE49-F238E27FC236}">
                <a16:creationId xmlns:a16="http://schemas.microsoft.com/office/drawing/2014/main" id="{06F4AEFE-9A39-CD78-2CE7-D069F89B83CB}"/>
              </a:ext>
            </a:extLst>
          </p:cNvPr>
          <p:cNvSpPr txBox="1"/>
          <p:nvPr/>
        </p:nvSpPr>
        <p:spPr>
          <a:xfrm>
            <a:off x="4541606" y="3209648"/>
            <a:ext cx="3278841" cy="800219"/>
          </a:xfrm>
          <a:prstGeom prst="rect">
            <a:avLst/>
          </a:prstGeom>
          <a:solidFill>
            <a:schemeClr val="accent2">
              <a:lumMod val="20000"/>
              <a:lumOff val="80000"/>
            </a:schemeClr>
          </a:solidFill>
        </p:spPr>
        <p:txBody>
          <a:bodyPr wrap="square" rtlCol="0">
            <a:spAutoFit/>
          </a:bodyPr>
          <a:lstStyle/>
          <a:p>
            <a:r>
              <a:rPr lang="en-US" b="1" dirty="0"/>
              <a:t>Aims </a:t>
            </a:r>
          </a:p>
          <a:p>
            <a:pPr marL="285750" indent="-285750">
              <a:buFont typeface="Arial" panose="020B0604020202020204" pitchFamily="34" charset="0"/>
              <a:buChar char="•"/>
            </a:pPr>
            <a:r>
              <a:rPr lang="en-US" sz="800" dirty="0">
                <a:latin typeface="Arial" panose="020B0604020202020204" pitchFamily="34" charset="0"/>
                <a:cs typeface="Arial" panose="020B0604020202020204" pitchFamily="34" charset="0"/>
              </a:rPr>
              <a:t>The research aims to explore cultural beliefs about Down Syndrome within the UK Somali community. </a:t>
            </a:r>
          </a:p>
          <a:p>
            <a:pPr marL="285750" indent="-285750">
              <a:buFont typeface="Arial" panose="020B0604020202020204" pitchFamily="34" charset="0"/>
              <a:buChar char="•"/>
            </a:pPr>
            <a:endParaRPr lang="en-US" sz="1200" dirty="0">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id="{F50B02F8-CDEE-DB1B-5B7C-1190F28E0C5F}"/>
              </a:ext>
            </a:extLst>
          </p:cNvPr>
          <p:cNvSpPr txBox="1"/>
          <p:nvPr/>
        </p:nvSpPr>
        <p:spPr>
          <a:xfrm>
            <a:off x="49847" y="310932"/>
            <a:ext cx="2677339" cy="1785104"/>
          </a:xfrm>
          <a:prstGeom prst="rect">
            <a:avLst/>
          </a:prstGeom>
          <a:solidFill>
            <a:schemeClr val="accent4">
              <a:lumMod val="20000"/>
              <a:lumOff val="80000"/>
            </a:schemeClr>
          </a:solidFill>
        </p:spPr>
        <p:txBody>
          <a:bodyPr wrap="square" rtlCol="0">
            <a:spAutoFit/>
          </a:bodyPr>
          <a:lstStyle/>
          <a:p>
            <a:r>
              <a:rPr lang="en-US" sz="1400" b="1" dirty="0"/>
              <a:t>Introductions</a:t>
            </a:r>
          </a:p>
          <a:p>
            <a:pPr marL="285750" indent="-285750">
              <a:buFont typeface="Arial" panose="020B0604020202020204" pitchFamily="34" charset="0"/>
              <a:buChar char="•"/>
            </a:pPr>
            <a:r>
              <a:rPr lang="en-US" sz="800" dirty="0">
                <a:latin typeface="Arial" panose="020B0604020202020204" pitchFamily="34" charset="0"/>
                <a:cs typeface="Arial" panose="020B0604020202020204" pitchFamily="34" charset="0"/>
              </a:rPr>
              <a:t>An extra copy of chromosome 21 causes Down syndrome, a genetic disorder that lasts a lifetime and can result in learning impairments and levels of intellectual and physical development (NHS, 2025). </a:t>
            </a:r>
          </a:p>
          <a:p>
            <a:pPr marL="285750" indent="-285750">
              <a:buFont typeface="Arial" panose="020B0604020202020204" pitchFamily="34" charset="0"/>
              <a:buChar char="•"/>
            </a:pPr>
            <a:r>
              <a:rPr lang="en-US" sz="800" dirty="0">
                <a:latin typeface="Arial" panose="020B0604020202020204" pitchFamily="34" charset="0"/>
                <a:cs typeface="Arial" panose="020B0604020202020204" pitchFamily="34" charset="0"/>
              </a:rPr>
              <a:t>According to studies shown, cultural beliefs and attitudes can have a significant impact on how disability is perceived and experienced in various cultures (GOV.UK, 2025). </a:t>
            </a:r>
          </a:p>
          <a:p>
            <a:pPr marL="285750" indent="-285750">
              <a:buFont typeface="Arial" panose="020B0604020202020204" pitchFamily="34" charset="0"/>
              <a:buChar char="•"/>
            </a:pPr>
            <a:endParaRPr lang="en-US" sz="12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US" sz="1200" dirty="0">
              <a:latin typeface="Arial" panose="020B0604020202020204" pitchFamily="34" charset="0"/>
              <a:cs typeface="Arial" panose="020B0604020202020204" pitchFamily="34" charset="0"/>
            </a:endParaRPr>
          </a:p>
        </p:txBody>
      </p:sp>
      <p:sp>
        <p:nvSpPr>
          <p:cNvPr id="31" name="TextBox 30">
            <a:extLst>
              <a:ext uri="{FF2B5EF4-FFF2-40B4-BE49-F238E27FC236}">
                <a16:creationId xmlns:a16="http://schemas.microsoft.com/office/drawing/2014/main" id="{7796BE45-DE3A-0C4D-C0D6-B3869CFF5225}"/>
              </a:ext>
            </a:extLst>
          </p:cNvPr>
          <p:cNvSpPr txBox="1"/>
          <p:nvPr/>
        </p:nvSpPr>
        <p:spPr>
          <a:xfrm>
            <a:off x="8013541" y="3447504"/>
            <a:ext cx="4178459" cy="1631216"/>
          </a:xfrm>
          <a:prstGeom prst="rect">
            <a:avLst/>
          </a:prstGeom>
          <a:solidFill>
            <a:schemeClr val="accent4">
              <a:lumMod val="20000"/>
              <a:lumOff val="80000"/>
            </a:schemeClr>
          </a:solidFill>
        </p:spPr>
        <p:txBody>
          <a:bodyPr wrap="square" rtlCol="0">
            <a:spAutoFit/>
          </a:bodyPr>
          <a:lstStyle/>
          <a:p>
            <a:r>
              <a:rPr lang="en-US" b="1" dirty="0"/>
              <a:t>Objectives </a:t>
            </a:r>
          </a:p>
          <a:p>
            <a:pPr marL="285750" indent="-285750">
              <a:buFont typeface="Arial" panose="020B0604020202020204" pitchFamily="34" charset="0"/>
              <a:buChar char="•"/>
            </a:pPr>
            <a:r>
              <a:rPr lang="en-US" sz="800" b="0" i="0" dirty="0">
                <a:latin typeface="Arial" panose="020B0604020202020204" pitchFamily="34" charset="0"/>
                <a:cs typeface="Arial" panose="020B0604020202020204" pitchFamily="34" charset="0"/>
              </a:rPr>
              <a:t>To determine attitudes towards children with Down Syndrome among the members of the Somali Community (PMC, 2024). </a:t>
            </a:r>
          </a:p>
          <a:p>
            <a:pPr marL="285750" indent="-285750">
              <a:buFont typeface="Arial" panose="020B0604020202020204" pitchFamily="34" charset="0"/>
              <a:buChar char="•"/>
            </a:pPr>
            <a:r>
              <a:rPr lang="en-US" sz="800" b="0" i="0" dirty="0">
                <a:latin typeface="Arial" panose="020B0604020202020204" pitchFamily="34" charset="0"/>
                <a:cs typeface="Arial" panose="020B0604020202020204" pitchFamily="34" charset="0"/>
              </a:rPr>
              <a:t>To identify the disadvantages or barriers that Somali families face when accessing healthcare, education, and support services (PMC, 2026).  </a:t>
            </a:r>
          </a:p>
          <a:p>
            <a:pPr marL="285750" indent="-285750">
              <a:buFont typeface="Arial" panose="020B0604020202020204" pitchFamily="34" charset="0"/>
              <a:buChar char="•"/>
            </a:pPr>
            <a:r>
              <a:rPr lang="en-US" sz="800" dirty="0">
                <a:latin typeface="Arial" panose="020B0604020202020204" pitchFamily="34" charset="0"/>
                <a:cs typeface="Arial" panose="020B0604020202020204" pitchFamily="34" charset="0"/>
              </a:rPr>
              <a:t>To give out recommendations about culturally sensitive practices in the healthcare and their support services.  </a:t>
            </a:r>
          </a:p>
          <a:p>
            <a:pPr marL="285750" indent="-285750">
              <a:buFont typeface="Arial" panose="020B0604020202020204" pitchFamily="34" charset="0"/>
              <a:buChar char="•"/>
            </a:pPr>
            <a:r>
              <a:rPr lang="en-US" sz="800" b="0" i="0" dirty="0">
                <a:latin typeface="Arial" panose="020B0604020202020204" pitchFamily="34" charset="0"/>
                <a:cs typeface="Arial" panose="020B0604020202020204" pitchFamily="34" charset="0"/>
              </a:rPr>
              <a:t>Understand or examine the influence of culture and religion on disability perceptions (NHS, 2023). </a:t>
            </a:r>
          </a:p>
          <a:p>
            <a:endParaRPr lang="en-US" dirty="0"/>
          </a:p>
        </p:txBody>
      </p:sp>
      <p:sp>
        <p:nvSpPr>
          <p:cNvPr id="32" name="TextBox 31">
            <a:extLst>
              <a:ext uri="{FF2B5EF4-FFF2-40B4-BE49-F238E27FC236}">
                <a16:creationId xmlns:a16="http://schemas.microsoft.com/office/drawing/2014/main" id="{912C3B16-B9AD-B83F-A9CD-25FB18E23481}"/>
              </a:ext>
            </a:extLst>
          </p:cNvPr>
          <p:cNvSpPr txBox="1"/>
          <p:nvPr/>
        </p:nvSpPr>
        <p:spPr>
          <a:xfrm>
            <a:off x="37457" y="2087616"/>
            <a:ext cx="2517720" cy="1231106"/>
          </a:xfrm>
          <a:prstGeom prst="rect">
            <a:avLst/>
          </a:prstGeom>
          <a:solidFill>
            <a:srgbClr val="FFC000"/>
          </a:solidFill>
        </p:spPr>
        <p:txBody>
          <a:bodyPr wrap="square" rtlCol="0">
            <a:spAutoFit/>
          </a:bodyPr>
          <a:lstStyle/>
          <a:p>
            <a:r>
              <a:rPr lang="en-US" b="1" dirty="0"/>
              <a:t>Research questions</a:t>
            </a:r>
          </a:p>
          <a:p>
            <a:pPr marL="285750" indent="-285750">
              <a:buFont typeface="Arial" panose="020B0604020202020204" pitchFamily="34" charset="0"/>
              <a:buChar char="•"/>
            </a:pPr>
            <a:r>
              <a:rPr lang="en-US" sz="800" dirty="0"/>
              <a:t>What are the cultural beliefs and attitudes towards children with Down Syndrome within the Somali Community?</a:t>
            </a:r>
          </a:p>
          <a:p>
            <a:pPr marL="285750" indent="-285750">
              <a:buFont typeface="Arial" panose="020B0604020202020204" pitchFamily="34" charset="0"/>
              <a:buChar char="•"/>
            </a:pPr>
            <a:r>
              <a:rPr lang="en-US" sz="800" dirty="0"/>
              <a:t>How do religion and culture influence these beliefs? </a:t>
            </a:r>
          </a:p>
          <a:p>
            <a:pPr marL="285750" indent="-285750">
              <a:buFont typeface="Arial" panose="020B0604020202020204" pitchFamily="34" charset="0"/>
              <a:buChar char="•"/>
            </a:pPr>
            <a:r>
              <a:rPr lang="en-US" sz="800" dirty="0"/>
              <a:t>What barriers do Somali family members experience when accessing healthcare support? </a:t>
            </a:r>
          </a:p>
        </p:txBody>
      </p:sp>
      <p:sp>
        <p:nvSpPr>
          <p:cNvPr id="34" name="TextBox 33">
            <a:extLst>
              <a:ext uri="{FF2B5EF4-FFF2-40B4-BE49-F238E27FC236}">
                <a16:creationId xmlns:a16="http://schemas.microsoft.com/office/drawing/2014/main" id="{83E4AC54-7D27-A559-E10D-0EFB13B72777}"/>
              </a:ext>
            </a:extLst>
          </p:cNvPr>
          <p:cNvSpPr txBox="1"/>
          <p:nvPr/>
        </p:nvSpPr>
        <p:spPr>
          <a:xfrm>
            <a:off x="0" y="3370396"/>
            <a:ext cx="4512621" cy="861774"/>
          </a:xfrm>
          <a:prstGeom prst="rect">
            <a:avLst/>
          </a:prstGeom>
          <a:solidFill>
            <a:schemeClr val="accent1">
              <a:lumMod val="20000"/>
              <a:lumOff val="80000"/>
            </a:schemeClr>
          </a:solidFill>
        </p:spPr>
        <p:txBody>
          <a:bodyPr wrap="square" rtlCol="0">
            <a:spAutoFit/>
          </a:bodyPr>
          <a:lstStyle/>
          <a:p>
            <a:r>
              <a:rPr lang="en-US" b="1" dirty="0"/>
              <a:t>Research Impact</a:t>
            </a:r>
          </a:p>
          <a:p>
            <a:pPr marL="285750" indent="-285750">
              <a:buFont typeface="Arial" panose="020B0604020202020204" pitchFamily="34" charset="0"/>
              <a:buChar char="•"/>
            </a:pPr>
            <a:r>
              <a:rPr lang="en-US" sz="800" dirty="0"/>
              <a:t>Enhance culturally sensitive medical practices (PMC, 2025). </a:t>
            </a:r>
          </a:p>
          <a:p>
            <a:pPr marL="285750" indent="-285750">
              <a:buFont typeface="Arial" panose="020B0604020202020204" pitchFamily="34" charset="0"/>
              <a:buChar char="•"/>
            </a:pPr>
            <a:r>
              <a:rPr lang="en-US" sz="800" dirty="0"/>
              <a:t>Educate the Somali community about Down Syndrome ( PMC, 2025)  </a:t>
            </a:r>
          </a:p>
          <a:p>
            <a:pPr marL="285750" indent="-285750">
              <a:buFont typeface="Arial" panose="020B0604020202020204" pitchFamily="34" charset="0"/>
              <a:buChar char="•"/>
            </a:pPr>
            <a:r>
              <a:rPr lang="en-US" sz="800" dirty="0"/>
              <a:t>Educate legislators and medical experts (Down Syndrome Association, 2022)</a:t>
            </a:r>
          </a:p>
          <a:p>
            <a:pPr marL="285750" indent="-285750">
              <a:buFont typeface="Arial" panose="020B0604020202020204" pitchFamily="34" charset="0"/>
              <a:buChar char="•"/>
            </a:pPr>
            <a:r>
              <a:rPr lang="en-US" sz="800" dirty="0"/>
              <a:t>Encourage services for inclusive healthcare and education (NHS, </a:t>
            </a:r>
            <a:r>
              <a:rPr lang="en-US" sz="800"/>
              <a:t>2023)</a:t>
            </a:r>
          </a:p>
        </p:txBody>
      </p:sp>
      <p:pic>
        <p:nvPicPr>
          <p:cNvPr id="38" name="Picture 37">
            <a:extLst>
              <a:ext uri="{FF2B5EF4-FFF2-40B4-BE49-F238E27FC236}">
                <a16:creationId xmlns:a16="http://schemas.microsoft.com/office/drawing/2014/main" id="{BC3562A4-284D-5F79-0C8D-245D39689E57}"/>
              </a:ext>
            </a:extLst>
          </p:cNvPr>
          <p:cNvPicPr>
            <a:picLocks noChangeAspect="1"/>
          </p:cNvPicPr>
          <p:nvPr/>
        </p:nvPicPr>
        <p:blipFill>
          <a:blip r:embed="rId2"/>
          <a:stretch>
            <a:fillRect/>
          </a:stretch>
        </p:blipFill>
        <p:spPr>
          <a:xfrm>
            <a:off x="9623917" y="407991"/>
            <a:ext cx="2529891" cy="1745990"/>
          </a:xfrm>
          <a:prstGeom prst="rect">
            <a:avLst/>
          </a:prstGeom>
        </p:spPr>
      </p:pic>
      <p:sp>
        <p:nvSpPr>
          <p:cNvPr id="40" name="TextBox 39">
            <a:extLst>
              <a:ext uri="{FF2B5EF4-FFF2-40B4-BE49-F238E27FC236}">
                <a16:creationId xmlns:a16="http://schemas.microsoft.com/office/drawing/2014/main" id="{6A518D8D-637E-BDC0-2AE8-E5FA5A90AAFC}"/>
              </a:ext>
            </a:extLst>
          </p:cNvPr>
          <p:cNvSpPr txBox="1"/>
          <p:nvPr/>
        </p:nvSpPr>
        <p:spPr>
          <a:xfrm>
            <a:off x="9623917" y="2096036"/>
            <a:ext cx="3807768" cy="261610"/>
          </a:xfrm>
          <a:prstGeom prst="rect">
            <a:avLst/>
          </a:prstGeom>
          <a:noFill/>
        </p:spPr>
        <p:txBody>
          <a:bodyPr wrap="square" rtlCol="0">
            <a:spAutoFit/>
          </a:bodyPr>
          <a:lstStyle/>
          <a:p>
            <a:r>
              <a:rPr lang="en-US" sz="1100" i="1" dirty="0"/>
              <a:t>Image from journal of Perinatology, 2026)</a:t>
            </a:r>
          </a:p>
        </p:txBody>
      </p:sp>
      <p:pic>
        <p:nvPicPr>
          <p:cNvPr id="41" name="Picture 40">
            <a:extLst>
              <a:ext uri="{FF2B5EF4-FFF2-40B4-BE49-F238E27FC236}">
                <a16:creationId xmlns:a16="http://schemas.microsoft.com/office/drawing/2014/main" id="{C78557CF-448A-D731-54D7-F1307315A282}"/>
              </a:ext>
            </a:extLst>
          </p:cNvPr>
          <p:cNvPicPr>
            <a:picLocks noChangeAspect="1"/>
          </p:cNvPicPr>
          <p:nvPr/>
        </p:nvPicPr>
        <p:blipFill>
          <a:blip r:embed="rId3"/>
          <a:stretch>
            <a:fillRect/>
          </a:stretch>
        </p:blipFill>
        <p:spPr>
          <a:xfrm>
            <a:off x="10412003" y="2331624"/>
            <a:ext cx="1750260" cy="984521"/>
          </a:xfrm>
          <a:prstGeom prst="rect">
            <a:avLst/>
          </a:prstGeom>
        </p:spPr>
      </p:pic>
      <p:sp>
        <p:nvSpPr>
          <p:cNvPr id="2" name="TextBox 1">
            <a:extLst>
              <a:ext uri="{FF2B5EF4-FFF2-40B4-BE49-F238E27FC236}">
                <a16:creationId xmlns:a16="http://schemas.microsoft.com/office/drawing/2014/main" id="{5E3F6072-54F3-D570-5720-1F3B4B730A1B}"/>
              </a:ext>
            </a:extLst>
          </p:cNvPr>
          <p:cNvSpPr txBox="1"/>
          <p:nvPr/>
        </p:nvSpPr>
        <p:spPr>
          <a:xfrm>
            <a:off x="-27111" y="4226718"/>
            <a:ext cx="10315407" cy="3016210"/>
          </a:xfrm>
          <a:prstGeom prst="rect">
            <a:avLst/>
          </a:prstGeom>
          <a:noFill/>
        </p:spPr>
        <p:txBody>
          <a:bodyPr wrap="square" rtlCol="0">
            <a:spAutoFit/>
          </a:bodyPr>
          <a:lstStyle/>
          <a:p>
            <a:r>
              <a:rPr lang="en-US" b="1" dirty="0"/>
              <a:t>References</a:t>
            </a:r>
          </a:p>
          <a:p>
            <a:r>
              <a:rPr lang="en-US" sz="800" dirty="0">
                <a:latin typeface="Arial" panose="020B0604020202020204" pitchFamily="34" charset="0"/>
                <a:cs typeface="Arial" panose="020B0604020202020204" pitchFamily="34" charset="0"/>
              </a:rPr>
              <a:t>Down Syndrome Association (2022) </a:t>
            </a:r>
            <a:r>
              <a:rPr lang="en-US" sz="800" i="1" dirty="0">
                <a:latin typeface="Arial" panose="020B0604020202020204" pitchFamily="34" charset="0"/>
                <a:cs typeface="Arial" panose="020B0604020202020204" pitchFamily="34" charset="0"/>
              </a:rPr>
              <a:t>Education Project. </a:t>
            </a:r>
            <a:r>
              <a:rPr lang="en-US" sz="800" dirty="0">
                <a:latin typeface="Arial" panose="020B0604020202020204" pitchFamily="34" charset="0"/>
                <a:cs typeface="Arial" panose="020B0604020202020204" pitchFamily="34" charset="0"/>
              </a:rPr>
              <a:t>Available at: </a:t>
            </a:r>
            <a:r>
              <a:rPr lang="en-US" sz="800" dirty="0">
                <a:latin typeface="Arial" panose="020B0604020202020204" pitchFamily="34" charset="0"/>
                <a:cs typeface="Arial" panose="020B0604020202020204" pitchFamily="34" charset="0"/>
                <a:hlinkClick r:id="rId4"/>
              </a:rPr>
              <a:t>https://www.downs-syndrome.org.uk/</a:t>
            </a:r>
            <a:r>
              <a:rPr lang="en-US" sz="800" dirty="0">
                <a:latin typeface="Arial" panose="020B0604020202020204" pitchFamily="34" charset="0"/>
                <a:cs typeface="Arial" panose="020B0604020202020204" pitchFamily="34" charset="0"/>
              </a:rPr>
              <a:t> accessed on 28</a:t>
            </a:r>
            <a:r>
              <a:rPr lang="en-US" sz="800" baseline="30000" dirty="0">
                <a:latin typeface="Arial" panose="020B0604020202020204" pitchFamily="34" charset="0"/>
                <a:cs typeface="Arial" panose="020B0604020202020204" pitchFamily="34" charset="0"/>
              </a:rPr>
              <a:t>th</a:t>
            </a:r>
            <a:r>
              <a:rPr lang="en-US" sz="800" dirty="0">
                <a:latin typeface="Arial" panose="020B0604020202020204" pitchFamily="34" charset="0"/>
                <a:cs typeface="Arial" panose="020B0604020202020204" pitchFamily="34" charset="0"/>
              </a:rPr>
              <a:t> June 2026. </a:t>
            </a:r>
          </a:p>
          <a:p>
            <a:r>
              <a:rPr lang="en-US" sz="800" dirty="0">
                <a:latin typeface="Arial" panose="020B0604020202020204" pitchFamily="34" charset="0"/>
                <a:cs typeface="Arial" panose="020B0604020202020204" pitchFamily="34" charset="0"/>
              </a:rPr>
              <a:t>GOV.UK (2025) </a:t>
            </a:r>
            <a:r>
              <a:rPr lang="en-US" sz="800" i="1" dirty="0">
                <a:latin typeface="Arial" panose="020B0604020202020204" pitchFamily="34" charset="0"/>
                <a:cs typeface="Arial" panose="020B0604020202020204" pitchFamily="34" charset="0"/>
              </a:rPr>
              <a:t>Public perceptions and attitudes towards disabled people: a thematic report. </a:t>
            </a:r>
            <a:r>
              <a:rPr lang="en-US" sz="800" dirty="0">
                <a:latin typeface="Arial" panose="020B0604020202020204" pitchFamily="34" charset="0"/>
                <a:cs typeface="Arial" panose="020B0604020202020204" pitchFamily="34" charset="0"/>
              </a:rPr>
              <a:t>Available at: </a:t>
            </a:r>
            <a:r>
              <a:rPr lang="en-US" sz="800" dirty="0">
                <a:latin typeface="Arial" panose="020B0604020202020204" pitchFamily="34" charset="0"/>
                <a:cs typeface="Arial" panose="020B0604020202020204" pitchFamily="34" charset="0"/>
                <a:hlinkClick r:id="rId5"/>
              </a:rPr>
              <a:t>https://www.gov.uk/</a:t>
            </a:r>
            <a:r>
              <a:rPr lang="en-US" sz="800" dirty="0">
                <a:latin typeface="Arial" panose="020B0604020202020204" pitchFamily="34" charset="0"/>
                <a:cs typeface="Arial" panose="020B0604020202020204" pitchFamily="34" charset="0"/>
              </a:rPr>
              <a:t> accessed on 28</a:t>
            </a:r>
            <a:r>
              <a:rPr lang="en-US" sz="800" baseline="30000" dirty="0">
                <a:latin typeface="Arial" panose="020B0604020202020204" pitchFamily="34" charset="0"/>
                <a:cs typeface="Arial" panose="020B0604020202020204" pitchFamily="34" charset="0"/>
              </a:rPr>
              <a:t>th</a:t>
            </a:r>
            <a:r>
              <a:rPr lang="en-US" sz="800" dirty="0">
                <a:latin typeface="Arial" panose="020B0604020202020204" pitchFamily="34" charset="0"/>
                <a:cs typeface="Arial" panose="020B0604020202020204" pitchFamily="34" charset="0"/>
              </a:rPr>
              <a:t> June 2026. </a:t>
            </a:r>
          </a:p>
          <a:p>
            <a:r>
              <a:rPr lang="en-US" sz="800" dirty="0">
                <a:latin typeface="Arial" panose="020B0604020202020204" pitchFamily="34" charset="0"/>
                <a:cs typeface="Arial" panose="020B0604020202020204" pitchFamily="34" charset="0"/>
              </a:rPr>
              <a:t>Journal of Perinatology (2026) </a:t>
            </a:r>
            <a:r>
              <a:rPr lang="en-US" sz="800" i="1" dirty="0">
                <a:latin typeface="Arial" panose="020B0604020202020204" pitchFamily="34" charset="0"/>
                <a:cs typeface="Arial" panose="020B0604020202020204" pitchFamily="34" charset="0"/>
              </a:rPr>
              <a:t>Down syndrome birth rate post-Dobbs decision: has it changed? </a:t>
            </a:r>
            <a:r>
              <a:rPr lang="en-US" sz="800" dirty="0">
                <a:latin typeface="Arial" panose="020B0604020202020204" pitchFamily="34" charset="0"/>
                <a:cs typeface="Arial" panose="020B0604020202020204" pitchFamily="34" charset="0"/>
              </a:rPr>
              <a:t>Available at: </a:t>
            </a:r>
            <a:r>
              <a:rPr lang="en-US" sz="800" dirty="0">
                <a:latin typeface="Arial" panose="020B0604020202020204" pitchFamily="34" charset="0"/>
                <a:cs typeface="Arial" panose="020B0604020202020204" pitchFamily="34" charset="0"/>
                <a:hlinkClick r:id="rId6"/>
              </a:rPr>
              <a:t>https://www.nature.com/jp</a:t>
            </a:r>
            <a:r>
              <a:rPr lang="en-US" sz="800" dirty="0">
                <a:latin typeface="Arial" panose="020B0604020202020204" pitchFamily="34" charset="0"/>
                <a:cs typeface="Arial" panose="020B0604020202020204" pitchFamily="34" charset="0"/>
              </a:rPr>
              <a:t> accessed on 28th June 2026. </a:t>
            </a:r>
          </a:p>
          <a:p>
            <a:r>
              <a:rPr lang="en-US" sz="800" dirty="0">
                <a:latin typeface="Arial" panose="020B0604020202020204" pitchFamily="34" charset="0"/>
                <a:cs typeface="Arial" panose="020B0604020202020204" pitchFamily="34" charset="0"/>
              </a:rPr>
              <a:t>NHS (2023): What is Down Syndrome? available at: </a:t>
            </a:r>
            <a:r>
              <a:rPr lang="en-US" sz="800" dirty="0">
                <a:latin typeface="Arial" panose="020B0604020202020204" pitchFamily="34" charset="0"/>
                <a:cs typeface="Arial" panose="020B0604020202020204" pitchFamily="34" charset="0"/>
                <a:hlinkClick r:id="rId7"/>
              </a:rPr>
              <a:t>https://www.nhs.uk/</a:t>
            </a:r>
            <a:r>
              <a:rPr lang="en-US" sz="800" dirty="0">
                <a:latin typeface="Arial" panose="020B0604020202020204" pitchFamily="34" charset="0"/>
                <a:cs typeface="Arial" panose="020B0604020202020204" pitchFamily="34" charset="0"/>
              </a:rPr>
              <a:t> accessed on 28</a:t>
            </a:r>
            <a:r>
              <a:rPr lang="en-US" sz="800" baseline="30000" dirty="0">
                <a:latin typeface="Arial" panose="020B0604020202020204" pitchFamily="34" charset="0"/>
                <a:cs typeface="Arial" panose="020B0604020202020204" pitchFamily="34" charset="0"/>
              </a:rPr>
              <a:t>th</a:t>
            </a:r>
            <a:r>
              <a:rPr lang="en-US" sz="800" dirty="0">
                <a:latin typeface="Arial" panose="020B0604020202020204" pitchFamily="34" charset="0"/>
                <a:cs typeface="Arial" panose="020B0604020202020204" pitchFamily="34" charset="0"/>
              </a:rPr>
              <a:t> June 2026. </a:t>
            </a:r>
          </a:p>
          <a:p>
            <a:r>
              <a:rPr lang="en-US" sz="800" dirty="0">
                <a:latin typeface="Arial" panose="020B0604020202020204" pitchFamily="34" charset="0"/>
                <a:cs typeface="Arial" panose="020B0604020202020204" pitchFamily="34" charset="0"/>
              </a:rPr>
              <a:t>NHS (2023) </a:t>
            </a:r>
            <a:r>
              <a:rPr lang="en-US" sz="800" i="1" dirty="0">
                <a:latin typeface="Arial" panose="020B0604020202020204" pitchFamily="34" charset="0"/>
                <a:cs typeface="Arial" panose="020B0604020202020204" pitchFamily="34" charset="0"/>
              </a:rPr>
              <a:t>A national framework for NHS – action on inclusion health. </a:t>
            </a:r>
            <a:r>
              <a:rPr lang="en-US" sz="800" dirty="0">
                <a:latin typeface="Arial" panose="020B0604020202020204" pitchFamily="34" charset="0"/>
                <a:cs typeface="Arial" panose="020B0604020202020204" pitchFamily="34" charset="0"/>
              </a:rPr>
              <a:t>Available at: </a:t>
            </a:r>
            <a:r>
              <a:rPr lang="en-US" sz="800" dirty="0">
                <a:latin typeface="Arial" panose="020B0604020202020204" pitchFamily="34" charset="0"/>
                <a:cs typeface="Arial" panose="020B0604020202020204" pitchFamily="34" charset="0"/>
                <a:hlinkClick r:id="rId8"/>
              </a:rPr>
              <a:t>https://www.england.nhs.uk/</a:t>
            </a:r>
            <a:r>
              <a:rPr lang="en-US" sz="800" dirty="0">
                <a:latin typeface="Arial" panose="020B0604020202020204" pitchFamily="34" charset="0"/>
                <a:cs typeface="Arial" panose="020B0604020202020204" pitchFamily="34" charset="0"/>
              </a:rPr>
              <a:t> accessed on 28</a:t>
            </a:r>
            <a:r>
              <a:rPr lang="en-US" sz="800" baseline="30000" dirty="0">
                <a:latin typeface="Arial" panose="020B0604020202020204" pitchFamily="34" charset="0"/>
                <a:cs typeface="Arial" panose="020B0604020202020204" pitchFamily="34" charset="0"/>
              </a:rPr>
              <a:t>th</a:t>
            </a:r>
            <a:r>
              <a:rPr lang="en-US" sz="800" dirty="0">
                <a:latin typeface="Arial" panose="020B0604020202020204" pitchFamily="34" charset="0"/>
                <a:cs typeface="Arial" panose="020B0604020202020204" pitchFamily="34" charset="0"/>
              </a:rPr>
              <a:t> June 2026. </a:t>
            </a:r>
            <a:endParaRPr lang="en-US" sz="800" i="1"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NHS (2025) </a:t>
            </a:r>
            <a:r>
              <a:rPr lang="en-US" sz="800" i="1" dirty="0">
                <a:latin typeface="Arial" panose="020B0604020202020204" pitchFamily="34" charset="0"/>
                <a:cs typeface="Arial" panose="020B0604020202020204" pitchFamily="34" charset="0"/>
              </a:rPr>
              <a:t>Down syndrome (trisomy 21) </a:t>
            </a:r>
            <a:r>
              <a:rPr lang="en-US" sz="800" dirty="0">
                <a:latin typeface="Arial" panose="020B0604020202020204" pitchFamily="34" charset="0"/>
                <a:cs typeface="Arial" panose="020B0604020202020204" pitchFamily="34" charset="0"/>
              </a:rPr>
              <a:t>available at: </a:t>
            </a:r>
            <a:r>
              <a:rPr lang="en-US" sz="800" dirty="0">
                <a:latin typeface="Arial" panose="020B0604020202020204" pitchFamily="34" charset="0"/>
                <a:cs typeface="Arial" panose="020B0604020202020204" pitchFamily="34" charset="0"/>
                <a:hlinkClick r:id="rId8"/>
              </a:rPr>
              <a:t>https://www.england.nhs.uk/</a:t>
            </a:r>
            <a:r>
              <a:rPr lang="en-US" sz="800" dirty="0">
                <a:latin typeface="Arial" panose="020B0604020202020204" pitchFamily="34" charset="0"/>
                <a:cs typeface="Arial" panose="020B0604020202020204" pitchFamily="34" charset="0"/>
              </a:rPr>
              <a:t> accessed on 28</a:t>
            </a:r>
            <a:r>
              <a:rPr lang="en-US" sz="800" baseline="30000" dirty="0">
                <a:latin typeface="Arial" panose="020B0604020202020204" pitchFamily="34" charset="0"/>
                <a:cs typeface="Arial" panose="020B0604020202020204" pitchFamily="34" charset="0"/>
              </a:rPr>
              <a:t>th</a:t>
            </a:r>
            <a:r>
              <a:rPr lang="en-US" sz="800" dirty="0">
                <a:latin typeface="Arial" panose="020B0604020202020204" pitchFamily="34" charset="0"/>
                <a:cs typeface="Arial" panose="020B0604020202020204" pitchFamily="34" charset="0"/>
              </a:rPr>
              <a:t> June 2026. </a:t>
            </a:r>
            <a:endParaRPr lang="en-US" sz="800" i="1"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PMC (2023) Protocol for a randomized controlled feasibility trial of parent-delivered early language intervention for children with Down syndrome (PACT-DS) available at: </a:t>
            </a:r>
            <a:r>
              <a:rPr lang="en-US" sz="800" dirty="0">
                <a:latin typeface="Arial" panose="020B0604020202020204" pitchFamily="34" charset="0"/>
                <a:cs typeface="Arial" panose="020B0604020202020204" pitchFamily="34" charset="0"/>
                <a:hlinkClick r:id="rId9"/>
              </a:rPr>
              <a:t>https://pmc.ncbi.nlm.nih.gov/</a:t>
            </a:r>
            <a:r>
              <a:rPr lang="en-US" sz="800" dirty="0">
                <a:latin typeface="Arial" panose="020B0604020202020204" pitchFamily="34" charset="0"/>
                <a:cs typeface="Arial" panose="020B0604020202020204" pitchFamily="34" charset="0"/>
              </a:rPr>
              <a:t> accessed on 28</a:t>
            </a:r>
            <a:r>
              <a:rPr lang="en-US" sz="800" baseline="30000" dirty="0">
                <a:latin typeface="Arial" panose="020B0604020202020204" pitchFamily="34" charset="0"/>
                <a:cs typeface="Arial" panose="020B0604020202020204" pitchFamily="34" charset="0"/>
              </a:rPr>
              <a:t>th</a:t>
            </a:r>
            <a:r>
              <a:rPr lang="en-US" sz="800" dirty="0">
                <a:latin typeface="Arial" panose="020B0604020202020204" pitchFamily="34" charset="0"/>
                <a:cs typeface="Arial" panose="020B0604020202020204" pitchFamily="34" charset="0"/>
              </a:rPr>
              <a:t> June 2026. </a:t>
            </a:r>
          </a:p>
          <a:p>
            <a:r>
              <a:rPr lang="en-US" sz="800" dirty="0">
                <a:latin typeface="Arial" panose="020B0604020202020204" pitchFamily="34" charset="0"/>
                <a:cs typeface="Arial" panose="020B0604020202020204" pitchFamily="34" charset="0"/>
              </a:rPr>
              <a:t>PMC (2025) </a:t>
            </a:r>
            <a:r>
              <a:rPr lang="en-US" sz="800" i="1" dirty="0">
                <a:latin typeface="Arial" panose="020B0604020202020204" pitchFamily="34" charset="0"/>
                <a:cs typeface="Arial" panose="020B0604020202020204" pitchFamily="34" charset="0"/>
              </a:rPr>
              <a:t>Integration of traditional and modern medicine: a review of Somali healing practices. </a:t>
            </a:r>
            <a:r>
              <a:rPr lang="en-US" sz="800" dirty="0">
                <a:latin typeface="Arial" panose="020B0604020202020204" pitchFamily="34" charset="0"/>
                <a:cs typeface="Arial" panose="020B0604020202020204" pitchFamily="34" charset="0"/>
              </a:rPr>
              <a:t>Available at: </a:t>
            </a:r>
            <a:r>
              <a:rPr lang="en-US" sz="800" dirty="0">
                <a:latin typeface="Arial" panose="020B0604020202020204" pitchFamily="34" charset="0"/>
                <a:cs typeface="Arial" panose="020B0604020202020204" pitchFamily="34" charset="0"/>
                <a:hlinkClick r:id="rId9"/>
              </a:rPr>
              <a:t>https://pmc.ncbi.nlm.nih.gov/</a:t>
            </a:r>
            <a:r>
              <a:rPr lang="en-US" sz="800" dirty="0">
                <a:latin typeface="Arial" panose="020B0604020202020204" pitchFamily="34" charset="0"/>
                <a:cs typeface="Arial" panose="020B0604020202020204" pitchFamily="34" charset="0"/>
              </a:rPr>
              <a:t> accessed on 28</a:t>
            </a:r>
            <a:r>
              <a:rPr lang="en-US" sz="800" baseline="30000" dirty="0">
                <a:latin typeface="Arial" panose="020B0604020202020204" pitchFamily="34" charset="0"/>
                <a:cs typeface="Arial" panose="020B0604020202020204" pitchFamily="34" charset="0"/>
              </a:rPr>
              <a:t>th</a:t>
            </a:r>
            <a:r>
              <a:rPr lang="en-US" sz="800" dirty="0">
                <a:latin typeface="Arial" panose="020B0604020202020204" pitchFamily="34" charset="0"/>
                <a:cs typeface="Arial" panose="020B0604020202020204" pitchFamily="34" charset="0"/>
              </a:rPr>
              <a:t> June 2026. </a:t>
            </a:r>
            <a:endParaRPr lang="en-US" sz="800" i="1"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PMC (2025) </a:t>
            </a:r>
            <a:r>
              <a:rPr lang="en-US" sz="800" i="1" dirty="0">
                <a:latin typeface="Arial" panose="020B0604020202020204" pitchFamily="34" charset="0"/>
                <a:cs typeface="Arial" panose="020B0604020202020204" pitchFamily="34" charset="0"/>
              </a:rPr>
              <a:t>Perceptions of and access to occupational therapy services among the Somali community in the UK: cultural barriers and systemic challenges. </a:t>
            </a:r>
            <a:r>
              <a:rPr lang="en-US" sz="800" dirty="0">
                <a:latin typeface="Arial" panose="020B0604020202020204" pitchFamily="34" charset="0"/>
                <a:cs typeface="Arial" panose="020B0604020202020204" pitchFamily="34" charset="0"/>
              </a:rPr>
              <a:t>Available at: </a:t>
            </a:r>
            <a:r>
              <a:rPr lang="en-US" sz="800" dirty="0">
                <a:latin typeface="Arial" panose="020B0604020202020204" pitchFamily="34" charset="0"/>
                <a:cs typeface="Arial" panose="020B0604020202020204" pitchFamily="34" charset="0"/>
                <a:hlinkClick r:id="rId9"/>
              </a:rPr>
              <a:t>https://pmc.ncbi.nlm.nih.gov/</a:t>
            </a:r>
            <a:r>
              <a:rPr lang="en-US" sz="800" dirty="0">
                <a:latin typeface="Arial" panose="020B0604020202020204" pitchFamily="34" charset="0"/>
                <a:cs typeface="Arial" panose="020B0604020202020204" pitchFamily="34" charset="0"/>
              </a:rPr>
              <a:t> accessed on 28</a:t>
            </a:r>
            <a:r>
              <a:rPr lang="en-US" sz="800" baseline="30000" dirty="0">
                <a:latin typeface="Arial" panose="020B0604020202020204" pitchFamily="34" charset="0"/>
                <a:cs typeface="Arial" panose="020B0604020202020204" pitchFamily="34" charset="0"/>
              </a:rPr>
              <a:t>th</a:t>
            </a:r>
            <a:r>
              <a:rPr lang="en-US" sz="800" dirty="0">
                <a:latin typeface="Arial" panose="020B0604020202020204" pitchFamily="34" charset="0"/>
                <a:cs typeface="Arial" panose="020B0604020202020204" pitchFamily="34" charset="0"/>
              </a:rPr>
              <a:t> June 2026. </a:t>
            </a:r>
            <a:endParaRPr lang="en-US" sz="800" i="1"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PMC (2025) Religious Coping in Parents of Children with Down Syndrome: A Systematic Review of the Literature. Available at: </a:t>
            </a:r>
            <a:r>
              <a:rPr lang="en-US" sz="800" dirty="0">
                <a:latin typeface="Arial" panose="020B0604020202020204" pitchFamily="34" charset="0"/>
                <a:cs typeface="Arial" panose="020B0604020202020204" pitchFamily="34" charset="0"/>
                <a:hlinkClick r:id="rId9"/>
              </a:rPr>
              <a:t>https://pmc.ncbi.nlm.nih.gov/</a:t>
            </a:r>
            <a:r>
              <a:rPr lang="en-US" sz="800" dirty="0">
                <a:latin typeface="Arial" panose="020B0604020202020204" pitchFamily="34" charset="0"/>
                <a:cs typeface="Arial" panose="020B0604020202020204" pitchFamily="34" charset="0"/>
              </a:rPr>
              <a:t>  . Accessed on 28</a:t>
            </a:r>
            <a:r>
              <a:rPr lang="en-US" sz="800" baseline="30000" dirty="0">
                <a:latin typeface="Arial" panose="020B0604020202020204" pitchFamily="34" charset="0"/>
                <a:cs typeface="Arial" panose="020B0604020202020204" pitchFamily="34" charset="0"/>
              </a:rPr>
              <a:t>th</a:t>
            </a:r>
            <a:r>
              <a:rPr lang="en-US" sz="800" dirty="0">
                <a:latin typeface="Arial" panose="020B0604020202020204" pitchFamily="34" charset="0"/>
                <a:cs typeface="Arial" panose="020B0604020202020204" pitchFamily="34" charset="0"/>
              </a:rPr>
              <a:t> June 2026. </a:t>
            </a:r>
          </a:p>
          <a:p>
            <a:r>
              <a:rPr lang="en-US" sz="800" dirty="0">
                <a:latin typeface="Arial" panose="020B0604020202020204" pitchFamily="34" charset="0"/>
                <a:cs typeface="Arial" panose="020B0604020202020204" pitchFamily="34" charset="0"/>
              </a:rPr>
              <a:t>PMC (2006) </a:t>
            </a:r>
            <a:r>
              <a:rPr lang="en-US" sz="800" i="1" dirty="0">
                <a:latin typeface="Arial" panose="020B0604020202020204" pitchFamily="34" charset="0"/>
                <a:cs typeface="Arial" panose="020B0604020202020204" pitchFamily="34" charset="0"/>
              </a:rPr>
              <a:t>A qualitative investigation of changes in the belief systems of families of children with autism or Down syndrome. </a:t>
            </a:r>
            <a:r>
              <a:rPr lang="en-US" sz="800" dirty="0">
                <a:latin typeface="Arial" panose="020B0604020202020204" pitchFamily="34" charset="0"/>
                <a:cs typeface="Arial" panose="020B0604020202020204" pitchFamily="34" charset="0"/>
              </a:rPr>
              <a:t>Available at: </a:t>
            </a:r>
            <a:r>
              <a:rPr lang="en-US" sz="800" dirty="0">
                <a:latin typeface="Arial" panose="020B0604020202020204" pitchFamily="34" charset="0"/>
                <a:cs typeface="Arial" panose="020B0604020202020204" pitchFamily="34" charset="0"/>
                <a:hlinkClick r:id="rId10"/>
              </a:rPr>
              <a:t>https://pubmed.ncbi.nlm.nih.gov/</a:t>
            </a:r>
            <a:r>
              <a:rPr lang="en-US" sz="800" dirty="0">
                <a:latin typeface="Arial" panose="020B0604020202020204" pitchFamily="34" charset="0"/>
                <a:cs typeface="Arial" panose="020B0604020202020204" pitchFamily="34" charset="0"/>
              </a:rPr>
              <a:t> accessed on 29</a:t>
            </a:r>
            <a:r>
              <a:rPr lang="en-US" sz="800" baseline="30000" dirty="0">
                <a:latin typeface="Arial" panose="020B0604020202020204" pitchFamily="34" charset="0"/>
                <a:cs typeface="Arial" panose="020B0604020202020204" pitchFamily="34" charset="0"/>
              </a:rPr>
              <a:t>th</a:t>
            </a:r>
            <a:r>
              <a:rPr lang="en-US" sz="800" dirty="0">
                <a:latin typeface="Arial" panose="020B0604020202020204" pitchFamily="34" charset="0"/>
                <a:cs typeface="Arial" panose="020B0604020202020204" pitchFamily="34" charset="0"/>
              </a:rPr>
              <a:t> June 2026.</a:t>
            </a:r>
          </a:p>
          <a:p>
            <a:r>
              <a:rPr lang="en-US" sz="800" dirty="0">
                <a:latin typeface="Arial" panose="020B0604020202020204" pitchFamily="34" charset="0"/>
                <a:cs typeface="Arial" panose="020B0604020202020204" pitchFamily="34" charset="0"/>
              </a:rPr>
              <a:t>PMC (2024) </a:t>
            </a:r>
            <a:r>
              <a:rPr lang="en-US" sz="800" i="1" dirty="0">
                <a:latin typeface="Arial" panose="020B0604020202020204" pitchFamily="34" charset="0"/>
                <a:cs typeface="Arial" panose="020B0604020202020204" pitchFamily="34" charset="0"/>
              </a:rPr>
              <a:t>Healthcare experiences of patients with Down syndrome who are Black, African American, of African descent, or of mixed race. </a:t>
            </a:r>
            <a:r>
              <a:rPr lang="en-US" sz="800" dirty="0">
                <a:latin typeface="Arial" panose="020B0604020202020204" pitchFamily="34" charset="0"/>
                <a:cs typeface="Arial" panose="020B0604020202020204" pitchFamily="34" charset="0"/>
              </a:rPr>
              <a:t>Available at: </a:t>
            </a:r>
            <a:r>
              <a:rPr lang="en-US" sz="800" dirty="0">
                <a:latin typeface="Arial" panose="020B0604020202020204" pitchFamily="34" charset="0"/>
                <a:cs typeface="Arial" panose="020B0604020202020204" pitchFamily="34" charset="0"/>
                <a:hlinkClick r:id="rId9"/>
              </a:rPr>
              <a:t>https://pmc.ncbi.nlm.nih.gov/</a:t>
            </a:r>
            <a:r>
              <a:rPr lang="en-US" sz="800" dirty="0">
                <a:latin typeface="Arial" panose="020B0604020202020204" pitchFamily="34" charset="0"/>
                <a:cs typeface="Arial" panose="020B0604020202020204" pitchFamily="34" charset="0"/>
              </a:rPr>
              <a:t> accessed on 29th June 2026. </a:t>
            </a:r>
          </a:p>
          <a:p>
            <a:r>
              <a:rPr lang="en-US" sz="800" dirty="0">
                <a:latin typeface="Arial" panose="020B0604020202020204" pitchFamily="34" charset="0"/>
                <a:cs typeface="Arial" panose="020B0604020202020204" pitchFamily="34" charset="0"/>
              </a:rPr>
              <a:t>PMC (2024): Awar</a:t>
            </a:r>
            <a:r>
              <a:rPr lang="en-US" sz="800" i="1" dirty="0">
                <a:latin typeface="Arial" panose="020B0604020202020204" pitchFamily="34" charset="0"/>
                <a:cs typeface="Arial" panose="020B0604020202020204" pitchFamily="34" charset="0"/>
              </a:rPr>
              <a:t>eness of Down syndrome screening among educated Muslim women is associated with a </a:t>
            </a:r>
            <a:r>
              <a:rPr lang="en-US" sz="800" i="1" dirty="0" err="1">
                <a:latin typeface="Arial" panose="020B0604020202020204" pitchFamily="34" charset="0"/>
                <a:cs typeface="Arial" panose="020B0604020202020204" pitchFamily="34" charset="0"/>
              </a:rPr>
              <a:t>favourable</a:t>
            </a:r>
            <a:r>
              <a:rPr lang="en-US" sz="800" i="1" dirty="0">
                <a:latin typeface="Arial" panose="020B0604020202020204" pitchFamily="34" charset="0"/>
                <a:cs typeface="Arial" panose="020B0604020202020204" pitchFamily="34" charset="0"/>
              </a:rPr>
              <a:t> attitude toward testing. </a:t>
            </a:r>
            <a:r>
              <a:rPr lang="en-US" sz="800" dirty="0">
                <a:latin typeface="Arial" panose="020B0604020202020204" pitchFamily="34" charset="0"/>
                <a:cs typeface="Arial" panose="020B0604020202020204" pitchFamily="34" charset="0"/>
              </a:rPr>
              <a:t>Available at: </a:t>
            </a:r>
            <a:r>
              <a:rPr lang="en-US" sz="800" dirty="0">
                <a:latin typeface="Arial" panose="020B0604020202020204" pitchFamily="34" charset="0"/>
                <a:cs typeface="Arial" panose="020B0604020202020204" pitchFamily="34" charset="0"/>
                <a:hlinkClick r:id="rId9"/>
              </a:rPr>
              <a:t>https://pmc.ncbi.nlm.nih.gov/</a:t>
            </a:r>
            <a:r>
              <a:rPr lang="en-US" sz="800" dirty="0">
                <a:latin typeface="Arial" panose="020B0604020202020204" pitchFamily="34" charset="0"/>
                <a:cs typeface="Arial" panose="020B0604020202020204" pitchFamily="34" charset="0"/>
              </a:rPr>
              <a:t> Accessed on 29</a:t>
            </a:r>
            <a:r>
              <a:rPr lang="en-US" sz="800" baseline="30000" dirty="0">
                <a:latin typeface="Arial" panose="020B0604020202020204" pitchFamily="34" charset="0"/>
                <a:cs typeface="Arial" panose="020B0604020202020204" pitchFamily="34" charset="0"/>
              </a:rPr>
              <a:t>th</a:t>
            </a:r>
            <a:r>
              <a:rPr lang="en-US" sz="800" dirty="0">
                <a:latin typeface="Arial" panose="020B0604020202020204" pitchFamily="34" charset="0"/>
                <a:cs typeface="Arial" panose="020B0604020202020204" pitchFamily="34" charset="0"/>
              </a:rPr>
              <a:t> June 2026. </a:t>
            </a:r>
          </a:p>
          <a:p>
            <a:r>
              <a:rPr lang="en-US" sz="800" dirty="0">
                <a:latin typeface="Arial" panose="020B0604020202020204" pitchFamily="34" charset="0"/>
                <a:cs typeface="Arial" panose="020B0604020202020204" pitchFamily="34" charset="0"/>
              </a:rPr>
              <a:t>PMC (2026) </a:t>
            </a:r>
            <a:r>
              <a:rPr lang="en-US" sz="800" i="1" dirty="0">
                <a:latin typeface="Arial" panose="020B0604020202020204" pitchFamily="34" charset="0"/>
                <a:cs typeface="Arial" panose="020B0604020202020204" pitchFamily="34" charset="0"/>
              </a:rPr>
              <a:t>Determinants of barriers to accessing healthcare services among married women in Somalia: a multilevel analysis of nationwide survey data. </a:t>
            </a:r>
            <a:r>
              <a:rPr lang="en-US" sz="800" dirty="0">
                <a:latin typeface="Arial" panose="020B0604020202020204" pitchFamily="34" charset="0"/>
                <a:cs typeface="Arial" panose="020B0604020202020204" pitchFamily="34" charset="0"/>
              </a:rPr>
              <a:t>Available at: </a:t>
            </a:r>
            <a:r>
              <a:rPr lang="en-US" sz="800" dirty="0">
                <a:latin typeface="Arial" panose="020B0604020202020204" pitchFamily="34" charset="0"/>
                <a:cs typeface="Arial" panose="020B0604020202020204" pitchFamily="34" charset="0"/>
                <a:hlinkClick r:id="rId9"/>
              </a:rPr>
              <a:t>https://pmc.ncbi.nlm.nih.gov/</a:t>
            </a:r>
            <a:r>
              <a:rPr lang="en-US" sz="800" dirty="0">
                <a:latin typeface="Arial" panose="020B0604020202020204" pitchFamily="34" charset="0"/>
                <a:cs typeface="Arial" panose="020B0604020202020204" pitchFamily="34" charset="0"/>
              </a:rPr>
              <a:t> accessed on 29</a:t>
            </a:r>
            <a:r>
              <a:rPr lang="en-US" sz="800" baseline="30000" dirty="0">
                <a:latin typeface="Arial" panose="020B0604020202020204" pitchFamily="34" charset="0"/>
                <a:cs typeface="Arial" panose="020B0604020202020204" pitchFamily="34" charset="0"/>
              </a:rPr>
              <a:t>th</a:t>
            </a:r>
            <a:r>
              <a:rPr lang="en-US" sz="800" dirty="0">
                <a:latin typeface="Arial" panose="020B0604020202020204" pitchFamily="34" charset="0"/>
                <a:cs typeface="Arial" panose="020B0604020202020204" pitchFamily="34" charset="0"/>
              </a:rPr>
              <a:t> June 2026. </a:t>
            </a:r>
          </a:p>
          <a:p>
            <a:endParaRPr lang="en-US" b="1" dirty="0"/>
          </a:p>
          <a:p>
            <a:r>
              <a:rPr lang="en-US" b="1" dirty="0"/>
              <a:t> </a:t>
            </a:r>
            <a:endParaRPr lang="en-US" dirty="0"/>
          </a:p>
        </p:txBody>
      </p:sp>
    </p:spTree>
    <p:extLst>
      <p:ext uri="{BB962C8B-B14F-4D97-AF65-F5344CB8AC3E}">
        <p14:creationId xmlns:p14="http://schemas.microsoft.com/office/powerpoint/2010/main" val="10447263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23096</TotalTime>
  <Words>1063</Words>
  <Application>Microsoft Macintosh PowerPoint</Application>
  <PresentationFormat>Widescreen</PresentationFormat>
  <Paragraphs>59</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Cultural Beliefs and Attitudes Towards Children with Down Syndrome in the Somali Community in the UK. </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Student ID: 2029256  Lecturer:  Module: Public Health-Based Research Module Code: LCHS 7008 Deadline: </dc:title>
  <dc:creator>Microsoft Office User</dc:creator>
  <cp:lastModifiedBy>Maryan Muhumed (2029256)</cp:lastModifiedBy>
  <cp:revision>1</cp:revision>
  <dcterms:created xsi:type="dcterms:W3CDTF">2026-06-15T11:43:36Z</dcterms:created>
  <dcterms:modified xsi:type="dcterms:W3CDTF">2026-07-03T11:24:24Z</dcterms:modified>
</cp:coreProperties>
</file>