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61" r:id="rId5"/>
    <p:sldId id="259" r:id="rId6"/>
    <p:sldId id="264" r:id="rId7"/>
    <p:sldId id="265" r:id="rId8"/>
    <p:sldId id="266" r:id="rId9"/>
    <p:sldId id="267" r:id="rId10"/>
    <p:sldId id="268" r:id="rId11"/>
    <p:sldId id="262"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9FC362-C8AE-C04A-9867-AF8335F8D8BA}" v="1693" dt="2024-12-01T16:27:49.966"/>
    <p1510:client id="{31901E18-1268-169D-106E-C48207156E21}" v="34" dt="2024-12-01T17:26:44.517"/>
    <p1510:client id="{7119F65A-9D8C-BB69-C6FD-B75FE3ECD3A6}" v="570" dt="2024-12-01T14:33:19.228"/>
    <p1510:client id="{7A85CD6E-0E91-31AB-E65E-0C0211164FDD}" v="143" dt="2024-12-02T11:27:00.776"/>
    <p1510:client id="{B1FBE883-8DF1-215D-5958-2108936E9F61}" v="21" dt="2024-12-01T16:30:07.573"/>
    <p1510:client id="{BA218059-0B8C-9462-66AA-9D8AC71EDC67}" v="947" dt="2024-12-02T12:43:37.356"/>
    <p1510:client id="{BE15C9FA-3FDF-064E-DE6F-71FFC86F3B52}" v="163" dt="2024-12-02T11:37:38.410"/>
    <p1510:client id="{C899ADF3-71C6-638E-8D8F-AD8FCACA890B}" v="69" dt="2024-12-02T13:35:21.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lind Hudis" userId="S::r.hudis@uwtsd.ac.uk::896fb69a-3186-4a2a-87fb-5de9820904bf" providerId="AD" clId="Web-{7119F65A-9D8C-BB69-C6FD-B75FE3ECD3A6}"/>
    <pc:docChg chg="addSld delSld modSld addMainMaster delMainMaster">
      <pc:chgData name="Rosalind Hudis" userId="S::r.hudis@uwtsd.ac.uk::896fb69a-3186-4a2a-87fb-5de9820904bf" providerId="AD" clId="Web-{7119F65A-9D8C-BB69-C6FD-B75FE3ECD3A6}" dt="2024-12-01T14:33:19.228" v="573" actId="20577"/>
      <pc:docMkLst>
        <pc:docMk/>
      </pc:docMkLst>
      <pc:sldChg chg="addSp modSp mod setBg modClrScheme chgLayout">
        <pc:chgData name="Rosalind Hudis" userId="S::r.hudis@uwtsd.ac.uk::896fb69a-3186-4a2a-87fb-5de9820904bf" providerId="AD" clId="Web-{7119F65A-9D8C-BB69-C6FD-B75FE3ECD3A6}" dt="2024-12-01T14:06:30.816" v="24"/>
        <pc:sldMkLst>
          <pc:docMk/>
          <pc:sldMk cId="109857222" sldId="256"/>
        </pc:sldMkLst>
        <pc:spChg chg="mod">
          <ac:chgData name="Rosalind Hudis" userId="S::r.hudis@uwtsd.ac.uk::896fb69a-3186-4a2a-87fb-5de9820904bf" providerId="AD" clId="Web-{7119F65A-9D8C-BB69-C6FD-B75FE3ECD3A6}" dt="2024-12-01T14:06:30.816" v="24"/>
          <ac:spMkLst>
            <pc:docMk/>
            <pc:sldMk cId="109857222" sldId="256"/>
            <ac:spMk id="2" creationId="{00000000-0000-0000-0000-000000000000}"/>
          </ac:spMkLst>
        </pc:spChg>
        <pc:spChg chg="mod">
          <ac:chgData name="Rosalind Hudis" userId="S::r.hudis@uwtsd.ac.uk::896fb69a-3186-4a2a-87fb-5de9820904bf" providerId="AD" clId="Web-{7119F65A-9D8C-BB69-C6FD-B75FE3ECD3A6}" dt="2024-12-01T14:06:30.816" v="24"/>
          <ac:spMkLst>
            <pc:docMk/>
            <pc:sldMk cId="109857222" sldId="256"/>
            <ac:spMk id="3" creationId="{00000000-0000-0000-0000-000000000000}"/>
          </ac:spMkLst>
        </pc:spChg>
        <pc:spChg chg="add">
          <ac:chgData name="Rosalind Hudis" userId="S::r.hudis@uwtsd.ac.uk::896fb69a-3186-4a2a-87fb-5de9820904bf" providerId="AD" clId="Web-{7119F65A-9D8C-BB69-C6FD-B75FE3ECD3A6}" dt="2024-12-01T14:06:30.816" v="24"/>
          <ac:spMkLst>
            <pc:docMk/>
            <pc:sldMk cId="109857222" sldId="256"/>
            <ac:spMk id="9" creationId="{6BF1DCD9-4684-4B84-AD73-6652C8BAC73F}"/>
          </ac:spMkLst>
        </pc:spChg>
        <pc:spChg chg="add">
          <ac:chgData name="Rosalind Hudis" userId="S::r.hudis@uwtsd.ac.uk::896fb69a-3186-4a2a-87fb-5de9820904bf" providerId="AD" clId="Web-{7119F65A-9D8C-BB69-C6FD-B75FE3ECD3A6}" dt="2024-12-01T14:06:30.816" v="24"/>
          <ac:spMkLst>
            <pc:docMk/>
            <pc:sldMk cId="109857222" sldId="256"/>
            <ac:spMk id="11" creationId="{4BE6A732-8124-4A59-8EC9-BF4A1648A00C}"/>
          </ac:spMkLst>
        </pc:spChg>
        <pc:picChg chg="add">
          <ac:chgData name="Rosalind Hudis" userId="S::r.hudis@uwtsd.ac.uk::896fb69a-3186-4a2a-87fb-5de9820904bf" providerId="AD" clId="Web-{7119F65A-9D8C-BB69-C6FD-B75FE3ECD3A6}" dt="2024-12-01T14:06:30.816" v="24"/>
          <ac:picMkLst>
            <pc:docMk/>
            <pc:sldMk cId="109857222" sldId="256"/>
            <ac:picMk id="4" creationId="{13A5AB7D-E26D-7769-3B97-FDED627C0D56}"/>
          </ac:picMkLst>
        </pc:picChg>
        <pc:cxnChg chg="add">
          <ac:chgData name="Rosalind Hudis" userId="S::r.hudis@uwtsd.ac.uk::896fb69a-3186-4a2a-87fb-5de9820904bf" providerId="AD" clId="Web-{7119F65A-9D8C-BB69-C6FD-B75FE3ECD3A6}" dt="2024-12-01T14:06:30.816" v="24"/>
          <ac:cxnSpMkLst>
            <pc:docMk/>
            <pc:sldMk cId="109857222" sldId="256"/>
            <ac:cxnSpMk id="13" creationId="{EFDAA6A4-1F42-460B-A500-921EEB4BC01C}"/>
          </ac:cxnSpMkLst>
        </pc:cxnChg>
      </pc:sldChg>
      <pc:sldChg chg="addSp modSp new mod setBg">
        <pc:chgData name="Rosalind Hudis" userId="S::r.hudis@uwtsd.ac.uk::896fb69a-3186-4a2a-87fb-5de9820904bf" providerId="AD" clId="Web-{7119F65A-9D8C-BB69-C6FD-B75FE3ECD3A6}" dt="2024-12-01T14:09:54.296" v="103"/>
        <pc:sldMkLst>
          <pc:docMk/>
          <pc:sldMk cId="444286366" sldId="257"/>
        </pc:sldMkLst>
        <pc:spChg chg="mod">
          <ac:chgData name="Rosalind Hudis" userId="S::r.hudis@uwtsd.ac.uk::896fb69a-3186-4a2a-87fb-5de9820904bf" providerId="AD" clId="Web-{7119F65A-9D8C-BB69-C6FD-B75FE3ECD3A6}" dt="2024-12-01T14:09:54.296" v="103"/>
          <ac:spMkLst>
            <pc:docMk/>
            <pc:sldMk cId="444286366" sldId="257"/>
            <ac:spMk id="2" creationId="{703A41B4-856A-A568-806E-68018DB09174}"/>
          </ac:spMkLst>
        </pc:spChg>
        <pc:spChg chg="mod">
          <ac:chgData name="Rosalind Hudis" userId="S::r.hudis@uwtsd.ac.uk::896fb69a-3186-4a2a-87fb-5de9820904bf" providerId="AD" clId="Web-{7119F65A-9D8C-BB69-C6FD-B75FE3ECD3A6}" dt="2024-12-01T14:09:54.296" v="103"/>
          <ac:spMkLst>
            <pc:docMk/>
            <pc:sldMk cId="444286366" sldId="257"/>
            <ac:spMk id="3" creationId="{FB7CE794-99D4-F769-5E3C-46FD6503EED3}"/>
          </ac:spMkLst>
        </pc:spChg>
        <pc:spChg chg="add">
          <ac:chgData name="Rosalind Hudis" userId="S::r.hudis@uwtsd.ac.uk::896fb69a-3186-4a2a-87fb-5de9820904bf" providerId="AD" clId="Web-{7119F65A-9D8C-BB69-C6FD-B75FE3ECD3A6}" dt="2024-12-01T14:09:54.296" v="103"/>
          <ac:spMkLst>
            <pc:docMk/>
            <pc:sldMk cId="444286366" sldId="257"/>
            <ac:spMk id="9" creationId="{685B57F6-59DE-4274-A37C-F47FE4E42EEF}"/>
          </ac:spMkLst>
        </pc:spChg>
        <pc:spChg chg="add">
          <ac:chgData name="Rosalind Hudis" userId="S::r.hudis@uwtsd.ac.uk::896fb69a-3186-4a2a-87fb-5de9820904bf" providerId="AD" clId="Web-{7119F65A-9D8C-BB69-C6FD-B75FE3ECD3A6}" dt="2024-12-01T14:09:54.296" v="103"/>
          <ac:spMkLst>
            <pc:docMk/>
            <pc:sldMk cId="444286366" sldId="257"/>
            <ac:spMk id="11" creationId="{C8C63406-9171-4282-BAAB-2DDC6831F0E6}"/>
          </ac:spMkLst>
        </pc:spChg>
        <pc:picChg chg="add">
          <ac:chgData name="Rosalind Hudis" userId="S::r.hudis@uwtsd.ac.uk::896fb69a-3186-4a2a-87fb-5de9820904bf" providerId="AD" clId="Web-{7119F65A-9D8C-BB69-C6FD-B75FE3ECD3A6}" dt="2024-12-01T14:09:54.296" v="103"/>
          <ac:picMkLst>
            <pc:docMk/>
            <pc:sldMk cId="444286366" sldId="257"/>
            <ac:picMk id="5" creationId="{5B0A9621-4115-7BF1-B4AB-F3898B9E64D6}"/>
          </ac:picMkLst>
        </pc:picChg>
      </pc:sldChg>
      <pc:sldChg chg="new del">
        <pc:chgData name="Rosalind Hudis" userId="S::r.hudis@uwtsd.ac.uk::896fb69a-3186-4a2a-87fb-5de9820904bf" providerId="AD" clId="Web-{7119F65A-9D8C-BB69-C6FD-B75FE3ECD3A6}" dt="2024-12-01T14:10:57.454" v="107"/>
        <pc:sldMkLst>
          <pc:docMk/>
          <pc:sldMk cId="189516109" sldId="258"/>
        </pc:sldMkLst>
      </pc:sldChg>
      <pc:sldChg chg="new del">
        <pc:chgData name="Rosalind Hudis" userId="S::r.hudis@uwtsd.ac.uk::896fb69a-3186-4a2a-87fb-5de9820904bf" providerId="AD" clId="Web-{7119F65A-9D8C-BB69-C6FD-B75FE3ECD3A6}" dt="2024-12-01T14:10:37.156" v="105"/>
        <pc:sldMkLst>
          <pc:docMk/>
          <pc:sldMk cId="2103044764" sldId="258"/>
        </pc:sldMkLst>
      </pc:sldChg>
      <pc:sldChg chg="addSp delSp modSp new mod setBg">
        <pc:chgData name="Rosalind Hudis" userId="S::r.hudis@uwtsd.ac.uk::896fb69a-3186-4a2a-87fb-5de9820904bf" providerId="AD" clId="Web-{7119F65A-9D8C-BB69-C6FD-B75FE3ECD3A6}" dt="2024-12-01T14:26:45.747" v="415"/>
        <pc:sldMkLst>
          <pc:docMk/>
          <pc:sldMk cId="3625015498" sldId="258"/>
        </pc:sldMkLst>
        <pc:spChg chg="mod">
          <ac:chgData name="Rosalind Hudis" userId="S::r.hudis@uwtsd.ac.uk::896fb69a-3186-4a2a-87fb-5de9820904bf" providerId="AD" clId="Web-{7119F65A-9D8C-BB69-C6FD-B75FE3ECD3A6}" dt="2024-12-01T14:26:45.747" v="415"/>
          <ac:spMkLst>
            <pc:docMk/>
            <pc:sldMk cId="3625015498" sldId="258"/>
            <ac:spMk id="2" creationId="{D18F4B2B-981D-5093-E5C8-A398CC41E87A}"/>
          </ac:spMkLst>
        </pc:spChg>
        <pc:spChg chg="add del mod">
          <ac:chgData name="Rosalind Hudis" userId="S::r.hudis@uwtsd.ac.uk::896fb69a-3186-4a2a-87fb-5de9820904bf" providerId="AD" clId="Web-{7119F65A-9D8C-BB69-C6FD-B75FE3ECD3A6}" dt="2024-12-01T14:26:45.747" v="415"/>
          <ac:spMkLst>
            <pc:docMk/>
            <pc:sldMk cId="3625015498" sldId="258"/>
            <ac:spMk id="3" creationId="{B88CA990-DC80-9C18-CC65-616E83C053B0}"/>
          </ac:spMkLst>
        </pc:spChg>
        <pc:spChg chg="add">
          <ac:chgData name="Rosalind Hudis" userId="S::r.hudis@uwtsd.ac.uk::896fb69a-3186-4a2a-87fb-5de9820904bf" providerId="AD" clId="Web-{7119F65A-9D8C-BB69-C6FD-B75FE3ECD3A6}" dt="2024-12-01T14:26:45.747" v="415"/>
          <ac:spMkLst>
            <pc:docMk/>
            <pc:sldMk cId="3625015498" sldId="258"/>
            <ac:spMk id="8" creationId="{3BEA1A24-9CA1-4513-A409-3AD90DB091F2}"/>
          </ac:spMkLst>
        </pc:spChg>
        <pc:spChg chg="add del">
          <ac:chgData name="Rosalind Hudis" userId="S::r.hudis@uwtsd.ac.uk::896fb69a-3186-4a2a-87fb-5de9820904bf" providerId="AD" clId="Web-{7119F65A-9D8C-BB69-C6FD-B75FE3ECD3A6}" dt="2024-12-01T14:26:45.747" v="414"/>
          <ac:spMkLst>
            <pc:docMk/>
            <pc:sldMk cId="3625015498" sldId="258"/>
            <ac:spMk id="9" creationId="{AB20E7A4-EC2C-47C8-BE55-65771E3F2EDA}"/>
          </ac:spMkLst>
        </pc:spChg>
        <pc:spChg chg="add">
          <ac:chgData name="Rosalind Hudis" userId="S::r.hudis@uwtsd.ac.uk::896fb69a-3186-4a2a-87fb-5de9820904bf" providerId="AD" clId="Web-{7119F65A-9D8C-BB69-C6FD-B75FE3ECD3A6}" dt="2024-12-01T14:26:45.747" v="415"/>
          <ac:spMkLst>
            <pc:docMk/>
            <pc:sldMk cId="3625015498" sldId="258"/>
            <ac:spMk id="10" creationId="{D614C296-26CB-43B0-9404-D05FF687A65C}"/>
          </ac:spMkLst>
        </pc:spChg>
        <pc:spChg chg="add del">
          <ac:chgData name="Rosalind Hudis" userId="S::r.hudis@uwtsd.ac.uk::896fb69a-3186-4a2a-87fb-5de9820904bf" providerId="AD" clId="Web-{7119F65A-9D8C-BB69-C6FD-B75FE3ECD3A6}" dt="2024-12-01T14:26:45.747" v="414"/>
          <ac:spMkLst>
            <pc:docMk/>
            <pc:sldMk cId="3625015498" sldId="258"/>
            <ac:spMk id="11" creationId="{1CF23DDA-0D09-4FE5-AE88-EBBE5E02467C}"/>
          </ac:spMkLst>
        </pc:spChg>
        <pc:spChg chg="add">
          <ac:chgData name="Rosalind Hudis" userId="S::r.hudis@uwtsd.ac.uk::896fb69a-3186-4a2a-87fb-5de9820904bf" providerId="AD" clId="Web-{7119F65A-9D8C-BB69-C6FD-B75FE3ECD3A6}" dt="2024-12-01T14:26:45.747" v="415"/>
          <ac:spMkLst>
            <pc:docMk/>
            <pc:sldMk cId="3625015498" sldId="258"/>
            <ac:spMk id="12" creationId="{76F4C24C-DC25-49C1-9509-3F5694D0DA61}"/>
          </ac:spMkLst>
        </pc:spChg>
        <pc:spChg chg="add">
          <ac:chgData name="Rosalind Hudis" userId="S::r.hudis@uwtsd.ac.uk::896fb69a-3186-4a2a-87fb-5de9820904bf" providerId="AD" clId="Web-{7119F65A-9D8C-BB69-C6FD-B75FE3ECD3A6}" dt="2024-12-01T14:26:45.747" v="415"/>
          <ac:spMkLst>
            <pc:docMk/>
            <pc:sldMk cId="3625015498" sldId="258"/>
            <ac:spMk id="15" creationId="{B88CA990-DC80-9C18-CC65-616E83C053B0}"/>
          </ac:spMkLst>
        </pc:spChg>
        <pc:graphicFrameChg chg="add del">
          <ac:chgData name="Rosalind Hudis" userId="S::r.hudis@uwtsd.ac.uk::896fb69a-3186-4a2a-87fb-5de9820904bf" providerId="AD" clId="Web-{7119F65A-9D8C-BB69-C6FD-B75FE3ECD3A6}" dt="2024-12-01T14:26:45.747" v="414"/>
          <ac:graphicFrameMkLst>
            <pc:docMk/>
            <pc:sldMk cId="3625015498" sldId="258"/>
            <ac:graphicFrameMk id="5" creationId="{1128CF8B-39A5-AB3D-DCC8-8E63A24A3A4A}"/>
          </ac:graphicFrameMkLst>
        </pc:graphicFrameChg>
        <pc:cxnChg chg="add del">
          <ac:chgData name="Rosalind Hudis" userId="S::r.hudis@uwtsd.ac.uk::896fb69a-3186-4a2a-87fb-5de9820904bf" providerId="AD" clId="Web-{7119F65A-9D8C-BB69-C6FD-B75FE3ECD3A6}" dt="2024-12-01T14:26:45.747" v="414"/>
          <ac:cxnSpMkLst>
            <pc:docMk/>
            <pc:sldMk cId="3625015498" sldId="258"/>
            <ac:cxnSpMk id="13" creationId="{1766FD2F-248A-4AA1-8078-E26D6E690BB9}"/>
          </ac:cxnSpMkLst>
        </pc:cxnChg>
        <pc:cxnChg chg="add">
          <ac:chgData name="Rosalind Hudis" userId="S::r.hudis@uwtsd.ac.uk::896fb69a-3186-4a2a-87fb-5de9820904bf" providerId="AD" clId="Web-{7119F65A-9D8C-BB69-C6FD-B75FE3ECD3A6}" dt="2024-12-01T14:26:45.747" v="415"/>
          <ac:cxnSpMkLst>
            <pc:docMk/>
            <pc:sldMk cId="3625015498" sldId="258"/>
            <ac:cxnSpMk id="14" creationId="{3C0930BD-361E-4C4D-8B08-ED210DFA2D0A}"/>
          </ac:cxnSpMkLst>
        </pc:cxnChg>
      </pc:sldChg>
      <pc:sldChg chg="modSp new">
        <pc:chgData name="Rosalind Hudis" userId="S::r.hudis@uwtsd.ac.uk::896fb69a-3186-4a2a-87fb-5de9820904bf" providerId="AD" clId="Web-{7119F65A-9D8C-BB69-C6FD-B75FE3ECD3A6}" dt="2024-12-01T14:33:19.228" v="573" actId="20577"/>
        <pc:sldMkLst>
          <pc:docMk/>
          <pc:sldMk cId="1068061457" sldId="259"/>
        </pc:sldMkLst>
        <pc:spChg chg="mod">
          <ac:chgData name="Rosalind Hudis" userId="S::r.hudis@uwtsd.ac.uk::896fb69a-3186-4a2a-87fb-5de9820904bf" providerId="AD" clId="Web-{7119F65A-9D8C-BB69-C6FD-B75FE3ECD3A6}" dt="2024-12-01T14:28:18.547" v="440" actId="20577"/>
          <ac:spMkLst>
            <pc:docMk/>
            <pc:sldMk cId="1068061457" sldId="259"/>
            <ac:spMk id="2" creationId="{409D57F6-3B5E-A250-1008-266909062721}"/>
          </ac:spMkLst>
        </pc:spChg>
        <pc:spChg chg="mod">
          <ac:chgData name="Rosalind Hudis" userId="S::r.hudis@uwtsd.ac.uk::896fb69a-3186-4a2a-87fb-5de9820904bf" providerId="AD" clId="Web-{7119F65A-9D8C-BB69-C6FD-B75FE3ECD3A6}" dt="2024-12-01T14:33:19.228" v="573" actId="20577"/>
          <ac:spMkLst>
            <pc:docMk/>
            <pc:sldMk cId="1068061457" sldId="259"/>
            <ac:spMk id="3" creationId="{082398FA-90E2-E4A3-C798-ECEF5D08C7DA}"/>
          </ac:spMkLst>
        </pc:spChg>
      </pc:sldChg>
      <pc:sldMasterChg chg="del delSldLayout">
        <pc:chgData name="Rosalind Hudis" userId="S::r.hudis@uwtsd.ac.uk::896fb69a-3186-4a2a-87fb-5de9820904bf" providerId="AD" clId="Web-{7119F65A-9D8C-BB69-C6FD-B75FE3ECD3A6}" dt="2024-12-01T14:06:30.816" v="24"/>
        <pc:sldMasterMkLst>
          <pc:docMk/>
          <pc:sldMasterMk cId="2460954070" sldId="2147483660"/>
        </pc:sldMasterMkLst>
        <pc:sldLayoutChg chg="del">
          <pc:chgData name="Rosalind Hudis" userId="S::r.hudis@uwtsd.ac.uk::896fb69a-3186-4a2a-87fb-5de9820904bf" providerId="AD" clId="Web-{7119F65A-9D8C-BB69-C6FD-B75FE3ECD3A6}" dt="2024-12-01T14:06:30.816" v="24"/>
          <pc:sldLayoutMkLst>
            <pc:docMk/>
            <pc:sldMasterMk cId="2460954070" sldId="2147483660"/>
            <pc:sldLayoutMk cId="2385387890" sldId="2147483661"/>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949138452" sldId="2147483662"/>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2591524520" sldId="2147483663"/>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1203092039" sldId="2147483664"/>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3733172339" sldId="2147483665"/>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3210312558" sldId="2147483666"/>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3146388984" sldId="2147483667"/>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3171841454" sldId="2147483668"/>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1718958274" sldId="2147483669"/>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2202905451" sldId="2147483670"/>
          </pc:sldLayoutMkLst>
        </pc:sldLayoutChg>
        <pc:sldLayoutChg chg="del">
          <pc:chgData name="Rosalind Hudis" userId="S::r.hudis@uwtsd.ac.uk::896fb69a-3186-4a2a-87fb-5de9820904bf" providerId="AD" clId="Web-{7119F65A-9D8C-BB69-C6FD-B75FE3ECD3A6}" dt="2024-12-01T14:06:30.816" v="24"/>
          <pc:sldLayoutMkLst>
            <pc:docMk/>
            <pc:sldMasterMk cId="2460954070" sldId="2147483660"/>
            <pc:sldLayoutMk cId="3479445657" sldId="2147483671"/>
          </pc:sldLayoutMkLst>
        </pc:sldLayoutChg>
      </pc:sldMasterChg>
      <pc:sldMasterChg chg="add addSldLayout">
        <pc:chgData name="Rosalind Hudis" userId="S::r.hudis@uwtsd.ac.uk::896fb69a-3186-4a2a-87fb-5de9820904bf" providerId="AD" clId="Web-{7119F65A-9D8C-BB69-C6FD-B75FE3ECD3A6}" dt="2024-12-01T14:06:30.816" v="24"/>
        <pc:sldMasterMkLst>
          <pc:docMk/>
          <pc:sldMasterMk cId="4222455205" sldId="2147483698"/>
        </pc:sldMasterMkLst>
        <pc:sldLayoutChg chg="add">
          <pc:chgData name="Rosalind Hudis" userId="S::r.hudis@uwtsd.ac.uk::896fb69a-3186-4a2a-87fb-5de9820904bf" providerId="AD" clId="Web-{7119F65A-9D8C-BB69-C6FD-B75FE3ECD3A6}" dt="2024-12-01T14:06:30.816" v="24"/>
          <pc:sldLayoutMkLst>
            <pc:docMk/>
            <pc:sldMasterMk cId="4222455205" sldId="2147483698"/>
            <pc:sldLayoutMk cId="2120991871" sldId="2147483687"/>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4176117419" sldId="2147483688"/>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2217619340" sldId="2147483689"/>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2429250379" sldId="2147483690"/>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2035030189" sldId="2147483691"/>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854151417" sldId="2147483692"/>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3465550888" sldId="2147483693"/>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1103739415" sldId="2147483694"/>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3337072236" sldId="2147483695"/>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2391683939" sldId="2147483696"/>
          </pc:sldLayoutMkLst>
        </pc:sldLayoutChg>
        <pc:sldLayoutChg chg="add">
          <pc:chgData name="Rosalind Hudis" userId="S::r.hudis@uwtsd.ac.uk::896fb69a-3186-4a2a-87fb-5de9820904bf" providerId="AD" clId="Web-{7119F65A-9D8C-BB69-C6FD-B75FE3ECD3A6}" dt="2024-12-01T14:06:30.816" v="24"/>
          <pc:sldLayoutMkLst>
            <pc:docMk/>
            <pc:sldMasterMk cId="4222455205" sldId="2147483698"/>
            <pc:sldLayoutMk cId="1208193182" sldId="2147483697"/>
          </pc:sldLayoutMkLst>
        </pc:sldLayoutChg>
      </pc:sldMasterChg>
    </pc:docChg>
  </pc:docChgLst>
  <pc:docChgLst>
    <pc:chgData name="Rosalind Hudis" userId="S::r.hudis@uwtsd.ac.uk::896fb69a-3186-4a2a-87fb-5de9820904bf" providerId="AD" clId="Web-{C899ADF3-71C6-638E-8D8F-AD8FCACA890B}"/>
    <pc:docChg chg="modSld sldOrd">
      <pc:chgData name="Rosalind Hudis" userId="S::r.hudis@uwtsd.ac.uk::896fb69a-3186-4a2a-87fb-5de9820904bf" providerId="AD" clId="Web-{C899ADF3-71C6-638E-8D8F-AD8FCACA890B}" dt="2024-12-02T13:35:21.939" v="74"/>
      <pc:docMkLst>
        <pc:docMk/>
      </pc:docMkLst>
      <pc:sldChg chg="modSp">
        <pc:chgData name="Rosalind Hudis" userId="S::r.hudis@uwtsd.ac.uk::896fb69a-3186-4a2a-87fb-5de9820904bf" providerId="AD" clId="Web-{C899ADF3-71C6-638E-8D8F-AD8FCACA890B}" dt="2024-12-02T13:24:22.862" v="9" actId="20577"/>
        <pc:sldMkLst>
          <pc:docMk/>
          <pc:sldMk cId="3625015498" sldId="258"/>
        </pc:sldMkLst>
        <pc:spChg chg="mod">
          <ac:chgData name="Rosalind Hudis" userId="S::r.hudis@uwtsd.ac.uk::896fb69a-3186-4a2a-87fb-5de9820904bf" providerId="AD" clId="Web-{C899ADF3-71C6-638E-8D8F-AD8FCACA890B}" dt="2024-12-02T13:24:22.862" v="9" actId="20577"/>
          <ac:spMkLst>
            <pc:docMk/>
            <pc:sldMk cId="3625015498" sldId="258"/>
            <ac:spMk id="15" creationId="{B88CA990-DC80-9C18-CC65-616E83C053B0}"/>
          </ac:spMkLst>
        </pc:spChg>
      </pc:sldChg>
      <pc:sldChg chg="ord">
        <pc:chgData name="Rosalind Hudis" userId="S::r.hudis@uwtsd.ac.uk::896fb69a-3186-4a2a-87fb-5de9820904bf" providerId="AD" clId="Web-{C899ADF3-71C6-638E-8D8F-AD8FCACA890B}" dt="2024-12-02T13:30:08.003" v="18"/>
        <pc:sldMkLst>
          <pc:docMk/>
          <pc:sldMk cId="1068061457" sldId="259"/>
        </pc:sldMkLst>
      </pc:sldChg>
      <pc:sldChg chg="modSp ord">
        <pc:chgData name="Rosalind Hudis" userId="S::r.hudis@uwtsd.ac.uk::896fb69a-3186-4a2a-87fb-5de9820904bf" providerId="AD" clId="Web-{C899ADF3-71C6-638E-8D8F-AD8FCACA890B}" dt="2024-12-02T13:28:28.795" v="15"/>
        <pc:sldMkLst>
          <pc:docMk/>
          <pc:sldMk cId="2380256230" sldId="261"/>
        </pc:sldMkLst>
        <pc:spChg chg="mod">
          <ac:chgData name="Rosalind Hudis" userId="S::r.hudis@uwtsd.ac.uk::896fb69a-3186-4a2a-87fb-5de9820904bf" providerId="AD" clId="Web-{C899ADF3-71C6-638E-8D8F-AD8FCACA890B}" dt="2024-12-02T13:27:27.230" v="14" actId="20577"/>
          <ac:spMkLst>
            <pc:docMk/>
            <pc:sldMk cId="2380256230" sldId="261"/>
            <ac:spMk id="3" creationId="{9C4F2056-3E75-99BC-81FF-14CDE7F429FB}"/>
          </ac:spMkLst>
        </pc:spChg>
      </pc:sldChg>
      <pc:sldChg chg="modSp">
        <pc:chgData name="Rosalind Hudis" userId="S::r.hudis@uwtsd.ac.uk::896fb69a-3186-4a2a-87fb-5de9820904bf" providerId="AD" clId="Web-{C899ADF3-71C6-638E-8D8F-AD8FCACA890B}" dt="2024-12-02T13:34:35.468" v="72" actId="20577"/>
        <pc:sldMkLst>
          <pc:docMk/>
          <pc:sldMk cId="2586968586" sldId="262"/>
        </pc:sldMkLst>
        <pc:spChg chg="mod">
          <ac:chgData name="Rosalind Hudis" userId="S::r.hudis@uwtsd.ac.uk::896fb69a-3186-4a2a-87fb-5de9820904bf" providerId="AD" clId="Web-{C899ADF3-71C6-638E-8D8F-AD8FCACA890B}" dt="2024-12-02T13:34:35.468" v="72" actId="20577"/>
          <ac:spMkLst>
            <pc:docMk/>
            <pc:sldMk cId="2586968586" sldId="262"/>
            <ac:spMk id="3" creationId="{954FED58-CAE7-C2E9-6202-8C5A2DCC5E09}"/>
          </ac:spMkLst>
        </pc:spChg>
      </pc:sldChg>
      <pc:sldChg chg="ord">
        <pc:chgData name="Rosalind Hudis" userId="S::r.hudis@uwtsd.ac.uk::896fb69a-3186-4a2a-87fb-5de9820904bf" providerId="AD" clId="Web-{C899ADF3-71C6-638E-8D8F-AD8FCACA890B}" dt="2024-12-02T13:35:21.939" v="74"/>
        <pc:sldMkLst>
          <pc:docMk/>
          <pc:sldMk cId="2981918191" sldId="267"/>
        </pc:sldMkLst>
      </pc:sldChg>
    </pc:docChg>
  </pc:docChgLst>
  <pc:docChgLst>
    <pc:chgData name="Rosalind Hudis" userId="S::r.hudis@uwtsd.ac.uk::896fb69a-3186-4a2a-87fb-5de9820904bf" providerId="AD" clId="Web-{059FC362-C8AE-C04A-9867-AF8335F8D8BA}"/>
    <pc:docChg chg="addSld delSld modSld">
      <pc:chgData name="Rosalind Hudis" userId="S::r.hudis@uwtsd.ac.uk::896fb69a-3186-4a2a-87fb-5de9820904bf" providerId="AD" clId="Web-{059FC362-C8AE-C04A-9867-AF8335F8D8BA}" dt="2024-12-01T16:27:49.966" v="1706" actId="20577"/>
      <pc:docMkLst>
        <pc:docMk/>
      </pc:docMkLst>
      <pc:sldChg chg="modSp">
        <pc:chgData name="Rosalind Hudis" userId="S::r.hudis@uwtsd.ac.uk::896fb69a-3186-4a2a-87fb-5de9820904bf" providerId="AD" clId="Web-{059FC362-C8AE-C04A-9867-AF8335F8D8BA}" dt="2024-12-01T14:39:49.801" v="6" actId="20577"/>
        <pc:sldMkLst>
          <pc:docMk/>
          <pc:sldMk cId="1068061457" sldId="259"/>
        </pc:sldMkLst>
        <pc:spChg chg="mod">
          <ac:chgData name="Rosalind Hudis" userId="S::r.hudis@uwtsd.ac.uk::896fb69a-3186-4a2a-87fb-5de9820904bf" providerId="AD" clId="Web-{059FC362-C8AE-C04A-9867-AF8335F8D8BA}" dt="2024-12-01T14:39:49.801" v="6" actId="20577"/>
          <ac:spMkLst>
            <pc:docMk/>
            <pc:sldMk cId="1068061457" sldId="259"/>
            <ac:spMk id="3" creationId="{082398FA-90E2-E4A3-C798-ECEF5D08C7DA}"/>
          </ac:spMkLst>
        </pc:spChg>
      </pc:sldChg>
      <pc:sldChg chg="modSp new del">
        <pc:chgData name="Rosalind Hudis" userId="S::r.hudis@uwtsd.ac.uk::896fb69a-3186-4a2a-87fb-5de9820904bf" providerId="AD" clId="Web-{059FC362-C8AE-C04A-9867-AF8335F8D8BA}" dt="2024-12-01T15:03:14.642" v="311"/>
        <pc:sldMkLst>
          <pc:docMk/>
          <pc:sldMk cId="91958105" sldId="260"/>
        </pc:sldMkLst>
        <pc:spChg chg="mod">
          <ac:chgData name="Rosalind Hudis" userId="S::r.hudis@uwtsd.ac.uk::896fb69a-3186-4a2a-87fb-5de9820904bf" providerId="AD" clId="Web-{059FC362-C8AE-C04A-9867-AF8335F8D8BA}" dt="2024-12-01T14:57:07.915" v="270" actId="20577"/>
          <ac:spMkLst>
            <pc:docMk/>
            <pc:sldMk cId="91958105" sldId="260"/>
            <ac:spMk id="2" creationId="{073CD8E8-71BB-023B-E7AB-7B5E38D8DF79}"/>
          </ac:spMkLst>
        </pc:spChg>
        <pc:spChg chg="mod">
          <ac:chgData name="Rosalind Hudis" userId="S::r.hudis@uwtsd.ac.uk::896fb69a-3186-4a2a-87fb-5de9820904bf" providerId="AD" clId="Web-{059FC362-C8AE-C04A-9867-AF8335F8D8BA}" dt="2024-12-01T14:57:05.680" v="269" actId="20577"/>
          <ac:spMkLst>
            <pc:docMk/>
            <pc:sldMk cId="91958105" sldId="260"/>
            <ac:spMk id="3" creationId="{D8366370-A049-16C9-86C5-F499A41DA9CA}"/>
          </ac:spMkLst>
        </pc:spChg>
      </pc:sldChg>
      <pc:sldChg chg="new del">
        <pc:chgData name="Rosalind Hudis" userId="S::r.hudis@uwtsd.ac.uk::896fb69a-3186-4a2a-87fb-5de9820904bf" providerId="AD" clId="Web-{059FC362-C8AE-C04A-9867-AF8335F8D8BA}" dt="2024-12-01T14:40:19.583" v="10"/>
        <pc:sldMkLst>
          <pc:docMk/>
          <pc:sldMk cId="1828574309" sldId="260"/>
        </pc:sldMkLst>
      </pc:sldChg>
      <pc:sldChg chg="new del">
        <pc:chgData name="Rosalind Hudis" userId="S::r.hudis@uwtsd.ac.uk::896fb69a-3186-4a2a-87fb-5de9820904bf" providerId="AD" clId="Web-{059FC362-C8AE-C04A-9867-AF8335F8D8BA}" dt="2024-12-01T14:40:01.583" v="8"/>
        <pc:sldMkLst>
          <pc:docMk/>
          <pc:sldMk cId="3006992899" sldId="260"/>
        </pc:sldMkLst>
      </pc:sldChg>
      <pc:sldChg chg="modSp new">
        <pc:chgData name="Rosalind Hudis" userId="S::r.hudis@uwtsd.ac.uk::896fb69a-3186-4a2a-87fb-5de9820904bf" providerId="AD" clId="Web-{059FC362-C8AE-C04A-9867-AF8335F8D8BA}" dt="2024-12-01T15:33:09.442" v="1160" actId="20577"/>
        <pc:sldMkLst>
          <pc:docMk/>
          <pc:sldMk cId="2380256230" sldId="261"/>
        </pc:sldMkLst>
        <pc:spChg chg="mod">
          <ac:chgData name="Rosalind Hudis" userId="S::r.hudis@uwtsd.ac.uk::896fb69a-3186-4a2a-87fb-5de9820904bf" providerId="AD" clId="Web-{059FC362-C8AE-C04A-9867-AF8335F8D8BA}" dt="2024-12-01T15:03:33.174" v="312" actId="20577"/>
          <ac:spMkLst>
            <pc:docMk/>
            <pc:sldMk cId="2380256230" sldId="261"/>
            <ac:spMk id="2" creationId="{9137AF1A-C9B7-2856-6AA2-74AC9EB63DCA}"/>
          </ac:spMkLst>
        </pc:spChg>
        <pc:spChg chg="mod">
          <ac:chgData name="Rosalind Hudis" userId="S::r.hudis@uwtsd.ac.uk::896fb69a-3186-4a2a-87fb-5de9820904bf" providerId="AD" clId="Web-{059FC362-C8AE-C04A-9867-AF8335F8D8BA}" dt="2024-12-01T15:33:09.442" v="1160" actId="20577"/>
          <ac:spMkLst>
            <pc:docMk/>
            <pc:sldMk cId="2380256230" sldId="261"/>
            <ac:spMk id="3" creationId="{9C4F2056-3E75-99BC-81FF-14CDE7F429FB}"/>
          </ac:spMkLst>
        </pc:spChg>
      </pc:sldChg>
      <pc:sldChg chg="modSp new">
        <pc:chgData name="Rosalind Hudis" userId="S::r.hudis@uwtsd.ac.uk::896fb69a-3186-4a2a-87fb-5de9820904bf" providerId="AD" clId="Web-{059FC362-C8AE-C04A-9867-AF8335F8D8BA}" dt="2024-12-01T16:07:54.249" v="1477" actId="20577"/>
        <pc:sldMkLst>
          <pc:docMk/>
          <pc:sldMk cId="2586968586" sldId="262"/>
        </pc:sldMkLst>
        <pc:spChg chg="mod">
          <ac:chgData name="Rosalind Hudis" userId="S::r.hudis@uwtsd.ac.uk::896fb69a-3186-4a2a-87fb-5de9820904bf" providerId="AD" clId="Web-{059FC362-C8AE-C04A-9867-AF8335F8D8BA}" dt="2024-12-01T15:53:58.780" v="1173" actId="20577"/>
          <ac:spMkLst>
            <pc:docMk/>
            <pc:sldMk cId="2586968586" sldId="262"/>
            <ac:spMk id="2" creationId="{1878D607-F59E-78A7-F8E9-3B002D152447}"/>
          </ac:spMkLst>
        </pc:spChg>
        <pc:spChg chg="mod">
          <ac:chgData name="Rosalind Hudis" userId="S::r.hudis@uwtsd.ac.uk::896fb69a-3186-4a2a-87fb-5de9820904bf" providerId="AD" clId="Web-{059FC362-C8AE-C04A-9867-AF8335F8D8BA}" dt="2024-12-01T16:07:54.249" v="1477" actId="20577"/>
          <ac:spMkLst>
            <pc:docMk/>
            <pc:sldMk cId="2586968586" sldId="262"/>
            <ac:spMk id="3" creationId="{954FED58-CAE7-C2E9-6202-8C5A2DCC5E09}"/>
          </ac:spMkLst>
        </pc:spChg>
      </pc:sldChg>
      <pc:sldChg chg="modSp new">
        <pc:chgData name="Rosalind Hudis" userId="S::r.hudis@uwtsd.ac.uk::896fb69a-3186-4a2a-87fb-5de9820904bf" providerId="AD" clId="Web-{059FC362-C8AE-C04A-9867-AF8335F8D8BA}" dt="2024-12-01T16:27:49.966" v="1706" actId="20577"/>
        <pc:sldMkLst>
          <pc:docMk/>
          <pc:sldMk cId="513697442" sldId="263"/>
        </pc:sldMkLst>
        <pc:spChg chg="mod">
          <ac:chgData name="Rosalind Hudis" userId="S::r.hudis@uwtsd.ac.uk::896fb69a-3186-4a2a-87fb-5de9820904bf" providerId="AD" clId="Web-{059FC362-C8AE-C04A-9867-AF8335F8D8BA}" dt="2024-12-01T16:27:49.966" v="1706" actId="20577"/>
          <ac:spMkLst>
            <pc:docMk/>
            <pc:sldMk cId="513697442" sldId="263"/>
            <ac:spMk id="2" creationId="{078AB3C1-01E2-68EC-5CC2-EC3DBE7E4D63}"/>
          </ac:spMkLst>
        </pc:spChg>
        <pc:spChg chg="mod">
          <ac:chgData name="Rosalind Hudis" userId="S::r.hudis@uwtsd.ac.uk::896fb69a-3186-4a2a-87fb-5de9820904bf" providerId="AD" clId="Web-{059FC362-C8AE-C04A-9867-AF8335F8D8BA}" dt="2024-12-01T16:27:47.669" v="1705" actId="20577"/>
          <ac:spMkLst>
            <pc:docMk/>
            <pc:sldMk cId="513697442" sldId="263"/>
            <ac:spMk id="3" creationId="{A339F470-EDDE-8916-E07B-71FEF5D07F35}"/>
          </ac:spMkLst>
        </pc:spChg>
      </pc:sldChg>
    </pc:docChg>
  </pc:docChgLst>
  <pc:docChgLst>
    <pc:chgData name="Rosalind Hudis" userId="S::r.hudis@uwtsd.ac.uk::896fb69a-3186-4a2a-87fb-5de9820904bf" providerId="AD" clId="Web-{BE15C9FA-3FDF-064E-DE6F-71FFC86F3B52}"/>
    <pc:docChg chg="addSld delSld modSld">
      <pc:chgData name="Rosalind Hudis" userId="S::r.hudis@uwtsd.ac.uk::896fb69a-3186-4a2a-87fb-5de9820904bf" providerId="AD" clId="Web-{BE15C9FA-3FDF-064E-DE6F-71FFC86F3B52}" dt="2024-12-02T11:37:38.410" v="162" actId="20577"/>
      <pc:docMkLst>
        <pc:docMk/>
      </pc:docMkLst>
      <pc:sldChg chg="modSp">
        <pc:chgData name="Rosalind Hudis" userId="S::r.hudis@uwtsd.ac.uk::896fb69a-3186-4a2a-87fb-5de9820904bf" providerId="AD" clId="Web-{BE15C9FA-3FDF-064E-DE6F-71FFC86F3B52}" dt="2024-12-02T11:37:38.410" v="162" actId="20577"/>
        <pc:sldMkLst>
          <pc:docMk/>
          <pc:sldMk cId="550317092" sldId="265"/>
        </pc:sldMkLst>
        <pc:spChg chg="mod">
          <ac:chgData name="Rosalind Hudis" userId="S::r.hudis@uwtsd.ac.uk::896fb69a-3186-4a2a-87fb-5de9820904bf" providerId="AD" clId="Web-{BE15C9FA-3FDF-064E-DE6F-71FFC86F3B52}" dt="2024-12-02T11:37:38.410" v="162" actId="20577"/>
          <ac:spMkLst>
            <pc:docMk/>
            <pc:sldMk cId="550317092" sldId="265"/>
            <ac:spMk id="3" creationId="{F853A3B8-0D26-1F97-F814-04D3FC486068}"/>
          </ac:spMkLst>
        </pc:spChg>
      </pc:sldChg>
      <pc:sldChg chg="new del">
        <pc:chgData name="Rosalind Hudis" userId="S::r.hudis@uwtsd.ac.uk::896fb69a-3186-4a2a-87fb-5de9820904bf" providerId="AD" clId="Web-{BE15C9FA-3FDF-064E-DE6F-71FFC86F3B52}" dt="2024-12-02T11:31:04.964" v="1"/>
        <pc:sldMkLst>
          <pc:docMk/>
          <pc:sldMk cId="2099903962" sldId="266"/>
        </pc:sldMkLst>
      </pc:sldChg>
      <pc:sldChg chg="new">
        <pc:chgData name="Rosalind Hudis" userId="S::r.hudis@uwtsd.ac.uk::896fb69a-3186-4a2a-87fb-5de9820904bf" providerId="AD" clId="Web-{BE15C9FA-3FDF-064E-DE6F-71FFC86F3B52}" dt="2024-12-02T11:31:21.808" v="2"/>
        <pc:sldMkLst>
          <pc:docMk/>
          <pc:sldMk cId="3915413770" sldId="266"/>
        </pc:sldMkLst>
      </pc:sldChg>
    </pc:docChg>
  </pc:docChgLst>
  <pc:docChgLst>
    <pc:chgData name="Rosalind Hudis" userId="S::r.hudis@uwtsd.ac.uk::896fb69a-3186-4a2a-87fb-5de9820904bf" providerId="AD" clId="Web-{7A85CD6E-0E91-31AB-E65E-0C0211164FDD}"/>
    <pc:docChg chg="addSld modSld">
      <pc:chgData name="Rosalind Hudis" userId="S::r.hudis@uwtsd.ac.uk::896fb69a-3186-4a2a-87fb-5de9820904bf" providerId="AD" clId="Web-{7A85CD6E-0E91-31AB-E65E-0C0211164FDD}" dt="2024-12-02T11:27:00.776" v="143" actId="20577"/>
      <pc:docMkLst>
        <pc:docMk/>
      </pc:docMkLst>
      <pc:sldChg chg="addSp delSp modSp new mod setBg">
        <pc:chgData name="Rosalind Hudis" userId="S::r.hudis@uwtsd.ac.uk::896fb69a-3186-4a2a-87fb-5de9820904bf" providerId="AD" clId="Web-{7A85CD6E-0E91-31AB-E65E-0C0211164FDD}" dt="2024-12-02T11:24:06.827" v="34"/>
        <pc:sldMkLst>
          <pc:docMk/>
          <pc:sldMk cId="1274248484" sldId="264"/>
        </pc:sldMkLst>
        <pc:spChg chg="mod">
          <ac:chgData name="Rosalind Hudis" userId="S::r.hudis@uwtsd.ac.uk::896fb69a-3186-4a2a-87fb-5de9820904bf" providerId="AD" clId="Web-{7A85CD6E-0E91-31AB-E65E-0C0211164FDD}" dt="2024-12-02T11:24:06.827" v="34"/>
          <ac:spMkLst>
            <pc:docMk/>
            <pc:sldMk cId="1274248484" sldId="264"/>
            <ac:spMk id="2" creationId="{A43B5BE0-9F2C-4554-81AD-904F1C7D2D78}"/>
          </ac:spMkLst>
        </pc:spChg>
        <pc:spChg chg="del mod">
          <ac:chgData name="Rosalind Hudis" userId="S::r.hudis@uwtsd.ac.uk::896fb69a-3186-4a2a-87fb-5de9820904bf" providerId="AD" clId="Web-{7A85CD6E-0E91-31AB-E65E-0C0211164FDD}" dt="2024-12-02T11:24:06.827" v="34"/>
          <ac:spMkLst>
            <pc:docMk/>
            <pc:sldMk cId="1274248484" sldId="264"/>
            <ac:spMk id="3" creationId="{48F72406-B780-BB84-4E85-A8F22F0327A1}"/>
          </ac:spMkLst>
        </pc:spChg>
        <pc:spChg chg="add del">
          <ac:chgData name="Rosalind Hudis" userId="S::r.hudis@uwtsd.ac.uk::896fb69a-3186-4a2a-87fb-5de9820904bf" providerId="AD" clId="Web-{7A85CD6E-0E91-31AB-E65E-0C0211164FDD}" dt="2024-12-02T11:24:06.796" v="33"/>
          <ac:spMkLst>
            <pc:docMk/>
            <pc:sldMk cId="1274248484" sldId="264"/>
            <ac:spMk id="9" creationId="{685B57F6-59DE-4274-A37C-F47FE4E42EEF}"/>
          </ac:spMkLst>
        </pc:spChg>
        <pc:spChg chg="add del">
          <ac:chgData name="Rosalind Hudis" userId="S::r.hudis@uwtsd.ac.uk::896fb69a-3186-4a2a-87fb-5de9820904bf" providerId="AD" clId="Web-{7A85CD6E-0E91-31AB-E65E-0C0211164FDD}" dt="2024-12-02T11:24:06.796" v="33"/>
          <ac:spMkLst>
            <pc:docMk/>
            <pc:sldMk cId="1274248484" sldId="264"/>
            <ac:spMk id="11" creationId="{C8C63406-9171-4282-BAAB-2DDC6831F0E6}"/>
          </ac:spMkLst>
        </pc:spChg>
        <pc:spChg chg="add">
          <ac:chgData name="Rosalind Hudis" userId="S::r.hudis@uwtsd.ac.uk::896fb69a-3186-4a2a-87fb-5de9820904bf" providerId="AD" clId="Web-{7A85CD6E-0E91-31AB-E65E-0C0211164FDD}" dt="2024-12-02T11:24:06.827" v="34"/>
          <ac:spMkLst>
            <pc:docMk/>
            <pc:sldMk cId="1274248484" sldId="264"/>
            <ac:spMk id="13" creationId="{3BEA1A24-9CA1-4513-A409-3AD90DB091F2}"/>
          </ac:spMkLst>
        </pc:spChg>
        <pc:graphicFrameChg chg="add">
          <ac:chgData name="Rosalind Hudis" userId="S::r.hudis@uwtsd.ac.uk::896fb69a-3186-4a2a-87fb-5de9820904bf" providerId="AD" clId="Web-{7A85CD6E-0E91-31AB-E65E-0C0211164FDD}" dt="2024-12-02T11:24:06.827" v="34"/>
          <ac:graphicFrameMkLst>
            <pc:docMk/>
            <pc:sldMk cId="1274248484" sldId="264"/>
            <ac:graphicFrameMk id="15" creationId="{546F6564-94E5-A7AA-40BE-7B9E32B534ED}"/>
          </ac:graphicFrameMkLst>
        </pc:graphicFrameChg>
        <pc:picChg chg="add del">
          <ac:chgData name="Rosalind Hudis" userId="S::r.hudis@uwtsd.ac.uk::896fb69a-3186-4a2a-87fb-5de9820904bf" providerId="AD" clId="Web-{7A85CD6E-0E91-31AB-E65E-0C0211164FDD}" dt="2024-12-02T11:24:06.796" v="33"/>
          <ac:picMkLst>
            <pc:docMk/>
            <pc:sldMk cId="1274248484" sldId="264"/>
            <ac:picMk id="5" creationId="{C868CA4E-5068-419D-D690-7D60189E1F6F}"/>
          </ac:picMkLst>
        </pc:picChg>
        <pc:cxnChg chg="add">
          <ac:chgData name="Rosalind Hudis" userId="S::r.hudis@uwtsd.ac.uk::896fb69a-3186-4a2a-87fb-5de9820904bf" providerId="AD" clId="Web-{7A85CD6E-0E91-31AB-E65E-0C0211164FDD}" dt="2024-12-02T11:24:06.827" v="34"/>
          <ac:cxnSpMkLst>
            <pc:docMk/>
            <pc:sldMk cId="1274248484" sldId="264"/>
            <ac:cxnSpMk id="14" creationId="{3C0930BD-361E-4C4D-8B08-ED210DFA2D0A}"/>
          </ac:cxnSpMkLst>
        </pc:cxnChg>
      </pc:sldChg>
      <pc:sldChg chg="modSp new">
        <pc:chgData name="Rosalind Hudis" userId="S::r.hudis@uwtsd.ac.uk::896fb69a-3186-4a2a-87fb-5de9820904bf" providerId="AD" clId="Web-{7A85CD6E-0E91-31AB-E65E-0C0211164FDD}" dt="2024-12-02T11:27:00.776" v="143" actId="20577"/>
        <pc:sldMkLst>
          <pc:docMk/>
          <pc:sldMk cId="550317092" sldId="265"/>
        </pc:sldMkLst>
        <pc:spChg chg="mod">
          <ac:chgData name="Rosalind Hudis" userId="S::r.hudis@uwtsd.ac.uk::896fb69a-3186-4a2a-87fb-5de9820904bf" providerId="AD" clId="Web-{7A85CD6E-0E91-31AB-E65E-0C0211164FDD}" dt="2024-12-02T11:25:46.771" v="39" actId="20577"/>
          <ac:spMkLst>
            <pc:docMk/>
            <pc:sldMk cId="550317092" sldId="265"/>
            <ac:spMk id="2" creationId="{BE390ADE-6200-C2EC-C95C-9B8756956EA5}"/>
          </ac:spMkLst>
        </pc:spChg>
        <pc:spChg chg="mod">
          <ac:chgData name="Rosalind Hudis" userId="S::r.hudis@uwtsd.ac.uk::896fb69a-3186-4a2a-87fb-5de9820904bf" providerId="AD" clId="Web-{7A85CD6E-0E91-31AB-E65E-0C0211164FDD}" dt="2024-12-02T11:27:00.776" v="143" actId="20577"/>
          <ac:spMkLst>
            <pc:docMk/>
            <pc:sldMk cId="550317092" sldId="265"/>
            <ac:spMk id="3" creationId="{F853A3B8-0D26-1F97-F814-04D3FC486068}"/>
          </ac:spMkLst>
        </pc:spChg>
      </pc:sldChg>
    </pc:docChg>
  </pc:docChgLst>
  <pc:docChgLst>
    <pc:chgData name="Rosalind Hudis" userId="S::r.hudis@uwtsd.ac.uk::896fb69a-3186-4a2a-87fb-5de9820904bf" providerId="AD" clId="Web-{BA218059-0B8C-9462-66AA-9D8AC71EDC67}"/>
    <pc:docChg chg="addSld delSld modSld sldOrd">
      <pc:chgData name="Rosalind Hudis" userId="S::r.hudis@uwtsd.ac.uk::896fb69a-3186-4a2a-87fb-5de9820904bf" providerId="AD" clId="Web-{BA218059-0B8C-9462-66AA-9D8AC71EDC67}" dt="2024-12-02T12:43:37.356" v="942"/>
      <pc:docMkLst>
        <pc:docMk/>
      </pc:docMkLst>
      <pc:sldChg chg="ord">
        <pc:chgData name="Rosalind Hudis" userId="S::r.hudis@uwtsd.ac.uk::896fb69a-3186-4a2a-87fb-5de9820904bf" providerId="AD" clId="Web-{BA218059-0B8C-9462-66AA-9D8AC71EDC67}" dt="2024-12-02T12:43:37.356" v="942"/>
        <pc:sldMkLst>
          <pc:docMk/>
          <pc:sldMk cId="3625015498" sldId="258"/>
        </pc:sldMkLst>
      </pc:sldChg>
      <pc:sldChg chg="ord">
        <pc:chgData name="Rosalind Hudis" userId="S::r.hudis@uwtsd.ac.uk::896fb69a-3186-4a2a-87fb-5de9820904bf" providerId="AD" clId="Web-{BA218059-0B8C-9462-66AA-9D8AC71EDC67}" dt="2024-12-02T12:43:23.762" v="940"/>
        <pc:sldMkLst>
          <pc:docMk/>
          <pc:sldMk cId="1068061457" sldId="259"/>
        </pc:sldMkLst>
      </pc:sldChg>
      <pc:sldChg chg="ord">
        <pc:chgData name="Rosalind Hudis" userId="S::r.hudis@uwtsd.ac.uk::896fb69a-3186-4a2a-87fb-5de9820904bf" providerId="AD" clId="Web-{BA218059-0B8C-9462-66AA-9D8AC71EDC67}" dt="2024-12-02T12:42:53.964" v="938"/>
        <pc:sldMkLst>
          <pc:docMk/>
          <pc:sldMk cId="2380256230" sldId="261"/>
        </pc:sldMkLst>
      </pc:sldChg>
      <pc:sldChg chg="ord">
        <pc:chgData name="Rosalind Hudis" userId="S::r.hudis@uwtsd.ac.uk::896fb69a-3186-4a2a-87fb-5de9820904bf" providerId="AD" clId="Web-{BA218059-0B8C-9462-66AA-9D8AC71EDC67}" dt="2024-12-02T12:28:57.557" v="480"/>
        <pc:sldMkLst>
          <pc:docMk/>
          <pc:sldMk cId="1274248484" sldId="264"/>
        </pc:sldMkLst>
      </pc:sldChg>
      <pc:sldChg chg="modSp">
        <pc:chgData name="Rosalind Hudis" userId="S::r.hudis@uwtsd.ac.uk::896fb69a-3186-4a2a-87fb-5de9820904bf" providerId="AD" clId="Web-{BA218059-0B8C-9462-66AA-9D8AC71EDC67}" dt="2024-12-02T12:05:47.092" v="184" actId="20577"/>
        <pc:sldMkLst>
          <pc:docMk/>
          <pc:sldMk cId="550317092" sldId="265"/>
        </pc:sldMkLst>
        <pc:spChg chg="mod">
          <ac:chgData name="Rosalind Hudis" userId="S::r.hudis@uwtsd.ac.uk::896fb69a-3186-4a2a-87fb-5de9820904bf" providerId="AD" clId="Web-{BA218059-0B8C-9462-66AA-9D8AC71EDC67}" dt="2024-12-02T12:05:47.092" v="184" actId="20577"/>
          <ac:spMkLst>
            <pc:docMk/>
            <pc:sldMk cId="550317092" sldId="265"/>
            <ac:spMk id="3" creationId="{F853A3B8-0D26-1F97-F814-04D3FC486068}"/>
          </ac:spMkLst>
        </pc:spChg>
      </pc:sldChg>
      <pc:sldChg chg="addSp new del">
        <pc:chgData name="Rosalind Hudis" userId="S::r.hudis@uwtsd.ac.uk::896fb69a-3186-4a2a-87fb-5de9820904bf" providerId="AD" clId="Web-{BA218059-0B8C-9462-66AA-9D8AC71EDC67}" dt="2024-12-02T12:14:15.758" v="187"/>
        <pc:sldMkLst>
          <pc:docMk/>
          <pc:sldMk cId="3662992602" sldId="266"/>
        </pc:sldMkLst>
        <pc:spChg chg="add">
          <ac:chgData name="Rosalind Hudis" userId="S::r.hudis@uwtsd.ac.uk::896fb69a-3186-4a2a-87fb-5de9820904bf" providerId="AD" clId="Web-{BA218059-0B8C-9462-66AA-9D8AC71EDC67}" dt="2024-12-02T12:12:55.679" v="186"/>
          <ac:spMkLst>
            <pc:docMk/>
            <pc:sldMk cId="3662992602" sldId="266"/>
            <ac:spMk id="2" creationId="{2F354FA1-D133-1F63-EED8-8B134AEE48CC}"/>
          </ac:spMkLst>
        </pc:spChg>
      </pc:sldChg>
      <pc:sldChg chg="del">
        <pc:chgData name="Rosalind Hudis" userId="S::r.hudis@uwtsd.ac.uk::896fb69a-3186-4a2a-87fb-5de9820904bf" providerId="AD" clId="Web-{BA218059-0B8C-9462-66AA-9D8AC71EDC67}" dt="2024-12-02T11:46:07.147" v="1"/>
        <pc:sldMkLst>
          <pc:docMk/>
          <pc:sldMk cId="3915413770" sldId="266"/>
        </pc:sldMkLst>
      </pc:sldChg>
      <pc:sldChg chg="modSp new">
        <pc:chgData name="Rosalind Hudis" userId="S::r.hudis@uwtsd.ac.uk::896fb69a-3186-4a2a-87fb-5de9820904bf" providerId="AD" clId="Web-{BA218059-0B8C-9462-66AA-9D8AC71EDC67}" dt="2024-12-02T12:29:38.870" v="483" actId="20577"/>
        <pc:sldMkLst>
          <pc:docMk/>
          <pc:sldMk cId="4122839928" sldId="266"/>
        </pc:sldMkLst>
        <pc:spChg chg="mod">
          <ac:chgData name="Rosalind Hudis" userId="S::r.hudis@uwtsd.ac.uk::896fb69a-3186-4a2a-87fb-5de9820904bf" providerId="AD" clId="Web-{BA218059-0B8C-9462-66AA-9D8AC71EDC67}" dt="2024-12-02T12:16:17.792" v="194" actId="20577"/>
          <ac:spMkLst>
            <pc:docMk/>
            <pc:sldMk cId="4122839928" sldId="266"/>
            <ac:spMk id="2" creationId="{CBAA9FF4-B4F7-A238-BF44-3BC38891BEE2}"/>
          </ac:spMkLst>
        </pc:spChg>
        <pc:spChg chg="mod">
          <ac:chgData name="Rosalind Hudis" userId="S::r.hudis@uwtsd.ac.uk::896fb69a-3186-4a2a-87fb-5de9820904bf" providerId="AD" clId="Web-{BA218059-0B8C-9462-66AA-9D8AC71EDC67}" dt="2024-12-02T12:29:38.870" v="483" actId="20577"/>
          <ac:spMkLst>
            <pc:docMk/>
            <pc:sldMk cId="4122839928" sldId="266"/>
            <ac:spMk id="3" creationId="{AB949022-637B-4C77-2957-4D875AA27F8D}"/>
          </ac:spMkLst>
        </pc:spChg>
      </pc:sldChg>
      <pc:sldChg chg="modSp new ord">
        <pc:chgData name="Rosalind Hudis" userId="S::r.hudis@uwtsd.ac.uk::896fb69a-3186-4a2a-87fb-5de9820904bf" providerId="AD" clId="Web-{BA218059-0B8C-9462-66AA-9D8AC71EDC67}" dt="2024-12-02T12:43:29.903" v="941"/>
        <pc:sldMkLst>
          <pc:docMk/>
          <pc:sldMk cId="2981918191" sldId="267"/>
        </pc:sldMkLst>
        <pc:spChg chg="mod">
          <ac:chgData name="Rosalind Hudis" userId="S::r.hudis@uwtsd.ac.uk::896fb69a-3186-4a2a-87fb-5de9820904bf" providerId="AD" clId="Web-{BA218059-0B8C-9462-66AA-9D8AC71EDC67}" dt="2024-12-02T12:29:59.246" v="490" actId="20577"/>
          <ac:spMkLst>
            <pc:docMk/>
            <pc:sldMk cId="2981918191" sldId="267"/>
            <ac:spMk id="2" creationId="{EE50AD96-349F-138F-D321-8ABD88983B7B}"/>
          </ac:spMkLst>
        </pc:spChg>
        <pc:spChg chg="mod">
          <ac:chgData name="Rosalind Hudis" userId="S::r.hudis@uwtsd.ac.uk::896fb69a-3186-4a2a-87fb-5de9820904bf" providerId="AD" clId="Web-{BA218059-0B8C-9462-66AA-9D8AC71EDC67}" dt="2024-12-02T12:36:40.035" v="690" actId="20577"/>
          <ac:spMkLst>
            <pc:docMk/>
            <pc:sldMk cId="2981918191" sldId="267"/>
            <ac:spMk id="3" creationId="{99CB3725-8878-6CF3-41CB-9A867881459C}"/>
          </ac:spMkLst>
        </pc:spChg>
      </pc:sldChg>
      <pc:sldChg chg="modSp new">
        <pc:chgData name="Rosalind Hudis" userId="S::r.hudis@uwtsd.ac.uk::896fb69a-3186-4a2a-87fb-5de9820904bf" providerId="AD" clId="Web-{BA218059-0B8C-9462-66AA-9D8AC71EDC67}" dt="2024-12-02T12:42:51.324" v="937" actId="20577"/>
        <pc:sldMkLst>
          <pc:docMk/>
          <pc:sldMk cId="1485444634" sldId="268"/>
        </pc:sldMkLst>
        <pc:spChg chg="mod">
          <ac:chgData name="Rosalind Hudis" userId="S::r.hudis@uwtsd.ac.uk::896fb69a-3186-4a2a-87fb-5de9820904bf" providerId="AD" clId="Web-{BA218059-0B8C-9462-66AA-9D8AC71EDC67}" dt="2024-12-02T12:37:07.301" v="696" actId="20577"/>
          <ac:spMkLst>
            <pc:docMk/>
            <pc:sldMk cId="1485444634" sldId="268"/>
            <ac:spMk id="2" creationId="{BD18A847-1E45-B258-13D5-E738C16E7751}"/>
          </ac:spMkLst>
        </pc:spChg>
        <pc:spChg chg="mod">
          <ac:chgData name="Rosalind Hudis" userId="S::r.hudis@uwtsd.ac.uk::896fb69a-3186-4a2a-87fb-5de9820904bf" providerId="AD" clId="Web-{BA218059-0B8C-9462-66AA-9D8AC71EDC67}" dt="2024-12-02T12:42:51.324" v="937" actId="20577"/>
          <ac:spMkLst>
            <pc:docMk/>
            <pc:sldMk cId="1485444634" sldId="268"/>
            <ac:spMk id="3" creationId="{DE8EABC9-8D69-93C0-8654-A47745F6D033}"/>
          </ac:spMkLst>
        </pc:spChg>
      </pc:sldChg>
    </pc:docChg>
  </pc:docChgLst>
  <pc:docChgLst>
    <pc:chgData name="Rosalind Hudis" userId="S::r.hudis@uwtsd.ac.uk::896fb69a-3186-4a2a-87fb-5de9820904bf" providerId="AD" clId="Web-{B1FBE883-8DF1-215D-5958-2108936E9F61}"/>
    <pc:docChg chg="modSld">
      <pc:chgData name="Rosalind Hudis" userId="S::r.hudis@uwtsd.ac.uk::896fb69a-3186-4a2a-87fb-5de9820904bf" providerId="AD" clId="Web-{B1FBE883-8DF1-215D-5958-2108936E9F61}" dt="2024-12-01T16:30:07.573" v="19" actId="20577"/>
      <pc:docMkLst>
        <pc:docMk/>
      </pc:docMkLst>
      <pc:sldChg chg="modSp">
        <pc:chgData name="Rosalind Hudis" userId="S::r.hudis@uwtsd.ac.uk::896fb69a-3186-4a2a-87fb-5de9820904bf" providerId="AD" clId="Web-{B1FBE883-8DF1-215D-5958-2108936E9F61}" dt="2024-12-01T16:28:23.164" v="0" actId="20577"/>
        <pc:sldMkLst>
          <pc:docMk/>
          <pc:sldMk cId="2586968586" sldId="262"/>
        </pc:sldMkLst>
        <pc:spChg chg="mod">
          <ac:chgData name="Rosalind Hudis" userId="S::r.hudis@uwtsd.ac.uk::896fb69a-3186-4a2a-87fb-5de9820904bf" providerId="AD" clId="Web-{B1FBE883-8DF1-215D-5958-2108936E9F61}" dt="2024-12-01T16:28:23.164" v="0" actId="20577"/>
          <ac:spMkLst>
            <pc:docMk/>
            <pc:sldMk cId="2586968586" sldId="262"/>
            <ac:spMk id="2" creationId="{1878D607-F59E-78A7-F8E9-3B002D152447}"/>
          </ac:spMkLst>
        </pc:spChg>
      </pc:sldChg>
      <pc:sldChg chg="modSp">
        <pc:chgData name="Rosalind Hudis" userId="S::r.hudis@uwtsd.ac.uk::896fb69a-3186-4a2a-87fb-5de9820904bf" providerId="AD" clId="Web-{B1FBE883-8DF1-215D-5958-2108936E9F61}" dt="2024-12-01T16:30:07.573" v="19" actId="20577"/>
        <pc:sldMkLst>
          <pc:docMk/>
          <pc:sldMk cId="513697442" sldId="263"/>
        </pc:sldMkLst>
        <pc:spChg chg="mod">
          <ac:chgData name="Rosalind Hudis" userId="S::r.hudis@uwtsd.ac.uk::896fb69a-3186-4a2a-87fb-5de9820904bf" providerId="AD" clId="Web-{B1FBE883-8DF1-215D-5958-2108936E9F61}" dt="2024-12-01T16:30:07.573" v="19" actId="20577"/>
          <ac:spMkLst>
            <pc:docMk/>
            <pc:sldMk cId="513697442" sldId="263"/>
            <ac:spMk id="3" creationId="{A339F470-EDDE-8916-E07B-71FEF5D07F35}"/>
          </ac:spMkLst>
        </pc:spChg>
      </pc:sldChg>
    </pc:docChg>
  </pc:docChgLst>
  <pc:docChgLst>
    <pc:chgData name="Rosalind Hudis" userId="S::r.hudis@uwtsd.ac.uk::896fb69a-3186-4a2a-87fb-5de9820904bf" providerId="AD" clId="Web-{31901E18-1268-169D-106E-C48207156E21}"/>
    <pc:docChg chg="modSld">
      <pc:chgData name="Rosalind Hudis" userId="S::r.hudis@uwtsd.ac.uk::896fb69a-3186-4a2a-87fb-5de9820904bf" providerId="AD" clId="Web-{31901E18-1268-169D-106E-C48207156E21}" dt="2024-12-01T17:26:44.517" v="33" actId="20577"/>
      <pc:docMkLst>
        <pc:docMk/>
      </pc:docMkLst>
      <pc:sldChg chg="modSp">
        <pc:chgData name="Rosalind Hudis" userId="S::r.hudis@uwtsd.ac.uk::896fb69a-3186-4a2a-87fb-5de9820904bf" providerId="AD" clId="Web-{31901E18-1268-169D-106E-C48207156E21}" dt="2024-12-01T16:56:06.398" v="19" actId="20577"/>
        <pc:sldMkLst>
          <pc:docMk/>
          <pc:sldMk cId="3625015498" sldId="258"/>
        </pc:sldMkLst>
        <pc:spChg chg="mod">
          <ac:chgData name="Rosalind Hudis" userId="S::r.hudis@uwtsd.ac.uk::896fb69a-3186-4a2a-87fb-5de9820904bf" providerId="AD" clId="Web-{31901E18-1268-169D-106E-C48207156E21}" dt="2024-12-01T16:56:06.398" v="19" actId="20577"/>
          <ac:spMkLst>
            <pc:docMk/>
            <pc:sldMk cId="3625015498" sldId="258"/>
            <ac:spMk id="15" creationId="{B88CA990-DC80-9C18-CC65-616E83C053B0}"/>
          </ac:spMkLst>
        </pc:spChg>
      </pc:sldChg>
      <pc:sldChg chg="modSp">
        <pc:chgData name="Rosalind Hudis" userId="S::r.hudis@uwtsd.ac.uk::896fb69a-3186-4a2a-87fb-5de9820904bf" providerId="AD" clId="Web-{31901E18-1268-169D-106E-C48207156E21}" dt="2024-12-01T16:56:20.992" v="21" actId="20577"/>
        <pc:sldMkLst>
          <pc:docMk/>
          <pc:sldMk cId="1068061457" sldId="259"/>
        </pc:sldMkLst>
        <pc:spChg chg="mod">
          <ac:chgData name="Rosalind Hudis" userId="S::r.hudis@uwtsd.ac.uk::896fb69a-3186-4a2a-87fb-5de9820904bf" providerId="AD" clId="Web-{31901E18-1268-169D-106E-C48207156E21}" dt="2024-12-01T16:56:20.992" v="21" actId="20577"/>
          <ac:spMkLst>
            <pc:docMk/>
            <pc:sldMk cId="1068061457" sldId="259"/>
            <ac:spMk id="2" creationId="{409D57F6-3B5E-A250-1008-266909062721}"/>
          </ac:spMkLst>
        </pc:spChg>
      </pc:sldChg>
      <pc:sldChg chg="modSp">
        <pc:chgData name="Rosalind Hudis" userId="S::r.hudis@uwtsd.ac.uk::896fb69a-3186-4a2a-87fb-5de9820904bf" providerId="AD" clId="Web-{31901E18-1268-169D-106E-C48207156E21}" dt="2024-12-01T17:26:44.517" v="33" actId="20577"/>
        <pc:sldMkLst>
          <pc:docMk/>
          <pc:sldMk cId="2380256230" sldId="261"/>
        </pc:sldMkLst>
        <pc:spChg chg="mod">
          <ac:chgData name="Rosalind Hudis" userId="S::r.hudis@uwtsd.ac.uk::896fb69a-3186-4a2a-87fb-5de9820904bf" providerId="AD" clId="Web-{31901E18-1268-169D-106E-C48207156E21}" dt="2024-12-01T17:26:44.517" v="33" actId="20577"/>
          <ac:spMkLst>
            <pc:docMk/>
            <pc:sldMk cId="2380256230" sldId="261"/>
            <ac:spMk id="3" creationId="{9C4F2056-3E75-99BC-81FF-14CDE7F429FB}"/>
          </ac:spMkLst>
        </pc:spChg>
      </pc:sldChg>
      <pc:sldChg chg="modSp">
        <pc:chgData name="Rosalind Hudis" userId="S::r.hudis@uwtsd.ac.uk::896fb69a-3186-4a2a-87fb-5de9820904bf" providerId="AD" clId="Web-{31901E18-1268-169D-106E-C48207156E21}" dt="2024-12-01T16:58:26.314" v="24" actId="20577"/>
        <pc:sldMkLst>
          <pc:docMk/>
          <pc:sldMk cId="2586968586" sldId="262"/>
        </pc:sldMkLst>
        <pc:spChg chg="mod">
          <ac:chgData name="Rosalind Hudis" userId="S::r.hudis@uwtsd.ac.uk::896fb69a-3186-4a2a-87fb-5de9820904bf" providerId="AD" clId="Web-{31901E18-1268-169D-106E-C48207156E21}" dt="2024-12-01T16:58:26.314" v="24" actId="20577"/>
          <ac:spMkLst>
            <pc:docMk/>
            <pc:sldMk cId="2586968586" sldId="262"/>
            <ac:spMk id="3" creationId="{954FED58-CAE7-C2E9-6202-8C5A2DCC5E09}"/>
          </ac:spMkLst>
        </pc:spChg>
      </pc:sldChg>
      <pc:sldChg chg="modSp">
        <pc:chgData name="Rosalind Hudis" userId="S::r.hudis@uwtsd.ac.uk::896fb69a-3186-4a2a-87fb-5de9820904bf" providerId="AD" clId="Web-{31901E18-1268-169D-106E-C48207156E21}" dt="2024-12-01T16:59:11.348" v="30" actId="20577"/>
        <pc:sldMkLst>
          <pc:docMk/>
          <pc:sldMk cId="513697442" sldId="263"/>
        </pc:sldMkLst>
        <pc:spChg chg="mod">
          <ac:chgData name="Rosalind Hudis" userId="S::r.hudis@uwtsd.ac.uk::896fb69a-3186-4a2a-87fb-5de9820904bf" providerId="AD" clId="Web-{31901E18-1268-169D-106E-C48207156E21}" dt="2024-12-01T16:59:11.348" v="30" actId="20577"/>
          <ac:spMkLst>
            <pc:docMk/>
            <pc:sldMk cId="513697442" sldId="263"/>
            <ac:spMk id="3" creationId="{A339F470-EDDE-8916-E07B-71FEF5D07F3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6B927-F6DD-49E3-B908-9856FB26E4C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2E35E1-614E-4DC7-A873-4BD7054AB992}">
      <dgm:prSet/>
      <dgm:spPr/>
      <dgm:t>
        <a:bodyPr/>
        <a:lstStyle/>
        <a:p>
          <a:pPr>
            <a:defRPr cap="all"/>
          </a:pPr>
          <a:r>
            <a:rPr lang="en-US"/>
            <a:t>Introduction</a:t>
          </a:r>
        </a:p>
      </dgm:t>
    </dgm:pt>
    <dgm:pt modelId="{64FC40D8-217F-4B63-BAEF-DE72AAD6E045}" type="parTrans" cxnId="{F0D6A04D-BAEE-4621-A9E7-1D103399C4A0}">
      <dgm:prSet/>
      <dgm:spPr/>
      <dgm:t>
        <a:bodyPr/>
        <a:lstStyle/>
        <a:p>
          <a:endParaRPr lang="en-US"/>
        </a:p>
      </dgm:t>
    </dgm:pt>
    <dgm:pt modelId="{4D377412-8CC4-4594-9C87-524CA14DE2C8}" type="sibTrans" cxnId="{F0D6A04D-BAEE-4621-A9E7-1D103399C4A0}">
      <dgm:prSet/>
      <dgm:spPr/>
      <dgm:t>
        <a:bodyPr/>
        <a:lstStyle/>
        <a:p>
          <a:endParaRPr lang="en-US"/>
        </a:p>
      </dgm:t>
    </dgm:pt>
    <dgm:pt modelId="{2FDD2F2D-0F4B-438B-AE55-9FB95B37CBF6}">
      <dgm:prSet/>
      <dgm:spPr/>
      <dgm:t>
        <a:bodyPr/>
        <a:lstStyle/>
        <a:p>
          <a:pPr>
            <a:defRPr cap="all"/>
          </a:pPr>
          <a:r>
            <a:rPr lang="en-US"/>
            <a:t>Main discussion/argument</a:t>
          </a:r>
        </a:p>
      </dgm:t>
    </dgm:pt>
    <dgm:pt modelId="{EF8E1B9F-B238-4D85-9CF9-AFCFE91E68FC}" type="parTrans" cxnId="{DE8C415E-C8CB-4704-8E8D-E533CDFF870D}">
      <dgm:prSet/>
      <dgm:spPr/>
      <dgm:t>
        <a:bodyPr/>
        <a:lstStyle/>
        <a:p>
          <a:endParaRPr lang="en-US"/>
        </a:p>
      </dgm:t>
    </dgm:pt>
    <dgm:pt modelId="{128F844A-6E25-4B76-AF90-D28EB0711806}" type="sibTrans" cxnId="{DE8C415E-C8CB-4704-8E8D-E533CDFF870D}">
      <dgm:prSet/>
      <dgm:spPr/>
      <dgm:t>
        <a:bodyPr/>
        <a:lstStyle/>
        <a:p>
          <a:endParaRPr lang="en-US"/>
        </a:p>
      </dgm:t>
    </dgm:pt>
    <dgm:pt modelId="{FBE31E85-93E3-47A6-9164-EF1BD031F585}">
      <dgm:prSet/>
      <dgm:spPr/>
      <dgm:t>
        <a:bodyPr/>
        <a:lstStyle/>
        <a:p>
          <a:pPr>
            <a:defRPr cap="all"/>
          </a:pPr>
          <a:r>
            <a:rPr lang="en-US"/>
            <a:t>Conclusion</a:t>
          </a:r>
        </a:p>
      </dgm:t>
    </dgm:pt>
    <dgm:pt modelId="{DAA76D39-5B46-4BCD-8E82-7CF61397DD36}" type="parTrans" cxnId="{4571133A-2DEC-48DF-AA52-38646E2F9F1E}">
      <dgm:prSet/>
      <dgm:spPr/>
      <dgm:t>
        <a:bodyPr/>
        <a:lstStyle/>
        <a:p>
          <a:endParaRPr lang="en-US"/>
        </a:p>
      </dgm:t>
    </dgm:pt>
    <dgm:pt modelId="{0BC15E86-227B-43F1-A286-DFA08E374403}" type="sibTrans" cxnId="{4571133A-2DEC-48DF-AA52-38646E2F9F1E}">
      <dgm:prSet/>
      <dgm:spPr/>
      <dgm:t>
        <a:bodyPr/>
        <a:lstStyle/>
        <a:p>
          <a:endParaRPr lang="en-US"/>
        </a:p>
      </dgm:t>
    </dgm:pt>
    <dgm:pt modelId="{DA0319A3-3B88-4506-A2AA-4ABA629A5C91}" type="pres">
      <dgm:prSet presAssocID="{2BB6B927-F6DD-49E3-B908-9856FB26E4C2}" presName="root" presStyleCnt="0">
        <dgm:presLayoutVars>
          <dgm:dir/>
          <dgm:resizeHandles val="exact"/>
        </dgm:presLayoutVars>
      </dgm:prSet>
      <dgm:spPr/>
    </dgm:pt>
    <dgm:pt modelId="{2E30BF90-5874-49E4-BB40-D2A2A01E16C0}" type="pres">
      <dgm:prSet presAssocID="{562E35E1-614E-4DC7-A873-4BD7054AB992}" presName="compNode" presStyleCnt="0"/>
      <dgm:spPr/>
    </dgm:pt>
    <dgm:pt modelId="{AAABEFFF-25CC-4CDE-AE32-48A3F60B29D6}" type="pres">
      <dgm:prSet presAssocID="{562E35E1-614E-4DC7-A873-4BD7054AB992}" presName="iconBgRect" presStyleLbl="bgShp" presStyleIdx="0" presStyleCnt="3"/>
      <dgm:spPr/>
    </dgm:pt>
    <dgm:pt modelId="{867E5DFE-0473-4DF8-B2E4-D0DFE8824DA7}" type="pres">
      <dgm:prSet presAssocID="{562E35E1-614E-4DC7-A873-4BD7054AB9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8EA4985-4D0A-4335-835E-DB908C5B1BA5}" type="pres">
      <dgm:prSet presAssocID="{562E35E1-614E-4DC7-A873-4BD7054AB992}" presName="spaceRect" presStyleCnt="0"/>
      <dgm:spPr/>
    </dgm:pt>
    <dgm:pt modelId="{D58B9328-E271-4D4B-A75B-1F3EF51C668F}" type="pres">
      <dgm:prSet presAssocID="{562E35E1-614E-4DC7-A873-4BD7054AB992}" presName="textRect" presStyleLbl="revTx" presStyleIdx="0" presStyleCnt="3">
        <dgm:presLayoutVars>
          <dgm:chMax val="1"/>
          <dgm:chPref val="1"/>
        </dgm:presLayoutVars>
      </dgm:prSet>
      <dgm:spPr/>
    </dgm:pt>
    <dgm:pt modelId="{7C31189C-EF02-48BE-B04C-A0A9BC43B368}" type="pres">
      <dgm:prSet presAssocID="{4D377412-8CC4-4594-9C87-524CA14DE2C8}" presName="sibTrans" presStyleCnt="0"/>
      <dgm:spPr/>
    </dgm:pt>
    <dgm:pt modelId="{ACEA0541-33DB-46C3-A159-4B49DCF2446F}" type="pres">
      <dgm:prSet presAssocID="{2FDD2F2D-0F4B-438B-AE55-9FB95B37CBF6}" presName="compNode" presStyleCnt="0"/>
      <dgm:spPr/>
    </dgm:pt>
    <dgm:pt modelId="{B8B08FFF-2380-4653-89EE-B3FD1B18BEA8}" type="pres">
      <dgm:prSet presAssocID="{2FDD2F2D-0F4B-438B-AE55-9FB95B37CBF6}" presName="iconBgRect" presStyleLbl="bgShp" presStyleIdx="1" presStyleCnt="3"/>
      <dgm:spPr/>
    </dgm:pt>
    <dgm:pt modelId="{73F54A7D-A453-4405-854D-60FF51858B20}" type="pres">
      <dgm:prSet presAssocID="{2FDD2F2D-0F4B-438B-AE55-9FB95B37CBF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ent"/>
        </a:ext>
      </dgm:extLst>
    </dgm:pt>
    <dgm:pt modelId="{6C85EE65-02BC-4682-8291-950FD2C7292E}" type="pres">
      <dgm:prSet presAssocID="{2FDD2F2D-0F4B-438B-AE55-9FB95B37CBF6}" presName="spaceRect" presStyleCnt="0"/>
      <dgm:spPr/>
    </dgm:pt>
    <dgm:pt modelId="{F610FA05-61D6-416B-88E6-E96C77CE726F}" type="pres">
      <dgm:prSet presAssocID="{2FDD2F2D-0F4B-438B-AE55-9FB95B37CBF6}" presName="textRect" presStyleLbl="revTx" presStyleIdx="1" presStyleCnt="3">
        <dgm:presLayoutVars>
          <dgm:chMax val="1"/>
          <dgm:chPref val="1"/>
        </dgm:presLayoutVars>
      </dgm:prSet>
      <dgm:spPr/>
    </dgm:pt>
    <dgm:pt modelId="{91F364A8-4D21-45F0-A7B2-F5511F988280}" type="pres">
      <dgm:prSet presAssocID="{128F844A-6E25-4B76-AF90-D28EB0711806}" presName="sibTrans" presStyleCnt="0"/>
      <dgm:spPr/>
    </dgm:pt>
    <dgm:pt modelId="{635F19B9-4F4A-4FEF-93FE-B4DA89EFFC0B}" type="pres">
      <dgm:prSet presAssocID="{FBE31E85-93E3-47A6-9164-EF1BD031F585}" presName="compNode" presStyleCnt="0"/>
      <dgm:spPr/>
    </dgm:pt>
    <dgm:pt modelId="{44292024-9AB1-494B-BA0D-A07E9C161A4C}" type="pres">
      <dgm:prSet presAssocID="{FBE31E85-93E3-47A6-9164-EF1BD031F585}" presName="iconBgRect" presStyleLbl="bgShp" presStyleIdx="2" presStyleCnt="3"/>
      <dgm:spPr/>
    </dgm:pt>
    <dgm:pt modelId="{3C285ECF-C3BB-4A01-887C-BB12BBC2EADE}" type="pres">
      <dgm:prSet presAssocID="{FBE31E85-93E3-47A6-9164-EF1BD031F5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
        </a:ext>
      </dgm:extLst>
    </dgm:pt>
    <dgm:pt modelId="{477C20EC-16C1-46E2-B831-809C56CB75A1}" type="pres">
      <dgm:prSet presAssocID="{FBE31E85-93E3-47A6-9164-EF1BD031F585}" presName="spaceRect" presStyleCnt="0"/>
      <dgm:spPr/>
    </dgm:pt>
    <dgm:pt modelId="{E23AED01-BD6F-42C1-930A-86D2E54D5A68}" type="pres">
      <dgm:prSet presAssocID="{FBE31E85-93E3-47A6-9164-EF1BD031F585}" presName="textRect" presStyleLbl="revTx" presStyleIdx="2" presStyleCnt="3">
        <dgm:presLayoutVars>
          <dgm:chMax val="1"/>
          <dgm:chPref val="1"/>
        </dgm:presLayoutVars>
      </dgm:prSet>
      <dgm:spPr/>
    </dgm:pt>
  </dgm:ptLst>
  <dgm:cxnLst>
    <dgm:cxn modelId="{22FE4A10-028E-4C2F-A8BE-2B9F12F681E4}" type="presOf" srcId="{2FDD2F2D-0F4B-438B-AE55-9FB95B37CBF6}" destId="{F610FA05-61D6-416B-88E6-E96C77CE726F}" srcOrd="0" destOrd="0" presId="urn:microsoft.com/office/officeart/2018/5/layout/IconCircleLabelList"/>
    <dgm:cxn modelId="{0A240121-828F-43F4-BA92-6C0C9AAE5F71}" type="presOf" srcId="{562E35E1-614E-4DC7-A873-4BD7054AB992}" destId="{D58B9328-E271-4D4B-A75B-1F3EF51C668F}" srcOrd="0" destOrd="0" presId="urn:microsoft.com/office/officeart/2018/5/layout/IconCircleLabelList"/>
    <dgm:cxn modelId="{4571133A-2DEC-48DF-AA52-38646E2F9F1E}" srcId="{2BB6B927-F6DD-49E3-B908-9856FB26E4C2}" destId="{FBE31E85-93E3-47A6-9164-EF1BD031F585}" srcOrd="2" destOrd="0" parTransId="{DAA76D39-5B46-4BCD-8E82-7CF61397DD36}" sibTransId="{0BC15E86-227B-43F1-A286-DFA08E374403}"/>
    <dgm:cxn modelId="{DE8C415E-C8CB-4704-8E8D-E533CDFF870D}" srcId="{2BB6B927-F6DD-49E3-B908-9856FB26E4C2}" destId="{2FDD2F2D-0F4B-438B-AE55-9FB95B37CBF6}" srcOrd="1" destOrd="0" parTransId="{EF8E1B9F-B238-4D85-9CF9-AFCFE91E68FC}" sibTransId="{128F844A-6E25-4B76-AF90-D28EB0711806}"/>
    <dgm:cxn modelId="{F0D6A04D-BAEE-4621-A9E7-1D103399C4A0}" srcId="{2BB6B927-F6DD-49E3-B908-9856FB26E4C2}" destId="{562E35E1-614E-4DC7-A873-4BD7054AB992}" srcOrd="0" destOrd="0" parTransId="{64FC40D8-217F-4B63-BAEF-DE72AAD6E045}" sibTransId="{4D377412-8CC4-4594-9C87-524CA14DE2C8}"/>
    <dgm:cxn modelId="{28FC6793-1025-41A6-96A4-7316B634D3BD}" type="presOf" srcId="{FBE31E85-93E3-47A6-9164-EF1BD031F585}" destId="{E23AED01-BD6F-42C1-930A-86D2E54D5A68}" srcOrd="0" destOrd="0" presId="urn:microsoft.com/office/officeart/2018/5/layout/IconCircleLabelList"/>
    <dgm:cxn modelId="{9C3F99DA-C43A-4B24-A00A-515EF0ABE3FC}" type="presOf" srcId="{2BB6B927-F6DD-49E3-B908-9856FB26E4C2}" destId="{DA0319A3-3B88-4506-A2AA-4ABA629A5C91}" srcOrd="0" destOrd="0" presId="urn:microsoft.com/office/officeart/2018/5/layout/IconCircleLabelList"/>
    <dgm:cxn modelId="{3C5762C5-28AE-412A-8D18-5775AB7C2075}" type="presParOf" srcId="{DA0319A3-3B88-4506-A2AA-4ABA629A5C91}" destId="{2E30BF90-5874-49E4-BB40-D2A2A01E16C0}" srcOrd="0" destOrd="0" presId="urn:microsoft.com/office/officeart/2018/5/layout/IconCircleLabelList"/>
    <dgm:cxn modelId="{8EBCF631-7F29-4FD0-8FFF-D68F71936336}" type="presParOf" srcId="{2E30BF90-5874-49E4-BB40-D2A2A01E16C0}" destId="{AAABEFFF-25CC-4CDE-AE32-48A3F60B29D6}" srcOrd="0" destOrd="0" presId="urn:microsoft.com/office/officeart/2018/5/layout/IconCircleLabelList"/>
    <dgm:cxn modelId="{6333FF98-38AC-411A-9A42-270641F39EF2}" type="presParOf" srcId="{2E30BF90-5874-49E4-BB40-D2A2A01E16C0}" destId="{867E5DFE-0473-4DF8-B2E4-D0DFE8824DA7}" srcOrd="1" destOrd="0" presId="urn:microsoft.com/office/officeart/2018/5/layout/IconCircleLabelList"/>
    <dgm:cxn modelId="{C1856A5B-6886-4923-BA34-9678ACD11A6B}" type="presParOf" srcId="{2E30BF90-5874-49E4-BB40-D2A2A01E16C0}" destId="{A8EA4985-4D0A-4335-835E-DB908C5B1BA5}" srcOrd="2" destOrd="0" presId="urn:microsoft.com/office/officeart/2018/5/layout/IconCircleLabelList"/>
    <dgm:cxn modelId="{81F7744B-1B8C-4E4B-B79D-3C06E29E0EA4}" type="presParOf" srcId="{2E30BF90-5874-49E4-BB40-D2A2A01E16C0}" destId="{D58B9328-E271-4D4B-A75B-1F3EF51C668F}" srcOrd="3" destOrd="0" presId="urn:microsoft.com/office/officeart/2018/5/layout/IconCircleLabelList"/>
    <dgm:cxn modelId="{A6A35A48-287E-4A79-ACB8-688F625BA791}" type="presParOf" srcId="{DA0319A3-3B88-4506-A2AA-4ABA629A5C91}" destId="{7C31189C-EF02-48BE-B04C-A0A9BC43B368}" srcOrd="1" destOrd="0" presId="urn:microsoft.com/office/officeart/2018/5/layout/IconCircleLabelList"/>
    <dgm:cxn modelId="{567FB5F6-894F-4A4C-A201-52CAD1345508}" type="presParOf" srcId="{DA0319A3-3B88-4506-A2AA-4ABA629A5C91}" destId="{ACEA0541-33DB-46C3-A159-4B49DCF2446F}" srcOrd="2" destOrd="0" presId="urn:microsoft.com/office/officeart/2018/5/layout/IconCircleLabelList"/>
    <dgm:cxn modelId="{AF5DA6B7-0035-44CC-9093-8FCC62BA2F98}" type="presParOf" srcId="{ACEA0541-33DB-46C3-A159-4B49DCF2446F}" destId="{B8B08FFF-2380-4653-89EE-B3FD1B18BEA8}" srcOrd="0" destOrd="0" presId="urn:microsoft.com/office/officeart/2018/5/layout/IconCircleLabelList"/>
    <dgm:cxn modelId="{45650E0C-1368-43B3-B989-90C0995587C8}" type="presParOf" srcId="{ACEA0541-33DB-46C3-A159-4B49DCF2446F}" destId="{73F54A7D-A453-4405-854D-60FF51858B20}" srcOrd="1" destOrd="0" presId="urn:microsoft.com/office/officeart/2018/5/layout/IconCircleLabelList"/>
    <dgm:cxn modelId="{8507648B-2B17-4DAA-927D-6C7A05E00442}" type="presParOf" srcId="{ACEA0541-33DB-46C3-A159-4B49DCF2446F}" destId="{6C85EE65-02BC-4682-8291-950FD2C7292E}" srcOrd="2" destOrd="0" presId="urn:microsoft.com/office/officeart/2018/5/layout/IconCircleLabelList"/>
    <dgm:cxn modelId="{734A401B-E8BD-4E54-82A2-1ED3DC0054A4}" type="presParOf" srcId="{ACEA0541-33DB-46C3-A159-4B49DCF2446F}" destId="{F610FA05-61D6-416B-88E6-E96C77CE726F}" srcOrd="3" destOrd="0" presId="urn:microsoft.com/office/officeart/2018/5/layout/IconCircleLabelList"/>
    <dgm:cxn modelId="{E1CB426C-AEFF-4E36-B620-43E46184DFC7}" type="presParOf" srcId="{DA0319A3-3B88-4506-A2AA-4ABA629A5C91}" destId="{91F364A8-4D21-45F0-A7B2-F5511F988280}" srcOrd="3" destOrd="0" presId="urn:microsoft.com/office/officeart/2018/5/layout/IconCircleLabelList"/>
    <dgm:cxn modelId="{56A35841-63A6-43CD-8C3D-77E2878DBF63}" type="presParOf" srcId="{DA0319A3-3B88-4506-A2AA-4ABA629A5C91}" destId="{635F19B9-4F4A-4FEF-93FE-B4DA89EFFC0B}" srcOrd="4" destOrd="0" presId="urn:microsoft.com/office/officeart/2018/5/layout/IconCircleLabelList"/>
    <dgm:cxn modelId="{FDBAEFFC-22FA-4B0E-9A91-57723E48623A}" type="presParOf" srcId="{635F19B9-4F4A-4FEF-93FE-B4DA89EFFC0B}" destId="{44292024-9AB1-494B-BA0D-A07E9C161A4C}" srcOrd="0" destOrd="0" presId="urn:microsoft.com/office/officeart/2018/5/layout/IconCircleLabelList"/>
    <dgm:cxn modelId="{6B836DE2-FA3D-4D6F-B6AC-A614676BD66C}" type="presParOf" srcId="{635F19B9-4F4A-4FEF-93FE-B4DA89EFFC0B}" destId="{3C285ECF-C3BB-4A01-887C-BB12BBC2EADE}" srcOrd="1" destOrd="0" presId="urn:microsoft.com/office/officeart/2018/5/layout/IconCircleLabelList"/>
    <dgm:cxn modelId="{D744FAC7-21C5-4ADD-B576-021F1D9CA5AB}" type="presParOf" srcId="{635F19B9-4F4A-4FEF-93FE-B4DA89EFFC0B}" destId="{477C20EC-16C1-46E2-B831-809C56CB75A1}" srcOrd="2" destOrd="0" presId="urn:microsoft.com/office/officeart/2018/5/layout/IconCircleLabelList"/>
    <dgm:cxn modelId="{645D4EA2-A234-4F67-B2F4-E998F9319D29}" type="presParOf" srcId="{635F19B9-4F4A-4FEF-93FE-B4DA89EFFC0B}" destId="{E23AED01-BD6F-42C1-930A-86D2E54D5A6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BEFFF-25CC-4CDE-AE32-48A3F60B29D6}">
      <dsp:nvSpPr>
        <dsp:cNvPr id="0" name=""/>
        <dsp:cNvSpPr/>
      </dsp:nvSpPr>
      <dsp:spPr>
        <a:xfrm>
          <a:off x="624000" y="250566"/>
          <a:ext cx="1784250" cy="178425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E5DFE-0473-4DF8-B2E4-D0DFE8824DA7}">
      <dsp:nvSpPr>
        <dsp:cNvPr id="0" name=""/>
        <dsp:cNvSpPr/>
      </dsp:nvSpPr>
      <dsp:spPr>
        <a:xfrm>
          <a:off x="1004250" y="630816"/>
          <a:ext cx="1023750" cy="1023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B9328-E271-4D4B-A75B-1F3EF51C668F}">
      <dsp:nvSpPr>
        <dsp:cNvPr id="0" name=""/>
        <dsp:cNvSpPr/>
      </dsp:nvSpPr>
      <dsp:spPr>
        <a:xfrm>
          <a:off x="53625"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Introduction</a:t>
          </a:r>
        </a:p>
      </dsp:txBody>
      <dsp:txXfrm>
        <a:off x="53625" y="2590566"/>
        <a:ext cx="2925000" cy="720000"/>
      </dsp:txXfrm>
    </dsp:sp>
    <dsp:sp modelId="{B8B08FFF-2380-4653-89EE-B3FD1B18BEA8}">
      <dsp:nvSpPr>
        <dsp:cNvPr id="0" name=""/>
        <dsp:cNvSpPr/>
      </dsp:nvSpPr>
      <dsp:spPr>
        <a:xfrm>
          <a:off x="4060875" y="250566"/>
          <a:ext cx="1784250" cy="178425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54A7D-A453-4405-854D-60FF51858B20}">
      <dsp:nvSpPr>
        <dsp:cNvPr id="0" name=""/>
        <dsp:cNvSpPr/>
      </dsp:nvSpPr>
      <dsp:spPr>
        <a:xfrm>
          <a:off x="4441125" y="630816"/>
          <a:ext cx="1023750" cy="1023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0FA05-61D6-416B-88E6-E96C77CE726F}">
      <dsp:nvSpPr>
        <dsp:cNvPr id="0" name=""/>
        <dsp:cNvSpPr/>
      </dsp:nvSpPr>
      <dsp:spPr>
        <a:xfrm>
          <a:off x="3490500"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Main discussion/argument</a:t>
          </a:r>
        </a:p>
      </dsp:txBody>
      <dsp:txXfrm>
        <a:off x="3490500" y="2590566"/>
        <a:ext cx="2925000" cy="720000"/>
      </dsp:txXfrm>
    </dsp:sp>
    <dsp:sp modelId="{44292024-9AB1-494B-BA0D-A07E9C161A4C}">
      <dsp:nvSpPr>
        <dsp:cNvPr id="0" name=""/>
        <dsp:cNvSpPr/>
      </dsp:nvSpPr>
      <dsp:spPr>
        <a:xfrm>
          <a:off x="7497750" y="250566"/>
          <a:ext cx="1784250" cy="178425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285ECF-C3BB-4A01-887C-BB12BBC2EADE}">
      <dsp:nvSpPr>
        <dsp:cNvPr id="0" name=""/>
        <dsp:cNvSpPr/>
      </dsp:nvSpPr>
      <dsp:spPr>
        <a:xfrm>
          <a:off x="7878000" y="630816"/>
          <a:ext cx="1023750" cy="10237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3AED01-BD6F-42C1-930A-86D2E54D5A68}">
      <dsp:nvSpPr>
        <dsp:cNvPr id="0" name=""/>
        <dsp:cNvSpPr/>
      </dsp:nvSpPr>
      <dsp:spPr>
        <a:xfrm>
          <a:off x="6927375" y="2590566"/>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defRPr cap="all"/>
          </a:pPr>
          <a:r>
            <a:rPr lang="en-US" sz="1900" kern="1200"/>
            <a:t>Conclusion</a:t>
          </a:r>
        </a:p>
      </dsp:txBody>
      <dsp:txXfrm>
        <a:off x="6927375" y="2590566"/>
        <a:ext cx="2925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5550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037394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337072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91683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08193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35030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20991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17611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2217619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29250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12/2/2024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54151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12/2/2024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222455205"/>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F1DCD9-4684-4B84-AD73-6652C8BA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A5AB7D-E26D-7769-3B97-FDED627C0D56}"/>
              </a:ext>
            </a:extLst>
          </p:cNvPr>
          <p:cNvPicPr>
            <a:picLocks noChangeAspect="1"/>
          </p:cNvPicPr>
          <p:nvPr/>
        </p:nvPicPr>
        <p:blipFill>
          <a:blip r:embed="rId2"/>
          <a:srcRect t="16299" r="6" b="27488"/>
          <a:stretch/>
        </p:blipFill>
        <p:spPr>
          <a:xfrm>
            <a:off x="20" y="10"/>
            <a:ext cx="12199237" cy="6857989"/>
          </a:xfrm>
          <a:prstGeom prst="rect">
            <a:avLst/>
          </a:prstGeom>
        </p:spPr>
      </p:pic>
      <p:sp>
        <p:nvSpPr>
          <p:cNvPr id="11" name="Freeform: Shape 10">
            <a:extLst>
              <a:ext uri="{FF2B5EF4-FFF2-40B4-BE49-F238E27FC236}">
                <a16:creationId xmlns:a16="http://schemas.microsoft.com/office/drawing/2014/main" id="{4BE6A732-8124-4A59-8EC9-BF4A1648A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26538" y="-2233466"/>
            <a:ext cx="6858000" cy="11324929"/>
          </a:xfrm>
          <a:custGeom>
            <a:avLst/>
            <a:gdLst>
              <a:gd name="connsiteX0" fmla="*/ 0 w 6858000"/>
              <a:gd name="connsiteY0" fmla="*/ 9303227 h 11262142"/>
              <a:gd name="connsiteX1" fmla="*/ 0 w 6858000"/>
              <a:gd name="connsiteY1" fmla="*/ 6495555 h 11262142"/>
              <a:gd name="connsiteX2" fmla="*/ 1 w 6858000"/>
              <a:gd name="connsiteY2" fmla="*/ 6495555 h 11262142"/>
              <a:gd name="connsiteX3" fmla="*/ 1 w 6858000"/>
              <a:gd name="connsiteY3" fmla="*/ 0 h 11262142"/>
              <a:gd name="connsiteX4" fmla="*/ 6858000 w 6858000"/>
              <a:gd name="connsiteY4" fmla="*/ 6015407 h 11262142"/>
              <a:gd name="connsiteX5" fmla="*/ 6858000 w 6858000"/>
              <a:gd name="connsiteY5" fmla="*/ 8999698 h 11262142"/>
              <a:gd name="connsiteX6" fmla="*/ 6858000 w 6858000"/>
              <a:gd name="connsiteY6" fmla="*/ 11262142 h 11262142"/>
              <a:gd name="connsiteX7" fmla="*/ 1 w 6858000"/>
              <a:gd name="connsiteY7" fmla="*/ 11262142 h 11262142"/>
              <a:gd name="connsiteX8" fmla="*/ 1 w 6858000"/>
              <a:gd name="connsiteY8" fmla="*/ 9303227 h 11262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1262142">
                <a:moveTo>
                  <a:pt x="0" y="9303227"/>
                </a:moveTo>
                <a:lnTo>
                  <a:pt x="0" y="6495555"/>
                </a:lnTo>
                <a:lnTo>
                  <a:pt x="1" y="6495555"/>
                </a:lnTo>
                <a:lnTo>
                  <a:pt x="1" y="0"/>
                </a:lnTo>
                <a:lnTo>
                  <a:pt x="6858000" y="6015407"/>
                </a:lnTo>
                <a:lnTo>
                  <a:pt x="6858000" y="8999698"/>
                </a:lnTo>
                <a:lnTo>
                  <a:pt x="6858000" y="11262142"/>
                </a:lnTo>
                <a:lnTo>
                  <a:pt x="1" y="11262142"/>
                </a:lnTo>
                <a:lnTo>
                  <a:pt x="1" y="9303227"/>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60890" y="1061686"/>
            <a:ext cx="8266139" cy="3793336"/>
          </a:xfrm>
        </p:spPr>
        <p:txBody>
          <a:bodyPr anchor="t">
            <a:normAutofit/>
          </a:bodyPr>
          <a:lstStyle/>
          <a:p>
            <a:r>
              <a:rPr lang="en-US" sz="6600">
                <a:solidFill>
                  <a:srgbClr val="FFFFFF"/>
                </a:solidFill>
              </a:rPr>
              <a:t>How to Write a Literary Critical Essay</a:t>
            </a:r>
          </a:p>
        </p:txBody>
      </p:sp>
      <p:sp>
        <p:nvSpPr>
          <p:cNvPr id="3" name="Subtitle 2"/>
          <p:cNvSpPr>
            <a:spLocks noGrp="1"/>
          </p:cNvSpPr>
          <p:nvPr>
            <p:ph type="subTitle" idx="1"/>
          </p:nvPr>
        </p:nvSpPr>
        <p:spPr>
          <a:xfrm>
            <a:off x="1143000" y="5453796"/>
            <a:ext cx="4264677" cy="732996"/>
          </a:xfrm>
        </p:spPr>
        <p:txBody>
          <a:bodyPr anchor="t">
            <a:normAutofit/>
          </a:bodyPr>
          <a:lstStyle/>
          <a:p>
            <a:endParaRPr lang="en-US">
              <a:solidFill>
                <a:srgbClr val="FFFFFF"/>
              </a:solidFill>
            </a:endParaRPr>
          </a:p>
        </p:txBody>
      </p:sp>
      <p:cxnSp>
        <p:nvCxnSpPr>
          <p:cNvPr id="13" name="Straight Connector 12">
            <a:extLst>
              <a:ext uri="{FF2B5EF4-FFF2-40B4-BE49-F238E27FC236}">
                <a16:creationId xmlns:a16="http://schemas.microsoft.com/office/drawing/2014/main" id="{EFDAA6A4-1F42-460B-A500-921EEB4BC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photo of an open book">
            <a:extLst>
              <a:ext uri="{FF2B5EF4-FFF2-40B4-BE49-F238E27FC236}">
                <a16:creationId xmlns:a16="http://schemas.microsoft.com/office/drawing/2014/main" id="{5B0A9621-4115-7BF1-B4AB-F3898B9E64D6}"/>
              </a:ext>
            </a:extLst>
          </p:cNvPr>
          <p:cNvPicPr>
            <a:picLocks noChangeAspect="1"/>
          </p:cNvPicPr>
          <p:nvPr/>
        </p:nvPicPr>
        <p:blipFill>
          <a:blip r:embed="rId2"/>
          <a:srcRect l="4725" r="7439" b="10"/>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A41B4-856A-A568-806E-68018DB09174}"/>
              </a:ext>
            </a:extLst>
          </p:cNvPr>
          <p:cNvSpPr>
            <a:spLocks noGrp="1"/>
          </p:cNvSpPr>
          <p:nvPr>
            <p:ph type="title"/>
          </p:nvPr>
        </p:nvSpPr>
        <p:spPr>
          <a:xfrm>
            <a:off x="1143001" y="872937"/>
            <a:ext cx="5920740" cy="1360898"/>
          </a:xfrm>
        </p:spPr>
        <p:txBody>
          <a:bodyPr>
            <a:normAutofit/>
          </a:bodyPr>
          <a:lstStyle/>
          <a:p>
            <a:r>
              <a:rPr lang="en-US" dirty="0"/>
              <a:t>What a literary critical essay IS NOT</a:t>
            </a:r>
          </a:p>
        </p:txBody>
      </p:sp>
      <p:sp>
        <p:nvSpPr>
          <p:cNvPr id="3" name="Content Placeholder 2">
            <a:extLst>
              <a:ext uri="{FF2B5EF4-FFF2-40B4-BE49-F238E27FC236}">
                <a16:creationId xmlns:a16="http://schemas.microsoft.com/office/drawing/2014/main" id="{FB7CE794-99D4-F769-5E3C-46FD6503EED3}"/>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NOT a report</a:t>
            </a:r>
          </a:p>
          <a:p>
            <a:r>
              <a:rPr lang="en-US" dirty="0"/>
              <a:t>NOT a summary </a:t>
            </a:r>
          </a:p>
          <a:p>
            <a:r>
              <a:rPr lang="en-US" dirty="0"/>
              <a:t>NOT a retelling of  what happens in the book or story</a:t>
            </a:r>
          </a:p>
        </p:txBody>
      </p:sp>
    </p:spTree>
    <p:extLst>
      <p:ext uri="{BB962C8B-B14F-4D97-AF65-F5344CB8AC3E}">
        <p14:creationId xmlns:p14="http://schemas.microsoft.com/office/powerpoint/2010/main" val="444286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614C296-26CB-43B0-9404-D05FF687A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677978">
            <a:off x="-1328609" y="-131647"/>
            <a:ext cx="3715688" cy="1836942"/>
          </a:xfrm>
          <a:custGeom>
            <a:avLst/>
            <a:gdLst>
              <a:gd name="connsiteX0" fmla="*/ 0 w 5069810"/>
              <a:gd name="connsiteY0" fmla="*/ 2506385 h 2506385"/>
              <a:gd name="connsiteX1" fmla="*/ 2859749 w 5069810"/>
              <a:gd name="connsiteY1" fmla="*/ 1 h 2506385"/>
              <a:gd name="connsiteX2" fmla="*/ 2873126 w 5069810"/>
              <a:gd name="connsiteY2" fmla="*/ 0 h 2506385"/>
              <a:gd name="connsiteX3" fmla="*/ 5069810 w 5069810"/>
              <a:gd name="connsiteY3" fmla="*/ 2506385 h 2506385"/>
            </a:gdLst>
            <a:ahLst/>
            <a:cxnLst>
              <a:cxn ang="0">
                <a:pos x="connsiteX0" y="connsiteY0"/>
              </a:cxn>
              <a:cxn ang="0">
                <a:pos x="connsiteX1" y="connsiteY1"/>
              </a:cxn>
              <a:cxn ang="0">
                <a:pos x="connsiteX2" y="connsiteY2"/>
              </a:cxn>
              <a:cxn ang="0">
                <a:pos x="connsiteX3" y="connsiteY3"/>
              </a:cxn>
            </a:cxnLst>
            <a:rect l="l" t="t" r="r" b="b"/>
            <a:pathLst>
              <a:path w="5069810" h="2506385">
                <a:moveTo>
                  <a:pt x="0" y="2506385"/>
                </a:moveTo>
                <a:lnTo>
                  <a:pt x="2859749" y="1"/>
                </a:lnTo>
                <a:lnTo>
                  <a:pt x="2873126" y="0"/>
                </a:lnTo>
                <a:lnTo>
                  <a:pt x="5069810" y="2506385"/>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8F4B2B-981D-5093-E5C8-A398CC41E87A}"/>
              </a:ext>
            </a:extLst>
          </p:cNvPr>
          <p:cNvSpPr>
            <a:spLocks noGrp="1"/>
          </p:cNvSpPr>
          <p:nvPr>
            <p:ph type="title"/>
          </p:nvPr>
        </p:nvSpPr>
        <p:spPr>
          <a:xfrm>
            <a:off x="1756756" y="906189"/>
            <a:ext cx="8689571" cy="1001886"/>
          </a:xfrm>
        </p:spPr>
        <p:txBody>
          <a:bodyPr anchor="b">
            <a:normAutofit/>
          </a:bodyPr>
          <a:lstStyle/>
          <a:p>
            <a:pPr algn="ctr"/>
            <a:r>
              <a:rPr lang="en-US" dirty="0"/>
              <a:t>What a literary critical essay IS:</a:t>
            </a:r>
            <a:endParaRPr lang="en-US"/>
          </a:p>
        </p:txBody>
      </p:sp>
      <p:sp>
        <p:nvSpPr>
          <p:cNvPr id="12" name="Freeform: Shape 11">
            <a:extLst>
              <a:ext uri="{FF2B5EF4-FFF2-40B4-BE49-F238E27FC236}">
                <a16:creationId xmlns:a16="http://schemas.microsoft.com/office/drawing/2014/main" id="{76F4C24C-DC25-49C1-9509-3F5694D0D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873948">
            <a:off x="9801250" y="5155580"/>
            <a:ext cx="3715688" cy="1836942"/>
          </a:xfrm>
          <a:custGeom>
            <a:avLst/>
            <a:gdLst>
              <a:gd name="connsiteX0" fmla="*/ 0 w 5069810"/>
              <a:gd name="connsiteY0" fmla="*/ 2506385 h 2506385"/>
              <a:gd name="connsiteX1" fmla="*/ 2859749 w 5069810"/>
              <a:gd name="connsiteY1" fmla="*/ 1 h 2506385"/>
              <a:gd name="connsiteX2" fmla="*/ 2873126 w 5069810"/>
              <a:gd name="connsiteY2" fmla="*/ 0 h 2506385"/>
              <a:gd name="connsiteX3" fmla="*/ 5069810 w 5069810"/>
              <a:gd name="connsiteY3" fmla="*/ 2506385 h 2506385"/>
            </a:gdLst>
            <a:ahLst/>
            <a:cxnLst>
              <a:cxn ang="0">
                <a:pos x="connsiteX0" y="connsiteY0"/>
              </a:cxn>
              <a:cxn ang="0">
                <a:pos x="connsiteX1" y="connsiteY1"/>
              </a:cxn>
              <a:cxn ang="0">
                <a:pos x="connsiteX2" y="connsiteY2"/>
              </a:cxn>
              <a:cxn ang="0">
                <a:pos x="connsiteX3" y="connsiteY3"/>
              </a:cxn>
            </a:cxnLst>
            <a:rect l="l" t="t" r="r" b="b"/>
            <a:pathLst>
              <a:path w="5069810" h="2506385">
                <a:moveTo>
                  <a:pt x="0" y="2506385"/>
                </a:moveTo>
                <a:lnTo>
                  <a:pt x="2859749" y="1"/>
                </a:lnTo>
                <a:lnTo>
                  <a:pt x="2873126" y="0"/>
                </a:lnTo>
                <a:lnTo>
                  <a:pt x="5069810" y="2506385"/>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a:extLst>
              <a:ext uri="{FF2B5EF4-FFF2-40B4-BE49-F238E27FC236}">
                <a16:creationId xmlns:a16="http://schemas.microsoft.com/office/drawing/2014/main" id="{B88CA990-DC80-9C18-CC65-616E83C053B0}"/>
              </a:ext>
            </a:extLst>
          </p:cNvPr>
          <p:cNvSpPr>
            <a:spLocks noGrp="1"/>
          </p:cNvSpPr>
          <p:nvPr>
            <p:ph idx="1"/>
          </p:nvPr>
        </p:nvSpPr>
        <p:spPr>
          <a:xfrm>
            <a:off x="2417715" y="2177940"/>
            <a:ext cx="7358051" cy="3662246"/>
          </a:xfrm>
        </p:spPr>
        <p:txBody>
          <a:bodyPr vert="horz" lIns="91440" tIns="45720" rIns="91440" bIns="45720" rtlCol="0" anchor="ctr">
            <a:normAutofit/>
          </a:bodyPr>
          <a:lstStyle/>
          <a:p>
            <a:pPr algn="ctr">
              <a:lnSpc>
                <a:spcPct val="110000"/>
              </a:lnSpc>
            </a:pPr>
            <a:r>
              <a:rPr lang="en-US" sz="1900" dirty="0"/>
              <a:t>An academic essay that analyses, interprets and or/evaluates aspects of a literary text or texts</a:t>
            </a:r>
          </a:p>
          <a:p>
            <a:pPr algn="ctr">
              <a:lnSpc>
                <a:spcPct val="110000"/>
              </a:lnSpc>
            </a:pPr>
            <a:r>
              <a:rPr lang="en-US" sz="1900" dirty="0"/>
              <a:t>In a literary critical essay you focus on how particular ideas, effects or themes are conveyed in a text and you support your statements with evidence from the text itself (the primary source).</a:t>
            </a:r>
          </a:p>
          <a:p>
            <a:pPr algn="ctr">
              <a:lnSpc>
                <a:spcPct val="110000"/>
              </a:lnSpc>
            </a:pPr>
            <a:r>
              <a:rPr lang="en-US" sz="1900" dirty="0"/>
              <a:t> You may also use evidence from secondary sources. For example, you might quote from another book or article that's about the one/s you are discussing or that provides context</a:t>
            </a:r>
          </a:p>
          <a:p>
            <a:pPr algn="ctr">
              <a:lnSpc>
                <a:spcPct val="110000"/>
              </a:lnSpc>
            </a:pPr>
            <a:r>
              <a:rPr lang="en-US" sz="1900" dirty="0"/>
              <a:t>You will make reference to components of the text-as-literature </a:t>
            </a:r>
            <a:r>
              <a:rPr lang="en-US" sz="1900" dirty="0" err="1"/>
              <a:t>eg</a:t>
            </a:r>
            <a:r>
              <a:rPr lang="en-US" sz="1900" dirty="0"/>
              <a:t> characters, dialogue, plot, imagery, tone, narrative style </a:t>
            </a:r>
            <a:r>
              <a:rPr lang="en-US" sz="1900" dirty="0" err="1"/>
              <a:t>etc</a:t>
            </a:r>
            <a:endParaRPr lang="en-US" sz="1900" dirty="0"/>
          </a:p>
        </p:txBody>
      </p:sp>
      <p:cxnSp>
        <p:nvCxnSpPr>
          <p:cNvPr id="14" name="Straight Connector 13">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5015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7AF1A-C9B7-2856-6AA2-74AC9EB63DCA}"/>
              </a:ext>
            </a:extLst>
          </p:cNvPr>
          <p:cNvSpPr>
            <a:spLocks noGrp="1"/>
          </p:cNvSpPr>
          <p:nvPr>
            <p:ph type="title"/>
          </p:nvPr>
        </p:nvSpPr>
        <p:spPr/>
        <p:txBody>
          <a:bodyPr/>
          <a:lstStyle/>
          <a:p>
            <a:r>
              <a:rPr lang="en-US" dirty="0"/>
              <a:t>Types of Question </a:t>
            </a:r>
          </a:p>
        </p:txBody>
      </p:sp>
      <p:sp>
        <p:nvSpPr>
          <p:cNvPr id="3" name="Content Placeholder 2">
            <a:extLst>
              <a:ext uri="{FF2B5EF4-FFF2-40B4-BE49-F238E27FC236}">
                <a16:creationId xmlns:a16="http://schemas.microsoft.com/office/drawing/2014/main" id="{9C4F2056-3E75-99BC-81FF-14CDE7F429FB}"/>
              </a:ext>
            </a:extLst>
          </p:cNvPr>
          <p:cNvSpPr>
            <a:spLocks noGrp="1"/>
          </p:cNvSpPr>
          <p:nvPr>
            <p:ph idx="1"/>
          </p:nvPr>
        </p:nvSpPr>
        <p:spPr/>
        <p:txBody>
          <a:bodyPr vert="horz" lIns="91440" tIns="45720" rIns="91440" bIns="45720" rtlCol="0" anchor="t">
            <a:normAutofit fontScale="92500" lnSpcReduction="20000"/>
          </a:bodyPr>
          <a:lstStyle/>
          <a:p>
            <a:r>
              <a:rPr lang="en-US" dirty="0"/>
              <a:t>Contrast and compare one or more things to show how they are similar or dissimilar. </a:t>
            </a:r>
            <a:r>
              <a:rPr lang="en-US" dirty="0" err="1"/>
              <a:t>Eg</a:t>
            </a:r>
            <a:r>
              <a:rPr lang="en-US" dirty="0"/>
              <a:t>: 'compare themes of longing and paralysis in two or more stories from Joyce's </a:t>
            </a:r>
            <a:r>
              <a:rPr lang="en-US" i="1" dirty="0"/>
              <a:t>Dubliners</a:t>
            </a:r>
            <a:endParaRPr lang="en-US" i="1"/>
          </a:p>
          <a:p>
            <a:r>
              <a:rPr lang="en-US" dirty="0"/>
              <a:t>Analyse – examine an aspect of the book or story in detail to understand its nature and essential features. In this kind of essay you would show how different elements, like plot, setting, images, language and dialogue work together, or individually,  to create particular effects, or convey particular themes and ideas.</a:t>
            </a:r>
          </a:p>
          <a:p>
            <a:r>
              <a:rPr lang="en-US" dirty="0"/>
              <a:t>Describe – show in detail the main features of something. </a:t>
            </a:r>
            <a:r>
              <a:rPr lang="en-US" dirty="0" err="1"/>
              <a:t>Eg</a:t>
            </a:r>
            <a:r>
              <a:rPr lang="en-US" dirty="0"/>
              <a:t> 'show how O'Conner's 'A Good Man is Hard to Find' explores themes of good and evil</a:t>
            </a:r>
          </a:p>
          <a:p>
            <a:r>
              <a:rPr lang="en-US" dirty="0"/>
              <a:t>Evaluate – this is about making a judgement. </a:t>
            </a:r>
            <a:r>
              <a:rPr lang="en-US" dirty="0" err="1"/>
              <a:t>Eg</a:t>
            </a:r>
            <a:r>
              <a:rPr lang="en-US" dirty="0"/>
              <a:t> ' It has been said The Yellow Wallpaper' is primarily about the psychological dangers of confusing fact and fiction. Do you agree?</a:t>
            </a:r>
          </a:p>
        </p:txBody>
      </p:sp>
    </p:spTree>
    <p:extLst>
      <p:ext uri="{BB962C8B-B14F-4D97-AF65-F5344CB8AC3E}">
        <p14:creationId xmlns:p14="http://schemas.microsoft.com/office/powerpoint/2010/main" val="2380256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57F6-3B5E-A250-1008-266909062721}"/>
              </a:ext>
            </a:extLst>
          </p:cNvPr>
          <p:cNvSpPr>
            <a:spLocks noGrp="1"/>
          </p:cNvSpPr>
          <p:nvPr>
            <p:ph type="title"/>
          </p:nvPr>
        </p:nvSpPr>
        <p:spPr/>
        <p:txBody>
          <a:bodyPr/>
          <a:lstStyle/>
          <a:p>
            <a:r>
              <a:rPr lang="en-US" dirty="0"/>
              <a:t>Keep your essay relevant to the question</a:t>
            </a:r>
          </a:p>
        </p:txBody>
      </p:sp>
      <p:sp>
        <p:nvSpPr>
          <p:cNvPr id="3" name="Content Placeholder 2">
            <a:extLst>
              <a:ext uri="{FF2B5EF4-FFF2-40B4-BE49-F238E27FC236}">
                <a16:creationId xmlns:a16="http://schemas.microsoft.com/office/drawing/2014/main" id="{082398FA-90E2-E4A3-C798-ECEF5D08C7DA}"/>
              </a:ext>
            </a:extLst>
          </p:cNvPr>
          <p:cNvSpPr>
            <a:spLocks noGrp="1"/>
          </p:cNvSpPr>
          <p:nvPr>
            <p:ph idx="1"/>
          </p:nvPr>
        </p:nvSpPr>
        <p:spPr/>
        <p:txBody>
          <a:bodyPr vert="horz" lIns="91440" tIns="45720" rIns="91440" bIns="45720" rtlCol="0" anchor="t">
            <a:normAutofit/>
          </a:bodyPr>
          <a:lstStyle/>
          <a:p>
            <a:r>
              <a:rPr lang="en-US" dirty="0"/>
              <a:t>You don't need to include everything you know about the book or story</a:t>
            </a:r>
            <a:endParaRPr lang="en-US"/>
          </a:p>
          <a:p>
            <a:r>
              <a:rPr lang="en-US" dirty="0"/>
              <a:t>You don't need to give a biography of the author </a:t>
            </a:r>
          </a:p>
          <a:p>
            <a:r>
              <a:rPr lang="en-US" dirty="0"/>
              <a:t>Just include what is relevant to the essay question</a:t>
            </a:r>
          </a:p>
          <a:p>
            <a:r>
              <a:rPr lang="en-US" dirty="0"/>
              <a:t>Stay on topic – don't branch off on a tangent</a:t>
            </a:r>
          </a:p>
          <a:p>
            <a:r>
              <a:rPr lang="en-US" dirty="0"/>
              <a:t>If you've been set an essay question, read it carefully to determine what is wanted</a:t>
            </a:r>
          </a:p>
          <a:p>
            <a:endParaRPr lang="en-US" dirty="0"/>
          </a:p>
        </p:txBody>
      </p:sp>
    </p:spTree>
    <p:extLst>
      <p:ext uri="{BB962C8B-B14F-4D97-AF65-F5344CB8AC3E}">
        <p14:creationId xmlns:p14="http://schemas.microsoft.com/office/powerpoint/2010/main" val="106806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B5BE0-9F2C-4554-81AD-904F1C7D2D78}"/>
              </a:ext>
            </a:extLst>
          </p:cNvPr>
          <p:cNvSpPr>
            <a:spLocks noGrp="1"/>
          </p:cNvSpPr>
          <p:nvPr>
            <p:ph type="title"/>
          </p:nvPr>
        </p:nvSpPr>
        <p:spPr>
          <a:xfrm>
            <a:off x="1756756" y="906189"/>
            <a:ext cx="8689571" cy="1001886"/>
          </a:xfrm>
        </p:spPr>
        <p:txBody>
          <a:bodyPr anchor="b">
            <a:normAutofit/>
          </a:bodyPr>
          <a:lstStyle/>
          <a:p>
            <a:pPr algn="ctr"/>
            <a:r>
              <a:rPr lang="en-US" dirty="0"/>
              <a:t>Rule of Three</a:t>
            </a:r>
            <a:endParaRPr lang="en-US"/>
          </a:p>
        </p:txBody>
      </p:sp>
      <p:cxnSp>
        <p:nvCxnSpPr>
          <p:cNvPr id="14" name="Straight Connector 13">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46F6564-94E5-A7AA-40BE-7B9E32B534ED}"/>
              </a:ext>
            </a:extLst>
          </p:cNvPr>
          <p:cNvGraphicFramePr>
            <a:graphicFrameLocks noGrp="1"/>
          </p:cNvGraphicFramePr>
          <p:nvPr>
            <p:ph idx="1"/>
            <p:extLst>
              <p:ext uri="{D42A27DB-BD31-4B8C-83A1-F6EECF244321}">
                <p14:modId xmlns:p14="http://schemas.microsoft.com/office/powerpoint/2010/main" val="2969620702"/>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4248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90ADE-6200-C2EC-C95C-9B8756956EA5}"/>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F853A3B8-0D26-1F97-F814-04D3FC486068}"/>
              </a:ext>
            </a:extLst>
          </p:cNvPr>
          <p:cNvSpPr>
            <a:spLocks noGrp="1"/>
          </p:cNvSpPr>
          <p:nvPr>
            <p:ph idx="1"/>
          </p:nvPr>
        </p:nvSpPr>
        <p:spPr/>
        <p:txBody>
          <a:bodyPr vert="horz" lIns="91440" tIns="45720" rIns="91440" bIns="45720" rtlCol="0" anchor="t">
            <a:normAutofit fontScale="92500" lnSpcReduction="10000"/>
          </a:bodyPr>
          <a:lstStyle/>
          <a:p>
            <a:r>
              <a:rPr lang="en-US" dirty="0"/>
              <a:t>Introduce the essay topic in a direct way  (what/how/why)</a:t>
            </a:r>
          </a:p>
          <a:p>
            <a:r>
              <a:rPr lang="en-US" dirty="0"/>
              <a:t>Establish what will be discussed/argued and the specific texts you will be looking at</a:t>
            </a:r>
          </a:p>
          <a:p>
            <a:r>
              <a:rPr lang="en-US" dirty="0"/>
              <a:t>Can provide some relevant context (</a:t>
            </a:r>
            <a:r>
              <a:rPr lang="en-US" dirty="0" err="1"/>
              <a:t>eg</a:t>
            </a:r>
            <a:r>
              <a:rPr lang="en-US" dirty="0"/>
              <a:t> a quote)</a:t>
            </a:r>
          </a:p>
          <a:p>
            <a:r>
              <a:rPr lang="en-US" dirty="0"/>
              <a:t>In essence, a thesis statement and a summary of the essay's structure</a:t>
            </a:r>
          </a:p>
          <a:p>
            <a:r>
              <a:rPr lang="en-US" dirty="0">
                <a:solidFill>
                  <a:srgbClr val="FFC000"/>
                </a:solidFill>
              </a:rPr>
              <a:t>A common method is to start with a broad statement about the text or author using this to lead into your thesis statement (what the essay is about/what question it addresses). You might refer to a commonly help opinion about the text and show how your thesis will affirm or contradict this opinion, or you might focus in on a particular literary device or other aspect of the text.</a:t>
            </a:r>
          </a:p>
          <a:p>
            <a:endParaRPr lang="en-US" dirty="0"/>
          </a:p>
        </p:txBody>
      </p:sp>
    </p:spTree>
    <p:extLst>
      <p:ext uri="{BB962C8B-B14F-4D97-AF65-F5344CB8AC3E}">
        <p14:creationId xmlns:p14="http://schemas.microsoft.com/office/powerpoint/2010/main" val="550317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9FF4-B4F7-A238-BF44-3BC38891BEE2}"/>
              </a:ext>
            </a:extLst>
          </p:cNvPr>
          <p:cNvSpPr>
            <a:spLocks noGrp="1"/>
          </p:cNvSpPr>
          <p:nvPr>
            <p:ph type="title"/>
          </p:nvPr>
        </p:nvSpPr>
        <p:spPr/>
        <p:txBody>
          <a:bodyPr/>
          <a:lstStyle/>
          <a:p>
            <a:r>
              <a:rPr lang="en-US" dirty="0"/>
              <a:t>Main Body of the Essay</a:t>
            </a:r>
          </a:p>
        </p:txBody>
      </p:sp>
      <p:sp>
        <p:nvSpPr>
          <p:cNvPr id="3" name="Content Placeholder 2">
            <a:extLst>
              <a:ext uri="{FF2B5EF4-FFF2-40B4-BE49-F238E27FC236}">
                <a16:creationId xmlns:a16="http://schemas.microsoft.com/office/drawing/2014/main" id="{AB949022-637B-4C77-2957-4D875AA27F8D}"/>
              </a:ext>
            </a:extLst>
          </p:cNvPr>
          <p:cNvSpPr>
            <a:spLocks noGrp="1"/>
          </p:cNvSpPr>
          <p:nvPr>
            <p:ph idx="1"/>
          </p:nvPr>
        </p:nvSpPr>
        <p:spPr/>
        <p:txBody>
          <a:bodyPr vert="horz" lIns="91440" tIns="45720" rIns="91440" bIns="45720" rtlCol="0" anchor="t">
            <a:normAutofit/>
          </a:bodyPr>
          <a:lstStyle/>
          <a:p>
            <a:r>
              <a:rPr lang="en-US" dirty="0"/>
              <a:t>This contains your argument/discussion and the evidence in support pf your argument/discussion</a:t>
            </a:r>
          </a:p>
          <a:p>
            <a:r>
              <a:rPr lang="en-US" dirty="0"/>
              <a:t>It is conducted through paragraphs.</a:t>
            </a:r>
          </a:p>
          <a:p>
            <a:r>
              <a:rPr lang="en-US" dirty="0"/>
              <a:t>Each paragraph should have a main topic and should carry forward the argument/discussion in logical steps</a:t>
            </a:r>
          </a:p>
          <a:p>
            <a:r>
              <a:rPr lang="en-US" dirty="0"/>
              <a:t>Introduce each paragraph with a topic sentence to show the reader what the paragraph will be about. It can introduce a new idea/subject and connect it or contrast it with the paragraph before. Use 'link' words like 'However' or 'Nevertheless'</a:t>
            </a:r>
          </a:p>
          <a:p>
            <a:endParaRPr lang="en-US" dirty="0"/>
          </a:p>
        </p:txBody>
      </p:sp>
    </p:spTree>
    <p:extLst>
      <p:ext uri="{BB962C8B-B14F-4D97-AF65-F5344CB8AC3E}">
        <p14:creationId xmlns:p14="http://schemas.microsoft.com/office/powerpoint/2010/main" val="4122839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0AD96-349F-138F-D321-8ABD88983B7B}"/>
              </a:ext>
            </a:extLst>
          </p:cNvPr>
          <p:cNvSpPr>
            <a:spLocks noGrp="1"/>
          </p:cNvSpPr>
          <p:nvPr>
            <p:ph type="title"/>
          </p:nvPr>
        </p:nvSpPr>
        <p:spPr/>
        <p:txBody>
          <a:bodyPr/>
          <a:lstStyle/>
          <a:p>
            <a:r>
              <a:rPr lang="en-US" dirty="0"/>
              <a:t>Textual Evidence</a:t>
            </a:r>
          </a:p>
        </p:txBody>
      </p:sp>
      <p:sp>
        <p:nvSpPr>
          <p:cNvPr id="3" name="Content Placeholder 2">
            <a:extLst>
              <a:ext uri="{FF2B5EF4-FFF2-40B4-BE49-F238E27FC236}">
                <a16:creationId xmlns:a16="http://schemas.microsoft.com/office/drawing/2014/main" id="{99CB3725-8878-6CF3-41CB-9A867881459C}"/>
              </a:ext>
            </a:extLst>
          </p:cNvPr>
          <p:cNvSpPr>
            <a:spLocks noGrp="1"/>
          </p:cNvSpPr>
          <p:nvPr>
            <p:ph idx="1"/>
          </p:nvPr>
        </p:nvSpPr>
        <p:spPr/>
        <p:txBody>
          <a:bodyPr vert="horz" lIns="91440" tIns="45720" rIns="91440" bIns="45720" rtlCol="0" anchor="t">
            <a:normAutofit/>
          </a:bodyPr>
          <a:lstStyle/>
          <a:p>
            <a:r>
              <a:rPr lang="en-US" dirty="0"/>
              <a:t>Support your points with relevant textual evidence</a:t>
            </a:r>
          </a:p>
          <a:p>
            <a:r>
              <a:rPr lang="en-US" dirty="0"/>
              <a:t>This may mean using quotes. Always explain why you are using a particular quote </a:t>
            </a:r>
          </a:p>
          <a:p>
            <a:r>
              <a:rPr lang="en-US" dirty="0"/>
              <a:t>Quotes are most useful in discussions about language or characters</a:t>
            </a:r>
          </a:p>
          <a:p>
            <a:r>
              <a:rPr lang="en-US" dirty="0"/>
              <a:t>At other times it may be more useful to use paraphrase – </a:t>
            </a:r>
            <a:r>
              <a:rPr lang="en-US" dirty="0" err="1"/>
              <a:t>ie</a:t>
            </a:r>
            <a:r>
              <a:rPr lang="en-US" dirty="0"/>
              <a:t> describing a section of the text in your own words.  You can do this when </a:t>
            </a:r>
            <a:r>
              <a:rPr lang="en-US" dirty="0" err="1"/>
              <a:t>refering</a:t>
            </a:r>
            <a:r>
              <a:rPr lang="en-US" dirty="0"/>
              <a:t> to points in the plot or to an aspect of the story's structure.</a:t>
            </a:r>
          </a:p>
          <a:p>
            <a:endParaRPr lang="en-US" dirty="0"/>
          </a:p>
        </p:txBody>
      </p:sp>
    </p:spTree>
    <p:extLst>
      <p:ext uri="{BB962C8B-B14F-4D97-AF65-F5344CB8AC3E}">
        <p14:creationId xmlns:p14="http://schemas.microsoft.com/office/powerpoint/2010/main" val="2981918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8A847-1E45-B258-13D5-E738C16E7751}"/>
              </a:ext>
            </a:extLst>
          </p:cNvPr>
          <p:cNvSpPr>
            <a:spLocks noGrp="1"/>
          </p:cNvSpPr>
          <p:nvPr>
            <p:ph type="title"/>
          </p:nvPr>
        </p:nvSpPr>
        <p:spPr/>
        <p:txBody>
          <a:bodyPr/>
          <a:lstStyle/>
          <a:p>
            <a:r>
              <a:rPr lang="en-US" dirty="0"/>
              <a:t>Conclusions</a:t>
            </a:r>
          </a:p>
        </p:txBody>
      </p:sp>
      <p:sp>
        <p:nvSpPr>
          <p:cNvPr id="3" name="Content Placeholder 2">
            <a:extLst>
              <a:ext uri="{FF2B5EF4-FFF2-40B4-BE49-F238E27FC236}">
                <a16:creationId xmlns:a16="http://schemas.microsoft.com/office/drawing/2014/main" id="{DE8EABC9-8D69-93C0-8654-A47745F6D033}"/>
              </a:ext>
            </a:extLst>
          </p:cNvPr>
          <p:cNvSpPr>
            <a:spLocks noGrp="1"/>
          </p:cNvSpPr>
          <p:nvPr>
            <p:ph idx="1"/>
          </p:nvPr>
        </p:nvSpPr>
        <p:spPr/>
        <p:txBody>
          <a:bodyPr vert="horz" lIns="91440" tIns="45720" rIns="91440" bIns="45720" rtlCol="0" anchor="t">
            <a:normAutofit/>
          </a:bodyPr>
          <a:lstStyle/>
          <a:p>
            <a:r>
              <a:rPr lang="en-US" dirty="0"/>
              <a:t>The conclusion is where you sum up the essay</a:t>
            </a:r>
          </a:p>
          <a:p>
            <a:r>
              <a:rPr lang="en-US" dirty="0"/>
              <a:t>Don't add new arguments or points in the conclusion</a:t>
            </a:r>
          </a:p>
          <a:p>
            <a:r>
              <a:rPr lang="en-US" dirty="0"/>
              <a:t>Instead, summarize your keys points or arguments</a:t>
            </a:r>
          </a:p>
          <a:p>
            <a:r>
              <a:rPr lang="en-US" dirty="0"/>
              <a:t>State what you have concluded from addressing these points</a:t>
            </a:r>
          </a:p>
          <a:p>
            <a:r>
              <a:rPr lang="en-US" dirty="0"/>
              <a:t>If you offer a new perspective on the text, summarize what that is</a:t>
            </a:r>
          </a:p>
          <a:p>
            <a:pPr marL="0" indent="0">
              <a:buNone/>
            </a:pPr>
            <a:endParaRPr lang="en-US" dirty="0"/>
          </a:p>
        </p:txBody>
      </p:sp>
    </p:spTree>
    <p:extLst>
      <p:ext uri="{BB962C8B-B14F-4D97-AF65-F5344CB8AC3E}">
        <p14:creationId xmlns:p14="http://schemas.microsoft.com/office/powerpoint/2010/main" val="1485444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8D607-F59E-78A7-F8E9-3B002D152447}"/>
              </a:ext>
            </a:extLst>
          </p:cNvPr>
          <p:cNvSpPr>
            <a:spLocks noGrp="1"/>
          </p:cNvSpPr>
          <p:nvPr>
            <p:ph type="title"/>
          </p:nvPr>
        </p:nvSpPr>
        <p:spPr/>
        <p:txBody>
          <a:bodyPr/>
          <a:lstStyle/>
          <a:p>
            <a:r>
              <a:rPr lang="en-US" dirty="0"/>
              <a:t>More Dos and </a:t>
            </a:r>
            <a:r>
              <a:rPr lang="en-US" dirty="0" err="1"/>
              <a:t>Don’t's</a:t>
            </a:r>
            <a:r>
              <a:rPr lang="en-US" dirty="0"/>
              <a:t>....</a:t>
            </a:r>
          </a:p>
        </p:txBody>
      </p:sp>
      <p:sp>
        <p:nvSpPr>
          <p:cNvPr id="3" name="Content Placeholder 2">
            <a:extLst>
              <a:ext uri="{FF2B5EF4-FFF2-40B4-BE49-F238E27FC236}">
                <a16:creationId xmlns:a16="http://schemas.microsoft.com/office/drawing/2014/main" id="{954FED58-CAE7-C2E9-6202-8C5A2DCC5E09}"/>
              </a:ext>
            </a:extLst>
          </p:cNvPr>
          <p:cNvSpPr>
            <a:spLocks noGrp="1"/>
          </p:cNvSpPr>
          <p:nvPr>
            <p:ph idx="1"/>
          </p:nvPr>
        </p:nvSpPr>
        <p:spPr/>
        <p:txBody>
          <a:bodyPr vert="horz" lIns="91440" tIns="45720" rIns="91440" bIns="45720" rtlCol="0" anchor="t">
            <a:normAutofit fontScale="92500" lnSpcReduction="20000"/>
          </a:bodyPr>
          <a:lstStyle/>
          <a:p>
            <a:r>
              <a:rPr lang="en-US" dirty="0"/>
              <a:t>DO write in the present tense – as if the events in the story are currently happening</a:t>
            </a:r>
          </a:p>
          <a:p>
            <a:r>
              <a:rPr lang="en-US" dirty="0"/>
              <a:t>DO write in an objective way stating the facts</a:t>
            </a:r>
          </a:p>
          <a:p>
            <a:r>
              <a:rPr lang="en-US" dirty="0"/>
              <a:t>DON'T use 'I' 'me' 'my' pronouns unless it helps to reinforce an </a:t>
            </a:r>
            <a:r>
              <a:rPr lang="en-US" dirty="0" err="1"/>
              <a:t>argument.Eg</a:t>
            </a:r>
            <a:r>
              <a:rPr lang="en-US" dirty="0"/>
              <a:t> avoid writing things like 'I think' or 'in my opinion' </a:t>
            </a:r>
            <a:r>
              <a:rPr lang="en-US" dirty="0" err="1"/>
              <a:t>Eg</a:t>
            </a:r>
            <a:r>
              <a:rPr lang="en-US" dirty="0"/>
              <a:t> don't write 'I think Joyce wanted to give a voice to ordinary Dubliners'</a:t>
            </a:r>
          </a:p>
          <a:p>
            <a:r>
              <a:rPr lang="en-US" dirty="0"/>
              <a:t>Instead write 'Joyce wanted to give a voice to ordinary Dubliners'</a:t>
            </a:r>
          </a:p>
          <a:p>
            <a:r>
              <a:rPr lang="en-US" dirty="0"/>
              <a:t>DON'T use rhetorical questions. </a:t>
            </a:r>
            <a:r>
              <a:rPr lang="en-US" dirty="0" err="1"/>
              <a:t>Eg</a:t>
            </a:r>
            <a:r>
              <a:rPr lang="en-US" dirty="0"/>
              <a:t> don't write ' what is the symbolism of whiteness in Carver's 'The Father?'</a:t>
            </a:r>
          </a:p>
          <a:p>
            <a:r>
              <a:rPr lang="en-US" dirty="0"/>
              <a:t>Instead write ' Whiteness is an important symbol in Carver's 'The Father'</a:t>
            </a:r>
          </a:p>
        </p:txBody>
      </p:sp>
    </p:spTree>
    <p:extLst>
      <p:ext uri="{BB962C8B-B14F-4D97-AF65-F5344CB8AC3E}">
        <p14:creationId xmlns:p14="http://schemas.microsoft.com/office/powerpoint/2010/main" val="2586968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AB3C1-01E2-68EC-5CC2-EC3DBE7E4D63}"/>
              </a:ext>
            </a:extLst>
          </p:cNvPr>
          <p:cNvSpPr>
            <a:spLocks noGrp="1"/>
          </p:cNvSpPr>
          <p:nvPr>
            <p:ph type="title"/>
          </p:nvPr>
        </p:nvSpPr>
        <p:spPr/>
        <p:txBody>
          <a:bodyPr/>
          <a:lstStyle/>
          <a:p>
            <a:r>
              <a:rPr lang="en-US"/>
              <a:t>Dos and </a:t>
            </a:r>
            <a:r>
              <a:rPr lang="en-US" dirty="0" err="1"/>
              <a:t>Don’t's</a:t>
            </a:r>
            <a:r>
              <a:rPr lang="en-US" dirty="0"/>
              <a:t> </a:t>
            </a:r>
            <a:r>
              <a:rPr lang="en-US" dirty="0" err="1"/>
              <a:t>cont</a:t>
            </a:r>
            <a:r>
              <a:rPr lang="en-US" dirty="0"/>
              <a:t>-</a:t>
            </a:r>
          </a:p>
        </p:txBody>
      </p:sp>
      <p:sp>
        <p:nvSpPr>
          <p:cNvPr id="3" name="Content Placeholder 2">
            <a:extLst>
              <a:ext uri="{FF2B5EF4-FFF2-40B4-BE49-F238E27FC236}">
                <a16:creationId xmlns:a16="http://schemas.microsoft.com/office/drawing/2014/main" id="{A339F470-EDDE-8916-E07B-71FEF5D07F35}"/>
              </a:ext>
            </a:extLst>
          </p:cNvPr>
          <p:cNvSpPr>
            <a:spLocks noGrp="1"/>
          </p:cNvSpPr>
          <p:nvPr>
            <p:ph idx="1"/>
          </p:nvPr>
        </p:nvSpPr>
        <p:spPr/>
        <p:txBody>
          <a:bodyPr vert="horz" lIns="91440" tIns="45720" rIns="91440" bIns="45720" rtlCol="0" anchor="t">
            <a:normAutofit/>
          </a:bodyPr>
          <a:lstStyle/>
          <a:p>
            <a:r>
              <a:rPr lang="en-US" dirty="0"/>
              <a:t>DO  write in a serious and thoughtful tone – AVOID exclamation marks  (!) colloquialisms (</a:t>
            </a:r>
            <a:r>
              <a:rPr lang="en-US" dirty="0" err="1"/>
              <a:t>eg</a:t>
            </a:r>
            <a:r>
              <a:rPr lang="en-US" dirty="0"/>
              <a:t> 'but hey' 'kind of') and chatty language (</a:t>
            </a:r>
            <a:r>
              <a:rPr lang="en-US" dirty="0" err="1"/>
              <a:t>eg</a:t>
            </a:r>
            <a:r>
              <a:rPr lang="en-US" dirty="0"/>
              <a:t> 'I think that's a really cool thing about this story!')</a:t>
            </a:r>
          </a:p>
          <a:p>
            <a:r>
              <a:rPr lang="en-US" dirty="0"/>
              <a:t>DO be clear and to the point</a:t>
            </a:r>
          </a:p>
          <a:p>
            <a:r>
              <a:rPr lang="en-US" dirty="0"/>
              <a:t>But DO use phrases like 'it could be argued that' or professor X's argument suggests that there might be a sense in which..' Academic writing embodies an element of doubt and doesn't claim to offer definitive truth</a:t>
            </a:r>
          </a:p>
          <a:p>
            <a:r>
              <a:rPr lang="en-US" dirty="0"/>
              <a:t>DO back up statements with evidence </a:t>
            </a:r>
            <a:r>
              <a:rPr lang="en-US" dirty="0" err="1"/>
              <a:t>eg</a:t>
            </a:r>
            <a:r>
              <a:rPr lang="en-US" dirty="0"/>
              <a:t> quotes</a:t>
            </a:r>
          </a:p>
          <a:p>
            <a:endParaRPr lang="en-US" dirty="0"/>
          </a:p>
        </p:txBody>
      </p:sp>
    </p:spTree>
    <p:extLst>
      <p:ext uri="{BB962C8B-B14F-4D97-AF65-F5344CB8AC3E}">
        <p14:creationId xmlns:p14="http://schemas.microsoft.com/office/powerpoint/2010/main" val="513697442"/>
      </p:ext>
    </p:extLst>
  </p:cSld>
  <p:clrMapOvr>
    <a:masterClrMapping/>
  </p:clrMapOvr>
</p:sld>
</file>

<file path=ppt/theme/theme1.xml><?xml version="1.0" encoding="utf-8"?>
<a:theme xmlns:a="http://schemas.openxmlformats.org/drawingml/2006/main" name="RegattaVTI">
  <a:themeElements>
    <a:clrScheme name="AnalogousFromLightSeedLeftStep">
      <a:dk1>
        <a:srgbClr val="000000"/>
      </a:dk1>
      <a:lt1>
        <a:srgbClr val="FFFFFF"/>
      </a:lt1>
      <a:dk2>
        <a:srgbClr val="392027"/>
      </a:dk2>
      <a:lt2>
        <a:srgbClr val="E2E2E8"/>
      </a:lt2>
      <a:accent1>
        <a:srgbClr val="A6A469"/>
      </a:accent1>
      <a:accent2>
        <a:srgbClr val="C7985E"/>
      </a:accent2>
      <a:accent3>
        <a:srgbClr val="D59085"/>
      </a:accent3>
      <a:accent4>
        <a:srgbClr val="CC6D88"/>
      </a:accent4>
      <a:accent5>
        <a:srgbClr val="D587BE"/>
      </a:accent5>
      <a:accent6>
        <a:srgbClr val="C16DCC"/>
      </a:accent6>
      <a:hlink>
        <a:srgbClr val="696CAE"/>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RegattaVTI</vt:lpstr>
      <vt:lpstr>How to Write a Literary Critical Essay</vt:lpstr>
      <vt:lpstr>What a literary critical essay IS NOT</vt:lpstr>
      <vt:lpstr>What a literary critical essay IS:</vt:lpstr>
      <vt:lpstr>Types of Question </vt:lpstr>
      <vt:lpstr>Keep your essay relevant to the question</vt:lpstr>
      <vt:lpstr>Rule of Three</vt:lpstr>
      <vt:lpstr>Introductions</vt:lpstr>
      <vt:lpstr>Main Body of the Essay</vt:lpstr>
      <vt:lpstr>Textual Evidence</vt:lpstr>
      <vt:lpstr>Conclusions</vt:lpstr>
      <vt:lpstr>More Dos and Don’t's....</vt:lpstr>
      <vt:lpstr>Dos and Don’t's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803</cp:revision>
  <dcterms:created xsi:type="dcterms:W3CDTF">2024-12-01T14:05:52Z</dcterms:created>
  <dcterms:modified xsi:type="dcterms:W3CDTF">2024-12-02T13:35:25Z</dcterms:modified>
</cp:coreProperties>
</file>