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5143500" type="screen16x9"/>
  <p:notesSz cx="6858000" cy="9144000"/>
  <p:embeddedFontLst>
    <p:embeddedFont>
      <p:font typeface="Lexend" panose="020B0604020202020204" charset="0"/>
      <p:regular r:id="rId11"/>
      <p:bold r:id="rId12"/>
    </p:embeddedFont>
    <p:embeddedFont>
      <p:font typeface="Lexend Medium" panose="020B0604020202020204" charset="0"/>
      <p:regular r:id="rId13"/>
      <p:bold r:id="rId1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38" d="100"/>
          <a:sy n="138" d="100"/>
        </p:scale>
        <p:origin x="834" y="12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368174e3fe2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368174e3fe2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368174e3fe2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368174e3fe2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368174e3fe2_2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368174e3fe2_2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g368174e3fe2_2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" name="Google Shape;169;g368174e3fe2_2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g368174e3fe2_2_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5" name="Google Shape;185;g368174e3fe2_2_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368174e3fe2_2_2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368174e3fe2_2_2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Google Shape;348;g368174e3fe2_2_3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9" name="Google Shape;349;g368174e3fe2_2_3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1700" y="525150"/>
            <a:ext cx="8520600" cy="432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 b="1">
                <a:latin typeface="Lexend"/>
                <a:ea typeface="Lexend"/>
                <a:cs typeface="Lexend"/>
                <a:sym typeface="Lexend"/>
              </a:rPr>
              <a:t>MODULE NAME</a:t>
            </a:r>
            <a:r>
              <a:rPr lang="en-GB" sz="2000">
                <a:latin typeface="Lexend"/>
                <a:ea typeface="Lexend"/>
                <a:cs typeface="Lexend"/>
                <a:sym typeface="Lexend"/>
              </a:rPr>
              <a:t>: Academic Skills in the Digital Era</a:t>
            </a:r>
            <a:endParaRPr sz="2000">
              <a:latin typeface="Lexend"/>
              <a:ea typeface="Lexend"/>
              <a:cs typeface="Lexend"/>
              <a:sym typeface="Lexe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 b="1">
                <a:latin typeface="Lexend"/>
                <a:ea typeface="Lexend"/>
                <a:cs typeface="Lexend"/>
                <a:sym typeface="Lexend"/>
              </a:rPr>
              <a:t>MODULE CODE</a:t>
            </a:r>
            <a:r>
              <a:rPr lang="en-GB" sz="2000">
                <a:latin typeface="Lexend"/>
                <a:ea typeface="Lexend"/>
                <a:cs typeface="Lexend"/>
                <a:sym typeface="Lexend"/>
              </a:rPr>
              <a:t>: (BMSW4013)</a:t>
            </a:r>
            <a:endParaRPr sz="2000">
              <a:latin typeface="Lexend"/>
              <a:ea typeface="Lexend"/>
              <a:cs typeface="Lexend"/>
              <a:sym typeface="Lexe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 b="1">
                <a:latin typeface="Lexend"/>
                <a:ea typeface="Lexend"/>
                <a:cs typeface="Lexend"/>
                <a:sym typeface="Lexend"/>
              </a:rPr>
              <a:t>ASSIGNMENT NAME</a:t>
            </a:r>
            <a:r>
              <a:rPr lang="en-GB" sz="2000">
                <a:latin typeface="Lexend"/>
                <a:ea typeface="Lexend"/>
                <a:cs typeface="Lexend"/>
                <a:sym typeface="Lexend"/>
              </a:rPr>
              <a:t>: PowerPoint Presentation - Time-</a:t>
            </a:r>
            <a:endParaRPr sz="2000">
              <a:latin typeface="Lexend"/>
              <a:ea typeface="Lexend"/>
              <a:cs typeface="Lexend"/>
              <a:sym typeface="Lexe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>
                <a:latin typeface="Lexend"/>
                <a:ea typeface="Lexend"/>
                <a:cs typeface="Lexend"/>
                <a:sym typeface="Lexend"/>
              </a:rPr>
              <a:t>Management: An Essential Skill for Student Success in Higher</a:t>
            </a:r>
            <a:endParaRPr sz="2000">
              <a:latin typeface="Lexend"/>
              <a:ea typeface="Lexend"/>
              <a:cs typeface="Lexend"/>
              <a:sym typeface="Lexe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>
                <a:latin typeface="Lexend"/>
                <a:ea typeface="Lexend"/>
                <a:cs typeface="Lexend"/>
                <a:sym typeface="Lexend"/>
              </a:rPr>
              <a:t>Education</a:t>
            </a:r>
            <a:endParaRPr sz="2000">
              <a:latin typeface="Lexend"/>
              <a:ea typeface="Lexend"/>
              <a:cs typeface="Lexend"/>
              <a:sym typeface="Lexe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 b="1">
                <a:latin typeface="Lexend"/>
                <a:ea typeface="Lexend"/>
                <a:cs typeface="Lexend"/>
                <a:sym typeface="Lexend"/>
              </a:rPr>
              <a:t>STUDENT NAME:</a:t>
            </a:r>
            <a:r>
              <a:rPr lang="en-GB" sz="2000">
                <a:latin typeface="Lexend"/>
                <a:ea typeface="Lexend"/>
                <a:cs typeface="Lexend"/>
                <a:sym typeface="Lexend"/>
              </a:rPr>
              <a:t> Ozma Nasir</a:t>
            </a:r>
            <a:endParaRPr sz="2000">
              <a:latin typeface="Lexend"/>
              <a:ea typeface="Lexend"/>
              <a:cs typeface="Lexend"/>
              <a:sym typeface="Lexe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 b="1">
                <a:latin typeface="Lexend"/>
                <a:ea typeface="Lexend"/>
                <a:cs typeface="Lexend"/>
                <a:sym typeface="Lexend"/>
              </a:rPr>
              <a:t>STUDENT NUMBER</a:t>
            </a:r>
            <a:r>
              <a:rPr lang="en-GB" sz="2000">
                <a:latin typeface="Lexend"/>
                <a:ea typeface="Lexend"/>
                <a:cs typeface="Lexend"/>
                <a:sym typeface="Lexend"/>
              </a:rPr>
              <a:t>: (2433556)</a:t>
            </a:r>
            <a:endParaRPr sz="2000">
              <a:latin typeface="Lexend"/>
              <a:ea typeface="Lexend"/>
              <a:cs typeface="Lexend"/>
              <a:sym typeface="Lexe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 b="1">
                <a:latin typeface="Lexend"/>
                <a:ea typeface="Lexend"/>
                <a:cs typeface="Lexend"/>
                <a:sym typeface="Lexend"/>
              </a:rPr>
              <a:t>LECTURER</a:t>
            </a:r>
            <a:r>
              <a:rPr lang="en-GB" sz="2000">
                <a:latin typeface="Lexend"/>
                <a:ea typeface="Lexend"/>
                <a:cs typeface="Lexend"/>
                <a:sym typeface="Lexend"/>
              </a:rPr>
              <a:t>: Ffion Cumberpatch</a:t>
            </a:r>
            <a:endParaRPr sz="2000">
              <a:latin typeface="Lexend"/>
              <a:ea typeface="Lexend"/>
              <a:cs typeface="Lexend"/>
              <a:sym typeface="Lexe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 b="1">
                <a:latin typeface="Lexend"/>
                <a:ea typeface="Lexend"/>
                <a:cs typeface="Lexend"/>
                <a:sym typeface="Lexend"/>
              </a:rPr>
              <a:t>DEADLINE:</a:t>
            </a:r>
            <a:r>
              <a:rPr lang="en-GB" sz="2000">
                <a:latin typeface="Lexend"/>
                <a:ea typeface="Lexend"/>
                <a:cs typeface="Lexend"/>
                <a:sym typeface="Lexend"/>
              </a:rPr>
              <a:t> 13th June 2025</a:t>
            </a:r>
            <a:endParaRPr sz="2000">
              <a:latin typeface="Lexend"/>
              <a:ea typeface="Lexend"/>
              <a:cs typeface="Lexend"/>
              <a:sym typeface="Lexe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 b="1">
                <a:latin typeface="Lexend"/>
                <a:ea typeface="Lexend"/>
                <a:cs typeface="Lexend"/>
                <a:sym typeface="Lexend"/>
              </a:rPr>
              <a:t>AI ACKNOWLEDGEMENT</a:t>
            </a:r>
            <a:r>
              <a:rPr lang="en-GB" sz="2000">
                <a:latin typeface="Lexend"/>
                <a:ea typeface="Lexend"/>
                <a:cs typeface="Lexend"/>
                <a:sym typeface="Lexend"/>
              </a:rPr>
              <a:t>: I confirm that I have not presented any</a:t>
            </a:r>
            <a:endParaRPr sz="2000">
              <a:latin typeface="Lexend"/>
              <a:ea typeface="Lexend"/>
              <a:cs typeface="Lexend"/>
              <a:sym typeface="Lexe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>
                <a:latin typeface="Lexend"/>
                <a:ea typeface="Lexend"/>
                <a:cs typeface="Lexend"/>
                <a:sym typeface="Lexend"/>
              </a:rPr>
              <a:t>AI generated materials as my own work. I confirm that I have copies of my drafts, notes and other resources I used, which I may be asked to provide in evidence.</a:t>
            </a:r>
            <a:endParaRPr sz="2000">
              <a:latin typeface="Lexend"/>
              <a:ea typeface="Lexend"/>
              <a:cs typeface="Lexend"/>
              <a:sym typeface="Lexend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55" name="Google Shape;55;p1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</a:t>
            </a:fld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EEE"/>
        </a:solidFill>
        <a:effectLst/>
      </p:bgPr>
    </p:bg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>
            <a:spLocks noGrp="1"/>
          </p:cNvSpPr>
          <p:nvPr>
            <p:ph type="ctrTitle"/>
          </p:nvPr>
        </p:nvSpPr>
        <p:spPr>
          <a:xfrm>
            <a:off x="0" y="443175"/>
            <a:ext cx="5579400" cy="3362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200" b="1" dirty="0">
                <a:latin typeface="Lexend"/>
                <a:ea typeface="Lexend"/>
                <a:cs typeface="Lexend"/>
                <a:sym typeface="Lexend"/>
              </a:rPr>
              <a:t>Time-Management</a:t>
            </a:r>
            <a:r>
              <a:rPr lang="en-GB" sz="3900" dirty="0">
                <a:latin typeface="Lexend"/>
                <a:ea typeface="Lexend"/>
                <a:cs typeface="Lexend"/>
                <a:sym typeface="Lexend"/>
              </a:rPr>
              <a:t>:</a:t>
            </a:r>
            <a:r>
              <a:rPr lang="en-GB" sz="4300" dirty="0">
                <a:latin typeface="Lexend"/>
                <a:ea typeface="Lexend"/>
                <a:cs typeface="Lexend"/>
                <a:sym typeface="Lexend"/>
              </a:rPr>
              <a:t> An Essential Skill for Student Success in Higher</a:t>
            </a:r>
            <a:endParaRPr sz="4300" dirty="0">
              <a:latin typeface="Lexend"/>
              <a:ea typeface="Lexend"/>
              <a:cs typeface="Lexend"/>
              <a:sym typeface="Lexen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300" dirty="0">
                <a:latin typeface="Lexend"/>
                <a:ea typeface="Lexend"/>
                <a:cs typeface="Lexend"/>
                <a:sym typeface="Lexend"/>
              </a:rPr>
              <a:t>Education!</a:t>
            </a:r>
            <a:endParaRPr sz="4300" dirty="0"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61" name="Google Shape;61;p14"/>
          <p:cNvSpPr txBox="1">
            <a:spLocks noGrp="1"/>
          </p:cNvSpPr>
          <p:nvPr>
            <p:ph type="subTitle" idx="1"/>
          </p:nvPr>
        </p:nvSpPr>
        <p:spPr>
          <a:xfrm>
            <a:off x="60575" y="3737450"/>
            <a:ext cx="21303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i="1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Ozma Nasir</a:t>
            </a:r>
            <a:endParaRPr sz="2400" i="1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pic>
        <p:nvPicPr>
          <p:cNvPr id="62" name="Google Shape;62;p14" title="pngtree-time-management-png-png-image_13375461.png"/>
          <p:cNvPicPr preferRelativeResize="0"/>
          <p:nvPr/>
        </p:nvPicPr>
        <p:blipFill rotWithShape="1">
          <a:blip r:embed="rId3">
            <a:alphaModFix/>
          </a:blip>
          <a:srcRect l="7662" t="9296" r="6145" b="9369"/>
          <a:stretch/>
        </p:blipFill>
        <p:spPr>
          <a:xfrm>
            <a:off x="5109275" y="828425"/>
            <a:ext cx="3983751" cy="3759474"/>
          </a:xfrm>
          <a:prstGeom prst="rect">
            <a:avLst/>
          </a:prstGeom>
          <a:noFill/>
          <a:ln>
            <a:noFill/>
          </a:ln>
        </p:spPr>
      </p:pic>
      <p:sp>
        <p:nvSpPr>
          <p:cNvPr id="63" name="Google Shape;63;p1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2</a:t>
            </a:fld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/>
          <p:nvPr/>
        </p:nvSpPr>
        <p:spPr>
          <a:xfrm>
            <a:off x="710250" y="457200"/>
            <a:ext cx="77235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 u="sng">
                <a:latin typeface="Lexend"/>
                <a:ea typeface="Lexend"/>
                <a:cs typeface="Lexend"/>
                <a:sym typeface="Lexend"/>
              </a:rPr>
              <a:t>Table of Contents</a:t>
            </a:r>
            <a:endParaRPr sz="3600" b="1" u="sng">
              <a:latin typeface="Lexend"/>
              <a:ea typeface="Lexend"/>
              <a:cs typeface="Lexend"/>
              <a:sym typeface="Lexend"/>
            </a:endParaRPr>
          </a:p>
        </p:txBody>
      </p:sp>
      <p:grpSp>
        <p:nvGrpSpPr>
          <p:cNvPr id="69" name="Google Shape;69;p15"/>
          <p:cNvGrpSpPr/>
          <p:nvPr/>
        </p:nvGrpSpPr>
        <p:grpSpPr>
          <a:xfrm>
            <a:off x="1518139" y="1180050"/>
            <a:ext cx="2585044" cy="846344"/>
            <a:chOff x="1518139" y="1180050"/>
            <a:chExt cx="2585044" cy="846344"/>
          </a:xfrm>
        </p:grpSpPr>
        <p:sp>
          <p:nvSpPr>
            <p:cNvPr id="70" name="Google Shape;70;p15"/>
            <p:cNvSpPr/>
            <p:nvPr/>
          </p:nvSpPr>
          <p:spPr>
            <a:xfrm>
              <a:off x="1518139" y="1288153"/>
              <a:ext cx="2504151" cy="738241"/>
            </a:xfrm>
            <a:custGeom>
              <a:avLst/>
              <a:gdLst/>
              <a:ahLst/>
              <a:cxnLst/>
              <a:rect l="l" t="t" r="r" b="b"/>
              <a:pathLst>
                <a:path w="78414" h="23117" extrusionOk="0">
                  <a:moveTo>
                    <a:pt x="48729" y="0"/>
                  </a:moveTo>
                  <a:cubicBezTo>
                    <a:pt x="37779" y="0"/>
                    <a:pt x="26856" y="444"/>
                    <a:pt x="15962" y="1304"/>
                  </a:cubicBezTo>
                  <a:cubicBezTo>
                    <a:pt x="13080" y="1526"/>
                    <a:pt x="10198" y="1779"/>
                    <a:pt x="7348" y="2064"/>
                  </a:cubicBezTo>
                  <a:cubicBezTo>
                    <a:pt x="5701" y="2223"/>
                    <a:pt x="2946" y="2033"/>
                    <a:pt x="1552" y="3173"/>
                  </a:cubicBezTo>
                  <a:cubicBezTo>
                    <a:pt x="1" y="4503"/>
                    <a:pt x="317" y="7258"/>
                    <a:pt x="286" y="9095"/>
                  </a:cubicBezTo>
                  <a:cubicBezTo>
                    <a:pt x="254" y="12072"/>
                    <a:pt x="412" y="15017"/>
                    <a:pt x="792" y="17962"/>
                  </a:cubicBezTo>
                  <a:cubicBezTo>
                    <a:pt x="887" y="18722"/>
                    <a:pt x="1014" y="19546"/>
                    <a:pt x="1457" y="20179"/>
                  </a:cubicBezTo>
                  <a:cubicBezTo>
                    <a:pt x="2249" y="21287"/>
                    <a:pt x="3769" y="21477"/>
                    <a:pt x="5099" y="21572"/>
                  </a:cubicBezTo>
                  <a:cubicBezTo>
                    <a:pt x="16910" y="22349"/>
                    <a:pt x="28809" y="23116"/>
                    <a:pt x="40660" y="23116"/>
                  </a:cubicBezTo>
                  <a:cubicBezTo>
                    <a:pt x="50068" y="23116"/>
                    <a:pt x="59445" y="22633"/>
                    <a:pt x="68722" y="21287"/>
                  </a:cubicBezTo>
                  <a:cubicBezTo>
                    <a:pt x="73853" y="20527"/>
                    <a:pt x="77811" y="16125"/>
                    <a:pt x="78096" y="10773"/>
                  </a:cubicBezTo>
                  <a:cubicBezTo>
                    <a:pt x="78096" y="10583"/>
                    <a:pt x="78128" y="10393"/>
                    <a:pt x="78128" y="10203"/>
                  </a:cubicBezTo>
                  <a:cubicBezTo>
                    <a:pt x="78413" y="7005"/>
                    <a:pt x="77780" y="3331"/>
                    <a:pt x="75183" y="1653"/>
                  </a:cubicBezTo>
                  <a:cubicBezTo>
                    <a:pt x="73726" y="703"/>
                    <a:pt x="71921" y="576"/>
                    <a:pt x="70211" y="513"/>
                  </a:cubicBezTo>
                  <a:cubicBezTo>
                    <a:pt x="63782" y="196"/>
                    <a:pt x="57353" y="6"/>
                    <a:pt x="50924" y="6"/>
                  </a:cubicBezTo>
                  <a:cubicBezTo>
                    <a:pt x="50193" y="2"/>
                    <a:pt x="49461" y="0"/>
                    <a:pt x="48729" y="0"/>
                  </a:cubicBezTo>
                  <a:close/>
                </a:path>
              </a:pathLst>
            </a:custGeom>
            <a:solidFill>
              <a:srgbClr val="B7B7B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71" name="Google Shape;71;p15"/>
            <p:cNvSpPr/>
            <p:nvPr/>
          </p:nvSpPr>
          <p:spPr>
            <a:xfrm>
              <a:off x="3323438" y="1974038"/>
              <a:ext cx="70832" cy="29348"/>
            </a:xfrm>
            <a:custGeom>
              <a:avLst/>
              <a:gdLst/>
              <a:ahLst/>
              <a:cxnLst/>
              <a:rect l="l" t="t" r="r" b="b"/>
              <a:pathLst>
                <a:path w="2218" h="919" extrusionOk="0">
                  <a:moveTo>
                    <a:pt x="1774" y="0"/>
                  </a:moveTo>
                  <a:cubicBezTo>
                    <a:pt x="1299" y="64"/>
                    <a:pt x="856" y="95"/>
                    <a:pt x="381" y="127"/>
                  </a:cubicBezTo>
                  <a:cubicBezTo>
                    <a:pt x="159" y="127"/>
                    <a:pt x="1" y="317"/>
                    <a:pt x="32" y="539"/>
                  </a:cubicBezTo>
                  <a:cubicBezTo>
                    <a:pt x="32" y="761"/>
                    <a:pt x="222" y="919"/>
                    <a:pt x="413" y="919"/>
                  </a:cubicBezTo>
                  <a:lnTo>
                    <a:pt x="444" y="919"/>
                  </a:lnTo>
                  <a:cubicBezTo>
                    <a:pt x="919" y="887"/>
                    <a:pt x="1363" y="856"/>
                    <a:pt x="1838" y="792"/>
                  </a:cubicBezTo>
                  <a:cubicBezTo>
                    <a:pt x="2059" y="792"/>
                    <a:pt x="2218" y="602"/>
                    <a:pt x="2186" y="381"/>
                  </a:cubicBezTo>
                  <a:cubicBezTo>
                    <a:pt x="2186" y="159"/>
                    <a:pt x="1996" y="0"/>
                    <a:pt x="177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72" name="Google Shape;72;p15"/>
            <p:cNvSpPr/>
            <p:nvPr/>
          </p:nvSpPr>
          <p:spPr>
            <a:xfrm>
              <a:off x="1521173" y="1683773"/>
              <a:ext cx="1737519" cy="336818"/>
            </a:xfrm>
            <a:custGeom>
              <a:avLst/>
              <a:gdLst/>
              <a:ahLst/>
              <a:cxnLst/>
              <a:rect l="l" t="t" r="r" b="b"/>
              <a:pathLst>
                <a:path w="54408" h="10547" extrusionOk="0">
                  <a:moveTo>
                    <a:pt x="412" y="1"/>
                  </a:moveTo>
                  <a:cubicBezTo>
                    <a:pt x="191" y="32"/>
                    <a:pt x="1" y="191"/>
                    <a:pt x="32" y="412"/>
                  </a:cubicBezTo>
                  <a:cubicBezTo>
                    <a:pt x="64" y="1362"/>
                    <a:pt x="159" y="2344"/>
                    <a:pt x="222" y="3294"/>
                  </a:cubicBezTo>
                  <a:cubicBezTo>
                    <a:pt x="254" y="3484"/>
                    <a:pt x="412" y="3642"/>
                    <a:pt x="634" y="3642"/>
                  </a:cubicBezTo>
                  <a:lnTo>
                    <a:pt x="666" y="3642"/>
                  </a:lnTo>
                  <a:cubicBezTo>
                    <a:pt x="887" y="3611"/>
                    <a:pt x="1046" y="3421"/>
                    <a:pt x="1014" y="3199"/>
                  </a:cubicBezTo>
                  <a:cubicBezTo>
                    <a:pt x="919" y="2281"/>
                    <a:pt x="856" y="1331"/>
                    <a:pt x="824" y="381"/>
                  </a:cubicBezTo>
                  <a:cubicBezTo>
                    <a:pt x="792" y="159"/>
                    <a:pt x="602" y="1"/>
                    <a:pt x="412" y="1"/>
                  </a:cubicBezTo>
                  <a:close/>
                  <a:moveTo>
                    <a:pt x="986" y="5664"/>
                  </a:moveTo>
                  <a:cubicBezTo>
                    <a:pt x="964" y="5664"/>
                    <a:pt x="942" y="5666"/>
                    <a:pt x="919" y="5669"/>
                  </a:cubicBezTo>
                  <a:cubicBezTo>
                    <a:pt x="697" y="5733"/>
                    <a:pt x="571" y="5954"/>
                    <a:pt x="634" y="6144"/>
                  </a:cubicBezTo>
                  <a:cubicBezTo>
                    <a:pt x="761" y="6683"/>
                    <a:pt x="919" y="7094"/>
                    <a:pt x="1172" y="7474"/>
                  </a:cubicBezTo>
                  <a:cubicBezTo>
                    <a:pt x="1521" y="7918"/>
                    <a:pt x="1996" y="8298"/>
                    <a:pt x="2597" y="8551"/>
                  </a:cubicBezTo>
                  <a:cubicBezTo>
                    <a:pt x="2629" y="8551"/>
                    <a:pt x="2692" y="8583"/>
                    <a:pt x="2756" y="8583"/>
                  </a:cubicBezTo>
                  <a:cubicBezTo>
                    <a:pt x="2882" y="8583"/>
                    <a:pt x="3041" y="8488"/>
                    <a:pt x="3104" y="8329"/>
                  </a:cubicBezTo>
                  <a:cubicBezTo>
                    <a:pt x="3199" y="8108"/>
                    <a:pt x="3104" y="7886"/>
                    <a:pt x="2882" y="7823"/>
                  </a:cubicBezTo>
                  <a:cubicBezTo>
                    <a:pt x="2439" y="7601"/>
                    <a:pt x="2059" y="7348"/>
                    <a:pt x="1837" y="6999"/>
                  </a:cubicBezTo>
                  <a:cubicBezTo>
                    <a:pt x="1647" y="6746"/>
                    <a:pt x="1489" y="6398"/>
                    <a:pt x="1394" y="5986"/>
                  </a:cubicBezTo>
                  <a:cubicBezTo>
                    <a:pt x="1337" y="5787"/>
                    <a:pt x="1178" y="5664"/>
                    <a:pt x="986" y="5664"/>
                  </a:cubicBezTo>
                  <a:close/>
                  <a:moveTo>
                    <a:pt x="5518" y="8262"/>
                  </a:moveTo>
                  <a:cubicBezTo>
                    <a:pt x="5321" y="8262"/>
                    <a:pt x="5160" y="8412"/>
                    <a:pt x="5131" y="8614"/>
                  </a:cubicBezTo>
                  <a:cubicBezTo>
                    <a:pt x="5131" y="8836"/>
                    <a:pt x="5289" y="9026"/>
                    <a:pt x="5511" y="9058"/>
                  </a:cubicBezTo>
                  <a:lnTo>
                    <a:pt x="8361" y="9216"/>
                  </a:lnTo>
                  <a:lnTo>
                    <a:pt x="8393" y="9216"/>
                  </a:lnTo>
                  <a:cubicBezTo>
                    <a:pt x="8583" y="9216"/>
                    <a:pt x="8773" y="9058"/>
                    <a:pt x="8773" y="8868"/>
                  </a:cubicBezTo>
                  <a:cubicBezTo>
                    <a:pt x="8805" y="8646"/>
                    <a:pt x="8615" y="8456"/>
                    <a:pt x="8424" y="8456"/>
                  </a:cubicBezTo>
                  <a:lnTo>
                    <a:pt x="5574" y="8266"/>
                  </a:lnTo>
                  <a:cubicBezTo>
                    <a:pt x="5555" y="8263"/>
                    <a:pt x="5536" y="8262"/>
                    <a:pt x="5518" y="8262"/>
                  </a:cubicBezTo>
                  <a:close/>
                  <a:moveTo>
                    <a:pt x="11275" y="8614"/>
                  </a:moveTo>
                  <a:cubicBezTo>
                    <a:pt x="11053" y="8614"/>
                    <a:pt x="10863" y="8773"/>
                    <a:pt x="10831" y="8994"/>
                  </a:cubicBezTo>
                  <a:cubicBezTo>
                    <a:pt x="10831" y="9216"/>
                    <a:pt x="10990" y="9406"/>
                    <a:pt x="11211" y="9406"/>
                  </a:cubicBezTo>
                  <a:lnTo>
                    <a:pt x="14062" y="9596"/>
                  </a:lnTo>
                  <a:lnTo>
                    <a:pt x="14093" y="9596"/>
                  </a:lnTo>
                  <a:cubicBezTo>
                    <a:pt x="14283" y="9596"/>
                    <a:pt x="14473" y="9438"/>
                    <a:pt x="14473" y="9216"/>
                  </a:cubicBezTo>
                  <a:cubicBezTo>
                    <a:pt x="14505" y="8994"/>
                    <a:pt x="14315" y="8804"/>
                    <a:pt x="14125" y="8804"/>
                  </a:cubicBezTo>
                  <a:cubicBezTo>
                    <a:pt x="13175" y="8741"/>
                    <a:pt x="12225" y="8678"/>
                    <a:pt x="11275" y="8614"/>
                  </a:cubicBezTo>
                  <a:close/>
                  <a:moveTo>
                    <a:pt x="16975" y="8963"/>
                  </a:moveTo>
                  <a:cubicBezTo>
                    <a:pt x="16753" y="8963"/>
                    <a:pt x="16563" y="9121"/>
                    <a:pt x="16532" y="9343"/>
                  </a:cubicBezTo>
                  <a:cubicBezTo>
                    <a:pt x="16532" y="9565"/>
                    <a:pt x="16690" y="9755"/>
                    <a:pt x="16912" y="9755"/>
                  </a:cubicBezTo>
                  <a:cubicBezTo>
                    <a:pt x="17862" y="9818"/>
                    <a:pt x="18812" y="9850"/>
                    <a:pt x="19762" y="9913"/>
                  </a:cubicBezTo>
                  <a:lnTo>
                    <a:pt x="19794" y="9913"/>
                  </a:lnTo>
                  <a:cubicBezTo>
                    <a:pt x="19984" y="9913"/>
                    <a:pt x="20174" y="9755"/>
                    <a:pt x="20174" y="9533"/>
                  </a:cubicBezTo>
                  <a:cubicBezTo>
                    <a:pt x="20205" y="9311"/>
                    <a:pt x="20015" y="9121"/>
                    <a:pt x="19794" y="9121"/>
                  </a:cubicBezTo>
                  <a:cubicBezTo>
                    <a:pt x="18875" y="9058"/>
                    <a:pt x="17925" y="9026"/>
                    <a:pt x="16975" y="8963"/>
                  </a:cubicBezTo>
                  <a:close/>
                  <a:moveTo>
                    <a:pt x="22596" y="9276"/>
                  </a:moveTo>
                  <a:cubicBezTo>
                    <a:pt x="22400" y="9276"/>
                    <a:pt x="22262" y="9454"/>
                    <a:pt x="22232" y="9660"/>
                  </a:cubicBezTo>
                  <a:cubicBezTo>
                    <a:pt x="22232" y="9881"/>
                    <a:pt x="22391" y="10040"/>
                    <a:pt x="22612" y="10071"/>
                  </a:cubicBezTo>
                  <a:cubicBezTo>
                    <a:pt x="23562" y="10103"/>
                    <a:pt x="24512" y="10166"/>
                    <a:pt x="25462" y="10198"/>
                  </a:cubicBezTo>
                  <a:lnTo>
                    <a:pt x="25494" y="10198"/>
                  </a:lnTo>
                  <a:cubicBezTo>
                    <a:pt x="25684" y="10198"/>
                    <a:pt x="25874" y="10040"/>
                    <a:pt x="25874" y="9818"/>
                  </a:cubicBezTo>
                  <a:cubicBezTo>
                    <a:pt x="25906" y="9596"/>
                    <a:pt x="25716" y="9406"/>
                    <a:pt x="25494" y="9406"/>
                  </a:cubicBezTo>
                  <a:cubicBezTo>
                    <a:pt x="24544" y="9375"/>
                    <a:pt x="23594" y="9311"/>
                    <a:pt x="22644" y="9279"/>
                  </a:cubicBezTo>
                  <a:cubicBezTo>
                    <a:pt x="22628" y="9277"/>
                    <a:pt x="22612" y="9276"/>
                    <a:pt x="22596" y="9276"/>
                  </a:cubicBezTo>
                  <a:close/>
                  <a:moveTo>
                    <a:pt x="54044" y="9403"/>
                  </a:moveTo>
                  <a:cubicBezTo>
                    <a:pt x="54029" y="9403"/>
                    <a:pt x="54013" y="9404"/>
                    <a:pt x="53996" y="9406"/>
                  </a:cubicBezTo>
                  <a:cubicBezTo>
                    <a:pt x="53046" y="9470"/>
                    <a:pt x="52096" y="9501"/>
                    <a:pt x="51146" y="9533"/>
                  </a:cubicBezTo>
                  <a:cubicBezTo>
                    <a:pt x="50924" y="9565"/>
                    <a:pt x="50766" y="9723"/>
                    <a:pt x="50766" y="9945"/>
                  </a:cubicBezTo>
                  <a:cubicBezTo>
                    <a:pt x="50766" y="10166"/>
                    <a:pt x="50956" y="10325"/>
                    <a:pt x="51146" y="10325"/>
                  </a:cubicBezTo>
                  <a:lnTo>
                    <a:pt x="51178" y="10325"/>
                  </a:lnTo>
                  <a:cubicBezTo>
                    <a:pt x="52128" y="10293"/>
                    <a:pt x="53078" y="10261"/>
                    <a:pt x="54028" y="10198"/>
                  </a:cubicBezTo>
                  <a:cubicBezTo>
                    <a:pt x="54250" y="10166"/>
                    <a:pt x="54408" y="9976"/>
                    <a:pt x="54408" y="9786"/>
                  </a:cubicBezTo>
                  <a:cubicBezTo>
                    <a:pt x="54379" y="9581"/>
                    <a:pt x="54241" y="9403"/>
                    <a:pt x="54044" y="9403"/>
                  </a:cubicBezTo>
                  <a:close/>
                  <a:moveTo>
                    <a:pt x="28296" y="9529"/>
                  </a:moveTo>
                  <a:cubicBezTo>
                    <a:pt x="28096" y="9529"/>
                    <a:pt x="27933" y="9708"/>
                    <a:pt x="27933" y="9913"/>
                  </a:cubicBezTo>
                  <a:cubicBezTo>
                    <a:pt x="27933" y="10135"/>
                    <a:pt x="28091" y="10293"/>
                    <a:pt x="28313" y="10325"/>
                  </a:cubicBezTo>
                  <a:cubicBezTo>
                    <a:pt x="29263" y="10356"/>
                    <a:pt x="30213" y="10388"/>
                    <a:pt x="31163" y="10420"/>
                  </a:cubicBezTo>
                  <a:lnTo>
                    <a:pt x="31195" y="10420"/>
                  </a:lnTo>
                  <a:cubicBezTo>
                    <a:pt x="31416" y="10420"/>
                    <a:pt x="31575" y="10230"/>
                    <a:pt x="31575" y="10008"/>
                  </a:cubicBezTo>
                  <a:cubicBezTo>
                    <a:pt x="31606" y="9818"/>
                    <a:pt x="31416" y="9628"/>
                    <a:pt x="31195" y="9628"/>
                  </a:cubicBezTo>
                  <a:cubicBezTo>
                    <a:pt x="30244" y="9596"/>
                    <a:pt x="29294" y="9565"/>
                    <a:pt x="28344" y="9533"/>
                  </a:cubicBezTo>
                  <a:cubicBezTo>
                    <a:pt x="28328" y="9531"/>
                    <a:pt x="28312" y="9529"/>
                    <a:pt x="28296" y="9529"/>
                  </a:cubicBezTo>
                  <a:close/>
                  <a:moveTo>
                    <a:pt x="48296" y="9660"/>
                  </a:moveTo>
                  <a:cubicBezTo>
                    <a:pt x="47346" y="9691"/>
                    <a:pt x="46396" y="9691"/>
                    <a:pt x="45446" y="9723"/>
                  </a:cubicBezTo>
                  <a:cubicBezTo>
                    <a:pt x="45224" y="9723"/>
                    <a:pt x="45066" y="9913"/>
                    <a:pt x="45066" y="10135"/>
                  </a:cubicBezTo>
                  <a:cubicBezTo>
                    <a:pt x="45066" y="10325"/>
                    <a:pt x="45224" y="10515"/>
                    <a:pt x="45446" y="10515"/>
                  </a:cubicBezTo>
                  <a:cubicBezTo>
                    <a:pt x="46396" y="10483"/>
                    <a:pt x="47346" y="10451"/>
                    <a:pt x="48328" y="10451"/>
                  </a:cubicBezTo>
                  <a:cubicBezTo>
                    <a:pt x="48518" y="10420"/>
                    <a:pt x="48708" y="10261"/>
                    <a:pt x="48708" y="10040"/>
                  </a:cubicBezTo>
                  <a:cubicBezTo>
                    <a:pt x="48676" y="9818"/>
                    <a:pt x="48518" y="9660"/>
                    <a:pt x="48296" y="9660"/>
                  </a:cubicBezTo>
                  <a:close/>
                  <a:moveTo>
                    <a:pt x="34045" y="9691"/>
                  </a:moveTo>
                  <a:cubicBezTo>
                    <a:pt x="33855" y="9691"/>
                    <a:pt x="33633" y="9850"/>
                    <a:pt x="33633" y="10071"/>
                  </a:cubicBezTo>
                  <a:cubicBezTo>
                    <a:pt x="33633" y="10293"/>
                    <a:pt x="33823" y="10483"/>
                    <a:pt x="34045" y="10483"/>
                  </a:cubicBezTo>
                  <a:cubicBezTo>
                    <a:pt x="34995" y="10515"/>
                    <a:pt x="35945" y="10515"/>
                    <a:pt x="36895" y="10546"/>
                  </a:cubicBezTo>
                  <a:cubicBezTo>
                    <a:pt x="37117" y="10546"/>
                    <a:pt x="37275" y="10356"/>
                    <a:pt x="37275" y="10135"/>
                  </a:cubicBezTo>
                  <a:cubicBezTo>
                    <a:pt x="37275" y="9913"/>
                    <a:pt x="37117" y="9755"/>
                    <a:pt x="36895" y="9755"/>
                  </a:cubicBezTo>
                  <a:cubicBezTo>
                    <a:pt x="35945" y="9723"/>
                    <a:pt x="34995" y="9723"/>
                    <a:pt x="34045" y="9691"/>
                  </a:cubicBezTo>
                  <a:close/>
                  <a:moveTo>
                    <a:pt x="39745" y="9755"/>
                  </a:moveTo>
                  <a:cubicBezTo>
                    <a:pt x="39524" y="9755"/>
                    <a:pt x="39365" y="9945"/>
                    <a:pt x="39365" y="10166"/>
                  </a:cubicBezTo>
                  <a:cubicBezTo>
                    <a:pt x="39365" y="10388"/>
                    <a:pt x="39524" y="10546"/>
                    <a:pt x="39745" y="10546"/>
                  </a:cubicBezTo>
                  <a:lnTo>
                    <a:pt x="42595" y="10546"/>
                  </a:lnTo>
                  <a:cubicBezTo>
                    <a:pt x="42817" y="10546"/>
                    <a:pt x="43007" y="10356"/>
                    <a:pt x="43007" y="10135"/>
                  </a:cubicBezTo>
                  <a:cubicBezTo>
                    <a:pt x="43007" y="9945"/>
                    <a:pt x="42817" y="9755"/>
                    <a:pt x="42595" y="975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73" name="Google Shape;73;p15"/>
            <p:cNvSpPr/>
            <p:nvPr/>
          </p:nvSpPr>
          <p:spPr>
            <a:xfrm>
              <a:off x="1519161" y="1548238"/>
              <a:ext cx="25293" cy="69842"/>
            </a:xfrm>
            <a:custGeom>
              <a:avLst/>
              <a:gdLst/>
              <a:ahLst/>
              <a:cxnLst/>
              <a:rect l="l" t="t" r="r" b="b"/>
              <a:pathLst>
                <a:path w="792" h="2187" extrusionOk="0">
                  <a:moveTo>
                    <a:pt x="412" y="1"/>
                  </a:moveTo>
                  <a:cubicBezTo>
                    <a:pt x="190" y="1"/>
                    <a:pt x="0" y="191"/>
                    <a:pt x="0" y="381"/>
                  </a:cubicBezTo>
                  <a:cubicBezTo>
                    <a:pt x="0" y="856"/>
                    <a:pt x="0" y="1331"/>
                    <a:pt x="0" y="1774"/>
                  </a:cubicBezTo>
                  <a:cubicBezTo>
                    <a:pt x="0" y="1996"/>
                    <a:pt x="190" y="2186"/>
                    <a:pt x="412" y="2186"/>
                  </a:cubicBezTo>
                  <a:cubicBezTo>
                    <a:pt x="634" y="2186"/>
                    <a:pt x="792" y="1996"/>
                    <a:pt x="792" y="1774"/>
                  </a:cubicBezTo>
                  <a:cubicBezTo>
                    <a:pt x="792" y="1331"/>
                    <a:pt x="792" y="856"/>
                    <a:pt x="792" y="413"/>
                  </a:cubicBezTo>
                  <a:cubicBezTo>
                    <a:pt x="792" y="191"/>
                    <a:pt x="634" y="1"/>
                    <a:pt x="41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74" name="Google Shape;74;p15"/>
            <p:cNvSpPr/>
            <p:nvPr/>
          </p:nvSpPr>
          <p:spPr>
            <a:xfrm>
              <a:off x="1583895" y="1180050"/>
              <a:ext cx="2519288" cy="763662"/>
            </a:xfrm>
            <a:custGeom>
              <a:avLst/>
              <a:gdLst/>
              <a:ahLst/>
              <a:cxnLst/>
              <a:rect l="l" t="t" r="r" b="b"/>
              <a:pathLst>
                <a:path w="78888" h="23913" extrusionOk="0">
                  <a:moveTo>
                    <a:pt x="51082" y="794"/>
                  </a:moveTo>
                  <a:cubicBezTo>
                    <a:pt x="57479" y="826"/>
                    <a:pt x="63972" y="984"/>
                    <a:pt x="70369" y="1301"/>
                  </a:cubicBezTo>
                  <a:cubicBezTo>
                    <a:pt x="71857" y="1364"/>
                    <a:pt x="73726" y="1459"/>
                    <a:pt x="75151" y="2378"/>
                  </a:cubicBezTo>
                  <a:cubicBezTo>
                    <a:pt x="78096" y="4278"/>
                    <a:pt x="78064" y="8743"/>
                    <a:pt x="77906" y="10548"/>
                  </a:cubicBezTo>
                  <a:cubicBezTo>
                    <a:pt x="77906" y="10738"/>
                    <a:pt x="77874" y="10960"/>
                    <a:pt x="77874" y="11150"/>
                  </a:cubicBezTo>
                  <a:cubicBezTo>
                    <a:pt x="77621" y="16312"/>
                    <a:pt x="73821" y="20556"/>
                    <a:pt x="68849" y="21284"/>
                  </a:cubicBezTo>
                  <a:cubicBezTo>
                    <a:pt x="59579" y="22634"/>
                    <a:pt x="50218" y="23115"/>
                    <a:pt x="40865" y="23115"/>
                  </a:cubicBezTo>
                  <a:cubicBezTo>
                    <a:pt x="28935" y="23115"/>
                    <a:pt x="17018" y="22332"/>
                    <a:pt x="5320" y="21569"/>
                  </a:cubicBezTo>
                  <a:cubicBezTo>
                    <a:pt x="4054" y="21506"/>
                    <a:pt x="2660" y="21316"/>
                    <a:pt x="1963" y="20365"/>
                  </a:cubicBezTo>
                  <a:cubicBezTo>
                    <a:pt x="1552" y="19795"/>
                    <a:pt x="1457" y="19067"/>
                    <a:pt x="1362" y="18307"/>
                  </a:cubicBezTo>
                  <a:cubicBezTo>
                    <a:pt x="982" y="15393"/>
                    <a:pt x="823" y="12448"/>
                    <a:pt x="887" y="9503"/>
                  </a:cubicBezTo>
                  <a:cubicBezTo>
                    <a:pt x="887" y="9218"/>
                    <a:pt x="887" y="8901"/>
                    <a:pt x="855" y="8553"/>
                  </a:cubicBezTo>
                  <a:cubicBezTo>
                    <a:pt x="855" y="6906"/>
                    <a:pt x="823" y="4879"/>
                    <a:pt x="1995" y="3898"/>
                  </a:cubicBezTo>
                  <a:cubicBezTo>
                    <a:pt x="2977" y="3074"/>
                    <a:pt x="4814" y="2979"/>
                    <a:pt x="6302" y="2916"/>
                  </a:cubicBezTo>
                  <a:cubicBezTo>
                    <a:pt x="6746" y="2916"/>
                    <a:pt x="7189" y="2884"/>
                    <a:pt x="7569" y="2853"/>
                  </a:cubicBezTo>
                  <a:cubicBezTo>
                    <a:pt x="10419" y="2568"/>
                    <a:pt x="13301" y="2314"/>
                    <a:pt x="16183" y="2093"/>
                  </a:cubicBezTo>
                  <a:cubicBezTo>
                    <a:pt x="27267" y="1237"/>
                    <a:pt x="38510" y="794"/>
                    <a:pt x="49657" y="794"/>
                  </a:cubicBezTo>
                  <a:close/>
                  <a:moveTo>
                    <a:pt x="49918" y="1"/>
                  </a:moveTo>
                  <a:cubicBezTo>
                    <a:pt x="38674" y="1"/>
                    <a:pt x="27292" y="444"/>
                    <a:pt x="16088" y="1301"/>
                  </a:cubicBezTo>
                  <a:cubicBezTo>
                    <a:pt x="13238" y="1523"/>
                    <a:pt x="10356" y="1776"/>
                    <a:pt x="7474" y="2061"/>
                  </a:cubicBezTo>
                  <a:cubicBezTo>
                    <a:pt x="7126" y="2093"/>
                    <a:pt x="6714" y="2124"/>
                    <a:pt x="6270" y="2124"/>
                  </a:cubicBezTo>
                  <a:cubicBezTo>
                    <a:pt x="4655" y="2188"/>
                    <a:pt x="2660" y="2283"/>
                    <a:pt x="1488" y="3296"/>
                  </a:cubicBezTo>
                  <a:cubicBezTo>
                    <a:pt x="0" y="4499"/>
                    <a:pt x="32" y="6748"/>
                    <a:pt x="63" y="8585"/>
                  </a:cubicBezTo>
                  <a:cubicBezTo>
                    <a:pt x="63" y="8901"/>
                    <a:pt x="95" y="9218"/>
                    <a:pt x="63" y="9503"/>
                  </a:cubicBezTo>
                  <a:cubicBezTo>
                    <a:pt x="32" y="12480"/>
                    <a:pt x="190" y="15457"/>
                    <a:pt x="570" y="18402"/>
                  </a:cubicBezTo>
                  <a:cubicBezTo>
                    <a:pt x="665" y="19289"/>
                    <a:pt x="823" y="20112"/>
                    <a:pt x="1298" y="20809"/>
                  </a:cubicBezTo>
                  <a:cubicBezTo>
                    <a:pt x="2217" y="22076"/>
                    <a:pt x="3832" y="22266"/>
                    <a:pt x="5257" y="22361"/>
                  </a:cubicBezTo>
                  <a:cubicBezTo>
                    <a:pt x="16943" y="23121"/>
                    <a:pt x="28882" y="23912"/>
                    <a:pt x="40821" y="23912"/>
                  </a:cubicBezTo>
                  <a:cubicBezTo>
                    <a:pt x="50227" y="23912"/>
                    <a:pt x="59633" y="23437"/>
                    <a:pt x="68944" y="22076"/>
                  </a:cubicBezTo>
                  <a:cubicBezTo>
                    <a:pt x="74296" y="21284"/>
                    <a:pt x="78381" y="16724"/>
                    <a:pt x="78666" y="11182"/>
                  </a:cubicBezTo>
                  <a:cubicBezTo>
                    <a:pt x="78666" y="10992"/>
                    <a:pt x="78666" y="10801"/>
                    <a:pt x="78698" y="10611"/>
                  </a:cubicBezTo>
                  <a:cubicBezTo>
                    <a:pt x="78856" y="8648"/>
                    <a:pt x="78888" y="3866"/>
                    <a:pt x="75562" y="1713"/>
                  </a:cubicBezTo>
                  <a:cubicBezTo>
                    <a:pt x="73979" y="667"/>
                    <a:pt x="71984" y="572"/>
                    <a:pt x="70400" y="509"/>
                  </a:cubicBezTo>
                  <a:cubicBezTo>
                    <a:pt x="64003" y="192"/>
                    <a:pt x="57511" y="34"/>
                    <a:pt x="51082" y="2"/>
                  </a:cubicBezTo>
                  <a:cubicBezTo>
                    <a:pt x="50694" y="1"/>
                    <a:pt x="50306" y="1"/>
                    <a:pt x="4991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75" name="Google Shape;75;p15"/>
            <p:cNvSpPr/>
            <p:nvPr/>
          </p:nvSpPr>
          <p:spPr>
            <a:xfrm>
              <a:off x="3838243" y="1367226"/>
              <a:ext cx="196241" cy="428823"/>
            </a:xfrm>
            <a:custGeom>
              <a:avLst/>
              <a:gdLst/>
              <a:ahLst/>
              <a:cxnLst/>
              <a:rect l="l" t="t" r="r" b="b"/>
              <a:pathLst>
                <a:path w="6145" h="13428" extrusionOk="0">
                  <a:moveTo>
                    <a:pt x="5542" y="0"/>
                  </a:moveTo>
                  <a:cubicBezTo>
                    <a:pt x="5352" y="0"/>
                    <a:pt x="5162" y="190"/>
                    <a:pt x="5162" y="412"/>
                  </a:cubicBezTo>
                  <a:cubicBezTo>
                    <a:pt x="5257" y="2787"/>
                    <a:pt x="5352" y="5257"/>
                    <a:pt x="4656" y="7569"/>
                  </a:cubicBezTo>
                  <a:cubicBezTo>
                    <a:pt x="3927" y="10071"/>
                    <a:pt x="2312" y="11971"/>
                    <a:pt x="317" y="12636"/>
                  </a:cubicBezTo>
                  <a:cubicBezTo>
                    <a:pt x="95" y="12731"/>
                    <a:pt x="0" y="12953"/>
                    <a:pt x="64" y="13143"/>
                  </a:cubicBezTo>
                  <a:cubicBezTo>
                    <a:pt x="127" y="13301"/>
                    <a:pt x="285" y="13428"/>
                    <a:pt x="444" y="13428"/>
                  </a:cubicBezTo>
                  <a:cubicBezTo>
                    <a:pt x="475" y="13428"/>
                    <a:pt x="539" y="13396"/>
                    <a:pt x="570" y="13396"/>
                  </a:cubicBezTo>
                  <a:cubicBezTo>
                    <a:pt x="2787" y="12636"/>
                    <a:pt x="4624" y="10546"/>
                    <a:pt x="5416" y="7791"/>
                  </a:cubicBezTo>
                  <a:cubicBezTo>
                    <a:pt x="6144" y="5352"/>
                    <a:pt x="6049" y="2819"/>
                    <a:pt x="5954" y="380"/>
                  </a:cubicBezTo>
                  <a:cubicBezTo>
                    <a:pt x="5954" y="158"/>
                    <a:pt x="5764" y="0"/>
                    <a:pt x="554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76" name="Google Shape;76;p15"/>
            <p:cNvSpPr/>
            <p:nvPr/>
          </p:nvSpPr>
          <p:spPr>
            <a:xfrm>
              <a:off x="3768463" y="1784403"/>
              <a:ext cx="59687" cy="33915"/>
            </a:xfrm>
            <a:custGeom>
              <a:avLst/>
              <a:gdLst/>
              <a:ahLst/>
              <a:cxnLst/>
              <a:rect l="l" t="t" r="r" b="b"/>
              <a:pathLst>
                <a:path w="1869" h="1062" extrusionOk="0">
                  <a:moveTo>
                    <a:pt x="1432" y="0"/>
                  </a:moveTo>
                  <a:cubicBezTo>
                    <a:pt x="1397" y="0"/>
                    <a:pt x="1363" y="5"/>
                    <a:pt x="1330" y="16"/>
                  </a:cubicBezTo>
                  <a:lnTo>
                    <a:pt x="349" y="270"/>
                  </a:lnTo>
                  <a:cubicBezTo>
                    <a:pt x="127" y="333"/>
                    <a:pt x="0" y="555"/>
                    <a:pt x="64" y="776"/>
                  </a:cubicBezTo>
                  <a:cubicBezTo>
                    <a:pt x="95" y="935"/>
                    <a:pt x="254" y="1061"/>
                    <a:pt x="444" y="1061"/>
                  </a:cubicBezTo>
                  <a:cubicBezTo>
                    <a:pt x="475" y="1061"/>
                    <a:pt x="507" y="1061"/>
                    <a:pt x="539" y="1030"/>
                  </a:cubicBezTo>
                  <a:lnTo>
                    <a:pt x="1520" y="776"/>
                  </a:lnTo>
                  <a:cubicBezTo>
                    <a:pt x="1742" y="713"/>
                    <a:pt x="1869" y="491"/>
                    <a:pt x="1805" y="301"/>
                  </a:cubicBezTo>
                  <a:cubicBezTo>
                    <a:pt x="1753" y="118"/>
                    <a:pt x="1593" y="0"/>
                    <a:pt x="143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</p:grpSp>
      <p:grpSp>
        <p:nvGrpSpPr>
          <p:cNvPr id="77" name="Google Shape;77;p15"/>
          <p:cNvGrpSpPr/>
          <p:nvPr/>
        </p:nvGrpSpPr>
        <p:grpSpPr>
          <a:xfrm>
            <a:off x="457200" y="2452372"/>
            <a:ext cx="913279" cy="956809"/>
            <a:chOff x="457200" y="2452372"/>
            <a:chExt cx="913279" cy="956809"/>
          </a:xfrm>
        </p:grpSpPr>
        <p:sp>
          <p:nvSpPr>
            <p:cNvPr id="78" name="Google Shape;78;p15"/>
            <p:cNvSpPr/>
            <p:nvPr/>
          </p:nvSpPr>
          <p:spPr>
            <a:xfrm>
              <a:off x="462278" y="2547445"/>
              <a:ext cx="824274" cy="853623"/>
            </a:xfrm>
            <a:custGeom>
              <a:avLst/>
              <a:gdLst/>
              <a:ahLst/>
              <a:cxnLst/>
              <a:rect l="l" t="t" r="r" b="b"/>
              <a:pathLst>
                <a:path w="25811" h="26730" extrusionOk="0">
                  <a:moveTo>
                    <a:pt x="2631" y="1"/>
                  </a:moveTo>
                  <a:cubicBezTo>
                    <a:pt x="1802" y="1"/>
                    <a:pt x="1106" y="623"/>
                    <a:pt x="1013" y="1427"/>
                  </a:cubicBezTo>
                  <a:cubicBezTo>
                    <a:pt x="222" y="9249"/>
                    <a:pt x="0" y="17261"/>
                    <a:pt x="538" y="25084"/>
                  </a:cubicBezTo>
                  <a:cubicBezTo>
                    <a:pt x="602" y="25875"/>
                    <a:pt x="1267" y="26509"/>
                    <a:pt x="2058" y="26540"/>
                  </a:cubicBezTo>
                  <a:cubicBezTo>
                    <a:pt x="3977" y="26645"/>
                    <a:pt x="5909" y="26729"/>
                    <a:pt x="7836" y="26729"/>
                  </a:cubicBezTo>
                  <a:cubicBezTo>
                    <a:pt x="11730" y="26729"/>
                    <a:pt x="15600" y="26386"/>
                    <a:pt x="19286" y="25179"/>
                  </a:cubicBezTo>
                  <a:cubicBezTo>
                    <a:pt x="20743" y="24703"/>
                    <a:pt x="22200" y="24070"/>
                    <a:pt x="23150" y="22867"/>
                  </a:cubicBezTo>
                  <a:cubicBezTo>
                    <a:pt x="24164" y="21632"/>
                    <a:pt x="24449" y="19985"/>
                    <a:pt x="24670" y="18401"/>
                  </a:cubicBezTo>
                  <a:cubicBezTo>
                    <a:pt x="25462" y="12954"/>
                    <a:pt x="25810" y="7602"/>
                    <a:pt x="25652" y="2124"/>
                  </a:cubicBezTo>
                  <a:cubicBezTo>
                    <a:pt x="25620" y="1237"/>
                    <a:pt x="24924" y="572"/>
                    <a:pt x="24069" y="572"/>
                  </a:cubicBezTo>
                  <a:cubicBezTo>
                    <a:pt x="16943" y="540"/>
                    <a:pt x="9817" y="350"/>
                    <a:pt x="2692" y="2"/>
                  </a:cubicBezTo>
                  <a:cubicBezTo>
                    <a:pt x="2671" y="1"/>
                    <a:pt x="2651" y="1"/>
                    <a:pt x="2631" y="1"/>
                  </a:cubicBez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3000">
                  <a:latin typeface="Lexend"/>
                  <a:ea typeface="Lexend"/>
                  <a:cs typeface="Lexend"/>
                  <a:sym typeface="Lexend"/>
                </a:rPr>
                <a:t>2</a:t>
              </a:r>
              <a:endParaRPr sz="3000"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79" name="Google Shape;79;p15"/>
            <p:cNvSpPr/>
            <p:nvPr/>
          </p:nvSpPr>
          <p:spPr>
            <a:xfrm>
              <a:off x="481471" y="2533329"/>
              <a:ext cx="30370" cy="56653"/>
            </a:xfrm>
            <a:custGeom>
              <a:avLst/>
              <a:gdLst/>
              <a:ahLst/>
              <a:cxnLst/>
              <a:rect l="l" t="t" r="r" b="b"/>
              <a:pathLst>
                <a:path w="951" h="1774" extrusionOk="0">
                  <a:moveTo>
                    <a:pt x="571" y="0"/>
                  </a:moveTo>
                  <a:cubicBezTo>
                    <a:pt x="349" y="0"/>
                    <a:pt x="159" y="159"/>
                    <a:pt x="127" y="380"/>
                  </a:cubicBezTo>
                  <a:cubicBezTo>
                    <a:pt x="96" y="697"/>
                    <a:pt x="64" y="1014"/>
                    <a:pt x="32" y="1362"/>
                  </a:cubicBezTo>
                  <a:cubicBezTo>
                    <a:pt x="1" y="1552"/>
                    <a:pt x="159" y="1774"/>
                    <a:pt x="381" y="1774"/>
                  </a:cubicBezTo>
                  <a:lnTo>
                    <a:pt x="444" y="1774"/>
                  </a:lnTo>
                  <a:cubicBezTo>
                    <a:pt x="634" y="1774"/>
                    <a:pt x="792" y="1647"/>
                    <a:pt x="824" y="1425"/>
                  </a:cubicBezTo>
                  <a:cubicBezTo>
                    <a:pt x="856" y="1109"/>
                    <a:pt x="887" y="792"/>
                    <a:pt x="919" y="444"/>
                  </a:cubicBezTo>
                  <a:cubicBezTo>
                    <a:pt x="951" y="222"/>
                    <a:pt x="792" y="32"/>
                    <a:pt x="57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15"/>
            <p:cNvSpPr/>
            <p:nvPr/>
          </p:nvSpPr>
          <p:spPr>
            <a:xfrm>
              <a:off x="457200" y="2630414"/>
              <a:ext cx="561321" cy="778767"/>
            </a:xfrm>
            <a:custGeom>
              <a:avLst/>
              <a:gdLst/>
              <a:ahLst/>
              <a:cxnLst/>
              <a:rect l="l" t="t" r="r" b="b"/>
              <a:pathLst>
                <a:path w="17577" h="24386" extrusionOk="0">
                  <a:moveTo>
                    <a:pt x="1046" y="1"/>
                  </a:moveTo>
                  <a:cubicBezTo>
                    <a:pt x="824" y="1"/>
                    <a:pt x="634" y="159"/>
                    <a:pt x="602" y="381"/>
                  </a:cubicBezTo>
                  <a:cubicBezTo>
                    <a:pt x="539" y="1046"/>
                    <a:pt x="476" y="1742"/>
                    <a:pt x="444" y="2439"/>
                  </a:cubicBezTo>
                  <a:cubicBezTo>
                    <a:pt x="412" y="2629"/>
                    <a:pt x="571" y="2819"/>
                    <a:pt x="792" y="2851"/>
                  </a:cubicBezTo>
                  <a:lnTo>
                    <a:pt x="824" y="2851"/>
                  </a:lnTo>
                  <a:cubicBezTo>
                    <a:pt x="1014" y="2851"/>
                    <a:pt x="1204" y="2692"/>
                    <a:pt x="1236" y="2471"/>
                  </a:cubicBezTo>
                  <a:cubicBezTo>
                    <a:pt x="1267" y="1806"/>
                    <a:pt x="1331" y="1109"/>
                    <a:pt x="1394" y="444"/>
                  </a:cubicBezTo>
                  <a:cubicBezTo>
                    <a:pt x="1426" y="222"/>
                    <a:pt x="1236" y="32"/>
                    <a:pt x="1046" y="1"/>
                  </a:cubicBezTo>
                  <a:close/>
                  <a:moveTo>
                    <a:pt x="655" y="4114"/>
                  </a:moveTo>
                  <a:cubicBezTo>
                    <a:pt x="480" y="4114"/>
                    <a:pt x="315" y="4290"/>
                    <a:pt x="286" y="4466"/>
                  </a:cubicBezTo>
                  <a:cubicBezTo>
                    <a:pt x="254" y="5163"/>
                    <a:pt x="222" y="5859"/>
                    <a:pt x="191" y="6524"/>
                  </a:cubicBezTo>
                  <a:cubicBezTo>
                    <a:pt x="159" y="6746"/>
                    <a:pt x="349" y="6936"/>
                    <a:pt x="539" y="6968"/>
                  </a:cubicBezTo>
                  <a:lnTo>
                    <a:pt x="571" y="6968"/>
                  </a:lnTo>
                  <a:cubicBezTo>
                    <a:pt x="761" y="6968"/>
                    <a:pt x="951" y="6778"/>
                    <a:pt x="982" y="6588"/>
                  </a:cubicBezTo>
                  <a:cubicBezTo>
                    <a:pt x="1014" y="5891"/>
                    <a:pt x="1046" y="5194"/>
                    <a:pt x="1077" y="4529"/>
                  </a:cubicBezTo>
                  <a:cubicBezTo>
                    <a:pt x="1109" y="4308"/>
                    <a:pt x="919" y="4118"/>
                    <a:pt x="697" y="4118"/>
                  </a:cubicBezTo>
                  <a:cubicBezTo>
                    <a:pt x="683" y="4115"/>
                    <a:pt x="669" y="4114"/>
                    <a:pt x="655" y="4114"/>
                  </a:cubicBezTo>
                  <a:close/>
                  <a:moveTo>
                    <a:pt x="507" y="8203"/>
                  </a:moveTo>
                  <a:cubicBezTo>
                    <a:pt x="286" y="8203"/>
                    <a:pt x="96" y="8393"/>
                    <a:pt x="96" y="8583"/>
                  </a:cubicBezTo>
                  <a:cubicBezTo>
                    <a:pt x="64" y="9280"/>
                    <a:pt x="32" y="9976"/>
                    <a:pt x="32" y="10673"/>
                  </a:cubicBezTo>
                  <a:cubicBezTo>
                    <a:pt x="32" y="10895"/>
                    <a:pt x="191" y="11053"/>
                    <a:pt x="412" y="11053"/>
                  </a:cubicBezTo>
                  <a:cubicBezTo>
                    <a:pt x="634" y="11053"/>
                    <a:pt x="824" y="10895"/>
                    <a:pt x="824" y="10673"/>
                  </a:cubicBezTo>
                  <a:cubicBezTo>
                    <a:pt x="824" y="9976"/>
                    <a:pt x="856" y="9311"/>
                    <a:pt x="887" y="8615"/>
                  </a:cubicBezTo>
                  <a:cubicBezTo>
                    <a:pt x="887" y="8393"/>
                    <a:pt x="729" y="8235"/>
                    <a:pt x="507" y="8203"/>
                  </a:cubicBezTo>
                  <a:close/>
                  <a:moveTo>
                    <a:pt x="381" y="12320"/>
                  </a:moveTo>
                  <a:cubicBezTo>
                    <a:pt x="159" y="12351"/>
                    <a:pt x="1" y="12510"/>
                    <a:pt x="1" y="12731"/>
                  </a:cubicBezTo>
                  <a:lnTo>
                    <a:pt x="1" y="13460"/>
                  </a:lnTo>
                  <a:cubicBezTo>
                    <a:pt x="1" y="13903"/>
                    <a:pt x="1" y="14347"/>
                    <a:pt x="1" y="14790"/>
                  </a:cubicBezTo>
                  <a:cubicBezTo>
                    <a:pt x="1" y="15012"/>
                    <a:pt x="191" y="15170"/>
                    <a:pt x="412" y="15170"/>
                  </a:cubicBezTo>
                  <a:cubicBezTo>
                    <a:pt x="634" y="15170"/>
                    <a:pt x="792" y="15012"/>
                    <a:pt x="792" y="14790"/>
                  </a:cubicBezTo>
                  <a:cubicBezTo>
                    <a:pt x="792" y="14347"/>
                    <a:pt x="792" y="13903"/>
                    <a:pt x="792" y="13460"/>
                  </a:cubicBezTo>
                  <a:lnTo>
                    <a:pt x="792" y="12731"/>
                  </a:lnTo>
                  <a:cubicBezTo>
                    <a:pt x="792" y="12510"/>
                    <a:pt x="602" y="12320"/>
                    <a:pt x="381" y="12320"/>
                  </a:cubicBezTo>
                  <a:close/>
                  <a:moveTo>
                    <a:pt x="444" y="16437"/>
                  </a:moveTo>
                  <a:cubicBezTo>
                    <a:pt x="222" y="16468"/>
                    <a:pt x="32" y="16627"/>
                    <a:pt x="32" y="16848"/>
                  </a:cubicBezTo>
                  <a:cubicBezTo>
                    <a:pt x="64" y="17545"/>
                    <a:pt x="96" y="18242"/>
                    <a:pt x="127" y="18907"/>
                  </a:cubicBezTo>
                  <a:cubicBezTo>
                    <a:pt x="127" y="19129"/>
                    <a:pt x="317" y="19287"/>
                    <a:pt x="507" y="19287"/>
                  </a:cubicBezTo>
                  <a:lnTo>
                    <a:pt x="539" y="19287"/>
                  </a:lnTo>
                  <a:cubicBezTo>
                    <a:pt x="761" y="19287"/>
                    <a:pt x="919" y="19097"/>
                    <a:pt x="919" y="18875"/>
                  </a:cubicBezTo>
                  <a:cubicBezTo>
                    <a:pt x="887" y="18210"/>
                    <a:pt x="856" y="17513"/>
                    <a:pt x="824" y="16817"/>
                  </a:cubicBezTo>
                  <a:cubicBezTo>
                    <a:pt x="824" y="16627"/>
                    <a:pt x="634" y="16437"/>
                    <a:pt x="444" y="16437"/>
                  </a:cubicBezTo>
                  <a:close/>
                  <a:moveTo>
                    <a:pt x="602" y="20554"/>
                  </a:moveTo>
                  <a:cubicBezTo>
                    <a:pt x="381" y="20585"/>
                    <a:pt x="222" y="20775"/>
                    <a:pt x="222" y="20965"/>
                  </a:cubicBezTo>
                  <a:cubicBezTo>
                    <a:pt x="254" y="21409"/>
                    <a:pt x="286" y="21852"/>
                    <a:pt x="317" y="22264"/>
                  </a:cubicBezTo>
                  <a:cubicBezTo>
                    <a:pt x="349" y="22612"/>
                    <a:pt x="444" y="22897"/>
                    <a:pt x="602" y="23182"/>
                  </a:cubicBezTo>
                  <a:cubicBezTo>
                    <a:pt x="697" y="23277"/>
                    <a:pt x="824" y="23372"/>
                    <a:pt x="951" y="23372"/>
                  </a:cubicBezTo>
                  <a:cubicBezTo>
                    <a:pt x="1014" y="23372"/>
                    <a:pt x="1109" y="23341"/>
                    <a:pt x="1172" y="23277"/>
                  </a:cubicBezTo>
                  <a:cubicBezTo>
                    <a:pt x="1362" y="23182"/>
                    <a:pt x="1394" y="22929"/>
                    <a:pt x="1267" y="22739"/>
                  </a:cubicBezTo>
                  <a:cubicBezTo>
                    <a:pt x="1172" y="22581"/>
                    <a:pt x="1109" y="22422"/>
                    <a:pt x="1109" y="22232"/>
                  </a:cubicBezTo>
                  <a:cubicBezTo>
                    <a:pt x="1077" y="21789"/>
                    <a:pt x="1046" y="21377"/>
                    <a:pt x="1014" y="20934"/>
                  </a:cubicBezTo>
                  <a:cubicBezTo>
                    <a:pt x="1014" y="20712"/>
                    <a:pt x="824" y="20554"/>
                    <a:pt x="602" y="20554"/>
                  </a:cubicBezTo>
                  <a:close/>
                  <a:moveTo>
                    <a:pt x="17137" y="23051"/>
                  </a:moveTo>
                  <a:cubicBezTo>
                    <a:pt x="17115" y="23051"/>
                    <a:pt x="17093" y="23052"/>
                    <a:pt x="17070" y="23056"/>
                  </a:cubicBezTo>
                  <a:cubicBezTo>
                    <a:pt x="16437" y="23182"/>
                    <a:pt x="15740" y="23277"/>
                    <a:pt x="15043" y="23341"/>
                  </a:cubicBezTo>
                  <a:cubicBezTo>
                    <a:pt x="14853" y="23372"/>
                    <a:pt x="14695" y="23562"/>
                    <a:pt x="14695" y="23784"/>
                  </a:cubicBezTo>
                  <a:cubicBezTo>
                    <a:pt x="14727" y="23974"/>
                    <a:pt x="14917" y="24132"/>
                    <a:pt x="15107" y="24132"/>
                  </a:cubicBezTo>
                  <a:lnTo>
                    <a:pt x="15138" y="24132"/>
                  </a:lnTo>
                  <a:cubicBezTo>
                    <a:pt x="15867" y="24037"/>
                    <a:pt x="16564" y="23942"/>
                    <a:pt x="17197" y="23816"/>
                  </a:cubicBezTo>
                  <a:cubicBezTo>
                    <a:pt x="17419" y="23784"/>
                    <a:pt x="17577" y="23594"/>
                    <a:pt x="17514" y="23372"/>
                  </a:cubicBezTo>
                  <a:cubicBezTo>
                    <a:pt x="17485" y="23173"/>
                    <a:pt x="17329" y="23051"/>
                    <a:pt x="17137" y="23051"/>
                  </a:cubicBezTo>
                  <a:close/>
                  <a:moveTo>
                    <a:pt x="2788" y="23277"/>
                  </a:moveTo>
                  <a:cubicBezTo>
                    <a:pt x="2566" y="23277"/>
                    <a:pt x="2376" y="23436"/>
                    <a:pt x="2376" y="23657"/>
                  </a:cubicBezTo>
                  <a:cubicBezTo>
                    <a:pt x="2376" y="23879"/>
                    <a:pt x="2534" y="24069"/>
                    <a:pt x="2756" y="24069"/>
                  </a:cubicBezTo>
                  <a:lnTo>
                    <a:pt x="4814" y="24196"/>
                  </a:lnTo>
                  <a:cubicBezTo>
                    <a:pt x="5036" y="24196"/>
                    <a:pt x="5194" y="24037"/>
                    <a:pt x="5226" y="23816"/>
                  </a:cubicBezTo>
                  <a:cubicBezTo>
                    <a:pt x="5226" y="23594"/>
                    <a:pt x="5068" y="23404"/>
                    <a:pt x="4846" y="23404"/>
                  </a:cubicBezTo>
                  <a:lnTo>
                    <a:pt x="2788" y="23277"/>
                  </a:lnTo>
                  <a:close/>
                  <a:moveTo>
                    <a:pt x="6873" y="23499"/>
                  </a:moveTo>
                  <a:cubicBezTo>
                    <a:pt x="6683" y="23499"/>
                    <a:pt x="6493" y="23657"/>
                    <a:pt x="6461" y="23879"/>
                  </a:cubicBezTo>
                  <a:cubicBezTo>
                    <a:pt x="6461" y="24101"/>
                    <a:pt x="6651" y="24291"/>
                    <a:pt x="6873" y="24291"/>
                  </a:cubicBezTo>
                  <a:cubicBezTo>
                    <a:pt x="7538" y="24322"/>
                    <a:pt x="8235" y="24354"/>
                    <a:pt x="8931" y="24354"/>
                  </a:cubicBezTo>
                  <a:cubicBezTo>
                    <a:pt x="9153" y="24354"/>
                    <a:pt x="9311" y="24196"/>
                    <a:pt x="9311" y="23974"/>
                  </a:cubicBezTo>
                  <a:cubicBezTo>
                    <a:pt x="9343" y="23752"/>
                    <a:pt x="9153" y="23562"/>
                    <a:pt x="8931" y="23562"/>
                  </a:cubicBezTo>
                  <a:cubicBezTo>
                    <a:pt x="8266" y="23562"/>
                    <a:pt x="7570" y="23531"/>
                    <a:pt x="6873" y="23499"/>
                  </a:cubicBezTo>
                  <a:close/>
                  <a:moveTo>
                    <a:pt x="13017" y="23499"/>
                  </a:moveTo>
                  <a:cubicBezTo>
                    <a:pt x="12383" y="23562"/>
                    <a:pt x="11687" y="23562"/>
                    <a:pt x="10990" y="23594"/>
                  </a:cubicBezTo>
                  <a:cubicBezTo>
                    <a:pt x="10768" y="23594"/>
                    <a:pt x="10578" y="23752"/>
                    <a:pt x="10610" y="23974"/>
                  </a:cubicBezTo>
                  <a:cubicBezTo>
                    <a:pt x="10610" y="24196"/>
                    <a:pt x="10768" y="24386"/>
                    <a:pt x="10990" y="24386"/>
                  </a:cubicBezTo>
                  <a:cubicBezTo>
                    <a:pt x="10990" y="24386"/>
                    <a:pt x="10990" y="24386"/>
                    <a:pt x="10990" y="24354"/>
                  </a:cubicBezTo>
                  <a:cubicBezTo>
                    <a:pt x="11718" y="24354"/>
                    <a:pt x="12415" y="24322"/>
                    <a:pt x="13080" y="24291"/>
                  </a:cubicBezTo>
                  <a:cubicBezTo>
                    <a:pt x="13302" y="24291"/>
                    <a:pt x="13460" y="24101"/>
                    <a:pt x="13428" y="23879"/>
                  </a:cubicBezTo>
                  <a:cubicBezTo>
                    <a:pt x="13428" y="23657"/>
                    <a:pt x="13238" y="23499"/>
                    <a:pt x="13017" y="2349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15"/>
            <p:cNvSpPr/>
            <p:nvPr/>
          </p:nvSpPr>
          <p:spPr>
            <a:xfrm>
              <a:off x="1054942" y="3342806"/>
              <a:ext cx="58665" cy="34043"/>
            </a:xfrm>
            <a:custGeom>
              <a:avLst/>
              <a:gdLst/>
              <a:ahLst/>
              <a:cxnLst/>
              <a:rect l="l" t="t" r="r" b="b"/>
              <a:pathLst>
                <a:path w="1837" h="1066" extrusionOk="0">
                  <a:moveTo>
                    <a:pt x="1386" y="1"/>
                  </a:moveTo>
                  <a:cubicBezTo>
                    <a:pt x="1346" y="1"/>
                    <a:pt x="1306" y="7"/>
                    <a:pt x="1267" y="20"/>
                  </a:cubicBezTo>
                  <a:cubicBezTo>
                    <a:pt x="950" y="115"/>
                    <a:pt x="633" y="210"/>
                    <a:pt x="317" y="305"/>
                  </a:cubicBezTo>
                  <a:cubicBezTo>
                    <a:pt x="127" y="369"/>
                    <a:pt x="0" y="559"/>
                    <a:pt x="63" y="780"/>
                  </a:cubicBezTo>
                  <a:cubicBezTo>
                    <a:pt x="95" y="970"/>
                    <a:pt x="253" y="1065"/>
                    <a:pt x="443" y="1065"/>
                  </a:cubicBezTo>
                  <a:lnTo>
                    <a:pt x="538" y="1065"/>
                  </a:lnTo>
                  <a:cubicBezTo>
                    <a:pt x="855" y="970"/>
                    <a:pt x="1204" y="875"/>
                    <a:pt x="1520" y="749"/>
                  </a:cubicBezTo>
                  <a:cubicBezTo>
                    <a:pt x="1710" y="685"/>
                    <a:pt x="1837" y="464"/>
                    <a:pt x="1774" y="274"/>
                  </a:cubicBezTo>
                  <a:cubicBezTo>
                    <a:pt x="1698" y="97"/>
                    <a:pt x="1542" y="1"/>
                    <a:pt x="138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15"/>
            <p:cNvSpPr/>
            <p:nvPr/>
          </p:nvSpPr>
          <p:spPr>
            <a:xfrm>
              <a:off x="521934" y="2452372"/>
              <a:ext cx="848545" cy="878947"/>
            </a:xfrm>
            <a:custGeom>
              <a:avLst/>
              <a:gdLst/>
              <a:ahLst/>
              <a:cxnLst/>
              <a:rect l="l" t="t" r="r" b="b"/>
              <a:pathLst>
                <a:path w="26571" h="27523" extrusionOk="0">
                  <a:moveTo>
                    <a:pt x="2949" y="792"/>
                  </a:moveTo>
                  <a:cubicBezTo>
                    <a:pt x="2969" y="792"/>
                    <a:pt x="2989" y="793"/>
                    <a:pt x="3009" y="794"/>
                  </a:cubicBezTo>
                  <a:cubicBezTo>
                    <a:pt x="10135" y="1142"/>
                    <a:pt x="17323" y="1332"/>
                    <a:pt x="24417" y="1364"/>
                  </a:cubicBezTo>
                  <a:cubicBezTo>
                    <a:pt x="25082" y="1364"/>
                    <a:pt x="25589" y="1870"/>
                    <a:pt x="25621" y="2504"/>
                  </a:cubicBezTo>
                  <a:cubicBezTo>
                    <a:pt x="25779" y="7792"/>
                    <a:pt x="25462" y="13113"/>
                    <a:pt x="24639" y="18750"/>
                  </a:cubicBezTo>
                  <a:cubicBezTo>
                    <a:pt x="24417" y="20270"/>
                    <a:pt x="24132" y="21853"/>
                    <a:pt x="23214" y="23025"/>
                  </a:cubicBezTo>
                  <a:cubicBezTo>
                    <a:pt x="22264" y="24197"/>
                    <a:pt x="20744" y="24799"/>
                    <a:pt x="19540" y="25210"/>
                  </a:cubicBezTo>
                  <a:cubicBezTo>
                    <a:pt x="15909" y="26393"/>
                    <a:pt x="12151" y="26730"/>
                    <a:pt x="8294" y="26730"/>
                  </a:cubicBezTo>
                  <a:cubicBezTo>
                    <a:pt x="6366" y="26730"/>
                    <a:pt x="4413" y="26646"/>
                    <a:pt x="2439" y="26540"/>
                  </a:cubicBezTo>
                  <a:cubicBezTo>
                    <a:pt x="1837" y="26509"/>
                    <a:pt x="1362" y="26034"/>
                    <a:pt x="1299" y="25432"/>
                  </a:cubicBezTo>
                  <a:cubicBezTo>
                    <a:pt x="792" y="18116"/>
                    <a:pt x="951" y="10199"/>
                    <a:pt x="1774" y="1870"/>
                  </a:cubicBezTo>
                  <a:cubicBezTo>
                    <a:pt x="1835" y="1257"/>
                    <a:pt x="2342" y="792"/>
                    <a:pt x="2949" y="792"/>
                  </a:cubicBezTo>
                  <a:close/>
                  <a:moveTo>
                    <a:pt x="2978" y="1"/>
                  </a:moveTo>
                  <a:cubicBezTo>
                    <a:pt x="1960" y="1"/>
                    <a:pt x="1106" y="751"/>
                    <a:pt x="982" y="1775"/>
                  </a:cubicBezTo>
                  <a:cubicBezTo>
                    <a:pt x="159" y="10168"/>
                    <a:pt x="0" y="18148"/>
                    <a:pt x="507" y="25495"/>
                  </a:cubicBezTo>
                  <a:cubicBezTo>
                    <a:pt x="571" y="26477"/>
                    <a:pt x="1394" y="27269"/>
                    <a:pt x="2407" y="27332"/>
                  </a:cubicBezTo>
                  <a:cubicBezTo>
                    <a:pt x="4402" y="27427"/>
                    <a:pt x="6366" y="27522"/>
                    <a:pt x="8329" y="27522"/>
                  </a:cubicBezTo>
                  <a:cubicBezTo>
                    <a:pt x="12225" y="27522"/>
                    <a:pt x="16057" y="27174"/>
                    <a:pt x="19794" y="25939"/>
                  </a:cubicBezTo>
                  <a:cubicBezTo>
                    <a:pt x="21092" y="25527"/>
                    <a:pt x="22771" y="24862"/>
                    <a:pt x="23847" y="23500"/>
                  </a:cubicBezTo>
                  <a:cubicBezTo>
                    <a:pt x="24892" y="22202"/>
                    <a:pt x="25209" y="20492"/>
                    <a:pt x="25431" y="18845"/>
                  </a:cubicBezTo>
                  <a:cubicBezTo>
                    <a:pt x="26254" y="13176"/>
                    <a:pt x="26571" y="7824"/>
                    <a:pt x="26412" y="2504"/>
                  </a:cubicBezTo>
                  <a:cubicBezTo>
                    <a:pt x="26381" y="1427"/>
                    <a:pt x="25494" y="572"/>
                    <a:pt x="24417" y="572"/>
                  </a:cubicBezTo>
                  <a:cubicBezTo>
                    <a:pt x="17323" y="540"/>
                    <a:pt x="10135" y="350"/>
                    <a:pt x="3041" y="2"/>
                  </a:cubicBezTo>
                  <a:cubicBezTo>
                    <a:pt x="3020" y="1"/>
                    <a:pt x="2999" y="1"/>
                    <a:pt x="297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15"/>
            <p:cNvSpPr/>
            <p:nvPr/>
          </p:nvSpPr>
          <p:spPr>
            <a:xfrm>
              <a:off x="1207659" y="2758860"/>
              <a:ext cx="108228" cy="424799"/>
            </a:xfrm>
            <a:custGeom>
              <a:avLst/>
              <a:gdLst/>
              <a:ahLst/>
              <a:cxnLst/>
              <a:rect l="l" t="t" r="r" b="b"/>
              <a:pathLst>
                <a:path w="3389" h="13302" extrusionOk="0">
                  <a:moveTo>
                    <a:pt x="2914" y="1"/>
                  </a:moveTo>
                  <a:cubicBezTo>
                    <a:pt x="2692" y="1"/>
                    <a:pt x="2534" y="191"/>
                    <a:pt x="2534" y="381"/>
                  </a:cubicBezTo>
                  <a:cubicBezTo>
                    <a:pt x="2597" y="3484"/>
                    <a:pt x="2280" y="6588"/>
                    <a:pt x="1647" y="9596"/>
                  </a:cubicBezTo>
                  <a:cubicBezTo>
                    <a:pt x="1425" y="10768"/>
                    <a:pt x="1077" y="11940"/>
                    <a:pt x="222" y="12605"/>
                  </a:cubicBezTo>
                  <a:cubicBezTo>
                    <a:pt x="32" y="12731"/>
                    <a:pt x="0" y="12985"/>
                    <a:pt x="127" y="13143"/>
                  </a:cubicBezTo>
                  <a:cubicBezTo>
                    <a:pt x="190" y="13238"/>
                    <a:pt x="317" y="13301"/>
                    <a:pt x="443" y="13301"/>
                  </a:cubicBezTo>
                  <a:cubicBezTo>
                    <a:pt x="538" y="13301"/>
                    <a:pt x="602" y="13270"/>
                    <a:pt x="665" y="13238"/>
                  </a:cubicBezTo>
                  <a:cubicBezTo>
                    <a:pt x="1742" y="12446"/>
                    <a:pt x="2154" y="11085"/>
                    <a:pt x="2439" y="9786"/>
                  </a:cubicBezTo>
                  <a:cubicBezTo>
                    <a:pt x="3072" y="6683"/>
                    <a:pt x="3389" y="3516"/>
                    <a:pt x="3325" y="381"/>
                  </a:cubicBezTo>
                  <a:cubicBezTo>
                    <a:pt x="3325" y="159"/>
                    <a:pt x="3135" y="1"/>
                    <a:pt x="291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15"/>
            <p:cNvSpPr/>
            <p:nvPr/>
          </p:nvSpPr>
          <p:spPr>
            <a:xfrm>
              <a:off x="1112586" y="3189610"/>
              <a:ext cx="81945" cy="52725"/>
            </a:xfrm>
            <a:custGeom>
              <a:avLst/>
              <a:gdLst/>
              <a:ahLst/>
              <a:cxnLst/>
              <a:rect l="l" t="t" r="r" b="b"/>
              <a:pathLst>
                <a:path w="2566" h="1651" extrusionOk="0">
                  <a:moveTo>
                    <a:pt x="2126" y="1"/>
                  </a:moveTo>
                  <a:cubicBezTo>
                    <a:pt x="2056" y="1"/>
                    <a:pt x="1988" y="22"/>
                    <a:pt x="1932" y="67"/>
                  </a:cubicBezTo>
                  <a:cubicBezTo>
                    <a:pt x="1394" y="384"/>
                    <a:pt x="855" y="637"/>
                    <a:pt x="285" y="890"/>
                  </a:cubicBezTo>
                  <a:cubicBezTo>
                    <a:pt x="95" y="954"/>
                    <a:pt x="0" y="1175"/>
                    <a:pt x="95" y="1397"/>
                  </a:cubicBezTo>
                  <a:cubicBezTo>
                    <a:pt x="159" y="1555"/>
                    <a:pt x="285" y="1650"/>
                    <a:pt x="444" y="1650"/>
                  </a:cubicBezTo>
                  <a:cubicBezTo>
                    <a:pt x="507" y="1650"/>
                    <a:pt x="539" y="1619"/>
                    <a:pt x="570" y="1619"/>
                  </a:cubicBezTo>
                  <a:cubicBezTo>
                    <a:pt x="1204" y="1365"/>
                    <a:pt x="1774" y="1080"/>
                    <a:pt x="2312" y="732"/>
                  </a:cubicBezTo>
                  <a:cubicBezTo>
                    <a:pt x="2534" y="637"/>
                    <a:pt x="2565" y="384"/>
                    <a:pt x="2470" y="193"/>
                  </a:cubicBezTo>
                  <a:cubicBezTo>
                    <a:pt x="2389" y="71"/>
                    <a:pt x="2254" y="1"/>
                    <a:pt x="212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5" name="Google Shape;85;p15"/>
          <p:cNvGrpSpPr/>
          <p:nvPr/>
        </p:nvGrpSpPr>
        <p:grpSpPr>
          <a:xfrm>
            <a:off x="1484766" y="2524483"/>
            <a:ext cx="2591112" cy="881409"/>
            <a:chOff x="1484766" y="2524483"/>
            <a:chExt cx="2591112" cy="881409"/>
          </a:xfrm>
        </p:grpSpPr>
        <p:sp>
          <p:nvSpPr>
            <p:cNvPr id="86" name="Google Shape;86;p15"/>
            <p:cNvSpPr/>
            <p:nvPr/>
          </p:nvSpPr>
          <p:spPr>
            <a:xfrm>
              <a:off x="1487800" y="2632618"/>
              <a:ext cx="2504151" cy="773274"/>
            </a:xfrm>
            <a:custGeom>
              <a:avLst/>
              <a:gdLst/>
              <a:ahLst/>
              <a:cxnLst/>
              <a:rect l="l" t="t" r="r" b="b"/>
              <a:pathLst>
                <a:path w="78414" h="24214" extrusionOk="0">
                  <a:moveTo>
                    <a:pt x="69539" y="1"/>
                  </a:moveTo>
                  <a:cubicBezTo>
                    <a:pt x="69104" y="1"/>
                    <a:pt x="68672" y="12"/>
                    <a:pt x="68247" y="27"/>
                  </a:cubicBezTo>
                  <a:cubicBezTo>
                    <a:pt x="63845" y="153"/>
                    <a:pt x="59443" y="502"/>
                    <a:pt x="55041" y="818"/>
                  </a:cubicBezTo>
                  <a:cubicBezTo>
                    <a:pt x="51769" y="1059"/>
                    <a:pt x="47511" y="1110"/>
                    <a:pt x="42824" y="1110"/>
                  </a:cubicBezTo>
                  <a:cubicBezTo>
                    <a:pt x="39411" y="1110"/>
                    <a:pt x="35772" y="1083"/>
                    <a:pt x="32120" y="1083"/>
                  </a:cubicBezTo>
                  <a:cubicBezTo>
                    <a:pt x="17734" y="1083"/>
                    <a:pt x="3165" y="1501"/>
                    <a:pt x="1584" y="5632"/>
                  </a:cubicBezTo>
                  <a:cubicBezTo>
                    <a:pt x="919" y="7342"/>
                    <a:pt x="507" y="9116"/>
                    <a:pt x="380" y="10952"/>
                  </a:cubicBezTo>
                  <a:cubicBezTo>
                    <a:pt x="190" y="13043"/>
                    <a:pt x="0" y="15196"/>
                    <a:pt x="380" y="17254"/>
                  </a:cubicBezTo>
                  <a:cubicBezTo>
                    <a:pt x="729" y="19345"/>
                    <a:pt x="1679" y="21371"/>
                    <a:pt x="3326" y="22448"/>
                  </a:cubicBezTo>
                  <a:cubicBezTo>
                    <a:pt x="4719" y="23367"/>
                    <a:pt x="6429" y="23430"/>
                    <a:pt x="8076" y="23462"/>
                  </a:cubicBezTo>
                  <a:cubicBezTo>
                    <a:pt x="13238" y="23588"/>
                    <a:pt x="18432" y="23747"/>
                    <a:pt x="23594" y="23873"/>
                  </a:cubicBezTo>
                  <a:cubicBezTo>
                    <a:pt x="29909" y="24046"/>
                    <a:pt x="36230" y="24213"/>
                    <a:pt x="42544" y="24213"/>
                  </a:cubicBezTo>
                  <a:cubicBezTo>
                    <a:pt x="51271" y="24213"/>
                    <a:pt x="59986" y="23894"/>
                    <a:pt x="68659" y="22828"/>
                  </a:cubicBezTo>
                  <a:cubicBezTo>
                    <a:pt x="71414" y="22512"/>
                    <a:pt x="74391" y="21973"/>
                    <a:pt x="76291" y="19661"/>
                  </a:cubicBezTo>
                  <a:cubicBezTo>
                    <a:pt x="78128" y="17413"/>
                    <a:pt x="78381" y="14088"/>
                    <a:pt x="78381" y="11047"/>
                  </a:cubicBezTo>
                  <a:cubicBezTo>
                    <a:pt x="78413" y="7785"/>
                    <a:pt x="78065" y="4175"/>
                    <a:pt x="75943" y="2022"/>
                  </a:cubicBezTo>
                  <a:cubicBezTo>
                    <a:pt x="74236" y="315"/>
                    <a:pt x="71856" y="1"/>
                    <a:pt x="69539" y="1"/>
                  </a:cubicBez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87" name="Google Shape;87;p15"/>
            <p:cNvSpPr/>
            <p:nvPr/>
          </p:nvSpPr>
          <p:spPr>
            <a:xfrm>
              <a:off x="1486778" y="2951912"/>
              <a:ext cx="30370" cy="68916"/>
            </a:xfrm>
            <a:custGeom>
              <a:avLst/>
              <a:gdLst/>
              <a:ahLst/>
              <a:cxnLst/>
              <a:rect l="l" t="t" r="r" b="b"/>
              <a:pathLst>
                <a:path w="951" h="2158" extrusionOk="0">
                  <a:moveTo>
                    <a:pt x="515" y="0"/>
                  </a:moveTo>
                  <a:cubicBezTo>
                    <a:pt x="318" y="0"/>
                    <a:pt x="156" y="150"/>
                    <a:pt x="127" y="353"/>
                  </a:cubicBezTo>
                  <a:cubicBezTo>
                    <a:pt x="96" y="828"/>
                    <a:pt x="64" y="1271"/>
                    <a:pt x="32" y="1746"/>
                  </a:cubicBezTo>
                  <a:cubicBezTo>
                    <a:pt x="1" y="1968"/>
                    <a:pt x="191" y="2158"/>
                    <a:pt x="412" y="2158"/>
                  </a:cubicBezTo>
                  <a:cubicBezTo>
                    <a:pt x="634" y="2158"/>
                    <a:pt x="793" y="1999"/>
                    <a:pt x="824" y="1809"/>
                  </a:cubicBezTo>
                  <a:cubicBezTo>
                    <a:pt x="856" y="1334"/>
                    <a:pt x="888" y="891"/>
                    <a:pt x="919" y="416"/>
                  </a:cubicBezTo>
                  <a:cubicBezTo>
                    <a:pt x="951" y="194"/>
                    <a:pt x="793" y="4"/>
                    <a:pt x="571" y="4"/>
                  </a:cubicBezTo>
                  <a:cubicBezTo>
                    <a:pt x="552" y="2"/>
                    <a:pt x="533" y="0"/>
                    <a:pt x="51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88" name="Google Shape;88;p15"/>
            <p:cNvSpPr/>
            <p:nvPr/>
          </p:nvSpPr>
          <p:spPr>
            <a:xfrm>
              <a:off x="1484766" y="3084509"/>
              <a:ext cx="2080374" cy="316604"/>
            </a:xfrm>
            <a:custGeom>
              <a:avLst/>
              <a:gdLst/>
              <a:ahLst/>
              <a:cxnLst/>
              <a:rect l="l" t="t" r="r" b="b"/>
              <a:pathLst>
                <a:path w="65144" h="9914" extrusionOk="0">
                  <a:moveTo>
                    <a:pt x="380" y="1"/>
                  </a:moveTo>
                  <a:cubicBezTo>
                    <a:pt x="159" y="1"/>
                    <a:pt x="0" y="191"/>
                    <a:pt x="0" y="413"/>
                  </a:cubicBezTo>
                  <a:cubicBezTo>
                    <a:pt x="32" y="1204"/>
                    <a:pt x="95" y="1933"/>
                    <a:pt x="222" y="2629"/>
                  </a:cubicBezTo>
                  <a:cubicBezTo>
                    <a:pt x="254" y="2819"/>
                    <a:pt x="285" y="3041"/>
                    <a:pt x="349" y="3263"/>
                  </a:cubicBezTo>
                  <a:cubicBezTo>
                    <a:pt x="380" y="3453"/>
                    <a:pt x="539" y="3548"/>
                    <a:pt x="729" y="3548"/>
                  </a:cubicBezTo>
                  <a:lnTo>
                    <a:pt x="824" y="3548"/>
                  </a:lnTo>
                  <a:cubicBezTo>
                    <a:pt x="1014" y="3484"/>
                    <a:pt x="1172" y="3294"/>
                    <a:pt x="1109" y="3073"/>
                  </a:cubicBezTo>
                  <a:cubicBezTo>
                    <a:pt x="1077" y="2883"/>
                    <a:pt x="1014" y="2693"/>
                    <a:pt x="982" y="2471"/>
                  </a:cubicBezTo>
                  <a:cubicBezTo>
                    <a:pt x="887" y="1838"/>
                    <a:pt x="824" y="1141"/>
                    <a:pt x="792" y="381"/>
                  </a:cubicBezTo>
                  <a:cubicBezTo>
                    <a:pt x="792" y="159"/>
                    <a:pt x="602" y="1"/>
                    <a:pt x="380" y="1"/>
                  </a:cubicBezTo>
                  <a:close/>
                  <a:moveTo>
                    <a:pt x="1736" y="5350"/>
                  </a:moveTo>
                  <a:cubicBezTo>
                    <a:pt x="1663" y="5350"/>
                    <a:pt x="1588" y="5371"/>
                    <a:pt x="1521" y="5416"/>
                  </a:cubicBezTo>
                  <a:cubicBezTo>
                    <a:pt x="1331" y="5511"/>
                    <a:pt x="1267" y="5765"/>
                    <a:pt x="1394" y="5955"/>
                  </a:cubicBezTo>
                  <a:cubicBezTo>
                    <a:pt x="1901" y="6873"/>
                    <a:pt x="2566" y="7570"/>
                    <a:pt x="3326" y="8045"/>
                  </a:cubicBezTo>
                  <a:lnTo>
                    <a:pt x="3421" y="8108"/>
                  </a:lnTo>
                  <a:cubicBezTo>
                    <a:pt x="3484" y="8140"/>
                    <a:pt x="3547" y="8171"/>
                    <a:pt x="3611" y="8171"/>
                  </a:cubicBezTo>
                  <a:cubicBezTo>
                    <a:pt x="3737" y="8171"/>
                    <a:pt x="3864" y="8108"/>
                    <a:pt x="3959" y="7981"/>
                  </a:cubicBezTo>
                  <a:cubicBezTo>
                    <a:pt x="4054" y="7791"/>
                    <a:pt x="3991" y="7538"/>
                    <a:pt x="3832" y="7443"/>
                  </a:cubicBezTo>
                  <a:lnTo>
                    <a:pt x="3769" y="7380"/>
                  </a:lnTo>
                  <a:cubicBezTo>
                    <a:pt x="3104" y="6968"/>
                    <a:pt x="2534" y="6366"/>
                    <a:pt x="2059" y="5543"/>
                  </a:cubicBezTo>
                  <a:cubicBezTo>
                    <a:pt x="1998" y="5420"/>
                    <a:pt x="1870" y="5350"/>
                    <a:pt x="1736" y="5350"/>
                  </a:cubicBezTo>
                  <a:close/>
                  <a:moveTo>
                    <a:pt x="6246" y="8231"/>
                  </a:moveTo>
                  <a:cubicBezTo>
                    <a:pt x="6044" y="8231"/>
                    <a:pt x="5859" y="8381"/>
                    <a:pt x="5859" y="8583"/>
                  </a:cubicBezTo>
                  <a:cubicBezTo>
                    <a:pt x="5828" y="8805"/>
                    <a:pt x="5986" y="8995"/>
                    <a:pt x="6176" y="9027"/>
                  </a:cubicBezTo>
                  <a:cubicBezTo>
                    <a:pt x="6873" y="9122"/>
                    <a:pt x="7538" y="9122"/>
                    <a:pt x="8298" y="9153"/>
                  </a:cubicBezTo>
                  <a:lnTo>
                    <a:pt x="9026" y="9185"/>
                  </a:lnTo>
                  <a:cubicBezTo>
                    <a:pt x="9248" y="9185"/>
                    <a:pt x="9406" y="8995"/>
                    <a:pt x="9406" y="8773"/>
                  </a:cubicBezTo>
                  <a:cubicBezTo>
                    <a:pt x="9438" y="8552"/>
                    <a:pt x="9248" y="8393"/>
                    <a:pt x="9026" y="8393"/>
                  </a:cubicBezTo>
                  <a:lnTo>
                    <a:pt x="8329" y="8362"/>
                  </a:lnTo>
                  <a:cubicBezTo>
                    <a:pt x="7601" y="8330"/>
                    <a:pt x="6936" y="8330"/>
                    <a:pt x="6303" y="8235"/>
                  </a:cubicBezTo>
                  <a:cubicBezTo>
                    <a:pt x="6284" y="8232"/>
                    <a:pt x="6265" y="8231"/>
                    <a:pt x="6246" y="8231"/>
                  </a:cubicBezTo>
                  <a:close/>
                  <a:moveTo>
                    <a:pt x="64757" y="8199"/>
                  </a:moveTo>
                  <a:cubicBezTo>
                    <a:pt x="64738" y="8199"/>
                    <a:pt x="64719" y="8200"/>
                    <a:pt x="64700" y="8203"/>
                  </a:cubicBezTo>
                  <a:cubicBezTo>
                    <a:pt x="63782" y="8267"/>
                    <a:pt x="62864" y="8362"/>
                    <a:pt x="61945" y="8425"/>
                  </a:cubicBezTo>
                  <a:cubicBezTo>
                    <a:pt x="61723" y="8457"/>
                    <a:pt x="61533" y="8647"/>
                    <a:pt x="61565" y="8868"/>
                  </a:cubicBezTo>
                  <a:cubicBezTo>
                    <a:pt x="61597" y="9058"/>
                    <a:pt x="61755" y="9217"/>
                    <a:pt x="61977" y="9217"/>
                  </a:cubicBezTo>
                  <a:lnTo>
                    <a:pt x="62008" y="9217"/>
                  </a:lnTo>
                  <a:cubicBezTo>
                    <a:pt x="62927" y="9153"/>
                    <a:pt x="63845" y="9058"/>
                    <a:pt x="64764" y="8963"/>
                  </a:cubicBezTo>
                  <a:cubicBezTo>
                    <a:pt x="64985" y="8963"/>
                    <a:pt x="65144" y="8773"/>
                    <a:pt x="65144" y="8552"/>
                  </a:cubicBezTo>
                  <a:cubicBezTo>
                    <a:pt x="65115" y="8349"/>
                    <a:pt x="64953" y="8199"/>
                    <a:pt x="64757" y="8199"/>
                  </a:cubicBezTo>
                  <a:close/>
                  <a:moveTo>
                    <a:pt x="11813" y="8457"/>
                  </a:moveTo>
                  <a:cubicBezTo>
                    <a:pt x="11591" y="8457"/>
                    <a:pt x="11433" y="8615"/>
                    <a:pt x="11401" y="8837"/>
                  </a:cubicBezTo>
                  <a:cubicBezTo>
                    <a:pt x="11401" y="9058"/>
                    <a:pt x="11591" y="9248"/>
                    <a:pt x="11813" y="9248"/>
                  </a:cubicBezTo>
                  <a:lnTo>
                    <a:pt x="14600" y="9312"/>
                  </a:lnTo>
                  <a:cubicBezTo>
                    <a:pt x="14822" y="9312"/>
                    <a:pt x="14980" y="9153"/>
                    <a:pt x="14980" y="8932"/>
                  </a:cubicBezTo>
                  <a:cubicBezTo>
                    <a:pt x="15012" y="8710"/>
                    <a:pt x="14822" y="8520"/>
                    <a:pt x="14600" y="8520"/>
                  </a:cubicBezTo>
                  <a:lnTo>
                    <a:pt x="11813" y="8457"/>
                  </a:lnTo>
                  <a:close/>
                  <a:moveTo>
                    <a:pt x="17345" y="8611"/>
                  </a:moveTo>
                  <a:cubicBezTo>
                    <a:pt x="17170" y="8611"/>
                    <a:pt x="17004" y="8790"/>
                    <a:pt x="16975" y="8995"/>
                  </a:cubicBezTo>
                  <a:cubicBezTo>
                    <a:pt x="16975" y="9217"/>
                    <a:pt x="17165" y="9375"/>
                    <a:pt x="17387" y="9407"/>
                  </a:cubicBezTo>
                  <a:lnTo>
                    <a:pt x="20174" y="9470"/>
                  </a:lnTo>
                  <a:cubicBezTo>
                    <a:pt x="20395" y="9470"/>
                    <a:pt x="20554" y="9312"/>
                    <a:pt x="20554" y="9090"/>
                  </a:cubicBezTo>
                  <a:cubicBezTo>
                    <a:pt x="20585" y="8868"/>
                    <a:pt x="20395" y="8678"/>
                    <a:pt x="20174" y="8678"/>
                  </a:cubicBezTo>
                  <a:lnTo>
                    <a:pt x="17387" y="8615"/>
                  </a:lnTo>
                  <a:cubicBezTo>
                    <a:pt x="17373" y="8613"/>
                    <a:pt x="17359" y="8611"/>
                    <a:pt x="17345" y="8611"/>
                  </a:cubicBezTo>
                  <a:close/>
                  <a:moveTo>
                    <a:pt x="59215" y="8642"/>
                  </a:moveTo>
                  <a:cubicBezTo>
                    <a:pt x="59196" y="8642"/>
                    <a:pt x="59177" y="8644"/>
                    <a:pt x="59158" y="8647"/>
                  </a:cubicBezTo>
                  <a:cubicBezTo>
                    <a:pt x="58240" y="8710"/>
                    <a:pt x="57290" y="8742"/>
                    <a:pt x="56371" y="8805"/>
                  </a:cubicBezTo>
                  <a:cubicBezTo>
                    <a:pt x="56150" y="8805"/>
                    <a:pt x="55991" y="8995"/>
                    <a:pt x="55991" y="9217"/>
                  </a:cubicBezTo>
                  <a:cubicBezTo>
                    <a:pt x="56023" y="9407"/>
                    <a:pt x="56181" y="9597"/>
                    <a:pt x="56403" y="9597"/>
                  </a:cubicBezTo>
                  <a:cubicBezTo>
                    <a:pt x="57353" y="9533"/>
                    <a:pt x="58272" y="9470"/>
                    <a:pt x="59190" y="9438"/>
                  </a:cubicBezTo>
                  <a:cubicBezTo>
                    <a:pt x="59412" y="9407"/>
                    <a:pt x="59602" y="9217"/>
                    <a:pt x="59570" y="8995"/>
                  </a:cubicBezTo>
                  <a:cubicBezTo>
                    <a:pt x="59570" y="8792"/>
                    <a:pt x="59411" y="8642"/>
                    <a:pt x="59215" y="8642"/>
                  </a:cubicBezTo>
                  <a:close/>
                  <a:moveTo>
                    <a:pt x="22961" y="8742"/>
                  </a:moveTo>
                  <a:cubicBezTo>
                    <a:pt x="22739" y="8742"/>
                    <a:pt x="22580" y="8932"/>
                    <a:pt x="22549" y="9122"/>
                  </a:cubicBezTo>
                  <a:cubicBezTo>
                    <a:pt x="22549" y="9343"/>
                    <a:pt x="22739" y="9533"/>
                    <a:pt x="22961" y="9533"/>
                  </a:cubicBezTo>
                  <a:lnTo>
                    <a:pt x="25747" y="9628"/>
                  </a:lnTo>
                  <a:cubicBezTo>
                    <a:pt x="25969" y="9628"/>
                    <a:pt x="26127" y="9438"/>
                    <a:pt x="26127" y="9217"/>
                  </a:cubicBezTo>
                  <a:cubicBezTo>
                    <a:pt x="26159" y="8995"/>
                    <a:pt x="25969" y="8837"/>
                    <a:pt x="25747" y="8837"/>
                  </a:cubicBezTo>
                  <a:lnTo>
                    <a:pt x="22961" y="8742"/>
                  </a:lnTo>
                  <a:close/>
                  <a:moveTo>
                    <a:pt x="28492" y="8896"/>
                  </a:moveTo>
                  <a:cubicBezTo>
                    <a:pt x="28313" y="8896"/>
                    <a:pt x="28123" y="9075"/>
                    <a:pt x="28123" y="9280"/>
                  </a:cubicBezTo>
                  <a:cubicBezTo>
                    <a:pt x="28123" y="9502"/>
                    <a:pt x="28313" y="9692"/>
                    <a:pt x="28534" y="9692"/>
                  </a:cubicBezTo>
                  <a:cubicBezTo>
                    <a:pt x="29453" y="9723"/>
                    <a:pt x="30371" y="9723"/>
                    <a:pt x="31321" y="9755"/>
                  </a:cubicBezTo>
                  <a:cubicBezTo>
                    <a:pt x="31543" y="9755"/>
                    <a:pt x="31701" y="9597"/>
                    <a:pt x="31701" y="9375"/>
                  </a:cubicBezTo>
                  <a:cubicBezTo>
                    <a:pt x="31701" y="9153"/>
                    <a:pt x="31543" y="8963"/>
                    <a:pt x="31321" y="8963"/>
                  </a:cubicBezTo>
                  <a:cubicBezTo>
                    <a:pt x="30403" y="8932"/>
                    <a:pt x="29453" y="8932"/>
                    <a:pt x="28534" y="8900"/>
                  </a:cubicBezTo>
                  <a:cubicBezTo>
                    <a:pt x="28520" y="8898"/>
                    <a:pt x="28506" y="8896"/>
                    <a:pt x="28492" y="8896"/>
                  </a:cubicBezTo>
                  <a:close/>
                  <a:moveTo>
                    <a:pt x="53633" y="8928"/>
                  </a:moveTo>
                  <a:cubicBezTo>
                    <a:pt x="53617" y="8928"/>
                    <a:pt x="53601" y="8929"/>
                    <a:pt x="53585" y="8932"/>
                  </a:cubicBezTo>
                  <a:cubicBezTo>
                    <a:pt x="52666" y="8963"/>
                    <a:pt x="51748" y="8995"/>
                    <a:pt x="50829" y="8995"/>
                  </a:cubicBezTo>
                  <a:cubicBezTo>
                    <a:pt x="50608" y="9027"/>
                    <a:pt x="50418" y="9185"/>
                    <a:pt x="50418" y="9407"/>
                  </a:cubicBezTo>
                  <a:cubicBezTo>
                    <a:pt x="50449" y="9628"/>
                    <a:pt x="50608" y="9787"/>
                    <a:pt x="50829" y="9787"/>
                  </a:cubicBezTo>
                  <a:cubicBezTo>
                    <a:pt x="51779" y="9787"/>
                    <a:pt x="52698" y="9755"/>
                    <a:pt x="53616" y="9723"/>
                  </a:cubicBezTo>
                  <a:cubicBezTo>
                    <a:pt x="53838" y="9692"/>
                    <a:pt x="54028" y="9502"/>
                    <a:pt x="53996" y="9312"/>
                  </a:cubicBezTo>
                  <a:cubicBezTo>
                    <a:pt x="53996" y="9106"/>
                    <a:pt x="53833" y="8928"/>
                    <a:pt x="53633" y="8928"/>
                  </a:cubicBezTo>
                  <a:close/>
                  <a:moveTo>
                    <a:pt x="34108" y="9027"/>
                  </a:moveTo>
                  <a:cubicBezTo>
                    <a:pt x="33886" y="9027"/>
                    <a:pt x="33728" y="9185"/>
                    <a:pt x="33696" y="9407"/>
                  </a:cubicBezTo>
                  <a:cubicBezTo>
                    <a:pt x="33696" y="9628"/>
                    <a:pt x="33886" y="9818"/>
                    <a:pt x="34108" y="9818"/>
                  </a:cubicBezTo>
                  <a:cubicBezTo>
                    <a:pt x="35026" y="9818"/>
                    <a:pt x="35945" y="9850"/>
                    <a:pt x="36895" y="9850"/>
                  </a:cubicBezTo>
                  <a:cubicBezTo>
                    <a:pt x="37117" y="9850"/>
                    <a:pt x="37275" y="9692"/>
                    <a:pt x="37307" y="9470"/>
                  </a:cubicBezTo>
                  <a:cubicBezTo>
                    <a:pt x="37307" y="9248"/>
                    <a:pt x="37117" y="9058"/>
                    <a:pt x="36895" y="9058"/>
                  </a:cubicBezTo>
                  <a:cubicBezTo>
                    <a:pt x="35977" y="9058"/>
                    <a:pt x="35026" y="9027"/>
                    <a:pt x="34108" y="9027"/>
                  </a:cubicBezTo>
                  <a:close/>
                  <a:moveTo>
                    <a:pt x="48042" y="9058"/>
                  </a:moveTo>
                  <a:cubicBezTo>
                    <a:pt x="47092" y="9090"/>
                    <a:pt x="46174" y="9090"/>
                    <a:pt x="45256" y="9090"/>
                  </a:cubicBezTo>
                  <a:cubicBezTo>
                    <a:pt x="45034" y="9090"/>
                    <a:pt x="44844" y="9280"/>
                    <a:pt x="44844" y="9502"/>
                  </a:cubicBezTo>
                  <a:cubicBezTo>
                    <a:pt x="44844" y="9723"/>
                    <a:pt x="45034" y="9882"/>
                    <a:pt x="45256" y="9882"/>
                  </a:cubicBezTo>
                  <a:cubicBezTo>
                    <a:pt x="46174" y="9882"/>
                    <a:pt x="47124" y="9882"/>
                    <a:pt x="48042" y="9850"/>
                  </a:cubicBezTo>
                  <a:cubicBezTo>
                    <a:pt x="48264" y="9850"/>
                    <a:pt x="48454" y="9660"/>
                    <a:pt x="48422" y="9470"/>
                  </a:cubicBezTo>
                  <a:cubicBezTo>
                    <a:pt x="48422" y="9248"/>
                    <a:pt x="48264" y="9058"/>
                    <a:pt x="48042" y="9058"/>
                  </a:cubicBezTo>
                  <a:close/>
                  <a:moveTo>
                    <a:pt x="39682" y="9090"/>
                  </a:moveTo>
                  <a:cubicBezTo>
                    <a:pt x="39460" y="9090"/>
                    <a:pt x="39270" y="9280"/>
                    <a:pt x="39270" y="9502"/>
                  </a:cubicBezTo>
                  <a:cubicBezTo>
                    <a:pt x="39270" y="9692"/>
                    <a:pt x="39460" y="9882"/>
                    <a:pt x="39682" y="9882"/>
                  </a:cubicBezTo>
                  <a:cubicBezTo>
                    <a:pt x="40600" y="9882"/>
                    <a:pt x="41550" y="9913"/>
                    <a:pt x="42469" y="9913"/>
                  </a:cubicBezTo>
                  <a:cubicBezTo>
                    <a:pt x="42690" y="9913"/>
                    <a:pt x="42849" y="9723"/>
                    <a:pt x="42849" y="9502"/>
                  </a:cubicBezTo>
                  <a:cubicBezTo>
                    <a:pt x="42849" y="9280"/>
                    <a:pt x="42690" y="9122"/>
                    <a:pt x="42469" y="9122"/>
                  </a:cubicBezTo>
                  <a:cubicBezTo>
                    <a:pt x="41550" y="9122"/>
                    <a:pt x="40600" y="9090"/>
                    <a:pt x="39682" y="909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89" name="Google Shape;89;p15"/>
            <p:cNvSpPr/>
            <p:nvPr/>
          </p:nvSpPr>
          <p:spPr>
            <a:xfrm>
              <a:off x="3627882" y="3331182"/>
              <a:ext cx="70832" cy="30498"/>
            </a:xfrm>
            <a:custGeom>
              <a:avLst/>
              <a:gdLst/>
              <a:ahLst/>
              <a:cxnLst/>
              <a:rect l="l" t="t" r="r" b="b"/>
              <a:pathLst>
                <a:path w="2218" h="955" extrusionOk="0">
                  <a:moveTo>
                    <a:pt x="1798" y="0"/>
                  </a:moveTo>
                  <a:cubicBezTo>
                    <a:pt x="1780" y="0"/>
                    <a:pt x="1761" y="1"/>
                    <a:pt x="1742" y="4"/>
                  </a:cubicBezTo>
                  <a:cubicBezTo>
                    <a:pt x="1267" y="67"/>
                    <a:pt x="824" y="131"/>
                    <a:pt x="349" y="162"/>
                  </a:cubicBezTo>
                  <a:cubicBezTo>
                    <a:pt x="159" y="194"/>
                    <a:pt x="0" y="384"/>
                    <a:pt x="0" y="606"/>
                  </a:cubicBezTo>
                  <a:cubicBezTo>
                    <a:pt x="32" y="828"/>
                    <a:pt x="222" y="954"/>
                    <a:pt x="412" y="954"/>
                  </a:cubicBezTo>
                  <a:lnTo>
                    <a:pt x="444" y="954"/>
                  </a:lnTo>
                  <a:cubicBezTo>
                    <a:pt x="919" y="891"/>
                    <a:pt x="1362" y="859"/>
                    <a:pt x="1837" y="796"/>
                  </a:cubicBezTo>
                  <a:cubicBezTo>
                    <a:pt x="2059" y="764"/>
                    <a:pt x="2217" y="574"/>
                    <a:pt x="2185" y="352"/>
                  </a:cubicBezTo>
                  <a:cubicBezTo>
                    <a:pt x="2156" y="150"/>
                    <a:pt x="1995" y="0"/>
                    <a:pt x="179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90" name="Google Shape;90;p15"/>
            <p:cNvSpPr/>
            <p:nvPr/>
          </p:nvSpPr>
          <p:spPr>
            <a:xfrm>
              <a:off x="1546466" y="2524483"/>
              <a:ext cx="2529412" cy="798726"/>
            </a:xfrm>
            <a:custGeom>
              <a:avLst/>
              <a:gdLst/>
              <a:ahLst/>
              <a:cxnLst/>
              <a:rect l="l" t="t" r="r" b="b"/>
              <a:pathLst>
                <a:path w="79205" h="25011" extrusionOk="0">
                  <a:moveTo>
                    <a:pt x="69916" y="789"/>
                  </a:moveTo>
                  <a:cubicBezTo>
                    <a:pt x="72134" y="789"/>
                    <a:pt x="74443" y="1094"/>
                    <a:pt x="76038" y="2716"/>
                  </a:cubicBezTo>
                  <a:cubicBezTo>
                    <a:pt x="78160" y="4806"/>
                    <a:pt x="78413" y="8480"/>
                    <a:pt x="78381" y="11425"/>
                  </a:cubicBezTo>
                  <a:cubicBezTo>
                    <a:pt x="78381" y="14370"/>
                    <a:pt x="78128" y="17632"/>
                    <a:pt x="76354" y="19817"/>
                  </a:cubicBezTo>
                  <a:cubicBezTo>
                    <a:pt x="74581" y="22002"/>
                    <a:pt x="71636" y="22541"/>
                    <a:pt x="69007" y="22857"/>
                  </a:cubicBezTo>
                  <a:cubicBezTo>
                    <a:pt x="60379" y="23899"/>
                    <a:pt x="51635" y="24213"/>
                    <a:pt x="42945" y="24213"/>
                  </a:cubicBezTo>
                  <a:cubicBezTo>
                    <a:pt x="36580" y="24213"/>
                    <a:pt x="30245" y="24045"/>
                    <a:pt x="24005" y="23871"/>
                  </a:cubicBezTo>
                  <a:lnTo>
                    <a:pt x="8488" y="23491"/>
                  </a:lnTo>
                  <a:cubicBezTo>
                    <a:pt x="6967" y="23427"/>
                    <a:pt x="5289" y="23396"/>
                    <a:pt x="3927" y="22509"/>
                  </a:cubicBezTo>
                  <a:cubicBezTo>
                    <a:pt x="2534" y="21622"/>
                    <a:pt x="1520" y="19817"/>
                    <a:pt x="1140" y="17600"/>
                  </a:cubicBezTo>
                  <a:cubicBezTo>
                    <a:pt x="792" y="15542"/>
                    <a:pt x="982" y="13420"/>
                    <a:pt x="1140" y="11393"/>
                  </a:cubicBezTo>
                  <a:cubicBezTo>
                    <a:pt x="1299" y="9588"/>
                    <a:pt x="1710" y="7846"/>
                    <a:pt x="2344" y="6168"/>
                  </a:cubicBezTo>
                  <a:cubicBezTo>
                    <a:pt x="3850" y="2290"/>
                    <a:pt x="18652" y="1877"/>
                    <a:pt x="32525" y="1877"/>
                  </a:cubicBezTo>
                  <a:cubicBezTo>
                    <a:pt x="34401" y="1877"/>
                    <a:pt x="36260" y="1885"/>
                    <a:pt x="38066" y="1892"/>
                  </a:cubicBezTo>
                  <a:cubicBezTo>
                    <a:pt x="39986" y="1902"/>
                    <a:pt x="41877" y="1911"/>
                    <a:pt x="43703" y="1911"/>
                  </a:cubicBezTo>
                  <a:cubicBezTo>
                    <a:pt x="48202" y="1911"/>
                    <a:pt x="52308" y="1855"/>
                    <a:pt x="55484" y="1607"/>
                  </a:cubicBezTo>
                  <a:cubicBezTo>
                    <a:pt x="59791" y="1291"/>
                    <a:pt x="64257" y="974"/>
                    <a:pt x="68659" y="816"/>
                  </a:cubicBezTo>
                  <a:cubicBezTo>
                    <a:pt x="69071" y="800"/>
                    <a:pt x="69492" y="789"/>
                    <a:pt x="69916" y="789"/>
                  </a:cubicBezTo>
                  <a:close/>
                  <a:moveTo>
                    <a:pt x="69854" y="0"/>
                  </a:moveTo>
                  <a:cubicBezTo>
                    <a:pt x="69441" y="0"/>
                    <a:pt x="69030" y="10"/>
                    <a:pt x="68627" y="24"/>
                  </a:cubicBezTo>
                  <a:cubicBezTo>
                    <a:pt x="64225" y="182"/>
                    <a:pt x="59760" y="499"/>
                    <a:pt x="55421" y="816"/>
                  </a:cubicBezTo>
                  <a:cubicBezTo>
                    <a:pt x="52267" y="1064"/>
                    <a:pt x="48184" y="1119"/>
                    <a:pt x="43696" y="1119"/>
                  </a:cubicBezTo>
                  <a:cubicBezTo>
                    <a:pt x="41874" y="1119"/>
                    <a:pt x="39986" y="1110"/>
                    <a:pt x="38066" y="1101"/>
                  </a:cubicBezTo>
                  <a:cubicBezTo>
                    <a:pt x="36153" y="1094"/>
                    <a:pt x="34233" y="1087"/>
                    <a:pt x="32328" y="1087"/>
                  </a:cubicBezTo>
                  <a:cubicBezTo>
                    <a:pt x="17304" y="1087"/>
                    <a:pt x="3274" y="1530"/>
                    <a:pt x="1615" y="5914"/>
                  </a:cubicBezTo>
                  <a:cubicBezTo>
                    <a:pt x="950" y="7625"/>
                    <a:pt x="539" y="9461"/>
                    <a:pt x="349" y="11330"/>
                  </a:cubicBezTo>
                  <a:cubicBezTo>
                    <a:pt x="190" y="13420"/>
                    <a:pt x="0" y="15605"/>
                    <a:pt x="380" y="17727"/>
                  </a:cubicBezTo>
                  <a:cubicBezTo>
                    <a:pt x="792" y="20165"/>
                    <a:pt x="1932" y="22161"/>
                    <a:pt x="3484" y="23174"/>
                  </a:cubicBezTo>
                  <a:cubicBezTo>
                    <a:pt x="5036" y="24187"/>
                    <a:pt x="6936" y="24219"/>
                    <a:pt x="8456" y="24282"/>
                  </a:cubicBezTo>
                  <a:lnTo>
                    <a:pt x="23974" y="24662"/>
                  </a:lnTo>
                  <a:cubicBezTo>
                    <a:pt x="30244" y="24852"/>
                    <a:pt x="36578" y="25011"/>
                    <a:pt x="42975" y="25011"/>
                  </a:cubicBezTo>
                  <a:cubicBezTo>
                    <a:pt x="51684" y="25011"/>
                    <a:pt x="60457" y="24694"/>
                    <a:pt x="69102" y="23649"/>
                  </a:cubicBezTo>
                  <a:cubicBezTo>
                    <a:pt x="71889" y="23301"/>
                    <a:pt x="74993" y="22731"/>
                    <a:pt x="76988" y="20324"/>
                  </a:cubicBezTo>
                  <a:cubicBezTo>
                    <a:pt x="78888" y="17949"/>
                    <a:pt x="79173" y="14497"/>
                    <a:pt x="79173" y="11456"/>
                  </a:cubicBezTo>
                  <a:cubicBezTo>
                    <a:pt x="79205" y="8321"/>
                    <a:pt x="78920" y="4458"/>
                    <a:pt x="76608" y="2146"/>
                  </a:cubicBezTo>
                  <a:cubicBezTo>
                    <a:pt x="74770" y="335"/>
                    <a:pt x="72262" y="0"/>
                    <a:pt x="6985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91" name="Google Shape;91;p15"/>
            <p:cNvSpPr/>
            <p:nvPr/>
          </p:nvSpPr>
          <p:spPr>
            <a:xfrm>
              <a:off x="3879696" y="2714853"/>
              <a:ext cx="132530" cy="449581"/>
            </a:xfrm>
            <a:custGeom>
              <a:avLst/>
              <a:gdLst/>
              <a:ahLst/>
              <a:cxnLst/>
              <a:rect l="l" t="t" r="r" b="b"/>
              <a:pathLst>
                <a:path w="4150" h="14078" extrusionOk="0">
                  <a:moveTo>
                    <a:pt x="2731" y="0"/>
                  </a:moveTo>
                  <a:cubicBezTo>
                    <a:pt x="2697" y="0"/>
                    <a:pt x="2662" y="6"/>
                    <a:pt x="2629" y="17"/>
                  </a:cubicBezTo>
                  <a:cubicBezTo>
                    <a:pt x="2408" y="48"/>
                    <a:pt x="2281" y="270"/>
                    <a:pt x="2313" y="492"/>
                  </a:cubicBezTo>
                  <a:cubicBezTo>
                    <a:pt x="2819" y="2740"/>
                    <a:pt x="3358" y="5115"/>
                    <a:pt x="3199" y="7459"/>
                  </a:cubicBezTo>
                  <a:cubicBezTo>
                    <a:pt x="3009" y="10024"/>
                    <a:pt x="1901" y="12178"/>
                    <a:pt x="222" y="13349"/>
                  </a:cubicBezTo>
                  <a:cubicBezTo>
                    <a:pt x="32" y="13476"/>
                    <a:pt x="1" y="13729"/>
                    <a:pt x="127" y="13888"/>
                  </a:cubicBezTo>
                  <a:cubicBezTo>
                    <a:pt x="191" y="14014"/>
                    <a:pt x="317" y="14078"/>
                    <a:pt x="444" y="14078"/>
                  </a:cubicBezTo>
                  <a:cubicBezTo>
                    <a:pt x="507" y="14078"/>
                    <a:pt x="603" y="14046"/>
                    <a:pt x="666" y="13983"/>
                  </a:cubicBezTo>
                  <a:cubicBezTo>
                    <a:pt x="2566" y="12684"/>
                    <a:pt x="3769" y="10309"/>
                    <a:pt x="3991" y="7522"/>
                  </a:cubicBezTo>
                  <a:cubicBezTo>
                    <a:pt x="4149" y="5052"/>
                    <a:pt x="3611" y="2645"/>
                    <a:pt x="3104" y="302"/>
                  </a:cubicBezTo>
                  <a:cubicBezTo>
                    <a:pt x="3052" y="119"/>
                    <a:pt x="2892" y="0"/>
                    <a:pt x="273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92" name="Google Shape;92;p15"/>
            <p:cNvSpPr/>
            <p:nvPr/>
          </p:nvSpPr>
          <p:spPr>
            <a:xfrm>
              <a:off x="3822052" y="3158984"/>
              <a:ext cx="60708" cy="41867"/>
            </a:xfrm>
            <a:custGeom>
              <a:avLst/>
              <a:gdLst/>
              <a:ahLst/>
              <a:cxnLst/>
              <a:rect l="l" t="t" r="r" b="b"/>
              <a:pathLst>
                <a:path w="1901" h="1311" extrusionOk="0">
                  <a:moveTo>
                    <a:pt x="1456" y="0"/>
                  </a:moveTo>
                  <a:cubicBezTo>
                    <a:pt x="1391" y="0"/>
                    <a:pt x="1326" y="15"/>
                    <a:pt x="1267" y="44"/>
                  </a:cubicBezTo>
                  <a:lnTo>
                    <a:pt x="286" y="551"/>
                  </a:lnTo>
                  <a:cubicBezTo>
                    <a:pt x="96" y="677"/>
                    <a:pt x="1" y="899"/>
                    <a:pt x="127" y="1089"/>
                  </a:cubicBezTo>
                  <a:cubicBezTo>
                    <a:pt x="191" y="1248"/>
                    <a:pt x="317" y="1311"/>
                    <a:pt x="476" y="1311"/>
                  </a:cubicBezTo>
                  <a:cubicBezTo>
                    <a:pt x="539" y="1311"/>
                    <a:pt x="602" y="1279"/>
                    <a:pt x="666" y="1248"/>
                  </a:cubicBezTo>
                  <a:lnTo>
                    <a:pt x="1647" y="741"/>
                  </a:lnTo>
                  <a:cubicBezTo>
                    <a:pt x="1837" y="646"/>
                    <a:pt x="1901" y="392"/>
                    <a:pt x="1806" y="202"/>
                  </a:cubicBezTo>
                  <a:cubicBezTo>
                    <a:pt x="1740" y="71"/>
                    <a:pt x="1599" y="0"/>
                    <a:pt x="145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</p:grpSp>
      <p:grpSp>
        <p:nvGrpSpPr>
          <p:cNvPr id="93" name="Google Shape;93;p15"/>
          <p:cNvGrpSpPr/>
          <p:nvPr/>
        </p:nvGrpSpPr>
        <p:grpSpPr>
          <a:xfrm>
            <a:off x="1522195" y="3783265"/>
            <a:ext cx="2639653" cy="854328"/>
            <a:chOff x="1522195" y="3783265"/>
            <a:chExt cx="2639653" cy="854328"/>
          </a:xfrm>
        </p:grpSpPr>
        <p:sp>
          <p:nvSpPr>
            <p:cNvPr id="94" name="Google Shape;94;p15"/>
            <p:cNvSpPr/>
            <p:nvPr/>
          </p:nvSpPr>
          <p:spPr>
            <a:xfrm>
              <a:off x="1530275" y="3891463"/>
              <a:ext cx="2547615" cy="746129"/>
            </a:xfrm>
            <a:custGeom>
              <a:avLst/>
              <a:gdLst/>
              <a:ahLst/>
              <a:cxnLst/>
              <a:rect l="l" t="t" r="r" b="b"/>
              <a:pathLst>
                <a:path w="79775" h="23364" extrusionOk="0">
                  <a:moveTo>
                    <a:pt x="71270" y="1"/>
                  </a:moveTo>
                  <a:cubicBezTo>
                    <a:pt x="70141" y="1"/>
                    <a:pt x="69009" y="113"/>
                    <a:pt x="67899" y="226"/>
                  </a:cubicBezTo>
                  <a:cubicBezTo>
                    <a:pt x="56245" y="1461"/>
                    <a:pt x="44559" y="2222"/>
                    <a:pt x="32841" y="2602"/>
                  </a:cubicBezTo>
                  <a:cubicBezTo>
                    <a:pt x="27933" y="2733"/>
                    <a:pt x="23002" y="2799"/>
                    <a:pt x="18068" y="2799"/>
                  </a:cubicBezTo>
                  <a:cubicBezTo>
                    <a:pt x="17081" y="2799"/>
                    <a:pt x="16094" y="2797"/>
                    <a:pt x="15107" y="2792"/>
                  </a:cubicBezTo>
                  <a:cubicBezTo>
                    <a:pt x="12161" y="2760"/>
                    <a:pt x="9185" y="2728"/>
                    <a:pt x="6239" y="2633"/>
                  </a:cubicBezTo>
                  <a:cubicBezTo>
                    <a:pt x="5679" y="2623"/>
                    <a:pt x="5087" y="2575"/>
                    <a:pt x="4505" y="2575"/>
                  </a:cubicBezTo>
                  <a:cubicBezTo>
                    <a:pt x="3243" y="2575"/>
                    <a:pt x="2026" y="2800"/>
                    <a:pt x="1267" y="4122"/>
                  </a:cubicBezTo>
                  <a:cubicBezTo>
                    <a:pt x="64" y="6243"/>
                    <a:pt x="32" y="10772"/>
                    <a:pt x="32" y="13242"/>
                  </a:cubicBezTo>
                  <a:cubicBezTo>
                    <a:pt x="1" y="15997"/>
                    <a:pt x="539" y="19006"/>
                    <a:pt x="2502" y="20811"/>
                  </a:cubicBezTo>
                  <a:cubicBezTo>
                    <a:pt x="4181" y="22363"/>
                    <a:pt x="6461" y="22585"/>
                    <a:pt x="8583" y="22711"/>
                  </a:cubicBezTo>
                  <a:cubicBezTo>
                    <a:pt x="15967" y="23181"/>
                    <a:pt x="23360" y="23363"/>
                    <a:pt x="30755" y="23363"/>
                  </a:cubicBezTo>
                  <a:cubicBezTo>
                    <a:pt x="43309" y="23363"/>
                    <a:pt x="55870" y="22838"/>
                    <a:pt x="68406" y="22300"/>
                  </a:cubicBezTo>
                  <a:cubicBezTo>
                    <a:pt x="71351" y="22173"/>
                    <a:pt x="74550" y="21920"/>
                    <a:pt x="76703" y="19639"/>
                  </a:cubicBezTo>
                  <a:cubicBezTo>
                    <a:pt x="78730" y="17486"/>
                    <a:pt x="79332" y="14097"/>
                    <a:pt x="79585" y="10930"/>
                  </a:cubicBezTo>
                  <a:cubicBezTo>
                    <a:pt x="79775" y="8302"/>
                    <a:pt x="79712" y="5483"/>
                    <a:pt x="78381" y="3330"/>
                  </a:cubicBezTo>
                  <a:cubicBezTo>
                    <a:pt x="77305" y="1556"/>
                    <a:pt x="75436" y="543"/>
                    <a:pt x="73568" y="195"/>
                  </a:cubicBezTo>
                  <a:cubicBezTo>
                    <a:pt x="72809" y="53"/>
                    <a:pt x="72040" y="1"/>
                    <a:pt x="71270" y="1"/>
                  </a:cubicBez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95" name="Google Shape;95;p15"/>
            <p:cNvSpPr/>
            <p:nvPr/>
          </p:nvSpPr>
          <p:spPr>
            <a:xfrm>
              <a:off x="1522195" y="4284018"/>
              <a:ext cx="27336" cy="69810"/>
            </a:xfrm>
            <a:custGeom>
              <a:avLst/>
              <a:gdLst/>
              <a:ahLst/>
              <a:cxnLst/>
              <a:rect l="l" t="t" r="r" b="b"/>
              <a:pathLst>
                <a:path w="856" h="2186" extrusionOk="0">
                  <a:moveTo>
                    <a:pt x="412" y="0"/>
                  </a:moveTo>
                  <a:cubicBezTo>
                    <a:pt x="190" y="0"/>
                    <a:pt x="0" y="190"/>
                    <a:pt x="0" y="412"/>
                  </a:cubicBezTo>
                  <a:cubicBezTo>
                    <a:pt x="0" y="887"/>
                    <a:pt x="32" y="1362"/>
                    <a:pt x="64" y="1805"/>
                  </a:cubicBezTo>
                  <a:cubicBezTo>
                    <a:pt x="64" y="2027"/>
                    <a:pt x="254" y="2185"/>
                    <a:pt x="444" y="2185"/>
                  </a:cubicBezTo>
                  <a:lnTo>
                    <a:pt x="475" y="2185"/>
                  </a:lnTo>
                  <a:cubicBezTo>
                    <a:pt x="697" y="2154"/>
                    <a:pt x="855" y="1964"/>
                    <a:pt x="855" y="1774"/>
                  </a:cubicBezTo>
                  <a:cubicBezTo>
                    <a:pt x="824" y="1330"/>
                    <a:pt x="792" y="855"/>
                    <a:pt x="792" y="412"/>
                  </a:cubicBezTo>
                  <a:cubicBezTo>
                    <a:pt x="792" y="190"/>
                    <a:pt x="634" y="0"/>
                    <a:pt x="41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96" name="Google Shape;96;p15"/>
            <p:cNvSpPr/>
            <p:nvPr/>
          </p:nvSpPr>
          <p:spPr>
            <a:xfrm>
              <a:off x="1537365" y="4419011"/>
              <a:ext cx="2059137" cy="212943"/>
            </a:xfrm>
            <a:custGeom>
              <a:avLst/>
              <a:gdLst/>
              <a:ahLst/>
              <a:cxnLst/>
              <a:rect l="l" t="t" r="r" b="b"/>
              <a:pathLst>
                <a:path w="64479" h="6668" extrusionOk="0">
                  <a:moveTo>
                    <a:pt x="451" y="0"/>
                  </a:moveTo>
                  <a:cubicBezTo>
                    <a:pt x="417" y="0"/>
                    <a:pt x="382" y="6"/>
                    <a:pt x="349" y="17"/>
                  </a:cubicBezTo>
                  <a:cubicBezTo>
                    <a:pt x="127" y="80"/>
                    <a:pt x="0" y="302"/>
                    <a:pt x="64" y="492"/>
                  </a:cubicBezTo>
                  <a:cubicBezTo>
                    <a:pt x="380" y="1537"/>
                    <a:pt x="824" y="2455"/>
                    <a:pt x="1394" y="3184"/>
                  </a:cubicBezTo>
                  <a:cubicBezTo>
                    <a:pt x="1457" y="3310"/>
                    <a:pt x="1584" y="3342"/>
                    <a:pt x="1710" y="3342"/>
                  </a:cubicBezTo>
                  <a:cubicBezTo>
                    <a:pt x="1774" y="3342"/>
                    <a:pt x="1869" y="3310"/>
                    <a:pt x="1932" y="3279"/>
                  </a:cubicBezTo>
                  <a:cubicBezTo>
                    <a:pt x="2122" y="3152"/>
                    <a:pt x="2154" y="2899"/>
                    <a:pt x="2027" y="2709"/>
                  </a:cubicBezTo>
                  <a:cubicBezTo>
                    <a:pt x="1520" y="2044"/>
                    <a:pt x="1109" y="1252"/>
                    <a:pt x="824" y="270"/>
                  </a:cubicBezTo>
                  <a:cubicBezTo>
                    <a:pt x="772" y="114"/>
                    <a:pt x="612" y="0"/>
                    <a:pt x="451" y="0"/>
                  </a:cubicBezTo>
                  <a:close/>
                  <a:moveTo>
                    <a:pt x="3939" y="4332"/>
                  </a:moveTo>
                  <a:cubicBezTo>
                    <a:pt x="3782" y="4332"/>
                    <a:pt x="3619" y="4409"/>
                    <a:pt x="3547" y="4577"/>
                  </a:cubicBezTo>
                  <a:cubicBezTo>
                    <a:pt x="3484" y="4767"/>
                    <a:pt x="3547" y="4989"/>
                    <a:pt x="3769" y="5084"/>
                  </a:cubicBezTo>
                  <a:cubicBezTo>
                    <a:pt x="4561" y="5464"/>
                    <a:pt x="5479" y="5717"/>
                    <a:pt x="6619" y="5844"/>
                  </a:cubicBezTo>
                  <a:cubicBezTo>
                    <a:pt x="6651" y="5876"/>
                    <a:pt x="6682" y="5876"/>
                    <a:pt x="6682" y="5876"/>
                  </a:cubicBezTo>
                  <a:cubicBezTo>
                    <a:pt x="6872" y="5876"/>
                    <a:pt x="7062" y="5717"/>
                    <a:pt x="7062" y="5527"/>
                  </a:cubicBezTo>
                  <a:cubicBezTo>
                    <a:pt x="7094" y="5306"/>
                    <a:pt x="6967" y="5084"/>
                    <a:pt x="6746" y="5084"/>
                  </a:cubicBezTo>
                  <a:cubicBezTo>
                    <a:pt x="5669" y="4926"/>
                    <a:pt x="4814" y="4704"/>
                    <a:pt x="4086" y="4355"/>
                  </a:cubicBezTo>
                  <a:cubicBezTo>
                    <a:pt x="4039" y="4340"/>
                    <a:pt x="3990" y="4332"/>
                    <a:pt x="3939" y="4332"/>
                  </a:cubicBezTo>
                  <a:close/>
                  <a:moveTo>
                    <a:pt x="64035" y="4989"/>
                  </a:moveTo>
                  <a:lnTo>
                    <a:pt x="61185" y="5116"/>
                  </a:lnTo>
                  <a:cubicBezTo>
                    <a:pt x="60963" y="5116"/>
                    <a:pt x="60805" y="5306"/>
                    <a:pt x="60805" y="5527"/>
                  </a:cubicBezTo>
                  <a:cubicBezTo>
                    <a:pt x="60805" y="5749"/>
                    <a:pt x="60995" y="5907"/>
                    <a:pt x="61185" y="5907"/>
                  </a:cubicBezTo>
                  <a:lnTo>
                    <a:pt x="61217" y="5907"/>
                  </a:lnTo>
                  <a:lnTo>
                    <a:pt x="64067" y="5781"/>
                  </a:lnTo>
                  <a:cubicBezTo>
                    <a:pt x="64288" y="5781"/>
                    <a:pt x="64478" y="5591"/>
                    <a:pt x="64447" y="5369"/>
                  </a:cubicBezTo>
                  <a:cubicBezTo>
                    <a:pt x="64447" y="5147"/>
                    <a:pt x="64257" y="4989"/>
                    <a:pt x="64035" y="4989"/>
                  </a:cubicBezTo>
                  <a:close/>
                  <a:moveTo>
                    <a:pt x="58351" y="5239"/>
                  </a:moveTo>
                  <a:cubicBezTo>
                    <a:pt x="58336" y="5239"/>
                    <a:pt x="58319" y="5240"/>
                    <a:pt x="58303" y="5242"/>
                  </a:cubicBezTo>
                  <a:cubicBezTo>
                    <a:pt x="57353" y="5274"/>
                    <a:pt x="56403" y="5306"/>
                    <a:pt x="55453" y="5337"/>
                  </a:cubicBezTo>
                  <a:cubicBezTo>
                    <a:pt x="55231" y="5337"/>
                    <a:pt x="55041" y="5527"/>
                    <a:pt x="55073" y="5749"/>
                  </a:cubicBezTo>
                  <a:cubicBezTo>
                    <a:pt x="55073" y="5971"/>
                    <a:pt x="55231" y="6129"/>
                    <a:pt x="55453" y="6129"/>
                  </a:cubicBezTo>
                  <a:lnTo>
                    <a:pt x="55484" y="6129"/>
                  </a:lnTo>
                  <a:cubicBezTo>
                    <a:pt x="56435" y="6097"/>
                    <a:pt x="57385" y="6066"/>
                    <a:pt x="58335" y="6034"/>
                  </a:cubicBezTo>
                  <a:cubicBezTo>
                    <a:pt x="58556" y="6002"/>
                    <a:pt x="58715" y="5844"/>
                    <a:pt x="58715" y="5622"/>
                  </a:cubicBezTo>
                  <a:cubicBezTo>
                    <a:pt x="58715" y="5417"/>
                    <a:pt x="58552" y="5239"/>
                    <a:pt x="58351" y="5239"/>
                  </a:cubicBezTo>
                  <a:close/>
                  <a:moveTo>
                    <a:pt x="9516" y="5302"/>
                  </a:moveTo>
                  <a:cubicBezTo>
                    <a:pt x="9315" y="5302"/>
                    <a:pt x="9153" y="5478"/>
                    <a:pt x="9153" y="5654"/>
                  </a:cubicBezTo>
                  <a:cubicBezTo>
                    <a:pt x="9153" y="5876"/>
                    <a:pt x="9311" y="6066"/>
                    <a:pt x="9533" y="6097"/>
                  </a:cubicBezTo>
                  <a:cubicBezTo>
                    <a:pt x="10483" y="6161"/>
                    <a:pt x="11433" y="6192"/>
                    <a:pt x="12383" y="6256"/>
                  </a:cubicBezTo>
                  <a:lnTo>
                    <a:pt x="12415" y="6256"/>
                  </a:lnTo>
                  <a:cubicBezTo>
                    <a:pt x="12636" y="6256"/>
                    <a:pt x="12795" y="6066"/>
                    <a:pt x="12795" y="5876"/>
                  </a:cubicBezTo>
                  <a:cubicBezTo>
                    <a:pt x="12826" y="5654"/>
                    <a:pt x="12636" y="5464"/>
                    <a:pt x="12446" y="5464"/>
                  </a:cubicBezTo>
                  <a:cubicBezTo>
                    <a:pt x="11464" y="5401"/>
                    <a:pt x="10514" y="5337"/>
                    <a:pt x="9564" y="5306"/>
                  </a:cubicBezTo>
                  <a:cubicBezTo>
                    <a:pt x="9548" y="5303"/>
                    <a:pt x="9532" y="5302"/>
                    <a:pt x="9516" y="5302"/>
                  </a:cubicBezTo>
                  <a:close/>
                  <a:moveTo>
                    <a:pt x="52619" y="5460"/>
                  </a:moveTo>
                  <a:cubicBezTo>
                    <a:pt x="52603" y="5460"/>
                    <a:pt x="52587" y="5462"/>
                    <a:pt x="52571" y="5464"/>
                  </a:cubicBezTo>
                  <a:cubicBezTo>
                    <a:pt x="51621" y="5496"/>
                    <a:pt x="50671" y="5527"/>
                    <a:pt x="49721" y="5559"/>
                  </a:cubicBezTo>
                  <a:cubicBezTo>
                    <a:pt x="49499" y="5559"/>
                    <a:pt x="49309" y="5749"/>
                    <a:pt x="49309" y="5939"/>
                  </a:cubicBezTo>
                  <a:cubicBezTo>
                    <a:pt x="49341" y="6161"/>
                    <a:pt x="49499" y="6351"/>
                    <a:pt x="49721" y="6351"/>
                  </a:cubicBezTo>
                  <a:cubicBezTo>
                    <a:pt x="49721" y="6351"/>
                    <a:pt x="49721" y="6351"/>
                    <a:pt x="49721" y="6319"/>
                  </a:cubicBezTo>
                  <a:cubicBezTo>
                    <a:pt x="50702" y="6319"/>
                    <a:pt x="51652" y="6256"/>
                    <a:pt x="52603" y="6224"/>
                  </a:cubicBezTo>
                  <a:cubicBezTo>
                    <a:pt x="52824" y="6224"/>
                    <a:pt x="52983" y="6034"/>
                    <a:pt x="52983" y="5844"/>
                  </a:cubicBezTo>
                  <a:cubicBezTo>
                    <a:pt x="52983" y="5639"/>
                    <a:pt x="52820" y="5460"/>
                    <a:pt x="52619" y="5460"/>
                  </a:cubicBezTo>
                  <a:close/>
                  <a:moveTo>
                    <a:pt x="15254" y="5587"/>
                  </a:moveTo>
                  <a:cubicBezTo>
                    <a:pt x="15075" y="5587"/>
                    <a:pt x="14885" y="5765"/>
                    <a:pt x="14885" y="5971"/>
                  </a:cubicBezTo>
                  <a:cubicBezTo>
                    <a:pt x="14885" y="6192"/>
                    <a:pt x="15043" y="6351"/>
                    <a:pt x="15265" y="6382"/>
                  </a:cubicBezTo>
                  <a:cubicBezTo>
                    <a:pt x="16215" y="6414"/>
                    <a:pt x="17165" y="6446"/>
                    <a:pt x="18147" y="6477"/>
                  </a:cubicBezTo>
                  <a:cubicBezTo>
                    <a:pt x="18368" y="6477"/>
                    <a:pt x="18527" y="6319"/>
                    <a:pt x="18558" y="6097"/>
                  </a:cubicBezTo>
                  <a:cubicBezTo>
                    <a:pt x="18558" y="5876"/>
                    <a:pt x="18368" y="5686"/>
                    <a:pt x="18147" y="5686"/>
                  </a:cubicBezTo>
                  <a:cubicBezTo>
                    <a:pt x="17197" y="5654"/>
                    <a:pt x="16246" y="5622"/>
                    <a:pt x="15296" y="5591"/>
                  </a:cubicBezTo>
                  <a:cubicBezTo>
                    <a:pt x="15282" y="5588"/>
                    <a:pt x="15268" y="5587"/>
                    <a:pt x="15254" y="5587"/>
                  </a:cubicBezTo>
                  <a:close/>
                  <a:moveTo>
                    <a:pt x="46839" y="5622"/>
                  </a:moveTo>
                  <a:cubicBezTo>
                    <a:pt x="45889" y="5654"/>
                    <a:pt x="44939" y="5686"/>
                    <a:pt x="43989" y="5717"/>
                  </a:cubicBezTo>
                  <a:cubicBezTo>
                    <a:pt x="43767" y="5717"/>
                    <a:pt x="43577" y="5876"/>
                    <a:pt x="43577" y="6097"/>
                  </a:cubicBezTo>
                  <a:cubicBezTo>
                    <a:pt x="43577" y="6319"/>
                    <a:pt x="43767" y="6509"/>
                    <a:pt x="43989" y="6509"/>
                  </a:cubicBezTo>
                  <a:cubicBezTo>
                    <a:pt x="44939" y="6477"/>
                    <a:pt x="45920" y="6446"/>
                    <a:pt x="46870" y="6414"/>
                  </a:cubicBezTo>
                  <a:cubicBezTo>
                    <a:pt x="47092" y="6414"/>
                    <a:pt x="47250" y="6224"/>
                    <a:pt x="47250" y="6002"/>
                  </a:cubicBezTo>
                  <a:cubicBezTo>
                    <a:pt x="47250" y="5812"/>
                    <a:pt x="47060" y="5622"/>
                    <a:pt x="46839" y="5622"/>
                  </a:cubicBezTo>
                  <a:close/>
                  <a:moveTo>
                    <a:pt x="21028" y="5781"/>
                  </a:moveTo>
                  <a:cubicBezTo>
                    <a:pt x="20807" y="5781"/>
                    <a:pt x="20617" y="5939"/>
                    <a:pt x="20617" y="6161"/>
                  </a:cubicBezTo>
                  <a:cubicBezTo>
                    <a:pt x="20617" y="6382"/>
                    <a:pt x="20775" y="6541"/>
                    <a:pt x="20997" y="6572"/>
                  </a:cubicBezTo>
                  <a:cubicBezTo>
                    <a:pt x="21947" y="6572"/>
                    <a:pt x="22929" y="6604"/>
                    <a:pt x="23879" y="6604"/>
                  </a:cubicBezTo>
                  <a:cubicBezTo>
                    <a:pt x="24100" y="6604"/>
                    <a:pt x="24290" y="6446"/>
                    <a:pt x="24290" y="6224"/>
                  </a:cubicBezTo>
                  <a:cubicBezTo>
                    <a:pt x="24290" y="6002"/>
                    <a:pt x="24100" y="5844"/>
                    <a:pt x="23879" y="5812"/>
                  </a:cubicBezTo>
                  <a:cubicBezTo>
                    <a:pt x="22929" y="5812"/>
                    <a:pt x="21979" y="5781"/>
                    <a:pt x="21028" y="5781"/>
                  </a:cubicBezTo>
                  <a:close/>
                  <a:moveTo>
                    <a:pt x="41107" y="5781"/>
                  </a:moveTo>
                  <a:cubicBezTo>
                    <a:pt x="40157" y="5781"/>
                    <a:pt x="39207" y="5812"/>
                    <a:pt x="38225" y="5812"/>
                  </a:cubicBezTo>
                  <a:cubicBezTo>
                    <a:pt x="38003" y="5812"/>
                    <a:pt x="37845" y="6002"/>
                    <a:pt x="37845" y="6224"/>
                  </a:cubicBezTo>
                  <a:cubicBezTo>
                    <a:pt x="37845" y="6446"/>
                    <a:pt x="38035" y="6604"/>
                    <a:pt x="38256" y="6604"/>
                  </a:cubicBezTo>
                  <a:cubicBezTo>
                    <a:pt x="39207" y="6604"/>
                    <a:pt x="40157" y="6572"/>
                    <a:pt x="41107" y="6572"/>
                  </a:cubicBezTo>
                  <a:cubicBezTo>
                    <a:pt x="41328" y="6572"/>
                    <a:pt x="41518" y="6382"/>
                    <a:pt x="41518" y="6161"/>
                  </a:cubicBezTo>
                  <a:cubicBezTo>
                    <a:pt x="41518" y="5939"/>
                    <a:pt x="41328" y="5781"/>
                    <a:pt x="41107" y="5781"/>
                  </a:cubicBezTo>
                  <a:close/>
                  <a:moveTo>
                    <a:pt x="26761" y="5876"/>
                  </a:moveTo>
                  <a:cubicBezTo>
                    <a:pt x="26539" y="5876"/>
                    <a:pt x="26349" y="6034"/>
                    <a:pt x="26349" y="6256"/>
                  </a:cubicBezTo>
                  <a:cubicBezTo>
                    <a:pt x="26349" y="6477"/>
                    <a:pt x="26539" y="6667"/>
                    <a:pt x="26761" y="6667"/>
                  </a:cubicBezTo>
                  <a:lnTo>
                    <a:pt x="29642" y="6667"/>
                  </a:lnTo>
                  <a:cubicBezTo>
                    <a:pt x="29832" y="6667"/>
                    <a:pt x="30023" y="6509"/>
                    <a:pt x="30023" y="6287"/>
                  </a:cubicBezTo>
                  <a:cubicBezTo>
                    <a:pt x="30023" y="6066"/>
                    <a:pt x="29832" y="5876"/>
                    <a:pt x="29642" y="5876"/>
                  </a:cubicBezTo>
                  <a:close/>
                  <a:moveTo>
                    <a:pt x="35375" y="5844"/>
                  </a:moveTo>
                  <a:cubicBezTo>
                    <a:pt x="34425" y="5876"/>
                    <a:pt x="33443" y="5876"/>
                    <a:pt x="32493" y="5876"/>
                  </a:cubicBezTo>
                  <a:cubicBezTo>
                    <a:pt x="32271" y="5876"/>
                    <a:pt x="32113" y="6066"/>
                    <a:pt x="32113" y="6287"/>
                  </a:cubicBezTo>
                  <a:cubicBezTo>
                    <a:pt x="32113" y="6477"/>
                    <a:pt x="32271" y="6667"/>
                    <a:pt x="32493" y="6667"/>
                  </a:cubicBezTo>
                  <a:cubicBezTo>
                    <a:pt x="33474" y="6667"/>
                    <a:pt x="34425" y="6667"/>
                    <a:pt x="35375" y="6636"/>
                  </a:cubicBezTo>
                  <a:cubicBezTo>
                    <a:pt x="35596" y="6636"/>
                    <a:pt x="35755" y="6477"/>
                    <a:pt x="35755" y="6256"/>
                  </a:cubicBezTo>
                  <a:cubicBezTo>
                    <a:pt x="35755" y="6034"/>
                    <a:pt x="35596" y="5844"/>
                    <a:pt x="35375" y="584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97" name="Google Shape;97;p15"/>
            <p:cNvSpPr/>
            <p:nvPr/>
          </p:nvSpPr>
          <p:spPr>
            <a:xfrm>
              <a:off x="3662245" y="4573165"/>
              <a:ext cx="69842" cy="26410"/>
            </a:xfrm>
            <a:custGeom>
              <a:avLst/>
              <a:gdLst/>
              <a:ahLst/>
              <a:cxnLst/>
              <a:rect l="l" t="t" r="r" b="b"/>
              <a:pathLst>
                <a:path w="2187" h="827" extrusionOk="0">
                  <a:moveTo>
                    <a:pt x="1823" y="0"/>
                  </a:moveTo>
                  <a:cubicBezTo>
                    <a:pt x="1807" y="0"/>
                    <a:pt x="1791" y="1"/>
                    <a:pt x="1774" y="4"/>
                  </a:cubicBezTo>
                  <a:lnTo>
                    <a:pt x="381" y="35"/>
                  </a:lnTo>
                  <a:cubicBezTo>
                    <a:pt x="159" y="67"/>
                    <a:pt x="1" y="257"/>
                    <a:pt x="1" y="447"/>
                  </a:cubicBezTo>
                  <a:cubicBezTo>
                    <a:pt x="1" y="669"/>
                    <a:pt x="191" y="827"/>
                    <a:pt x="413" y="827"/>
                  </a:cubicBezTo>
                  <a:lnTo>
                    <a:pt x="1806" y="795"/>
                  </a:lnTo>
                  <a:cubicBezTo>
                    <a:pt x="2028" y="764"/>
                    <a:pt x="2186" y="574"/>
                    <a:pt x="2186" y="384"/>
                  </a:cubicBezTo>
                  <a:cubicBezTo>
                    <a:pt x="2186" y="178"/>
                    <a:pt x="2023" y="0"/>
                    <a:pt x="1823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98" name="Google Shape;98;p15"/>
            <p:cNvSpPr/>
            <p:nvPr/>
          </p:nvSpPr>
          <p:spPr>
            <a:xfrm>
              <a:off x="1588941" y="3783265"/>
              <a:ext cx="2572907" cy="770783"/>
            </a:xfrm>
            <a:custGeom>
              <a:avLst/>
              <a:gdLst/>
              <a:ahLst/>
              <a:cxnLst/>
              <a:rect l="l" t="t" r="r" b="b"/>
              <a:pathLst>
                <a:path w="80567" h="24136" extrusionOk="0">
                  <a:moveTo>
                    <a:pt x="71677" y="792"/>
                  </a:moveTo>
                  <a:cubicBezTo>
                    <a:pt x="72424" y="792"/>
                    <a:pt x="73164" y="844"/>
                    <a:pt x="73884" y="986"/>
                  </a:cubicBezTo>
                  <a:cubicBezTo>
                    <a:pt x="75056" y="1208"/>
                    <a:pt x="77178" y="1873"/>
                    <a:pt x="78445" y="3931"/>
                  </a:cubicBezTo>
                  <a:cubicBezTo>
                    <a:pt x="79775" y="6053"/>
                    <a:pt x="79743" y="8998"/>
                    <a:pt x="79585" y="11310"/>
                  </a:cubicBezTo>
                  <a:cubicBezTo>
                    <a:pt x="79395" y="13875"/>
                    <a:pt x="78888" y="17580"/>
                    <a:pt x="76830" y="19766"/>
                  </a:cubicBezTo>
                  <a:cubicBezTo>
                    <a:pt x="74803" y="21856"/>
                    <a:pt x="71889" y="22172"/>
                    <a:pt x="68786" y="22299"/>
                  </a:cubicBezTo>
                  <a:cubicBezTo>
                    <a:pt x="56990" y="22804"/>
                    <a:pt x="44189" y="23360"/>
                    <a:pt x="31197" y="23360"/>
                  </a:cubicBezTo>
                  <a:cubicBezTo>
                    <a:pt x="23819" y="23360"/>
                    <a:pt x="16379" y="23181"/>
                    <a:pt x="9026" y="22711"/>
                  </a:cubicBezTo>
                  <a:cubicBezTo>
                    <a:pt x="6809" y="22584"/>
                    <a:pt x="4687" y="22331"/>
                    <a:pt x="3167" y="20906"/>
                  </a:cubicBezTo>
                  <a:cubicBezTo>
                    <a:pt x="1204" y="19132"/>
                    <a:pt x="792" y="15965"/>
                    <a:pt x="792" y="13653"/>
                  </a:cubicBezTo>
                  <a:cubicBezTo>
                    <a:pt x="824" y="11437"/>
                    <a:pt x="824" y="6781"/>
                    <a:pt x="2027" y="4723"/>
                  </a:cubicBezTo>
                  <a:cubicBezTo>
                    <a:pt x="2659" y="3604"/>
                    <a:pt x="3683" y="3382"/>
                    <a:pt x="4842" y="3382"/>
                  </a:cubicBezTo>
                  <a:cubicBezTo>
                    <a:pt x="5192" y="3382"/>
                    <a:pt x="5555" y="3402"/>
                    <a:pt x="5922" y="3424"/>
                  </a:cubicBezTo>
                  <a:lnTo>
                    <a:pt x="6619" y="3424"/>
                  </a:lnTo>
                  <a:cubicBezTo>
                    <a:pt x="9786" y="3519"/>
                    <a:pt x="12700" y="3551"/>
                    <a:pt x="15487" y="3583"/>
                  </a:cubicBezTo>
                  <a:cubicBezTo>
                    <a:pt x="16468" y="3588"/>
                    <a:pt x="17453" y="3591"/>
                    <a:pt x="18439" y="3591"/>
                  </a:cubicBezTo>
                  <a:cubicBezTo>
                    <a:pt x="23369" y="3591"/>
                    <a:pt x="28344" y="3525"/>
                    <a:pt x="33253" y="3393"/>
                  </a:cubicBezTo>
                  <a:cubicBezTo>
                    <a:pt x="44939" y="3044"/>
                    <a:pt x="56720" y="2253"/>
                    <a:pt x="68342" y="1018"/>
                  </a:cubicBezTo>
                  <a:lnTo>
                    <a:pt x="68406" y="1018"/>
                  </a:lnTo>
                  <a:cubicBezTo>
                    <a:pt x="69478" y="905"/>
                    <a:pt x="70584" y="792"/>
                    <a:pt x="71677" y="792"/>
                  </a:cubicBezTo>
                  <a:close/>
                  <a:moveTo>
                    <a:pt x="71719" y="0"/>
                  </a:moveTo>
                  <a:cubicBezTo>
                    <a:pt x="70585" y="0"/>
                    <a:pt x="69452" y="113"/>
                    <a:pt x="68342" y="226"/>
                  </a:cubicBezTo>
                  <a:lnTo>
                    <a:pt x="68247" y="257"/>
                  </a:lnTo>
                  <a:cubicBezTo>
                    <a:pt x="56656" y="1461"/>
                    <a:pt x="44875" y="2253"/>
                    <a:pt x="33253" y="2601"/>
                  </a:cubicBezTo>
                  <a:cubicBezTo>
                    <a:pt x="28344" y="2733"/>
                    <a:pt x="23369" y="2799"/>
                    <a:pt x="18439" y="2799"/>
                  </a:cubicBezTo>
                  <a:cubicBezTo>
                    <a:pt x="17453" y="2799"/>
                    <a:pt x="16468" y="2796"/>
                    <a:pt x="15487" y="2791"/>
                  </a:cubicBezTo>
                  <a:cubicBezTo>
                    <a:pt x="12700" y="2759"/>
                    <a:pt x="9818" y="2728"/>
                    <a:pt x="6619" y="2633"/>
                  </a:cubicBezTo>
                  <a:lnTo>
                    <a:pt x="5954" y="2633"/>
                  </a:lnTo>
                  <a:cubicBezTo>
                    <a:pt x="5609" y="2612"/>
                    <a:pt x="5245" y="2591"/>
                    <a:pt x="4876" y="2591"/>
                  </a:cubicBezTo>
                  <a:cubicBezTo>
                    <a:pt x="3556" y="2591"/>
                    <a:pt x="2172" y="2857"/>
                    <a:pt x="1330" y="4343"/>
                  </a:cubicBezTo>
                  <a:cubicBezTo>
                    <a:pt x="32" y="6560"/>
                    <a:pt x="32" y="11183"/>
                    <a:pt x="32" y="13653"/>
                  </a:cubicBezTo>
                  <a:cubicBezTo>
                    <a:pt x="0" y="17264"/>
                    <a:pt x="887" y="19892"/>
                    <a:pt x="2629" y="21507"/>
                  </a:cubicBezTo>
                  <a:cubicBezTo>
                    <a:pt x="4339" y="23091"/>
                    <a:pt x="6619" y="23344"/>
                    <a:pt x="8963" y="23502"/>
                  </a:cubicBezTo>
                  <a:cubicBezTo>
                    <a:pt x="16342" y="23977"/>
                    <a:pt x="23815" y="24136"/>
                    <a:pt x="31226" y="24136"/>
                  </a:cubicBezTo>
                  <a:cubicBezTo>
                    <a:pt x="44210" y="24136"/>
                    <a:pt x="57036" y="23597"/>
                    <a:pt x="68817" y="23091"/>
                  </a:cubicBezTo>
                  <a:cubicBezTo>
                    <a:pt x="72079" y="22932"/>
                    <a:pt x="75183" y="22616"/>
                    <a:pt x="77400" y="20304"/>
                  </a:cubicBezTo>
                  <a:cubicBezTo>
                    <a:pt x="79616" y="17960"/>
                    <a:pt x="80155" y="14287"/>
                    <a:pt x="80376" y="11373"/>
                  </a:cubicBezTo>
                  <a:cubicBezTo>
                    <a:pt x="80535" y="8935"/>
                    <a:pt x="80566" y="5831"/>
                    <a:pt x="79141" y="3519"/>
                  </a:cubicBezTo>
                  <a:cubicBezTo>
                    <a:pt x="78065" y="1809"/>
                    <a:pt x="76259" y="638"/>
                    <a:pt x="74043" y="194"/>
                  </a:cubicBezTo>
                  <a:cubicBezTo>
                    <a:pt x="73271" y="53"/>
                    <a:pt x="72495" y="0"/>
                    <a:pt x="7171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99" name="Google Shape;99;p15"/>
            <p:cNvSpPr/>
            <p:nvPr/>
          </p:nvSpPr>
          <p:spPr>
            <a:xfrm>
              <a:off x="3891831" y="3964405"/>
              <a:ext cx="184105" cy="474362"/>
            </a:xfrm>
            <a:custGeom>
              <a:avLst/>
              <a:gdLst/>
              <a:ahLst/>
              <a:cxnLst/>
              <a:rect l="l" t="t" r="r" b="b"/>
              <a:pathLst>
                <a:path w="5765" h="14854" extrusionOk="0">
                  <a:moveTo>
                    <a:pt x="4815" y="1"/>
                  </a:moveTo>
                  <a:cubicBezTo>
                    <a:pt x="4593" y="33"/>
                    <a:pt x="4434" y="223"/>
                    <a:pt x="4466" y="444"/>
                  </a:cubicBezTo>
                  <a:cubicBezTo>
                    <a:pt x="4720" y="3009"/>
                    <a:pt x="4973" y="5638"/>
                    <a:pt x="4466" y="8171"/>
                  </a:cubicBezTo>
                  <a:cubicBezTo>
                    <a:pt x="3864" y="10927"/>
                    <a:pt x="2313" y="13143"/>
                    <a:pt x="286" y="14094"/>
                  </a:cubicBezTo>
                  <a:cubicBezTo>
                    <a:pt x="96" y="14189"/>
                    <a:pt x="1" y="14442"/>
                    <a:pt x="96" y="14632"/>
                  </a:cubicBezTo>
                  <a:cubicBezTo>
                    <a:pt x="159" y="14790"/>
                    <a:pt x="318" y="14854"/>
                    <a:pt x="444" y="14854"/>
                  </a:cubicBezTo>
                  <a:cubicBezTo>
                    <a:pt x="508" y="14854"/>
                    <a:pt x="571" y="14854"/>
                    <a:pt x="603" y="14822"/>
                  </a:cubicBezTo>
                  <a:cubicBezTo>
                    <a:pt x="2883" y="13745"/>
                    <a:pt x="4593" y="11338"/>
                    <a:pt x="5226" y="8330"/>
                  </a:cubicBezTo>
                  <a:cubicBezTo>
                    <a:pt x="5765" y="5670"/>
                    <a:pt x="5511" y="2978"/>
                    <a:pt x="5258" y="381"/>
                  </a:cubicBezTo>
                  <a:cubicBezTo>
                    <a:pt x="5226" y="159"/>
                    <a:pt x="5036" y="1"/>
                    <a:pt x="481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00" name="Google Shape;100;p15"/>
            <p:cNvSpPr/>
            <p:nvPr/>
          </p:nvSpPr>
          <p:spPr>
            <a:xfrm>
              <a:off x="3812950" y="4426196"/>
              <a:ext cx="69810" cy="37875"/>
            </a:xfrm>
            <a:custGeom>
              <a:avLst/>
              <a:gdLst/>
              <a:ahLst/>
              <a:cxnLst/>
              <a:rect l="l" t="t" r="r" b="b"/>
              <a:pathLst>
                <a:path w="2186" h="1186" extrusionOk="0">
                  <a:moveTo>
                    <a:pt x="1742" y="1"/>
                  </a:moveTo>
                  <a:cubicBezTo>
                    <a:pt x="1663" y="1"/>
                    <a:pt x="1584" y="26"/>
                    <a:pt x="1521" y="77"/>
                  </a:cubicBezTo>
                  <a:cubicBezTo>
                    <a:pt x="1204" y="299"/>
                    <a:pt x="824" y="394"/>
                    <a:pt x="444" y="394"/>
                  </a:cubicBezTo>
                  <a:cubicBezTo>
                    <a:pt x="428" y="391"/>
                    <a:pt x="411" y="390"/>
                    <a:pt x="396" y="390"/>
                  </a:cubicBezTo>
                  <a:cubicBezTo>
                    <a:pt x="195" y="390"/>
                    <a:pt x="32" y="568"/>
                    <a:pt x="32" y="774"/>
                  </a:cubicBezTo>
                  <a:cubicBezTo>
                    <a:pt x="1" y="964"/>
                    <a:pt x="191" y="1154"/>
                    <a:pt x="412" y="1185"/>
                  </a:cubicBezTo>
                  <a:lnTo>
                    <a:pt x="507" y="1185"/>
                  </a:lnTo>
                  <a:cubicBezTo>
                    <a:pt x="1046" y="1185"/>
                    <a:pt x="1552" y="1027"/>
                    <a:pt x="1964" y="710"/>
                  </a:cubicBezTo>
                  <a:cubicBezTo>
                    <a:pt x="2154" y="584"/>
                    <a:pt x="2186" y="330"/>
                    <a:pt x="2059" y="172"/>
                  </a:cubicBezTo>
                  <a:cubicBezTo>
                    <a:pt x="1983" y="58"/>
                    <a:pt x="1862" y="1"/>
                    <a:pt x="174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</p:grpSp>
      <p:grpSp>
        <p:nvGrpSpPr>
          <p:cNvPr id="101" name="Google Shape;101;p15"/>
          <p:cNvGrpSpPr/>
          <p:nvPr/>
        </p:nvGrpSpPr>
        <p:grpSpPr>
          <a:xfrm>
            <a:off x="4985153" y="1819277"/>
            <a:ext cx="913279" cy="948697"/>
            <a:chOff x="4985153" y="1819277"/>
            <a:chExt cx="913279" cy="948697"/>
          </a:xfrm>
        </p:grpSpPr>
        <p:sp>
          <p:nvSpPr>
            <p:cNvPr id="102" name="Google Shape;102;p15"/>
            <p:cNvSpPr/>
            <p:nvPr/>
          </p:nvSpPr>
          <p:spPr>
            <a:xfrm>
              <a:off x="4990199" y="1909272"/>
              <a:ext cx="824274" cy="853623"/>
            </a:xfrm>
            <a:custGeom>
              <a:avLst/>
              <a:gdLst/>
              <a:ahLst/>
              <a:cxnLst/>
              <a:rect l="l" t="t" r="r" b="b"/>
              <a:pathLst>
                <a:path w="25811" h="26730" extrusionOk="0">
                  <a:moveTo>
                    <a:pt x="2628" y="0"/>
                  </a:moveTo>
                  <a:cubicBezTo>
                    <a:pt x="1801" y="0"/>
                    <a:pt x="1106" y="593"/>
                    <a:pt x="1014" y="1427"/>
                  </a:cubicBezTo>
                  <a:cubicBezTo>
                    <a:pt x="254" y="9217"/>
                    <a:pt x="0" y="17261"/>
                    <a:pt x="539" y="25052"/>
                  </a:cubicBezTo>
                  <a:cubicBezTo>
                    <a:pt x="602" y="25875"/>
                    <a:pt x="1267" y="26477"/>
                    <a:pt x="2059" y="26540"/>
                  </a:cubicBezTo>
                  <a:cubicBezTo>
                    <a:pt x="3988" y="26645"/>
                    <a:pt x="5924" y="26729"/>
                    <a:pt x="7851" y="26729"/>
                  </a:cubicBezTo>
                  <a:cubicBezTo>
                    <a:pt x="11744" y="26729"/>
                    <a:pt x="15601" y="26386"/>
                    <a:pt x="19287" y="25178"/>
                  </a:cubicBezTo>
                  <a:cubicBezTo>
                    <a:pt x="20744" y="24703"/>
                    <a:pt x="22200" y="24070"/>
                    <a:pt x="23182" y="22867"/>
                  </a:cubicBezTo>
                  <a:cubicBezTo>
                    <a:pt x="24164" y="21632"/>
                    <a:pt x="24449" y="19985"/>
                    <a:pt x="24671" y="18401"/>
                  </a:cubicBezTo>
                  <a:cubicBezTo>
                    <a:pt x="25462" y="12954"/>
                    <a:pt x="25811" y="7602"/>
                    <a:pt x="25652" y="2092"/>
                  </a:cubicBezTo>
                  <a:cubicBezTo>
                    <a:pt x="25621" y="1237"/>
                    <a:pt x="24924" y="540"/>
                    <a:pt x="24069" y="540"/>
                  </a:cubicBezTo>
                  <a:cubicBezTo>
                    <a:pt x="16943" y="508"/>
                    <a:pt x="9818" y="318"/>
                    <a:pt x="2692" y="2"/>
                  </a:cubicBezTo>
                  <a:cubicBezTo>
                    <a:pt x="2671" y="1"/>
                    <a:pt x="2649" y="0"/>
                    <a:pt x="2628" y="0"/>
                  </a:cubicBez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3000">
                  <a:latin typeface="Lexend"/>
                  <a:ea typeface="Lexend"/>
                  <a:cs typeface="Lexend"/>
                  <a:sym typeface="Lexend"/>
                </a:rPr>
                <a:t>4</a:t>
              </a:r>
              <a:endParaRPr sz="3000"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03" name="Google Shape;103;p15"/>
            <p:cNvSpPr/>
            <p:nvPr/>
          </p:nvSpPr>
          <p:spPr>
            <a:xfrm>
              <a:off x="5010415" y="1893113"/>
              <a:ext cx="29380" cy="56685"/>
            </a:xfrm>
            <a:custGeom>
              <a:avLst/>
              <a:gdLst/>
              <a:ahLst/>
              <a:cxnLst/>
              <a:rect l="l" t="t" r="r" b="b"/>
              <a:pathLst>
                <a:path w="920" h="1775" extrusionOk="0">
                  <a:moveTo>
                    <a:pt x="539" y="1"/>
                  </a:moveTo>
                  <a:cubicBezTo>
                    <a:pt x="318" y="1"/>
                    <a:pt x="127" y="159"/>
                    <a:pt x="127" y="349"/>
                  </a:cubicBezTo>
                  <a:cubicBezTo>
                    <a:pt x="96" y="698"/>
                    <a:pt x="32" y="1014"/>
                    <a:pt x="1" y="1363"/>
                  </a:cubicBezTo>
                  <a:cubicBezTo>
                    <a:pt x="1" y="1553"/>
                    <a:pt x="159" y="1774"/>
                    <a:pt x="381" y="1774"/>
                  </a:cubicBezTo>
                  <a:lnTo>
                    <a:pt x="413" y="1774"/>
                  </a:lnTo>
                  <a:cubicBezTo>
                    <a:pt x="603" y="1774"/>
                    <a:pt x="793" y="1616"/>
                    <a:pt x="793" y="1426"/>
                  </a:cubicBezTo>
                  <a:cubicBezTo>
                    <a:pt x="824" y="1109"/>
                    <a:pt x="856" y="761"/>
                    <a:pt x="919" y="444"/>
                  </a:cubicBezTo>
                  <a:cubicBezTo>
                    <a:pt x="919" y="223"/>
                    <a:pt x="761" y="33"/>
                    <a:pt x="53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04" name="Google Shape;104;p15"/>
            <p:cNvSpPr/>
            <p:nvPr/>
          </p:nvSpPr>
          <p:spPr>
            <a:xfrm>
              <a:off x="4985153" y="1990102"/>
              <a:ext cx="561321" cy="777873"/>
            </a:xfrm>
            <a:custGeom>
              <a:avLst/>
              <a:gdLst/>
              <a:ahLst/>
              <a:cxnLst/>
              <a:rect l="l" t="t" r="r" b="b"/>
              <a:pathLst>
                <a:path w="17577" h="24358" extrusionOk="0">
                  <a:moveTo>
                    <a:pt x="996" y="1"/>
                  </a:moveTo>
                  <a:cubicBezTo>
                    <a:pt x="796" y="1"/>
                    <a:pt x="631" y="177"/>
                    <a:pt x="602" y="353"/>
                  </a:cubicBezTo>
                  <a:cubicBezTo>
                    <a:pt x="538" y="1049"/>
                    <a:pt x="475" y="1746"/>
                    <a:pt x="443" y="2411"/>
                  </a:cubicBezTo>
                  <a:cubicBezTo>
                    <a:pt x="412" y="2633"/>
                    <a:pt x="570" y="2823"/>
                    <a:pt x="792" y="2854"/>
                  </a:cubicBezTo>
                  <a:lnTo>
                    <a:pt x="823" y="2854"/>
                  </a:lnTo>
                  <a:cubicBezTo>
                    <a:pt x="1045" y="2854"/>
                    <a:pt x="1204" y="2696"/>
                    <a:pt x="1235" y="2474"/>
                  </a:cubicBezTo>
                  <a:cubicBezTo>
                    <a:pt x="1299" y="1809"/>
                    <a:pt x="1330" y="1113"/>
                    <a:pt x="1394" y="448"/>
                  </a:cubicBezTo>
                  <a:cubicBezTo>
                    <a:pt x="1425" y="226"/>
                    <a:pt x="1267" y="36"/>
                    <a:pt x="1045" y="4"/>
                  </a:cubicBezTo>
                  <a:cubicBezTo>
                    <a:pt x="1029" y="2"/>
                    <a:pt x="1012" y="1"/>
                    <a:pt x="996" y="1"/>
                  </a:cubicBezTo>
                  <a:close/>
                  <a:moveTo>
                    <a:pt x="672" y="4117"/>
                  </a:moveTo>
                  <a:cubicBezTo>
                    <a:pt x="475" y="4117"/>
                    <a:pt x="314" y="4267"/>
                    <a:pt x="285" y="4469"/>
                  </a:cubicBezTo>
                  <a:cubicBezTo>
                    <a:pt x="253" y="5166"/>
                    <a:pt x="222" y="5831"/>
                    <a:pt x="190" y="6528"/>
                  </a:cubicBezTo>
                  <a:cubicBezTo>
                    <a:pt x="158" y="6750"/>
                    <a:pt x="348" y="6940"/>
                    <a:pt x="570" y="6940"/>
                  </a:cubicBezTo>
                  <a:cubicBezTo>
                    <a:pt x="792" y="6940"/>
                    <a:pt x="950" y="6781"/>
                    <a:pt x="982" y="6591"/>
                  </a:cubicBezTo>
                  <a:cubicBezTo>
                    <a:pt x="1013" y="5895"/>
                    <a:pt x="1045" y="5198"/>
                    <a:pt x="1077" y="4533"/>
                  </a:cubicBezTo>
                  <a:cubicBezTo>
                    <a:pt x="1109" y="4311"/>
                    <a:pt x="918" y="4121"/>
                    <a:pt x="728" y="4121"/>
                  </a:cubicBezTo>
                  <a:cubicBezTo>
                    <a:pt x="709" y="4118"/>
                    <a:pt x="691" y="4117"/>
                    <a:pt x="672" y="4117"/>
                  </a:cubicBezTo>
                  <a:close/>
                  <a:moveTo>
                    <a:pt x="507" y="8206"/>
                  </a:moveTo>
                  <a:cubicBezTo>
                    <a:pt x="285" y="8206"/>
                    <a:pt x="95" y="8365"/>
                    <a:pt x="95" y="8586"/>
                  </a:cubicBezTo>
                  <a:cubicBezTo>
                    <a:pt x="63" y="9283"/>
                    <a:pt x="63" y="9980"/>
                    <a:pt x="32" y="10645"/>
                  </a:cubicBezTo>
                  <a:cubicBezTo>
                    <a:pt x="32" y="10867"/>
                    <a:pt x="222" y="11057"/>
                    <a:pt x="412" y="11057"/>
                  </a:cubicBezTo>
                  <a:lnTo>
                    <a:pt x="443" y="11057"/>
                  </a:lnTo>
                  <a:cubicBezTo>
                    <a:pt x="633" y="11057"/>
                    <a:pt x="823" y="10898"/>
                    <a:pt x="823" y="10677"/>
                  </a:cubicBezTo>
                  <a:cubicBezTo>
                    <a:pt x="823" y="9980"/>
                    <a:pt x="855" y="9315"/>
                    <a:pt x="887" y="8618"/>
                  </a:cubicBezTo>
                  <a:cubicBezTo>
                    <a:pt x="887" y="8396"/>
                    <a:pt x="728" y="8238"/>
                    <a:pt x="507" y="8206"/>
                  </a:cubicBezTo>
                  <a:close/>
                  <a:moveTo>
                    <a:pt x="412" y="12323"/>
                  </a:moveTo>
                  <a:cubicBezTo>
                    <a:pt x="190" y="12323"/>
                    <a:pt x="0" y="12513"/>
                    <a:pt x="0" y="12735"/>
                  </a:cubicBezTo>
                  <a:lnTo>
                    <a:pt x="0" y="13463"/>
                  </a:lnTo>
                  <a:cubicBezTo>
                    <a:pt x="0" y="13907"/>
                    <a:pt x="0" y="14350"/>
                    <a:pt x="0" y="14794"/>
                  </a:cubicBezTo>
                  <a:cubicBezTo>
                    <a:pt x="0" y="15015"/>
                    <a:pt x="190" y="15174"/>
                    <a:pt x="412" y="15174"/>
                  </a:cubicBezTo>
                  <a:cubicBezTo>
                    <a:pt x="633" y="15174"/>
                    <a:pt x="823" y="15015"/>
                    <a:pt x="792" y="14762"/>
                  </a:cubicBezTo>
                  <a:cubicBezTo>
                    <a:pt x="792" y="14350"/>
                    <a:pt x="792" y="13907"/>
                    <a:pt x="792" y="13463"/>
                  </a:cubicBezTo>
                  <a:lnTo>
                    <a:pt x="792" y="12735"/>
                  </a:lnTo>
                  <a:cubicBezTo>
                    <a:pt x="792" y="12513"/>
                    <a:pt x="633" y="12323"/>
                    <a:pt x="412" y="12323"/>
                  </a:cubicBezTo>
                  <a:close/>
                  <a:moveTo>
                    <a:pt x="443" y="16440"/>
                  </a:moveTo>
                  <a:cubicBezTo>
                    <a:pt x="222" y="16440"/>
                    <a:pt x="63" y="16630"/>
                    <a:pt x="63" y="16852"/>
                  </a:cubicBezTo>
                  <a:cubicBezTo>
                    <a:pt x="63" y="17549"/>
                    <a:pt x="95" y="18245"/>
                    <a:pt x="127" y="18911"/>
                  </a:cubicBezTo>
                  <a:cubicBezTo>
                    <a:pt x="127" y="19132"/>
                    <a:pt x="317" y="19291"/>
                    <a:pt x="507" y="19291"/>
                  </a:cubicBezTo>
                  <a:lnTo>
                    <a:pt x="538" y="19291"/>
                  </a:lnTo>
                  <a:cubicBezTo>
                    <a:pt x="760" y="19291"/>
                    <a:pt x="918" y="19101"/>
                    <a:pt x="918" y="18879"/>
                  </a:cubicBezTo>
                  <a:cubicBezTo>
                    <a:pt x="887" y="18214"/>
                    <a:pt x="855" y="17517"/>
                    <a:pt x="855" y="16820"/>
                  </a:cubicBezTo>
                  <a:cubicBezTo>
                    <a:pt x="823" y="16599"/>
                    <a:pt x="633" y="16440"/>
                    <a:pt x="443" y="16440"/>
                  </a:cubicBezTo>
                  <a:close/>
                  <a:moveTo>
                    <a:pt x="602" y="20557"/>
                  </a:moveTo>
                  <a:cubicBezTo>
                    <a:pt x="380" y="20557"/>
                    <a:pt x="222" y="20747"/>
                    <a:pt x="222" y="20969"/>
                  </a:cubicBezTo>
                  <a:cubicBezTo>
                    <a:pt x="253" y="21412"/>
                    <a:pt x="285" y="21856"/>
                    <a:pt x="317" y="22267"/>
                  </a:cubicBezTo>
                  <a:cubicBezTo>
                    <a:pt x="348" y="22584"/>
                    <a:pt x="443" y="22901"/>
                    <a:pt x="633" y="23186"/>
                  </a:cubicBezTo>
                  <a:cubicBezTo>
                    <a:pt x="697" y="23281"/>
                    <a:pt x="823" y="23344"/>
                    <a:pt x="950" y="23344"/>
                  </a:cubicBezTo>
                  <a:cubicBezTo>
                    <a:pt x="1013" y="23344"/>
                    <a:pt x="1109" y="23344"/>
                    <a:pt x="1172" y="23281"/>
                  </a:cubicBezTo>
                  <a:cubicBezTo>
                    <a:pt x="1362" y="23186"/>
                    <a:pt x="1394" y="22932"/>
                    <a:pt x="1299" y="22742"/>
                  </a:cubicBezTo>
                  <a:cubicBezTo>
                    <a:pt x="1172" y="22584"/>
                    <a:pt x="1109" y="22394"/>
                    <a:pt x="1109" y="22236"/>
                  </a:cubicBezTo>
                  <a:cubicBezTo>
                    <a:pt x="1077" y="21792"/>
                    <a:pt x="1045" y="21349"/>
                    <a:pt x="1013" y="20937"/>
                  </a:cubicBezTo>
                  <a:cubicBezTo>
                    <a:pt x="1013" y="20716"/>
                    <a:pt x="823" y="20557"/>
                    <a:pt x="602" y="20557"/>
                  </a:cubicBezTo>
                  <a:close/>
                  <a:moveTo>
                    <a:pt x="17168" y="23045"/>
                  </a:moveTo>
                  <a:cubicBezTo>
                    <a:pt x="17136" y="23045"/>
                    <a:pt x="17103" y="23050"/>
                    <a:pt x="17070" y="23059"/>
                  </a:cubicBezTo>
                  <a:cubicBezTo>
                    <a:pt x="16436" y="23186"/>
                    <a:pt x="15771" y="23281"/>
                    <a:pt x="15075" y="23344"/>
                  </a:cubicBezTo>
                  <a:cubicBezTo>
                    <a:pt x="14853" y="23376"/>
                    <a:pt x="14695" y="23566"/>
                    <a:pt x="14726" y="23788"/>
                  </a:cubicBezTo>
                  <a:cubicBezTo>
                    <a:pt x="14726" y="23978"/>
                    <a:pt x="14916" y="24136"/>
                    <a:pt x="15106" y="24136"/>
                  </a:cubicBezTo>
                  <a:lnTo>
                    <a:pt x="15138" y="24136"/>
                  </a:lnTo>
                  <a:cubicBezTo>
                    <a:pt x="15866" y="24041"/>
                    <a:pt x="16563" y="23946"/>
                    <a:pt x="17228" y="23819"/>
                  </a:cubicBezTo>
                  <a:cubicBezTo>
                    <a:pt x="17418" y="23788"/>
                    <a:pt x="17576" y="23598"/>
                    <a:pt x="17545" y="23376"/>
                  </a:cubicBezTo>
                  <a:cubicBezTo>
                    <a:pt x="17491" y="23188"/>
                    <a:pt x="17346" y="23045"/>
                    <a:pt x="17168" y="23045"/>
                  </a:cubicBezTo>
                  <a:close/>
                  <a:moveTo>
                    <a:pt x="2787" y="23281"/>
                  </a:moveTo>
                  <a:cubicBezTo>
                    <a:pt x="2565" y="23281"/>
                    <a:pt x="2407" y="23439"/>
                    <a:pt x="2375" y="23661"/>
                  </a:cubicBezTo>
                  <a:cubicBezTo>
                    <a:pt x="2375" y="23883"/>
                    <a:pt x="2534" y="24073"/>
                    <a:pt x="2755" y="24073"/>
                  </a:cubicBezTo>
                  <a:lnTo>
                    <a:pt x="4814" y="24199"/>
                  </a:lnTo>
                  <a:lnTo>
                    <a:pt x="4845" y="24199"/>
                  </a:lnTo>
                  <a:cubicBezTo>
                    <a:pt x="5035" y="24199"/>
                    <a:pt x="5225" y="24041"/>
                    <a:pt x="5225" y="23819"/>
                  </a:cubicBezTo>
                  <a:cubicBezTo>
                    <a:pt x="5225" y="23598"/>
                    <a:pt x="5067" y="23407"/>
                    <a:pt x="4845" y="23407"/>
                  </a:cubicBezTo>
                  <a:lnTo>
                    <a:pt x="2787" y="23281"/>
                  </a:lnTo>
                  <a:close/>
                  <a:moveTo>
                    <a:pt x="6904" y="23502"/>
                  </a:moveTo>
                  <a:cubicBezTo>
                    <a:pt x="6682" y="23502"/>
                    <a:pt x="6492" y="23661"/>
                    <a:pt x="6492" y="23883"/>
                  </a:cubicBezTo>
                  <a:cubicBezTo>
                    <a:pt x="6492" y="24104"/>
                    <a:pt x="6651" y="24294"/>
                    <a:pt x="6872" y="24294"/>
                  </a:cubicBezTo>
                  <a:cubicBezTo>
                    <a:pt x="7569" y="24326"/>
                    <a:pt x="8234" y="24358"/>
                    <a:pt x="8931" y="24358"/>
                  </a:cubicBezTo>
                  <a:cubicBezTo>
                    <a:pt x="9152" y="24358"/>
                    <a:pt x="9342" y="24199"/>
                    <a:pt x="9342" y="23978"/>
                  </a:cubicBezTo>
                  <a:cubicBezTo>
                    <a:pt x="9342" y="23756"/>
                    <a:pt x="9152" y="23566"/>
                    <a:pt x="8931" y="23566"/>
                  </a:cubicBezTo>
                  <a:cubicBezTo>
                    <a:pt x="8266" y="23566"/>
                    <a:pt x="7569" y="23534"/>
                    <a:pt x="6904" y="23502"/>
                  </a:cubicBezTo>
                  <a:close/>
                  <a:moveTo>
                    <a:pt x="13090" y="23499"/>
                  </a:moveTo>
                  <a:cubicBezTo>
                    <a:pt x="13076" y="23499"/>
                    <a:pt x="13062" y="23500"/>
                    <a:pt x="13048" y="23502"/>
                  </a:cubicBezTo>
                  <a:cubicBezTo>
                    <a:pt x="12383" y="23534"/>
                    <a:pt x="11718" y="23566"/>
                    <a:pt x="10989" y="23566"/>
                  </a:cubicBezTo>
                  <a:cubicBezTo>
                    <a:pt x="10768" y="23566"/>
                    <a:pt x="10609" y="23756"/>
                    <a:pt x="10609" y="23978"/>
                  </a:cubicBezTo>
                  <a:cubicBezTo>
                    <a:pt x="10609" y="24199"/>
                    <a:pt x="10768" y="24358"/>
                    <a:pt x="10989" y="24358"/>
                  </a:cubicBezTo>
                  <a:cubicBezTo>
                    <a:pt x="11749" y="24358"/>
                    <a:pt x="12414" y="24326"/>
                    <a:pt x="13079" y="24294"/>
                  </a:cubicBezTo>
                  <a:cubicBezTo>
                    <a:pt x="13301" y="24294"/>
                    <a:pt x="13459" y="24104"/>
                    <a:pt x="13459" y="23883"/>
                  </a:cubicBezTo>
                  <a:cubicBezTo>
                    <a:pt x="13430" y="23677"/>
                    <a:pt x="13265" y="23499"/>
                    <a:pt x="13090" y="2349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05" name="Google Shape;105;p15"/>
            <p:cNvSpPr/>
            <p:nvPr/>
          </p:nvSpPr>
          <p:spPr>
            <a:xfrm>
              <a:off x="5582864" y="2702621"/>
              <a:ext cx="58697" cy="34011"/>
            </a:xfrm>
            <a:custGeom>
              <a:avLst/>
              <a:gdLst/>
              <a:ahLst/>
              <a:cxnLst/>
              <a:rect l="l" t="t" r="r" b="b"/>
              <a:pathLst>
                <a:path w="1838" h="1065" extrusionOk="0">
                  <a:moveTo>
                    <a:pt x="1402" y="0"/>
                  </a:moveTo>
                  <a:cubicBezTo>
                    <a:pt x="1358" y="0"/>
                    <a:pt x="1313" y="7"/>
                    <a:pt x="1267" y="20"/>
                  </a:cubicBezTo>
                  <a:cubicBezTo>
                    <a:pt x="951" y="115"/>
                    <a:pt x="666" y="210"/>
                    <a:pt x="349" y="305"/>
                  </a:cubicBezTo>
                  <a:cubicBezTo>
                    <a:pt x="127" y="336"/>
                    <a:pt x="1" y="558"/>
                    <a:pt x="64" y="780"/>
                  </a:cubicBezTo>
                  <a:cubicBezTo>
                    <a:pt x="96" y="938"/>
                    <a:pt x="254" y="1065"/>
                    <a:pt x="444" y="1065"/>
                  </a:cubicBezTo>
                  <a:lnTo>
                    <a:pt x="539" y="1065"/>
                  </a:lnTo>
                  <a:cubicBezTo>
                    <a:pt x="887" y="970"/>
                    <a:pt x="1204" y="875"/>
                    <a:pt x="1521" y="748"/>
                  </a:cubicBezTo>
                  <a:cubicBezTo>
                    <a:pt x="1711" y="685"/>
                    <a:pt x="1837" y="463"/>
                    <a:pt x="1774" y="273"/>
                  </a:cubicBezTo>
                  <a:cubicBezTo>
                    <a:pt x="1724" y="97"/>
                    <a:pt x="1573" y="0"/>
                    <a:pt x="140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06" name="Google Shape;106;p15"/>
            <p:cNvSpPr/>
            <p:nvPr/>
          </p:nvSpPr>
          <p:spPr>
            <a:xfrm>
              <a:off x="5049855" y="1819277"/>
              <a:ext cx="848577" cy="878915"/>
            </a:xfrm>
            <a:custGeom>
              <a:avLst/>
              <a:gdLst/>
              <a:ahLst/>
              <a:cxnLst/>
              <a:rect l="l" t="t" r="r" b="b"/>
              <a:pathLst>
                <a:path w="26572" h="27522" extrusionOk="0">
                  <a:moveTo>
                    <a:pt x="2981" y="791"/>
                  </a:moveTo>
                  <a:cubicBezTo>
                    <a:pt x="3001" y="791"/>
                    <a:pt x="3021" y="792"/>
                    <a:pt x="3041" y="793"/>
                  </a:cubicBezTo>
                  <a:cubicBezTo>
                    <a:pt x="10135" y="1110"/>
                    <a:pt x="17324" y="1300"/>
                    <a:pt x="24449" y="1331"/>
                  </a:cubicBezTo>
                  <a:cubicBezTo>
                    <a:pt x="25083" y="1331"/>
                    <a:pt x="25621" y="1870"/>
                    <a:pt x="25621" y="2503"/>
                  </a:cubicBezTo>
                  <a:cubicBezTo>
                    <a:pt x="25780" y="7792"/>
                    <a:pt x="25463" y="13080"/>
                    <a:pt x="24671" y="18749"/>
                  </a:cubicBezTo>
                  <a:cubicBezTo>
                    <a:pt x="24449" y="20269"/>
                    <a:pt x="24164" y="21853"/>
                    <a:pt x="23214" y="23024"/>
                  </a:cubicBezTo>
                  <a:cubicBezTo>
                    <a:pt x="22296" y="24196"/>
                    <a:pt x="20776" y="24798"/>
                    <a:pt x="19541" y="25210"/>
                  </a:cubicBezTo>
                  <a:cubicBezTo>
                    <a:pt x="15930" y="26392"/>
                    <a:pt x="12165" y="26730"/>
                    <a:pt x="8302" y="26730"/>
                  </a:cubicBezTo>
                  <a:cubicBezTo>
                    <a:pt x="6370" y="26730"/>
                    <a:pt x="4413" y="26645"/>
                    <a:pt x="2439" y="26540"/>
                  </a:cubicBezTo>
                  <a:cubicBezTo>
                    <a:pt x="1838" y="26508"/>
                    <a:pt x="1363" y="26033"/>
                    <a:pt x="1299" y="25431"/>
                  </a:cubicBezTo>
                  <a:cubicBezTo>
                    <a:pt x="793" y="18116"/>
                    <a:pt x="951" y="10199"/>
                    <a:pt x="1774" y="1838"/>
                  </a:cubicBezTo>
                  <a:cubicBezTo>
                    <a:pt x="1836" y="1255"/>
                    <a:pt x="2372" y="791"/>
                    <a:pt x="2981" y="791"/>
                  </a:cubicBezTo>
                  <a:close/>
                  <a:moveTo>
                    <a:pt x="3008" y="0"/>
                  </a:moveTo>
                  <a:cubicBezTo>
                    <a:pt x="1961" y="0"/>
                    <a:pt x="1107" y="751"/>
                    <a:pt x="983" y="1775"/>
                  </a:cubicBezTo>
                  <a:cubicBezTo>
                    <a:pt x="159" y="10167"/>
                    <a:pt x="1" y="18116"/>
                    <a:pt x="508" y="25495"/>
                  </a:cubicBezTo>
                  <a:cubicBezTo>
                    <a:pt x="603" y="26476"/>
                    <a:pt x="1394" y="27268"/>
                    <a:pt x="2408" y="27331"/>
                  </a:cubicBezTo>
                  <a:cubicBezTo>
                    <a:pt x="4403" y="27426"/>
                    <a:pt x="6366" y="27521"/>
                    <a:pt x="8330" y="27521"/>
                  </a:cubicBezTo>
                  <a:cubicBezTo>
                    <a:pt x="12257" y="27521"/>
                    <a:pt x="16089" y="27173"/>
                    <a:pt x="19794" y="25938"/>
                  </a:cubicBezTo>
                  <a:cubicBezTo>
                    <a:pt x="21093" y="25526"/>
                    <a:pt x="22771" y="24861"/>
                    <a:pt x="23848" y="23499"/>
                  </a:cubicBezTo>
                  <a:cubicBezTo>
                    <a:pt x="24893" y="22201"/>
                    <a:pt x="25209" y="20491"/>
                    <a:pt x="25431" y="18844"/>
                  </a:cubicBezTo>
                  <a:cubicBezTo>
                    <a:pt x="26255" y="13175"/>
                    <a:pt x="26571" y="7792"/>
                    <a:pt x="26413" y="2503"/>
                  </a:cubicBezTo>
                  <a:cubicBezTo>
                    <a:pt x="26381" y="1395"/>
                    <a:pt x="25526" y="571"/>
                    <a:pt x="24449" y="540"/>
                  </a:cubicBezTo>
                  <a:cubicBezTo>
                    <a:pt x="17356" y="508"/>
                    <a:pt x="10167" y="349"/>
                    <a:pt x="3073" y="1"/>
                  </a:cubicBezTo>
                  <a:cubicBezTo>
                    <a:pt x="3051" y="1"/>
                    <a:pt x="3030" y="0"/>
                    <a:pt x="300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07" name="Google Shape;107;p15"/>
            <p:cNvSpPr/>
            <p:nvPr/>
          </p:nvSpPr>
          <p:spPr>
            <a:xfrm>
              <a:off x="5778055" y="2092360"/>
              <a:ext cx="64764" cy="384338"/>
            </a:xfrm>
            <a:custGeom>
              <a:avLst/>
              <a:gdLst/>
              <a:ahLst/>
              <a:cxnLst/>
              <a:rect l="l" t="t" r="r" b="b"/>
              <a:pathLst>
                <a:path w="2028" h="12035" extrusionOk="0">
                  <a:moveTo>
                    <a:pt x="1521" y="1"/>
                  </a:moveTo>
                  <a:cubicBezTo>
                    <a:pt x="1299" y="1"/>
                    <a:pt x="1109" y="191"/>
                    <a:pt x="1141" y="412"/>
                  </a:cubicBezTo>
                  <a:cubicBezTo>
                    <a:pt x="1267" y="4149"/>
                    <a:pt x="887" y="7886"/>
                    <a:pt x="64" y="11528"/>
                  </a:cubicBezTo>
                  <a:cubicBezTo>
                    <a:pt x="1" y="11750"/>
                    <a:pt x="127" y="11972"/>
                    <a:pt x="349" y="12003"/>
                  </a:cubicBezTo>
                  <a:cubicBezTo>
                    <a:pt x="381" y="12035"/>
                    <a:pt x="412" y="12035"/>
                    <a:pt x="444" y="12035"/>
                  </a:cubicBezTo>
                  <a:cubicBezTo>
                    <a:pt x="634" y="12035"/>
                    <a:pt x="792" y="11908"/>
                    <a:pt x="824" y="11718"/>
                  </a:cubicBezTo>
                  <a:cubicBezTo>
                    <a:pt x="1679" y="8013"/>
                    <a:pt x="2027" y="4181"/>
                    <a:pt x="1901" y="381"/>
                  </a:cubicBezTo>
                  <a:cubicBezTo>
                    <a:pt x="1901" y="159"/>
                    <a:pt x="1711" y="1"/>
                    <a:pt x="152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08" name="Google Shape;108;p15"/>
            <p:cNvSpPr/>
            <p:nvPr/>
          </p:nvSpPr>
          <p:spPr>
            <a:xfrm>
              <a:off x="5701186" y="2501905"/>
              <a:ext cx="90057" cy="78975"/>
            </a:xfrm>
            <a:custGeom>
              <a:avLst/>
              <a:gdLst/>
              <a:ahLst/>
              <a:cxnLst/>
              <a:rect l="l" t="t" r="r" b="b"/>
              <a:pathLst>
                <a:path w="2820" h="2473" extrusionOk="0">
                  <a:moveTo>
                    <a:pt x="2382" y="0"/>
                  </a:moveTo>
                  <a:cubicBezTo>
                    <a:pt x="2248" y="0"/>
                    <a:pt x="2121" y="70"/>
                    <a:pt x="2059" y="193"/>
                  </a:cubicBezTo>
                  <a:cubicBezTo>
                    <a:pt x="1616" y="858"/>
                    <a:pt x="983" y="1364"/>
                    <a:pt x="286" y="1713"/>
                  </a:cubicBezTo>
                  <a:cubicBezTo>
                    <a:pt x="96" y="1808"/>
                    <a:pt x="1" y="2061"/>
                    <a:pt x="96" y="2251"/>
                  </a:cubicBezTo>
                  <a:cubicBezTo>
                    <a:pt x="159" y="2378"/>
                    <a:pt x="317" y="2473"/>
                    <a:pt x="444" y="2473"/>
                  </a:cubicBezTo>
                  <a:cubicBezTo>
                    <a:pt x="507" y="2473"/>
                    <a:pt x="571" y="2473"/>
                    <a:pt x="634" y="2441"/>
                  </a:cubicBezTo>
                  <a:cubicBezTo>
                    <a:pt x="1458" y="2029"/>
                    <a:pt x="2186" y="1396"/>
                    <a:pt x="2693" y="636"/>
                  </a:cubicBezTo>
                  <a:cubicBezTo>
                    <a:pt x="2819" y="446"/>
                    <a:pt x="2788" y="193"/>
                    <a:pt x="2598" y="66"/>
                  </a:cubicBezTo>
                  <a:cubicBezTo>
                    <a:pt x="2530" y="21"/>
                    <a:pt x="2455" y="0"/>
                    <a:pt x="238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</p:grpSp>
      <p:grpSp>
        <p:nvGrpSpPr>
          <p:cNvPr id="109" name="Google Shape;109;p15"/>
          <p:cNvGrpSpPr/>
          <p:nvPr/>
        </p:nvGrpSpPr>
        <p:grpSpPr>
          <a:xfrm>
            <a:off x="6102715" y="1981000"/>
            <a:ext cx="2584022" cy="815313"/>
            <a:chOff x="6102715" y="1981000"/>
            <a:chExt cx="2584022" cy="815313"/>
          </a:xfrm>
        </p:grpSpPr>
        <p:sp>
          <p:nvSpPr>
            <p:cNvPr id="110" name="Google Shape;110;p15"/>
            <p:cNvSpPr/>
            <p:nvPr/>
          </p:nvSpPr>
          <p:spPr>
            <a:xfrm>
              <a:off x="6102715" y="2077510"/>
              <a:ext cx="2499073" cy="712502"/>
            </a:xfrm>
            <a:custGeom>
              <a:avLst/>
              <a:gdLst/>
              <a:ahLst/>
              <a:cxnLst/>
              <a:rect l="l" t="t" r="r" b="b"/>
              <a:pathLst>
                <a:path w="78255" h="22311" extrusionOk="0">
                  <a:moveTo>
                    <a:pt x="57548" y="1"/>
                  </a:moveTo>
                  <a:cubicBezTo>
                    <a:pt x="52745" y="1"/>
                    <a:pt x="47934" y="196"/>
                    <a:pt x="43134" y="402"/>
                  </a:cubicBezTo>
                  <a:cubicBezTo>
                    <a:pt x="36420" y="687"/>
                    <a:pt x="29674" y="972"/>
                    <a:pt x="22960" y="1257"/>
                  </a:cubicBezTo>
                  <a:cubicBezTo>
                    <a:pt x="19509" y="1384"/>
                    <a:pt x="16088" y="1542"/>
                    <a:pt x="12636" y="1669"/>
                  </a:cubicBezTo>
                  <a:cubicBezTo>
                    <a:pt x="12305" y="1684"/>
                    <a:pt x="11962" y="1690"/>
                    <a:pt x="11610" y="1690"/>
                  </a:cubicBezTo>
                  <a:cubicBezTo>
                    <a:pt x="10352" y="1690"/>
                    <a:pt x="8976" y="1617"/>
                    <a:pt x="7618" y="1617"/>
                  </a:cubicBezTo>
                  <a:cubicBezTo>
                    <a:pt x="6076" y="1617"/>
                    <a:pt x="4557" y="1711"/>
                    <a:pt x="3262" y="2113"/>
                  </a:cubicBezTo>
                  <a:cubicBezTo>
                    <a:pt x="855" y="2873"/>
                    <a:pt x="950" y="7338"/>
                    <a:pt x="539" y="9618"/>
                  </a:cubicBezTo>
                  <a:cubicBezTo>
                    <a:pt x="0" y="12373"/>
                    <a:pt x="64" y="15603"/>
                    <a:pt x="2027" y="17535"/>
                  </a:cubicBezTo>
                  <a:cubicBezTo>
                    <a:pt x="3357" y="18834"/>
                    <a:pt x="5257" y="19214"/>
                    <a:pt x="7063" y="19499"/>
                  </a:cubicBezTo>
                  <a:cubicBezTo>
                    <a:pt x="11465" y="20227"/>
                    <a:pt x="15930" y="20670"/>
                    <a:pt x="20364" y="21051"/>
                  </a:cubicBezTo>
                  <a:cubicBezTo>
                    <a:pt x="28711" y="21780"/>
                    <a:pt x="37117" y="22310"/>
                    <a:pt x="45504" y="22310"/>
                  </a:cubicBezTo>
                  <a:cubicBezTo>
                    <a:pt x="53504" y="22310"/>
                    <a:pt x="61487" y="21828"/>
                    <a:pt x="69387" y="20575"/>
                  </a:cubicBezTo>
                  <a:cubicBezTo>
                    <a:pt x="70907" y="20322"/>
                    <a:pt x="72459" y="20005"/>
                    <a:pt x="73694" y="19087"/>
                  </a:cubicBezTo>
                  <a:cubicBezTo>
                    <a:pt x="75436" y="17757"/>
                    <a:pt x="76165" y="15477"/>
                    <a:pt x="76766" y="13323"/>
                  </a:cubicBezTo>
                  <a:cubicBezTo>
                    <a:pt x="77558" y="10536"/>
                    <a:pt x="78255" y="7401"/>
                    <a:pt x="76925" y="4836"/>
                  </a:cubicBezTo>
                  <a:cubicBezTo>
                    <a:pt x="75246" y="1479"/>
                    <a:pt x="71097" y="624"/>
                    <a:pt x="67456" y="339"/>
                  </a:cubicBezTo>
                  <a:cubicBezTo>
                    <a:pt x="64161" y="94"/>
                    <a:pt x="60857" y="1"/>
                    <a:pt x="57548" y="1"/>
                  </a:cubicBez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11" name="Google Shape;111;p15"/>
            <p:cNvSpPr/>
            <p:nvPr/>
          </p:nvSpPr>
          <p:spPr>
            <a:xfrm>
              <a:off x="6104727" y="2365283"/>
              <a:ext cx="33404" cy="68948"/>
            </a:xfrm>
            <a:custGeom>
              <a:avLst/>
              <a:gdLst/>
              <a:ahLst/>
              <a:cxnLst/>
              <a:rect l="l" t="t" r="r" b="b"/>
              <a:pathLst>
                <a:path w="1046" h="2159" extrusionOk="0">
                  <a:moveTo>
                    <a:pt x="607" y="1"/>
                  </a:moveTo>
                  <a:cubicBezTo>
                    <a:pt x="433" y="1"/>
                    <a:pt x="251" y="123"/>
                    <a:pt x="222" y="322"/>
                  </a:cubicBezTo>
                  <a:cubicBezTo>
                    <a:pt x="127" y="797"/>
                    <a:pt x="64" y="1272"/>
                    <a:pt x="1" y="1715"/>
                  </a:cubicBezTo>
                  <a:cubicBezTo>
                    <a:pt x="1" y="1937"/>
                    <a:pt x="159" y="2127"/>
                    <a:pt x="349" y="2159"/>
                  </a:cubicBezTo>
                  <a:lnTo>
                    <a:pt x="412" y="2159"/>
                  </a:lnTo>
                  <a:cubicBezTo>
                    <a:pt x="602" y="2159"/>
                    <a:pt x="792" y="2000"/>
                    <a:pt x="792" y="1810"/>
                  </a:cubicBezTo>
                  <a:cubicBezTo>
                    <a:pt x="856" y="1367"/>
                    <a:pt x="919" y="924"/>
                    <a:pt x="982" y="480"/>
                  </a:cubicBezTo>
                  <a:cubicBezTo>
                    <a:pt x="1046" y="259"/>
                    <a:pt x="887" y="37"/>
                    <a:pt x="666" y="5"/>
                  </a:cubicBezTo>
                  <a:cubicBezTo>
                    <a:pt x="646" y="2"/>
                    <a:pt x="627" y="1"/>
                    <a:pt x="60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12" name="Google Shape;112;p15"/>
            <p:cNvSpPr/>
            <p:nvPr/>
          </p:nvSpPr>
          <p:spPr>
            <a:xfrm>
              <a:off x="6103737" y="2495773"/>
              <a:ext cx="2102632" cy="300540"/>
            </a:xfrm>
            <a:custGeom>
              <a:avLst/>
              <a:gdLst/>
              <a:ahLst/>
              <a:cxnLst/>
              <a:rect l="l" t="t" r="r" b="b"/>
              <a:pathLst>
                <a:path w="65841" h="9411" extrusionOk="0">
                  <a:moveTo>
                    <a:pt x="436" y="1"/>
                  </a:moveTo>
                  <a:cubicBezTo>
                    <a:pt x="418" y="1"/>
                    <a:pt x="399" y="2"/>
                    <a:pt x="380" y="5"/>
                  </a:cubicBezTo>
                  <a:cubicBezTo>
                    <a:pt x="158" y="36"/>
                    <a:pt x="0" y="226"/>
                    <a:pt x="32" y="448"/>
                  </a:cubicBezTo>
                  <a:cubicBezTo>
                    <a:pt x="158" y="1493"/>
                    <a:pt x="443" y="2411"/>
                    <a:pt x="855" y="3203"/>
                  </a:cubicBezTo>
                  <a:cubicBezTo>
                    <a:pt x="950" y="3330"/>
                    <a:pt x="1077" y="3393"/>
                    <a:pt x="1204" y="3393"/>
                  </a:cubicBezTo>
                  <a:cubicBezTo>
                    <a:pt x="1267" y="3393"/>
                    <a:pt x="1330" y="3393"/>
                    <a:pt x="1394" y="3362"/>
                  </a:cubicBezTo>
                  <a:cubicBezTo>
                    <a:pt x="1584" y="3235"/>
                    <a:pt x="1647" y="3013"/>
                    <a:pt x="1552" y="2823"/>
                  </a:cubicBezTo>
                  <a:cubicBezTo>
                    <a:pt x="1172" y="2126"/>
                    <a:pt x="918" y="1303"/>
                    <a:pt x="823" y="353"/>
                  </a:cubicBezTo>
                  <a:cubicBezTo>
                    <a:pt x="795" y="150"/>
                    <a:pt x="633" y="1"/>
                    <a:pt x="436" y="1"/>
                  </a:cubicBezTo>
                  <a:close/>
                  <a:moveTo>
                    <a:pt x="3105" y="4553"/>
                  </a:moveTo>
                  <a:cubicBezTo>
                    <a:pt x="2959" y="4553"/>
                    <a:pt x="2811" y="4624"/>
                    <a:pt x="2724" y="4755"/>
                  </a:cubicBezTo>
                  <a:cubicBezTo>
                    <a:pt x="2629" y="4945"/>
                    <a:pt x="2692" y="5167"/>
                    <a:pt x="2882" y="5293"/>
                  </a:cubicBezTo>
                  <a:cubicBezTo>
                    <a:pt x="3579" y="5737"/>
                    <a:pt x="4434" y="6053"/>
                    <a:pt x="5510" y="6307"/>
                  </a:cubicBezTo>
                  <a:lnTo>
                    <a:pt x="5606" y="6307"/>
                  </a:lnTo>
                  <a:cubicBezTo>
                    <a:pt x="5796" y="6307"/>
                    <a:pt x="5954" y="6180"/>
                    <a:pt x="5986" y="5990"/>
                  </a:cubicBezTo>
                  <a:cubicBezTo>
                    <a:pt x="6049" y="5800"/>
                    <a:pt x="5922" y="5578"/>
                    <a:pt x="5701" y="5515"/>
                  </a:cubicBezTo>
                  <a:cubicBezTo>
                    <a:pt x="4687" y="5293"/>
                    <a:pt x="3927" y="5008"/>
                    <a:pt x="3294" y="4597"/>
                  </a:cubicBezTo>
                  <a:cubicBezTo>
                    <a:pt x="3235" y="4567"/>
                    <a:pt x="3170" y="4553"/>
                    <a:pt x="3105" y="4553"/>
                  </a:cubicBezTo>
                  <a:close/>
                  <a:moveTo>
                    <a:pt x="8304" y="5986"/>
                  </a:moveTo>
                  <a:cubicBezTo>
                    <a:pt x="8108" y="5986"/>
                    <a:pt x="7946" y="6136"/>
                    <a:pt x="7917" y="6338"/>
                  </a:cubicBezTo>
                  <a:cubicBezTo>
                    <a:pt x="7886" y="6560"/>
                    <a:pt x="8012" y="6750"/>
                    <a:pt x="8234" y="6782"/>
                  </a:cubicBezTo>
                  <a:cubicBezTo>
                    <a:pt x="9089" y="6908"/>
                    <a:pt x="10008" y="7035"/>
                    <a:pt x="10958" y="7162"/>
                  </a:cubicBezTo>
                  <a:lnTo>
                    <a:pt x="10989" y="7162"/>
                  </a:lnTo>
                  <a:cubicBezTo>
                    <a:pt x="11179" y="7162"/>
                    <a:pt x="11369" y="7035"/>
                    <a:pt x="11401" y="6813"/>
                  </a:cubicBezTo>
                  <a:cubicBezTo>
                    <a:pt x="11433" y="6592"/>
                    <a:pt x="11274" y="6402"/>
                    <a:pt x="11053" y="6370"/>
                  </a:cubicBezTo>
                  <a:cubicBezTo>
                    <a:pt x="10134" y="6243"/>
                    <a:pt x="9216" y="6117"/>
                    <a:pt x="8361" y="5990"/>
                  </a:cubicBezTo>
                  <a:cubicBezTo>
                    <a:pt x="8342" y="5987"/>
                    <a:pt x="8323" y="5986"/>
                    <a:pt x="8304" y="5986"/>
                  </a:cubicBezTo>
                  <a:close/>
                  <a:moveTo>
                    <a:pt x="13688" y="6714"/>
                  </a:moveTo>
                  <a:cubicBezTo>
                    <a:pt x="13491" y="6714"/>
                    <a:pt x="13330" y="6864"/>
                    <a:pt x="13301" y="7067"/>
                  </a:cubicBezTo>
                  <a:cubicBezTo>
                    <a:pt x="13301" y="7288"/>
                    <a:pt x="13428" y="7478"/>
                    <a:pt x="13649" y="7510"/>
                  </a:cubicBezTo>
                  <a:cubicBezTo>
                    <a:pt x="14568" y="7605"/>
                    <a:pt x="15455" y="7700"/>
                    <a:pt x="16373" y="7795"/>
                  </a:cubicBezTo>
                  <a:lnTo>
                    <a:pt x="16405" y="7795"/>
                  </a:lnTo>
                  <a:cubicBezTo>
                    <a:pt x="16626" y="7795"/>
                    <a:pt x="16785" y="7637"/>
                    <a:pt x="16816" y="7415"/>
                  </a:cubicBezTo>
                  <a:cubicBezTo>
                    <a:pt x="16848" y="7193"/>
                    <a:pt x="16690" y="7003"/>
                    <a:pt x="16468" y="7003"/>
                  </a:cubicBezTo>
                  <a:cubicBezTo>
                    <a:pt x="15550" y="6908"/>
                    <a:pt x="14663" y="6813"/>
                    <a:pt x="13744" y="6718"/>
                  </a:cubicBezTo>
                  <a:cubicBezTo>
                    <a:pt x="13725" y="6716"/>
                    <a:pt x="13707" y="6714"/>
                    <a:pt x="13688" y="6714"/>
                  </a:cubicBezTo>
                  <a:close/>
                  <a:moveTo>
                    <a:pt x="19104" y="7253"/>
                  </a:moveTo>
                  <a:cubicBezTo>
                    <a:pt x="18907" y="7253"/>
                    <a:pt x="18748" y="7402"/>
                    <a:pt x="18748" y="7605"/>
                  </a:cubicBezTo>
                  <a:cubicBezTo>
                    <a:pt x="18716" y="7827"/>
                    <a:pt x="18875" y="8017"/>
                    <a:pt x="19097" y="8049"/>
                  </a:cubicBezTo>
                  <a:lnTo>
                    <a:pt x="20427" y="8144"/>
                  </a:lnTo>
                  <a:lnTo>
                    <a:pt x="21820" y="8270"/>
                  </a:lnTo>
                  <a:lnTo>
                    <a:pt x="21852" y="8270"/>
                  </a:lnTo>
                  <a:cubicBezTo>
                    <a:pt x="22042" y="8270"/>
                    <a:pt x="22232" y="8112"/>
                    <a:pt x="22232" y="7922"/>
                  </a:cubicBezTo>
                  <a:cubicBezTo>
                    <a:pt x="22263" y="7700"/>
                    <a:pt x="22105" y="7510"/>
                    <a:pt x="21883" y="7478"/>
                  </a:cubicBezTo>
                  <a:cubicBezTo>
                    <a:pt x="21408" y="7447"/>
                    <a:pt x="20965" y="7415"/>
                    <a:pt x="20522" y="7352"/>
                  </a:cubicBezTo>
                  <a:cubicBezTo>
                    <a:pt x="20047" y="7320"/>
                    <a:pt x="19603" y="7288"/>
                    <a:pt x="19160" y="7257"/>
                  </a:cubicBezTo>
                  <a:cubicBezTo>
                    <a:pt x="19141" y="7254"/>
                    <a:pt x="19122" y="7253"/>
                    <a:pt x="19104" y="7253"/>
                  </a:cubicBezTo>
                  <a:close/>
                  <a:moveTo>
                    <a:pt x="65365" y="7447"/>
                  </a:moveTo>
                  <a:cubicBezTo>
                    <a:pt x="64478" y="7573"/>
                    <a:pt x="63560" y="7668"/>
                    <a:pt x="62641" y="7764"/>
                  </a:cubicBezTo>
                  <a:cubicBezTo>
                    <a:pt x="62451" y="7795"/>
                    <a:pt x="62293" y="7985"/>
                    <a:pt x="62293" y="8207"/>
                  </a:cubicBezTo>
                  <a:cubicBezTo>
                    <a:pt x="62325" y="8397"/>
                    <a:pt x="62483" y="8555"/>
                    <a:pt x="62705" y="8555"/>
                  </a:cubicBezTo>
                  <a:lnTo>
                    <a:pt x="62737" y="8555"/>
                  </a:lnTo>
                  <a:cubicBezTo>
                    <a:pt x="63655" y="8460"/>
                    <a:pt x="64573" y="8365"/>
                    <a:pt x="65460" y="8239"/>
                  </a:cubicBezTo>
                  <a:cubicBezTo>
                    <a:pt x="65682" y="8207"/>
                    <a:pt x="65840" y="8017"/>
                    <a:pt x="65808" y="7795"/>
                  </a:cubicBezTo>
                  <a:cubicBezTo>
                    <a:pt x="65777" y="7573"/>
                    <a:pt x="65587" y="7447"/>
                    <a:pt x="65365" y="7447"/>
                  </a:cubicBezTo>
                  <a:close/>
                  <a:moveTo>
                    <a:pt x="24607" y="7700"/>
                  </a:moveTo>
                  <a:cubicBezTo>
                    <a:pt x="24385" y="7700"/>
                    <a:pt x="24195" y="7859"/>
                    <a:pt x="24164" y="8080"/>
                  </a:cubicBezTo>
                  <a:cubicBezTo>
                    <a:pt x="24164" y="8302"/>
                    <a:pt x="24322" y="8492"/>
                    <a:pt x="24544" y="8492"/>
                  </a:cubicBezTo>
                  <a:cubicBezTo>
                    <a:pt x="25430" y="8555"/>
                    <a:pt x="26349" y="8650"/>
                    <a:pt x="27267" y="8714"/>
                  </a:cubicBezTo>
                  <a:lnTo>
                    <a:pt x="27299" y="8714"/>
                  </a:lnTo>
                  <a:cubicBezTo>
                    <a:pt x="27489" y="8714"/>
                    <a:pt x="27679" y="8555"/>
                    <a:pt x="27679" y="8334"/>
                  </a:cubicBezTo>
                  <a:cubicBezTo>
                    <a:pt x="27711" y="8112"/>
                    <a:pt x="27520" y="7922"/>
                    <a:pt x="27330" y="7922"/>
                  </a:cubicBezTo>
                  <a:cubicBezTo>
                    <a:pt x="26412" y="7859"/>
                    <a:pt x="25494" y="7764"/>
                    <a:pt x="24607" y="7700"/>
                  </a:cubicBezTo>
                  <a:close/>
                  <a:moveTo>
                    <a:pt x="30022" y="8080"/>
                  </a:moveTo>
                  <a:cubicBezTo>
                    <a:pt x="29832" y="8080"/>
                    <a:pt x="29611" y="8239"/>
                    <a:pt x="29611" y="8460"/>
                  </a:cubicBezTo>
                  <a:cubicBezTo>
                    <a:pt x="29611" y="8682"/>
                    <a:pt x="29769" y="8872"/>
                    <a:pt x="29991" y="8872"/>
                  </a:cubicBezTo>
                  <a:cubicBezTo>
                    <a:pt x="30877" y="8935"/>
                    <a:pt x="31796" y="8999"/>
                    <a:pt x="32714" y="9030"/>
                  </a:cubicBezTo>
                  <a:lnTo>
                    <a:pt x="32746" y="9030"/>
                  </a:lnTo>
                  <a:cubicBezTo>
                    <a:pt x="32936" y="9030"/>
                    <a:pt x="33126" y="8872"/>
                    <a:pt x="33126" y="8682"/>
                  </a:cubicBezTo>
                  <a:cubicBezTo>
                    <a:pt x="33126" y="8460"/>
                    <a:pt x="32968" y="8270"/>
                    <a:pt x="32746" y="8239"/>
                  </a:cubicBezTo>
                  <a:cubicBezTo>
                    <a:pt x="31827" y="8207"/>
                    <a:pt x="30941" y="8144"/>
                    <a:pt x="30022" y="8080"/>
                  </a:cubicBezTo>
                  <a:close/>
                  <a:moveTo>
                    <a:pt x="59950" y="8017"/>
                  </a:moveTo>
                  <a:cubicBezTo>
                    <a:pt x="59031" y="8112"/>
                    <a:pt x="58144" y="8175"/>
                    <a:pt x="57226" y="8239"/>
                  </a:cubicBezTo>
                  <a:cubicBezTo>
                    <a:pt x="57004" y="8270"/>
                    <a:pt x="56846" y="8460"/>
                    <a:pt x="56878" y="8650"/>
                  </a:cubicBezTo>
                  <a:cubicBezTo>
                    <a:pt x="56878" y="8872"/>
                    <a:pt x="57068" y="9030"/>
                    <a:pt x="57258" y="9030"/>
                  </a:cubicBezTo>
                  <a:lnTo>
                    <a:pt x="57289" y="9030"/>
                  </a:lnTo>
                  <a:cubicBezTo>
                    <a:pt x="58208" y="8967"/>
                    <a:pt x="59095" y="8904"/>
                    <a:pt x="60013" y="8809"/>
                  </a:cubicBezTo>
                  <a:cubicBezTo>
                    <a:pt x="60235" y="8809"/>
                    <a:pt x="60393" y="8619"/>
                    <a:pt x="60361" y="8397"/>
                  </a:cubicBezTo>
                  <a:cubicBezTo>
                    <a:pt x="60361" y="8175"/>
                    <a:pt x="60171" y="8017"/>
                    <a:pt x="59950" y="8017"/>
                  </a:cubicBezTo>
                  <a:close/>
                  <a:moveTo>
                    <a:pt x="35421" y="8393"/>
                  </a:moveTo>
                  <a:cubicBezTo>
                    <a:pt x="35221" y="8393"/>
                    <a:pt x="35058" y="8572"/>
                    <a:pt x="35058" y="8777"/>
                  </a:cubicBezTo>
                  <a:cubicBezTo>
                    <a:pt x="35058" y="8967"/>
                    <a:pt x="35216" y="9157"/>
                    <a:pt x="35438" y="9189"/>
                  </a:cubicBezTo>
                  <a:cubicBezTo>
                    <a:pt x="36356" y="9220"/>
                    <a:pt x="37243" y="9252"/>
                    <a:pt x="38161" y="9284"/>
                  </a:cubicBezTo>
                  <a:lnTo>
                    <a:pt x="38193" y="9284"/>
                  </a:lnTo>
                  <a:cubicBezTo>
                    <a:pt x="38383" y="9284"/>
                    <a:pt x="38573" y="9125"/>
                    <a:pt x="38573" y="8904"/>
                  </a:cubicBezTo>
                  <a:cubicBezTo>
                    <a:pt x="38573" y="8682"/>
                    <a:pt x="38415" y="8492"/>
                    <a:pt x="38193" y="8492"/>
                  </a:cubicBezTo>
                  <a:cubicBezTo>
                    <a:pt x="37275" y="8460"/>
                    <a:pt x="36388" y="8429"/>
                    <a:pt x="35469" y="8397"/>
                  </a:cubicBezTo>
                  <a:cubicBezTo>
                    <a:pt x="35453" y="8395"/>
                    <a:pt x="35437" y="8393"/>
                    <a:pt x="35421" y="8393"/>
                  </a:cubicBezTo>
                  <a:close/>
                  <a:moveTo>
                    <a:pt x="54503" y="8397"/>
                  </a:moveTo>
                  <a:cubicBezTo>
                    <a:pt x="53616" y="8460"/>
                    <a:pt x="52697" y="8492"/>
                    <a:pt x="51811" y="8524"/>
                  </a:cubicBezTo>
                  <a:cubicBezTo>
                    <a:pt x="51589" y="8524"/>
                    <a:pt x="51399" y="8714"/>
                    <a:pt x="51431" y="8935"/>
                  </a:cubicBezTo>
                  <a:cubicBezTo>
                    <a:pt x="51431" y="9125"/>
                    <a:pt x="51589" y="9315"/>
                    <a:pt x="51811" y="9315"/>
                  </a:cubicBezTo>
                  <a:cubicBezTo>
                    <a:pt x="52729" y="9284"/>
                    <a:pt x="53647" y="9252"/>
                    <a:pt x="54566" y="9189"/>
                  </a:cubicBezTo>
                  <a:cubicBezTo>
                    <a:pt x="54788" y="9189"/>
                    <a:pt x="54946" y="8999"/>
                    <a:pt x="54946" y="8777"/>
                  </a:cubicBezTo>
                  <a:cubicBezTo>
                    <a:pt x="54914" y="8555"/>
                    <a:pt x="54724" y="8397"/>
                    <a:pt x="54503" y="8397"/>
                  </a:cubicBezTo>
                  <a:close/>
                  <a:moveTo>
                    <a:pt x="40917" y="8555"/>
                  </a:moveTo>
                  <a:cubicBezTo>
                    <a:pt x="40695" y="8555"/>
                    <a:pt x="40505" y="8745"/>
                    <a:pt x="40505" y="8967"/>
                  </a:cubicBezTo>
                  <a:cubicBezTo>
                    <a:pt x="40505" y="9189"/>
                    <a:pt x="40695" y="9347"/>
                    <a:pt x="40885" y="9347"/>
                  </a:cubicBezTo>
                  <a:cubicBezTo>
                    <a:pt x="41803" y="9379"/>
                    <a:pt x="42722" y="9410"/>
                    <a:pt x="43640" y="9410"/>
                  </a:cubicBezTo>
                  <a:cubicBezTo>
                    <a:pt x="43862" y="9410"/>
                    <a:pt x="44020" y="9220"/>
                    <a:pt x="44020" y="8999"/>
                  </a:cubicBezTo>
                  <a:cubicBezTo>
                    <a:pt x="44020" y="8809"/>
                    <a:pt x="43862" y="8619"/>
                    <a:pt x="43640" y="8619"/>
                  </a:cubicBezTo>
                  <a:cubicBezTo>
                    <a:pt x="42722" y="8619"/>
                    <a:pt x="41803" y="8587"/>
                    <a:pt x="40917" y="8555"/>
                  </a:cubicBezTo>
                  <a:close/>
                  <a:moveTo>
                    <a:pt x="49087" y="8587"/>
                  </a:moveTo>
                  <a:cubicBezTo>
                    <a:pt x="48169" y="8619"/>
                    <a:pt x="47282" y="8619"/>
                    <a:pt x="46364" y="8619"/>
                  </a:cubicBezTo>
                  <a:cubicBezTo>
                    <a:pt x="46142" y="8619"/>
                    <a:pt x="45952" y="8809"/>
                    <a:pt x="45952" y="9030"/>
                  </a:cubicBezTo>
                  <a:cubicBezTo>
                    <a:pt x="45952" y="9220"/>
                    <a:pt x="46142" y="9410"/>
                    <a:pt x="46364" y="9410"/>
                  </a:cubicBezTo>
                  <a:cubicBezTo>
                    <a:pt x="47282" y="9410"/>
                    <a:pt x="48169" y="9410"/>
                    <a:pt x="49087" y="9379"/>
                  </a:cubicBezTo>
                  <a:cubicBezTo>
                    <a:pt x="49309" y="9379"/>
                    <a:pt x="49499" y="9189"/>
                    <a:pt x="49499" y="8967"/>
                  </a:cubicBezTo>
                  <a:cubicBezTo>
                    <a:pt x="49467" y="8745"/>
                    <a:pt x="49277" y="8587"/>
                    <a:pt x="49087" y="858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13" name="Google Shape;113;p15"/>
            <p:cNvSpPr/>
            <p:nvPr/>
          </p:nvSpPr>
          <p:spPr>
            <a:xfrm>
              <a:off x="8265024" y="2715204"/>
              <a:ext cx="70832" cy="31552"/>
            </a:xfrm>
            <a:custGeom>
              <a:avLst/>
              <a:gdLst/>
              <a:ahLst/>
              <a:cxnLst/>
              <a:rect l="l" t="t" r="r" b="b"/>
              <a:pathLst>
                <a:path w="2218" h="988" extrusionOk="0">
                  <a:moveTo>
                    <a:pt x="1809" y="1"/>
                  </a:moveTo>
                  <a:cubicBezTo>
                    <a:pt x="1788" y="1"/>
                    <a:pt x="1765" y="3"/>
                    <a:pt x="1743" y="6"/>
                  </a:cubicBezTo>
                  <a:cubicBezTo>
                    <a:pt x="1299" y="69"/>
                    <a:pt x="824" y="132"/>
                    <a:pt x="381" y="227"/>
                  </a:cubicBezTo>
                  <a:cubicBezTo>
                    <a:pt x="159" y="259"/>
                    <a:pt x="1" y="449"/>
                    <a:pt x="33" y="671"/>
                  </a:cubicBezTo>
                  <a:cubicBezTo>
                    <a:pt x="64" y="861"/>
                    <a:pt x="254" y="988"/>
                    <a:pt x="444" y="988"/>
                  </a:cubicBezTo>
                  <a:lnTo>
                    <a:pt x="508" y="988"/>
                  </a:lnTo>
                  <a:cubicBezTo>
                    <a:pt x="951" y="924"/>
                    <a:pt x="1394" y="861"/>
                    <a:pt x="1869" y="797"/>
                  </a:cubicBezTo>
                  <a:cubicBezTo>
                    <a:pt x="2091" y="766"/>
                    <a:pt x="2218" y="544"/>
                    <a:pt x="2186" y="322"/>
                  </a:cubicBezTo>
                  <a:cubicBezTo>
                    <a:pt x="2158" y="123"/>
                    <a:pt x="2002" y="1"/>
                    <a:pt x="180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14" name="Google Shape;114;p15"/>
            <p:cNvSpPr/>
            <p:nvPr/>
          </p:nvSpPr>
          <p:spPr>
            <a:xfrm>
              <a:off x="6159337" y="1981000"/>
              <a:ext cx="2527400" cy="737411"/>
            </a:xfrm>
            <a:custGeom>
              <a:avLst/>
              <a:gdLst/>
              <a:ahLst/>
              <a:cxnLst/>
              <a:rect l="l" t="t" r="r" b="b"/>
              <a:pathLst>
                <a:path w="79142" h="23091" extrusionOk="0">
                  <a:moveTo>
                    <a:pt x="58054" y="793"/>
                  </a:moveTo>
                  <a:cubicBezTo>
                    <a:pt x="61343" y="793"/>
                    <a:pt x="64634" y="888"/>
                    <a:pt x="67899" y="1144"/>
                  </a:cubicBezTo>
                  <a:cubicBezTo>
                    <a:pt x="71003" y="1398"/>
                    <a:pt x="75373" y="2094"/>
                    <a:pt x="77052" y="5388"/>
                  </a:cubicBezTo>
                  <a:cubicBezTo>
                    <a:pt x="78287" y="7858"/>
                    <a:pt x="77590" y="10930"/>
                    <a:pt x="76862" y="13622"/>
                  </a:cubicBezTo>
                  <a:cubicBezTo>
                    <a:pt x="76260" y="15744"/>
                    <a:pt x="75532" y="17929"/>
                    <a:pt x="73916" y="19164"/>
                  </a:cubicBezTo>
                  <a:cubicBezTo>
                    <a:pt x="72776" y="20019"/>
                    <a:pt x="71288" y="20336"/>
                    <a:pt x="69768" y="20557"/>
                  </a:cubicBezTo>
                  <a:cubicBezTo>
                    <a:pt x="61771" y="21845"/>
                    <a:pt x="53683" y="22312"/>
                    <a:pt x="45827" y="22312"/>
                  </a:cubicBezTo>
                  <a:cubicBezTo>
                    <a:pt x="37069" y="22312"/>
                    <a:pt x="28600" y="21732"/>
                    <a:pt x="20871" y="21064"/>
                  </a:cubicBezTo>
                  <a:cubicBezTo>
                    <a:pt x="16627" y="20684"/>
                    <a:pt x="12098" y="20241"/>
                    <a:pt x="7601" y="19512"/>
                  </a:cubicBezTo>
                  <a:cubicBezTo>
                    <a:pt x="5828" y="19227"/>
                    <a:pt x="4023" y="18847"/>
                    <a:pt x="2788" y="17644"/>
                  </a:cubicBezTo>
                  <a:cubicBezTo>
                    <a:pt x="698" y="15617"/>
                    <a:pt x="1014" y="12038"/>
                    <a:pt x="1394" y="10075"/>
                  </a:cubicBezTo>
                  <a:cubicBezTo>
                    <a:pt x="1489" y="9568"/>
                    <a:pt x="1553" y="8998"/>
                    <a:pt x="1616" y="8365"/>
                  </a:cubicBezTo>
                  <a:cubicBezTo>
                    <a:pt x="1869" y="6148"/>
                    <a:pt x="2186" y="3393"/>
                    <a:pt x="3833" y="2886"/>
                  </a:cubicBezTo>
                  <a:cubicBezTo>
                    <a:pt x="5067" y="2496"/>
                    <a:pt x="6538" y="2403"/>
                    <a:pt x="8054" y="2403"/>
                  </a:cubicBezTo>
                  <a:cubicBezTo>
                    <a:pt x="8755" y="2403"/>
                    <a:pt x="9466" y="2423"/>
                    <a:pt x="10167" y="2443"/>
                  </a:cubicBezTo>
                  <a:cubicBezTo>
                    <a:pt x="10906" y="2465"/>
                    <a:pt x="11613" y="2487"/>
                    <a:pt x="12289" y="2487"/>
                  </a:cubicBezTo>
                  <a:cubicBezTo>
                    <a:pt x="12568" y="2487"/>
                    <a:pt x="12843" y="2484"/>
                    <a:pt x="13112" y="2474"/>
                  </a:cubicBezTo>
                  <a:lnTo>
                    <a:pt x="43609" y="1208"/>
                  </a:lnTo>
                  <a:cubicBezTo>
                    <a:pt x="48363" y="1000"/>
                    <a:pt x="53207" y="793"/>
                    <a:pt x="58054" y="793"/>
                  </a:cubicBezTo>
                  <a:close/>
                  <a:moveTo>
                    <a:pt x="58081" y="1"/>
                  </a:moveTo>
                  <a:cubicBezTo>
                    <a:pt x="53218" y="1"/>
                    <a:pt x="48363" y="208"/>
                    <a:pt x="43609" y="416"/>
                  </a:cubicBezTo>
                  <a:lnTo>
                    <a:pt x="13112" y="1683"/>
                  </a:lnTo>
                  <a:cubicBezTo>
                    <a:pt x="12843" y="1692"/>
                    <a:pt x="12571" y="1696"/>
                    <a:pt x="12295" y="1696"/>
                  </a:cubicBezTo>
                  <a:cubicBezTo>
                    <a:pt x="11629" y="1696"/>
                    <a:pt x="10937" y="1673"/>
                    <a:pt x="10198" y="1651"/>
                  </a:cubicBezTo>
                  <a:cubicBezTo>
                    <a:pt x="9495" y="1631"/>
                    <a:pt x="8782" y="1612"/>
                    <a:pt x="8076" y="1612"/>
                  </a:cubicBezTo>
                  <a:cubicBezTo>
                    <a:pt x="6494" y="1612"/>
                    <a:pt x="4947" y="1710"/>
                    <a:pt x="3611" y="2126"/>
                  </a:cubicBezTo>
                  <a:cubicBezTo>
                    <a:pt x="1458" y="2791"/>
                    <a:pt x="1109" y="5831"/>
                    <a:pt x="824" y="8270"/>
                  </a:cubicBezTo>
                  <a:cubicBezTo>
                    <a:pt x="761" y="8871"/>
                    <a:pt x="698" y="9473"/>
                    <a:pt x="603" y="9917"/>
                  </a:cubicBezTo>
                  <a:cubicBezTo>
                    <a:pt x="128" y="12513"/>
                    <a:pt x="1" y="16060"/>
                    <a:pt x="2218" y="18214"/>
                  </a:cubicBezTo>
                  <a:cubicBezTo>
                    <a:pt x="3643" y="19576"/>
                    <a:pt x="5575" y="19987"/>
                    <a:pt x="7475" y="20304"/>
                  </a:cubicBezTo>
                  <a:cubicBezTo>
                    <a:pt x="12003" y="21032"/>
                    <a:pt x="16532" y="21476"/>
                    <a:pt x="20807" y="21856"/>
                  </a:cubicBezTo>
                  <a:cubicBezTo>
                    <a:pt x="28566" y="22521"/>
                    <a:pt x="37054" y="23091"/>
                    <a:pt x="45826" y="23091"/>
                  </a:cubicBezTo>
                  <a:cubicBezTo>
                    <a:pt x="53712" y="23091"/>
                    <a:pt x="61851" y="22647"/>
                    <a:pt x="69895" y="21349"/>
                  </a:cubicBezTo>
                  <a:cubicBezTo>
                    <a:pt x="71541" y="21096"/>
                    <a:pt x="73125" y="20779"/>
                    <a:pt x="74392" y="19797"/>
                  </a:cubicBezTo>
                  <a:cubicBezTo>
                    <a:pt x="76228" y="18435"/>
                    <a:pt x="76988" y="16092"/>
                    <a:pt x="77622" y="13843"/>
                  </a:cubicBezTo>
                  <a:cubicBezTo>
                    <a:pt x="78413" y="10993"/>
                    <a:pt x="79142" y="7763"/>
                    <a:pt x="77748" y="5040"/>
                  </a:cubicBezTo>
                  <a:cubicBezTo>
                    <a:pt x="75912" y="1366"/>
                    <a:pt x="71288" y="606"/>
                    <a:pt x="67963" y="353"/>
                  </a:cubicBezTo>
                  <a:cubicBezTo>
                    <a:pt x="64685" y="96"/>
                    <a:pt x="61381" y="1"/>
                    <a:pt x="58081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15" name="Google Shape;115;p15"/>
            <p:cNvSpPr/>
            <p:nvPr/>
          </p:nvSpPr>
          <p:spPr>
            <a:xfrm>
              <a:off x="8413717" y="2216622"/>
              <a:ext cx="194197" cy="356171"/>
            </a:xfrm>
            <a:custGeom>
              <a:avLst/>
              <a:gdLst/>
              <a:ahLst/>
              <a:cxnLst/>
              <a:rect l="l" t="t" r="r" b="b"/>
              <a:pathLst>
                <a:path w="6081" h="11153" extrusionOk="0">
                  <a:moveTo>
                    <a:pt x="5644" y="1"/>
                  </a:moveTo>
                  <a:cubicBezTo>
                    <a:pt x="5448" y="1"/>
                    <a:pt x="5286" y="151"/>
                    <a:pt x="5257" y="353"/>
                  </a:cubicBezTo>
                  <a:cubicBezTo>
                    <a:pt x="5036" y="2444"/>
                    <a:pt x="4561" y="4470"/>
                    <a:pt x="3896" y="6434"/>
                  </a:cubicBezTo>
                  <a:cubicBezTo>
                    <a:pt x="3611" y="7289"/>
                    <a:pt x="3230" y="8239"/>
                    <a:pt x="2629" y="8999"/>
                  </a:cubicBezTo>
                  <a:cubicBezTo>
                    <a:pt x="1995" y="9759"/>
                    <a:pt x="1172" y="10266"/>
                    <a:pt x="380" y="10361"/>
                  </a:cubicBezTo>
                  <a:cubicBezTo>
                    <a:pt x="159" y="10361"/>
                    <a:pt x="0" y="10582"/>
                    <a:pt x="32" y="10772"/>
                  </a:cubicBezTo>
                  <a:cubicBezTo>
                    <a:pt x="64" y="10994"/>
                    <a:pt x="222" y="11152"/>
                    <a:pt x="412" y="11152"/>
                  </a:cubicBezTo>
                  <a:cubicBezTo>
                    <a:pt x="444" y="11152"/>
                    <a:pt x="444" y="11152"/>
                    <a:pt x="475" y="11121"/>
                  </a:cubicBezTo>
                  <a:cubicBezTo>
                    <a:pt x="1489" y="11026"/>
                    <a:pt x="2502" y="10424"/>
                    <a:pt x="3230" y="9474"/>
                  </a:cubicBezTo>
                  <a:cubicBezTo>
                    <a:pt x="3927" y="8619"/>
                    <a:pt x="4339" y="7606"/>
                    <a:pt x="4656" y="6687"/>
                  </a:cubicBezTo>
                  <a:cubicBezTo>
                    <a:pt x="5352" y="4660"/>
                    <a:pt x="5827" y="2570"/>
                    <a:pt x="6049" y="448"/>
                  </a:cubicBezTo>
                  <a:cubicBezTo>
                    <a:pt x="6081" y="227"/>
                    <a:pt x="5922" y="37"/>
                    <a:pt x="5701" y="5"/>
                  </a:cubicBezTo>
                  <a:cubicBezTo>
                    <a:pt x="5682" y="2"/>
                    <a:pt x="5663" y="1"/>
                    <a:pt x="564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16" name="Google Shape;116;p15"/>
            <p:cNvSpPr/>
            <p:nvPr/>
          </p:nvSpPr>
          <p:spPr>
            <a:xfrm>
              <a:off x="8335826" y="2552172"/>
              <a:ext cx="67798" cy="31743"/>
            </a:xfrm>
            <a:custGeom>
              <a:avLst/>
              <a:gdLst/>
              <a:ahLst/>
              <a:cxnLst/>
              <a:rect l="l" t="t" r="r" b="b"/>
              <a:pathLst>
                <a:path w="2123" h="994" extrusionOk="0">
                  <a:moveTo>
                    <a:pt x="1677" y="0"/>
                  </a:moveTo>
                  <a:cubicBezTo>
                    <a:pt x="1613" y="0"/>
                    <a:pt x="1548" y="14"/>
                    <a:pt x="1489" y="44"/>
                  </a:cubicBezTo>
                  <a:cubicBezTo>
                    <a:pt x="1278" y="161"/>
                    <a:pt x="1014" y="226"/>
                    <a:pt x="763" y="226"/>
                  </a:cubicBezTo>
                  <a:cubicBezTo>
                    <a:pt x="675" y="226"/>
                    <a:pt x="589" y="218"/>
                    <a:pt x="507" y="202"/>
                  </a:cubicBezTo>
                  <a:cubicBezTo>
                    <a:pt x="474" y="193"/>
                    <a:pt x="440" y="188"/>
                    <a:pt x="408" y="188"/>
                  </a:cubicBezTo>
                  <a:cubicBezTo>
                    <a:pt x="223" y="188"/>
                    <a:pt x="59" y="331"/>
                    <a:pt x="32" y="519"/>
                  </a:cubicBezTo>
                  <a:cubicBezTo>
                    <a:pt x="1" y="709"/>
                    <a:pt x="127" y="930"/>
                    <a:pt x="349" y="962"/>
                  </a:cubicBezTo>
                  <a:cubicBezTo>
                    <a:pt x="507" y="994"/>
                    <a:pt x="634" y="994"/>
                    <a:pt x="792" y="994"/>
                  </a:cubicBezTo>
                  <a:cubicBezTo>
                    <a:pt x="1172" y="994"/>
                    <a:pt x="1521" y="930"/>
                    <a:pt x="1869" y="740"/>
                  </a:cubicBezTo>
                  <a:cubicBezTo>
                    <a:pt x="2059" y="645"/>
                    <a:pt x="2123" y="392"/>
                    <a:pt x="2028" y="202"/>
                  </a:cubicBezTo>
                  <a:cubicBezTo>
                    <a:pt x="1962" y="71"/>
                    <a:pt x="1821" y="0"/>
                    <a:pt x="167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</p:grpSp>
      <p:grpSp>
        <p:nvGrpSpPr>
          <p:cNvPr id="117" name="Google Shape;117;p15"/>
          <p:cNvGrpSpPr/>
          <p:nvPr/>
        </p:nvGrpSpPr>
        <p:grpSpPr>
          <a:xfrm>
            <a:off x="4985153" y="3072278"/>
            <a:ext cx="913279" cy="939691"/>
            <a:chOff x="4985153" y="3072278"/>
            <a:chExt cx="913279" cy="939691"/>
          </a:xfrm>
        </p:grpSpPr>
        <p:sp>
          <p:nvSpPr>
            <p:cNvPr id="118" name="Google Shape;118;p15"/>
            <p:cNvSpPr/>
            <p:nvPr/>
          </p:nvSpPr>
          <p:spPr>
            <a:xfrm>
              <a:off x="4990199" y="3145060"/>
              <a:ext cx="824274" cy="852984"/>
            </a:xfrm>
            <a:custGeom>
              <a:avLst/>
              <a:gdLst/>
              <a:ahLst/>
              <a:cxnLst/>
              <a:rect l="l" t="t" r="r" b="b"/>
              <a:pathLst>
                <a:path w="25811" h="26710" extrusionOk="0">
                  <a:moveTo>
                    <a:pt x="2575" y="1"/>
                  </a:moveTo>
                  <a:cubicBezTo>
                    <a:pt x="1771" y="1"/>
                    <a:pt x="1104" y="613"/>
                    <a:pt x="1014" y="1398"/>
                  </a:cubicBezTo>
                  <a:cubicBezTo>
                    <a:pt x="254" y="9221"/>
                    <a:pt x="0" y="17233"/>
                    <a:pt x="539" y="25055"/>
                  </a:cubicBezTo>
                  <a:cubicBezTo>
                    <a:pt x="602" y="25847"/>
                    <a:pt x="1267" y="26480"/>
                    <a:pt x="2059" y="26512"/>
                  </a:cubicBezTo>
                  <a:cubicBezTo>
                    <a:pt x="4041" y="26620"/>
                    <a:pt x="6031" y="26709"/>
                    <a:pt x="8011" y="26709"/>
                  </a:cubicBezTo>
                  <a:cubicBezTo>
                    <a:pt x="11850" y="26709"/>
                    <a:pt x="15651" y="26373"/>
                    <a:pt x="19287" y="25182"/>
                  </a:cubicBezTo>
                  <a:cubicBezTo>
                    <a:pt x="20744" y="24707"/>
                    <a:pt x="22200" y="24042"/>
                    <a:pt x="23182" y="22870"/>
                  </a:cubicBezTo>
                  <a:cubicBezTo>
                    <a:pt x="24164" y="21635"/>
                    <a:pt x="24449" y="19988"/>
                    <a:pt x="24671" y="18405"/>
                  </a:cubicBezTo>
                  <a:cubicBezTo>
                    <a:pt x="25462" y="12926"/>
                    <a:pt x="25811" y="7574"/>
                    <a:pt x="25652" y="2095"/>
                  </a:cubicBezTo>
                  <a:cubicBezTo>
                    <a:pt x="25621" y="1240"/>
                    <a:pt x="24924" y="543"/>
                    <a:pt x="24069" y="543"/>
                  </a:cubicBezTo>
                  <a:cubicBezTo>
                    <a:pt x="16943" y="512"/>
                    <a:pt x="9818" y="322"/>
                    <a:pt x="2692" y="5"/>
                  </a:cubicBezTo>
                  <a:cubicBezTo>
                    <a:pt x="2653" y="2"/>
                    <a:pt x="2614" y="1"/>
                    <a:pt x="2575" y="1"/>
                  </a:cubicBez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3000">
                  <a:latin typeface="Lexend"/>
                  <a:ea typeface="Lexend"/>
                  <a:cs typeface="Lexend"/>
                  <a:sym typeface="Lexend"/>
                </a:rPr>
                <a:t>5</a:t>
              </a:r>
              <a:endParaRPr sz="3000"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19" name="Google Shape;119;p15"/>
            <p:cNvSpPr/>
            <p:nvPr/>
          </p:nvSpPr>
          <p:spPr>
            <a:xfrm>
              <a:off x="5010415" y="3136980"/>
              <a:ext cx="29380" cy="56812"/>
            </a:xfrm>
            <a:custGeom>
              <a:avLst/>
              <a:gdLst/>
              <a:ahLst/>
              <a:cxnLst/>
              <a:rect l="l" t="t" r="r" b="b"/>
              <a:pathLst>
                <a:path w="920" h="1779" extrusionOk="0">
                  <a:moveTo>
                    <a:pt x="483" y="1"/>
                  </a:moveTo>
                  <a:cubicBezTo>
                    <a:pt x="286" y="1"/>
                    <a:pt x="127" y="150"/>
                    <a:pt x="127" y="353"/>
                  </a:cubicBezTo>
                  <a:cubicBezTo>
                    <a:pt x="96" y="701"/>
                    <a:pt x="32" y="1018"/>
                    <a:pt x="1" y="1335"/>
                  </a:cubicBezTo>
                  <a:cubicBezTo>
                    <a:pt x="1" y="1556"/>
                    <a:pt x="159" y="1746"/>
                    <a:pt x="381" y="1778"/>
                  </a:cubicBezTo>
                  <a:lnTo>
                    <a:pt x="413" y="1778"/>
                  </a:lnTo>
                  <a:cubicBezTo>
                    <a:pt x="603" y="1778"/>
                    <a:pt x="793" y="1620"/>
                    <a:pt x="793" y="1430"/>
                  </a:cubicBezTo>
                  <a:cubicBezTo>
                    <a:pt x="824" y="1081"/>
                    <a:pt x="856" y="765"/>
                    <a:pt x="919" y="448"/>
                  </a:cubicBezTo>
                  <a:cubicBezTo>
                    <a:pt x="919" y="226"/>
                    <a:pt x="761" y="36"/>
                    <a:pt x="539" y="5"/>
                  </a:cubicBezTo>
                  <a:cubicBezTo>
                    <a:pt x="520" y="2"/>
                    <a:pt x="501" y="1"/>
                    <a:pt x="483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20" name="Google Shape;120;p15"/>
            <p:cNvSpPr/>
            <p:nvPr/>
          </p:nvSpPr>
          <p:spPr>
            <a:xfrm>
              <a:off x="4985153" y="3234065"/>
              <a:ext cx="561321" cy="777905"/>
            </a:xfrm>
            <a:custGeom>
              <a:avLst/>
              <a:gdLst/>
              <a:ahLst/>
              <a:cxnLst/>
              <a:rect l="l" t="t" r="r" b="b"/>
              <a:pathLst>
                <a:path w="17577" h="24359" extrusionOk="0">
                  <a:moveTo>
                    <a:pt x="989" y="1"/>
                  </a:moveTo>
                  <a:cubicBezTo>
                    <a:pt x="792" y="1"/>
                    <a:pt x="631" y="151"/>
                    <a:pt x="602" y="353"/>
                  </a:cubicBezTo>
                  <a:cubicBezTo>
                    <a:pt x="538" y="1050"/>
                    <a:pt x="475" y="1715"/>
                    <a:pt x="443" y="2412"/>
                  </a:cubicBezTo>
                  <a:cubicBezTo>
                    <a:pt x="412" y="2633"/>
                    <a:pt x="570" y="2823"/>
                    <a:pt x="792" y="2823"/>
                  </a:cubicBezTo>
                  <a:lnTo>
                    <a:pt x="823" y="2823"/>
                  </a:lnTo>
                  <a:cubicBezTo>
                    <a:pt x="1045" y="2823"/>
                    <a:pt x="1204" y="2697"/>
                    <a:pt x="1235" y="2475"/>
                  </a:cubicBezTo>
                  <a:cubicBezTo>
                    <a:pt x="1299" y="1778"/>
                    <a:pt x="1330" y="1113"/>
                    <a:pt x="1394" y="417"/>
                  </a:cubicBezTo>
                  <a:cubicBezTo>
                    <a:pt x="1425" y="195"/>
                    <a:pt x="1267" y="5"/>
                    <a:pt x="1045" y="5"/>
                  </a:cubicBezTo>
                  <a:cubicBezTo>
                    <a:pt x="1026" y="2"/>
                    <a:pt x="1007" y="1"/>
                    <a:pt x="989" y="1"/>
                  </a:cubicBezTo>
                  <a:close/>
                  <a:moveTo>
                    <a:pt x="728" y="4090"/>
                  </a:moveTo>
                  <a:cubicBezTo>
                    <a:pt x="507" y="4090"/>
                    <a:pt x="317" y="4249"/>
                    <a:pt x="285" y="4470"/>
                  </a:cubicBezTo>
                  <a:cubicBezTo>
                    <a:pt x="253" y="5167"/>
                    <a:pt x="222" y="5832"/>
                    <a:pt x="190" y="6529"/>
                  </a:cubicBezTo>
                  <a:cubicBezTo>
                    <a:pt x="158" y="6750"/>
                    <a:pt x="348" y="6940"/>
                    <a:pt x="570" y="6940"/>
                  </a:cubicBezTo>
                  <a:cubicBezTo>
                    <a:pt x="792" y="6940"/>
                    <a:pt x="950" y="6782"/>
                    <a:pt x="982" y="6560"/>
                  </a:cubicBezTo>
                  <a:cubicBezTo>
                    <a:pt x="1013" y="5895"/>
                    <a:pt x="1045" y="5199"/>
                    <a:pt x="1077" y="4534"/>
                  </a:cubicBezTo>
                  <a:cubicBezTo>
                    <a:pt x="1109" y="4312"/>
                    <a:pt x="918" y="4122"/>
                    <a:pt x="728" y="4090"/>
                  </a:cubicBezTo>
                  <a:close/>
                  <a:moveTo>
                    <a:pt x="507" y="8207"/>
                  </a:moveTo>
                  <a:cubicBezTo>
                    <a:pt x="285" y="8207"/>
                    <a:pt x="95" y="8366"/>
                    <a:pt x="95" y="8587"/>
                  </a:cubicBezTo>
                  <a:cubicBezTo>
                    <a:pt x="63" y="9284"/>
                    <a:pt x="63" y="9981"/>
                    <a:pt x="32" y="10646"/>
                  </a:cubicBezTo>
                  <a:cubicBezTo>
                    <a:pt x="32" y="10867"/>
                    <a:pt x="222" y="11057"/>
                    <a:pt x="412" y="11057"/>
                  </a:cubicBezTo>
                  <a:lnTo>
                    <a:pt x="443" y="11057"/>
                  </a:lnTo>
                  <a:cubicBezTo>
                    <a:pt x="633" y="11057"/>
                    <a:pt x="823" y="10899"/>
                    <a:pt x="823" y="10677"/>
                  </a:cubicBezTo>
                  <a:cubicBezTo>
                    <a:pt x="823" y="9981"/>
                    <a:pt x="855" y="9316"/>
                    <a:pt x="887" y="8619"/>
                  </a:cubicBezTo>
                  <a:cubicBezTo>
                    <a:pt x="887" y="8397"/>
                    <a:pt x="728" y="8207"/>
                    <a:pt x="507" y="8207"/>
                  </a:cubicBezTo>
                  <a:close/>
                  <a:moveTo>
                    <a:pt x="412" y="12324"/>
                  </a:moveTo>
                  <a:cubicBezTo>
                    <a:pt x="190" y="12324"/>
                    <a:pt x="0" y="12514"/>
                    <a:pt x="0" y="12736"/>
                  </a:cubicBezTo>
                  <a:lnTo>
                    <a:pt x="0" y="13433"/>
                  </a:lnTo>
                  <a:cubicBezTo>
                    <a:pt x="0" y="13876"/>
                    <a:pt x="0" y="14351"/>
                    <a:pt x="0" y="14794"/>
                  </a:cubicBezTo>
                  <a:cubicBezTo>
                    <a:pt x="0" y="15016"/>
                    <a:pt x="190" y="15174"/>
                    <a:pt x="412" y="15174"/>
                  </a:cubicBezTo>
                  <a:cubicBezTo>
                    <a:pt x="633" y="15174"/>
                    <a:pt x="823" y="14984"/>
                    <a:pt x="792" y="14763"/>
                  </a:cubicBezTo>
                  <a:cubicBezTo>
                    <a:pt x="792" y="14319"/>
                    <a:pt x="792" y="13876"/>
                    <a:pt x="792" y="13433"/>
                  </a:cubicBezTo>
                  <a:lnTo>
                    <a:pt x="792" y="12736"/>
                  </a:lnTo>
                  <a:cubicBezTo>
                    <a:pt x="792" y="12514"/>
                    <a:pt x="633" y="12324"/>
                    <a:pt x="412" y="12324"/>
                  </a:cubicBezTo>
                  <a:close/>
                  <a:moveTo>
                    <a:pt x="443" y="16441"/>
                  </a:moveTo>
                  <a:cubicBezTo>
                    <a:pt x="222" y="16441"/>
                    <a:pt x="63" y="16631"/>
                    <a:pt x="63" y="16853"/>
                  </a:cubicBezTo>
                  <a:cubicBezTo>
                    <a:pt x="63" y="17518"/>
                    <a:pt x="95" y="18215"/>
                    <a:pt x="127" y="18911"/>
                  </a:cubicBezTo>
                  <a:cubicBezTo>
                    <a:pt x="127" y="19133"/>
                    <a:pt x="317" y="19291"/>
                    <a:pt x="507" y="19291"/>
                  </a:cubicBezTo>
                  <a:lnTo>
                    <a:pt x="538" y="19291"/>
                  </a:lnTo>
                  <a:cubicBezTo>
                    <a:pt x="760" y="19291"/>
                    <a:pt x="918" y="19101"/>
                    <a:pt x="918" y="18880"/>
                  </a:cubicBezTo>
                  <a:cubicBezTo>
                    <a:pt x="887" y="18183"/>
                    <a:pt x="855" y="17518"/>
                    <a:pt x="855" y="16821"/>
                  </a:cubicBezTo>
                  <a:cubicBezTo>
                    <a:pt x="823" y="16599"/>
                    <a:pt x="665" y="16441"/>
                    <a:pt x="443" y="16441"/>
                  </a:cubicBezTo>
                  <a:close/>
                  <a:moveTo>
                    <a:pt x="650" y="20555"/>
                  </a:moveTo>
                  <a:cubicBezTo>
                    <a:pt x="634" y="20555"/>
                    <a:pt x="618" y="20556"/>
                    <a:pt x="602" y="20558"/>
                  </a:cubicBezTo>
                  <a:cubicBezTo>
                    <a:pt x="380" y="20558"/>
                    <a:pt x="222" y="20748"/>
                    <a:pt x="222" y="20970"/>
                  </a:cubicBezTo>
                  <a:cubicBezTo>
                    <a:pt x="253" y="21413"/>
                    <a:pt x="285" y="21825"/>
                    <a:pt x="317" y="22268"/>
                  </a:cubicBezTo>
                  <a:cubicBezTo>
                    <a:pt x="348" y="22585"/>
                    <a:pt x="443" y="22902"/>
                    <a:pt x="633" y="23187"/>
                  </a:cubicBezTo>
                  <a:cubicBezTo>
                    <a:pt x="697" y="23282"/>
                    <a:pt x="823" y="23345"/>
                    <a:pt x="950" y="23345"/>
                  </a:cubicBezTo>
                  <a:cubicBezTo>
                    <a:pt x="1013" y="23345"/>
                    <a:pt x="1109" y="23345"/>
                    <a:pt x="1172" y="23282"/>
                  </a:cubicBezTo>
                  <a:cubicBezTo>
                    <a:pt x="1362" y="23155"/>
                    <a:pt x="1394" y="22933"/>
                    <a:pt x="1299" y="22743"/>
                  </a:cubicBezTo>
                  <a:cubicBezTo>
                    <a:pt x="1172" y="22585"/>
                    <a:pt x="1109" y="22395"/>
                    <a:pt x="1109" y="22205"/>
                  </a:cubicBezTo>
                  <a:cubicBezTo>
                    <a:pt x="1077" y="21793"/>
                    <a:pt x="1045" y="21350"/>
                    <a:pt x="1013" y="20938"/>
                  </a:cubicBezTo>
                  <a:cubicBezTo>
                    <a:pt x="1013" y="20733"/>
                    <a:pt x="850" y="20555"/>
                    <a:pt x="650" y="20555"/>
                  </a:cubicBezTo>
                  <a:close/>
                  <a:moveTo>
                    <a:pt x="17168" y="23046"/>
                  </a:moveTo>
                  <a:cubicBezTo>
                    <a:pt x="17136" y="23046"/>
                    <a:pt x="17103" y="23050"/>
                    <a:pt x="17070" y="23060"/>
                  </a:cubicBezTo>
                  <a:cubicBezTo>
                    <a:pt x="16436" y="23155"/>
                    <a:pt x="15771" y="23250"/>
                    <a:pt x="15075" y="23345"/>
                  </a:cubicBezTo>
                  <a:cubicBezTo>
                    <a:pt x="14853" y="23377"/>
                    <a:pt x="14695" y="23567"/>
                    <a:pt x="14726" y="23788"/>
                  </a:cubicBezTo>
                  <a:cubicBezTo>
                    <a:pt x="14726" y="23978"/>
                    <a:pt x="14916" y="24137"/>
                    <a:pt x="15106" y="24137"/>
                  </a:cubicBezTo>
                  <a:lnTo>
                    <a:pt x="15138" y="24137"/>
                  </a:lnTo>
                  <a:cubicBezTo>
                    <a:pt x="15866" y="24042"/>
                    <a:pt x="16563" y="23947"/>
                    <a:pt x="17228" y="23820"/>
                  </a:cubicBezTo>
                  <a:cubicBezTo>
                    <a:pt x="17418" y="23788"/>
                    <a:pt x="17576" y="23567"/>
                    <a:pt x="17545" y="23377"/>
                  </a:cubicBezTo>
                  <a:cubicBezTo>
                    <a:pt x="17491" y="23188"/>
                    <a:pt x="17346" y="23046"/>
                    <a:pt x="17168" y="23046"/>
                  </a:cubicBezTo>
                  <a:close/>
                  <a:moveTo>
                    <a:pt x="2739" y="23278"/>
                  </a:moveTo>
                  <a:cubicBezTo>
                    <a:pt x="2543" y="23278"/>
                    <a:pt x="2405" y="23456"/>
                    <a:pt x="2375" y="23662"/>
                  </a:cubicBezTo>
                  <a:cubicBezTo>
                    <a:pt x="2375" y="23883"/>
                    <a:pt x="2534" y="24073"/>
                    <a:pt x="2755" y="24073"/>
                  </a:cubicBezTo>
                  <a:lnTo>
                    <a:pt x="4814" y="24168"/>
                  </a:lnTo>
                  <a:lnTo>
                    <a:pt x="4845" y="24168"/>
                  </a:lnTo>
                  <a:cubicBezTo>
                    <a:pt x="5035" y="24168"/>
                    <a:pt x="5225" y="24010"/>
                    <a:pt x="5225" y="23820"/>
                  </a:cubicBezTo>
                  <a:cubicBezTo>
                    <a:pt x="5225" y="23598"/>
                    <a:pt x="5067" y="23408"/>
                    <a:pt x="4845" y="23408"/>
                  </a:cubicBezTo>
                  <a:lnTo>
                    <a:pt x="2787" y="23282"/>
                  </a:lnTo>
                  <a:cubicBezTo>
                    <a:pt x="2771" y="23279"/>
                    <a:pt x="2755" y="23278"/>
                    <a:pt x="2739" y="23278"/>
                  </a:cubicBezTo>
                  <a:close/>
                  <a:moveTo>
                    <a:pt x="6855" y="23500"/>
                  </a:moveTo>
                  <a:cubicBezTo>
                    <a:pt x="6655" y="23500"/>
                    <a:pt x="6492" y="23678"/>
                    <a:pt x="6492" y="23883"/>
                  </a:cubicBezTo>
                  <a:cubicBezTo>
                    <a:pt x="6492" y="24073"/>
                    <a:pt x="6651" y="24263"/>
                    <a:pt x="6872" y="24295"/>
                  </a:cubicBezTo>
                  <a:cubicBezTo>
                    <a:pt x="7569" y="24295"/>
                    <a:pt x="8234" y="24327"/>
                    <a:pt x="8931" y="24358"/>
                  </a:cubicBezTo>
                  <a:cubicBezTo>
                    <a:pt x="9152" y="24358"/>
                    <a:pt x="9342" y="24168"/>
                    <a:pt x="9342" y="23947"/>
                  </a:cubicBezTo>
                  <a:cubicBezTo>
                    <a:pt x="9342" y="23757"/>
                    <a:pt x="9152" y="23567"/>
                    <a:pt x="8931" y="23567"/>
                  </a:cubicBezTo>
                  <a:cubicBezTo>
                    <a:pt x="8266" y="23535"/>
                    <a:pt x="7569" y="23503"/>
                    <a:pt x="6904" y="23503"/>
                  </a:cubicBezTo>
                  <a:cubicBezTo>
                    <a:pt x="6888" y="23501"/>
                    <a:pt x="6871" y="23500"/>
                    <a:pt x="6855" y="23500"/>
                  </a:cubicBezTo>
                  <a:close/>
                  <a:moveTo>
                    <a:pt x="13090" y="23500"/>
                  </a:moveTo>
                  <a:cubicBezTo>
                    <a:pt x="13076" y="23500"/>
                    <a:pt x="13062" y="23501"/>
                    <a:pt x="13048" y="23503"/>
                  </a:cubicBezTo>
                  <a:cubicBezTo>
                    <a:pt x="12383" y="23535"/>
                    <a:pt x="11718" y="23567"/>
                    <a:pt x="10989" y="23567"/>
                  </a:cubicBezTo>
                  <a:cubicBezTo>
                    <a:pt x="10768" y="23567"/>
                    <a:pt x="10609" y="23757"/>
                    <a:pt x="10609" y="23978"/>
                  </a:cubicBezTo>
                  <a:cubicBezTo>
                    <a:pt x="10609" y="24200"/>
                    <a:pt x="10768" y="24358"/>
                    <a:pt x="10989" y="24358"/>
                  </a:cubicBezTo>
                  <a:cubicBezTo>
                    <a:pt x="11749" y="24358"/>
                    <a:pt x="12414" y="24327"/>
                    <a:pt x="13079" y="24295"/>
                  </a:cubicBezTo>
                  <a:cubicBezTo>
                    <a:pt x="13301" y="24295"/>
                    <a:pt x="13459" y="24105"/>
                    <a:pt x="13459" y="23883"/>
                  </a:cubicBezTo>
                  <a:cubicBezTo>
                    <a:pt x="13430" y="23678"/>
                    <a:pt x="13265" y="23500"/>
                    <a:pt x="13090" y="2350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21" name="Google Shape;121;p15"/>
            <p:cNvSpPr/>
            <p:nvPr/>
          </p:nvSpPr>
          <p:spPr>
            <a:xfrm>
              <a:off x="5582864" y="3946201"/>
              <a:ext cx="58697" cy="34426"/>
            </a:xfrm>
            <a:custGeom>
              <a:avLst/>
              <a:gdLst/>
              <a:ahLst/>
              <a:cxnLst/>
              <a:rect l="l" t="t" r="r" b="b"/>
              <a:pathLst>
                <a:path w="1838" h="1078" extrusionOk="0">
                  <a:moveTo>
                    <a:pt x="1418" y="1"/>
                  </a:moveTo>
                  <a:cubicBezTo>
                    <a:pt x="1369" y="1"/>
                    <a:pt x="1318" y="11"/>
                    <a:pt x="1267" y="32"/>
                  </a:cubicBezTo>
                  <a:cubicBezTo>
                    <a:pt x="951" y="127"/>
                    <a:pt x="666" y="222"/>
                    <a:pt x="349" y="286"/>
                  </a:cubicBezTo>
                  <a:cubicBezTo>
                    <a:pt x="127" y="349"/>
                    <a:pt x="1" y="571"/>
                    <a:pt x="64" y="793"/>
                  </a:cubicBezTo>
                  <a:cubicBezTo>
                    <a:pt x="96" y="951"/>
                    <a:pt x="254" y="1078"/>
                    <a:pt x="444" y="1078"/>
                  </a:cubicBezTo>
                  <a:cubicBezTo>
                    <a:pt x="476" y="1078"/>
                    <a:pt x="507" y="1078"/>
                    <a:pt x="539" y="1046"/>
                  </a:cubicBezTo>
                  <a:cubicBezTo>
                    <a:pt x="887" y="983"/>
                    <a:pt x="1204" y="856"/>
                    <a:pt x="1521" y="761"/>
                  </a:cubicBezTo>
                  <a:cubicBezTo>
                    <a:pt x="1711" y="698"/>
                    <a:pt x="1837" y="476"/>
                    <a:pt x="1774" y="286"/>
                  </a:cubicBezTo>
                  <a:cubicBezTo>
                    <a:pt x="1725" y="115"/>
                    <a:pt x="1582" y="1"/>
                    <a:pt x="141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22" name="Google Shape;122;p15"/>
            <p:cNvSpPr/>
            <p:nvPr/>
          </p:nvSpPr>
          <p:spPr>
            <a:xfrm>
              <a:off x="5049855" y="3072278"/>
              <a:ext cx="848577" cy="879011"/>
            </a:xfrm>
            <a:custGeom>
              <a:avLst/>
              <a:gdLst/>
              <a:ahLst/>
              <a:cxnLst/>
              <a:rect l="l" t="t" r="r" b="b"/>
              <a:pathLst>
                <a:path w="26572" h="27525" extrusionOk="0">
                  <a:moveTo>
                    <a:pt x="2981" y="794"/>
                  </a:moveTo>
                  <a:cubicBezTo>
                    <a:pt x="3001" y="794"/>
                    <a:pt x="3021" y="795"/>
                    <a:pt x="3041" y="796"/>
                  </a:cubicBezTo>
                  <a:cubicBezTo>
                    <a:pt x="10135" y="1112"/>
                    <a:pt x="17324" y="1302"/>
                    <a:pt x="24449" y="1334"/>
                  </a:cubicBezTo>
                  <a:cubicBezTo>
                    <a:pt x="25083" y="1334"/>
                    <a:pt x="25621" y="1872"/>
                    <a:pt x="25621" y="2506"/>
                  </a:cubicBezTo>
                  <a:cubicBezTo>
                    <a:pt x="25780" y="7794"/>
                    <a:pt x="25463" y="13083"/>
                    <a:pt x="24671" y="18752"/>
                  </a:cubicBezTo>
                  <a:cubicBezTo>
                    <a:pt x="24449" y="20272"/>
                    <a:pt x="24164" y="21855"/>
                    <a:pt x="23214" y="23027"/>
                  </a:cubicBezTo>
                  <a:cubicBezTo>
                    <a:pt x="22296" y="24199"/>
                    <a:pt x="20776" y="24801"/>
                    <a:pt x="19541" y="25212"/>
                  </a:cubicBezTo>
                  <a:cubicBezTo>
                    <a:pt x="15930" y="26395"/>
                    <a:pt x="12165" y="26732"/>
                    <a:pt x="8302" y="26732"/>
                  </a:cubicBezTo>
                  <a:cubicBezTo>
                    <a:pt x="6370" y="26732"/>
                    <a:pt x="4413" y="26648"/>
                    <a:pt x="2439" y="26542"/>
                  </a:cubicBezTo>
                  <a:cubicBezTo>
                    <a:pt x="1838" y="26511"/>
                    <a:pt x="1363" y="26036"/>
                    <a:pt x="1299" y="25434"/>
                  </a:cubicBezTo>
                  <a:cubicBezTo>
                    <a:pt x="793" y="18119"/>
                    <a:pt x="951" y="10201"/>
                    <a:pt x="1774" y="1872"/>
                  </a:cubicBezTo>
                  <a:cubicBezTo>
                    <a:pt x="1836" y="1259"/>
                    <a:pt x="2372" y="794"/>
                    <a:pt x="2981" y="794"/>
                  </a:cubicBezTo>
                  <a:close/>
                  <a:moveTo>
                    <a:pt x="2952" y="0"/>
                  </a:moveTo>
                  <a:cubicBezTo>
                    <a:pt x="1931" y="0"/>
                    <a:pt x="1105" y="772"/>
                    <a:pt x="983" y="1777"/>
                  </a:cubicBezTo>
                  <a:cubicBezTo>
                    <a:pt x="159" y="10138"/>
                    <a:pt x="1" y="18119"/>
                    <a:pt x="508" y="25497"/>
                  </a:cubicBezTo>
                  <a:cubicBezTo>
                    <a:pt x="603" y="26479"/>
                    <a:pt x="1394" y="27271"/>
                    <a:pt x="2408" y="27334"/>
                  </a:cubicBezTo>
                  <a:cubicBezTo>
                    <a:pt x="4403" y="27429"/>
                    <a:pt x="6366" y="27524"/>
                    <a:pt x="8330" y="27524"/>
                  </a:cubicBezTo>
                  <a:cubicBezTo>
                    <a:pt x="12257" y="27524"/>
                    <a:pt x="16089" y="27176"/>
                    <a:pt x="19794" y="25972"/>
                  </a:cubicBezTo>
                  <a:cubicBezTo>
                    <a:pt x="21093" y="25529"/>
                    <a:pt x="22771" y="24864"/>
                    <a:pt x="23848" y="23502"/>
                  </a:cubicBezTo>
                  <a:cubicBezTo>
                    <a:pt x="24893" y="22204"/>
                    <a:pt x="25209" y="20494"/>
                    <a:pt x="25431" y="18847"/>
                  </a:cubicBezTo>
                  <a:cubicBezTo>
                    <a:pt x="26255" y="13178"/>
                    <a:pt x="26571" y="7826"/>
                    <a:pt x="26413" y="2506"/>
                  </a:cubicBezTo>
                  <a:cubicBezTo>
                    <a:pt x="26381" y="1429"/>
                    <a:pt x="25526" y="574"/>
                    <a:pt x="24449" y="574"/>
                  </a:cubicBezTo>
                  <a:cubicBezTo>
                    <a:pt x="17356" y="511"/>
                    <a:pt x="10167" y="352"/>
                    <a:pt x="3073" y="4"/>
                  </a:cubicBezTo>
                  <a:cubicBezTo>
                    <a:pt x="3032" y="2"/>
                    <a:pt x="2992" y="0"/>
                    <a:pt x="295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23" name="Google Shape;123;p15"/>
            <p:cNvSpPr/>
            <p:nvPr/>
          </p:nvSpPr>
          <p:spPr>
            <a:xfrm>
              <a:off x="5658711" y="3759025"/>
              <a:ext cx="131508" cy="107302"/>
            </a:xfrm>
            <a:custGeom>
              <a:avLst/>
              <a:gdLst/>
              <a:ahLst/>
              <a:cxnLst/>
              <a:rect l="l" t="t" r="r" b="b"/>
              <a:pathLst>
                <a:path w="4118" h="3360" extrusionOk="0">
                  <a:moveTo>
                    <a:pt x="3656" y="1"/>
                  </a:moveTo>
                  <a:cubicBezTo>
                    <a:pt x="3529" y="1"/>
                    <a:pt x="3408" y="70"/>
                    <a:pt x="3326" y="193"/>
                  </a:cubicBezTo>
                  <a:cubicBezTo>
                    <a:pt x="2629" y="1301"/>
                    <a:pt x="1552" y="2157"/>
                    <a:pt x="317" y="2600"/>
                  </a:cubicBezTo>
                  <a:cubicBezTo>
                    <a:pt x="127" y="2695"/>
                    <a:pt x="1" y="2917"/>
                    <a:pt x="96" y="3107"/>
                  </a:cubicBezTo>
                  <a:cubicBezTo>
                    <a:pt x="159" y="3265"/>
                    <a:pt x="286" y="3360"/>
                    <a:pt x="444" y="3360"/>
                  </a:cubicBezTo>
                  <a:lnTo>
                    <a:pt x="602" y="3360"/>
                  </a:lnTo>
                  <a:cubicBezTo>
                    <a:pt x="1996" y="2822"/>
                    <a:pt x="3199" y="1872"/>
                    <a:pt x="3991" y="605"/>
                  </a:cubicBezTo>
                  <a:cubicBezTo>
                    <a:pt x="4118" y="415"/>
                    <a:pt x="4054" y="161"/>
                    <a:pt x="3864" y="66"/>
                  </a:cubicBezTo>
                  <a:cubicBezTo>
                    <a:pt x="3797" y="22"/>
                    <a:pt x="3726" y="1"/>
                    <a:pt x="365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24" name="Google Shape;124;p15"/>
            <p:cNvSpPr/>
            <p:nvPr/>
          </p:nvSpPr>
          <p:spPr>
            <a:xfrm>
              <a:off x="5779077" y="3354559"/>
              <a:ext cx="69810" cy="382326"/>
            </a:xfrm>
            <a:custGeom>
              <a:avLst/>
              <a:gdLst/>
              <a:ahLst/>
              <a:cxnLst/>
              <a:rect l="l" t="t" r="r" b="b"/>
              <a:pathLst>
                <a:path w="2186" h="11972" extrusionOk="0">
                  <a:moveTo>
                    <a:pt x="1647" y="1"/>
                  </a:moveTo>
                  <a:cubicBezTo>
                    <a:pt x="1425" y="1"/>
                    <a:pt x="1267" y="191"/>
                    <a:pt x="1267" y="412"/>
                  </a:cubicBezTo>
                  <a:cubicBezTo>
                    <a:pt x="1394" y="4149"/>
                    <a:pt x="982" y="7854"/>
                    <a:pt x="64" y="11496"/>
                  </a:cubicBezTo>
                  <a:cubicBezTo>
                    <a:pt x="0" y="11686"/>
                    <a:pt x="127" y="11908"/>
                    <a:pt x="349" y="11971"/>
                  </a:cubicBezTo>
                  <a:lnTo>
                    <a:pt x="444" y="11971"/>
                  </a:lnTo>
                  <a:cubicBezTo>
                    <a:pt x="602" y="11971"/>
                    <a:pt x="760" y="11876"/>
                    <a:pt x="824" y="11686"/>
                  </a:cubicBezTo>
                  <a:cubicBezTo>
                    <a:pt x="1774" y="7981"/>
                    <a:pt x="2185" y="4181"/>
                    <a:pt x="2059" y="381"/>
                  </a:cubicBezTo>
                  <a:cubicBezTo>
                    <a:pt x="2059" y="159"/>
                    <a:pt x="1869" y="1"/>
                    <a:pt x="164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</p:grpSp>
      <p:grpSp>
        <p:nvGrpSpPr>
          <p:cNvPr id="125" name="Google Shape;125;p15"/>
          <p:cNvGrpSpPr/>
          <p:nvPr/>
        </p:nvGrpSpPr>
        <p:grpSpPr>
          <a:xfrm>
            <a:off x="6078444" y="3201075"/>
            <a:ext cx="2566841" cy="833538"/>
            <a:chOff x="6078444" y="3201075"/>
            <a:chExt cx="2566841" cy="833538"/>
          </a:xfrm>
        </p:grpSpPr>
        <p:sp>
          <p:nvSpPr>
            <p:cNvPr id="126" name="Google Shape;126;p15"/>
            <p:cNvSpPr/>
            <p:nvPr/>
          </p:nvSpPr>
          <p:spPr>
            <a:xfrm>
              <a:off x="6078444" y="3308443"/>
              <a:ext cx="2481892" cy="726170"/>
            </a:xfrm>
            <a:custGeom>
              <a:avLst/>
              <a:gdLst/>
              <a:ahLst/>
              <a:cxnLst/>
              <a:rect l="l" t="t" r="r" b="b"/>
              <a:pathLst>
                <a:path w="77717" h="22739" extrusionOk="0">
                  <a:moveTo>
                    <a:pt x="67041" y="1"/>
                  </a:moveTo>
                  <a:cubicBezTo>
                    <a:pt x="48877" y="1"/>
                    <a:pt x="30672" y="2243"/>
                    <a:pt x="12509" y="2243"/>
                  </a:cubicBezTo>
                  <a:cubicBezTo>
                    <a:pt x="11168" y="2243"/>
                    <a:pt x="9828" y="2231"/>
                    <a:pt x="8488" y="2205"/>
                  </a:cubicBezTo>
                  <a:cubicBezTo>
                    <a:pt x="8236" y="2194"/>
                    <a:pt x="7842" y="2162"/>
                    <a:pt x="7358" y="2162"/>
                  </a:cubicBezTo>
                  <a:cubicBezTo>
                    <a:pt x="4866" y="2162"/>
                    <a:pt x="0" y="3014"/>
                    <a:pt x="0" y="12085"/>
                  </a:cubicBezTo>
                  <a:cubicBezTo>
                    <a:pt x="0" y="14872"/>
                    <a:pt x="1362" y="17596"/>
                    <a:pt x="3294" y="19211"/>
                  </a:cubicBezTo>
                  <a:cubicBezTo>
                    <a:pt x="5289" y="20889"/>
                    <a:pt x="7886" y="21143"/>
                    <a:pt x="10324" y="21333"/>
                  </a:cubicBezTo>
                  <a:cubicBezTo>
                    <a:pt x="20619" y="22150"/>
                    <a:pt x="30954" y="22739"/>
                    <a:pt x="41273" y="22739"/>
                  </a:cubicBezTo>
                  <a:cubicBezTo>
                    <a:pt x="49333" y="22739"/>
                    <a:pt x="57383" y="22380"/>
                    <a:pt x="65397" y="21491"/>
                  </a:cubicBezTo>
                  <a:cubicBezTo>
                    <a:pt x="69482" y="21048"/>
                    <a:pt x="74138" y="20066"/>
                    <a:pt x="76291" y="16012"/>
                  </a:cubicBezTo>
                  <a:cubicBezTo>
                    <a:pt x="77716" y="13289"/>
                    <a:pt x="77621" y="9868"/>
                    <a:pt x="77431" y="6702"/>
                  </a:cubicBezTo>
                  <a:cubicBezTo>
                    <a:pt x="77305" y="4706"/>
                    <a:pt x="77020" y="2458"/>
                    <a:pt x="75658" y="1191"/>
                  </a:cubicBezTo>
                  <a:cubicBezTo>
                    <a:pt x="74549" y="178"/>
                    <a:pt x="73029" y="83"/>
                    <a:pt x="71636" y="51"/>
                  </a:cubicBezTo>
                  <a:cubicBezTo>
                    <a:pt x="70104" y="16"/>
                    <a:pt x="68573" y="1"/>
                    <a:pt x="67041" y="1"/>
                  </a:cubicBez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27" name="Google Shape;127;p15"/>
            <p:cNvSpPr/>
            <p:nvPr/>
          </p:nvSpPr>
          <p:spPr>
            <a:xfrm>
              <a:off x="6084511" y="3664048"/>
              <a:ext cx="29348" cy="69810"/>
            </a:xfrm>
            <a:custGeom>
              <a:avLst/>
              <a:gdLst/>
              <a:ahLst/>
              <a:cxnLst/>
              <a:rect l="l" t="t" r="r" b="b"/>
              <a:pathLst>
                <a:path w="919" h="2186" extrusionOk="0">
                  <a:moveTo>
                    <a:pt x="380" y="0"/>
                  </a:moveTo>
                  <a:cubicBezTo>
                    <a:pt x="159" y="0"/>
                    <a:pt x="0" y="190"/>
                    <a:pt x="0" y="412"/>
                  </a:cubicBezTo>
                  <a:cubicBezTo>
                    <a:pt x="0" y="887"/>
                    <a:pt x="32" y="1362"/>
                    <a:pt x="127" y="1837"/>
                  </a:cubicBezTo>
                  <a:cubicBezTo>
                    <a:pt x="127" y="2027"/>
                    <a:pt x="317" y="2185"/>
                    <a:pt x="507" y="2185"/>
                  </a:cubicBezTo>
                  <a:lnTo>
                    <a:pt x="570" y="2185"/>
                  </a:lnTo>
                  <a:cubicBezTo>
                    <a:pt x="792" y="2154"/>
                    <a:pt x="919" y="1932"/>
                    <a:pt x="887" y="1710"/>
                  </a:cubicBezTo>
                  <a:cubicBezTo>
                    <a:pt x="824" y="1267"/>
                    <a:pt x="792" y="824"/>
                    <a:pt x="792" y="412"/>
                  </a:cubicBezTo>
                  <a:cubicBezTo>
                    <a:pt x="792" y="190"/>
                    <a:pt x="602" y="0"/>
                    <a:pt x="38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28" name="Google Shape;128;p15"/>
            <p:cNvSpPr/>
            <p:nvPr/>
          </p:nvSpPr>
          <p:spPr>
            <a:xfrm>
              <a:off x="6111817" y="3791121"/>
              <a:ext cx="1955987" cy="238043"/>
            </a:xfrm>
            <a:custGeom>
              <a:avLst/>
              <a:gdLst/>
              <a:ahLst/>
              <a:cxnLst/>
              <a:rect l="l" t="t" r="r" b="b"/>
              <a:pathLst>
                <a:path w="61249" h="7454" extrusionOk="0">
                  <a:moveTo>
                    <a:pt x="468" y="0"/>
                  </a:moveTo>
                  <a:cubicBezTo>
                    <a:pt x="405" y="0"/>
                    <a:pt x="342" y="15"/>
                    <a:pt x="285" y="43"/>
                  </a:cubicBezTo>
                  <a:cubicBezTo>
                    <a:pt x="95" y="106"/>
                    <a:pt x="0" y="360"/>
                    <a:pt x="95" y="550"/>
                  </a:cubicBezTo>
                  <a:cubicBezTo>
                    <a:pt x="507" y="1437"/>
                    <a:pt x="1046" y="2228"/>
                    <a:pt x="1647" y="2925"/>
                  </a:cubicBezTo>
                  <a:cubicBezTo>
                    <a:pt x="1711" y="3020"/>
                    <a:pt x="1837" y="3052"/>
                    <a:pt x="1932" y="3052"/>
                  </a:cubicBezTo>
                  <a:cubicBezTo>
                    <a:pt x="2027" y="3052"/>
                    <a:pt x="2122" y="3020"/>
                    <a:pt x="2217" y="2957"/>
                  </a:cubicBezTo>
                  <a:cubicBezTo>
                    <a:pt x="2376" y="2798"/>
                    <a:pt x="2376" y="2545"/>
                    <a:pt x="2249" y="2387"/>
                  </a:cubicBezTo>
                  <a:cubicBezTo>
                    <a:pt x="1679" y="1753"/>
                    <a:pt x="1204" y="1025"/>
                    <a:pt x="824" y="233"/>
                  </a:cubicBezTo>
                  <a:cubicBezTo>
                    <a:pt x="757" y="78"/>
                    <a:pt x="613" y="0"/>
                    <a:pt x="468" y="0"/>
                  </a:cubicBezTo>
                  <a:close/>
                  <a:moveTo>
                    <a:pt x="4042" y="3958"/>
                  </a:moveTo>
                  <a:cubicBezTo>
                    <a:pt x="3897" y="3958"/>
                    <a:pt x="3771" y="4029"/>
                    <a:pt x="3706" y="4160"/>
                  </a:cubicBezTo>
                  <a:cubicBezTo>
                    <a:pt x="3579" y="4350"/>
                    <a:pt x="3674" y="4603"/>
                    <a:pt x="3864" y="4698"/>
                  </a:cubicBezTo>
                  <a:cubicBezTo>
                    <a:pt x="4624" y="5110"/>
                    <a:pt x="5511" y="5427"/>
                    <a:pt x="6524" y="5649"/>
                  </a:cubicBezTo>
                  <a:lnTo>
                    <a:pt x="6588" y="5649"/>
                  </a:lnTo>
                  <a:cubicBezTo>
                    <a:pt x="6778" y="5649"/>
                    <a:pt x="6936" y="5522"/>
                    <a:pt x="6968" y="5332"/>
                  </a:cubicBezTo>
                  <a:cubicBezTo>
                    <a:pt x="7031" y="5110"/>
                    <a:pt x="6904" y="4920"/>
                    <a:pt x="6683" y="4857"/>
                  </a:cubicBezTo>
                  <a:cubicBezTo>
                    <a:pt x="5733" y="4667"/>
                    <a:pt x="4941" y="4382"/>
                    <a:pt x="4244" y="4002"/>
                  </a:cubicBezTo>
                  <a:cubicBezTo>
                    <a:pt x="4175" y="3972"/>
                    <a:pt x="4107" y="3958"/>
                    <a:pt x="4042" y="3958"/>
                  </a:cubicBezTo>
                  <a:close/>
                  <a:moveTo>
                    <a:pt x="9311" y="5205"/>
                  </a:moveTo>
                  <a:cubicBezTo>
                    <a:pt x="9089" y="5205"/>
                    <a:pt x="8931" y="5364"/>
                    <a:pt x="8899" y="5585"/>
                  </a:cubicBezTo>
                  <a:cubicBezTo>
                    <a:pt x="8868" y="5807"/>
                    <a:pt x="9026" y="5997"/>
                    <a:pt x="9248" y="5997"/>
                  </a:cubicBezTo>
                  <a:lnTo>
                    <a:pt x="9850" y="6060"/>
                  </a:lnTo>
                  <a:cubicBezTo>
                    <a:pt x="10546" y="6124"/>
                    <a:pt x="11275" y="6155"/>
                    <a:pt x="11971" y="6219"/>
                  </a:cubicBezTo>
                  <a:lnTo>
                    <a:pt x="12003" y="6219"/>
                  </a:lnTo>
                  <a:cubicBezTo>
                    <a:pt x="12193" y="6219"/>
                    <a:pt x="12383" y="6060"/>
                    <a:pt x="12383" y="5839"/>
                  </a:cubicBezTo>
                  <a:cubicBezTo>
                    <a:pt x="12415" y="5649"/>
                    <a:pt x="12256" y="5459"/>
                    <a:pt x="12035" y="5427"/>
                  </a:cubicBezTo>
                  <a:lnTo>
                    <a:pt x="9913" y="5269"/>
                  </a:lnTo>
                  <a:cubicBezTo>
                    <a:pt x="9723" y="5237"/>
                    <a:pt x="9533" y="5237"/>
                    <a:pt x="9311" y="5205"/>
                  </a:cubicBezTo>
                  <a:close/>
                  <a:moveTo>
                    <a:pt x="14727" y="5617"/>
                  </a:moveTo>
                  <a:cubicBezTo>
                    <a:pt x="14505" y="5617"/>
                    <a:pt x="14315" y="5775"/>
                    <a:pt x="14315" y="5997"/>
                  </a:cubicBezTo>
                  <a:cubicBezTo>
                    <a:pt x="14283" y="6219"/>
                    <a:pt x="14473" y="6409"/>
                    <a:pt x="14663" y="6409"/>
                  </a:cubicBezTo>
                  <a:cubicBezTo>
                    <a:pt x="15582" y="6472"/>
                    <a:pt x="16500" y="6535"/>
                    <a:pt x="17387" y="6599"/>
                  </a:cubicBezTo>
                  <a:lnTo>
                    <a:pt x="17418" y="6599"/>
                  </a:lnTo>
                  <a:cubicBezTo>
                    <a:pt x="17640" y="6599"/>
                    <a:pt x="17798" y="6440"/>
                    <a:pt x="17798" y="6219"/>
                  </a:cubicBezTo>
                  <a:cubicBezTo>
                    <a:pt x="17830" y="6029"/>
                    <a:pt x="17672" y="5839"/>
                    <a:pt x="17450" y="5807"/>
                  </a:cubicBezTo>
                  <a:cubicBezTo>
                    <a:pt x="16532" y="5744"/>
                    <a:pt x="15645" y="5680"/>
                    <a:pt x="14727" y="5617"/>
                  </a:cubicBezTo>
                  <a:close/>
                  <a:moveTo>
                    <a:pt x="60861" y="5835"/>
                  </a:moveTo>
                  <a:cubicBezTo>
                    <a:pt x="60843" y="5835"/>
                    <a:pt x="60824" y="5836"/>
                    <a:pt x="60805" y="5839"/>
                  </a:cubicBezTo>
                  <a:cubicBezTo>
                    <a:pt x="59918" y="5902"/>
                    <a:pt x="59000" y="5997"/>
                    <a:pt x="58113" y="6060"/>
                  </a:cubicBezTo>
                  <a:cubicBezTo>
                    <a:pt x="57891" y="6060"/>
                    <a:pt x="57733" y="6250"/>
                    <a:pt x="57733" y="6472"/>
                  </a:cubicBezTo>
                  <a:cubicBezTo>
                    <a:pt x="57765" y="6694"/>
                    <a:pt x="57923" y="6852"/>
                    <a:pt x="58145" y="6852"/>
                  </a:cubicBezTo>
                  <a:lnTo>
                    <a:pt x="58177" y="6852"/>
                  </a:lnTo>
                  <a:cubicBezTo>
                    <a:pt x="59063" y="6757"/>
                    <a:pt x="59982" y="6694"/>
                    <a:pt x="60868" y="6630"/>
                  </a:cubicBezTo>
                  <a:cubicBezTo>
                    <a:pt x="61090" y="6599"/>
                    <a:pt x="61248" y="6409"/>
                    <a:pt x="61248" y="6187"/>
                  </a:cubicBezTo>
                  <a:cubicBezTo>
                    <a:pt x="61219" y="5984"/>
                    <a:pt x="61058" y="5835"/>
                    <a:pt x="60861" y="5835"/>
                  </a:cubicBezTo>
                  <a:close/>
                  <a:moveTo>
                    <a:pt x="20099" y="5993"/>
                  </a:moveTo>
                  <a:cubicBezTo>
                    <a:pt x="19920" y="5993"/>
                    <a:pt x="19730" y="6169"/>
                    <a:pt x="19730" y="6345"/>
                  </a:cubicBezTo>
                  <a:cubicBezTo>
                    <a:pt x="19730" y="6567"/>
                    <a:pt x="19889" y="6757"/>
                    <a:pt x="20110" y="6789"/>
                  </a:cubicBezTo>
                  <a:cubicBezTo>
                    <a:pt x="20997" y="6820"/>
                    <a:pt x="21915" y="6884"/>
                    <a:pt x="22834" y="6947"/>
                  </a:cubicBezTo>
                  <a:cubicBezTo>
                    <a:pt x="23056" y="6947"/>
                    <a:pt x="23214" y="6757"/>
                    <a:pt x="23246" y="6567"/>
                  </a:cubicBezTo>
                  <a:cubicBezTo>
                    <a:pt x="23246" y="6345"/>
                    <a:pt x="23087" y="6155"/>
                    <a:pt x="22865" y="6155"/>
                  </a:cubicBezTo>
                  <a:cubicBezTo>
                    <a:pt x="21947" y="6092"/>
                    <a:pt x="21060" y="6029"/>
                    <a:pt x="20142" y="5997"/>
                  </a:cubicBezTo>
                  <a:cubicBezTo>
                    <a:pt x="20128" y="5995"/>
                    <a:pt x="20114" y="5993"/>
                    <a:pt x="20099" y="5993"/>
                  </a:cubicBezTo>
                  <a:close/>
                  <a:moveTo>
                    <a:pt x="55470" y="6246"/>
                  </a:moveTo>
                  <a:cubicBezTo>
                    <a:pt x="55454" y="6246"/>
                    <a:pt x="55438" y="6248"/>
                    <a:pt x="55421" y="6250"/>
                  </a:cubicBezTo>
                  <a:cubicBezTo>
                    <a:pt x="54503" y="6282"/>
                    <a:pt x="53616" y="6345"/>
                    <a:pt x="52698" y="6377"/>
                  </a:cubicBezTo>
                  <a:cubicBezTo>
                    <a:pt x="52476" y="6409"/>
                    <a:pt x="52318" y="6599"/>
                    <a:pt x="52318" y="6789"/>
                  </a:cubicBezTo>
                  <a:cubicBezTo>
                    <a:pt x="52318" y="7010"/>
                    <a:pt x="52508" y="7169"/>
                    <a:pt x="52729" y="7169"/>
                  </a:cubicBezTo>
                  <a:cubicBezTo>
                    <a:pt x="53648" y="7137"/>
                    <a:pt x="54535" y="7074"/>
                    <a:pt x="55453" y="7042"/>
                  </a:cubicBezTo>
                  <a:cubicBezTo>
                    <a:pt x="55675" y="7010"/>
                    <a:pt x="55833" y="6820"/>
                    <a:pt x="55833" y="6599"/>
                  </a:cubicBezTo>
                  <a:cubicBezTo>
                    <a:pt x="55804" y="6396"/>
                    <a:pt x="55643" y="6246"/>
                    <a:pt x="55470" y="6246"/>
                  </a:cubicBezTo>
                  <a:close/>
                  <a:moveTo>
                    <a:pt x="25541" y="6278"/>
                  </a:moveTo>
                  <a:cubicBezTo>
                    <a:pt x="25340" y="6278"/>
                    <a:pt x="25177" y="6457"/>
                    <a:pt x="25177" y="6662"/>
                  </a:cubicBezTo>
                  <a:cubicBezTo>
                    <a:pt x="25146" y="6884"/>
                    <a:pt x="25336" y="7074"/>
                    <a:pt x="25526" y="7074"/>
                  </a:cubicBezTo>
                  <a:cubicBezTo>
                    <a:pt x="26444" y="7105"/>
                    <a:pt x="27363" y="7169"/>
                    <a:pt x="28249" y="7200"/>
                  </a:cubicBezTo>
                  <a:lnTo>
                    <a:pt x="28281" y="7200"/>
                  </a:lnTo>
                  <a:cubicBezTo>
                    <a:pt x="28471" y="7200"/>
                    <a:pt x="28661" y="7010"/>
                    <a:pt x="28661" y="6820"/>
                  </a:cubicBezTo>
                  <a:cubicBezTo>
                    <a:pt x="28661" y="6599"/>
                    <a:pt x="28503" y="6409"/>
                    <a:pt x="28281" y="6409"/>
                  </a:cubicBezTo>
                  <a:cubicBezTo>
                    <a:pt x="27394" y="6345"/>
                    <a:pt x="26476" y="6314"/>
                    <a:pt x="25589" y="6282"/>
                  </a:cubicBezTo>
                  <a:cubicBezTo>
                    <a:pt x="25573" y="6280"/>
                    <a:pt x="25557" y="6278"/>
                    <a:pt x="25541" y="6278"/>
                  </a:cubicBezTo>
                  <a:close/>
                  <a:moveTo>
                    <a:pt x="31004" y="6504"/>
                  </a:moveTo>
                  <a:cubicBezTo>
                    <a:pt x="30783" y="6504"/>
                    <a:pt x="30593" y="6662"/>
                    <a:pt x="30593" y="6884"/>
                  </a:cubicBezTo>
                  <a:cubicBezTo>
                    <a:pt x="30593" y="7105"/>
                    <a:pt x="30751" y="7295"/>
                    <a:pt x="30973" y="7295"/>
                  </a:cubicBezTo>
                  <a:cubicBezTo>
                    <a:pt x="31891" y="7327"/>
                    <a:pt x="32778" y="7359"/>
                    <a:pt x="33696" y="7359"/>
                  </a:cubicBezTo>
                  <a:cubicBezTo>
                    <a:pt x="33918" y="7359"/>
                    <a:pt x="34108" y="7200"/>
                    <a:pt x="34108" y="6979"/>
                  </a:cubicBezTo>
                  <a:cubicBezTo>
                    <a:pt x="34108" y="6757"/>
                    <a:pt x="33918" y="6567"/>
                    <a:pt x="33696" y="6567"/>
                  </a:cubicBezTo>
                  <a:cubicBezTo>
                    <a:pt x="32810" y="6567"/>
                    <a:pt x="31891" y="6535"/>
                    <a:pt x="31004" y="6504"/>
                  </a:cubicBezTo>
                  <a:close/>
                  <a:moveTo>
                    <a:pt x="50023" y="6500"/>
                  </a:moveTo>
                  <a:cubicBezTo>
                    <a:pt x="50007" y="6500"/>
                    <a:pt x="49991" y="6501"/>
                    <a:pt x="49974" y="6504"/>
                  </a:cubicBezTo>
                  <a:cubicBezTo>
                    <a:pt x="49087" y="6535"/>
                    <a:pt x="48169" y="6567"/>
                    <a:pt x="47282" y="6599"/>
                  </a:cubicBezTo>
                  <a:cubicBezTo>
                    <a:pt x="47061" y="6599"/>
                    <a:pt x="46871" y="6757"/>
                    <a:pt x="46902" y="6979"/>
                  </a:cubicBezTo>
                  <a:cubicBezTo>
                    <a:pt x="46902" y="7200"/>
                    <a:pt x="47061" y="7390"/>
                    <a:pt x="47282" y="7390"/>
                  </a:cubicBezTo>
                  <a:cubicBezTo>
                    <a:pt x="48201" y="7359"/>
                    <a:pt x="49119" y="7327"/>
                    <a:pt x="50006" y="7295"/>
                  </a:cubicBezTo>
                  <a:cubicBezTo>
                    <a:pt x="50228" y="7295"/>
                    <a:pt x="50418" y="7105"/>
                    <a:pt x="50386" y="6884"/>
                  </a:cubicBezTo>
                  <a:cubicBezTo>
                    <a:pt x="50386" y="6678"/>
                    <a:pt x="50223" y="6500"/>
                    <a:pt x="50023" y="6500"/>
                  </a:cubicBezTo>
                  <a:close/>
                  <a:moveTo>
                    <a:pt x="36420" y="6630"/>
                  </a:moveTo>
                  <a:cubicBezTo>
                    <a:pt x="36198" y="6630"/>
                    <a:pt x="36040" y="6789"/>
                    <a:pt x="36040" y="7010"/>
                  </a:cubicBezTo>
                  <a:cubicBezTo>
                    <a:pt x="36008" y="7232"/>
                    <a:pt x="36198" y="7422"/>
                    <a:pt x="36420" y="7422"/>
                  </a:cubicBezTo>
                  <a:cubicBezTo>
                    <a:pt x="37307" y="7422"/>
                    <a:pt x="38225" y="7454"/>
                    <a:pt x="39143" y="7454"/>
                  </a:cubicBezTo>
                  <a:cubicBezTo>
                    <a:pt x="39365" y="7454"/>
                    <a:pt x="39523" y="7264"/>
                    <a:pt x="39523" y="7074"/>
                  </a:cubicBezTo>
                  <a:cubicBezTo>
                    <a:pt x="39523" y="6852"/>
                    <a:pt x="39365" y="6662"/>
                    <a:pt x="39143" y="6662"/>
                  </a:cubicBezTo>
                  <a:cubicBezTo>
                    <a:pt x="38225" y="6662"/>
                    <a:pt x="37338" y="6662"/>
                    <a:pt x="36420" y="6630"/>
                  </a:cubicBezTo>
                  <a:close/>
                  <a:moveTo>
                    <a:pt x="44559" y="6630"/>
                  </a:moveTo>
                  <a:cubicBezTo>
                    <a:pt x="43672" y="6662"/>
                    <a:pt x="42754" y="6662"/>
                    <a:pt x="41867" y="6662"/>
                  </a:cubicBezTo>
                  <a:cubicBezTo>
                    <a:pt x="41645" y="6662"/>
                    <a:pt x="41455" y="6852"/>
                    <a:pt x="41455" y="7074"/>
                  </a:cubicBezTo>
                  <a:cubicBezTo>
                    <a:pt x="41455" y="7264"/>
                    <a:pt x="41645" y="7454"/>
                    <a:pt x="41867" y="7454"/>
                  </a:cubicBezTo>
                  <a:cubicBezTo>
                    <a:pt x="42754" y="7454"/>
                    <a:pt x="43672" y="7454"/>
                    <a:pt x="44590" y="7422"/>
                  </a:cubicBezTo>
                  <a:cubicBezTo>
                    <a:pt x="44812" y="7422"/>
                    <a:pt x="44971" y="7264"/>
                    <a:pt x="44971" y="7042"/>
                  </a:cubicBezTo>
                  <a:cubicBezTo>
                    <a:pt x="44971" y="6820"/>
                    <a:pt x="44780" y="6630"/>
                    <a:pt x="44559" y="663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29" name="Google Shape;129;p15"/>
            <p:cNvSpPr/>
            <p:nvPr/>
          </p:nvSpPr>
          <p:spPr>
            <a:xfrm>
              <a:off x="8128498" y="3964277"/>
              <a:ext cx="70832" cy="30498"/>
            </a:xfrm>
            <a:custGeom>
              <a:avLst/>
              <a:gdLst/>
              <a:ahLst/>
              <a:cxnLst/>
              <a:rect l="l" t="t" r="r" b="b"/>
              <a:pathLst>
                <a:path w="2218" h="955" extrusionOk="0">
                  <a:moveTo>
                    <a:pt x="1799" y="1"/>
                  </a:moveTo>
                  <a:cubicBezTo>
                    <a:pt x="1780" y="1"/>
                    <a:pt x="1761" y="2"/>
                    <a:pt x="1742" y="5"/>
                  </a:cubicBezTo>
                  <a:cubicBezTo>
                    <a:pt x="1299" y="68"/>
                    <a:pt x="824" y="100"/>
                    <a:pt x="381" y="163"/>
                  </a:cubicBezTo>
                  <a:cubicBezTo>
                    <a:pt x="159" y="163"/>
                    <a:pt x="1" y="353"/>
                    <a:pt x="32" y="575"/>
                  </a:cubicBezTo>
                  <a:cubicBezTo>
                    <a:pt x="32" y="797"/>
                    <a:pt x="222" y="955"/>
                    <a:pt x="412" y="955"/>
                  </a:cubicBezTo>
                  <a:cubicBezTo>
                    <a:pt x="412" y="955"/>
                    <a:pt x="444" y="955"/>
                    <a:pt x="444" y="923"/>
                  </a:cubicBezTo>
                  <a:cubicBezTo>
                    <a:pt x="919" y="892"/>
                    <a:pt x="1394" y="828"/>
                    <a:pt x="1837" y="797"/>
                  </a:cubicBezTo>
                  <a:cubicBezTo>
                    <a:pt x="2059" y="765"/>
                    <a:pt x="2217" y="575"/>
                    <a:pt x="2186" y="353"/>
                  </a:cubicBezTo>
                  <a:cubicBezTo>
                    <a:pt x="2157" y="151"/>
                    <a:pt x="1995" y="1"/>
                    <a:pt x="179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30" name="Google Shape;130;p15"/>
            <p:cNvSpPr/>
            <p:nvPr/>
          </p:nvSpPr>
          <p:spPr>
            <a:xfrm>
              <a:off x="6137110" y="3201075"/>
              <a:ext cx="2508175" cy="751207"/>
            </a:xfrm>
            <a:custGeom>
              <a:avLst/>
              <a:gdLst/>
              <a:ahLst/>
              <a:cxnLst/>
              <a:rect l="l" t="t" r="r" b="b"/>
              <a:pathLst>
                <a:path w="78540" h="23523" extrusionOk="0">
                  <a:moveTo>
                    <a:pt x="67259" y="793"/>
                  </a:moveTo>
                  <a:cubicBezTo>
                    <a:pt x="68848" y="793"/>
                    <a:pt x="70434" y="810"/>
                    <a:pt x="72016" y="848"/>
                  </a:cubicBezTo>
                  <a:cubicBezTo>
                    <a:pt x="73472" y="880"/>
                    <a:pt x="74834" y="975"/>
                    <a:pt x="75784" y="1861"/>
                  </a:cubicBezTo>
                  <a:cubicBezTo>
                    <a:pt x="77051" y="3033"/>
                    <a:pt x="77304" y="5187"/>
                    <a:pt x="77431" y="7118"/>
                  </a:cubicBezTo>
                  <a:cubicBezTo>
                    <a:pt x="77621" y="10254"/>
                    <a:pt x="77716" y="13579"/>
                    <a:pt x="76323" y="16207"/>
                  </a:cubicBezTo>
                  <a:cubicBezTo>
                    <a:pt x="74296" y="20039"/>
                    <a:pt x="69830" y="21021"/>
                    <a:pt x="65745" y="21464"/>
                  </a:cubicBezTo>
                  <a:cubicBezTo>
                    <a:pt x="57583" y="22370"/>
                    <a:pt x="49444" y="22715"/>
                    <a:pt x="41541" y="22715"/>
                  </a:cubicBezTo>
                  <a:cubicBezTo>
                    <a:pt x="30647" y="22715"/>
                    <a:pt x="20202" y="22059"/>
                    <a:pt x="10768" y="21306"/>
                  </a:cubicBezTo>
                  <a:cubicBezTo>
                    <a:pt x="8107" y="21116"/>
                    <a:pt x="5764" y="20799"/>
                    <a:pt x="3959" y="19279"/>
                  </a:cubicBezTo>
                  <a:cubicBezTo>
                    <a:pt x="2027" y="17664"/>
                    <a:pt x="792" y="15004"/>
                    <a:pt x="792" y="12470"/>
                  </a:cubicBezTo>
                  <a:cubicBezTo>
                    <a:pt x="792" y="8765"/>
                    <a:pt x="1615" y="6105"/>
                    <a:pt x="3230" y="4553"/>
                  </a:cubicBezTo>
                  <a:cubicBezTo>
                    <a:pt x="4719" y="3128"/>
                    <a:pt x="6556" y="2938"/>
                    <a:pt x="7822" y="2938"/>
                  </a:cubicBezTo>
                  <a:lnTo>
                    <a:pt x="8582" y="2938"/>
                  </a:lnTo>
                  <a:cubicBezTo>
                    <a:pt x="8677" y="2938"/>
                    <a:pt x="8772" y="2970"/>
                    <a:pt x="8867" y="2970"/>
                  </a:cubicBezTo>
                  <a:cubicBezTo>
                    <a:pt x="10152" y="2993"/>
                    <a:pt x="11440" y="3004"/>
                    <a:pt x="12728" y="3004"/>
                  </a:cubicBezTo>
                  <a:cubicBezTo>
                    <a:pt x="21922" y="3004"/>
                    <a:pt x="31193" y="2448"/>
                    <a:pt x="40220" y="1893"/>
                  </a:cubicBezTo>
                  <a:cubicBezTo>
                    <a:pt x="49081" y="1354"/>
                    <a:pt x="58218" y="793"/>
                    <a:pt x="67259" y="793"/>
                  </a:cubicBezTo>
                  <a:close/>
                  <a:moveTo>
                    <a:pt x="67266" y="1"/>
                  </a:moveTo>
                  <a:cubicBezTo>
                    <a:pt x="58186" y="1"/>
                    <a:pt x="49045" y="563"/>
                    <a:pt x="40157" y="1101"/>
                  </a:cubicBezTo>
                  <a:cubicBezTo>
                    <a:pt x="31274" y="1650"/>
                    <a:pt x="22131" y="2222"/>
                    <a:pt x="13096" y="2222"/>
                  </a:cubicBezTo>
                  <a:cubicBezTo>
                    <a:pt x="11694" y="2222"/>
                    <a:pt x="10295" y="2208"/>
                    <a:pt x="8899" y="2178"/>
                  </a:cubicBezTo>
                  <a:cubicBezTo>
                    <a:pt x="8804" y="2178"/>
                    <a:pt x="8709" y="2178"/>
                    <a:pt x="8614" y="2146"/>
                  </a:cubicBezTo>
                  <a:cubicBezTo>
                    <a:pt x="8415" y="2141"/>
                    <a:pt x="8172" y="2133"/>
                    <a:pt x="7896" y="2133"/>
                  </a:cubicBezTo>
                  <a:cubicBezTo>
                    <a:pt x="6546" y="2133"/>
                    <a:pt x="4401" y="2327"/>
                    <a:pt x="2692" y="3983"/>
                  </a:cubicBezTo>
                  <a:cubicBezTo>
                    <a:pt x="919" y="5693"/>
                    <a:pt x="0" y="8543"/>
                    <a:pt x="0" y="12470"/>
                  </a:cubicBezTo>
                  <a:cubicBezTo>
                    <a:pt x="0" y="15257"/>
                    <a:pt x="1330" y="18107"/>
                    <a:pt x="3452" y="19881"/>
                  </a:cubicBezTo>
                  <a:cubicBezTo>
                    <a:pt x="5447" y="21559"/>
                    <a:pt x="7917" y="21876"/>
                    <a:pt x="10704" y="22098"/>
                  </a:cubicBezTo>
                  <a:cubicBezTo>
                    <a:pt x="20173" y="22858"/>
                    <a:pt x="30656" y="23523"/>
                    <a:pt x="41613" y="23523"/>
                  </a:cubicBezTo>
                  <a:cubicBezTo>
                    <a:pt x="49499" y="23523"/>
                    <a:pt x="57670" y="23174"/>
                    <a:pt x="65840" y="22288"/>
                  </a:cubicBezTo>
                  <a:cubicBezTo>
                    <a:pt x="70147" y="21813"/>
                    <a:pt x="74803" y="20768"/>
                    <a:pt x="77019" y="16587"/>
                  </a:cubicBezTo>
                  <a:cubicBezTo>
                    <a:pt x="78539" y="13769"/>
                    <a:pt x="78444" y="10317"/>
                    <a:pt x="78223" y="7055"/>
                  </a:cubicBezTo>
                  <a:cubicBezTo>
                    <a:pt x="78064" y="4997"/>
                    <a:pt x="77811" y="2653"/>
                    <a:pt x="76323" y="1291"/>
                  </a:cubicBezTo>
                  <a:cubicBezTo>
                    <a:pt x="75151" y="215"/>
                    <a:pt x="73631" y="88"/>
                    <a:pt x="72047" y="56"/>
                  </a:cubicBezTo>
                  <a:cubicBezTo>
                    <a:pt x="70457" y="18"/>
                    <a:pt x="68862" y="1"/>
                    <a:pt x="6726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31" name="Google Shape;131;p15"/>
            <p:cNvSpPr/>
            <p:nvPr/>
          </p:nvSpPr>
          <p:spPr>
            <a:xfrm>
              <a:off x="8378300" y="3393903"/>
              <a:ext cx="177016" cy="395579"/>
            </a:xfrm>
            <a:custGeom>
              <a:avLst/>
              <a:gdLst/>
              <a:ahLst/>
              <a:cxnLst/>
              <a:rect l="l" t="t" r="r" b="b"/>
              <a:pathLst>
                <a:path w="5543" h="12387" extrusionOk="0">
                  <a:moveTo>
                    <a:pt x="4799" y="0"/>
                  </a:moveTo>
                  <a:cubicBezTo>
                    <a:pt x="4784" y="0"/>
                    <a:pt x="4768" y="1"/>
                    <a:pt x="4751" y="4"/>
                  </a:cubicBezTo>
                  <a:cubicBezTo>
                    <a:pt x="4529" y="35"/>
                    <a:pt x="4371" y="225"/>
                    <a:pt x="4371" y="447"/>
                  </a:cubicBezTo>
                  <a:cubicBezTo>
                    <a:pt x="4561" y="2600"/>
                    <a:pt x="4751" y="4849"/>
                    <a:pt x="4213" y="6971"/>
                  </a:cubicBezTo>
                  <a:cubicBezTo>
                    <a:pt x="3738" y="8776"/>
                    <a:pt x="2503" y="10929"/>
                    <a:pt x="349" y="11626"/>
                  </a:cubicBezTo>
                  <a:cubicBezTo>
                    <a:pt x="127" y="11689"/>
                    <a:pt x="1" y="11911"/>
                    <a:pt x="64" y="12133"/>
                  </a:cubicBezTo>
                  <a:cubicBezTo>
                    <a:pt x="127" y="12291"/>
                    <a:pt x="286" y="12386"/>
                    <a:pt x="444" y="12386"/>
                  </a:cubicBezTo>
                  <a:lnTo>
                    <a:pt x="571" y="12386"/>
                  </a:lnTo>
                  <a:cubicBezTo>
                    <a:pt x="2629" y="11721"/>
                    <a:pt x="4308" y="9726"/>
                    <a:pt x="4973" y="7161"/>
                  </a:cubicBezTo>
                  <a:cubicBezTo>
                    <a:pt x="5543" y="4912"/>
                    <a:pt x="5353" y="2600"/>
                    <a:pt x="5163" y="352"/>
                  </a:cubicBezTo>
                  <a:cubicBezTo>
                    <a:pt x="5134" y="176"/>
                    <a:pt x="4996" y="0"/>
                    <a:pt x="479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32" name="Google Shape;132;p15"/>
            <p:cNvSpPr/>
            <p:nvPr/>
          </p:nvSpPr>
          <p:spPr>
            <a:xfrm>
              <a:off x="8291339" y="3771129"/>
              <a:ext cx="80923" cy="46657"/>
            </a:xfrm>
            <a:custGeom>
              <a:avLst/>
              <a:gdLst/>
              <a:ahLst/>
              <a:cxnLst/>
              <a:rect l="l" t="t" r="r" b="b"/>
              <a:pathLst>
                <a:path w="2534" h="1461" extrusionOk="0">
                  <a:moveTo>
                    <a:pt x="2071" y="0"/>
                  </a:moveTo>
                  <a:cubicBezTo>
                    <a:pt x="1998" y="0"/>
                    <a:pt x="1927" y="21"/>
                    <a:pt x="1869" y="67"/>
                  </a:cubicBezTo>
                  <a:cubicBezTo>
                    <a:pt x="1425" y="384"/>
                    <a:pt x="887" y="574"/>
                    <a:pt x="380" y="669"/>
                  </a:cubicBezTo>
                  <a:cubicBezTo>
                    <a:pt x="159" y="701"/>
                    <a:pt x="0" y="922"/>
                    <a:pt x="32" y="1113"/>
                  </a:cubicBezTo>
                  <a:cubicBezTo>
                    <a:pt x="64" y="1303"/>
                    <a:pt x="254" y="1461"/>
                    <a:pt x="444" y="1461"/>
                  </a:cubicBezTo>
                  <a:lnTo>
                    <a:pt x="507" y="1461"/>
                  </a:lnTo>
                  <a:cubicBezTo>
                    <a:pt x="1140" y="1334"/>
                    <a:pt x="1774" y="1113"/>
                    <a:pt x="2312" y="732"/>
                  </a:cubicBezTo>
                  <a:cubicBezTo>
                    <a:pt x="2502" y="606"/>
                    <a:pt x="2534" y="352"/>
                    <a:pt x="2407" y="162"/>
                  </a:cubicBezTo>
                  <a:cubicBezTo>
                    <a:pt x="2327" y="62"/>
                    <a:pt x="2196" y="0"/>
                    <a:pt x="2071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exend"/>
                <a:ea typeface="Lexend"/>
                <a:cs typeface="Lexend"/>
                <a:sym typeface="Lexend"/>
              </a:endParaRPr>
            </a:p>
          </p:txBody>
        </p:sp>
      </p:grpSp>
      <p:sp>
        <p:nvSpPr>
          <p:cNvPr id="133" name="Google Shape;133;p15"/>
          <p:cNvSpPr txBox="1"/>
          <p:nvPr/>
        </p:nvSpPr>
        <p:spPr>
          <a:xfrm>
            <a:off x="1701563" y="1432075"/>
            <a:ext cx="2218200" cy="34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latin typeface="Lexend Medium"/>
                <a:ea typeface="Lexend Medium"/>
                <a:cs typeface="Lexend Medium"/>
                <a:sym typeface="Lexend Medium"/>
              </a:rPr>
              <a:t>Introduction</a:t>
            </a:r>
            <a:endParaRPr sz="2000">
              <a:latin typeface="Lexend Medium"/>
              <a:ea typeface="Lexend Medium"/>
              <a:cs typeface="Lexend Medium"/>
              <a:sym typeface="Lexend Medium"/>
            </a:endParaRPr>
          </a:p>
        </p:txBody>
      </p:sp>
      <p:grpSp>
        <p:nvGrpSpPr>
          <p:cNvPr id="134" name="Google Shape;134;p15"/>
          <p:cNvGrpSpPr/>
          <p:nvPr/>
        </p:nvGrpSpPr>
        <p:grpSpPr>
          <a:xfrm>
            <a:off x="457200" y="1189184"/>
            <a:ext cx="913279" cy="973990"/>
            <a:chOff x="457200" y="1189184"/>
            <a:chExt cx="913279" cy="973990"/>
          </a:xfrm>
        </p:grpSpPr>
        <p:sp>
          <p:nvSpPr>
            <p:cNvPr id="135" name="Google Shape;135;p15"/>
            <p:cNvSpPr/>
            <p:nvPr/>
          </p:nvSpPr>
          <p:spPr>
            <a:xfrm>
              <a:off x="462278" y="1297382"/>
              <a:ext cx="824274" cy="853623"/>
            </a:xfrm>
            <a:custGeom>
              <a:avLst/>
              <a:gdLst/>
              <a:ahLst/>
              <a:cxnLst/>
              <a:rect l="l" t="t" r="r" b="b"/>
              <a:pathLst>
                <a:path w="25811" h="26730" extrusionOk="0">
                  <a:moveTo>
                    <a:pt x="2628" y="1"/>
                  </a:moveTo>
                  <a:cubicBezTo>
                    <a:pt x="1801" y="1"/>
                    <a:pt x="1106" y="594"/>
                    <a:pt x="1013" y="1427"/>
                  </a:cubicBezTo>
                  <a:cubicBezTo>
                    <a:pt x="222" y="9249"/>
                    <a:pt x="0" y="17262"/>
                    <a:pt x="538" y="25084"/>
                  </a:cubicBezTo>
                  <a:cubicBezTo>
                    <a:pt x="602" y="25875"/>
                    <a:pt x="1267" y="26509"/>
                    <a:pt x="2058" y="26541"/>
                  </a:cubicBezTo>
                  <a:cubicBezTo>
                    <a:pt x="3977" y="26645"/>
                    <a:pt x="5909" y="26729"/>
                    <a:pt x="7836" y="26729"/>
                  </a:cubicBezTo>
                  <a:cubicBezTo>
                    <a:pt x="11730" y="26729"/>
                    <a:pt x="15600" y="26386"/>
                    <a:pt x="19286" y="25179"/>
                  </a:cubicBezTo>
                  <a:cubicBezTo>
                    <a:pt x="20743" y="24704"/>
                    <a:pt x="22200" y="24070"/>
                    <a:pt x="23150" y="22867"/>
                  </a:cubicBezTo>
                  <a:cubicBezTo>
                    <a:pt x="24164" y="21632"/>
                    <a:pt x="24449" y="19985"/>
                    <a:pt x="24670" y="18402"/>
                  </a:cubicBezTo>
                  <a:cubicBezTo>
                    <a:pt x="25462" y="12955"/>
                    <a:pt x="25810" y="7603"/>
                    <a:pt x="25652" y="2124"/>
                  </a:cubicBezTo>
                  <a:cubicBezTo>
                    <a:pt x="25620" y="1237"/>
                    <a:pt x="24924" y="572"/>
                    <a:pt x="24069" y="572"/>
                  </a:cubicBezTo>
                  <a:cubicBezTo>
                    <a:pt x="16943" y="509"/>
                    <a:pt x="9817" y="350"/>
                    <a:pt x="2692" y="2"/>
                  </a:cubicBezTo>
                  <a:cubicBezTo>
                    <a:pt x="2670" y="1"/>
                    <a:pt x="2649" y="1"/>
                    <a:pt x="2628" y="1"/>
                  </a:cubicBezTo>
                  <a:close/>
                </a:path>
              </a:pathLst>
            </a:custGeom>
            <a:solidFill>
              <a:srgbClr val="B7B7B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3000">
                  <a:latin typeface="Lexend"/>
                  <a:ea typeface="Lexend"/>
                  <a:cs typeface="Lexend"/>
                  <a:sym typeface="Lexend"/>
                </a:rPr>
                <a:t>1</a:t>
              </a:r>
              <a:endParaRPr sz="3000"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36" name="Google Shape;136;p15"/>
            <p:cNvSpPr/>
            <p:nvPr/>
          </p:nvSpPr>
          <p:spPr>
            <a:xfrm>
              <a:off x="481471" y="1288185"/>
              <a:ext cx="30370" cy="56812"/>
            </a:xfrm>
            <a:custGeom>
              <a:avLst/>
              <a:gdLst/>
              <a:ahLst/>
              <a:cxnLst/>
              <a:rect l="l" t="t" r="r" b="b"/>
              <a:pathLst>
                <a:path w="951" h="1779" extrusionOk="0">
                  <a:moveTo>
                    <a:pt x="514" y="1"/>
                  </a:moveTo>
                  <a:cubicBezTo>
                    <a:pt x="318" y="1"/>
                    <a:pt x="156" y="151"/>
                    <a:pt x="127" y="353"/>
                  </a:cubicBezTo>
                  <a:cubicBezTo>
                    <a:pt x="96" y="670"/>
                    <a:pt x="64" y="1018"/>
                    <a:pt x="32" y="1335"/>
                  </a:cubicBezTo>
                  <a:cubicBezTo>
                    <a:pt x="1" y="1557"/>
                    <a:pt x="159" y="1747"/>
                    <a:pt x="381" y="1778"/>
                  </a:cubicBezTo>
                  <a:lnTo>
                    <a:pt x="444" y="1778"/>
                  </a:lnTo>
                  <a:cubicBezTo>
                    <a:pt x="634" y="1778"/>
                    <a:pt x="792" y="1620"/>
                    <a:pt x="824" y="1430"/>
                  </a:cubicBezTo>
                  <a:cubicBezTo>
                    <a:pt x="856" y="1082"/>
                    <a:pt x="887" y="765"/>
                    <a:pt x="919" y="448"/>
                  </a:cubicBezTo>
                  <a:cubicBezTo>
                    <a:pt x="951" y="227"/>
                    <a:pt x="792" y="37"/>
                    <a:pt x="571" y="5"/>
                  </a:cubicBezTo>
                  <a:cubicBezTo>
                    <a:pt x="552" y="2"/>
                    <a:pt x="533" y="1"/>
                    <a:pt x="51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15"/>
            <p:cNvSpPr/>
            <p:nvPr/>
          </p:nvSpPr>
          <p:spPr>
            <a:xfrm>
              <a:off x="457200" y="1385301"/>
              <a:ext cx="561321" cy="777873"/>
            </a:xfrm>
            <a:custGeom>
              <a:avLst/>
              <a:gdLst/>
              <a:ahLst/>
              <a:cxnLst/>
              <a:rect l="l" t="t" r="r" b="b"/>
              <a:pathLst>
                <a:path w="17577" h="24358" extrusionOk="0">
                  <a:moveTo>
                    <a:pt x="989" y="0"/>
                  </a:moveTo>
                  <a:cubicBezTo>
                    <a:pt x="793" y="0"/>
                    <a:pt x="631" y="150"/>
                    <a:pt x="602" y="353"/>
                  </a:cubicBezTo>
                  <a:cubicBezTo>
                    <a:pt x="539" y="1049"/>
                    <a:pt x="476" y="1714"/>
                    <a:pt x="444" y="2411"/>
                  </a:cubicBezTo>
                  <a:cubicBezTo>
                    <a:pt x="412" y="2633"/>
                    <a:pt x="571" y="2823"/>
                    <a:pt x="792" y="2823"/>
                  </a:cubicBezTo>
                  <a:lnTo>
                    <a:pt x="824" y="2823"/>
                  </a:lnTo>
                  <a:cubicBezTo>
                    <a:pt x="1014" y="2823"/>
                    <a:pt x="1204" y="2664"/>
                    <a:pt x="1236" y="2474"/>
                  </a:cubicBezTo>
                  <a:cubicBezTo>
                    <a:pt x="1267" y="1778"/>
                    <a:pt x="1331" y="1113"/>
                    <a:pt x="1394" y="416"/>
                  </a:cubicBezTo>
                  <a:cubicBezTo>
                    <a:pt x="1426" y="194"/>
                    <a:pt x="1236" y="4"/>
                    <a:pt x="1046" y="4"/>
                  </a:cubicBezTo>
                  <a:cubicBezTo>
                    <a:pt x="1027" y="1"/>
                    <a:pt x="1008" y="0"/>
                    <a:pt x="989" y="0"/>
                  </a:cubicBezTo>
                  <a:close/>
                  <a:moveTo>
                    <a:pt x="697" y="4089"/>
                  </a:moveTo>
                  <a:cubicBezTo>
                    <a:pt x="507" y="4089"/>
                    <a:pt x="317" y="4248"/>
                    <a:pt x="286" y="4470"/>
                  </a:cubicBezTo>
                  <a:cubicBezTo>
                    <a:pt x="254" y="5135"/>
                    <a:pt x="222" y="5831"/>
                    <a:pt x="191" y="6528"/>
                  </a:cubicBezTo>
                  <a:cubicBezTo>
                    <a:pt x="159" y="6750"/>
                    <a:pt x="349" y="6940"/>
                    <a:pt x="539" y="6940"/>
                  </a:cubicBezTo>
                  <a:lnTo>
                    <a:pt x="571" y="6940"/>
                  </a:lnTo>
                  <a:cubicBezTo>
                    <a:pt x="761" y="6940"/>
                    <a:pt x="951" y="6781"/>
                    <a:pt x="982" y="6560"/>
                  </a:cubicBezTo>
                  <a:cubicBezTo>
                    <a:pt x="1014" y="5863"/>
                    <a:pt x="1046" y="5198"/>
                    <a:pt x="1077" y="4501"/>
                  </a:cubicBezTo>
                  <a:cubicBezTo>
                    <a:pt x="1109" y="4279"/>
                    <a:pt x="919" y="4089"/>
                    <a:pt x="697" y="4089"/>
                  </a:cubicBezTo>
                  <a:close/>
                  <a:moveTo>
                    <a:pt x="507" y="8206"/>
                  </a:moveTo>
                  <a:cubicBezTo>
                    <a:pt x="286" y="8206"/>
                    <a:pt x="96" y="8365"/>
                    <a:pt x="96" y="8586"/>
                  </a:cubicBezTo>
                  <a:cubicBezTo>
                    <a:pt x="64" y="9283"/>
                    <a:pt x="32" y="9948"/>
                    <a:pt x="32" y="10645"/>
                  </a:cubicBezTo>
                  <a:cubicBezTo>
                    <a:pt x="32" y="10867"/>
                    <a:pt x="191" y="11057"/>
                    <a:pt x="412" y="11057"/>
                  </a:cubicBezTo>
                  <a:cubicBezTo>
                    <a:pt x="634" y="11057"/>
                    <a:pt x="824" y="10867"/>
                    <a:pt x="824" y="10677"/>
                  </a:cubicBezTo>
                  <a:cubicBezTo>
                    <a:pt x="824" y="9980"/>
                    <a:pt x="856" y="9283"/>
                    <a:pt x="887" y="8618"/>
                  </a:cubicBezTo>
                  <a:cubicBezTo>
                    <a:pt x="887" y="8396"/>
                    <a:pt x="729" y="8206"/>
                    <a:pt x="507" y="8206"/>
                  </a:cubicBezTo>
                  <a:close/>
                  <a:moveTo>
                    <a:pt x="381" y="12323"/>
                  </a:moveTo>
                  <a:cubicBezTo>
                    <a:pt x="191" y="12323"/>
                    <a:pt x="1" y="12482"/>
                    <a:pt x="1" y="12703"/>
                  </a:cubicBezTo>
                  <a:lnTo>
                    <a:pt x="1" y="13432"/>
                  </a:lnTo>
                  <a:cubicBezTo>
                    <a:pt x="1" y="13875"/>
                    <a:pt x="1" y="14319"/>
                    <a:pt x="1" y="14762"/>
                  </a:cubicBezTo>
                  <a:cubicBezTo>
                    <a:pt x="1" y="14984"/>
                    <a:pt x="191" y="15174"/>
                    <a:pt x="412" y="15174"/>
                  </a:cubicBezTo>
                  <a:cubicBezTo>
                    <a:pt x="634" y="15174"/>
                    <a:pt x="792" y="14984"/>
                    <a:pt x="792" y="14762"/>
                  </a:cubicBezTo>
                  <a:cubicBezTo>
                    <a:pt x="792" y="14319"/>
                    <a:pt x="792" y="13875"/>
                    <a:pt x="792" y="13432"/>
                  </a:cubicBezTo>
                  <a:lnTo>
                    <a:pt x="792" y="12703"/>
                  </a:lnTo>
                  <a:cubicBezTo>
                    <a:pt x="792" y="12482"/>
                    <a:pt x="602" y="12323"/>
                    <a:pt x="381" y="12323"/>
                  </a:cubicBezTo>
                  <a:close/>
                  <a:moveTo>
                    <a:pt x="444" y="16440"/>
                  </a:moveTo>
                  <a:cubicBezTo>
                    <a:pt x="222" y="16440"/>
                    <a:pt x="32" y="16630"/>
                    <a:pt x="32" y="16852"/>
                  </a:cubicBezTo>
                  <a:cubicBezTo>
                    <a:pt x="64" y="17517"/>
                    <a:pt x="96" y="18214"/>
                    <a:pt x="127" y="18911"/>
                  </a:cubicBezTo>
                  <a:cubicBezTo>
                    <a:pt x="127" y="19101"/>
                    <a:pt x="317" y="19291"/>
                    <a:pt x="507" y="19291"/>
                  </a:cubicBezTo>
                  <a:lnTo>
                    <a:pt x="539" y="19291"/>
                  </a:lnTo>
                  <a:cubicBezTo>
                    <a:pt x="761" y="19259"/>
                    <a:pt x="919" y="19069"/>
                    <a:pt x="919" y="18879"/>
                  </a:cubicBezTo>
                  <a:cubicBezTo>
                    <a:pt x="887" y="18182"/>
                    <a:pt x="856" y="17485"/>
                    <a:pt x="824" y="16820"/>
                  </a:cubicBezTo>
                  <a:cubicBezTo>
                    <a:pt x="824" y="16599"/>
                    <a:pt x="634" y="16440"/>
                    <a:pt x="444" y="16440"/>
                  </a:cubicBezTo>
                  <a:close/>
                  <a:moveTo>
                    <a:pt x="659" y="20553"/>
                  </a:moveTo>
                  <a:cubicBezTo>
                    <a:pt x="640" y="20553"/>
                    <a:pt x="621" y="20555"/>
                    <a:pt x="602" y="20557"/>
                  </a:cubicBezTo>
                  <a:cubicBezTo>
                    <a:pt x="381" y="20557"/>
                    <a:pt x="222" y="20747"/>
                    <a:pt x="222" y="20969"/>
                  </a:cubicBezTo>
                  <a:cubicBezTo>
                    <a:pt x="254" y="21412"/>
                    <a:pt x="286" y="21824"/>
                    <a:pt x="317" y="22267"/>
                  </a:cubicBezTo>
                  <a:cubicBezTo>
                    <a:pt x="349" y="22584"/>
                    <a:pt x="444" y="22901"/>
                    <a:pt x="602" y="23154"/>
                  </a:cubicBezTo>
                  <a:cubicBezTo>
                    <a:pt x="697" y="23281"/>
                    <a:pt x="824" y="23344"/>
                    <a:pt x="951" y="23344"/>
                  </a:cubicBezTo>
                  <a:cubicBezTo>
                    <a:pt x="1014" y="23344"/>
                    <a:pt x="1109" y="23312"/>
                    <a:pt x="1172" y="23281"/>
                  </a:cubicBezTo>
                  <a:cubicBezTo>
                    <a:pt x="1362" y="23154"/>
                    <a:pt x="1394" y="22901"/>
                    <a:pt x="1267" y="22742"/>
                  </a:cubicBezTo>
                  <a:cubicBezTo>
                    <a:pt x="1172" y="22584"/>
                    <a:pt x="1109" y="22394"/>
                    <a:pt x="1109" y="22204"/>
                  </a:cubicBezTo>
                  <a:cubicBezTo>
                    <a:pt x="1077" y="21761"/>
                    <a:pt x="1046" y="21349"/>
                    <a:pt x="1014" y="20906"/>
                  </a:cubicBezTo>
                  <a:cubicBezTo>
                    <a:pt x="1014" y="20703"/>
                    <a:pt x="855" y="20553"/>
                    <a:pt x="659" y="20553"/>
                  </a:cubicBezTo>
                  <a:close/>
                  <a:moveTo>
                    <a:pt x="17127" y="23023"/>
                  </a:moveTo>
                  <a:cubicBezTo>
                    <a:pt x="17108" y="23023"/>
                    <a:pt x="17089" y="23025"/>
                    <a:pt x="17070" y="23027"/>
                  </a:cubicBezTo>
                  <a:cubicBezTo>
                    <a:pt x="16437" y="23154"/>
                    <a:pt x="15740" y="23249"/>
                    <a:pt x="15043" y="23344"/>
                  </a:cubicBezTo>
                  <a:cubicBezTo>
                    <a:pt x="14853" y="23344"/>
                    <a:pt x="14695" y="23534"/>
                    <a:pt x="14695" y="23756"/>
                  </a:cubicBezTo>
                  <a:cubicBezTo>
                    <a:pt x="14727" y="23978"/>
                    <a:pt x="14917" y="24104"/>
                    <a:pt x="15107" y="24104"/>
                  </a:cubicBezTo>
                  <a:lnTo>
                    <a:pt x="15138" y="24104"/>
                  </a:lnTo>
                  <a:cubicBezTo>
                    <a:pt x="15867" y="24041"/>
                    <a:pt x="16564" y="23946"/>
                    <a:pt x="17197" y="23819"/>
                  </a:cubicBezTo>
                  <a:cubicBezTo>
                    <a:pt x="17419" y="23788"/>
                    <a:pt x="17577" y="23566"/>
                    <a:pt x="17514" y="23344"/>
                  </a:cubicBezTo>
                  <a:cubicBezTo>
                    <a:pt x="17485" y="23171"/>
                    <a:pt x="17324" y="23023"/>
                    <a:pt x="17127" y="23023"/>
                  </a:cubicBezTo>
                  <a:close/>
                  <a:moveTo>
                    <a:pt x="2739" y="23277"/>
                  </a:moveTo>
                  <a:cubicBezTo>
                    <a:pt x="2539" y="23277"/>
                    <a:pt x="2376" y="23453"/>
                    <a:pt x="2376" y="23629"/>
                  </a:cubicBezTo>
                  <a:cubicBezTo>
                    <a:pt x="2376" y="23851"/>
                    <a:pt x="2534" y="24041"/>
                    <a:pt x="2756" y="24073"/>
                  </a:cubicBezTo>
                  <a:lnTo>
                    <a:pt x="4814" y="24168"/>
                  </a:lnTo>
                  <a:cubicBezTo>
                    <a:pt x="5036" y="24168"/>
                    <a:pt x="5194" y="24009"/>
                    <a:pt x="5226" y="23819"/>
                  </a:cubicBezTo>
                  <a:cubicBezTo>
                    <a:pt x="5226" y="23598"/>
                    <a:pt x="5068" y="23407"/>
                    <a:pt x="4846" y="23376"/>
                  </a:cubicBezTo>
                  <a:lnTo>
                    <a:pt x="2788" y="23281"/>
                  </a:lnTo>
                  <a:cubicBezTo>
                    <a:pt x="2771" y="23278"/>
                    <a:pt x="2755" y="23277"/>
                    <a:pt x="2739" y="23277"/>
                  </a:cubicBezTo>
                  <a:close/>
                  <a:moveTo>
                    <a:pt x="6873" y="23471"/>
                  </a:moveTo>
                  <a:cubicBezTo>
                    <a:pt x="6683" y="23471"/>
                    <a:pt x="6493" y="23661"/>
                    <a:pt x="6461" y="23851"/>
                  </a:cubicBezTo>
                  <a:cubicBezTo>
                    <a:pt x="6461" y="24073"/>
                    <a:pt x="6651" y="24263"/>
                    <a:pt x="6873" y="24263"/>
                  </a:cubicBezTo>
                  <a:cubicBezTo>
                    <a:pt x="7538" y="24294"/>
                    <a:pt x="8235" y="24326"/>
                    <a:pt x="8931" y="24358"/>
                  </a:cubicBezTo>
                  <a:cubicBezTo>
                    <a:pt x="9153" y="24358"/>
                    <a:pt x="9311" y="24168"/>
                    <a:pt x="9311" y="23946"/>
                  </a:cubicBezTo>
                  <a:cubicBezTo>
                    <a:pt x="9343" y="23724"/>
                    <a:pt x="9153" y="23566"/>
                    <a:pt x="8931" y="23566"/>
                  </a:cubicBezTo>
                  <a:cubicBezTo>
                    <a:pt x="8266" y="23534"/>
                    <a:pt x="7570" y="23503"/>
                    <a:pt x="6873" y="23471"/>
                  </a:cubicBezTo>
                  <a:close/>
                  <a:moveTo>
                    <a:pt x="13065" y="23499"/>
                  </a:moveTo>
                  <a:cubicBezTo>
                    <a:pt x="13049" y="23499"/>
                    <a:pt x="13033" y="23500"/>
                    <a:pt x="13017" y="23503"/>
                  </a:cubicBezTo>
                  <a:cubicBezTo>
                    <a:pt x="12383" y="23534"/>
                    <a:pt x="11687" y="23566"/>
                    <a:pt x="10990" y="23566"/>
                  </a:cubicBezTo>
                  <a:cubicBezTo>
                    <a:pt x="10768" y="23566"/>
                    <a:pt x="10578" y="23756"/>
                    <a:pt x="10610" y="23978"/>
                  </a:cubicBezTo>
                  <a:cubicBezTo>
                    <a:pt x="10610" y="24168"/>
                    <a:pt x="10768" y="24358"/>
                    <a:pt x="10990" y="24358"/>
                  </a:cubicBezTo>
                  <a:cubicBezTo>
                    <a:pt x="11718" y="24358"/>
                    <a:pt x="12415" y="24326"/>
                    <a:pt x="13080" y="24294"/>
                  </a:cubicBezTo>
                  <a:cubicBezTo>
                    <a:pt x="13302" y="24263"/>
                    <a:pt x="13460" y="24073"/>
                    <a:pt x="13428" y="23883"/>
                  </a:cubicBezTo>
                  <a:cubicBezTo>
                    <a:pt x="13428" y="23677"/>
                    <a:pt x="13265" y="23499"/>
                    <a:pt x="13065" y="2349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15"/>
            <p:cNvSpPr/>
            <p:nvPr/>
          </p:nvSpPr>
          <p:spPr>
            <a:xfrm>
              <a:off x="1054942" y="2096895"/>
              <a:ext cx="58665" cy="34937"/>
            </a:xfrm>
            <a:custGeom>
              <a:avLst/>
              <a:gdLst/>
              <a:ahLst/>
              <a:cxnLst/>
              <a:rect l="l" t="t" r="r" b="b"/>
              <a:pathLst>
                <a:path w="1837" h="1094" extrusionOk="0">
                  <a:moveTo>
                    <a:pt x="1370" y="1"/>
                  </a:moveTo>
                  <a:cubicBezTo>
                    <a:pt x="1335" y="1"/>
                    <a:pt x="1301" y="6"/>
                    <a:pt x="1267" y="17"/>
                  </a:cubicBezTo>
                  <a:cubicBezTo>
                    <a:pt x="950" y="112"/>
                    <a:pt x="633" y="207"/>
                    <a:pt x="317" y="302"/>
                  </a:cubicBezTo>
                  <a:cubicBezTo>
                    <a:pt x="127" y="365"/>
                    <a:pt x="0" y="587"/>
                    <a:pt x="63" y="777"/>
                  </a:cubicBezTo>
                  <a:cubicBezTo>
                    <a:pt x="95" y="967"/>
                    <a:pt x="253" y="1094"/>
                    <a:pt x="443" y="1094"/>
                  </a:cubicBezTo>
                  <a:cubicBezTo>
                    <a:pt x="475" y="1094"/>
                    <a:pt x="507" y="1062"/>
                    <a:pt x="538" y="1062"/>
                  </a:cubicBezTo>
                  <a:cubicBezTo>
                    <a:pt x="855" y="967"/>
                    <a:pt x="1204" y="872"/>
                    <a:pt x="1520" y="777"/>
                  </a:cubicBezTo>
                  <a:cubicBezTo>
                    <a:pt x="1710" y="714"/>
                    <a:pt x="1837" y="492"/>
                    <a:pt x="1774" y="270"/>
                  </a:cubicBezTo>
                  <a:cubicBezTo>
                    <a:pt x="1695" y="114"/>
                    <a:pt x="1531" y="1"/>
                    <a:pt x="137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15"/>
            <p:cNvSpPr/>
            <p:nvPr/>
          </p:nvSpPr>
          <p:spPr>
            <a:xfrm>
              <a:off x="521934" y="1189184"/>
              <a:ext cx="848545" cy="878915"/>
            </a:xfrm>
            <a:custGeom>
              <a:avLst/>
              <a:gdLst/>
              <a:ahLst/>
              <a:cxnLst/>
              <a:rect l="l" t="t" r="r" b="b"/>
              <a:pathLst>
                <a:path w="26571" h="27522" extrusionOk="0">
                  <a:moveTo>
                    <a:pt x="2949" y="792"/>
                  </a:moveTo>
                  <a:cubicBezTo>
                    <a:pt x="2969" y="792"/>
                    <a:pt x="2989" y="792"/>
                    <a:pt x="3009" y="793"/>
                  </a:cubicBezTo>
                  <a:cubicBezTo>
                    <a:pt x="10103" y="1142"/>
                    <a:pt x="17323" y="1332"/>
                    <a:pt x="24417" y="1363"/>
                  </a:cubicBezTo>
                  <a:cubicBezTo>
                    <a:pt x="25082" y="1363"/>
                    <a:pt x="25589" y="1870"/>
                    <a:pt x="25621" y="2535"/>
                  </a:cubicBezTo>
                  <a:cubicBezTo>
                    <a:pt x="25779" y="7792"/>
                    <a:pt x="25462" y="13112"/>
                    <a:pt x="24639" y="18749"/>
                  </a:cubicBezTo>
                  <a:cubicBezTo>
                    <a:pt x="24417" y="20270"/>
                    <a:pt x="24132" y="21885"/>
                    <a:pt x="23214" y="23025"/>
                  </a:cubicBezTo>
                  <a:cubicBezTo>
                    <a:pt x="22264" y="24196"/>
                    <a:pt x="20744" y="24798"/>
                    <a:pt x="19540" y="25210"/>
                  </a:cubicBezTo>
                  <a:cubicBezTo>
                    <a:pt x="15909" y="26392"/>
                    <a:pt x="12151" y="26730"/>
                    <a:pt x="8294" y="26730"/>
                  </a:cubicBezTo>
                  <a:cubicBezTo>
                    <a:pt x="6366" y="26730"/>
                    <a:pt x="4413" y="26646"/>
                    <a:pt x="2439" y="26540"/>
                  </a:cubicBezTo>
                  <a:cubicBezTo>
                    <a:pt x="1837" y="26508"/>
                    <a:pt x="1362" y="26033"/>
                    <a:pt x="1299" y="25432"/>
                  </a:cubicBezTo>
                  <a:cubicBezTo>
                    <a:pt x="792" y="18116"/>
                    <a:pt x="951" y="10199"/>
                    <a:pt x="1774" y="1870"/>
                  </a:cubicBezTo>
                  <a:cubicBezTo>
                    <a:pt x="1835" y="1257"/>
                    <a:pt x="2342" y="792"/>
                    <a:pt x="2949" y="792"/>
                  </a:cubicBezTo>
                  <a:close/>
                  <a:moveTo>
                    <a:pt x="2978" y="0"/>
                  </a:moveTo>
                  <a:cubicBezTo>
                    <a:pt x="1960" y="0"/>
                    <a:pt x="1106" y="751"/>
                    <a:pt x="982" y="1775"/>
                  </a:cubicBezTo>
                  <a:cubicBezTo>
                    <a:pt x="159" y="10167"/>
                    <a:pt x="0" y="18148"/>
                    <a:pt x="507" y="25495"/>
                  </a:cubicBezTo>
                  <a:cubicBezTo>
                    <a:pt x="571" y="26477"/>
                    <a:pt x="1394" y="27268"/>
                    <a:pt x="2407" y="27332"/>
                  </a:cubicBezTo>
                  <a:cubicBezTo>
                    <a:pt x="4402" y="27427"/>
                    <a:pt x="6366" y="27522"/>
                    <a:pt x="8329" y="27522"/>
                  </a:cubicBezTo>
                  <a:cubicBezTo>
                    <a:pt x="12225" y="27522"/>
                    <a:pt x="16057" y="27173"/>
                    <a:pt x="19794" y="25970"/>
                  </a:cubicBezTo>
                  <a:cubicBezTo>
                    <a:pt x="21092" y="25527"/>
                    <a:pt x="22771" y="24862"/>
                    <a:pt x="23847" y="23531"/>
                  </a:cubicBezTo>
                  <a:cubicBezTo>
                    <a:pt x="24892" y="22201"/>
                    <a:pt x="25209" y="20491"/>
                    <a:pt x="25431" y="18876"/>
                  </a:cubicBezTo>
                  <a:cubicBezTo>
                    <a:pt x="26254" y="13176"/>
                    <a:pt x="26571" y="7824"/>
                    <a:pt x="26412" y="2503"/>
                  </a:cubicBezTo>
                  <a:cubicBezTo>
                    <a:pt x="26381" y="1427"/>
                    <a:pt x="25494" y="571"/>
                    <a:pt x="24417" y="571"/>
                  </a:cubicBezTo>
                  <a:cubicBezTo>
                    <a:pt x="17323" y="540"/>
                    <a:pt x="10135" y="350"/>
                    <a:pt x="3041" y="1"/>
                  </a:cubicBezTo>
                  <a:cubicBezTo>
                    <a:pt x="3020" y="1"/>
                    <a:pt x="2999" y="0"/>
                    <a:pt x="297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15"/>
            <p:cNvSpPr/>
            <p:nvPr/>
          </p:nvSpPr>
          <p:spPr>
            <a:xfrm>
              <a:off x="1173264" y="1365182"/>
              <a:ext cx="140610" cy="578534"/>
            </a:xfrm>
            <a:custGeom>
              <a:avLst/>
              <a:gdLst/>
              <a:ahLst/>
              <a:cxnLst/>
              <a:rect l="l" t="t" r="r" b="b"/>
              <a:pathLst>
                <a:path w="4403" h="18116" extrusionOk="0">
                  <a:moveTo>
                    <a:pt x="3706" y="1"/>
                  </a:moveTo>
                  <a:cubicBezTo>
                    <a:pt x="3484" y="32"/>
                    <a:pt x="3326" y="222"/>
                    <a:pt x="3357" y="444"/>
                  </a:cubicBezTo>
                  <a:cubicBezTo>
                    <a:pt x="3611" y="3738"/>
                    <a:pt x="3547" y="7063"/>
                    <a:pt x="3167" y="10357"/>
                  </a:cubicBezTo>
                  <a:cubicBezTo>
                    <a:pt x="3041" y="11560"/>
                    <a:pt x="2819" y="12953"/>
                    <a:pt x="2344" y="14252"/>
                  </a:cubicBezTo>
                  <a:cubicBezTo>
                    <a:pt x="1869" y="15582"/>
                    <a:pt x="1109" y="16659"/>
                    <a:pt x="190" y="17387"/>
                  </a:cubicBezTo>
                  <a:cubicBezTo>
                    <a:pt x="32" y="17545"/>
                    <a:pt x="0" y="17767"/>
                    <a:pt x="127" y="17957"/>
                  </a:cubicBezTo>
                  <a:cubicBezTo>
                    <a:pt x="222" y="18052"/>
                    <a:pt x="349" y="18115"/>
                    <a:pt x="444" y="18115"/>
                  </a:cubicBezTo>
                  <a:cubicBezTo>
                    <a:pt x="539" y="18115"/>
                    <a:pt x="634" y="18084"/>
                    <a:pt x="697" y="18020"/>
                  </a:cubicBezTo>
                  <a:cubicBezTo>
                    <a:pt x="1710" y="17197"/>
                    <a:pt x="2534" y="15994"/>
                    <a:pt x="3104" y="14505"/>
                  </a:cubicBezTo>
                  <a:cubicBezTo>
                    <a:pt x="3579" y="13143"/>
                    <a:pt x="3801" y="11687"/>
                    <a:pt x="3959" y="10452"/>
                  </a:cubicBezTo>
                  <a:cubicBezTo>
                    <a:pt x="4339" y="7126"/>
                    <a:pt x="4402" y="3706"/>
                    <a:pt x="4149" y="381"/>
                  </a:cubicBezTo>
                  <a:cubicBezTo>
                    <a:pt x="4117" y="159"/>
                    <a:pt x="3927" y="1"/>
                    <a:pt x="370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15"/>
            <p:cNvSpPr/>
            <p:nvPr/>
          </p:nvSpPr>
          <p:spPr>
            <a:xfrm>
              <a:off x="1082247" y="1944306"/>
              <a:ext cx="86001" cy="51000"/>
            </a:xfrm>
            <a:custGeom>
              <a:avLst/>
              <a:gdLst/>
              <a:ahLst/>
              <a:cxnLst/>
              <a:rect l="l" t="t" r="r" b="b"/>
              <a:pathLst>
                <a:path w="2693" h="1597" extrusionOk="0">
                  <a:moveTo>
                    <a:pt x="2248" y="0"/>
                  </a:moveTo>
                  <a:cubicBezTo>
                    <a:pt x="2169" y="0"/>
                    <a:pt x="2090" y="26"/>
                    <a:pt x="2027" y="76"/>
                  </a:cubicBezTo>
                  <a:cubicBezTo>
                    <a:pt x="1520" y="425"/>
                    <a:pt x="950" y="678"/>
                    <a:pt x="349" y="805"/>
                  </a:cubicBezTo>
                  <a:cubicBezTo>
                    <a:pt x="158" y="868"/>
                    <a:pt x="0" y="1090"/>
                    <a:pt x="63" y="1280"/>
                  </a:cubicBezTo>
                  <a:cubicBezTo>
                    <a:pt x="95" y="1470"/>
                    <a:pt x="285" y="1597"/>
                    <a:pt x="444" y="1597"/>
                  </a:cubicBezTo>
                  <a:lnTo>
                    <a:pt x="539" y="1597"/>
                  </a:lnTo>
                  <a:cubicBezTo>
                    <a:pt x="1235" y="1407"/>
                    <a:pt x="1900" y="1121"/>
                    <a:pt x="2470" y="710"/>
                  </a:cubicBezTo>
                  <a:cubicBezTo>
                    <a:pt x="2660" y="583"/>
                    <a:pt x="2692" y="330"/>
                    <a:pt x="2565" y="171"/>
                  </a:cubicBezTo>
                  <a:cubicBezTo>
                    <a:pt x="2489" y="57"/>
                    <a:pt x="2368" y="0"/>
                    <a:pt x="224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2" name="Google Shape;142;p15"/>
          <p:cNvSpPr txBox="1"/>
          <p:nvPr/>
        </p:nvSpPr>
        <p:spPr>
          <a:xfrm>
            <a:off x="1671213" y="2668013"/>
            <a:ext cx="2218200" cy="34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chemeClr val="dk1"/>
                </a:solidFill>
                <a:latin typeface="Lexend Medium"/>
                <a:ea typeface="Lexend Medium"/>
                <a:cs typeface="Lexend Medium"/>
                <a:sym typeface="Lexend Medium"/>
              </a:rPr>
              <a:t>Importance of Time-Management</a:t>
            </a:r>
            <a:endParaRPr sz="1700">
              <a:latin typeface="Lexend Medium"/>
              <a:ea typeface="Lexend Medium"/>
              <a:cs typeface="Lexend Medium"/>
              <a:sym typeface="Lexend Medium"/>
            </a:endParaRPr>
          </a:p>
        </p:txBody>
      </p:sp>
      <p:sp>
        <p:nvSpPr>
          <p:cNvPr id="143" name="Google Shape;143;p15"/>
          <p:cNvSpPr txBox="1"/>
          <p:nvPr/>
        </p:nvSpPr>
        <p:spPr>
          <a:xfrm>
            <a:off x="1701575" y="3903975"/>
            <a:ext cx="2324100" cy="34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Lexend Medium"/>
                <a:ea typeface="Lexend Medium"/>
                <a:cs typeface="Lexend Medium"/>
                <a:sym typeface="Lexend Medium"/>
              </a:rPr>
              <a:t>Time-Management Methods</a:t>
            </a:r>
            <a:endParaRPr sz="1800">
              <a:latin typeface="Lexend Medium"/>
              <a:ea typeface="Lexend Medium"/>
              <a:cs typeface="Lexend Medium"/>
              <a:sym typeface="Lexend Medium"/>
            </a:endParaRPr>
          </a:p>
        </p:txBody>
      </p:sp>
      <p:sp>
        <p:nvSpPr>
          <p:cNvPr id="144" name="Google Shape;144;p15"/>
          <p:cNvSpPr txBox="1"/>
          <p:nvPr/>
        </p:nvSpPr>
        <p:spPr>
          <a:xfrm>
            <a:off x="6339976" y="2081600"/>
            <a:ext cx="2365800" cy="34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chemeClr val="dk1"/>
                </a:solidFill>
                <a:latin typeface="Lexend Medium"/>
                <a:ea typeface="Lexend Medium"/>
                <a:cs typeface="Lexend Medium"/>
                <a:sym typeface="Lexend Medium"/>
              </a:rPr>
              <a:t>Effects of Inadequate Time-Management</a:t>
            </a:r>
            <a:endParaRPr sz="1500">
              <a:solidFill>
                <a:schemeClr val="dk1"/>
              </a:solidFill>
              <a:latin typeface="Lexend Medium"/>
              <a:ea typeface="Lexend Medium"/>
              <a:cs typeface="Lexend Medium"/>
              <a:sym typeface="Lexend Medium"/>
            </a:endParaRPr>
          </a:p>
        </p:txBody>
      </p:sp>
      <p:sp>
        <p:nvSpPr>
          <p:cNvPr id="145" name="Google Shape;145;p15"/>
          <p:cNvSpPr txBox="1"/>
          <p:nvPr/>
        </p:nvSpPr>
        <p:spPr>
          <a:xfrm>
            <a:off x="6413763" y="3372400"/>
            <a:ext cx="2218200" cy="34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>
                <a:solidFill>
                  <a:schemeClr val="dk1"/>
                </a:solidFill>
                <a:latin typeface="Lexend Medium"/>
                <a:ea typeface="Lexend Medium"/>
                <a:cs typeface="Lexend Medium"/>
                <a:sym typeface="Lexend Medium"/>
              </a:rPr>
              <a:t>Summary</a:t>
            </a:r>
            <a:endParaRPr sz="2200">
              <a:solidFill>
                <a:schemeClr val="dk1"/>
              </a:solidFill>
              <a:latin typeface="Lexend Medium"/>
              <a:ea typeface="Lexend Medium"/>
              <a:cs typeface="Lexend Medium"/>
              <a:sym typeface="Lexend Medium"/>
            </a:endParaRPr>
          </a:p>
        </p:txBody>
      </p:sp>
      <p:grpSp>
        <p:nvGrpSpPr>
          <p:cNvPr id="146" name="Google Shape;146;p15"/>
          <p:cNvGrpSpPr/>
          <p:nvPr/>
        </p:nvGrpSpPr>
        <p:grpSpPr>
          <a:xfrm>
            <a:off x="457200" y="3698384"/>
            <a:ext cx="913279" cy="973990"/>
            <a:chOff x="457200" y="1189184"/>
            <a:chExt cx="913279" cy="973990"/>
          </a:xfrm>
        </p:grpSpPr>
        <p:sp>
          <p:nvSpPr>
            <p:cNvPr id="147" name="Google Shape;147;p15"/>
            <p:cNvSpPr/>
            <p:nvPr/>
          </p:nvSpPr>
          <p:spPr>
            <a:xfrm>
              <a:off x="462278" y="1297382"/>
              <a:ext cx="824274" cy="853623"/>
            </a:xfrm>
            <a:custGeom>
              <a:avLst/>
              <a:gdLst/>
              <a:ahLst/>
              <a:cxnLst/>
              <a:rect l="l" t="t" r="r" b="b"/>
              <a:pathLst>
                <a:path w="25811" h="26730" extrusionOk="0">
                  <a:moveTo>
                    <a:pt x="2628" y="1"/>
                  </a:moveTo>
                  <a:cubicBezTo>
                    <a:pt x="1801" y="1"/>
                    <a:pt x="1106" y="594"/>
                    <a:pt x="1013" y="1427"/>
                  </a:cubicBezTo>
                  <a:cubicBezTo>
                    <a:pt x="222" y="9249"/>
                    <a:pt x="0" y="17262"/>
                    <a:pt x="538" y="25084"/>
                  </a:cubicBezTo>
                  <a:cubicBezTo>
                    <a:pt x="602" y="25875"/>
                    <a:pt x="1267" y="26509"/>
                    <a:pt x="2058" y="26541"/>
                  </a:cubicBezTo>
                  <a:cubicBezTo>
                    <a:pt x="3977" y="26645"/>
                    <a:pt x="5909" y="26729"/>
                    <a:pt x="7836" y="26729"/>
                  </a:cubicBezTo>
                  <a:cubicBezTo>
                    <a:pt x="11730" y="26729"/>
                    <a:pt x="15600" y="26386"/>
                    <a:pt x="19286" y="25179"/>
                  </a:cubicBezTo>
                  <a:cubicBezTo>
                    <a:pt x="20743" y="24704"/>
                    <a:pt x="22200" y="24070"/>
                    <a:pt x="23150" y="22867"/>
                  </a:cubicBezTo>
                  <a:cubicBezTo>
                    <a:pt x="24164" y="21632"/>
                    <a:pt x="24449" y="19985"/>
                    <a:pt x="24670" y="18402"/>
                  </a:cubicBezTo>
                  <a:cubicBezTo>
                    <a:pt x="25462" y="12955"/>
                    <a:pt x="25810" y="7603"/>
                    <a:pt x="25652" y="2124"/>
                  </a:cubicBezTo>
                  <a:cubicBezTo>
                    <a:pt x="25620" y="1237"/>
                    <a:pt x="24924" y="572"/>
                    <a:pt x="24069" y="572"/>
                  </a:cubicBezTo>
                  <a:cubicBezTo>
                    <a:pt x="16943" y="509"/>
                    <a:pt x="9817" y="350"/>
                    <a:pt x="2692" y="2"/>
                  </a:cubicBezTo>
                  <a:cubicBezTo>
                    <a:pt x="2670" y="1"/>
                    <a:pt x="2649" y="1"/>
                    <a:pt x="2628" y="1"/>
                  </a:cubicBez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3000">
                  <a:latin typeface="Lexend"/>
                  <a:ea typeface="Lexend"/>
                  <a:cs typeface="Lexend"/>
                  <a:sym typeface="Lexend"/>
                </a:rPr>
                <a:t>3</a:t>
              </a:r>
              <a:endParaRPr sz="3000">
                <a:latin typeface="Lexend"/>
                <a:ea typeface="Lexend"/>
                <a:cs typeface="Lexend"/>
                <a:sym typeface="Lexend"/>
              </a:endParaRPr>
            </a:p>
          </p:txBody>
        </p:sp>
        <p:sp>
          <p:nvSpPr>
            <p:cNvPr id="148" name="Google Shape;148;p15"/>
            <p:cNvSpPr/>
            <p:nvPr/>
          </p:nvSpPr>
          <p:spPr>
            <a:xfrm>
              <a:off x="481471" y="1288185"/>
              <a:ext cx="30370" cy="56812"/>
            </a:xfrm>
            <a:custGeom>
              <a:avLst/>
              <a:gdLst/>
              <a:ahLst/>
              <a:cxnLst/>
              <a:rect l="l" t="t" r="r" b="b"/>
              <a:pathLst>
                <a:path w="951" h="1779" extrusionOk="0">
                  <a:moveTo>
                    <a:pt x="514" y="1"/>
                  </a:moveTo>
                  <a:cubicBezTo>
                    <a:pt x="318" y="1"/>
                    <a:pt x="156" y="151"/>
                    <a:pt x="127" y="353"/>
                  </a:cubicBezTo>
                  <a:cubicBezTo>
                    <a:pt x="96" y="670"/>
                    <a:pt x="64" y="1018"/>
                    <a:pt x="32" y="1335"/>
                  </a:cubicBezTo>
                  <a:cubicBezTo>
                    <a:pt x="1" y="1557"/>
                    <a:pt x="159" y="1747"/>
                    <a:pt x="381" y="1778"/>
                  </a:cubicBezTo>
                  <a:lnTo>
                    <a:pt x="444" y="1778"/>
                  </a:lnTo>
                  <a:cubicBezTo>
                    <a:pt x="634" y="1778"/>
                    <a:pt x="792" y="1620"/>
                    <a:pt x="824" y="1430"/>
                  </a:cubicBezTo>
                  <a:cubicBezTo>
                    <a:pt x="856" y="1082"/>
                    <a:pt x="887" y="765"/>
                    <a:pt x="919" y="448"/>
                  </a:cubicBezTo>
                  <a:cubicBezTo>
                    <a:pt x="951" y="227"/>
                    <a:pt x="792" y="37"/>
                    <a:pt x="571" y="5"/>
                  </a:cubicBezTo>
                  <a:cubicBezTo>
                    <a:pt x="552" y="2"/>
                    <a:pt x="533" y="1"/>
                    <a:pt x="51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15"/>
            <p:cNvSpPr/>
            <p:nvPr/>
          </p:nvSpPr>
          <p:spPr>
            <a:xfrm>
              <a:off x="457200" y="1385301"/>
              <a:ext cx="561321" cy="777873"/>
            </a:xfrm>
            <a:custGeom>
              <a:avLst/>
              <a:gdLst/>
              <a:ahLst/>
              <a:cxnLst/>
              <a:rect l="l" t="t" r="r" b="b"/>
              <a:pathLst>
                <a:path w="17577" h="24358" extrusionOk="0">
                  <a:moveTo>
                    <a:pt x="989" y="0"/>
                  </a:moveTo>
                  <a:cubicBezTo>
                    <a:pt x="793" y="0"/>
                    <a:pt x="631" y="150"/>
                    <a:pt x="602" y="353"/>
                  </a:cubicBezTo>
                  <a:cubicBezTo>
                    <a:pt x="539" y="1049"/>
                    <a:pt x="476" y="1714"/>
                    <a:pt x="444" y="2411"/>
                  </a:cubicBezTo>
                  <a:cubicBezTo>
                    <a:pt x="412" y="2633"/>
                    <a:pt x="571" y="2823"/>
                    <a:pt x="792" y="2823"/>
                  </a:cubicBezTo>
                  <a:lnTo>
                    <a:pt x="824" y="2823"/>
                  </a:lnTo>
                  <a:cubicBezTo>
                    <a:pt x="1014" y="2823"/>
                    <a:pt x="1204" y="2664"/>
                    <a:pt x="1236" y="2474"/>
                  </a:cubicBezTo>
                  <a:cubicBezTo>
                    <a:pt x="1267" y="1778"/>
                    <a:pt x="1331" y="1113"/>
                    <a:pt x="1394" y="416"/>
                  </a:cubicBezTo>
                  <a:cubicBezTo>
                    <a:pt x="1426" y="194"/>
                    <a:pt x="1236" y="4"/>
                    <a:pt x="1046" y="4"/>
                  </a:cubicBezTo>
                  <a:cubicBezTo>
                    <a:pt x="1027" y="1"/>
                    <a:pt x="1008" y="0"/>
                    <a:pt x="989" y="0"/>
                  </a:cubicBezTo>
                  <a:close/>
                  <a:moveTo>
                    <a:pt x="697" y="4089"/>
                  </a:moveTo>
                  <a:cubicBezTo>
                    <a:pt x="507" y="4089"/>
                    <a:pt x="317" y="4248"/>
                    <a:pt x="286" y="4470"/>
                  </a:cubicBezTo>
                  <a:cubicBezTo>
                    <a:pt x="254" y="5135"/>
                    <a:pt x="222" y="5831"/>
                    <a:pt x="191" y="6528"/>
                  </a:cubicBezTo>
                  <a:cubicBezTo>
                    <a:pt x="159" y="6750"/>
                    <a:pt x="349" y="6940"/>
                    <a:pt x="539" y="6940"/>
                  </a:cubicBezTo>
                  <a:lnTo>
                    <a:pt x="571" y="6940"/>
                  </a:lnTo>
                  <a:cubicBezTo>
                    <a:pt x="761" y="6940"/>
                    <a:pt x="951" y="6781"/>
                    <a:pt x="982" y="6560"/>
                  </a:cubicBezTo>
                  <a:cubicBezTo>
                    <a:pt x="1014" y="5863"/>
                    <a:pt x="1046" y="5198"/>
                    <a:pt x="1077" y="4501"/>
                  </a:cubicBezTo>
                  <a:cubicBezTo>
                    <a:pt x="1109" y="4279"/>
                    <a:pt x="919" y="4089"/>
                    <a:pt x="697" y="4089"/>
                  </a:cubicBezTo>
                  <a:close/>
                  <a:moveTo>
                    <a:pt x="507" y="8206"/>
                  </a:moveTo>
                  <a:cubicBezTo>
                    <a:pt x="286" y="8206"/>
                    <a:pt x="96" y="8365"/>
                    <a:pt x="96" y="8586"/>
                  </a:cubicBezTo>
                  <a:cubicBezTo>
                    <a:pt x="64" y="9283"/>
                    <a:pt x="32" y="9948"/>
                    <a:pt x="32" y="10645"/>
                  </a:cubicBezTo>
                  <a:cubicBezTo>
                    <a:pt x="32" y="10867"/>
                    <a:pt x="191" y="11057"/>
                    <a:pt x="412" y="11057"/>
                  </a:cubicBezTo>
                  <a:cubicBezTo>
                    <a:pt x="634" y="11057"/>
                    <a:pt x="824" y="10867"/>
                    <a:pt x="824" y="10677"/>
                  </a:cubicBezTo>
                  <a:cubicBezTo>
                    <a:pt x="824" y="9980"/>
                    <a:pt x="856" y="9283"/>
                    <a:pt x="887" y="8618"/>
                  </a:cubicBezTo>
                  <a:cubicBezTo>
                    <a:pt x="887" y="8396"/>
                    <a:pt x="729" y="8206"/>
                    <a:pt x="507" y="8206"/>
                  </a:cubicBezTo>
                  <a:close/>
                  <a:moveTo>
                    <a:pt x="381" y="12323"/>
                  </a:moveTo>
                  <a:cubicBezTo>
                    <a:pt x="191" y="12323"/>
                    <a:pt x="1" y="12482"/>
                    <a:pt x="1" y="12703"/>
                  </a:cubicBezTo>
                  <a:lnTo>
                    <a:pt x="1" y="13432"/>
                  </a:lnTo>
                  <a:cubicBezTo>
                    <a:pt x="1" y="13875"/>
                    <a:pt x="1" y="14319"/>
                    <a:pt x="1" y="14762"/>
                  </a:cubicBezTo>
                  <a:cubicBezTo>
                    <a:pt x="1" y="14984"/>
                    <a:pt x="191" y="15174"/>
                    <a:pt x="412" y="15174"/>
                  </a:cubicBezTo>
                  <a:cubicBezTo>
                    <a:pt x="634" y="15174"/>
                    <a:pt x="792" y="14984"/>
                    <a:pt x="792" y="14762"/>
                  </a:cubicBezTo>
                  <a:cubicBezTo>
                    <a:pt x="792" y="14319"/>
                    <a:pt x="792" y="13875"/>
                    <a:pt x="792" y="13432"/>
                  </a:cubicBezTo>
                  <a:lnTo>
                    <a:pt x="792" y="12703"/>
                  </a:lnTo>
                  <a:cubicBezTo>
                    <a:pt x="792" y="12482"/>
                    <a:pt x="602" y="12323"/>
                    <a:pt x="381" y="12323"/>
                  </a:cubicBezTo>
                  <a:close/>
                  <a:moveTo>
                    <a:pt x="444" y="16440"/>
                  </a:moveTo>
                  <a:cubicBezTo>
                    <a:pt x="222" y="16440"/>
                    <a:pt x="32" y="16630"/>
                    <a:pt x="32" y="16852"/>
                  </a:cubicBezTo>
                  <a:cubicBezTo>
                    <a:pt x="64" y="17517"/>
                    <a:pt x="96" y="18214"/>
                    <a:pt x="127" y="18911"/>
                  </a:cubicBezTo>
                  <a:cubicBezTo>
                    <a:pt x="127" y="19101"/>
                    <a:pt x="317" y="19291"/>
                    <a:pt x="507" y="19291"/>
                  </a:cubicBezTo>
                  <a:lnTo>
                    <a:pt x="539" y="19291"/>
                  </a:lnTo>
                  <a:cubicBezTo>
                    <a:pt x="761" y="19259"/>
                    <a:pt x="919" y="19069"/>
                    <a:pt x="919" y="18879"/>
                  </a:cubicBezTo>
                  <a:cubicBezTo>
                    <a:pt x="887" y="18182"/>
                    <a:pt x="856" y="17485"/>
                    <a:pt x="824" y="16820"/>
                  </a:cubicBezTo>
                  <a:cubicBezTo>
                    <a:pt x="824" y="16599"/>
                    <a:pt x="634" y="16440"/>
                    <a:pt x="444" y="16440"/>
                  </a:cubicBezTo>
                  <a:close/>
                  <a:moveTo>
                    <a:pt x="659" y="20553"/>
                  </a:moveTo>
                  <a:cubicBezTo>
                    <a:pt x="640" y="20553"/>
                    <a:pt x="621" y="20555"/>
                    <a:pt x="602" y="20557"/>
                  </a:cubicBezTo>
                  <a:cubicBezTo>
                    <a:pt x="381" y="20557"/>
                    <a:pt x="222" y="20747"/>
                    <a:pt x="222" y="20969"/>
                  </a:cubicBezTo>
                  <a:cubicBezTo>
                    <a:pt x="254" y="21412"/>
                    <a:pt x="286" y="21824"/>
                    <a:pt x="317" y="22267"/>
                  </a:cubicBezTo>
                  <a:cubicBezTo>
                    <a:pt x="349" y="22584"/>
                    <a:pt x="444" y="22901"/>
                    <a:pt x="602" y="23154"/>
                  </a:cubicBezTo>
                  <a:cubicBezTo>
                    <a:pt x="697" y="23281"/>
                    <a:pt x="824" y="23344"/>
                    <a:pt x="951" y="23344"/>
                  </a:cubicBezTo>
                  <a:cubicBezTo>
                    <a:pt x="1014" y="23344"/>
                    <a:pt x="1109" y="23312"/>
                    <a:pt x="1172" y="23281"/>
                  </a:cubicBezTo>
                  <a:cubicBezTo>
                    <a:pt x="1362" y="23154"/>
                    <a:pt x="1394" y="22901"/>
                    <a:pt x="1267" y="22742"/>
                  </a:cubicBezTo>
                  <a:cubicBezTo>
                    <a:pt x="1172" y="22584"/>
                    <a:pt x="1109" y="22394"/>
                    <a:pt x="1109" y="22204"/>
                  </a:cubicBezTo>
                  <a:cubicBezTo>
                    <a:pt x="1077" y="21761"/>
                    <a:pt x="1046" y="21349"/>
                    <a:pt x="1014" y="20906"/>
                  </a:cubicBezTo>
                  <a:cubicBezTo>
                    <a:pt x="1014" y="20703"/>
                    <a:pt x="855" y="20553"/>
                    <a:pt x="659" y="20553"/>
                  </a:cubicBezTo>
                  <a:close/>
                  <a:moveTo>
                    <a:pt x="17127" y="23023"/>
                  </a:moveTo>
                  <a:cubicBezTo>
                    <a:pt x="17108" y="23023"/>
                    <a:pt x="17089" y="23025"/>
                    <a:pt x="17070" y="23027"/>
                  </a:cubicBezTo>
                  <a:cubicBezTo>
                    <a:pt x="16437" y="23154"/>
                    <a:pt x="15740" y="23249"/>
                    <a:pt x="15043" y="23344"/>
                  </a:cubicBezTo>
                  <a:cubicBezTo>
                    <a:pt x="14853" y="23344"/>
                    <a:pt x="14695" y="23534"/>
                    <a:pt x="14695" y="23756"/>
                  </a:cubicBezTo>
                  <a:cubicBezTo>
                    <a:pt x="14727" y="23978"/>
                    <a:pt x="14917" y="24104"/>
                    <a:pt x="15107" y="24104"/>
                  </a:cubicBezTo>
                  <a:lnTo>
                    <a:pt x="15138" y="24104"/>
                  </a:lnTo>
                  <a:cubicBezTo>
                    <a:pt x="15867" y="24041"/>
                    <a:pt x="16564" y="23946"/>
                    <a:pt x="17197" y="23819"/>
                  </a:cubicBezTo>
                  <a:cubicBezTo>
                    <a:pt x="17419" y="23788"/>
                    <a:pt x="17577" y="23566"/>
                    <a:pt x="17514" y="23344"/>
                  </a:cubicBezTo>
                  <a:cubicBezTo>
                    <a:pt x="17485" y="23171"/>
                    <a:pt x="17324" y="23023"/>
                    <a:pt x="17127" y="23023"/>
                  </a:cubicBezTo>
                  <a:close/>
                  <a:moveTo>
                    <a:pt x="2739" y="23277"/>
                  </a:moveTo>
                  <a:cubicBezTo>
                    <a:pt x="2539" y="23277"/>
                    <a:pt x="2376" y="23453"/>
                    <a:pt x="2376" y="23629"/>
                  </a:cubicBezTo>
                  <a:cubicBezTo>
                    <a:pt x="2376" y="23851"/>
                    <a:pt x="2534" y="24041"/>
                    <a:pt x="2756" y="24073"/>
                  </a:cubicBezTo>
                  <a:lnTo>
                    <a:pt x="4814" y="24168"/>
                  </a:lnTo>
                  <a:cubicBezTo>
                    <a:pt x="5036" y="24168"/>
                    <a:pt x="5194" y="24009"/>
                    <a:pt x="5226" y="23819"/>
                  </a:cubicBezTo>
                  <a:cubicBezTo>
                    <a:pt x="5226" y="23598"/>
                    <a:pt x="5068" y="23407"/>
                    <a:pt x="4846" y="23376"/>
                  </a:cubicBezTo>
                  <a:lnTo>
                    <a:pt x="2788" y="23281"/>
                  </a:lnTo>
                  <a:cubicBezTo>
                    <a:pt x="2771" y="23278"/>
                    <a:pt x="2755" y="23277"/>
                    <a:pt x="2739" y="23277"/>
                  </a:cubicBezTo>
                  <a:close/>
                  <a:moveTo>
                    <a:pt x="6873" y="23471"/>
                  </a:moveTo>
                  <a:cubicBezTo>
                    <a:pt x="6683" y="23471"/>
                    <a:pt x="6493" y="23661"/>
                    <a:pt x="6461" y="23851"/>
                  </a:cubicBezTo>
                  <a:cubicBezTo>
                    <a:pt x="6461" y="24073"/>
                    <a:pt x="6651" y="24263"/>
                    <a:pt x="6873" y="24263"/>
                  </a:cubicBezTo>
                  <a:cubicBezTo>
                    <a:pt x="7538" y="24294"/>
                    <a:pt x="8235" y="24326"/>
                    <a:pt x="8931" y="24358"/>
                  </a:cubicBezTo>
                  <a:cubicBezTo>
                    <a:pt x="9153" y="24358"/>
                    <a:pt x="9311" y="24168"/>
                    <a:pt x="9311" y="23946"/>
                  </a:cubicBezTo>
                  <a:cubicBezTo>
                    <a:pt x="9343" y="23724"/>
                    <a:pt x="9153" y="23566"/>
                    <a:pt x="8931" y="23566"/>
                  </a:cubicBezTo>
                  <a:cubicBezTo>
                    <a:pt x="8266" y="23534"/>
                    <a:pt x="7570" y="23503"/>
                    <a:pt x="6873" y="23471"/>
                  </a:cubicBezTo>
                  <a:close/>
                  <a:moveTo>
                    <a:pt x="13065" y="23499"/>
                  </a:moveTo>
                  <a:cubicBezTo>
                    <a:pt x="13049" y="23499"/>
                    <a:pt x="13033" y="23500"/>
                    <a:pt x="13017" y="23503"/>
                  </a:cubicBezTo>
                  <a:cubicBezTo>
                    <a:pt x="12383" y="23534"/>
                    <a:pt x="11687" y="23566"/>
                    <a:pt x="10990" y="23566"/>
                  </a:cubicBezTo>
                  <a:cubicBezTo>
                    <a:pt x="10768" y="23566"/>
                    <a:pt x="10578" y="23756"/>
                    <a:pt x="10610" y="23978"/>
                  </a:cubicBezTo>
                  <a:cubicBezTo>
                    <a:pt x="10610" y="24168"/>
                    <a:pt x="10768" y="24358"/>
                    <a:pt x="10990" y="24358"/>
                  </a:cubicBezTo>
                  <a:cubicBezTo>
                    <a:pt x="11718" y="24358"/>
                    <a:pt x="12415" y="24326"/>
                    <a:pt x="13080" y="24294"/>
                  </a:cubicBezTo>
                  <a:cubicBezTo>
                    <a:pt x="13302" y="24263"/>
                    <a:pt x="13460" y="24073"/>
                    <a:pt x="13428" y="23883"/>
                  </a:cubicBezTo>
                  <a:cubicBezTo>
                    <a:pt x="13428" y="23677"/>
                    <a:pt x="13265" y="23499"/>
                    <a:pt x="13065" y="2349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" name="Google Shape;150;p15"/>
            <p:cNvSpPr/>
            <p:nvPr/>
          </p:nvSpPr>
          <p:spPr>
            <a:xfrm>
              <a:off x="1054942" y="2096895"/>
              <a:ext cx="58665" cy="34937"/>
            </a:xfrm>
            <a:custGeom>
              <a:avLst/>
              <a:gdLst/>
              <a:ahLst/>
              <a:cxnLst/>
              <a:rect l="l" t="t" r="r" b="b"/>
              <a:pathLst>
                <a:path w="1837" h="1094" extrusionOk="0">
                  <a:moveTo>
                    <a:pt x="1370" y="1"/>
                  </a:moveTo>
                  <a:cubicBezTo>
                    <a:pt x="1335" y="1"/>
                    <a:pt x="1301" y="6"/>
                    <a:pt x="1267" y="17"/>
                  </a:cubicBezTo>
                  <a:cubicBezTo>
                    <a:pt x="950" y="112"/>
                    <a:pt x="633" y="207"/>
                    <a:pt x="317" y="302"/>
                  </a:cubicBezTo>
                  <a:cubicBezTo>
                    <a:pt x="127" y="365"/>
                    <a:pt x="0" y="587"/>
                    <a:pt x="63" y="777"/>
                  </a:cubicBezTo>
                  <a:cubicBezTo>
                    <a:pt x="95" y="967"/>
                    <a:pt x="253" y="1094"/>
                    <a:pt x="443" y="1094"/>
                  </a:cubicBezTo>
                  <a:cubicBezTo>
                    <a:pt x="475" y="1094"/>
                    <a:pt x="507" y="1062"/>
                    <a:pt x="538" y="1062"/>
                  </a:cubicBezTo>
                  <a:cubicBezTo>
                    <a:pt x="855" y="967"/>
                    <a:pt x="1204" y="872"/>
                    <a:pt x="1520" y="777"/>
                  </a:cubicBezTo>
                  <a:cubicBezTo>
                    <a:pt x="1710" y="714"/>
                    <a:pt x="1837" y="492"/>
                    <a:pt x="1774" y="270"/>
                  </a:cubicBezTo>
                  <a:cubicBezTo>
                    <a:pt x="1695" y="114"/>
                    <a:pt x="1531" y="1"/>
                    <a:pt x="137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15"/>
            <p:cNvSpPr/>
            <p:nvPr/>
          </p:nvSpPr>
          <p:spPr>
            <a:xfrm>
              <a:off x="521934" y="1189184"/>
              <a:ext cx="848545" cy="878915"/>
            </a:xfrm>
            <a:custGeom>
              <a:avLst/>
              <a:gdLst/>
              <a:ahLst/>
              <a:cxnLst/>
              <a:rect l="l" t="t" r="r" b="b"/>
              <a:pathLst>
                <a:path w="26571" h="27522" extrusionOk="0">
                  <a:moveTo>
                    <a:pt x="2949" y="792"/>
                  </a:moveTo>
                  <a:cubicBezTo>
                    <a:pt x="2969" y="792"/>
                    <a:pt x="2989" y="792"/>
                    <a:pt x="3009" y="793"/>
                  </a:cubicBezTo>
                  <a:cubicBezTo>
                    <a:pt x="10103" y="1142"/>
                    <a:pt x="17323" y="1332"/>
                    <a:pt x="24417" y="1363"/>
                  </a:cubicBezTo>
                  <a:cubicBezTo>
                    <a:pt x="25082" y="1363"/>
                    <a:pt x="25589" y="1870"/>
                    <a:pt x="25621" y="2535"/>
                  </a:cubicBezTo>
                  <a:cubicBezTo>
                    <a:pt x="25779" y="7792"/>
                    <a:pt x="25462" y="13112"/>
                    <a:pt x="24639" y="18749"/>
                  </a:cubicBezTo>
                  <a:cubicBezTo>
                    <a:pt x="24417" y="20270"/>
                    <a:pt x="24132" y="21885"/>
                    <a:pt x="23214" y="23025"/>
                  </a:cubicBezTo>
                  <a:cubicBezTo>
                    <a:pt x="22264" y="24196"/>
                    <a:pt x="20744" y="24798"/>
                    <a:pt x="19540" y="25210"/>
                  </a:cubicBezTo>
                  <a:cubicBezTo>
                    <a:pt x="15909" y="26392"/>
                    <a:pt x="12151" y="26730"/>
                    <a:pt x="8294" y="26730"/>
                  </a:cubicBezTo>
                  <a:cubicBezTo>
                    <a:pt x="6366" y="26730"/>
                    <a:pt x="4413" y="26646"/>
                    <a:pt x="2439" y="26540"/>
                  </a:cubicBezTo>
                  <a:cubicBezTo>
                    <a:pt x="1837" y="26508"/>
                    <a:pt x="1362" y="26033"/>
                    <a:pt x="1299" y="25432"/>
                  </a:cubicBezTo>
                  <a:cubicBezTo>
                    <a:pt x="792" y="18116"/>
                    <a:pt x="951" y="10199"/>
                    <a:pt x="1774" y="1870"/>
                  </a:cubicBezTo>
                  <a:cubicBezTo>
                    <a:pt x="1835" y="1257"/>
                    <a:pt x="2342" y="792"/>
                    <a:pt x="2949" y="792"/>
                  </a:cubicBezTo>
                  <a:close/>
                  <a:moveTo>
                    <a:pt x="2978" y="0"/>
                  </a:moveTo>
                  <a:cubicBezTo>
                    <a:pt x="1960" y="0"/>
                    <a:pt x="1106" y="751"/>
                    <a:pt x="982" y="1775"/>
                  </a:cubicBezTo>
                  <a:cubicBezTo>
                    <a:pt x="159" y="10167"/>
                    <a:pt x="0" y="18148"/>
                    <a:pt x="507" y="25495"/>
                  </a:cubicBezTo>
                  <a:cubicBezTo>
                    <a:pt x="571" y="26477"/>
                    <a:pt x="1394" y="27268"/>
                    <a:pt x="2407" y="27332"/>
                  </a:cubicBezTo>
                  <a:cubicBezTo>
                    <a:pt x="4402" y="27427"/>
                    <a:pt x="6366" y="27522"/>
                    <a:pt x="8329" y="27522"/>
                  </a:cubicBezTo>
                  <a:cubicBezTo>
                    <a:pt x="12225" y="27522"/>
                    <a:pt x="16057" y="27173"/>
                    <a:pt x="19794" y="25970"/>
                  </a:cubicBezTo>
                  <a:cubicBezTo>
                    <a:pt x="21092" y="25527"/>
                    <a:pt x="22771" y="24862"/>
                    <a:pt x="23847" y="23531"/>
                  </a:cubicBezTo>
                  <a:cubicBezTo>
                    <a:pt x="24892" y="22201"/>
                    <a:pt x="25209" y="20491"/>
                    <a:pt x="25431" y="18876"/>
                  </a:cubicBezTo>
                  <a:cubicBezTo>
                    <a:pt x="26254" y="13176"/>
                    <a:pt x="26571" y="7824"/>
                    <a:pt x="26412" y="2503"/>
                  </a:cubicBezTo>
                  <a:cubicBezTo>
                    <a:pt x="26381" y="1427"/>
                    <a:pt x="25494" y="571"/>
                    <a:pt x="24417" y="571"/>
                  </a:cubicBezTo>
                  <a:cubicBezTo>
                    <a:pt x="17323" y="540"/>
                    <a:pt x="10135" y="350"/>
                    <a:pt x="3041" y="1"/>
                  </a:cubicBezTo>
                  <a:cubicBezTo>
                    <a:pt x="3020" y="1"/>
                    <a:pt x="2999" y="0"/>
                    <a:pt x="297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15"/>
            <p:cNvSpPr/>
            <p:nvPr/>
          </p:nvSpPr>
          <p:spPr>
            <a:xfrm>
              <a:off x="1173264" y="1365182"/>
              <a:ext cx="140610" cy="578534"/>
            </a:xfrm>
            <a:custGeom>
              <a:avLst/>
              <a:gdLst/>
              <a:ahLst/>
              <a:cxnLst/>
              <a:rect l="l" t="t" r="r" b="b"/>
              <a:pathLst>
                <a:path w="4403" h="18116" extrusionOk="0">
                  <a:moveTo>
                    <a:pt x="3706" y="1"/>
                  </a:moveTo>
                  <a:cubicBezTo>
                    <a:pt x="3484" y="32"/>
                    <a:pt x="3326" y="222"/>
                    <a:pt x="3357" y="444"/>
                  </a:cubicBezTo>
                  <a:cubicBezTo>
                    <a:pt x="3611" y="3738"/>
                    <a:pt x="3547" y="7063"/>
                    <a:pt x="3167" y="10357"/>
                  </a:cubicBezTo>
                  <a:cubicBezTo>
                    <a:pt x="3041" y="11560"/>
                    <a:pt x="2819" y="12953"/>
                    <a:pt x="2344" y="14252"/>
                  </a:cubicBezTo>
                  <a:cubicBezTo>
                    <a:pt x="1869" y="15582"/>
                    <a:pt x="1109" y="16659"/>
                    <a:pt x="190" y="17387"/>
                  </a:cubicBezTo>
                  <a:cubicBezTo>
                    <a:pt x="32" y="17545"/>
                    <a:pt x="0" y="17767"/>
                    <a:pt x="127" y="17957"/>
                  </a:cubicBezTo>
                  <a:cubicBezTo>
                    <a:pt x="222" y="18052"/>
                    <a:pt x="349" y="18115"/>
                    <a:pt x="444" y="18115"/>
                  </a:cubicBezTo>
                  <a:cubicBezTo>
                    <a:pt x="539" y="18115"/>
                    <a:pt x="634" y="18084"/>
                    <a:pt x="697" y="18020"/>
                  </a:cubicBezTo>
                  <a:cubicBezTo>
                    <a:pt x="1710" y="17197"/>
                    <a:pt x="2534" y="15994"/>
                    <a:pt x="3104" y="14505"/>
                  </a:cubicBezTo>
                  <a:cubicBezTo>
                    <a:pt x="3579" y="13143"/>
                    <a:pt x="3801" y="11687"/>
                    <a:pt x="3959" y="10452"/>
                  </a:cubicBezTo>
                  <a:cubicBezTo>
                    <a:pt x="4339" y="7126"/>
                    <a:pt x="4402" y="3706"/>
                    <a:pt x="4149" y="381"/>
                  </a:cubicBezTo>
                  <a:cubicBezTo>
                    <a:pt x="4117" y="159"/>
                    <a:pt x="3927" y="1"/>
                    <a:pt x="370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15"/>
            <p:cNvSpPr/>
            <p:nvPr/>
          </p:nvSpPr>
          <p:spPr>
            <a:xfrm>
              <a:off x="1082247" y="1944306"/>
              <a:ext cx="86001" cy="51000"/>
            </a:xfrm>
            <a:custGeom>
              <a:avLst/>
              <a:gdLst/>
              <a:ahLst/>
              <a:cxnLst/>
              <a:rect l="l" t="t" r="r" b="b"/>
              <a:pathLst>
                <a:path w="2693" h="1597" extrusionOk="0">
                  <a:moveTo>
                    <a:pt x="2248" y="0"/>
                  </a:moveTo>
                  <a:cubicBezTo>
                    <a:pt x="2169" y="0"/>
                    <a:pt x="2090" y="26"/>
                    <a:pt x="2027" y="76"/>
                  </a:cubicBezTo>
                  <a:cubicBezTo>
                    <a:pt x="1520" y="425"/>
                    <a:pt x="950" y="678"/>
                    <a:pt x="349" y="805"/>
                  </a:cubicBezTo>
                  <a:cubicBezTo>
                    <a:pt x="158" y="868"/>
                    <a:pt x="0" y="1090"/>
                    <a:pt x="63" y="1280"/>
                  </a:cubicBezTo>
                  <a:cubicBezTo>
                    <a:pt x="95" y="1470"/>
                    <a:pt x="285" y="1597"/>
                    <a:pt x="444" y="1597"/>
                  </a:cubicBezTo>
                  <a:lnTo>
                    <a:pt x="539" y="1597"/>
                  </a:lnTo>
                  <a:cubicBezTo>
                    <a:pt x="1235" y="1407"/>
                    <a:pt x="1900" y="1121"/>
                    <a:pt x="2470" y="710"/>
                  </a:cubicBezTo>
                  <a:cubicBezTo>
                    <a:pt x="2660" y="583"/>
                    <a:pt x="2692" y="330"/>
                    <a:pt x="2565" y="171"/>
                  </a:cubicBezTo>
                  <a:cubicBezTo>
                    <a:pt x="2489" y="57"/>
                    <a:pt x="2368" y="0"/>
                    <a:pt x="224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4" name="Google Shape;154;p1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3</a:t>
            </a:fld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6"/>
          <p:cNvSpPr txBox="1">
            <a:spLocks noGrp="1"/>
          </p:cNvSpPr>
          <p:nvPr>
            <p:ph type="title"/>
          </p:nvPr>
        </p:nvSpPr>
        <p:spPr>
          <a:xfrm>
            <a:off x="311700" y="839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 u="sng">
                <a:latin typeface="Lexend"/>
                <a:ea typeface="Lexend"/>
                <a:cs typeface="Lexend"/>
                <a:sym typeface="Lexend"/>
              </a:rPr>
              <a:t>Introduction</a:t>
            </a:r>
            <a:endParaRPr sz="3600" b="1" u="sng"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160" name="Google Shape;160;p16"/>
          <p:cNvSpPr txBox="1">
            <a:spLocks noGrp="1"/>
          </p:cNvSpPr>
          <p:nvPr>
            <p:ph type="body" idx="1"/>
          </p:nvPr>
        </p:nvSpPr>
        <p:spPr>
          <a:xfrm>
            <a:off x="-48500" y="784600"/>
            <a:ext cx="4632600" cy="119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92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Lexend"/>
              <a:buChar char="●"/>
            </a:pPr>
            <a:r>
              <a:rPr lang="en-GB" sz="19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Time management: Organisation of tasks to improve the success of a person’s productiveness.</a:t>
            </a:r>
            <a:endParaRPr sz="19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161" name="Google Shape;161;p16"/>
          <p:cNvSpPr txBox="1">
            <a:spLocks noGrp="1"/>
          </p:cNvSpPr>
          <p:nvPr>
            <p:ph type="sldNum" idx="12"/>
          </p:nvPr>
        </p:nvSpPr>
        <p:spPr>
          <a:xfrm>
            <a:off x="8472458" y="469726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4</a:t>
            </a:fld>
            <a:endParaRPr/>
          </a:p>
        </p:txBody>
      </p:sp>
      <p:sp>
        <p:nvSpPr>
          <p:cNvPr id="162" name="Google Shape;162;p16"/>
          <p:cNvSpPr txBox="1">
            <a:spLocks noGrp="1"/>
          </p:cNvSpPr>
          <p:nvPr>
            <p:ph type="body" idx="1"/>
          </p:nvPr>
        </p:nvSpPr>
        <p:spPr>
          <a:xfrm>
            <a:off x="76750" y="3641600"/>
            <a:ext cx="4382100" cy="119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7027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65"/>
              <a:buFont typeface="Lexend"/>
              <a:buChar char="●"/>
            </a:pPr>
            <a:r>
              <a:rPr lang="en-GB" sz="1865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Inadequate time-management can lead to missing assignment deadlines, procrastination, and exhaustion.</a:t>
            </a:r>
            <a:endParaRPr sz="1865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163" name="Google Shape;163;p16"/>
          <p:cNvSpPr txBox="1">
            <a:spLocks noGrp="1"/>
          </p:cNvSpPr>
          <p:nvPr>
            <p:ph type="body" idx="1"/>
          </p:nvPr>
        </p:nvSpPr>
        <p:spPr>
          <a:xfrm>
            <a:off x="4325250" y="1871175"/>
            <a:ext cx="4695900" cy="119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4805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30"/>
              <a:buFont typeface="Lexend"/>
              <a:buChar char="●"/>
            </a:pPr>
            <a:r>
              <a:rPr lang="en-GB" sz="1829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Studies show good time-management skills result in better assessment and exam results, less stress, and a healthier life-work balance.</a:t>
            </a:r>
            <a:endParaRPr sz="1829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pic>
        <p:nvPicPr>
          <p:cNvPr id="164" name="Google Shape;164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15450" y="407225"/>
            <a:ext cx="4505700" cy="1334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Google Shape;165;p16"/>
          <p:cNvPicPr preferRelativeResize="0"/>
          <p:nvPr/>
        </p:nvPicPr>
        <p:blipFill rotWithShape="1">
          <a:blip r:embed="rId4">
            <a:alphaModFix/>
          </a:blip>
          <a:srcRect t="26348" b="20249"/>
          <a:stretch/>
        </p:blipFill>
        <p:spPr>
          <a:xfrm>
            <a:off x="849875" y="1811225"/>
            <a:ext cx="3325476" cy="17758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66" name="Google Shape;166;p16" title="tired-people-fall-asleep-at-workplace-png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225925" y="3502750"/>
            <a:ext cx="4662486" cy="1334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17"/>
          <p:cNvSpPr txBox="1">
            <a:spLocks noGrp="1"/>
          </p:cNvSpPr>
          <p:nvPr>
            <p:ph type="title"/>
          </p:nvPr>
        </p:nvSpPr>
        <p:spPr>
          <a:xfrm>
            <a:off x="311700" y="839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 u="sng">
                <a:latin typeface="Lexend"/>
                <a:ea typeface="Lexend"/>
                <a:cs typeface="Lexend"/>
                <a:sym typeface="Lexend"/>
              </a:rPr>
              <a:t>Importance of time management</a:t>
            </a:r>
            <a:endParaRPr sz="3600" b="1" u="sng"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172" name="Google Shape;172;p17"/>
          <p:cNvSpPr txBox="1">
            <a:spLocks noGrp="1"/>
          </p:cNvSpPr>
          <p:nvPr>
            <p:ph type="body" idx="1"/>
          </p:nvPr>
        </p:nvSpPr>
        <p:spPr>
          <a:xfrm>
            <a:off x="4639050" y="866350"/>
            <a:ext cx="4382100" cy="119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4805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30"/>
              <a:buFont typeface="Lexend"/>
              <a:buChar char="●"/>
            </a:pPr>
            <a:r>
              <a:rPr lang="en-GB" sz="1829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Students with systematised time-management practises expressed greater happiness with their academic progression.</a:t>
            </a:r>
            <a:endParaRPr sz="1829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173" name="Google Shape;173;p17"/>
          <p:cNvSpPr txBox="1">
            <a:spLocks noGrp="1"/>
          </p:cNvSpPr>
          <p:nvPr>
            <p:ph type="sldNum" idx="12"/>
          </p:nvPr>
        </p:nvSpPr>
        <p:spPr>
          <a:xfrm>
            <a:off x="8472458" y="469726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5</a:t>
            </a:fld>
            <a:endParaRPr/>
          </a:p>
        </p:txBody>
      </p:sp>
      <p:sp>
        <p:nvSpPr>
          <p:cNvPr id="174" name="Google Shape;174;p17"/>
          <p:cNvSpPr txBox="1">
            <a:spLocks noGrp="1"/>
          </p:cNvSpPr>
          <p:nvPr>
            <p:ph type="body" idx="1"/>
          </p:nvPr>
        </p:nvSpPr>
        <p:spPr>
          <a:xfrm>
            <a:off x="4639050" y="3709725"/>
            <a:ext cx="4382100" cy="119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7027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65"/>
              <a:buFont typeface="Lexend"/>
              <a:buChar char="●"/>
            </a:pPr>
            <a:r>
              <a:rPr lang="en-GB" sz="1865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Employers considerably respect employees who can prioritise duties, meet deadlines and work effectively.</a:t>
            </a:r>
            <a:endParaRPr sz="1865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175" name="Google Shape;175;p17"/>
          <p:cNvSpPr txBox="1">
            <a:spLocks noGrp="1"/>
          </p:cNvSpPr>
          <p:nvPr>
            <p:ph type="body" idx="1"/>
          </p:nvPr>
        </p:nvSpPr>
        <p:spPr>
          <a:xfrm>
            <a:off x="0" y="2295250"/>
            <a:ext cx="4829400" cy="119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7027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65"/>
              <a:buFont typeface="Lexend"/>
              <a:buChar char="●"/>
            </a:pPr>
            <a:r>
              <a:rPr lang="en-GB" sz="1865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Time-management is a transferable skill that helps students when they start work in their chosen career.</a:t>
            </a:r>
            <a:endParaRPr sz="1865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pic>
        <p:nvPicPr>
          <p:cNvPr id="176" name="Google Shape;176;p17" title="Happy-students-jumping-illustration-Graphics-30297040-1.png"/>
          <p:cNvPicPr preferRelativeResize="0"/>
          <p:nvPr/>
        </p:nvPicPr>
        <p:blipFill rotWithShape="1">
          <a:blip r:embed="rId3">
            <a:alphaModFix/>
          </a:blip>
          <a:srcRect t="19203" b="18202"/>
          <a:stretch/>
        </p:blipFill>
        <p:spPr>
          <a:xfrm>
            <a:off x="69425" y="764050"/>
            <a:ext cx="3425390" cy="1426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7" name="Google Shape;177;p17" title="happy-smiley-face-icon-5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594400" y="1083963"/>
            <a:ext cx="977599" cy="977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8" name="Google Shape;178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405550" y="319050"/>
            <a:ext cx="1328451" cy="1558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Google Shape;179;p17" title="Career-PNG-Pic.pn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394325" y="2132587"/>
            <a:ext cx="1506100" cy="1506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0" name="Google Shape;180;p17" title="6785614.pn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7295550" y="2190925"/>
            <a:ext cx="1328451" cy="13284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81" name="Google Shape;181;p17" title="pngtree-handshake-partnership-business-cooperation-concept-png-image_6483390.png"/>
          <p:cNvPicPr preferRelativeResize="0"/>
          <p:nvPr/>
        </p:nvPicPr>
        <p:blipFill rotWithShape="1">
          <a:blip r:embed="rId8">
            <a:alphaModFix/>
          </a:blip>
          <a:srcRect t="23314" b="13962"/>
          <a:stretch/>
        </p:blipFill>
        <p:spPr>
          <a:xfrm>
            <a:off x="120950" y="3317075"/>
            <a:ext cx="2828025" cy="1773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17" title="8062249.png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3023525" y="3539750"/>
            <a:ext cx="1328451" cy="13284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8"/>
          <p:cNvSpPr txBox="1">
            <a:spLocks noGrp="1"/>
          </p:cNvSpPr>
          <p:nvPr>
            <p:ph type="title"/>
          </p:nvPr>
        </p:nvSpPr>
        <p:spPr>
          <a:xfrm>
            <a:off x="175450" y="294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 u="sng">
                <a:latin typeface="Lexend"/>
                <a:ea typeface="Lexend"/>
                <a:cs typeface="Lexend"/>
                <a:sym typeface="Lexend"/>
              </a:rPr>
              <a:t>Time management methods</a:t>
            </a:r>
            <a:endParaRPr sz="3600" b="1" u="sng"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188" name="Google Shape;188;p18"/>
          <p:cNvSpPr txBox="1">
            <a:spLocks noGrp="1"/>
          </p:cNvSpPr>
          <p:nvPr>
            <p:ph type="body" idx="1"/>
          </p:nvPr>
        </p:nvSpPr>
        <p:spPr>
          <a:xfrm>
            <a:off x="95100" y="878375"/>
            <a:ext cx="4476900" cy="119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6232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95"/>
              <a:buFont typeface="Lexend"/>
              <a:buChar char="●"/>
            </a:pPr>
            <a:r>
              <a:rPr lang="en-GB" sz="1695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Set specific importance to lists of tasks to complete. i.e. The Eisenhower Matrix (urgent vs. important tasks) assists students to systematise assessments and avoid rushing lastminute.</a:t>
            </a:r>
            <a:endParaRPr sz="1695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189" name="Google Shape;189;p18"/>
          <p:cNvSpPr txBox="1">
            <a:spLocks noGrp="1"/>
          </p:cNvSpPr>
          <p:nvPr>
            <p:ph type="sldNum" idx="12"/>
          </p:nvPr>
        </p:nvSpPr>
        <p:spPr>
          <a:xfrm>
            <a:off x="8472458" y="469726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6</a:t>
            </a:fld>
            <a:endParaRPr/>
          </a:p>
        </p:txBody>
      </p:sp>
      <p:sp>
        <p:nvSpPr>
          <p:cNvPr id="190" name="Google Shape;190;p18"/>
          <p:cNvSpPr txBox="1">
            <a:spLocks noGrp="1"/>
          </p:cNvSpPr>
          <p:nvPr>
            <p:ph type="body" idx="1"/>
          </p:nvPr>
        </p:nvSpPr>
        <p:spPr>
          <a:xfrm>
            <a:off x="95050" y="3743800"/>
            <a:ext cx="4857000" cy="119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7027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65"/>
              <a:buFont typeface="Lexend"/>
              <a:buChar char="●"/>
            </a:pPr>
            <a:r>
              <a:rPr lang="en-GB" sz="1865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Weekly checks on time management methods makes allowances for modifications, ensuring continuous improvement.</a:t>
            </a:r>
            <a:endParaRPr sz="1865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191" name="Google Shape;191;p18"/>
          <p:cNvSpPr txBox="1">
            <a:spLocks noGrp="1"/>
          </p:cNvSpPr>
          <p:nvPr>
            <p:ph type="body" idx="1"/>
          </p:nvPr>
        </p:nvSpPr>
        <p:spPr>
          <a:xfrm>
            <a:off x="4666625" y="2499650"/>
            <a:ext cx="4476900" cy="119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6232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95"/>
              <a:buFont typeface="Lexend"/>
              <a:buChar char="●"/>
            </a:pPr>
            <a:r>
              <a:rPr lang="en-GB" sz="1695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Digital disruptions (messaging apps, social media) considerably lessen study productivity – Practice digital detox periods and disable notifications whilst studying.</a:t>
            </a:r>
            <a:endParaRPr sz="1695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pic>
        <p:nvPicPr>
          <p:cNvPr id="192" name="Google Shape;192;p18" title="The-Eisenhower-Decision-Matrix-png-1024x768-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16650" y="656675"/>
            <a:ext cx="2482051" cy="18615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" name="Google Shape;193;p18" title="357658-200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21150" y="2434738"/>
            <a:ext cx="1325025" cy="1325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" name="Google Shape;194;p18" title="1972748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441075" y="2499650"/>
            <a:ext cx="1325025" cy="1325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5" name="Google Shape;195;p18" title="247256-200.pn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085275" y="3888125"/>
            <a:ext cx="1050875" cy="105087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96" name="Google Shape;196;p18"/>
          <p:cNvGrpSpPr/>
          <p:nvPr/>
        </p:nvGrpSpPr>
        <p:grpSpPr>
          <a:xfrm>
            <a:off x="6251579" y="3888126"/>
            <a:ext cx="1212184" cy="1106272"/>
            <a:chOff x="6235518" y="1454797"/>
            <a:chExt cx="2353299" cy="2148518"/>
          </a:xfrm>
        </p:grpSpPr>
        <p:sp>
          <p:nvSpPr>
            <p:cNvPr id="197" name="Google Shape;197;p18"/>
            <p:cNvSpPr/>
            <p:nvPr/>
          </p:nvSpPr>
          <p:spPr>
            <a:xfrm>
              <a:off x="6240375" y="1454797"/>
              <a:ext cx="2206823" cy="1970984"/>
            </a:xfrm>
            <a:custGeom>
              <a:avLst/>
              <a:gdLst/>
              <a:ahLst/>
              <a:cxnLst/>
              <a:rect l="l" t="t" r="r" b="b"/>
              <a:pathLst>
                <a:path w="151776" h="135556" extrusionOk="0">
                  <a:moveTo>
                    <a:pt x="91839" y="1"/>
                  </a:moveTo>
                  <a:cubicBezTo>
                    <a:pt x="87822" y="1"/>
                    <a:pt x="83704" y="490"/>
                    <a:pt x="79523" y="1514"/>
                  </a:cubicBezTo>
                  <a:cubicBezTo>
                    <a:pt x="58008" y="6818"/>
                    <a:pt x="52538" y="30101"/>
                    <a:pt x="34625" y="40442"/>
                  </a:cubicBezTo>
                  <a:cubicBezTo>
                    <a:pt x="20848" y="48347"/>
                    <a:pt x="0" y="61290"/>
                    <a:pt x="3336" y="84206"/>
                  </a:cubicBezTo>
                  <a:cubicBezTo>
                    <a:pt x="4437" y="91678"/>
                    <a:pt x="9373" y="97149"/>
                    <a:pt x="16178" y="100218"/>
                  </a:cubicBezTo>
                  <a:cubicBezTo>
                    <a:pt x="25452" y="104387"/>
                    <a:pt x="38427" y="102720"/>
                    <a:pt x="46700" y="108824"/>
                  </a:cubicBezTo>
                  <a:cubicBezTo>
                    <a:pt x="56307" y="115896"/>
                    <a:pt x="64213" y="125903"/>
                    <a:pt x="85061" y="133408"/>
                  </a:cubicBezTo>
                  <a:cubicBezTo>
                    <a:pt x="89160" y="134885"/>
                    <a:pt x="93391" y="135555"/>
                    <a:pt x="97626" y="135555"/>
                  </a:cubicBezTo>
                  <a:cubicBezTo>
                    <a:pt x="110417" y="135555"/>
                    <a:pt x="123247" y="129445"/>
                    <a:pt x="132595" y="120999"/>
                  </a:cubicBezTo>
                  <a:cubicBezTo>
                    <a:pt x="147939" y="107190"/>
                    <a:pt x="151775" y="84874"/>
                    <a:pt x="150040" y="65059"/>
                  </a:cubicBezTo>
                  <a:cubicBezTo>
                    <a:pt x="148840" y="50782"/>
                    <a:pt x="144003" y="37039"/>
                    <a:pt x="136030" y="25131"/>
                  </a:cubicBezTo>
                  <a:cubicBezTo>
                    <a:pt x="125548" y="9665"/>
                    <a:pt x="109687" y="1"/>
                    <a:pt x="91839" y="1"/>
                  </a:cubicBezTo>
                  <a:close/>
                </a:path>
              </a:pathLst>
            </a:custGeom>
            <a:solidFill>
              <a:srgbClr val="FFC8C8">
                <a:alpha val="3258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" name="Google Shape;198;p18"/>
            <p:cNvSpPr/>
            <p:nvPr/>
          </p:nvSpPr>
          <p:spPr>
            <a:xfrm>
              <a:off x="7707533" y="3012845"/>
              <a:ext cx="842637" cy="590469"/>
            </a:xfrm>
            <a:custGeom>
              <a:avLst/>
              <a:gdLst/>
              <a:ahLst/>
              <a:cxnLst/>
              <a:rect l="l" t="t" r="r" b="b"/>
              <a:pathLst>
                <a:path w="57953" h="40610" extrusionOk="0">
                  <a:moveTo>
                    <a:pt x="21683" y="0"/>
                  </a:moveTo>
                  <a:lnTo>
                    <a:pt x="18347" y="1234"/>
                  </a:lnTo>
                  <a:cubicBezTo>
                    <a:pt x="18347" y="1234"/>
                    <a:pt x="27387" y="12209"/>
                    <a:pt x="35826" y="22316"/>
                  </a:cubicBezTo>
                  <a:cubicBezTo>
                    <a:pt x="34530" y="22440"/>
                    <a:pt x="33230" y="22517"/>
                    <a:pt x="31957" y="22517"/>
                  </a:cubicBezTo>
                  <a:cubicBezTo>
                    <a:pt x="29789" y="22517"/>
                    <a:pt x="27702" y="22292"/>
                    <a:pt x="25852" y="21682"/>
                  </a:cubicBezTo>
                  <a:cubicBezTo>
                    <a:pt x="17079" y="18747"/>
                    <a:pt x="10008" y="12509"/>
                    <a:pt x="10008" y="12509"/>
                  </a:cubicBezTo>
                  <a:lnTo>
                    <a:pt x="10008" y="12509"/>
                  </a:lnTo>
                  <a:cubicBezTo>
                    <a:pt x="0" y="13343"/>
                    <a:pt x="15011" y="29588"/>
                    <a:pt x="20849" y="34191"/>
                  </a:cubicBezTo>
                  <a:cubicBezTo>
                    <a:pt x="26617" y="38723"/>
                    <a:pt x="31049" y="40609"/>
                    <a:pt x="35056" y="40609"/>
                  </a:cubicBezTo>
                  <a:cubicBezTo>
                    <a:pt x="39159" y="40609"/>
                    <a:pt x="42815" y="38631"/>
                    <a:pt x="47001" y="35492"/>
                  </a:cubicBezTo>
                  <a:cubicBezTo>
                    <a:pt x="48502" y="37193"/>
                    <a:pt x="49569" y="38361"/>
                    <a:pt x="50036" y="38761"/>
                  </a:cubicBezTo>
                  <a:lnTo>
                    <a:pt x="50136" y="38828"/>
                  </a:lnTo>
                  <a:cubicBezTo>
                    <a:pt x="50922" y="39480"/>
                    <a:pt x="51755" y="39758"/>
                    <a:pt x="52549" y="39758"/>
                  </a:cubicBezTo>
                  <a:cubicBezTo>
                    <a:pt x="55528" y="39758"/>
                    <a:pt x="57953" y="35844"/>
                    <a:pt x="55240" y="33157"/>
                  </a:cubicBezTo>
                  <a:lnTo>
                    <a:pt x="52404" y="30322"/>
                  </a:lnTo>
                  <a:cubicBezTo>
                    <a:pt x="54739" y="26919"/>
                    <a:pt x="53739" y="24384"/>
                    <a:pt x="51704" y="22083"/>
                  </a:cubicBezTo>
                  <a:cubicBezTo>
                    <a:pt x="51013" y="21299"/>
                    <a:pt x="49717" y="21026"/>
                    <a:pt x="48019" y="21026"/>
                  </a:cubicBezTo>
                  <a:cubicBezTo>
                    <a:pt x="46683" y="21026"/>
                    <a:pt x="45098" y="21195"/>
                    <a:pt x="43365" y="21415"/>
                  </a:cubicBezTo>
                  <a:lnTo>
                    <a:pt x="21683" y="0"/>
                  </a:lnTo>
                  <a:close/>
                </a:path>
              </a:pathLst>
            </a:custGeom>
            <a:solidFill>
              <a:srgbClr val="FFC8C8">
                <a:alpha val="3258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18"/>
            <p:cNvSpPr/>
            <p:nvPr/>
          </p:nvSpPr>
          <p:spPr>
            <a:xfrm>
              <a:off x="6426123" y="2395899"/>
              <a:ext cx="319153" cy="826963"/>
            </a:xfrm>
            <a:custGeom>
              <a:avLst/>
              <a:gdLst/>
              <a:ahLst/>
              <a:cxnLst/>
              <a:rect l="l" t="t" r="r" b="b"/>
              <a:pathLst>
                <a:path w="21950" h="56875" extrusionOk="0">
                  <a:moveTo>
                    <a:pt x="10875" y="1"/>
                  </a:moveTo>
                  <a:cubicBezTo>
                    <a:pt x="10875" y="1"/>
                    <a:pt x="1" y="12810"/>
                    <a:pt x="68" y="28488"/>
                  </a:cubicBezTo>
                  <a:cubicBezTo>
                    <a:pt x="134" y="44199"/>
                    <a:pt x="11075" y="56875"/>
                    <a:pt x="11075" y="56875"/>
                  </a:cubicBezTo>
                  <a:cubicBezTo>
                    <a:pt x="11075" y="56875"/>
                    <a:pt x="21950" y="44099"/>
                    <a:pt x="21883" y="28388"/>
                  </a:cubicBezTo>
                  <a:cubicBezTo>
                    <a:pt x="21850" y="12677"/>
                    <a:pt x="10875" y="1"/>
                    <a:pt x="1087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" name="Google Shape;200;p18"/>
            <p:cNvSpPr/>
            <p:nvPr/>
          </p:nvSpPr>
          <p:spPr>
            <a:xfrm>
              <a:off x="6641955" y="2918263"/>
              <a:ext cx="293446" cy="345340"/>
            </a:xfrm>
            <a:custGeom>
              <a:avLst/>
              <a:gdLst/>
              <a:ahLst/>
              <a:cxnLst/>
              <a:rect l="l" t="t" r="r" b="b"/>
              <a:pathLst>
                <a:path w="20182" h="23751" extrusionOk="0">
                  <a:moveTo>
                    <a:pt x="20115" y="0"/>
                  </a:moveTo>
                  <a:cubicBezTo>
                    <a:pt x="20115" y="1"/>
                    <a:pt x="11075" y="334"/>
                    <a:pt x="5538" y="6872"/>
                  </a:cubicBezTo>
                  <a:cubicBezTo>
                    <a:pt x="1" y="13443"/>
                    <a:pt x="67" y="23751"/>
                    <a:pt x="67" y="23751"/>
                  </a:cubicBezTo>
                  <a:cubicBezTo>
                    <a:pt x="67" y="23751"/>
                    <a:pt x="9107" y="23451"/>
                    <a:pt x="14645" y="16879"/>
                  </a:cubicBezTo>
                  <a:cubicBezTo>
                    <a:pt x="20182" y="10341"/>
                    <a:pt x="20115" y="1"/>
                    <a:pt x="2011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" name="Google Shape;201;p18"/>
            <p:cNvSpPr/>
            <p:nvPr/>
          </p:nvSpPr>
          <p:spPr>
            <a:xfrm>
              <a:off x="6235518" y="2904682"/>
              <a:ext cx="291512" cy="358920"/>
            </a:xfrm>
            <a:custGeom>
              <a:avLst/>
              <a:gdLst/>
              <a:ahLst/>
              <a:cxnLst/>
              <a:rect l="l" t="t" r="r" b="b"/>
              <a:pathLst>
                <a:path w="20049" h="24685" extrusionOk="0">
                  <a:moveTo>
                    <a:pt x="434" y="0"/>
                  </a:moveTo>
                  <a:cubicBezTo>
                    <a:pt x="434" y="1"/>
                    <a:pt x="0" y="10308"/>
                    <a:pt x="5271" y="17113"/>
                  </a:cubicBezTo>
                  <a:cubicBezTo>
                    <a:pt x="10575" y="23951"/>
                    <a:pt x="19614" y="24685"/>
                    <a:pt x="19614" y="24685"/>
                  </a:cubicBezTo>
                  <a:cubicBezTo>
                    <a:pt x="19614" y="24685"/>
                    <a:pt x="20048" y="14377"/>
                    <a:pt x="14778" y="7573"/>
                  </a:cubicBezTo>
                  <a:cubicBezTo>
                    <a:pt x="9474" y="734"/>
                    <a:pt x="434" y="1"/>
                    <a:pt x="43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" name="Google Shape;202;p18"/>
            <p:cNvSpPr/>
            <p:nvPr/>
          </p:nvSpPr>
          <p:spPr>
            <a:xfrm>
              <a:off x="6452804" y="2395899"/>
              <a:ext cx="265806" cy="826963"/>
            </a:xfrm>
            <a:custGeom>
              <a:avLst/>
              <a:gdLst/>
              <a:ahLst/>
              <a:cxnLst/>
              <a:rect l="l" t="t" r="r" b="b"/>
              <a:pathLst>
                <a:path w="18281" h="56875" extrusionOk="0">
                  <a:moveTo>
                    <a:pt x="9040" y="1"/>
                  </a:moveTo>
                  <a:cubicBezTo>
                    <a:pt x="8840" y="34"/>
                    <a:pt x="8740" y="168"/>
                    <a:pt x="8740" y="334"/>
                  </a:cubicBezTo>
                  <a:lnTo>
                    <a:pt x="8807" y="18814"/>
                  </a:lnTo>
                  <a:cubicBezTo>
                    <a:pt x="8807" y="19025"/>
                    <a:pt x="8675" y="19154"/>
                    <a:pt x="8527" y="19154"/>
                  </a:cubicBezTo>
                  <a:cubicBezTo>
                    <a:pt x="8465" y="19154"/>
                    <a:pt x="8399" y="19131"/>
                    <a:pt x="8340" y="19081"/>
                  </a:cubicBezTo>
                  <a:lnTo>
                    <a:pt x="3403" y="14144"/>
                  </a:lnTo>
                  <a:cubicBezTo>
                    <a:pt x="3340" y="14081"/>
                    <a:pt x="3262" y="14048"/>
                    <a:pt x="3187" y="14048"/>
                  </a:cubicBezTo>
                  <a:cubicBezTo>
                    <a:pt x="3103" y="14048"/>
                    <a:pt x="3022" y="14090"/>
                    <a:pt x="2969" y="14178"/>
                  </a:cubicBezTo>
                  <a:cubicBezTo>
                    <a:pt x="2869" y="14311"/>
                    <a:pt x="2869" y="14511"/>
                    <a:pt x="3003" y="14645"/>
                  </a:cubicBezTo>
                  <a:lnTo>
                    <a:pt x="8740" y="20282"/>
                  </a:lnTo>
                  <a:cubicBezTo>
                    <a:pt x="8807" y="20349"/>
                    <a:pt x="8840" y="20415"/>
                    <a:pt x="8840" y="20515"/>
                  </a:cubicBezTo>
                  <a:lnTo>
                    <a:pt x="8907" y="33591"/>
                  </a:lnTo>
                  <a:cubicBezTo>
                    <a:pt x="8930" y="33776"/>
                    <a:pt x="8777" y="33913"/>
                    <a:pt x="8625" y="33913"/>
                  </a:cubicBezTo>
                  <a:cubicBezTo>
                    <a:pt x="8558" y="33913"/>
                    <a:pt x="8491" y="33886"/>
                    <a:pt x="8440" y="33825"/>
                  </a:cubicBezTo>
                  <a:lnTo>
                    <a:pt x="534" y="25886"/>
                  </a:lnTo>
                  <a:cubicBezTo>
                    <a:pt x="471" y="25823"/>
                    <a:pt x="393" y="25790"/>
                    <a:pt x="318" y="25790"/>
                  </a:cubicBezTo>
                  <a:cubicBezTo>
                    <a:pt x="234" y="25790"/>
                    <a:pt x="153" y="25831"/>
                    <a:pt x="101" y="25919"/>
                  </a:cubicBezTo>
                  <a:cubicBezTo>
                    <a:pt x="0" y="26053"/>
                    <a:pt x="34" y="26253"/>
                    <a:pt x="134" y="26353"/>
                  </a:cubicBezTo>
                  <a:lnTo>
                    <a:pt x="8773" y="35093"/>
                  </a:lnTo>
                  <a:cubicBezTo>
                    <a:pt x="8840" y="35159"/>
                    <a:pt x="8873" y="35226"/>
                    <a:pt x="8873" y="35326"/>
                  </a:cubicBezTo>
                  <a:lnTo>
                    <a:pt x="8940" y="47201"/>
                  </a:lnTo>
                  <a:cubicBezTo>
                    <a:pt x="8964" y="47394"/>
                    <a:pt x="8814" y="47535"/>
                    <a:pt x="8653" y="47535"/>
                  </a:cubicBezTo>
                  <a:cubicBezTo>
                    <a:pt x="8592" y="47535"/>
                    <a:pt x="8529" y="47514"/>
                    <a:pt x="8473" y="47468"/>
                  </a:cubicBezTo>
                  <a:lnTo>
                    <a:pt x="2736" y="42331"/>
                  </a:lnTo>
                  <a:cubicBezTo>
                    <a:pt x="2673" y="42268"/>
                    <a:pt x="2595" y="42235"/>
                    <a:pt x="2520" y="42235"/>
                  </a:cubicBezTo>
                  <a:cubicBezTo>
                    <a:pt x="2436" y="42235"/>
                    <a:pt x="2355" y="42276"/>
                    <a:pt x="2302" y="42364"/>
                  </a:cubicBezTo>
                  <a:cubicBezTo>
                    <a:pt x="2202" y="42498"/>
                    <a:pt x="2235" y="42698"/>
                    <a:pt x="2369" y="42831"/>
                  </a:cubicBezTo>
                  <a:lnTo>
                    <a:pt x="8840" y="48602"/>
                  </a:lnTo>
                  <a:cubicBezTo>
                    <a:pt x="8907" y="48669"/>
                    <a:pt x="8940" y="48769"/>
                    <a:pt x="8940" y="48869"/>
                  </a:cubicBezTo>
                  <a:lnTo>
                    <a:pt x="8974" y="56575"/>
                  </a:lnTo>
                  <a:cubicBezTo>
                    <a:pt x="8974" y="56741"/>
                    <a:pt x="9074" y="56875"/>
                    <a:pt x="9240" y="56875"/>
                  </a:cubicBezTo>
                  <a:cubicBezTo>
                    <a:pt x="9441" y="56875"/>
                    <a:pt x="9541" y="56708"/>
                    <a:pt x="9541" y="56541"/>
                  </a:cubicBezTo>
                  <a:lnTo>
                    <a:pt x="9474" y="42565"/>
                  </a:lnTo>
                  <a:lnTo>
                    <a:pt x="18180" y="33692"/>
                  </a:lnTo>
                  <a:cubicBezTo>
                    <a:pt x="18280" y="33558"/>
                    <a:pt x="18280" y="33358"/>
                    <a:pt x="18180" y="33225"/>
                  </a:cubicBezTo>
                  <a:cubicBezTo>
                    <a:pt x="18124" y="33150"/>
                    <a:pt x="18036" y="33106"/>
                    <a:pt x="17952" y="33106"/>
                  </a:cubicBezTo>
                  <a:cubicBezTo>
                    <a:pt x="17887" y="33106"/>
                    <a:pt x="17824" y="33133"/>
                    <a:pt x="17780" y="33191"/>
                  </a:cubicBezTo>
                  <a:lnTo>
                    <a:pt x="9941" y="41230"/>
                  </a:lnTo>
                  <a:cubicBezTo>
                    <a:pt x="9884" y="41277"/>
                    <a:pt x="9820" y="41298"/>
                    <a:pt x="9758" y="41298"/>
                  </a:cubicBezTo>
                  <a:cubicBezTo>
                    <a:pt x="9598" y="41298"/>
                    <a:pt x="9450" y="41164"/>
                    <a:pt x="9474" y="40997"/>
                  </a:cubicBezTo>
                  <a:lnTo>
                    <a:pt x="9441" y="29755"/>
                  </a:lnTo>
                  <a:lnTo>
                    <a:pt x="9474" y="29822"/>
                  </a:lnTo>
                  <a:lnTo>
                    <a:pt x="16846" y="17547"/>
                  </a:lnTo>
                  <a:cubicBezTo>
                    <a:pt x="16913" y="17380"/>
                    <a:pt x="16879" y="17213"/>
                    <a:pt x="16746" y="17080"/>
                  </a:cubicBezTo>
                  <a:cubicBezTo>
                    <a:pt x="16701" y="17046"/>
                    <a:pt x="16653" y="17031"/>
                    <a:pt x="16605" y="17031"/>
                  </a:cubicBezTo>
                  <a:cubicBezTo>
                    <a:pt x="16509" y="17031"/>
                    <a:pt x="16412" y="17091"/>
                    <a:pt x="16345" y="17180"/>
                  </a:cubicBezTo>
                  <a:lnTo>
                    <a:pt x="9941" y="27887"/>
                  </a:lnTo>
                  <a:cubicBezTo>
                    <a:pt x="9882" y="27970"/>
                    <a:pt x="9795" y="28006"/>
                    <a:pt x="9707" y="28006"/>
                  </a:cubicBezTo>
                  <a:cubicBezTo>
                    <a:pt x="9546" y="28006"/>
                    <a:pt x="9386" y="27882"/>
                    <a:pt x="9407" y="27687"/>
                  </a:cubicBezTo>
                  <a:lnTo>
                    <a:pt x="9307" y="334"/>
                  </a:lnTo>
                  <a:cubicBezTo>
                    <a:pt x="9307" y="168"/>
                    <a:pt x="9207" y="34"/>
                    <a:pt x="9040" y="1"/>
                  </a:cubicBezTo>
                  <a:close/>
                </a:path>
              </a:pathLst>
            </a:custGeom>
            <a:solidFill>
              <a:srgbClr val="43434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" name="Google Shape;203;p18"/>
            <p:cNvSpPr/>
            <p:nvPr/>
          </p:nvSpPr>
          <p:spPr>
            <a:xfrm>
              <a:off x="6244737" y="2912985"/>
              <a:ext cx="284228" cy="360098"/>
            </a:xfrm>
            <a:custGeom>
              <a:avLst/>
              <a:gdLst/>
              <a:ahLst/>
              <a:cxnLst/>
              <a:rect l="l" t="t" r="r" b="b"/>
              <a:pathLst>
                <a:path w="19548" h="24766" extrusionOk="0">
                  <a:moveTo>
                    <a:pt x="321" y="0"/>
                  </a:moveTo>
                  <a:cubicBezTo>
                    <a:pt x="250" y="0"/>
                    <a:pt x="181" y="34"/>
                    <a:pt x="134" y="97"/>
                  </a:cubicBezTo>
                  <a:cubicBezTo>
                    <a:pt x="0" y="230"/>
                    <a:pt x="0" y="430"/>
                    <a:pt x="134" y="564"/>
                  </a:cubicBezTo>
                  <a:lnTo>
                    <a:pt x="5938" y="7969"/>
                  </a:lnTo>
                  <a:cubicBezTo>
                    <a:pt x="6105" y="8169"/>
                    <a:pt x="5971" y="8469"/>
                    <a:pt x="5738" y="8503"/>
                  </a:cubicBezTo>
                  <a:lnTo>
                    <a:pt x="2569" y="8569"/>
                  </a:lnTo>
                  <a:cubicBezTo>
                    <a:pt x="2402" y="8569"/>
                    <a:pt x="2269" y="8703"/>
                    <a:pt x="2269" y="8903"/>
                  </a:cubicBezTo>
                  <a:cubicBezTo>
                    <a:pt x="2269" y="9070"/>
                    <a:pt x="2402" y="9203"/>
                    <a:pt x="2569" y="9203"/>
                  </a:cubicBezTo>
                  <a:lnTo>
                    <a:pt x="6738" y="9136"/>
                  </a:lnTo>
                  <a:cubicBezTo>
                    <a:pt x="6838" y="9136"/>
                    <a:pt x="6905" y="9203"/>
                    <a:pt x="6972" y="9270"/>
                  </a:cubicBezTo>
                  <a:lnTo>
                    <a:pt x="10975" y="14374"/>
                  </a:lnTo>
                  <a:cubicBezTo>
                    <a:pt x="11142" y="14574"/>
                    <a:pt x="11008" y="14907"/>
                    <a:pt x="10708" y="14907"/>
                  </a:cubicBezTo>
                  <a:lnTo>
                    <a:pt x="5271" y="14907"/>
                  </a:lnTo>
                  <a:cubicBezTo>
                    <a:pt x="5104" y="14907"/>
                    <a:pt x="4970" y="15074"/>
                    <a:pt x="4970" y="15241"/>
                  </a:cubicBezTo>
                  <a:cubicBezTo>
                    <a:pt x="4970" y="15408"/>
                    <a:pt x="5104" y="15541"/>
                    <a:pt x="5271" y="15574"/>
                  </a:cubicBezTo>
                  <a:lnTo>
                    <a:pt x="11742" y="15574"/>
                  </a:lnTo>
                  <a:cubicBezTo>
                    <a:pt x="11809" y="15574"/>
                    <a:pt x="11909" y="15608"/>
                    <a:pt x="11942" y="15674"/>
                  </a:cubicBezTo>
                  <a:lnTo>
                    <a:pt x="15578" y="20278"/>
                  </a:lnTo>
                  <a:cubicBezTo>
                    <a:pt x="15745" y="20478"/>
                    <a:pt x="15645" y="20778"/>
                    <a:pt x="15378" y="20811"/>
                  </a:cubicBezTo>
                  <a:lnTo>
                    <a:pt x="11775" y="21078"/>
                  </a:lnTo>
                  <a:cubicBezTo>
                    <a:pt x="11575" y="21112"/>
                    <a:pt x="11475" y="21245"/>
                    <a:pt x="11475" y="21412"/>
                  </a:cubicBezTo>
                  <a:cubicBezTo>
                    <a:pt x="11475" y="21579"/>
                    <a:pt x="11609" y="21712"/>
                    <a:pt x="11809" y="21712"/>
                  </a:cubicBezTo>
                  <a:lnTo>
                    <a:pt x="16312" y="21412"/>
                  </a:lnTo>
                  <a:cubicBezTo>
                    <a:pt x="16412" y="21412"/>
                    <a:pt x="16479" y="21445"/>
                    <a:pt x="16545" y="21512"/>
                  </a:cubicBezTo>
                  <a:lnTo>
                    <a:pt x="19014" y="24648"/>
                  </a:lnTo>
                  <a:cubicBezTo>
                    <a:pt x="19051" y="24722"/>
                    <a:pt x="19141" y="24766"/>
                    <a:pt x="19231" y="24766"/>
                  </a:cubicBezTo>
                  <a:cubicBezTo>
                    <a:pt x="19301" y="24766"/>
                    <a:pt x="19370" y="24739"/>
                    <a:pt x="19414" y="24681"/>
                  </a:cubicBezTo>
                  <a:cubicBezTo>
                    <a:pt x="19514" y="24547"/>
                    <a:pt x="19548" y="24347"/>
                    <a:pt x="19447" y="24214"/>
                  </a:cubicBezTo>
                  <a:lnTo>
                    <a:pt x="14911" y="18443"/>
                  </a:lnTo>
                  <a:cubicBezTo>
                    <a:pt x="14844" y="18343"/>
                    <a:pt x="14811" y="18276"/>
                    <a:pt x="14811" y="18176"/>
                  </a:cubicBezTo>
                  <a:lnTo>
                    <a:pt x="15545" y="10838"/>
                  </a:lnTo>
                  <a:cubicBezTo>
                    <a:pt x="15578" y="10671"/>
                    <a:pt x="15478" y="10537"/>
                    <a:pt x="15311" y="10504"/>
                  </a:cubicBezTo>
                  <a:cubicBezTo>
                    <a:pt x="15294" y="10501"/>
                    <a:pt x="15276" y="10499"/>
                    <a:pt x="15259" y="10499"/>
                  </a:cubicBezTo>
                  <a:cubicBezTo>
                    <a:pt x="15111" y="10499"/>
                    <a:pt x="14978" y="10622"/>
                    <a:pt x="14978" y="10771"/>
                  </a:cubicBezTo>
                  <a:lnTo>
                    <a:pt x="14377" y="16942"/>
                  </a:lnTo>
                  <a:cubicBezTo>
                    <a:pt x="14377" y="17120"/>
                    <a:pt x="14229" y="17239"/>
                    <a:pt x="14081" y="17239"/>
                  </a:cubicBezTo>
                  <a:cubicBezTo>
                    <a:pt x="14007" y="17239"/>
                    <a:pt x="13932" y="17209"/>
                    <a:pt x="13877" y="17142"/>
                  </a:cubicBezTo>
                  <a:lnTo>
                    <a:pt x="10508" y="12806"/>
                  </a:lnTo>
                  <a:lnTo>
                    <a:pt x="9574" y="4400"/>
                  </a:lnTo>
                  <a:cubicBezTo>
                    <a:pt x="9574" y="4233"/>
                    <a:pt x="9407" y="4099"/>
                    <a:pt x="9274" y="4099"/>
                  </a:cubicBezTo>
                  <a:cubicBezTo>
                    <a:pt x="9073" y="4166"/>
                    <a:pt x="8973" y="4300"/>
                    <a:pt x="9007" y="4466"/>
                  </a:cubicBezTo>
                  <a:lnTo>
                    <a:pt x="9741" y="10938"/>
                  </a:lnTo>
                  <a:cubicBezTo>
                    <a:pt x="9764" y="11146"/>
                    <a:pt x="9594" y="11307"/>
                    <a:pt x="9432" y="11307"/>
                  </a:cubicBezTo>
                  <a:cubicBezTo>
                    <a:pt x="9361" y="11307"/>
                    <a:pt x="9291" y="11276"/>
                    <a:pt x="9240" y="11205"/>
                  </a:cubicBezTo>
                  <a:lnTo>
                    <a:pt x="534" y="130"/>
                  </a:lnTo>
                  <a:cubicBezTo>
                    <a:pt x="481" y="42"/>
                    <a:pt x="400" y="0"/>
                    <a:pt x="321" y="0"/>
                  </a:cubicBezTo>
                  <a:close/>
                </a:path>
              </a:pathLst>
            </a:custGeom>
            <a:solidFill>
              <a:srgbClr val="43434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" name="Google Shape;204;p18"/>
            <p:cNvSpPr/>
            <p:nvPr/>
          </p:nvSpPr>
          <p:spPr>
            <a:xfrm>
              <a:off x="6640995" y="2916809"/>
              <a:ext cx="295860" cy="348248"/>
            </a:xfrm>
            <a:custGeom>
              <a:avLst/>
              <a:gdLst/>
              <a:ahLst/>
              <a:cxnLst/>
              <a:rect l="l" t="t" r="r" b="b"/>
              <a:pathLst>
                <a:path w="20348" h="23951" extrusionOk="0">
                  <a:moveTo>
                    <a:pt x="20018" y="0"/>
                  </a:moveTo>
                  <a:cubicBezTo>
                    <a:pt x="19939" y="0"/>
                    <a:pt x="19864" y="34"/>
                    <a:pt x="19814" y="100"/>
                  </a:cubicBezTo>
                  <a:lnTo>
                    <a:pt x="13743" y="7306"/>
                  </a:lnTo>
                  <a:cubicBezTo>
                    <a:pt x="13688" y="7361"/>
                    <a:pt x="13613" y="7387"/>
                    <a:pt x="13541" y="7387"/>
                  </a:cubicBezTo>
                  <a:cubicBezTo>
                    <a:pt x="13395" y="7387"/>
                    <a:pt x="13254" y="7283"/>
                    <a:pt x="13276" y="7106"/>
                  </a:cubicBezTo>
                  <a:lnTo>
                    <a:pt x="12976" y="3503"/>
                  </a:lnTo>
                  <a:cubicBezTo>
                    <a:pt x="12976" y="3336"/>
                    <a:pt x="12843" y="3203"/>
                    <a:pt x="12676" y="3203"/>
                  </a:cubicBezTo>
                  <a:cubicBezTo>
                    <a:pt x="12509" y="3236"/>
                    <a:pt x="12409" y="3403"/>
                    <a:pt x="12409" y="3570"/>
                  </a:cubicBezTo>
                  <a:lnTo>
                    <a:pt x="12776" y="8273"/>
                  </a:lnTo>
                  <a:cubicBezTo>
                    <a:pt x="12776" y="8373"/>
                    <a:pt x="12742" y="8473"/>
                    <a:pt x="12709" y="8540"/>
                  </a:cubicBezTo>
                  <a:lnTo>
                    <a:pt x="8539" y="13477"/>
                  </a:lnTo>
                  <a:cubicBezTo>
                    <a:pt x="8473" y="13543"/>
                    <a:pt x="8395" y="13573"/>
                    <a:pt x="8321" y="13573"/>
                  </a:cubicBezTo>
                  <a:cubicBezTo>
                    <a:pt x="8173" y="13573"/>
                    <a:pt x="8039" y="13454"/>
                    <a:pt x="8039" y="13277"/>
                  </a:cubicBezTo>
                  <a:lnTo>
                    <a:pt x="7605" y="7072"/>
                  </a:lnTo>
                  <a:cubicBezTo>
                    <a:pt x="7639" y="6905"/>
                    <a:pt x="7472" y="6772"/>
                    <a:pt x="7305" y="6772"/>
                  </a:cubicBezTo>
                  <a:cubicBezTo>
                    <a:pt x="7138" y="6805"/>
                    <a:pt x="7038" y="6939"/>
                    <a:pt x="7072" y="7106"/>
                  </a:cubicBezTo>
                  <a:lnTo>
                    <a:pt x="7505" y="14477"/>
                  </a:lnTo>
                  <a:cubicBezTo>
                    <a:pt x="7539" y="14578"/>
                    <a:pt x="7505" y="14644"/>
                    <a:pt x="7439" y="14711"/>
                  </a:cubicBezTo>
                  <a:lnTo>
                    <a:pt x="3669" y="19181"/>
                  </a:lnTo>
                  <a:cubicBezTo>
                    <a:pt x="3613" y="19249"/>
                    <a:pt x="3536" y="19278"/>
                    <a:pt x="3461" y="19278"/>
                  </a:cubicBezTo>
                  <a:cubicBezTo>
                    <a:pt x="3314" y="19278"/>
                    <a:pt x="3169" y="19168"/>
                    <a:pt x="3169" y="19014"/>
                  </a:cubicBezTo>
                  <a:lnTo>
                    <a:pt x="2702" y="14911"/>
                  </a:lnTo>
                  <a:cubicBezTo>
                    <a:pt x="2672" y="14762"/>
                    <a:pt x="2562" y="14639"/>
                    <a:pt x="2419" y="14639"/>
                  </a:cubicBezTo>
                  <a:cubicBezTo>
                    <a:pt x="2403" y="14639"/>
                    <a:pt x="2386" y="14641"/>
                    <a:pt x="2368" y="14644"/>
                  </a:cubicBezTo>
                  <a:cubicBezTo>
                    <a:pt x="2202" y="14678"/>
                    <a:pt x="2102" y="14811"/>
                    <a:pt x="2135" y="14978"/>
                  </a:cubicBezTo>
                  <a:lnTo>
                    <a:pt x="2735" y="20115"/>
                  </a:lnTo>
                  <a:cubicBezTo>
                    <a:pt x="2735" y="20215"/>
                    <a:pt x="2735" y="20282"/>
                    <a:pt x="2669" y="20382"/>
                  </a:cubicBezTo>
                  <a:lnTo>
                    <a:pt x="100" y="23384"/>
                  </a:lnTo>
                  <a:cubicBezTo>
                    <a:pt x="0" y="23517"/>
                    <a:pt x="0" y="23717"/>
                    <a:pt x="100" y="23851"/>
                  </a:cubicBezTo>
                  <a:cubicBezTo>
                    <a:pt x="150" y="23918"/>
                    <a:pt x="234" y="23951"/>
                    <a:pt x="317" y="23951"/>
                  </a:cubicBezTo>
                  <a:cubicBezTo>
                    <a:pt x="400" y="23951"/>
                    <a:pt x="484" y="23918"/>
                    <a:pt x="534" y="23851"/>
                  </a:cubicBezTo>
                  <a:lnTo>
                    <a:pt x="5237" y="18280"/>
                  </a:lnTo>
                  <a:cubicBezTo>
                    <a:pt x="5292" y="18226"/>
                    <a:pt x="5346" y="18171"/>
                    <a:pt x="5419" y="18171"/>
                  </a:cubicBezTo>
                  <a:cubicBezTo>
                    <a:pt x="5435" y="18171"/>
                    <a:pt x="5452" y="18174"/>
                    <a:pt x="5471" y="18180"/>
                  </a:cubicBezTo>
                  <a:lnTo>
                    <a:pt x="11909" y="18447"/>
                  </a:lnTo>
                  <a:cubicBezTo>
                    <a:pt x="12109" y="18447"/>
                    <a:pt x="12242" y="18314"/>
                    <a:pt x="12209" y="18147"/>
                  </a:cubicBezTo>
                  <a:cubicBezTo>
                    <a:pt x="12242" y="17980"/>
                    <a:pt x="12109" y="17813"/>
                    <a:pt x="11942" y="17813"/>
                  </a:cubicBezTo>
                  <a:lnTo>
                    <a:pt x="6505" y="17580"/>
                  </a:lnTo>
                  <a:cubicBezTo>
                    <a:pt x="6238" y="17513"/>
                    <a:pt x="6138" y="17213"/>
                    <a:pt x="6305" y="17013"/>
                  </a:cubicBezTo>
                  <a:lnTo>
                    <a:pt x="9840" y="12843"/>
                  </a:lnTo>
                  <a:lnTo>
                    <a:pt x="17179" y="11175"/>
                  </a:lnTo>
                  <a:cubicBezTo>
                    <a:pt x="17312" y="11108"/>
                    <a:pt x="17412" y="10942"/>
                    <a:pt x="17379" y="10775"/>
                  </a:cubicBezTo>
                  <a:cubicBezTo>
                    <a:pt x="17379" y="10608"/>
                    <a:pt x="17212" y="10508"/>
                    <a:pt x="17046" y="10508"/>
                  </a:cubicBezTo>
                  <a:lnTo>
                    <a:pt x="11442" y="11809"/>
                  </a:lnTo>
                  <a:cubicBezTo>
                    <a:pt x="11420" y="11814"/>
                    <a:pt x="11399" y="11817"/>
                    <a:pt x="11379" y="11817"/>
                  </a:cubicBezTo>
                  <a:cubicBezTo>
                    <a:pt x="11150" y="11817"/>
                    <a:pt x="11021" y="11490"/>
                    <a:pt x="11175" y="11275"/>
                  </a:cubicBezTo>
                  <a:lnTo>
                    <a:pt x="20248" y="567"/>
                  </a:lnTo>
                  <a:cubicBezTo>
                    <a:pt x="20348" y="434"/>
                    <a:pt x="20348" y="234"/>
                    <a:pt x="20248" y="100"/>
                  </a:cubicBezTo>
                  <a:cubicBezTo>
                    <a:pt x="20181" y="34"/>
                    <a:pt x="20098" y="0"/>
                    <a:pt x="20018" y="0"/>
                  </a:cubicBezTo>
                  <a:close/>
                </a:path>
              </a:pathLst>
            </a:custGeom>
            <a:solidFill>
              <a:srgbClr val="43434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" name="Google Shape;205;p18"/>
            <p:cNvSpPr/>
            <p:nvPr/>
          </p:nvSpPr>
          <p:spPr>
            <a:xfrm>
              <a:off x="6542530" y="1710701"/>
              <a:ext cx="1672333" cy="1547449"/>
            </a:xfrm>
            <a:custGeom>
              <a:avLst/>
              <a:gdLst/>
              <a:ahLst/>
              <a:cxnLst/>
              <a:rect l="l" t="t" r="r" b="b"/>
              <a:pathLst>
                <a:path w="115016" h="106427" extrusionOk="0">
                  <a:moveTo>
                    <a:pt x="64572" y="1"/>
                  </a:moveTo>
                  <a:cubicBezTo>
                    <a:pt x="64320" y="1"/>
                    <a:pt x="64065" y="31"/>
                    <a:pt x="63813" y="92"/>
                  </a:cubicBezTo>
                  <a:lnTo>
                    <a:pt x="1869" y="17538"/>
                  </a:lnTo>
                  <a:cubicBezTo>
                    <a:pt x="634" y="17805"/>
                    <a:pt x="1" y="19239"/>
                    <a:pt x="701" y="20340"/>
                  </a:cubicBezTo>
                  <a:lnTo>
                    <a:pt x="47668" y="104867"/>
                  </a:lnTo>
                  <a:cubicBezTo>
                    <a:pt x="48266" y="105846"/>
                    <a:pt x="49330" y="106426"/>
                    <a:pt x="50444" y="106426"/>
                  </a:cubicBezTo>
                  <a:cubicBezTo>
                    <a:pt x="50696" y="106426"/>
                    <a:pt x="50951" y="106396"/>
                    <a:pt x="51204" y="106335"/>
                  </a:cubicBezTo>
                  <a:lnTo>
                    <a:pt x="113148" y="88889"/>
                  </a:lnTo>
                  <a:cubicBezTo>
                    <a:pt x="114416" y="88622"/>
                    <a:pt x="115016" y="87188"/>
                    <a:pt x="114315" y="86087"/>
                  </a:cubicBezTo>
                  <a:lnTo>
                    <a:pt x="67349" y="1560"/>
                  </a:lnTo>
                  <a:cubicBezTo>
                    <a:pt x="66750" y="581"/>
                    <a:pt x="65686" y="1"/>
                    <a:pt x="64572" y="1"/>
                  </a:cubicBezTo>
                  <a:close/>
                </a:path>
              </a:pathLst>
            </a:custGeom>
            <a:solidFill>
              <a:srgbClr val="263238"/>
            </a:solidFill>
            <a:ln w="10850" cap="flat" cmpd="sng">
              <a:solidFill>
                <a:srgbClr val="000000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18"/>
            <p:cNvSpPr/>
            <p:nvPr/>
          </p:nvSpPr>
          <p:spPr>
            <a:xfrm>
              <a:off x="7274416" y="2957550"/>
              <a:ext cx="870612" cy="244941"/>
            </a:xfrm>
            <a:custGeom>
              <a:avLst/>
              <a:gdLst/>
              <a:ahLst/>
              <a:cxnLst/>
              <a:rect l="l" t="t" r="r" b="b"/>
              <a:pathLst>
                <a:path w="59877" h="16846" extrusionOk="0">
                  <a:moveTo>
                    <a:pt x="59877" y="0"/>
                  </a:moveTo>
                  <a:lnTo>
                    <a:pt x="0" y="16846"/>
                  </a:lnTo>
                  <a:cubicBezTo>
                    <a:pt x="0" y="16846"/>
                    <a:pt x="35793" y="8340"/>
                    <a:pt x="59877" y="0"/>
                  </a:cubicBezTo>
                  <a:close/>
                </a:path>
              </a:pathLst>
            </a:custGeom>
            <a:solidFill>
              <a:srgbClr val="88484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18"/>
            <p:cNvSpPr/>
            <p:nvPr/>
          </p:nvSpPr>
          <p:spPr>
            <a:xfrm>
              <a:off x="6600734" y="1745495"/>
              <a:ext cx="1544293" cy="1456995"/>
            </a:xfrm>
            <a:custGeom>
              <a:avLst/>
              <a:gdLst/>
              <a:ahLst/>
              <a:cxnLst/>
              <a:rect l="l" t="t" r="r" b="b"/>
              <a:pathLst>
                <a:path w="106210" h="100206" extrusionOk="0">
                  <a:moveTo>
                    <a:pt x="59910" y="1"/>
                  </a:moveTo>
                  <a:lnTo>
                    <a:pt x="0" y="16846"/>
                  </a:lnTo>
                  <a:lnTo>
                    <a:pt x="46333" y="100206"/>
                  </a:lnTo>
                  <a:lnTo>
                    <a:pt x="106210" y="83360"/>
                  </a:lnTo>
                  <a:lnTo>
                    <a:pt x="59910" y="1"/>
                  </a:lnTo>
                  <a:close/>
                </a:path>
              </a:pathLst>
            </a:custGeom>
            <a:solidFill>
              <a:srgbClr val="FFFFFF"/>
            </a:solidFill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18"/>
            <p:cNvSpPr/>
            <p:nvPr/>
          </p:nvSpPr>
          <p:spPr>
            <a:xfrm>
              <a:off x="7213784" y="1983152"/>
              <a:ext cx="67437" cy="18931"/>
            </a:xfrm>
            <a:custGeom>
              <a:avLst/>
              <a:gdLst/>
              <a:ahLst/>
              <a:cxnLst/>
              <a:rect l="l" t="t" r="r" b="b"/>
              <a:pathLst>
                <a:path w="4638" h="1302" extrusionOk="0">
                  <a:moveTo>
                    <a:pt x="1" y="1302"/>
                  </a:moveTo>
                  <a:lnTo>
                    <a:pt x="4637" y="1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" name="Google Shape;209;p18"/>
            <p:cNvSpPr/>
            <p:nvPr/>
          </p:nvSpPr>
          <p:spPr>
            <a:xfrm>
              <a:off x="7213784" y="1983152"/>
              <a:ext cx="67437" cy="18931"/>
            </a:xfrm>
            <a:custGeom>
              <a:avLst/>
              <a:gdLst/>
              <a:ahLst/>
              <a:cxnLst/>
              <a:rect l="l" t="t" r="r" b="b"/>
              <a:pathLst>
                <a:path w="4638" h="1302" fill="none" extrusionOk="0">
                  <a:moveTo>
                    <a:pt x="1" y="1302"/>
                  </a:moveTo>
                  <a:lnTo>
                    <a:pt x="4637" y="1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" name="Google Shape;210;p18"/>
            <p:cNvSpPr/>
            <p:nvPr/>
          </p:nvSpPr>
          <p:spPr>
            <a:xfrm>
              <a:off x="6744782" y="2017103"/>
              <a:ext cx="416644" cy="116902"/>
            </a:xfrm>
            <a:custGeom>
              <a:avLst/>
              <a:gdLst/>
              <a:ahLst/>
              <a:cxnLst/>
              <a:rect l="l" t="t" r="r" b="b"/>
              <a:pathLst>
                <a:path w="28655" h="8040" extrusionOk="0">
                  <a:moveTo>
                    <a:pt x="0" y="8040"/>
                  </a:moveTo>
                  <a:lnTo>
                    <a:pt x="28654" y="1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" name="Google Shape;211;p18"/>
            <p:cNvSpPr/>
            <p:nvPr/>
          </p:nvSpPr>
          <p:spPr>
            <a:xfrm>
              <a:off x="6744782" y="2017103"/>
              <a:ext cx="416644" cy="116902"/>
            </a:xfrm>
            <a:custGeom>
              <a:avLst/>
              <a:gdLst/>
              <a:ahLst/>
              <a:cxnLst/>
              <a:rect l="l" t="t" r="r" b="b"/>
              <a:pathLst>
                <a:path w="28655" h="8040" fill="none" extrusionOk="0">
                  <a:moveTo>
                    <a:pt x="0" y="8040"/>
                  </a:moveTo>
                  <a:lnTo>
                    <a:pt x="28654" y="1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" name="Google Shape;212;p18"/>
            <p:cNvSpPr/>
            <p:nvPr/>
          </p:nvSpPr>
          <p:spPr>
            <a:xfrm>
              <a:off x="7139586" y="2030203"/>
              <a:ext cx="167821" cy="47546"/>
            </a:xfrm>
            <a:custGeom>
              <a:avLst/>
              <a:gdLst/>
              <a:ahLst/>
              <a:cxnLst/>
              <a:rect l="l" t="t" r="r" b="b"/>
              <a:pathLst>
                <a:path w="11542" h="3270" extrusionOk="0">
                  <a:moveTo>
                    <a:pt x="0" y="3269"/>
                  </a:moveTo>
                  <a:lnTo>
                    <a:pt x="11542" y="0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" name="Google Shape;213;p18"/>
            <p:cNvSpPr/>
            <p:nvPr/>
          </p:nvSpPr>
          <p:spPr>
            <a:xfrm>
              <a:off x="7139586" y="2030203"/>
              <a:ext cx="167821" cy="47546"/>
            </a:xfrm>
            <a:custGeom>
              <a:avLst/>
              <a:gdLst/>
              <a:ahLst/>
              <a:cxnLst/>
              <a:rect l="l" t="t" r="r" b="b"/>
              <a:pathLst>
                <a:path w="11542" h="3270" fill="none" extrusionOk="0">
                  <a:moveTo>
                    <a:pt x="0" y="3269"/>
                  </a:moveTo>
                  <a:lnTo>
                    <a:pt x="11542" y="0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" name="Google Shape;214;p18"/>
            <p:cNvSpPr/>
            <p:nvPr/>
          </p:nvSpPr>
          <p:spPr>
            <a:xfrm>
              <a:off x="6882039" y="2090341"/>
              <a:ext cx="211484" cy="59672"/>
            </a:xfrm>
            <a:custGeom>
              <a:avLst/>
              <a:gdLst/>
              <a:ahLst/>
              <a:cxnLst/>
              <a:rect l="l" t="t" r="r" b="b"/>
              <a:pathLst>
                <a:path w="14545" h="4104" extrusionOk="0">
                  <a:moveTo>
                    <a:pt x="1" y="4104"/>
                  </a:moveTo>
                  <a:lnTo>
                    <a:pt x="14544" y="1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" name="Google Shape;215;p18"/>
            <p:cNvSpPr/>
            <p:nvPr/>
          </p:nvSpPr>
          <p:spPr>
            <a:xfrm>
              <a:off x="6882039" y="2090341"/>
              <a:ext cx="211484" cy="59672"/>
            </a:xfrm>
            <a:custGeom>
              <a:avLst/>
              <a:gdLst/>
              <a:ahLst/>
              <a:cxnLst/>
              <a:rect l="l" t="t" r="r" b="b"/>
              <a:pathLst>
                <a:path w="14545" h="4104" fill="none" extrusionOk="0">
                  <a:moveTo>
                    <a:pt x="1" y="4104"/>
                  </a:moveTo>
                  <a:lnTo>
                    <a:pt x="14544" y="1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" name="Google Shape;216;p18"/>
            <p:cNvSpPr/>
            <p:nvPr/>
          </p:nvSpPr>
          <p:spPr>
            <a:xfrm>
              <a:off x="6770968" y="2161150"/>
              <a:ext cx="71799" cy="20385"/>
            </a:xfrm>
            <a:custGeom>
              <a:avLst/>
              <a:gdLst/>
              <a:ahLst/>
              <a:cxnLst/>
              <a:rect l="l" t="t" r="r" b="b"/>
              <a:pathLst>
                <a:path w="4938" h="1402" extrusionOk="0">
                  <a:moveTo>
                    <a:pt x="1" y="1402"/>
                  </a:moveTo>
                  <a:lnTo>
                    <a:pt x="4938" y="1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" name="Google Shape;217;p18"/>
            <p:cNvSpPr/>
            <p:nvPr/>
          </p:nvSpPr>
          <p:spPr>
            <a:xfrm>
              <a:off x="6770968" y="2161150"/>
              <a:ext cx="71799" cy="20385"/>
            </a:xfrm>
            <a:custGeom>
              <a:avLst/>
              <a:gdLst/>
              <a:ahLst/>
              <a:cxnLst/>
              <a:rect l="l" t="t" r="r" b="b"/>
              <a:pathLst>
                <a:path w="4938" h="1402" fill="none" extrusionOk="0">
                  <a:moveTo>
                    <a:pt x="1" y="1402"/>
                  </a:moveTo>
                  <a:lnTo>
                    <a:pt x="4938" y="1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18"/>
            <p:cNvSpPr/>
            <p:nvPr/>
          </p:nvSpPr>
          <p:spPr>
            <a:xfrm>
              <a:off x="7006691" y="2077255"/>
              <a:ext cx="326917" cy="92155"/>
            </a:xfrm>
            <a:custGeom>
              <a:avLst/>
              <a:gdLst/>
              <a:ahLst/>
              <a:cxnLst/>
              <a:rect l="l" t="t" r="r" b="b"/>
              <a:pathLst>
                <a:path w="22484" h="6338" extrusionOk="0">
                  <a:moveTo>
                    <a:pt x="0" y="6338"/>
                  </a:moveTo>
                  <a:lnTo>
                    <a:pt x="22483" y="0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" name="Google Shape;219;p18"/>
            <p:cNvSpPr/>
            <p:nvPr/>
          </p:nvSpPr>
          <p:spPr>
            <a:xfrm>
              <a:off x="7006691" y="2077255"/>
              <a:ext cx="326917" cy="92155"/>
            </a:xfrm>
            <a:custGeom>
              <a:avLst/>
              <a:gdLst/>
              <a:ahLst/>
              <a:cxnLst/>
              <a:rect l="l" t="t" r="r" b="b"/>
              <a:pathLst>
                <a:path w="22484" h="6338" fill="none" extrusionOk="0">
                  <a:moveTo>
                    <a:pt x="0" y="6338"/>
                  </a:moveTo>
                  <a:lnTo>
                    <a:pt x="22483" y="0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" name="Google Shape;220;p18"/>
            <p:cNvSpPr/>
            <p:nvPr/>
          </p:nvSpPr>
          <p:spPr>
            <a:xfrm>
              <a:off x="6797169" y="2189765"/>
              <a:ext cx="137272" cy="38822"/>
            </a:xfrm>
            <a:custGeom>
              <a:avLst/>
              <a:gdLst/>
              <a:ahLst/>
              <a:cxnLst/>
              <a:rect l="l" t="t" r="r" b="b"/>
              <a:pathLst>
                <a:path w="9441" h="2670" extrusionOk="0">
                  <a:moveTo>
                    <a:pt x="0" y="2670"/>
                  </a:moveTo>
                  <a:lnTo>
                    <a:pt x="9440" y="1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18"/>
            <p:cNvSpPr/>
            <p:nvPr/>
          </p:nvSpPr>
          <p:spPr>
            <a:xfrm>
              <a:off x="6797169" y="2189765"/>
              <a:ext cx="137272" cy="38822"/>
            </a:xfrm>
            <a:custGeom>
              <a:avLst/>
              <a:gdLst/>
              <a:ahLst/>
              <a:cxnLst/>
              <a:rect l="l" t="t" r="r" b="b"/>
              <a:pathLst>
                <a:path w="9441" h="2670" fill="none" extrusionOk="0">
                  <a:moveTo>
                    <a:pt x="0" y="2670"/>
                  </a:moveTo>
                  <a:lnTo>
                    <a:pt x="9440" y="1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p18"/>
            <p:cNvSpPr/>
            <p:nvPr/>
          </p:nvSpPr>
          <p:spPr>
            <a:xfrm>
              <a:off x="7387915" y="1929455"/>
              <a:ext cx="144542" cy="106491"/>
            </a:xfrm>
            <a:custGeom>
              <a:avLst/>
              <a:gdLst/>
              <a:ahLst/>
              <a:cxnLst/>
              <a:rect l="l" t="t" r="r" b="b"/>
              <a:pathLst>
                <a:path w="9941" h="7324" extrusionOk="0">
                  <a:moveTo>
                    <a:pt x="4314" y="0"/>
                  </a:moveTo>
                  <a:cubicBezTo>
                    <a:pt x="3890" y="0"/>
                    <a:pt x="3461" y="52"/>
                    <a:pt x="3036" y="158"/>
                  </a:cubicBezTo>
                  <a:cubicBezTo>
                    <a:pt x="867" y="758"/>
                    <a:pt x="0" y="2826"/>
                    <a:pt x="1101" y="4761"/>
                  </a:cubicBezTo>
                  <a:cubicBezTo>
                    <a:pt x="2073" y="6381"/>
                    <a:pt x="3809" y="7323"/>
                    <a:pt x="5638" y="7323"/>
                  </a:cubicBezTo>
                  <a:cubicBezTo>
                    <a:pt x="6070" y="7323"/>
                    <a:pt x="6506" y="7271"/>
                    <a:pt x="6938" y="7163"/>
                  </a:cubicBezTo>
                  <a:cubicBezTo>
                    <a:pt x="9073" y="6563"/>
                    <a:pt x="9940" y="4494"/>
                    <a:pt x="8873" y="2560"/>
                  </a:cubicBezTo>
                  <a:cubicBezTo>
                    <a:pt x="7897" y="961"/>
                    <a:pt x="6151" y="0"/>
                    <a:pt x="4314" y="0"/>
                  </a:cubicBezTo>
                  <a:close/>
                </a:path>
              </a:pathLst>
            </a:custGeom>
            <a:solidFill>
              <a:srgbClr val="FFFFFF"/>
            </a:solidFill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18"/>
            <p:cNvSpPr/>
            <p:nvPr/>
          </p:nvSpPr>
          <p:spPr>
            <a:xfrm>
              <a:off x="6861669" y="2325089"/>
              <a:ext cx="67437" cy="18931"/>
            </a:xfrm>
            <a:custGeom>
              <a:avLst/>
              <a:gdLst/>
              <a:ahLst/>
              <a:cxnLst/>
              <a:rect l="l" t="t" r="r" b="b"/>
              <a:pathLst>
                <a:path w="4638" h="1302" extrusionOk="0">
                  <a:moveTo>
                    <a:pt x="4637" y="1"/>
                  </a:moveTo>
                  <a:lnTo>
                    <a:pt x="1" y="1302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18"/>
            <p:cNvSpPr/>
            <p:nvPr/>
          </p:nvSpPr>
          <p:spPr>
            <a:xfrm>
              <a:off x="6861669" y="2325089"/>
              <a:ext cx="67437" cy="18931"/>
            </a:xfrm>
            <a:custGeom>
              <a:avLst/>
              <a:gdLst/>
              <a:ahLst/>
              <a:cxnLst/>
              <a:rect l="l" t="t" r="r" b="b"/>
              <a:pathLst>
                <a:path w="4638" h="1302" fill="none" extrusionOk="0">
                  <a:moveTo>
                    <a:pt x="4637" y="1"/>
                  </a:moveTo>
                  <a:lnTo>
                    <a:pt x="1" y="1302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18"/>
            <p:cNvSpPr/>
            <p:nvPr/>
          </p:nvSpPr>
          <p:spPr>
            <a:xfrm>
              <a:off x="6981464" y="2193167"/>
              <a:ext cx="416644" cy="117381"/>
            </a:xfrm>
            <a:custGeom>
              <a:avLst/>
              <a:gdLst/>
              <a:ahLst/>
              <a:cxnLst/>
              <a:rect l="l" t="t" r="r" b="b"/>
              <a:pathLst>
                <a:path w="28655" h="8073" extrusionOk="0">
                  <a:moveTo>
                    <a:pt x="28655" y="0"/>
                  </a:moveTo>
                  <a:lnTo>
                    <a:pt x="1" y="8073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Google Shape;226;p18"/>
            <p:cNvSpPr/>
            <p:nvPr/>
          </p:nvSpPr>
          <p:spPr>
            <a:xfrm>
              <a:off x="6981464" y="2193167"/>
              <a:ext cx="416644" cy="117381"/>
            </a:xfrm>
            <a:custGeom>
              <a:avLst/>
              <a:gdLst/>
              <a:ahLst/>
              <a:cxnLst/>
              <a:rect l="l" t="t" r="r" b="b"/>
              <a:pathLst>
                <a:path w="28655" h="8073" fill="none" extrusionOk="0">
                  <a:moveTo>
                    <a:pt x="28655" y="0"/>
                  </a:moveTo>
                  <a:lnTo>
                    <a:pt x="1" y="8073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" name="Google Shape;227;p18"/>
            <p:cNvSpPr/>
            <p:nvPr/>
          </p:nvSpPr>
          <p:spPr>
            <a:xfrm>
              <a:off x="6887375" y="2344005"/>
              <a:ext cx="168315" cy="47066"/>
            </a:xfrm>
            <a:custGeom>
              <a:avLst/>
              <a:gdLst/>
              <a:ahLst/>
              <a:cxnLst/>
              <a:rect l="l" t="t" r="r" b="b"/>
              <a:pathLst>
                <a:path w="11576" h="3237" extrusionOk="0">
                  <a:moveTo>
                    <a:pt x="11575" y="1"/>
                  </a:moveTo>
                  <a:lnTo>
                    <a:pt x="0" y="3236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18"/>
            <p:cNvSpPr/>
            <p:nvPr/>
          </p:nvSpPr>
          <p:spPr>
            <a:xfrm>
              <a:off x="6887375" y="2344005"/>
              <a:ext cx="168315" cy="47066"/>
            </a:xfrm>
            <a:custGeom>
              <a:avLst/>
              <a:gdLst/>
              <a:ahLst/>
              <a:cxnLst/>
              <a:rect l="l" t="t" r="r" b="b"/>
              <a:pathLst>
                <a:path w="11576" h="3237" fill="none" extrusionOk="0">
                  <a:moveTo>
                    <a:pt x="11575" y="1"/>
                  </a:moveTo>
                  <a:lnTo>
                    <a:pt x="0" y="3236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" name="Google Shape;229;p18"/>
            <p:cNvSpPr/>
            <p:nvPr/>
          </p:nvSpPr>
          <p:spPr>
            <a:xfrm>
              <a:off x="7101259" y="2271247"/>
              <a:ext cx="211484" cy="59672"/>
            </a:xfrm>
            <a:custGeom>
              <a:avLst/>
              <a:gdLst/>
              <a:ahLst/>
              <a:cxnLst/>
              <a:rect l="l" t="t" r="r" b="b"/>
              <a:pathLst>
                <a:path w="14545" h="4104" extrusionOk="0">
                  <a:moveTo>
                    <a:pt x="14545" y="1"/>
                  </a:moveTo>
                  <a:lnTo>
                    <a:pt x="1" y="4104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" name="Google Shape;230;p18"/>
            <p:cNvSpPr/>
            <p:nvPr/>
          </p:nvSpPr>
          <p:spPr>
            <a:xfrm>
              <a:off x="7101259" y="2271247"/>
              <a:ext cx="211484" cy="59672"/>
            </a:xfrm>
            <a:custGeom>
              <a:avLst/>
              <a:gdLst/>
              <a:ahLst/>
              <a:cxnLst/>
              <a:rect l="l" t="t" r="r" b="b"/>
              <a:pathLst>
                <a:path w="14545" h="4104" fill="none" extrusionOk="0">
                  <a:moveTo>
                    <a:pt x="14545" y="1"/>
                  </a:moveTo>
                  <a:lnTo>
                    <a:pt x="1" y="4104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" name="Google Shape;231;p18"/>
            <p:cNvSpPr/>
            <p:nvPr/>
          </p:nvSpPr>
          <p:spPr>
            <a:xfrm>
              <a:off x="7352016" y="2240219"/>
              <a:ext cx="72278" cy="20385"/>
            </a:xfrm>
            <a:custGeom>
              <a:avLst/>
              <a:gdLst/>
              <a:ahLst/>
              <a:cxnLst/>
              <a:rect l="l" t="t" r="r" b="b"/>
              <a:pathLst>
                <a:path w="4971" h="1402" extrusionOk="0">
                  <a:moveTo>
                    <a:pt x="4971" y="0"/>
                  </a:moveTo>
                  <a:lnTo>
                    <a:pt x="1" y="1401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32;p18"/>
            <p:cNvSpPr/>
            <p:nvPr/>
          </p:nvSpPr>
          <p:spPr>
            <a:xfrm>
              <a:off x="7352016" y="2240219"/>
              <a:ext cx="72278" cy="20385"/>
            </a:xfrm>
            <a:custGeom>
              <a:avLst/>
              <a:gdLst/>
              <a:ahLst/>
              <a:cxnLst/>
              <a:rect l="l" t="t" r="r" b="b"/>
              <a:pathLst>
                <a:path w="4971" h="1402" fill="none" extrusionOk="0">
                  <a:moveTo>
                    <a:pt x="4971" y="0"/>
                  </a:moveTo>
                  <a:lnTo>
                    <a:pt x="1" y="1401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" name="Google Shape;233;p18"/>
            <p:cNvSpPr/>
            <p:nvPr/>
          </p:nvSpPr>
          <p:spPr>
            <a:xfrm>
              <a:off x="6914056" y="2346434"/>
              <a:ext cx="326903" cy="91675"/>
            </a:xfrm>
            <a:custGeom>
              <a:avLst/>
              <a:gdLst/>
              <a:ahLst/>
              <a:cxnLst/>
              <a:rect l="l" t="t" r="r" b="b"/>
              <a:pathLst>
                <a:path w="22483" h="6305" extrusionOk="0">
                  <a:moveTo>
                    <a:pt x="22483" y="0"/>
                  </a:moveTo>
                  <a:lnTo>
                    <a:pt x="0" y="6305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18"/>
            <p:cNvSpPr/>
            <p:nvPr/>
          </p:nvSpPr>
          <p:spPr>
            <a:xfrm>
              <a:off x="6914056" y="2346434"/>
              <a:ext cx="326903" cy="91675"/>
            </a:xfrm>
            <a:custGeom>
              <a:avLst/>
              <a:gdLst/>
              <a:ahLst/>
              <a:cxnLst/>
              <a:rect l="l" t="t" r="r" b="b"/>
              <a:pathLst>
                <a:path w="22483" h="6305" fill="none" extrusionOk="0">
                  <a:moveTo>
                    <a:pt x="22483" y="0"/>
                  </a:moveTo>
                  <a:lnTo>
                    <a:pt x="0" y="6305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" name="Google Shape;235;p18"/>
            <p:cNvSpPr/>
            <p:nvPr/>
          </p:nvSpPr>
          <p:spPr>
            <a:xfrm>
              <a:off x="7312729" y="2287256"/>
              <a:ext cx="137766" cy="38822"/>
            </a:xfrm>
            <a:custGeom>
              <a:avLst/>
              <a:gdLst/>
              <a:ahLst/>
              <a:cxnLst/>
              <a:rect l="l" t="t" r="r" b="b"/>
              <a:pathLst>
                <a:path w="9475" h="2670" extrusionOk="0">
                  <a:moveTo>
                    <a:pt x="9474" y="1"/>
                  </a:moveTo>
                  <a:lnTo>
                    <a:pt x="1" y="2669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" name="Google Shape;236;p18"/>
            <p:cNvSpPr/>
            <p:nvPr/>
          </p:nvSpPr>
          <p:spPr>
            <a:xfrm>
              <a:off x="7312729" y="2287256"/>
              <a:ext cx="137766" cy="38822"/>
            </a:xfrm>
            <a:custGeom>
              <a:avLst/>
              <a:gdLst/>
              <a:ahLst/>
              <a:cxnLst/>
              <a:rect l="l" t="t" r="r" b="b"/>
              <a:pathLst>
                <a:path w="9475" h="2670" fill="none" extrusionOk="0">
                  <a:moveTo>
                    <a:pt x="9474" y="1"/>
                  </a:moveTo>
                  <a:lnTo>
                    <a:pt x="1" y="2669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18"/>
            <p:cNvSpPr/>
            <p:nvPr/>
          </p:nvSpPr>
          <p:spPr>
            <a:xfrm>
              <a:off x="7504802" y="2139428"/>
              <a:ext cx="144542" cy="106302"/>
            </a:xfrm>
            <a:custGeom>
              <a:avLst/>
              <a:gdLst/>
              <a:ahLst/>
              <a:cxnLst/>
              <a:rect l="l" t="t" r="r" b="b"/>
              <a:pathLst>
                <a:path w="9941" h="7311" extrusionOk="0">
                  <a:moveTo>
                    <a:pt x="4320" y="0"/>
                  </a:moveTo>
                  <a:cubicBezTo>
                    <a:pt x="3893" y="0"/>
                    <a:pt x="3462" y="52"/>
                    <a:pt x="3036" y="161"/>
                  </a:cubicBezTo>
                  <a:cubicBezTo>
                    <a:pt x="867" y="761"/>
                    <a:pt x="0" y="2829"/>
                    <a:pt x="1068" y="4731"/>
                  </a:cubicBezTo>
                  <a:cubicBezTo>
                    <a:pt x="2049" y="6366"/>
                    <a:pt x="3809" y="7311"/>
                    <a:pt x="5658" y="7311"/>
                  </a:cubicBezTo>
                  <a:cubicBezTo>
                    <a:pt x="6072" y="7311"/>
                    <a:pt x="6490" y="7263"/>
                    <a:pt x="6905" y="7166"/>
                  </a:cubicBezTo>
                  <a:cubicBezTo>
                    <a:pt x="9040" y="6565"/>
                    <a:pt x="9941" y="4497"/>
                    <a:pt x="8873" y="2562"/>
                  </a:cubicBezTo>
                  <a:cubicBezTo>
                    <a:pt x="7874" y="943"/>
                    <a:pt x="6133" y="0"/>
                    <a:pt x="4320" y="0"/>
                  </a:cubicBezTo>
                  <a:close/>
                </a:path>
              </a:pathLst>
            </a:custGeom>
            <a:solidFill>
              <a:srgbClr val="FFFFFF"/>
            </a:solidFill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" name="Google Shape;238;p18"/>
            <p:cNvSpPr/>
            <p:nvPr/>
          </p:nvSpPr>
          <p:spPr>
            <a:xfrm>
              <a:off x="7447078" y="2403183"/>
              <a:ext cx="67437" cy="18931"/>
            </a:xfrm>
            <a:custGeom>
              <a:avLst/>
              <a:gdLst/>
              <a:ahLst/>
              <a:cxnLst/>
              <a:rect l="l" t="t" r="r" b="b"/>
              <a:pathLst>
                <a:path w="4638" h="1302" extrusionOk="0">
                  <a:moveTo>
                    <a:pt x="1" y="1301"/>
                  </a:moveTo>
                  <a:lnTo>
                    <a:pt x="4637" y="0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" name="Google Shape;239;p18"/>
            <p:cNvSpPr/>
            <p:nvPr/>
          </p:nvSpPr>
          <p:spPr>
            <a:xfrm>
              <a:off x="7447078" y="2403183"/>
              <a:ext cx="67437" cy="18931"/>
            </a:xfrm>
            <a:custGeom>
              <a:avLst/>
              <a:gdLst/>
              <a:ahLst/>
              <a:cxnLst/>
              <a:rect l="l" t="t" r="r" b="b"/>
              <a:pathLst>
                <a:path w="4638" h="1302" fill="none" extrusionOk="0">
                  <a:moveTo>
                    <a:pt x="1" y="1301"/>
                  </a:moveTo>
                  <a:lnTo>
                    <a:pt x="4637" y="0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18"/>
            <p:cNvSpPr/>
            <p:nvPr/>
          </p:nvSpPr>
          <p:spPr>
            <a:xfrm>
              <a:off x="6978076" y="2436640"/>
              <a:ext cx="416644" cy="117396"/>
            </a:xfrm>
            <a:custGeom>
              <a:avLst/>
              <a:gdLst/>
              <a:ahLst/>
              <a:cxnLst/>
              <a:rect l="l" t="t" r="r" b="b"/>
              <a:pathLst>
                <a:path w="28655" h="8074" extrusionOk="0">
                  <a:moveTo>
                    <a:pt x="0" y="8073"/>
                  </a:moveTo>
                  <a:lnTo>
                    <a:pt x="28654" y="1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" name="Google Shape;241;p18"/>
            <p:cNvSpPr/>
            <p:nvPr/>
          </p:nvSpPr>
          <p:spPr>
            <a:xfrm>
              <a:off x="6978076" y="2436640"/>
              <a:ext cx="416644" cy="117396"/>
            </a:xfrm>
            <a:custGeom>
              <a:avLst/>
              <a:gdLst/>
              <a:ahLst/>
              <a:cxnLst/>
              <a:rect l="l" t="t" r="r" b="b"/>
              <a:pathLst>
                <a:path w="28655" h="8074" fill="none" extrusionOk="0">
                  <a:moveTo>
                    <a:pt x="0" y="8073"/>
                  </a:moveTo>
                  <a:lnTo>
                    <a:pt x="28654" y="1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" name="Google Shape;242;p18"/>
            <p:cNvSpPr/>
            <p:nvPr/>
          </p:nvSpPr>
          <p:spPr>
            <a:xfrm>
              <a:off x="7372866" y="2450220"/>
              <a:ext cx="167835" cy="47066"/>
            </a:xfrm>
            <a:custGeom>
              <a:avLst/>
              <a:gdLst/>
              <a:ahLst/>
              <a:cxnLst/>
              <a:rect l="l" t="t" r="r" b="b"/>
              <a:pathLst>
                <a:path w="11543" h="3237" extrusionOk="0">
                  <a:moveTo>
                    <a:pt x="1" y="3236"/>
                  </a:moveTo>
                  <a:lnTo>
                    <a:pt x="11543" y="1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" name="Google Shape;243;p18"/>
            <p:cNvSpPr/>
            <p:nvPr/>
          </p:nvSpPr>
          <p:spPr>
            <a:xfrm>
              <a:off x="7372866" y="2450220"/>
              <a:ext cx="167835" cy="47066"/>
            </a:xfrm>
            <a:custGeom>
              <a:avLst/>
              <a:gdLst/>
              <a:ahLst/>
              <a:cxnLst/>
              <a:rect l="l" t="t" r="r" b="b"/>
              <a:pathLst>
                <a:path w="11543" h="3237" fill="none" extrusionOk="0">
                  <a:moveTo>
                    <a:pt x="1" y="3236"/>
                  </a:moveTo>
                  <a:lnTo>
                    <a:pt x="11543" y="1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" name="Google Shape;244;p18"/>
            <p:cNvSpPr/>
            <p:nvPr/>
          </p:nvSpPr>
          <p:spPr>
            <a:xfrm>
              <a:off x="7115334" y="2510372"/>
              <a:ext cx="211964" cy="59672"/>
            </a:xfrm>
            <a:custGeom>
              <a:avLst/>
              <a:gdLst/>
              <a:ahLst/>
              <a:cxnLst/>
              <a:rect l="l" t="t" r="r" b="b"/>
              <a:pathLst>
                <a:path w="14578" h="4104" extrusionOk="0">
                  <a:moveTo>
                    <a:pt x="0" y="4103"/>
                  </a:moveTo>
                  <a:lnTo>
                    <a:pt x="14577" y="0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" name="Google Shape;245;p18"/>
            <p:cNvSpPr/>
            <p:nvPr/>
          </p:nvSpPr>
          <p:spPr>
            <a:xfrm>
              <a:off x="7115334" y="2510372"/>
              <a:ext cx="211964" cy="59672"/>
            </a:xfrm>
            <a:custGeom>
              <a:avLst/>
              <a:gdLst/>
              <a:ahLst/>
              <a:cxnLst/>
              <a:rect l="l" t="t" r="r" b="b"/>
              <a:pathLst>
                <a:path w="14578" h="4104" fill="none" extrusionOk="0">
                  <a:moveTo>
                    <a:pt x="0" y="4103"/>
                  </a:moveTo>
                  <a:lnTo>
                    <a:pt x="14577" y="0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" name="Google Shape;246;p18"/>
            <p:cNvSpPr/>
            <p:nvPr/>
          </p:nvSpPr>
          <p:spPr>
            <a:xfrm>
              <a:off x="7004263" y="2580688"/>
              <a:ext cx="71799" cy="20385"/>
            </a:xfrm>
            <a:custGeom>
              <a:avLst/>
              <a:gdLst/>
              <a:ahLst/>
              <a:cxnLst/>
              <a:rect l="l" t="t" r="r" b="b"/>
              <a:pathLst>
                <a:path w="4938" h="1402" extrusionOk="0">
                  <a:moveTo>
                    <a:pt x="1" y="1402"/>
                  </a:moveTo>
                  <a:lnTo>
                    <a:pt x="4937" y="1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" name="Google Shape;247;p18"/>
            <p:cNvSpPr/>
            <p:nvPr/>
          </p:nvSpPr>
          <p:spPr>
            <a:xfrm>
              <a:off x="7004263" y="2580688"/>
              <a:ext cx="71799" cy="20385"/>
            </a:xfrm>
            <a:custGeom>
              <a:avLst/>
              <a:gdLst/>
              <a:ahLst/>
              <a:cxnLst/>
              <a:rect l="l" t="t" r="r" b="b"/>
              <a:pathLst>
                <a:path w="4938" h="1402" fill="none" extrusionOk="0">
                  <a:moveTo>
                    <a:pt x="1" y="1402"/>
                  </a:moveTo>
                  <a:lnTo>
                    <a:pt x="4937" y="1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" name="Google Shape;248;p18"/>
            <p:cNvSpPr/>
            <p:nvPr/>
          </p:nvSpPr>
          <p:spPr>
            <a:xfrm>
              <a:off x="7239985" y="2497272"/>
              <a:ext cx="326903" cy="92169"/>
            </a:xfrm>
            <a:custGeom>
              <a:avLst/>
              <a:gdLst/>
              <a:ahLst/>
              <a:cxnLst/>
              <a:rect l="l" t="t" r="r" b="b"/>
              <a:pathLst>
                <a:path w="22483" h="6339" extrusionOk="0">
                  <a:moveTo>
                    <a:pt x="0" y="6338"/>
                  </a:moveTo>
                  <a:lnTo>
                    <a:pt x="22483" y="0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" name="Google Shape;249;p18"/>
            <p:cNvSpPr/>
            <p:nvPr/>
          </p:nvSpPr>
          <p:spPr>
            <a:xfrm>
              <a:off x="7239985" y="2497272"/>
              <a:ext cx="326903" cy="92169"/>
            </a:xfrm>
            <a:custGeom>
              <a:avLst/>
              <a:gdLst/>
              <a:ahLst/>
              <a:cxnLst/>
              <a:rect l="l" t="t" r="r" b="b"/>
              <a:pathLst>
                <a:path w="22483" h="6339" fill="none" extrusionOk="0">
                  <a:moveTo>
                    <a:pt x="0" y="6338"/>
                  </a:moveTo>
                  <a:lnTo>
                    <a:pt x="22483" y="0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" name="Google Shape;250;p18"/>
            <p:cNvSpPr/>
            <p:nvPr/>
          </p:nvSpPr>
          <p:spPr>
            <a:xfrm>
              <a:off x="7030449" y="2609302"/>
              <a:ext cx="137272" cy="38822"/>
            </a:xfrm>
            <a:custGeom>
              <a:avLst/>
              <a:gdLst/>
              <a:ahLst/>
              <a:cxnLst/>
              <a:rect l="l" t="t" r="r" b="b"/>
              <a:pathLst>
                <a:path w="9441" h="2670" extrusionOk="0">
                  <a:moveTo>
                    <a:pt x="1" y="2670"/>
                  </a:moveTo>
                  <a:lnTo>
                    <a:pt x="9441" y="1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" name="Google Shape;251;p18"/>
            <p:cNvSpPr/>
            <p:nvPr/>
          </p:nvSpPr>
          <p:spPr>
            <a:xfrm>
              <a:off x="7030449" y="2609302"/>
              <a:ext cx="137272" cy="38822"/>
            </a:xfrm>
            <a:custGeom>
              <a:avLst/>
              <a:gdLst/>
              <a:ahLst/>
              <a:cxnLst/>
              <a:rect l="l" t="t" r="r" b="b"/>
              <a:pathLst>
                <a:path w="9441" h="2670" fill="none" extrusionOk="0">
                  <a:moveTo>
                    <a:pt x="1" y="2670"/>
                  </a:moveTo>
                  <a:lnTo>
                    <a:pt x="9441" y="1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" name="Google Shape;252;p18"/>
            <p:cNvSpPr/>
            <p:nvPr/>
          </p:nvSpPr>
          <p:spPr>
            <a:xfrm>
              <a:off x="7622649" y="2349094"/>
              <a:ext cx="141649" cy="106738"/>
            </a:xfrm>
            <a:custGeom>
              <a:avLst/>
              <a:gdLst/>
              <a:ahLst/>
              <a:cxnLst/>
              <a:rect l="l" t="t" r="r" b="b"/>
              <a:pathLst>
                <a:path w="9742" h="7341" extrusionOk="0">
                  <a:moveTo>
                    <a:pt x="4186" y="0"/>
                  </a:moveTo>
                  <a:cubicBezTo>
                    <a:pt x="2604" y="0"/>
                    <a:pt x="1223" y="748"/>
                    <a:pt x="701" y="2052"/>
                  </a:cubicBezTo>
                  <a:cubicBezTo>
                    <a:pt x="1" y="3854"/>
                    <a:pt x="1268" y="6055"/>
                    <a:pt x="3570" y="6956"/>
                  </a:cubicBezTo>
                  <a:cubicBezTo>
                    <a:pt x="4238" y="7217"/>
                    <a:pt x="4917" y="7341"/>
                    <a:pt x="5562" y="7341"/>
                  </a:cubicBezTo>
                  <a:cubicBezTo>
                    <a:pt x="7141" y="7341"/>
                    <a:pt x="8520" y="6600"/>
                    <a:pt x="9041" y="5321"/>
                  </a:cubicBezTo>
                  <a:cubicBezTo>
                    <a:pt x="9741" y="3487"/>
                    <a:pt x="8474" y="1285"/>
                    <a:pt x="6172" y="384"/>
                  </a:cubicBezTo>
                  <a:cubicBezTo>
                    <a:pt x="5506" y="124"/>
                    <a:pt x="4830" y="0"/>
                    <a:pt x="4186" y="0"/>
                  </a:cubicBezTo>
                  <a:close/>
                </a:path>
              </a:pathLst>
            </a:custGeom>
            <a:solidFill>
              <a:srgbClr val="FFFFFF"/>
            </a:solidFill>
            <a:ln w="1000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" name="Google Shape;253;p18"/>
            <p:cNvSpPr/>
            <p:nvPr/>
          </p:nvSpPr>
          <p:spPr>
            <a:xfrm>
              <a:off x="7094963" y="2745106"/>
              <a:ext cx="67422" cy="18931"/>
            </a:xfrm>
            <a:custGeom>
              <a:avLst/>
              <a:gdLst/>
              <a:ahLst/>
              <a:cxnLst/>
              <a:rect l="l" t="t" r="r" b="b"/>
              <a:pathLst>
                <a:path w="4637" h="1302" extrusionOk="0">
                  <a:moveTo>
                    <a:pt x="4637" y="1"/>
                  </a:moveTo>
                  <a:lnTo>
                    <a:pt x="0" y="1302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18"/>
            <p:cNvSpPr/>
            <p:nvPr/>
          </p:nvSpPr>
          <p:spPr>
            <a:xfrm>
              <a:off x="7094963" y="2745106"/>
              <a:ext cx="67422" cy="18931"/>
            </a:xfrm>
            <a:custGeom>
              <a:avLst/>
              <a:gdLst/>
              <a:ahLst/>
              <a:cxnLst/>
              <a:rect l="l" t="t" r="r" b="b"/>
              <a:pathLst>
                <a:path w="4637" h="1302" fill="none" extrusionOk="0">
                  <a:moveTo>
                    <a:pt x="4637" y="1"/>
                  </a:moveTo>
                  <a:lnTo>
                    <a:pt x="0" y="1302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18"/>
            <p:cNvSpPr/>
            <p:nvPr/>
          </p:nvSpPr>
          <p:spPr>
            <a:xfrm>
              <a:off x="7214758" y="2612705"/>
              <a:ext cx="416644" cy="117381"/>
            </a:xfrm>
            <a:custGeom>
              <a:avLst/>
              <a:gdLst/>
              <a:ahLst/>
              <a:cxnLst/>
              <a:rect l="l" t="t" r="r" b="b"/>
              <a:pathLst>
                <a:path w="28655" h="8073" extrusionOk="0">
                  <a:moveTo>
                    <a:pt x="28654" y="0"/>
                  </a:moveTo>
                  <a:lnTo>
                    <a:pt x="1" y="8073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18"/>
            <p:cNvSpPr/>
            <p:nvPr/>
          </p:nvSpPr>
          <p:spPr>
            <a:xfrm>
              <a:off x="7214758" y="2612705"/>
              <a:ext cx="416644" cy="117381"/>
            </a:xfrm>
            <a:custGeom>
              <a:avLst/>
              <a:gdLst/>
              <a:ahLst/>
              <a:cxnLst/>
              <a:rect l="l" t="t" r="r" b="b"/>
              <a:pathLst>
                <a:path w="28655" h="8073" fill="none" extrusionOk="0">
                  <a:moveTo>
                    <a:pt x="28654" y="0"/>
                  </a:moveTo>
                  <a:lnTo>
                    <a:pt x="1" y="8073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" name="Google Shape;257;p18"/>
            <p:cNvSpPr/>
            <p:nvPr/>
          </p:nvSpPr>
          <p:spPr>
            <a:xfrm>
              <a:off x="7121150" y="2763543"/>
              <a:ext cx="167835" cy="47546"/>
            </a:xfrm>
            <a:custGeom>
              <a:avLst/>
              <a:gdLst/>
              <a:ahLst/>
              <a:cxnLst/>
              <a:rect l="l" t="t" r="r" b="b"/>
              <a:pathLst>
                <a:path w="11543" h="3270" extrusionOk="0">
                  <a:moveTo>
                    <a:pt x="11542" y="1"/>
                  </a:moveTo>
                  <a:lnTo>
                    <a:pt x="1" y="3270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18"/>
            <p:cNvSpPr/>
            <p:nvPr/>
          </p:nvSpPr>
          <p:spPr>
            <a:xfrm>
              <a:off x="7121150" y="2763543"/>
              <a:ext cx="167835" cy="47546"/>
            </a:xfrm>
            <a:custGeom>
              <a:avLst/>
              <a:gdLst/>
              <a:ahLst/>
              <a:cxnLst/>
              <a:rect l="l" t="t" r="r" b="b"/>
              <a:pathLst>
                <a:path w="11543" h="3270" fill="none" extrusionOk="0">
                  <a:moveTo>
                    <a:pt x="11542" y="1"/>
                  </a:moveTo>
                  <a:lnTo>
                    <a:pt x="1" y="3270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18"/>
            <p:cNvSpPr/>
            <p:nvPr/>
          </p:nvSpPr>
          <p:spPr>
            <a:xfrm>
              <a:off x="7334553" y="2691279"/>
              <a:ext cx="211484" cy="59672"/>
            </a:xfrm>
            <a:custGeom>
              <a:avLst/>
              <a:gdLst/>
              <a:ahLst/>
              <a:cxnLst/>
              <a:rect l="l" t="t" r="r" b="b"/>
              <a:pathLst>
                <a:path w="14545" h="4104" extrusionOk="0">
                  <a:moveTo>
                    <a:pt x="14544" y="0"/>
                  </a:moveTo>
                  <a:lnTo>
                    <a:pt x="1" y="4103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" name="Google Shape;260;p18"/>
            <p:cNvSpPr/>
            <p:nvPr/>
          </p:nvSpPr>
          <p:spPr>
            <a:xfrm>
              <a:off x="7334553" y="2691279"/>
              <a:ext cx="211484" cy="59672"/>
            </a:xfrm>
            <a:custGeom>
              <a:avLst/>
              <a:gdLst/>
              <a:ahLst/>
              <a:cxnLst/>
              <a:rect l="l" t="t" r="r" b="b"/>
              <a:pathLst>
                <a:path w="14545" h="4104" fill="none" extrusionOk="0">
                  <a:moveTo>
                    <a:pt x="14544" y="0"/>
                  </a:moveTo>
                  <a:lnTo>
                    <a:pt x="1" y="4103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18"/>
            <p:cNvSpPr/>
            <p:nvPr/>
          </p:nvSpPr>
          <p:spPr>
            <a:xfrm>
              <a:off x="7585310" y="2659756"/>
              <a:ext cx="72278" cy="20385"/>
            </a:xfrm>
            <a:custGeom>
              <a:avLst/>
              <a:gdLst/>
              <a:ahLst/>
              <a:cxnLst/>
              <a:rect l="l" t="t" r="r" b="b"/>
              <a:pathLst>
                <a:path w="4971" h="1402" extrusionOk="0">
                  <a:moveTo>
                    <a:pt x="4971" y="0"/>
                  </a:moveTo>
                  <a:lnTo>
                    <a:pt x="0" y="1401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18"/>
            <p:cNvSpPr/>
            <p:nvPr/>
          </p:nvSpPr>
          <p:spPr>
            <a:xfrm>
              <a:off x="7585310" y="2659756"/>
              <a:ext cx="72278" cy="20385"/>
            </a:xfrm>
            <a:custGeom>
              <a:avLst/>
              <a:gdLst/>
              <a:ahLst/>
              <a:cxnLst/>
              <a:rect l="l" t="t" r="r" b="b"/>
              <a:pathLst>
                <a:path w="4971" h="1402" fill="none" extrusionOk="0">
                  <a:moveTo>
                    <a:pt x="4971" y="0"/>
                  </a:moveTo>
                  <a:lnTo>
                    <a:pt x="0" y="1401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" name="Google Shape;263;p18"/>
            <p:cNvSpPr/>
            <p:nvPr/>
          </p:nvSpPr>
          <p:spPr>
            <a:xfrm>
              <a:off x="7146856" y="2765971"/>
              <a:ext cx="327397" cy="92169"/>
            </a:xfrm>
            <a:custGeom>
              <a:avLst/>
              <a:gdLst/>
              <a:ahLst/>
              <a:cxnLst/>
              <a:rect l="l" t="t" r="r" b="b"/>
              <a:pathLst>
                <a:path w="22517" h="6339" extrusionOk="0">
                  <a:moveTo>
                    <a:pt x="22517" y="0"/>
                  </a:moveTo>
                  <a:lnTo>
                    <a:pt x="1" y="6338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18"/>
            <p:cNvSpPr/>
            <p:nvPr/>
          </p:nvSpPr>
          <p:spPr>
            <a:xfrm>
              <a:off x="7146856" y="2765971"/>
              <a:ext cx="327397" cy="92169"/>
            </a:xfrm>
            <a:custGeom>
              <a:avLst/>
              <a:gdLst/>
              <a:ahLst/>
              <a:cxnLst/>
              <a:rect l="l" t="t" r="r" b="b"/>
              <a:pathLst>
                <a:path w="22517" h="6339" fill="none" extrusionOk="0">
                  <a:moveTo>
                    <a:pt x="22517" y="0"/>
                  </a:moveTo>
                  <a:lnTo>
                    <a:pt x="1" y="6338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" name="Google Shape;265;p18"/>
            <p:cNvSpPr/>
            <p:nvPr/>
          </p:nvSpPr>
          <p:spPr>
            <a:xfrm>
              <a:off x="7546023" y="2707287"/>
              <a:ext cx="137752" cy="38327"/>
            </a:xfrm>
            <a:custGeom>
              <a:avLst/>
              <a:gdLst/>
              <a:ahLst/>
              <a:cxnLst/>
              <a:rect l="l" t="t" r="r" b="b"/>
              <a:pathLst>
                <a:path w="9474" h="2636" extrusionOk="0">
                  <a:moveTo>
                    <a:pt x="9474" y="0"/>
                  </a:moveTo>
                  <a:lnTo>
                    <a:pt x="0" y="2635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" name="Google Shape;266;p18"/>
            <p:cNvSpPr/>
            <p:nvPr/>
          </p:nvSpPr>
          <p:spPr>
            <a:xfrm>
              <a:off x="7546023" y="2707287"/>
              <a:ext cx="137752" cy="38327"/>
            </a:xfrm>
            <a:custGeom>
              <a:avLst/>
              <a:gdLst/>
              <a:ahLst/>
              <a:cxnLst/>
              <a:rect l="l" t="t" r="r" b="b"/>
              <a:pathLst>
                <a:path w="9474" h="2636" fill="none" extrusionOk="0">
                  <a:moveTo>
                    <a:pt x="9474" y="0"/>
                  </a:moveTo>
                  <a:lnTo>
                    <a:pt x="0" y="2635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" name="Google Shape;267;p18"/>
            <p:cNvSpPr/>
            <p:nvPr/>
          </p:nvSpPr>
          <p:spPr>
            <a:xfrm>
              <a:off x="7738082" y="2559183"/>
              <a:ext cx="144557" cy="106578"/>
            </a:xfrm>
            <a:custGeom>
              <a:avLst/>
              <a:gdLst/>
              <a:ahLst/>
              <a:cxnLst/>
              <a:rect l="l" t="t" r="r" b="b"/>
              <a:pathLst>
                <a:path w="9942" h="7330" extrusionOk="0">
                  <a:moveTo>
                    <a:pt x="4251" y="1"/>
                  </a:moveTo>
                  <a:cubicBezTo>
                    <a:pt x="3837" y="1"/>
                    <a:pt x="3418" y="48"/>
                    <a:pt x="3003" y="146"/>
                  </a:cubicBezTo>
                  <a:cubicBezTo>
                    <a:pt x="868" y="779"/>
                    <a:pt x="1" y="2814"/>
                    <a:pt x="1068" y="4782"/>
                  </a:cubicBezTo>
                  <a:cubicBezTo>
                    <a:pt x="2049" y="6389"/>
                    <a:pt x="3808" y="7329"/>
                    <a:pt x="5656" y="7329"/>
                  </a:cubicBezTo>
                  <a:cubicBezTo>
                    <a:pt x="6071" y="7329"/>
                    <a:pt x="6490" y="7282"/>
                    <a:pt x="6906" y="7184"/>
                  </a:cubicBezTo>
                  <a:cubicBezTo>
                    <a:pt x="9074" y="6584"/>
                    <a:pt x="9941" y="4515"/>
                    <a:pt x="8841" y="2581"/>
                  </a:cubicBezTo>
                  <a:cubicBezTo>
                    <a:pt x="7859" y="945"/>
                    <a:pt x="6099" y="1"/>
                    <a:pt x="4251" y="1"/>
                  </a:cubicBezTo>
                  <a:close/>
                </a:path>
              </a:pathLst>
            </a:custGeom>
            <a:solidFill>
              <a:srgbClr val="FFFFFF"/>
            </a:solidFill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Google Shape;268;p18"/>
            <p:cNvSpPr/>
            <p:nvPr/>
          </p:nvSpPr>
          <p:spPr>
            <a:xfrm>
              <a:off x="7680373" y="2822720"/>
              <a:ext cx="67437" cy="18931"/>
            </a:xfrm>
            <a:custGeom>
              <a:avLst/>
              <a:gdLst/>
              <a:ahLst/>
              <a:cxnLst/>
              <a:rect l="l" t="t" r="r" b="b"/>
              <a:pathLst>
                <a:path w="4638" h="1302" extrusionOk="0">
                  <a:moveTo>
                    <a:pt x="0" y="1301"/>
                  </a:moveTo>
                  <a:lnTo>
                    <a:pt x="4637" y="0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" name="Google Shape;269;p18"/>
            <p:cNvSpPr/>
            <p:nvPr/>
          </p:nvSpPr>
          <p:spPr>
            <a:xfrm>
              <a:off x="7680373" y="2822720"/>
              <a:ext cx="67437" cy="18931"/>
            </a:xfrm>
            <a:custGeom>
              <a:avLst/>
              <a:gdLst/>
              <a:ahLst/>
              <a:cxnLst/>
              <a:rect l="l" t="t" r="r" b="b"/>
              <a:pathLst>
                <a:path w="4638" h="1302" fill="none" extrusionOk="0">
                  <a:moveTo>
                    <a:pt x="0" y="1301"/>
                  </a:moveTo>
                  <a:lnTo>
                    <a:pt x="4637" y="0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18"/>
            <p:cNvSpPr/>
            <p:nvPr/>
          </p:nvSpPr>
          <p:spPr>
            <a:xfrm>
              <a:off x="7211370" y="2856671"/>
              <a:ext cx="416629" cy="117381"/>
            </a:xfrm>
            <a:custGeom>
              <a:avLst/>
              <a:gdLst/>
              <a:ahLst/>
              <a:cxnLst/>
              <a:rect l="l" t="t" r="r" b="b"/>
              <a:pathLst>
                <a:path w="28654" h="8073" extrusionOk="0">
                  <a:moveTo>
                    <a:pt x="0" y="8073"/>
                  </a:moveTo>
                  <a:lnTo>
                    <a:pt x="28654" y="0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" name="Google Shape;271;p18"/>
            <p:cNvSpPr/>
            <p:nvPr/>
          </p:nvSpPr>
          <p:spPr>
            <a:xfrm>
              <a:off x="7211370" y="2856671"/>
              <a:ext cx="416629" cy="117381"/>
            </a:xfrm>
            <a:custGeom>
              <a:avLst/>
              <a:gdLst/>
              <a:ahLst/>
              <a:cxnLst/>
              <a:rect l="l" t="t" r="r" b="b"/>
              <a:pathLst>
                <a:path w="28654" h="8073" fill="none" extrusionOk="0">
                  <a:moveTo>
                    <a:pt x="0" y="8073"/>
                  </a:moveTo>
                  <a:lnTo>
                    <a:pt x="28654" y="0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18"/>
            <p:cNvSpPr/>
            <p:nvPr/>
          </p:nvSpPr>
          <p:spPr>
            <a:xfrm>
              <a:off x="7606160" y="2869757"/>
              <a:ext cx="167835" cy="47546"/>
            </a:xfrm>
            <a:custGeom>
              <a:avLst/>
              <a:gdLst/>
              <a:ahLst/>
              <a:cxnLst/>
              <a:rect l="l" t="t" r="r" b="b"/>
              <a:pathLst>
                <a:path w="11543" h="3270" extrusionOk="0">
                  <a:moveTo>
                    <a:pt x="1" y="3270"/>
                  </a:moveTo>
                  <a:lnTo>
                    <a:pt x="11542" y="1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Google Shape;273;p18"/>
            <p:cNvSpPr/>
            <p:nvPr/>
          </p:nvSpPr>
          <p:spPr>
            <a:xfrm>
              <a:off x="7606160" y="2869757"/>
              <a:ext cx="167835" cy="47546"/>
            </a:xfrm>
            <a:custGeom>
              <a:avLst/>
              <a:gdLst/>
              <a:ahLst/>
              <a:cxnLst/>
              <a:rect l="l" t="t" r="r" b="b"/>
              <a:pathLst>
                <a:path w="11543" h="3270" fill="none" extrusionOk="0">
                  <a:moveTo>
                    <a:pt x="1" y="3270"/>
                  </a:moveTo>
                  <a:lnTo>
                    <a:pt x="11542" y="1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18"/>
            <p:cNvSpPr/>
            <p:nvPr/>
          </p:nvSpPr>
          <p:spPr>
            <a:xfrm>
              <a:off x="7348628" y="2929909"/>
              <a:ext cx="211964" cy="59658"/>
            </a:xfrm>
            <a:custGeom>
              <a:avLst/>
              <a:gdLst/>
              <a:ahLst/>
              <a:cxnLst/>
              <a:rect l="l" t="t" r="r" b="b"/>
              <a:pathLst>
                <a:path w="14578" h="4103" extrusionOk="0">
                  <a:moveTo>
                    <a:pt x="0" y="4103"/>
                  </a:moveTo>
                  <a:lnTo>
                    <a:pt x="14577" y="0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18"/>
            <p:cNvSpPr/>
            <p:nvPr/>
          </p:nvSpPr>
          <p:spPr>
            <a:xfrm>
              <a:off x="7348628" y="2929909"/>
              <a:ext cx="211964" cy="59658"/>
            </a:xfrm>
            <a:custGeom>
              <a:avLst/>
              <a:gdLst/>
              <a:ahLst/>
              <a:cxnLst/>
              <a:rect l="l" t="t" r="r" b="b"/>
              <a:pathLst>
                <a:path w="14578" h="4103" fill="none" extrusionOk="0">
                  <a:moveTo>
                    <a:pt x="0" y="4103"/>
                  </a:moveTo>
                  <a:lnTo>
                    <a:pt x="14577" y="0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18"/>
            <p:cNvSpPr/>
            <p:nvPr/>
          </p:nvSpPr>
          <p:spPr>
            <a:xfrm>
              <a:off x="7237557" y="3000719"/>
              <a:ext cx="71799" cy="20385"/>
            </a:xfrm>
            <a:custGeom>
              <a:avLst/>
              <a:gdLst/>
              <a:ahLst/>
              <a:cxnLst/>
              <a:rect l="l" t="t" r="r" b="b"/>
              <a:pathLst>
                <a:path w="4938" h="1402" extrusionOk="0">
                  <a:moveTo>
                    <a:pt x="0" y="1401"/>
                  </a:moveTo>
                  <a:lnTo>
                    <a:pt x="4937" y="0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" name="Google Shape;277;p18"/>
            <p:cNvSpPr/>
            <p:nvPr/>
          </p:nvSpPr>
          <p:spPr>
            <a:xfrm>
              <a:off x="7237557" y="3000719"/>
              <a:ext cx="71799" cy="20385"/>
            </a:xfrm>
            <a:custGeom>
              <a:avLst/>
              <a:gdLst/>
              <a:ahLst/>
              <a:cxnLst/>
              <a:rect l="l" t="t" r="r" b="b"/>
              <a:pathLst>
                <a:path w="4938" h="1402" fill="none" extrusionOk="0">
                  <a:moveTo>
                    <a:pt x="0" y="1401"/>
                  </a:moveTo>
                  <a:lnTo>
                    <a:pt x="4937" y="0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" name="Google Shape;278;p18"/>
            <p:cNvSpPr/>
            <p:nvPr/>
          </p:nvSpPr>
          <p:spPr>
            <a:xfrm>
              <a:off x="7473265" y="2916809"/>
              <a:ext cx="326917" cy="92169"/>
            </a:xfrm>
            <a:custGeom>
              <a:avLst/>
              <a:gdLst/>
              <a:ahLst/>
              <a:cxnLst/>
              <a:rect l="l" t="t" r="r" b="b"/>
              <a:pathLst>
                <a:path w="22484" h="6339" extrusionOk="0">
                  <a:moveTo>
                    <a:pt x="1" y="6338"/>
                  </a:moveTo>
                  <a:lnTo>
                    <a:pt x="22484" y="0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" name="Google Shape;279;p18"/>
            <p:cNvSpPr/>
            <p:nvPr/>
          </p:nvSpPr>
          <p:spPr>
            <a:xfrm>
              <a:off x="7473265" y="2916809"/>
              <a:ext cx="326917" cy="92169"/>
            </a:xfrm>
            <a:custGeom>
              <a:avLst/>
              <a:gdLst/>
              <a:ahLst/>
              <a:cxnLst/>
              <a:rect l="l" t="t" r="r" b="b"/>
              <a:pathLst>
                <a:path w="22484" h="6339" fill="none" extrusionOk="0">
                  <a:moveTo>
                    <a:pt x="1" y="6338"/>
                  </a:moveTo>
                  <a:lnTo>
                    <a:pt x="22484" y="0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Google Shape;280;p18"/>
            <p:cNvSpPr/>
            <p:nvPr/>
          </p:nvSpPr>
          <p:spPr>
            <a:xfrm>
              <a:off x="7263743" y="3029334"/>
              <a:ext cx="137272" cy="38807"/>
            </a:xfrm>
            <a:custGeom>
              <a:avLst/>
              <a:gdLst/>
              <a:ahLst/>
              <a:cxnLst/>
              <a:rect l="l" t="t" r="r" b="b"/>
              <a:pathLst>
                <a:path w="9441" h="2669" extrusionOk="0">
                  <a:moveTo>
                    <a:pt x="1" y="2669"/>
                  </a:moveTo>
                  <a:lnTo>
                    <a:pt x="9441" y="0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18"/>
            <p:cNvSpPr/>
            <p:nvPr/>
          </p:nvSpPr>
          <p:spPr>
            <a:xfrm>
              <a:off x="7263743" y="3029334"/>
              <a:ext cx="137272" cy="38807"/>
            </a:xfrm>
            <a:custGeom>
              <a:avLst/>
              <a:gdLst/>
              <a:ahLst/>
              <a:cxnLst/>
              <a:rect l="l" t="t" r="r" b="b"/>
              <a:pathLst>
                <a:path w="9441" h="2669" fill="none" extrusionOk="0">
                  <a:moveTo>
                    <a:pt x="1" y="2669"/>
                  </a:moveTo>
                  <a:lnTo>
                    <a:pt x="9441" y="0"/>
                  </a:lnTo>
                </a:path>
              </a:pathLst>
            </a:custGeom>
            <a:noFill/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18"/>
            <p:cNvSpPr/>
            <p:nvPr/>
          </p:nvSpPr>
          <p:spPr>
            <a:xfrm>
              <a:off x="7855943" y="2768893"/>
              <a:ext cx="141634" cy="106956"/>
            </a:xfrm>
            <a:custGeom>
              <a:avLst/>
              <a:gdLst/>
              <a:ahLst/>
              <a:cxnLst/>
              <a:rect l="l" t="t" r="r" b="b"/>
              <a:pathLst>
                <a:path w="9741" h="7356" extrusionOk="0">
                  <a:moveTo>
                    <a:pt x="4167" y="0"/>
                  </a:moveTo>
                  <a:cubicBezTo>
                    <a:pt x="2583" y="0"/>
                    <a:pt x="1198" y="757"/>
                    <a:pt x="701" y="2034"/>
                  </a:cubicBezTo>
                  <a:cubicBezTo>
                    <a:pt x="1" y="3869"/>
                    <a:pt x="1268" y="6070"/>
                    <a:pt x="3570" y="6971"/>
                  </a:cubicBezTo>
                  <a:cubicBezTo>
                    <a:pt x="4235" y="7232"/>
                    <a:pt x="4912" y="7355"/>
                    <a:pt x="5556" y="7355"/>
                  </a:cubicBezTo>
                  <a:cubicBezTo>
                    <a:pt x="7138" y="7355"/>
                    <a:pt x="8519" y="6607"/>
                    <a:pt x="9040" y="5303"/>
                  </a:cubicBezTo>
                  <a:cubicBezTo>
                    <a:pt x="9741" y="3502"/>
                    <a:pt x="8473" y="1300"/>
                    <a:pt x="6172" y="400"/>
                  </a:cubicBezTo>
                  <a:cubicBezTo>
                    <a:pt x="5502" y="128"/>
                    <a:pt x="4817" y="0"/>
                    <a:pt x="4167" y="0"/>
                  </a:cubicBezTo>
                  <a:close/>
                </a:path>
              </a:pathLst>
            </a:custGeom>
            <a:solidFill>
              <a:srgbClr val="FFFFFF"/>
            </a:solidFill>
            <a:ln w="1000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" name="Google Shape;283;p18"/>
            <p:cNvSpPr/>
            <p:nvPr/>
          </p:nvSpPr>
          <p:spPr>
            <a:xfrm>
              <a:off x="6821902" y="1688891"/>
              <a:ext cx="428276" cy="242862"/>
            </a:xfrm>
            <a:custGeom>
              <a:avLst/>
              <a:gdLst/>
              <a:ahLst/>
              <a:cxnLst/>
              <a:rect l="l" t="t" r="r" b="b"/>
              <a:pathLst>
                <a:path w="29455" h="16703" extrusionOk="0">
                  <a:moveTo>
                    <a:pt x="10837" y="2568"/>
                  </a:moveTo>
                  <a:cubicBezTo>
                    <a:pt x="11426" y="2568"/>
                    <a:pt x="11987" y="2889"/>
                    <a:pt x="12309" y="3427"/>
                  </a:cubicBezTo>
                  <a:cubicBezTo>
                    <a:pt x="12676" y="3994"/>
                    <a:pt x="12342" y="4794"/>
                    <a:pt x="11675" y="4928"/>
                  </a:cubicBezTo>
                  <a:cubicBezTo>
                    <a:pt x="11542" y="4958"/>
                    <a:pt x="11406" y="4973"/>
                    <a:pt x="11270" y="4973"/>
                  </a:cubicBezTo>
                  <a:cubicBezTo>
                    <a:pt x="10663" y="4973"/>
                    <a:pt x="10068" y="4673"/>
                    <a:pt x="9741" y="4127"/>
                  </a:cubicBezTo>
                  <a:cubicBezTo>
                    <a:pt x="9374" y="3527"/>
                    <a:pt x="9707" y="2760"/>
                    <a:pt x="10408" y="2626"/>
                  </a:cubicBezTo>
                  <a:cubicBezTo>
                    <a:pt x="10550" y="2587"/>
                    <a:pt x="10695" y="2568"/>
                    <a:pt x="10837" y="2568"/>
                  </a:cubicBezTo>
                  <a:close/>
                  <a:moveTo>
                    <a:pt x="10348" y="1"/>
                  </a:moveTo>
                  <a:cubicBezTo>
                    <a:pt x="9914" y="1"/>
                    <a:pt x="9475" y="52"/>
                    <a:pt x="9040" y="158"/>
                  </a:cubicBezTo>
                  <a:cubicBezTo>
                    <a:pt x="6838" y="792"/>
                    <a:pt x="5938" y="2893"/>
                    <a:pt x="7039" y="4894"/>
                  </a:cubicBezTo>
                  <a:cubicBezTo>
                    <a:pt x="7572" y="5795"/>
                    <a:pt x="8406" y="6529"/>
                    <a:pt x="9374" y="6963"/>
                  </a:cubicBezTo>
                  <a:cubicBezTo>
                    <a:pt x="9374" y="6963"/>
                    <a:pt x="10975" y="7696"/>
                    <a:pt x="11275" y="8264"/>
                  </a:cubicBezTo>
                  <a:cubicBezTo>
                    <a:pt x="11442" y="8564"/>
                    <a:pt x="11008" y="8931"/>
                    <a:pt x="10541" y="9198"/>
                  </a:cubicBezTo>
                  <a:lnTo>
                    <a:pt x="2068" y="11599"/>
                  </a:lnTo>
                  <a:cubicBezTo>
                    <a:pt x="667" y="11866"/>
                    <a:pt x="0" y="13467"/>
                    <a:pt x="767" y="14668"/>
                  </a:cubicBezTo>
                  <a:lnTo>
                    <a:pt x="1902" y="16703"/>
                  </a:lnTo>
                  <a:lnTo>
                    <a:pt x="29455" y="8964"/>
                  </a:lnTo>
                  <a:lnTo>
                    <a:pt x="28320" y="6896"/>
                  </a:lnTo>
                  <a:cubicBezTo>
                    <a:pt x="27653" y="5828"/>
                    <a:pt x="26517" y="5209"/>
                    <a:pt x="25320" y="5209"/>
                  </a:cubicBezTo>
                  <a:cubicBezTo>
                    <a:pt x="25021" y="5209"/>
                    <a:pt x="24718" y="5248"/>
                    <a:pt x="24418" y="5328"/>
                  </a:cubicBezTo>
                  <a:lnTo>
                    <a:pt x="16545" y="7530"/>
                  </a:lnTo>
                  <a:cubicBezTo>
                    <a:pt x="16454" y="7535"/>
                    <a:pt x="16362" y="7537"/>
                    <a:pt x="16270" y="7537"/>
                  </a:cubicBezTo>
                  <a:cubicBezTo>
                    <a:pt x="15754" y="7537"/>
                    <a:pt x="15253" y="7451"/>
                    <a:pt x="15111" y="7196"/>
                  </a:cubicBezTo>
                  <a:cubicBezTo>
                    <a:pt x="14677" y="6429"/>
                    <a:pt x="15211" y="5695"/>
                    <a:pt x="15378" y="4995"/>
                  </a:cubicBezTo>
                  <a:cubicBezTo>
                    <a:pt x="15578" y="4194"/>
                    <a:pt x="15445" y="3360"/>
                    <a:pt x="15044" y="2660"/>
                  </a:cubicBezTo>
                  <a:cubicBezTo>
                    <a:pt x="14040" y="977"/>
                    <a:pt x="12241" y="1"/>
                    <a:pt x="10348" y="1"/>
                  </a:cubicBezTo>
                  <a:close/>
                </a:path>
              </a:pathLst>
            </a:custGeom>
            <a:solidFill>
              <a:srgbClr val="F78A8A"/>
            </a:solidFill>
            <a:ln w="10850" cap="flat" cmpd="sng">
              <a:solidFill>
                <a:srgbClr val="263238"/>
              </a:solidFill>
              <a:prstDash val="solid"/>
              <a:miter lim="3335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" name="Google Shape;284;p18"/>
            <p:cNvSpPr/>
            <p:nvPr/>
          </p:nvSpPr>
          <p:spPr>
            <a:xfrm>
              <a:off x="7423800" y="1890517"/>
              <a:ext cx="100413" cy="114473"/>
            </a:xfrm>
            <a:custGeom>
              <a:avLst/>
              <a:gdLst/>
              <a:ahLst/>
              <a:cxnLst/>
              <a:rect l="l" t="t" r="r" b="b"/>
              <a:pathLst>
                <a:path w="6906" h="7873" fill="none" extrusionOk="0">
                  <a:moveTo>
                    <a:pt x="0" y="5504"/>
                  </a:moveTo>
                  <a:lnTo>
                    <a:pt x="3403" y="7873"/>
                  </a:lnTo>
                  <a:lnTo>
                    <a:pt x="6905" y="1"/>
                  </a:lnTo>
                </a:path>
              </a:pathLst>
            </a:custGeom>
            <a:noFill/>
            <a:ln w="62550" cap="rnd" cmpd="sng">
              <a:solidFill>
                <a:srgbClr val="F78A8A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18"/>
            <p:cNvSpPr/>
            <p:nvPr/>
          </p:nvSpPr>
          <p:spPr>
            <a:xfrm>
              <a:off x="7538753" y="2097131"/>
              <a:ext cx="100413" cy="114488"/>
            </a:xfrm>
            <a:custGeom>
              <a:avLst/>
              <a:gdLst/>
              <a:ahLst/>
              <a:cxnLst/>
              <a:rect l="l" t="t" r="r" b="b"/>
              <a:pathLst>
                <a:path w="6906" h="7874" fill="none" extrusionOk="0">
                  <a:moveTo>
                    <a:pt x="0" y="5505"/>
                  </a:moveTo>
                  <a:lnTo>
                    <a:pt x="3403" y="7873"/>
                  </a:lnTo>
                  <a:lnTo>
                    <a:pt x="6905" y="1"/>
                  </a:lnTo>
                </a:path>
              </a:pathLst>
            </a:custGeom>
            <a:noFill/>
            <a:ln w="62550" cap="rnd" cmpd="sng">
              <a:solidFill>
                <a:srgbClr val="F78A8A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18"/>
            <p:cNvSpPr/>
            <p:nvPr/>
          </p:nvSpPr>
          <p:spPr>
            <a:xfrm>
              <a:off x="8159567" y="2043304"/>
              <a:ext cx="202746" cy="130424"/>
            </a:xfrm>
            <a:custGeom>
              <a:avLst/>
              <a:gdLst/>
              <a:ahLst/>
              <a:cxnLst/>
              <a:rect l="l" t="t" r="r" b="b"/>
              <a:pathLst>
                <a:path w="13944" h="8970" extrusionOk="0">
                  <a:moveTo>
                    <a:pt x="2369" y="0"/>
                  </a:moveTo>
                  <a:cubicBezTo>
                    <a:pt x="2369" y="0"/>
                    <a:pt x="0" y="0"/>
                    <a:pt x="100" y="1368"/>
                  </a:cubicBezTo>
                  <a:cubicBezTo>
                    <a:pt x="200" y="2735"/>
                    <a:pt x="8840" y="7939"/>
                    <a:pt x="9507" y="8373"/>
                  </a:cubicBezTo>
                  <a:cubicBezTo>
                    <a:pt x="9852" y="8602"/>
                    <a:pt x="10656" y="8969"/>
                    <a:pt x="11413" y="8969"/>
                  </a:cubicBezTo>
                  <a:cubicBezTo>
                    <a:pt x="12194" y="8969"/>
                    <a:pt x="12924" y="8578"/>
                    <a:pt x="13043" y="7239"/>
                  </a:cubicBezTo>
                  <a:cubicBezTo>
                    <a:pt x="13043" y="7239"/>
                    <a:pt x="13944" y="5337"/>
                    <a:pt x="13376" y="3836"/>
                  </a:cubicBezTo>
                  <a:cubicBezTo>
                    <a:pt x="12809" y="2368"/>
                    <a:pt x="2369" y="0"/>
                    <a:pt x="2369" y="0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18"/>
            <p:cNvSpPr/>
            <p:nvPr/>
          </p:nvSpPr>
          <p:spPr>
            <a:xfrm>
              <a:off x="8168539" y="2002664"/>
              <a:ext cx="38080" cy="29981"/>
            </a:xfrm>
            <a:custGeom>
              <a:avLst/>
              <a:gdLst/>
              <a:ahLst/>
              <a:cxnLst/>
              <a:rect l="l" t="t" r="r" b="b"/>
              <a:pathLst>
                <a:path w="2619" h="2062" extrusionOk="0">
                  <a:moveTo>
                    <a:pt x="511" y="0"/>
                  </a:moveTo>
                  <a:cubicBezTo>
                    <a:pt x="1" y="0"/>
                    <a:pt x="852" y="1704"/>
                    <a:pt x="1185" y="1794"/>
                  </a:cubicBezTo>
                  <a:cubicBezTo>
                    <a:pt x="1551" y="1861"/>
                    <a:pt x="2419" y="2061"/>
                    <a:pt x="2419" y="2061"/>
                  </a:cubicBezTo>
                  <a:lnTo>
                    <a:pt x="2619" y="894"/>
                  </a:lnTo>
                  <a:cubicBezTo>
                    <a:pt x="1985" y="627"/>
                    <a:pt x="1351" y="360"/>
                    <a:pt x="718" y="60"/>
                  </a:cubicBezTo>
                  <a:cubicBezTo>
                    <a:pt x="632" y="19"/>
                    <a:pt x="564" y="0"/>
                    <a:pt x="511" y="0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18"/>
            <p:cNvSpPr/>
            <p:nvPr/>
          </p:nvSpPr>
          <p:spPr>
            <a:xfrm>
              <a:off x="7677944" y="1827123"/>
              <a:ext cx="910378" cy="587227"/>
            </a:xfrm>
            <a:custGeom>
              <a:avLst/>
              <a:gdLst/>
              <a:ahLst/>
              <a:cxnLst/>
              <a:rect l="l" t="t" r="r" b="b"/>
              <a:pathLst>
                <a:path w="62612" h="40387" extrusionOk="0">
                  <a:moveTo>
                    <a:pt x="57473" y="1"/>
                  </a:moveTo>
                  <a:cubicBezTo>
                    <a:pt x="56638" y="1"/>
                    <a:pt x="55794" y="234"/>
                    <a:pt x="55040" y="725"/>
                  </a:cubicBezTo>
                  <a:lnTo>
                    <a:pt x="5204" y="33114"/>
                  </a:lnTo>
                  <a:lnTo>
                    <a:pt x="1" y="39486"/>
                  </a:lnTo>
                  <a:lnTo>
                    <a:pt x="434" y="40386"/>
                  </a:lnTo>
                  <a:lnTo>
                    <a:pt x="7806" y="38585"/>
                  </a:lnTo>
                  <a:lnTo>
                    <a:pt x="59743" y="8363"/>
                  </a:lnTo>
                  <a:cubicBezTo>
                    <a:pt x="61911" y="7096"/>
                    <a:pt x="62612" y="4260"/>
                    <a:pt x="61278" y="2092"/>
                  </a:cubicBezTo>
                  <a:cubicBezTo>
                    <a:pt x="60422" y="745"/>
                    <a:pt x="58963" y="1"/>
                    <a:pt x="57473" y="1"/>
                  </a:cubicBezTo>
                  <a:close/>
                </a:path>
              </a:pathLst>
            </a:custGeom>
            <a:solidFill>
              <a:srgbClr val="F78A8A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18"/>
            <p:cNvSpPr/>
            <p:nvPr/>
          </p:nvSpPr>
          <p:spPr>
            <a:xfrm>
              <a:off x="8108154" y="2137392"/>
              <a:ext cx="24747" cy="16023"/>
            </a:xfrm>
            <a:custGeom>
              <a:avLst/>
              <a:gdLst/>
              <a:ahLst/>
              <a:cxnLst/>
              <a:rect l="l" t="t" r="r" b="b"/>
              <a:pathLst>
                <a:path w="1702" h="1102" extrusionOk="0">
                  <a:moveTo>
                    <a:pt x="1702" y="0"/>
                  </a:moveTo>
                  <a:lnTo>
                    <a:pt x="0" y="1101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" name="Google Shape;290;p18"/>
            <p:cNvSpPr/>
            <p:nvPr/>
          </p:nvSpPr>
          <p:spPr>
            <a:xfrm>
              <a:off x="8108154" y="2137392"/>
              <a:ext cx="24747" cy="16023"/>
            </a:xfrm>
            <a:custGeom>
              <a:avLst/>
              <a:gdLst/>
              <a:ahLst/>
              <a:cxnLst/>
              <a:rect l="l" t="t" r="r" b="b"/>
              <a:pathLst>
                <a:path w="1702" h="1102" fill="none" extrusionOk="0">
                  <a:moveTo>
                    <a:pt x="1702" y="0"/>
                  </a:moveTo>
                  <a:lnTo>
                    <a:pt x="0" y="1101"/>
                  </a:lnTo>
                </a:path>
              </a:pathLst>
            </a:custGeom>
            <a:noFill/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" name="Google Shape;291;p18"/>
            <p:cNvSpPr/>
            <p:nvPr/>
          </p:nvSpPr>
          <p:spPr>
            <a:xfrm>
              <a:off x="8162955" y="2001109"/>
              <a:ext cx="181895" cy="117381"/>
            </a:xfrm>
            <a:custGeom>
              <a:avLst/>
              <a:gdLst/>
              <a:ahLst/>
              <a:cxnLst/>
              <a:rect l="l" t="t" r="r" b="b"/>
              <a:pathLst>
                <a:path w="12510" h="8073" extrusionOk="0">
                  <a:moveTo>
                    <a:pt x="12510" y="0"/>
                  </a:moveTo>
                  <a:lnTo>
                    <a:pt x="1" y="8072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" name="Google Shape;292;p18"/>
            <p:cNvSpPr/>
            <p:nvPr/>
          </p:nvSpPr>
          <p:spPr>
            <a:xfrm>
              <a:off x="8162955" y="2001109"/>
              <a:ext cx="181895" cy="117381"/>
            </a:xfrm>
            <a:custGeom>
              <a:avLst/>
              <a:gdLst/>
              <a:ahLst/>
              <a:cxnLst/>
              <a:rect l="l" t="t" r="r" b="b"/>
              <a:pathLst>
                <a:path w="12510" h="8073" fill="none" extrusionOk="0">
                  <a:moveTo>
                    <a:pt x="12510" y="0"/>
                  </a:moveTo>
                  <a:lnTo>
                    <a:pt x="1" y="8072"/>
                  </a:lnTo>
                </a:path>
              </a:pathLst>
            </a:custGeom>
            <a:noFill/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" name="Google Shape;293;p18"/>
            <p:cNvSpPr/>
            <p:nvPr/>
          </p:nvSpPr>
          <p:spPr>
            <a:xfrm>
              <a:off x="7665818" y="2399301"/>
              <a:ext cx="32991" cy="17579"/>
            </a:xfrm>
            <a:custGeom>
              <a:avLst/>
              <a:gdLst/>
              <a:ahLst/>
              <a:cxnLst/>
              <a:rect l="l" t="t" r="r" b="b"/>
              <a:pathLst>
                <a:path w="2269" h="1209" extrusionOk="0">
                  <a:moveTo>
                    <a:pt x="1302" y="0"/>
                  </a:moveTo>
                  <a:cubicBezTo>
                    <a:pt x="1302" y="0"/>
                    <a:pt x="1" y="534"/>
                    <a:pt x="201" y="1068"/>
                  </a:cubicBezTo>
                  <a:cubicBezTo>
                    <a:pt x="236" y="1167"/>
                    <a:pt x="322" y="1208"/>
                    <a:pt x="441" y="1208"/>
                  </a:cubicBezTo>
                  <a:cubicBezTo>
                    <a:pt x="998" y="1208"/>
                    <a:pt x="2269" y="300"/>
                    <a:pt x="2269" y="300"/>
                  </a:cubicBezTo>
                  <a:lnTo>
                    <a:pt x="1302" y="0"/>
                  </a:lnTo>
                  <a:close/>
                </a:path>
              </a:pathLst>
            </a:custGeom>
            <a:solidFill>
              <a:srgbClr val="F78A8A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" name="Google Shape;294;p18"/>
            <p:cNvSpPr/>
            <p:nvPr/>
          </p:nvSpPr>
          <p:spPr>
            <a:xfrm>
              <a:off x="7677944" y="2309080"/>
              <a:ext cx="113514" cy="105270"/>
            </a:xfrm>
            <a:custGeom>
              <a:avLst/>
              <a:gdLst/>
              <a:ahLst/>
              <a:cxnLst/>
              <a:rect l="l" t="t" r="r" b="b"/>
              <a:pathLst>
                <a:path w="7807" h="7240" extrusionOk="0">
                  <a:moveTo>
                    <a:pt x="5204" y="1"/>
                  </a:moveTo>
                  <a:lnTo>
                    <a:pt x="1" y="6339"/>
                  </a:lnTo>
                  <a:lnTo>
                    <a:pt x="434" y="7239"/>
                  </a:lnTo>
                  <a:lnTo>
                    <a:pt x="7806" y="5438"/>
                  </a:lnTo>
                  <a:cubicBezTo>
                    <a:pt x="3737" y="3837"/>
                    <a:pt x="5204" y="1"/>
                    <a:pt x="5204" y="1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18"/>
            <p:cNvSpPr/>
            <p:nvPr/>
          </p:nvSpPr>
          <p:spPr>
            <a:xfrm>
              <a:off x="8340474" y="1826658"/>
              <a:ext cx="248343" cy="199678"/>
            </a:xfrm>
            <a:custGeom>
              <a:avLst/>
              <a:gdLst/>
              <a:ahLst/>
              <a:cxnLst/>
              <a:rect l="l" t="t" r="r" b="b"/>
              <a:pathLst>
                <a:path w="17080" h="13733" extrusionOk="0">
                  <a:moveTo>
                    <a:pt x="11898" y="1"/>
                  </a:moveTo>
                  <a:cubicBezTo>
                    <a:pt x="11067" y="1"/>
                    <a:pt x="10226" y="234"/>
                    <a:pt x="9474" y="723"/>
                  </a:cubicBezTo>
                  <a:lnTo>
                    <a:pt x="401" y="6627"/>
                  </a:lnTo>
                  <a:cubicBezTo>
                    <a:pt x="167" y="7228"/>
                    <a:pt x="34" y="7895"/>
                    <a:pt x="34" y="8562"/>
                  </a:cubicBezTo>
                  <a:cubicBezTo>
                    <a:pt x="0" y="11364"/>
                    <a:pt x="2202" y="13666"/>
                    <a:pt x="4971" y="13733"/>
                  </a:cubicBezTo>
                  <a:lnTo>
                    <a:pt x="14177" y="8362"/>
                  </a:lnTo>
                  <a:cubicBezTo>
                    <a:pt x="16379" y="7094"/>
                    <a:pt x="17079" y="4259"/>
                    <a:pt x="15712" y="2124"/>
                  </a:cubicBezTo>
                  <a:cubicBezTo>
                    <a:pt x="14855" y="753"/>
                    <a:pt x="13392" y="1"/>
                    <a:pt x="11898" y="1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18"/>
            <p:cNvSpPr/>
            <p:nvPr/>
          </p:nvSpPr>
          <p:spPr>
            <a:xfrm>
              <a:off x="8370063" y="1826658"/>
              <a:ext cx="218754" cy="180281"/>
            </a:xfrm>
            <a:custGeom>
              <a:avLst/>
              <a:gdLst/>
              <a:ahLst/>
              <a:cxnLst/>
              <a:rect l="l" t="t" r="r" b="b"/>
              <a:pathLst>
                <a:path w="15045" h="12399" extrusionOk="0">
                  <a:moveTo>
                    <a:pt x="9863" y="1"/>
                  </a:moveTo>
                  <a:cubicBezTo>
                    <a:pt x="9032" y="1"/>
                    <a:pt x="8191" y="234"/>
                    <a:pt x="7439" y="723"/>
                  </a:cubicBezTo>
                  <a:lnTo>
                    <a:pt x="567" y="5193"/>
                  </a:lnTo>
                  <a:cubicBezTo>
                    <a:pt x="234" y="5894"/>
                    <a:pt x="34" y="6661"/>
                    <a:pt x="34" y="7395"/>
                  </a:cubicBezTo>
                  <a:cubicBezTo>
                    <a:pt x="0" y="10130"/>
                    <a:pt x="2202" y="12365"/>
                    <a:pt x="4937" y="12398"/>
                  </a:cubicBezTo>
                  <a:lnTo>
                    <a:pt x="5271" y="12398"/>
                  </a:lnTo>
                  <a:lnTo>
                    <a:pt x="12142" y="8395"/>
                  </a:lnTo>
                  <a:cubicBezTo>
                    <a:pt x="14344" y="7128"/>
                    <a:pt x="15044" y="4259"/>
                    <a:pt x="13677" y="2124"/>
                  </a:cubicBezTo>
                  <a:cubicBezTo>
                    <a:pt x="12820" y="753"/>
                    <a:pt x="11357" y="1"/>
                    <a:pt x="9863" y="1"/>
                  </a:cubicBezTo>
                  <a:close/>
                </a:path>
              </a:pathLst>
            </a:custGeom>
            <a:solidFill>
              <a:srgbClr val="263238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" name="Google Shape;297;p18"/>
            <p:cNvSpPr/>
            <p:nvPr/>
          </p:nvSpPr>
          <p:spPr>
            <a:xfrm>
              <a:off x="8104344" y="2045717"/>
              <a:ext cx="18379" cy="36408"/>
            </a:xfrm>
            <a:custGeom>
              <a:avLst/>
              <a:gdLst/>
              <a:ahLst/>
              <a:cxnLst/>
              <a:rect l="l" t="t" r="r" b="b"/>
              <a:pathLst>
                <a:path w="1264" h="2504" extrusionOk="0">
                  <a:moveTo>
                    <a:pt x="1263" y="1"/>
                  </a:moveTo>
                  <a:cubicBezTo>
                    <a:pt x="1263" y="1"/>
                    <a:pt x="262" y="1"/>
                    <a:pt x="262" y="468"/>
                  </a:cubicBezTo>
                  <a:cubicBezTo>
                    <a:pt x="262" y="897"/>
                    <a:pt x="1" y="2503"/>
                    <a:pt x="578" y="2503"/>
                  </a:cubicBezTo>
                  <a:cubicBezTo>
                    <a:pt x="584" y="2503"/>
                    <a:pt x="590" y="2503"/>
                    <a:pt x="596" y="2503"/>
                  </a:cubicBezTo>
                  <a:cubicBezTo>
                    <a:pt x="1163" y="2436"/>
                    <a:pt x="1096" y="1435"/>
                    <a:pt x="1163" y="1068"/>
                  </a:cubicBezTo>
                  <a:cubicBezTo>
                    <a:pt x="1196" y="701"/>
                    <a:pt x="1263" y="1"/>
                    <a:pt x="1263" y="1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" name="Google Shape;298;p18"/>
            <p:cNvSpPr/>
            <p:nvPr/>
          </p:nvSpPr>
          <p:spPr>
            <a:xfrm>
              <a:off x="8116485" y="2020505"/>
              <a:ext cx="22232" cy="50468"/>
            </a:xfrm>
            <a:custGeom>
              <a:avLst/>
              <a:gdLst/>
              <a:ahLst/>
              <a:cxnLst/>
              <a:rect l="l" t="t" r="r" b="b"/>
              <a:pathLst>
                <a:path w="1529" h="3471" extrusionOk="0">
                  <a:moveTo>
                    <a:pt x="1054" y="0"/>
                  </a:moveTo>
                  <a:cubicBezTo>
                    <a:pt x="803" y="0"/>
                    <a:pt x="528" y="67"/>
                    <a:pt x="428" y="334"/>
                  </a:cubicBezTo>
                  <a:cubicBezTo>
                    <a:pt x="230" y="894"/>
                    <a:pt x="0" y="3471"/>
                    <a:pt x="605" y="3471"/>
                  </a:cubicBezTo>
                  <a:cubicBezTo>
                    <a:pt x="613" y="3471"/>
                    <a:pt x="620" y="3470"/>
                    <a:pt x="628" y="3469"/>
                  </a:cubicBezTo>
                  <a:cubicBezTo>
                    <a:pt x="1262" y="3403"/>
                    <a:pt x="1395" y="1034"/>
                    <a:pt x="1529" y="67"/>
                  </a:cubicBezTo>
                  <a:cubicBezTo>
                    <a:pt x="1529" y="67"/>
                    <a:pt x="1304" y="0"/>
                    <a:pt x="1054" y="0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" name="Google Shape;299;p18"/>
            <p:cNvSpPr/>
            <p:nvPr/>
          </p:nvSpPr>
          <p:spPr>
            <a:xfrm>
              <a:off x="8132886" y="2016972"/>
              <a:ext cx="26201" cy="47197"/>
            </a:xfrm>
            <a:custGeom>
              <a:avLst/>
              <a:gdLst/>
              <a:ahLst/>
              <a:cxnLst/>
              <a:rect l="l" t="t" r="r" b="b"/>
              <a:pathLst>
                <a:path w="1802" h="3246" extrusionOk="0">
                  <a:moveTo>
                    <a:pt x="863" y="0"/>
                  </a:moveTo>
                  <a:cubicBezTo>
                    <a:pt x="680" y="0"/>
                    <a:pt x="511" y="81"/>
                    <a:pt x="401" y="310"/>
                  </a:cubicBezTo>
                  <a:cubicBezTo>
                    <a:pt x="67" y="1077"/>
                    <a:pt x="1" y="3245"/>
                    <a:pt x="401" y="3245"/>
                  </a:cubicBezTo>
                  <a:cubicBezTo>
                    <a:pt x="835" y="3245"/>
                    <a:pt x="1468" y="2345"/>
                    <a:pt x="1602" y="1844"/>
                  </a:cubicBezTo>
                  <a:cubicBezTo>
                    <a:pt x="1702" y="1377"/>
                    <a:pt x="1769" y="910"/>
                    <a:pt x="1802" y="443"/>
                  </a:cubicBezTo>
                  <a:cubicBezTo>
                    <a:pt x="1802" y="443"/>
                    <a:pt x="1293" y="0"/>
                    <a:pt x="863" y="0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" name="Google Shape;300;p18"/>
            <p:cNvSpPr/>
            <p:nvPr/>
          </p:nvSpPr>
          <p:spPr>
            <a:xfrm>
              <a:off x="8143079" y="2016158"/>
              <a:ext cx="37353" cy="41657"/>
            </a:xfrm>
            <a:custGeom>
              <a:avLst/>
              <a:gdLst/>
              <a:ahLst/>
              <a:cxnLst/>
              <a:rect l="l" t="t" r="r" b="b"/>
              <a:pathLst>
                <a:path w="2569" h="2865" extrusionOk="0">
                  <a:moveTo>
                    <a:pt x="1126" y="1"/>
                  </a:moveTo>
                  <a:cubicBezTo>
                    <a:pt x="1087" y="1"/>
                    <a:pt x="1056" y="11"/>
                    <a:pt x="1034" y="32"/>
                  </a:cubicBezTo>
                  <a:cubicBezTo>
                    <a:pt x="834" y="233"/>
                    <a:pt x="0" y="2367"/>
                    <a:pt x="634" y="2801"/>
                  </a:cubicBezTo>
                  <a:cubicBezTo>
                    <a:pt x="698" y="2845"/>
                    <a:pt x="763" y="2864"/>
                    <a:pt x="829" y="2864"/>
                  </a:cubicBezTo>
                  <a:cubicBezTo>
                    <a:pt x="1415" y="2864"/>
                    <a:pt x="2035" y="1300"/>
                    <a:pt x="2035" y="1300"/>
                  </a:cubicBezTo>
                  <a:lnTo>
                    <a:pt x="2569" y="933"/>
                  </a:lnTo>
                  <a:cubicBezTo>
                    <a:pt x="2569" y="933"/>
                    <a:pt x="1499" y="1"/>
                    <a:pt x="1126" y="1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18"/>
            <p:cNvSpPr/>
            <p:nvPr/>
          </p:nvSpPr>
          <p:spPr>
            <a:xfrm>
              <a:off x="7901540" y="2033431"/>
              <a:ext cx="208082" cy="246090"/>
            </a:xfrm>
            <a:custGeom>
              <a:avLst/>
              <a:gdLst/>
              <a:ahLst/>
              <a:cxnLst/>
              <a:rect l="l" t="t" r="r" b="b"/>
              <a:pathLst>
                <a:path w="14311" h="16925" extrusionOk="0">
                  <a:moveTo>
                    <a:pt x="5285" y="0"/>
                  </a:moveTo>
                  <a:cubicBezTo>
                    <a:pt x="4690" y="0"/>
                    <a:pt x="4043" y="100"/>
                    <a:pt x="3336" y="312"/>
                  </a:cubicBezTo>
                  <a:cubicBezTo>
                    <a:pt x="0" y="1280"/>
                    <a:pt x="134" y="6316"/>
                    <a:pt x="134" y="6316"/>
                  </a:cubicBezTo>
                  <a:cubicBezTo>
                    <a:pt x="134" y="6316"/>
                    <a:pt x="300" y="8551"/>
                    <a:pt x="868" y="9052"/>
                  </a:cubicBezTo>
                  <a:cubicBezTo>
                    <a:pt x="1234" y="9352"/>
                    <a:pt x="1568" y="9719"/>
                    <a:pt x="1835" y="10086"/>
                  </a:cubicBezTo>
                  <a:cubicBezTo>
                    <a:pt x="1935" y="10653"/>
                    <a:pt x="1968" y="11220"/>
                    <a:pt x="2002" y="11787"/>
                  </a:cubicBezTo>
                  <a:cubicBezTo>
                    <a:pt x="2002" y="12343"/>
                    <a:pt x="2303" y="12389"/>
                    <a:pt x="2635" y="12389"/>
                  </a:cubicBezTo>
                  <a:cubicBezTo>
                    <a:pt x="2701" y="12389"/>
                    <a:pt x="2769" y="12387"/>
                    <a:pt x="2836" y="12387"/>
                  </a:cubicBezTo>
                  <a:cubicBezTo>
                    <a:pt x="3203" y="12387"/>
                    <a:pt x="3870" y="13655"/>
                    <a:pt x="4237" y="14255"/>
                  </a:cubicBezTo>
                  <a:cubicBezTo>
                    <a:pt x="4937" y="15123"/>
                    <a:pt x="5771" y="15857"/>
                    <a:pt x="6738" y="16457"/>
                  </a:cubicBezTo>
                  <a:cubicBezTo>
                    <a:pt x="6820" y="16506"/>
                    <a:pt x="6908" y="16528"/>
                    <a:pt x="7000" y="16528"/>
                  </a:cubicBezTo>
                  <a:cubicBezTo>
                    <a:pt x="7659" y="16528"/>
                    <a:pt x="8506" y="15423"/>
                    <a:pt x="8506" y="15423"/>
                  </a:cubicBezTo>
                  <a:lnTo>
                    <a:pt x="9040" y="16924"/>
                  </a:lnTo>
                  <a:lnTo>
                    <a:pt x="14310" y="13522"/>
                  </a:lnTo>
                  <a:lnTo>
                    <a:pt x="11709" y="8451"/>
                  </a:lnTo>
                  <a:cubicBezTo>
                    <a:pt x="11542" y="6717"/>
                    <a:pt x="11008" y="5016"/>
                    <a:pt x="10141" y="3481"/>
                  </a:cubicBezTo>
                  <a:cubicBezTo>
                    <a:pt x="8984" y="1378"/>
                    <a:pt x="7496" y="0"/>
                    <a:pt x="5285" y="0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" name="Google Shape;302;p18"/>
            <p:cNvSpPr/>
            <p:nvPr/>
          </p:nvSpPr>
          <p:spPr>
            <a:xfrm>
              <a:off x="7828303" y="1981683"/>
              <a:ext cx="260949" cy="230386"/>
            </a:xfrm>
            <a:custGeom>
              <a:avLst/>
              <a:gdLst/>
              <a:ahLst/>
              <a:cxnLst/>
              <a:rect l="l" t="t" r="r" b="b"/>
              <a:pathLst>
                <a:path w="17947" h="15845" extrusionOk="0">
                  <a:moveTo>
                    <a:pt x="11358" y="1"/>
                  </a:moveTo>
                  <a:cubicBezTo>
                    <a:pt x="11304" y="1"/>
                    <a:pt x="11275" y="2"/>
                    <a:pt x="11275" y="2"/>
                  </a:cubicBezTo>
                  <a:cubicBezTo>
                    <a:pt x="10007" y="35"/>
                    <a:pt x="8807" y="302"/>
                    <a:pt x="7639" y="736"/>
                  </a:cubicBezTo>
                  <a:cubicBezTo>
                    <a:pt x="5671" y="1403"/>
                    <a:pt x="5204" y="4105"/>
                    <a:pt x="3503" y="5105"/>
                  </a:cubicBezTo>
                  <a:cubicBezTo>
                    <a:pt x="3132" y="5316"/>
                    <a:pt x="2877" y="5395"/>
                    <a:pt x="2696" y="5395"/>
                  </a:cubicBezTo>
                  <a:cubicBezTo>
                    <a:pt x="2144" y="5395"/>
                    <a:pt x="2277" y="4660"/>
                    <a:pt x="1916" y="4660"/>
                  </a:cubicBezTo>
                  <a:cubicBezTo>
                    <a:pt x="1851" y="4660"/>
                    <a:pt x="1771" y="4683"/>
                    <a:pt x="1668" y="4738"/>
                  </a:cubicBezTo>
                  <a:cubicBezTo>
                    <a:pt x="834" y="5205"/>
                    <a:pt x="0" y="9442"/>
                    <a:pt x="1802" y="10676"/>
                  </a:cubicBezTo>
                  <a:cubicBezTo>
                    <a:pt x="2310" y="11009"/>
                    <a:pt x="2882" y="11129"/>
                    <a:pt x="3443" y="11129"/>
                  </a:cubicBezTo>
                  <a:cubicBezTo>
                    <a:pt x="4909" y="11129"/>
                    <a:pt x="6305" y="10309"/>
                    <a:pt x="6305" y="10309"/>
                  </a:cubicBezTo>
                  <a:lnTo>
                    <a:pt x="6305" y="10309"/>
                  </a:lnTo>
                  <a:cubicBezTo>
                    <a:pt x="6305" y="10309"/>
                    <a:pt x="6038" y="11143"/>
                    <a:pt x="6772" y="11410"/>
                  </a:cubicBezTo>
                  <a:cubicBezTo>
                    <a:pt x="7205" y="11543"/>
                    <a:pt x="7672" y="11677"/>
                    <a:pt x="8106" y="11777"/>
                  </a:cubicBezTo>
                  <a:cubicBezTo>
                    <a:pt x="8106" y="11777"/>
                    <a:pt x="8013" y="13116"/>
                    <a:pt x="8969" y="13116"/>
                  </a:cubicBezTo>
                  <a:cubicBezTo>
                    <a:pt x="9003" y="13116"/>
                    <a:pt x="9038" y="13114"/>
                    <a:pt x="9073" y="13111"/>
                  </a:cubicBezTo>
                  <a:cubicBezTo>
                    <a:pt x="10001" y="12999"/>
                    <a:pt x="9460" y="11772"/>
                    <a:pt x="9267" y="11390"/>
                  </a:cubicBezTo>
                  <a:lnTo>
                    <a:pt x="9267" y="11390"/>
                  </a:lnTo>
                  <a:cubicBezTo>
                    <a:pt x="9617" y="12045"/>
                    <a:pt x="11432" y="15330"/>
                    <a:pt x="12843" y="15780"/>
                  </a:cubicBezTo>
                  <a:cubicBezTo>
                    <a:pt x="12995" y="15824"/>
                    <a:pt x="13154" y="15845"/>
                    <a:pt x="13317" y="15845"/>
                  </a:cubicBezTo>
                  <a:cubicBezTo>
                    <a:pt x="14867" y="15845"/>
                    <a:pt x="16803" y="13986"/>
                    <a:pt x="17346" y="13111"/>
                  </a:cubicBezTo>
                  <a:cubicBezTo>
                    <a:pt x="17946" y="12110"/>
                    <a:pt x="17446" y="5205"/>
                    <a:pt x="16112" y="2537"/>
                  </a:cubicBezTo>
                  <a:cubicBezTo>
                    <a:pt x="14899" y="111"/>
                    <a:pt x="11894" y="1"/>
                    <a:pt x="11358" y="1"/>
                  </a:cubicBezTo>
                  <a:close/>
                </a:path>
              </a:pathLst>
            </a:custGeom>
            <a:solidFill>
              <a:srgbClr val="263238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" name="Google Shape;303;p18"/>
            <p:cNvSpPr/>
            <p:nvPr/>
          </p:nvSpPr>
          <p:spPr>
            <a:xfrm>
              <a:off x="7953332" y="2147497"/>
              <a:ext cx="42791" cy="52228"/>
            </a:xfrm>
            <a:custGeom>
              <a:avLst/>
              <a:gdLst/>
              <a:ahLst/>
              <a:cxnLst/>
              <a:rect l="l" t="t" r="r" b="b"/>
              <a:pathLst>
                <a:path w="2943" h="3592" extrusionOk="0">
                  <a:moveTo>
                    <a:pt x="895" y="1"/>
                  </a:moveTo>
                  <a:cubicBezTo>
                    <a:pt x="1" y="1"/>
                    <a:pt x="641" y="2474"/>
                    <a:pt x="641" y="2474"/>
                  </a:cubicBezTo>
                  <a:lnTo>
                    <a:pt x="1909" y="3575"/>
                  </a:lnTo>
                  <a:cubicBezTo>
                    <a:pt x="1960" y="3586"/>
                    <a:pt x="2019" y="3592"/>
                    <a:pt x="2083" y="3592"/>
                  </a:cubicBezTo>
                  <a:cubicBezTo>
                    <a:pt x="2397" y="3592"/>
                    <a:pt x="2821" y="3458"/>
                    <a:pt x="2876" y="3208"/>
                  </a:cubicBezTo>
                  <a:cubicBezTo>
                    <a:pt x="2943" y="2908"/>
                    <a:pt x="2276" y="406"/>
                    <a:pt x="1108" y="39"/>
                  </a:cubicBezTo>
                  <a:cubicBezTo>
                    <a:pt x="1029" y="13"/>
                    <a:pt x="958" y="1"/>
                    <a:pt x="89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18"/>
            <p:cNvSpPr/>
            <p:nvPr/>
          </p:nvSpPr>
          <p:spPr>
            <a:xfrm>
              <a:off x="7951980" y="2142234"/>
              <a:ext cx="44143" cy="58218"/>
            </a:xfrm>
            <a:custGeom>
              <a:avLst/>
              <a:gdLst/>
              <a:ahLst/>
              <a:cxnLst/>
              <a:rect l="l" t="t" r="r" b="b"/>
              <a:pathLst>
                <a:path w="3036" h="4004" fill="none" extrusionOk="0">
                  <a:moveTo>
                    <a:pt x="734" y="2836"/>
                  </a:moveTo>
                  <a:cubicBezTo>
                    <a:pt x="734" y="2836"/>
                    <a:pt x="0" y="1"/>
                    <a:pt x="1201" y="401"/>
                  </a:cubicBezTo>
                  <a:cubicBezTo>
                    <a:pt x="2369" y="768"/>
                    <a:pt x="3036" y="3270"/>
                    <a:pt x="2969" y="3570"/>
                  </a:cubicBezTo>
                  <a:cubicBezTo>
                    <a:pt x="2902" y="3870"/>
                    <a:pt x="2302" y="4004"/>
                    <a:pt x="2002" y="3937"/>
                  </a:cubicBezTo>
                </a:path>
              </a:pathLst>
            </a:custGeom>
            <a:noFill/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18"/>
            <p:cNvSpPr/>
            <p:nvPr/>
          </p:nvSpPr>
          <p:spPr>
            <a:xfrm>
              <a:off x="7995629" y="2196032"/>
              <a:ext cx="154255" cy="105313"/>
            </a:xfrm>
            <a:custGeom>
              <a:avLst/>
              <a:gdLst/>
              <a:ahLst/>
              <a:cxnLst/>
              <a:rect l="l" t="t" r="r" b="b"/>
              <a:pathLst>
                <a:path w="10609" h="7243" extrusionOk="0">
                  <a:moveTo>
                    <a:pt x="7987" y="1"/>
                  </a:moveTo>
                  <a:cubicBezTo>
                    <a:pt x="7383" y="1"/>
                    <a:pt x="6779" y="44"/>
                    <a:pt x="6305" y="170"/>
                  </a:cubicBezTo>
                  <a:cubicBezTo>
                    <a:pt x="4937" y="938"/>
                    <a:pt x="3603" y="1805"/>
                    <a:pt x="2369" y="2806"/>
                  </a:cubicBezTo>
                  <a:cubicBezTo>
                    <a:pt x="1101" y="3906"/>
                    <a:pt x="1" y="7242"/>
                    <a:pt x="1" y="7242"/>
                  </a:cubicBezTo>
                  <a:cubicBezTo>
                    <a:pt x="1" y="7242"/>
                    <a:pt x="7639" y="2038"/>
                    <a:pt x="8974" y="1305"/>
                  </a:cubicBezTo>
                  <a:cubicBezTo>
                    <a:pt x="10308" y="571"/>
                    <a:pt x="10608" y="204"/>
                    <a:pt x="10608" y="204"/>
                  </a:cubicBezTo>
                  <a:cubicBezTo>
                    <a:pt x="10608" y="204"/>
                    <a:pt x="9296" y="1"/>
                    <a:pt x="7987" y="1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" name="Google Shape;306;p18"/>
            <p:cNvSpPr/>
            <p:nvPr/>
          </p:nvSpPr>
          <p:spPr>
            <a:xfrm>
              <a:off x="8237167" y="2097974"/>
              <a:ext cx="126600" cy="101998"/>
            </a:xfrm>
            <a:custGeom>
              <a:avLst/>
              <a:gdLst/>
              <a:ahLst/>
              <a:cxnLst/>
              <a:rect l="l" t="t" r="r" b="b"/>
              <a:pathLst>
                <a:path w="8707" h="7015" extrusionOk="0">
                  <a:moveTo>
                    <a:pt x="3824" y="0"/>
                  </a:moveTo>
                  <a:cubicBezTo>
                    <a:pt x="3555" y="0"/>
                    <a:pt x="3291" y="25"/>
                    <a:pt x="3036" y="76"/>
                  </a:cubicBezTo>
                  <a:cubicBezTo>
                    <a:pt x="1735" y="376"/>
                    <a:pt x="634" y="1210"/>
                    <a:pt x="0" y="2344"/>
                  </a:cubicBezTo>
                  <a:cubicBezTo>
                    <a:pt x="0" y="4046"/>
                    <a:pt x="3603" y="5413"/>
                    <a:pt x="3603" y="5413"/>
                  </a:cubicBezTo>
                  <a:cubicBezTo>
                    <a:pt x="3603" y="5413"/>
                    <a:pt x="4637" y="7014"/>
                    <a:pt x="5771" y="7014"/>
                  </a:cubicBezTo>
                  <a:cubicBezTo>
                    <a:pt x="6905" y="7014"/>
                    <a:pt x="8707" y="5880"/>
                    <a:pt x="8373" y="3479"/>
                  </a:cubicBezTo>
                  <a:cubicBezTo>
                    <a:pt x="8079" y="1389"/>
                    <a:pt x="5837" y="0"/>
                    <a:pt x="3824" y="0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" name="Google Shape;307;p18"/>
            <p:cNvSpPr/>
            <p:nvPr/>
          </p:nvSpPr>
          <p:spPr>
            <a:xfrm>
              <a:off x="7781745" y="2298902"/>
              <a:ext cx="115448" cy="225501"/>
            </a:xfrm>
            <a:custGeom>
              <a:avLst/>
              <a:gdLst/>
              <a:ahLst/>
              <a:cxnLst/>
              <a:rect l="l" t="t" r="r" b="b"/>
              <a:pathLst>
                <a:path w="7940" h="15509" extrusionOk="0">
                  <a:moveTo>
                    <a:pt x="6004" y="0"/>
                  </a:moveTo>
                  <a:cubicBezTo>
                    <a:pt x="4970" y="0"/>
                    <a:pt x="4403" y="434"/>
                    <a:pt x="3169" y="901"/>
                  </a:cubicBezTo>
                  <a:cubicBezTo>
                    <a:pt x="1901" y="1368"/>
                    <a:pt x="1234" y="1235"/>
                    <a:pt x="901" y="1368"/>
                  </a:cubicBezTo>
                  <a:cubicBezTo>
                    <a:pt x="567" y="1468"/>
                    <a:pt x="801" y="1935"/>
                    <a:pt x="1234" y="2269"/>
                  </a:cubicBezTo>
                  <a:cubicBezTo>
                    <a:pt x="1390" y="2380"/>
                    <a:pt x="1668" y="2417"/>
                    <a:pt x="1969" y="2417"/>
                  </a:cubicBezTo>
                  <a:cubicBezTo>
                    <a:pt x="2572" y="2417"/>
                    <a:pt x="3269" y="2269"/>
                    <a:pt x="3269" y="2269"/>
                  </a:cubicBezTo>
                  <a:lnTo>
                    <a:pt x="3269" y="2269"/>
                  </a:lnTo>
                  <a:cubicBezTo>
                    <a:pt x="3269" y="2269"/>
                    <a:pt x="1101" y="3736"/>
                    <a:pt x="567" y="4070"/>
                  </a:cubicBezTo>
                  <a:cubicBezTo>
                    <a:pt x="0" y="4437"/>
                    <a:pt x="2135" y="4770"/>
                    <a:pt x="3069" y="4770"/>
                  </a:cubicBezTo>
                  <a:cubicBezTo>
                    <a:pt x="3603" y="4770"/>
                    <a:pt x="4136" y="4570"/>
                    <a:pt x="4537" y="4203"/>
                  </a:cubicBezTo>
                  <a:lnTo>
                    <a:pt x="4537" y="4203"/>
                  </a:lnTo>
                  <a:lnTo>
                    <a:pt x="901" y="13844"/>
                  </a:lnTo>
                  <a:cubicBezTo>
                    <a:pt x="819" y="14856"/>
                    <a:pt x="1095" y="15509"/>
                    <a:pt x="2816" y="15509"/>
                  </a:cubicBezTo>
                  <a:cubicBezTo>
                    <a:pt x="3194" y="15509"/>
                    <a:pt x="3641" y="15477"/>
                    <a:pt x="4170" y="15411"/>
                  </a:cubicBezTo>
                  <a:cubicBezTo>
                    <a:pt x="7138" y="15078"/>
                    <a:pt x="7138" y="14644"/>
                    <a:pt x="7138" y="14177"/>
                  </a:cubicBezTo>
                  <a:cubicBezTo>
                    <a:pt x="7138" y="13710"/>
                    <a:pt x="7939" y="2936"/>
                    <a:pt x="7939" y="2369"/>
                  </a:cubicBezTo>
                  <a:cubicBezTo>
                    <a:pt x="7939" y="1802"/>
                    <a:pt x="7038" y="0"/>
                    <a:pt x="6004" y="0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" name="Google Shape;308;p18"/>
            <p:cNvSpPr/>
            <p:nvPr/>
          </p:nvSpPr>
          <p:spPr>
            <a:xfrm>
              <a:off x="7847699" y="2328971"/>
              <a:ext cx="7779" cy="31057"/>
            </a:xfrm>
            <a:custGeom>
              <a:avLst/>
              <a:gdLst/>
              <a:ahLst/>
              <a:cxnLst/>
              <a:rect l="l" t="t" r="r" b="b"/>
              <a:pathLst>
                <a:path w="535" h="2136" extrusionOk="0">
                  <a:moveTo>
                    <a:pt x="1" y="2135"/>
                  </a:moveTo>
                  <a:lnTo>
                    <a:pt x="534" y="0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" name="Google Shape;309;p18"/>
            <p:cNvSpPr/>
            <p:nvPr/>
          </p:nvSpPr>
          <p:spPr>
            <a:xfrm>
              <a:off x="7847699" y="2328971"/>
              <a:ext cx="7779" cy="31057"/>
            </a:xfrm>
            <a:custGeom>
              <a:avLst/>
              <a:gdLst/>
              <a:ahLst/>
              <a:cxnLst/>
              <a:rect l="l" t="t" r="r" b="b"/>
              <a:pathLst>
                <a:path w="535" h="2136" fill="none" extrusionOk="0">
                  <a:moveTo>
                    <a:pt x="1" y="2135"/>
                  </a:moveTo>
                  <a:lnTo>
                    <a:pt x="534" y="0"/>
                  </a:lnTo>
                </a:path>
              </a:pathLst>
            </a:custGeom>
            <a:noFill/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" name="Google Shape;310;p18"/>
            <p:cNvSpPr/>
            <p:nvPr/>
          </p:nvSpPr>
          <p:spPr>
            <a:xfrm>
              <a:off x="7773487" y="2465254"/>
              <a:ext cx="112060" cy="135775"/>
            </a:xfrm>
            <a:custGeom>
              <a:avLst/>
              <a:gdLst/>
              <a:ahLst/>
              <a:cxnLst/>
              <a:rect l="l" t="t" r="r" b="b"/>
              <a:pathLst>
                <a:path w="7707" h="9338" extrusionOk="0">
                  <a:moveTo>
                    <a:pt x="4971" y="1"/>
                  </a:moveTo>
                  <a:cubicBezTo>
                    <a:pt x="4971" y="1"/>
                    <a:pt x="1369" y="1035"/>
                    <a:pt x="668" y="2636"/>
                  </a:cubicBezTo>
                  <a:cubicBezTo>
                    <a:pt x="1" y="4204"/>
                    <a:pt x="101" y="6606"/>
                    <a:pt x="1469" y="7940"/>
                  </a:cubicBezTo>
                  <a:cubicBezTo>
                    <a:pt x="2415" y="8887"/>
                    <a:pt x="2978" y="9338"/>
                    <a:pt x="3722" y="9338"/>
                  </a:cubicBezTo>
                  <a:cubicBezTo>
                    <a:pt x="4053" y="9338"/>
                    <a:pt x="4419" y="9249"/>
                    <a:pt x="4871" y="9074"/>
                  </a:cubicBezTo>
                  <a:cubicBezTo>
                    <a:pt x="6339" y="8507"/>
                    <a:pt x="6706" y="7606"/>
                    <a:pt x="6806" y="6706"/>
                  </a:cubicBezTo>
                  <a:cubicBezTo>
                    <a:pt x="6906" y="5805"/>
                    <a:pt x="7706" y="2736"/>
                    <a:pt x="4971" y="1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" name="Google Shape;311;p18"/>
            <p:cNvSpPr/>
            <p:nvPr/>
          </p:nvSpPr>
          <p:spPr>
            <a:xfrm>
              <a:off x="7741964" y="3149667"/>
              <a:ext cx="154255" cy="126934"/>
            </a:xfrm>
            <a:custGeom>
              <a:avLst/>
              <a:gdLst/>
              <a:ahLst/>
              <a:cxnLst/>
              <a:rect l="l" t="t" r="r" b="b"/>
              <a:pathLst>
                <a:path w="10609" h="8730" extrusionOk="0">
                  <a:moveTo>
                    <a:pt x="1998" y="0"/>
                  </a:moveTo>
                  <a:cubicBezTo>
                    <a:pt x="1719" y="0"/>
                    <a:pt x="1468" y="38"/>
                    <a:pt x="1268" y="130"/>
                  </a:cubicBezTo>
                  <a:cubicBezTo>
                    <a:pt x="1" y="697"/>
                    <a:pt x="1" y="1264"/>
                    <a:pt x="1602" y="3766"/>
                  </a:cubicBezTo>
                  <a:cubicBezTo>
                    <a:pt x="3050" y="6030"/>
                    <a:pt x="6793" y="8730"/>
                    <a:pt x="8604" y="8730"/>
                  </a:cubicBezTo>
                  <a:cubicBezTo>
                    <a:pt x="8795" y="8730"/>
                    <a:pt x="8964" y="8700"/>
                    <a:pt x="9107" y="8636"/>
                  </a:cubicBezTo>
                  <a:cubicBezTo>
                    <a:pt x="10608" y="7936"/>
                    <a:pt x="9207" y="3399"/>
                    <a:pt x="9207" y="3399"/>
                  </a:cubicBezTo>
                  <a:lnTo>
                    <a:pt x="5671" y="1031"/>
                  </a:lnTo>
                  <a:cubicBezTo>
                    <a:pt x="5671" y="1031"/>
                    <a:pt x="3446" y="0"/>
                    <a:pt x="1998" y="0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" name="Google Shape;312;p18"/>
            <p:cNvSpPr/>
            <p:nvPr/>
          </p:nvSpPr>
          <p:spPr>
            <a:xfrm>
              <a:off x="7742938" y="3156893"/>
              <a:ext cx="140674" cy="119708"/>
            </a:xfrm>
            <a:custGeom>
              <a:avLst/>
              <a:gdLst/>
              <a:ahLst/>
              <a:cxnLst/>
              <a:rect l="l" t="t" r="r" b="b"/>
              <a:pathLst>
                <a:path w="9675" h="8233" extrusionOk="0">
                  <a:moveTo>
                    <a:pt x="601" y="0"/>
                  </a:moveTo>
                  <a:lnTo>
                    <a:pt x="601" y="0"/>
                  </a:lnTo>
                  <a:cubicBezTo>
                    <a:pt x="0" y="501"/>
                    <a:pt x="267" y="1268"/>
                    <a:pt x="1535" y="3269"/>
                  </a:cubicBezTo>
                  <a:cubicBezTo>
                    <a:pt x="2983" y="5533"/>
                    <a:pt x="6726" y="8233"/>
                    <a:pt x="8537" y="8233"/>
                  </a:cubicBezTo>
                  <a:cubicBezTo>
                    <a:pt x="8728" y="8233"/>
                    <a:pt x="8897" y="8203"/>
                    <a:pt x="9040" y="8139"/>
                  </a:cubicBezTo>
                  <a:cubicBezTo>
                    <a:pt x="9407" y="7873"/>
                    <a:pt x="9641" y="7472"/>
                    <a:pt x="9674" y="7005"/>
                  </a:cubicBezTo>
                  <a:lnTo>
                    <a:pt x="9674" y="7005"/>
                  </a:lnTo>
                  <a:cubicBezTo>
                    <a:pt x="9267" y="7173"/>
                    <a:pt x="8858" y="7251"/>
                    <a:pt x="8447" y="7251"/>
                  </a:cubicBezTo>
                  <a:cubicBezTo>
                    <a:pt x="6737" y="7251"/>
                    <a:pt x="5004" y="5899"/>
                    <a:pt x="3336" y="4070"/>
                  </a:cubicBezTo>
                  <a:cubicBezTo>
                    <a:pt x="2235" y="2836"/>
                    <a:pt x="1335" y="1468"/>
                    <a:pt x="601" y="0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" name="Google Shape;313;p18"/>
            <p:cNvSpPr/>
            <p:nvPr/>
          </p:nvSpPr>
          <p:spPr>
            <a:xfrm>
              <a:off x="7809866" y="2586663"/>
              <a:ext cx="689225" cy="691973"/>
            </a:xfrm>
            <a:custGeom>
              <a:avLst/>
              <a:gdLst/>
              <a:ahLst/>
              <a:cxnLst/>
              <a:rect l="l" t="t" r="r" b="b"/>
              <a:pathLst>
                <a:path w="47402" h="47591" extrusionOk="0">
                  <a:moveTo>
                    <a:pt x="32012" y="1"/>
                  </a:moveTo>
                  <a:cubicBezTo>
                    <a:pt x="29850" y="1"/>
                    <a:pt x="24899" y="612"/>
                    <a:pt x="17346" y="5027"/>
                  </a:cubicBezTo>
                  <a:lnTo>
                    <a:pt x="17447" y="8463"/>
                  </a:lnTo>
                  <a:cubicBezTo>
                    <a:pt x="17447" y="8463"/>
                    <a:pt x="10542" y="11065"/>
                    <a:pt x="7139" y="13466"/>
                  </a:cubicBezTo>
                  <a:cubicBezTo>
                    <a:pt x="3737" y="15868"/>
                    <a:pt x="1468" y="17636"/>
                    <a:pt x="1135" y="19904"/>
                  </a:cubicBezTo>
                  <a:cubicBezTo>
                    <a:pt x="801" y="22173"/>
                    <a:pt x="1001" y="39785"/>
                    <a:pt x="1001" y="39785"/>
                  </a:cubicBezTo>
                  <a:cubicBezTo>
                    <a:pt x="1001" y="39785"/>
                    <a:pt x="1" y="39985"/>
                    <a:pt x="334" y="40686"/>
                  </a:cubicBezTo>
                  <a:cubicBezTo>
                    <a:pt x="668" y="41353"/>
                    <a:pt x="1368" y="43855"/>
                    <a:pt x="2269" y="44088"/>
                  </a:cubicBezTo>
                  <a:cubicBezTo>
                    <a:pt x="2852" y="44218"/>
                    <a:pt x="3534" y="44460"/>
                    <a:pt x="4005" y="44460"/>
                  </a:cubicBezTo>
                  <a:cubicBezTo>
                    <a:pt x="4261" y="44460"/>
                    <a:pt x="4455" y="44388"/>
                    <a:pt x="4537" y="44188"/>
                  </a:cubicBezTo>
                  <a:cubicBezTo>
                    <a:pt x="4771" y="43621"/>
                    <a:pt x="5438" y="40219"/>
                    <a:pt x="5905" y="39085"/>
                  </a:cubicBezTo>
                  <a:cubicBezTo>
                    <a:pt x="6339" y="37951"/>
                    <a:pt x="7139" y="32647"/>
                    <a:pt x="7806" y="28878"/>
                  </a:cubicBezTo>
                  <a:cubicBezTo>
                    <a:pt x="8207" y="26776"/>
                    <a:pt x="8440" y="24674"/>
                    <a:pt x="8507" y="22540"/>
                  </a:cubicBezTo>
                  <a:cubicBezTo>
                    <a:pt x="10909" y="22206"/>
                    <a:pt x="13244" y="21639"/>
                    <a:pt x="15545" y="20838"/>
                  </a:cubicBezTo>
                  <a:cubicBezTo>
                    <a:pt x="19515" y="19471"/>
                    <a:pt x="25285" y="16969"/>
                    <a:pt x="25285" y="16969"/>
                  </a:cubicBezTo>
                  <a:cubicBezTo>
                    <a:pt x="25285" y="16969"/>
                    <a:pt x="29955" y="28644"/>
                    <a:pt x="30956" y="30912"/>
                  </a:cubicBezTo>
                  <a:cubicBezTo>
                    <a:pt x="31990" y="33181"/>
                    <a:pt x="35960" y="38284"/>
                    <a:pt x="36760" y="39785"/>
                  </a:cubicBezTo>
                  <a:cubicBezTo>
                    <a:pt x="37528" y="41253"/>
                    <a:pt x="42531" y="47591"/>
                    <a:pt x="42531" y="47591"/>
                  </a:cubicBezTo>
                  <a:cubicBezTo>
                    <a:pt x="42531" y="47591"/>
                    <a:pt x="44466" y="45890"/>
                    <a:pt x="45700" y="45890"/>
                  </a:cubicBezTo>
                  <a:lnTo>
                    <a:pt x="47401" y="45890"/>
                  </a:lnTo>
                  <a:cubicBezTo>
                    <a:pt x="47401" y="45890"/>
                    <a:pt x="45366" y="40219"/>
                    <a:pt x="43665" y="36817"/>
                  </a:cubicBezTo>
                  <a:cubicBezTo>
                    <a:pt x="41931" y="33414"/>
                    <a:pt x="38428" y="27843"/>
                    <a:pt x="38428" y="27843"/>
                  </a:cubicBezTo>
                  <a:cubicBezTo>
                    <a:pt x="38428" y="27843"/>
                    <a:pt x="35259" y="8029"/>
                    <a:pt x="35159" y="6662"/>
                  </a:cubicBezTo>
                  <a:cubicBezTo>
                    <a:pt x="34926" y="4026"/>
                    <a:pt x="33258" y="90"/>
                    <a:pt x="33258" y="90"/>
                  </a:cubicBezTo>
                  <a:cubicBezTo>
                    <a:pt x="33258" y="90"/>
                    <a:pt x="32839" y="1"/>
                    <a:pt x="32012" y="1"/>
                  </a:cubicBezTo>
                  <a:close/>
                </a:path>
              </a:pathLst>
            </a:custGeom>
            <a:solidFill>
              <a:srgbClr val="263238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" name="Google Shape;314;p18"/>
            <p:cNvSpPr/>
            <p:nvPr/>
          </p:nvSpPr>
          <p:spPr>
            <a:xfrm>
              <a:off x="8378787" y="3238346"/>
              <a:ext cx="136792" cy="119461"/>
            </a:xfrm>
            <a:custGeom>
              <a:avLst/>
              <a:gdLst/>
              <a:ahLst/>
              <a:cxnLst/>
              <a:rect l="l" t="t" r="r" b="b"/>
              <a:pathLst>
                <a:path w="9408" h="8216" extrusionOk="0">
                  <a:moveTo>
                    <a:pt x="6483" y="1"/>
                  </a:moveTo>
                  <a:cubicBezTo>
                    <a:pt x="5650" y="1"/>
                    <a:pt x="4582" y="614"/>
                    <a:pt x="3403" y="2771"/>
                  </a:cubicBezTo>
                  <a:cubicBezTo>
                    <a:pt x="3103" y="3238"/>
                    <a:pt x="2836" y="3738"/>
                    <a:pt x="2603" y="4239"/>
                  </a:cubicBezTo>
                  <a:cubicBezTo>
                    <a:pt x="2502" y="4572"/>
                    <a:pt x="1" y="4906"/>
                    <a:pt x="334" y="6040"/>
                  </a:cubicBezTo>
                  <a:cubicBezTo>
                    <a:pt x="668" y="7174"/>
                    <a:pt x="3303" y="8108"/>
                    <a:pt x="4537" y="8208"/>
                  </a:cubicBezTo>
                  <a:cubicBezTo>
                    <a:pt x="4583" y="8213"/>
                    <a:pt x="4630" y="8215"/>
                    <a:pt x="4679" y="8215"/>
                  </a:cubicBezTo>
                  <a:cubicBezTo>
                    <a:pt x="5953" y="8215"/>
                    <a:pt x="8290" y="6591"/>
                    <a:pt x="8740" y="6173"/>
                  </a:cubicBezTo>
                  <a:cubicBezTo>
                    <a:pt x="9007" y="5906"/>
                    <a:pt x="9407" y="4139"/>
                    <a:pt x="9174" y="2771"/>
                  </a:cubicBezTo>
                  <a:cubicBezTo>
                    <a:pt x="9040" y="2137"/>
                    <a:pt x="8740" y="1537"/>
                    <a:pt x="8273" y="1070"/>
                  </a:cubicBezTo>
                  <a:cubicBezTo>
                    <a:pt x="8273" y="1070"/>
                    <a:pt x="7582" y="1"/>
                    <a:pt x="6483" y="1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" name="Google Shape;315;p18"/>
            <p:cNvSpPr/>
            <p:nvPr/>
          </p:nvSpPr>
          <p:spPr>
            <a:xfrm>
              <a:off x="8383149" y="3255838"/>
              <a:ext cx="132430" cy="101969"/>
            </a:xfrm>
            <a:custGeom>
              <a:avLst/>
              <a:gdLst/>
              <a:ahLst/>
              <a:cxnLst/>
              <a:rect l="l" t="t" r="r" b="b"/>
              <a:pathLst>
                <a:path w="9108" h="7013" extrusionOk="0">
                  <a:moveTo>
                    <a:pt x="8107" y="0"/>
                  </a:moveTo>
                  <a:cubicBezTo>
                    <a:pt x="7173" y="0"/>
                    <a:pt x="6272" y="400"/>
                    <a:pt x="5605" y="1101"/>
                  </a:cubicBezTo>
                  <a:cubicBezTo>
                    <a:pt x="4471" y="2469"/>
                    <a:pt x="5038" y="5537"/>
                    <a:pt x="3670" y="5971"/>
                  </a:cubicBezTo>
                  <a:cubicBezTo>
                    <a:pt x="3547" y="6016"/>
                    <a:pt x="3413" y="6036"/>
                    <a:pt x="3270" y="6036"/>
                  </a:cubicBezTo>
                  <a:cubicBezTo>
                    <a:pt x="2250" y="6036"/>
                    <a:pt x="799" y="4993"/>
                    <a:pt x="68" y="4437"/>
                  </a:cubicBezTo>
                  <a:cubicBezTo>
                    <a:pt x="1" y="4570"/>
                    <a:pt x="1" y="4703"/>
                    <a:pt x="68" y="4837"/>
                  </a:cubicBezTo>
                  <a:cubicBezTo>
                    <a:pt x="401" y="5971"/>
                    <a:pt x="3003" y="6872"/>
                    <a:pt x="4271" y="7005"/>
                  </a:cubicBezTo>
                  <a:cubicBezTo>
                    <a:pt x="4316" y="7010"/>
                    <a:pt x="4363" y="7012"/>
                    <a:pt x="4412" y="7012"/>
                  </a:cubicBezTo>
                  <a:cubicBezTo>
                    <a:pt x="5687" y="7012"/>
                    <a:pt x="8024" y="5388"/>
                    <a:pt x="8474" y="4970"/>
                  </a:cubicBezTo>
                  <a:cubicBezTo>
                    <a:pt x="8707" y="4703"/>
                    <a:pt x="9107" y="2936"/>
                    <a:pt x="8874" y="1568"/>
                  </a:cubicBezTo>
                  <a:cubicBezTo>
                    <a:pt x="8774" y="967"/>
                    <a:pt x="8507" y="434"/>
                    <a:pt x="8107" y="0"/>
                  </a:cubicBezTo>
                  <a:close/>
                </a:path>
              </a:pathLst>
            </a:custGeom>
            <a:solidFill>
              <a:srgbClr val="FFFFFF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" name="Google Shape;316;p18"/>
            <p:cNvSpPr/>
            <p:nvPr/>
          </p:nvSpPr>
          <p:spPr>
            <a:xfrm>
              <a:off x="8444755" y="3265958"/>
              <a:ext cx="70824" cy="91806"/>
            </a:xfrm>
            <a:custGeom>
              <a:avLst/>
              <a:gdLst/>
              <a:ahLst/>
              <a:cxnLst/>
              <a:rect l="l" t="t" r="r" b="b"/>
              <a:pathLst>
                <a:path w="4871" h="6314" extrusionOk="0">
                  <a:moveTo>
                    <a:pt x="3763" y="0"/>
                  </a:moveTo>
                  <a:cubicBezTo>
                    <a:pt x="3138" y="0"/>
                    <a:pt x="2031" y="215"/>
                    <a:pt x="1701" y="1672"/>
                  </a:cubicBezTo>
                  <a:cubicBezTo>
                    <a:pt x="1234" y="3707"/>
                    <a:pt x="1802" y="5075"/>
                    <a:pt x="0" y="6309"/>
                  </a:cubicBezTo>
                  <a:cubicBezTo>
                    <a:pt x="35" y="6312"/>
                    <a:pt x="72" y="6313"/>
                    <a:pt x="109" y="6313"/>
                  </a:cubicBezTo>
                  <a:cubicBezTo>
                    <a:pt x="1375" y="6313"/>
                    <a:pt x="3750" y="4696"/>
                    <a:pt x="4203" y="4274"/>
                  </a:cubicBezTo>
                  <a:cubicBezTo>
                    <a:pt x="4470" y="4007"/>
                    <a:pt x="4870" y="2240"/>
                    <a:pt x="4637" y="872"/>
                  </a:cubicBezTo>
                  <a:cubicBezTo>
                    <a:pt x="4604" y="572"/>
                    <a:pt x="4503" y="305"/>
                    <a:pt x="4370" y="38"/>
                  </a:cubicBezTo>
                  <a:lnTo>
                    <a:pt x="4203" y="38"/>
                  </a:lnTo>
                  <a:cubicBezTo>
                    <a:pt x="4203" y="38"/>
                    <a:pt x="4026" y="0"/>
                    <a:pt x="3763" y="0"/>
                  </a:cubicBezTo>
                  <a:close/>
                </a:path>
              </a:pathLst>
            </a:custGeom>
            <a:solidFill>
              <a:srgbClr val="263238"/>
            </a:solidFill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18"/>
            <p:cNvSpPr/>
            <p:nvPr/>
          </p:nvSpPr>
          <p:spPr>
            <a:xfrm>
              <a:off x="8193998" y="2781979"/>
              <a:ext cx="97505" cy="48026"/>
            </a:xfrm>
            <a:custGeom>
              <a:avLst/>
              <a:gdLst/>
              <a:ahLst/>
              <a:cxnLst/>
              <a:rect l="l" t="t" r="r" b="b"/>
              <a:pathLst>
                <a:path w="6706" h="3303" fill="none" extrusionOk="0">
                  <a:moveTo>
                    <a:pt x="1" y="3302"/>
                  </a:moveTo>
                  <a:lnTo>
                    <a:pt x="6705" y="0"/>
                  </a:lnTo>
                </a:path>
              </a:pathLst>
            </a:custGeom>
            <a:noFill/>
            <a:ln w="1085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" name="Google Shape;318;p18"/>
            <p:cNvSpPr/>
            <p:nvPr/>
          </p:nvSpPr>
          <p:spPr>
            <a:xfrm>
              <a:off x="8238621" y="2797014"/>
              <a:ext cx="83925" cy="11647"/>
            </a:xfrm>
            <a:custGeom>
              <a:avLst/>
              <a:gdLst/>
              <a:ahLst/>
              <a:cxnLst/>
              <a:rect l="l" t="t" r="r" b="b"/>
              <a:pathLst>
                <a:path w="5772" h="801" fill="none" extrusionOk="0">
                  <a:moveTo>
                    <a:pt x="0" y="801"/>
                  </a:moveTo>
                  <a:lnTo>
                    <a:pt x="5771" y="0"/>
                  </a:lnTo>
                </a:path>
              </a:pathLst>
            </a:custGeom>
            <a:noFill/>
            <a:ln w="1085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" name="Google Shape;319;p18"/>
            <p:cNvSpPr/>
            <p:nvPr/>
          </p:nvSpPr>
          <p:spPr>
            <a:xfrm>
              <a:off x="7791444" y="2120569"/>
              <a:ext cx="547373" cy="561026"/>
            </a:xfrm>
            <a:custGeom>
              <a:avLst/>
              <a:gdLst/>
              <a:ahLst/>
              <a:cxnLst/>
              <a:rect l="l" t="t" r="r" b="b"/>
              <a:pathLst>
                <a:path w="37646" h="38585" extrusionOk="0">
                  <a:moveTo>
                    <a:pt x="33411" y="1"/>
                  </a:moveTo>
                  <a:cubicBezTo>
                    <a:pt x="33280" y="1"/>
                    <a:pt x="33150" y="8"/>
                    <a:pt x="33024" y="23"/>
                  </a:cubicBezTo>
                  <a:cubicBezTo>
                    <a:pt x="31089" y="223"/>
                    <a:pt x="26085" y="3626"/>
                    <a:pt x="25752" y="3993"/>
                  </a:cubicBezTo>
                  <a:cubicBezTo>
                    <a:pt x="25418" y="4326"/>
                    <a:pt x="24051" y="5127"/>
                    <a:pt x="23484" y="5561"/>
                  </a:cubicBezTo>
                  <a:cubicBezTo>
                    <a:pt x="23484" y="5561"/>
                    <a:pt x="11809" y="12832"/>
                    <a:pt x="10775" y="13500"/>
                  </a:cubicBezTo>
                  <a:cubicBezTo>
                    <a:pt x="9740" y="14167"/>
                    <a:pt x="7706" y="15534"/>
                    <a:pt x="7839" y="16001"/>
                  </a:cubicBezTo>
                  <a:cubicBezTo>
                    <a:pt x="7939" y="16468"/>
                    <a:pt x="1801" y="26409"/>
                    <a:pt x="1801" y="26409"/>
                  </a:cubicBezTo>
                  <a:cubicBezTo>
                    <a:pt x="1801" y="26409"/>
                    <a:pt x="0" y="28811"/>
                    <a:pt x="1701" y="30945"/>
                  </a:cubicBezTo>
                  <a:cubicBezTo>
                    <a:pt x="2383" y="31813"/>
                    <a:pt x="3048" y="32099"/>
                    <a:pt x="3650" y="32099"/>
                  </a:cubicBezTo>
                  <a:cubicBezTo>
                    <a:pt x="4551" y="32099"/>
                    <a:pt x="5311" y="31459"/>
                    <a:pt x="5771" y="31179"/>
                  </a:cubicBezTo>
                  <a:cubicBezTo>
                    <a:pt x="6572" y="30745"/>
                    <a:pt x="12809" y="24841"/>
                    <a:pt x="12809" y="24841"/>
                  </a:cubicBezTo>
                  <a:lnTo>
                    <a:pt x="18580" y="38584"/>
                  </a:lnTo>
                  <a:cubicBezTo>
                    <a:pt x="18580" y="38584"/>
                    <a:pt x="26077" y="33566"/>
                    <a:pt x="34287" y="33566"/>
                  </a:cubicBezTo>
                  <a:cubicBezTo>
                    <a:pt x="34544" y="33566"/>
                    <a:pt x="34801" y="33570"/>
                    <a:pt x="35059" y="33581"/>
                  </a:cubicBezTo>
                  <a:lnTo>
                    <a:pt x="29388" y="11365"/>
                  </a:lnTo>
                  <a:cubicBezTo>
                    <a:pt x="29388" y="11365"/>
                    <a:pt x="37193" y="5460"/>
                    <a:pt x="37427" y="3426"/>
                  </a:cubicBezTo>
                  <a:cubicBezTo>
                    <a:pt x="37645" y="1524"/>
                    <a:pt x="35299" y="1"/>
                    <a:pt x="3341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" name="Google Shape;320;p18"/>
            <p:cNvSpPr/>
            <p:nvPr/>
          </p:nvSpPr>
          <p:spPr>
            <a:xfrm>
              <a:off x="7807932" y="2120569"/>
              <a:ext cx="530405" cy="561506"/>
            </a:xfrm>
            <a:custGeom>
              <a:avLst/>
              <a:gdLst/>
              <a:ahLst/>
              <a:cxnLst/>
              <a:rect l="l" t="t" r="r" b="b"/>
              <a:pathLst>
                <a:path w="36479" h="38618" extrusionOk="0">
                  <a:moveTo>
                    <a:pt x="32270" y="1"/>
                  </a:moveTo>
                  <a:cubicBezTo>
                    <a:pt x="32141" y="1"/>
                    <a:pt x="32014" y="8"/>
                    <a:pt x="31890" y="23"/>
                  </a:cubicBezTo>
                  <a:cubicBezTo>
                    <a:pt x="31089" y="90"/>
                    <a:pt x="29855" y="690"/>
                    <a:pt x="28587" y="1424"/>
                  </a:cubicBezTo>
                  <a:cubicBezTo>
                    <a:pt x="28685" y="1401"/>
                    <a:pt x="28785" y="1390"/>
                    <a:pt x="28883" y="1390"/>
                  </a:cubicBezTo>
                  <a:cubicBezTo>
                    <a:pt x="29354" y="1390"/>
                    <a:pt x="29813" y="1644"/>
                    <a:pt x="30088" y="2058"/>
                  </a:cubicBezTo>
                  <a:cubicBezTo>
                    <a:pt x="31022" y="3259"/>
                    <a:pt x="29021" y="7128"/>
                    <a:pt x="29021" y="7128"/>
                  </a:cubicBezTo>
                  <a:cubicBezTo>
                    <a:pt x="29021" y="7128"/>
                    <a:pt x="28393" y="3083"/>
                    <a:pt x="28249" y="3083"/>
                  </a:cubicBezTo>
                  <a:cubicBezTo>
                    <a:pt x="28227" y="3083"/>
                    <a:pt x="28216" y="3176"/>
                    <a:pt x="28220" y="3392"/>
                  </a:cubicBezTo>
                  <a:cubicBezTo>
                    <a:pt x="28254" y="4993"/>
                    <a:pt x="27820" y="9930"/>
                    <a:pt x="27820" y="9930"/>
                  </a:cubicBezTo>
                  <a:cubicBezTo>
                    <a:pt x="27820" y="9930"/>
                    <a:pt x="25685" y="7400"/>
                    <a:pt x="25305" y="7400"/>
                  </a:cubicBezTo>
                  <a:cubicBezTo>
                    <a:pt x="25257" y="7400"/>
                    <a:pt x="25237" y="7440"/>
                    <a:pt x="25252" y="7529"/>
                  </a:cubicBezTo>
                  <a:cubicBezTo>
                    <a:pt x="25385" y="8329"/>
                    <a:pt x="27120" y="15835"/>
                    <a:pt x="28220" y="18637"/>
                  </a:cubicBezTo>
                  <a:cubicBezTo>
                    <a:pt x="29288" y="21439"/>
                    <a:pt x="27387" y="29344"/>
                    <a:pt x="26319" y="31613"/>
                  </a:cubicBezTo>
                  <a:cubicBezTo>
                    <a:pt x="26225" y="31812"/>
                    <a:pt x="26145" y="31902"/>
                    <a:pt x="26075" y="31902"/>
                  </a:cubicBezTo>
                  <a:cubicBezTo>
                    <a:pt x="25443" y="31902"/>
                    <a:pt x="25718" y="24463"/>
                    <a:pt x="25056" y="24463"/>
                  </a:cubicBezTo>
                  <a:cubicBezTo>
                    <a:pt x="24964" y="24463"/>
                    <a:pt x="24853" y="24608"/>
                    <a:pt x="24718" y="24941"/>
                  </a:cubicBezTo>
                  <a:cubicBezTo>
                    <a:pt x="23517" y="27910"/>
                    <a:pt x="19514" y="36049"/>
                    <a:pt x="18580" y="36850"/>
                  </a:cubicBezTo>
                  <a:cubicBezTo>
                    <a:pt x="18549" y="36876"/>
                    <a:pt x="18521" y="36889"/>
                    <a:pt x="18495" y="36889"/>
                  </a:cubicBezTo>
                  <a:cubicBezTo>
                    <a:pt x="17727" y="36889"/>
                    <a:pt x="18891" y="25891"/>
                    <a:pt x="19214" y="24407"/>
                  </a:cubicBezTo>
                  <a:lnTo>
                    <a:pt x="19214" y="24407"/>
                  </a:lnTo>
                  <a:cubicBezTo>
                    <a:pt x="18780" y="25675"/>
                    <a:pt x="16045" y="33781"/>
                    <a:pt x="16045" y="33781"/>
                  </a:cubicBezTo>
                  <a:lnTo>
                    <a:pt x="12276" y="24140"/>
                  </a:lnTo>
                  <a:cubicBezTo>
                    <a:pt x="12276" y="24140"/>
                    <a:pt x="6883" y="19759"/>
                    <a:pt x="6510" y="19759"/>
                  </a:cubicBezTo>
                  <a:cubicBezTo>
                    <a:pt x="6476" y="19759"/>
                    <a:pt x="6483" y="19794"/>
                    <a:pt x="6538" y="19871"/>
                  </a:cubicBezTo>
                  <a:cubicBezTo>
                    <a:pt x="7205" y="20771"/>
                    <a:pt x="8807" y="23740"/>
                    <a:pt x="8807" y="23740"/>
                  </a:cubicBezTo>
                  <a:cubicBezTo>
                    <a:pt x="8807" y="23740"/>
                    <a:pt x="5939" y="23152"/>
                    <a:pt x="5561" y="23152"/>
                  </a:cubicBezTo>
                  <a:cubicBezTo>
                    <a:pt x="5498" y="23152"/>
                    <a:pt x="5504" y="23168"/>
                    <a:pt x="5604" y="23206"/>
                  </a:cubicBezTo>
                  <a:cubicBezTo>
                    <a:pt x="6271" y="23473"/>
                    <a:pt x="9207" y="24941"/>
                    <a:pt x="9207" y="24941"/>
                  </a:cubicBezTo>
                  <a:cubicBezTo>
                    <a:pt x="9207" y="24941"/>
                    <a:pt x="3169" y="29211"/>
                    <a:pt x="1435" y="29745"/>
                  </a:cubicBezTo>
                  <a:cubicBezTo>
                    <a:pt x="968" y="29878"/>
                    <a:pt x="501" y="29978"/>
                    <a:pt x="0" y="30011"/>
                  </a:cubicBezTo>
                  <a:cubicBezTo>
                    <a:pt x="134" y="30378"/>
                    <a:pt x="301" y="30712"/>
                    <a:pt x="534" y="30979"/>
                  </a:cubicBezTo>
                  <a:cubicBezTo>
                    <a:pt x="1215" y="31847"/>
                    <a:pt x="1880" y="32132"/>
                    <a:pt x="2484" y="32132"/>
                  </a:cubicBezTo>
                  <a:cubicBezTo>
                    <a:pt x="3389" y="32132"/>
                    <a:pt x="4157" y="31492"/>
                    <a:pt x="4637" y="31212"/>
                  </a:cubicBezTo>
                  <a:cubicBezTo>
                    <a:pt x="5404" y="30779"/>
                    <a:pt x="11675" y="24874"/>
                    <a:pt x="11675" y="24874"/>
                  </a:cubicBezTo>
                  <a:lnTo>
                    <a:pt x="17413" y="38618"/>
                  </a:lnTo>
                  <a:cubicBezTo>
                    <a:pt x="17413" y="38618"/>
                    <a:pt x="24909" y="33599"/>
                    <a:pt x="33120" y="33599"/>
                  </a:cubicBezTo>
                  <a:cubicBezTo>
                    <a:pt x="33376" y="33599"/>
                    <a:pt x="33633" y="33604"/>
                    <a:pt x="33891" y="33614"/>
                  </a:cubicBezTo>
                  <a:lnTo>
                    <a:pt x="28220" y="11398"/>
                  </a:lnTo>
                  <a:cubicBezTo>
                    <a:pt x="28220" y="11398"/>
                    <a:pt x="36059" y="5494"/>
                    <a:pt x="36260" y="3459"/>
                  </a:cubicBezTo>
                  <a:cubicBezTo>
                    <a:pt x="36478" y="1555"/>
                    <a:pt x="34155" y="1"/>
                    <a:pt x="32270" y="1"/>
                  </a:cubicBezTo>
                  <a:close/>
                </a:path>
              </a:pathLst>
            </a:custGeom>
            <a:solidFill>
              <a:srgbClr val="F78A8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" name="Google Shape;321;p18"/>
            <p:cNvSpPr/>
            <p:nvPr/>
          </p:nvSpPr>
          <p:spPr>
            <a:xfrm>
              <a:off x="7807932" y="2120569"/>
              <a:ext cx="530405" cy="561506"/>
            </a:xfrm>
            <a:custGeom>
              <a:avLst/>
              <a:gdLst/>
              <a:ahLst/>
              <a:cxnLst/>
              <a:rect l="l" t="t" r="r" b="b"/>
              <a:pathLst>
                <a:path w="36479" h="38618" extrusionOk="0">
                  <a:moveTo>
                    <a:pt x="32270" y="1"/>
                  </a:moveTo>
                  <a:cubicBezTo>
                    <a:pt x="32141" y="1"/>
                    <a:pt x="32014" y="8"/>
                    <a:pt x="31890" y="23"/>
                  </a:cubicBezTo>
                  <a:cubicBezTo>
                    <a:pt x="31089" y="90"/>
                    <a:pt x="29855" y="690"/>
                    <a:pt x="28587" y="1424"/>
                  </a:cubicBezTo>
                  <a:cubicBezTo>
                    <a:pt x="28685" y="1401"/>
                    <a:pt x="28785" y="1390"/>
                    <a:pt x="28883" y="1390"/>
                  </a:cubicBezTo>
                  <a:cubicBezTo>
                    <a:pt x="29354" y="1390"/>
                    <a:pt x="29813" y="1644"/>
                    <a:pt x="30088" y="2058"/>
                  </a:cubicBezTo>
                  <a:cubicBezTo>
                    <a:pt x="31022" y="3259"/>
                    <a:pt x="29021" y="7128"/>
                    <a:pt x="29021" y="7128"/>
                  </a:cubicBezTo>
                  <a:cubicBezTo>
                    <a:pt x="29021" y="7128"/>
                    <a:pt x="28393" y="3083"/>
                    <a:pt x="28249" y="3083"/>
                  </a:cubicBezTo>
                  <a:cubicBezTo>
                    <a:pt x="28227" y="3083"/>
                    <a:pt x="28216" y="3176"/>
                    <a:pt x="28220" y="3392"/>
                  </a:cubicBezTo>
                  <a:cubicBezTo>
                    <a:pt x="28254" y="4993"/>
                    <a:pt x="27820" y="9930"/>
                    <a:pt x="27820" y="9930"/>
                  </a:cubicBezTo>
                  <a:cubicBezTo>
                    <a:pt x="27820" y="9930"/>
                    <a:pt x="25685" y="7400"/>
                    <a:pt x="25305" y="7400"/>
                  </a:cubicBezTo>
                  <a:cubicBezTo>
                    <a:pt x="25257" y="7400"/>
                    <a:pt x="25237" y="7440"/>
                    <a:pt x="25252" y="7529"/>
                  </a:cubicBezTo>
                  <a:cubicBezTo>
                    <a:pt x="25385" y="8329"/>
                    <a:pt x="27120" y="15835"/>
                    <a:pt x="28220" y="18637"/>
                  </a:cubicBezTo>
                  <a:cubicBezTo>
                    <a:pt x="29288" y="21439"/>
                    <a:pt x="27387" y="29344"/>
                    <a:pt x="26319" y="31613"/>
                  </a:cubicBezTo>
                  <a:cubicBezTo>
                    <a:pt x="26225" y="31812"/>
                    <a:pt x="26145" y="31902"/>
                    <a:pt x="26075" y="31902"/>
                  </a:cubicBezTo>
                  <a:cubicBezTo>
                    <a:pt x="25443" y="31902"/>
                    <a:pt x="25718" y="24463"/>
                    <a:pt x="25056" y="24463"/>
                  </a:cubicBezTo>
                  <a:cubicBezTo>
                    <a:pt x="24964" y="24463"/>
                    <a:pt x="24853" y="24608"/>
                    <a:pt x="24718" y="24941"/>
                  </a:cubicBezTo>
                  <a:cubicBezTo>
                    <a:pt x="23517" y="27910"/>
                    <a:pt x="19514" y="36049"/>
                    <a:pt x="18580" y="36850"/>
                  </a:cubicBezTo>
                  <a:cubicBezTo>
                    <a:pt x="18549" y="36876"/>
                    <a:pt x="18521" y="36889"/>
                    <a:pt x="18495" y="36889"/>
                  </a:cubicBezTo>
                  <a:cubicBezTo>
                    <a:pt x="17727" y="36889"/>
                    <a:pt x="18891" y="25891"/>
                    <a:pt x="19214" y="24407"/>
                  </a:cubicBezTo>
                  <a:lnTo>
                    <a:pt x="19214" y="24407"/>
                  </a:lnTo>
                  <a:cubicBezTo>
                    <a:pt x="18780" y="25675"/>
                    <a:pt x="16045" y="33781"/>
                    <a:pt x="16045" y="33781"/>
                  </a:cubicBezTo>
                  <a:lnTo>
                    <a:pt x="12276" y="24140"/>
                  </a:lnTo>
                  <a:cubicBezTo>
                    <a:pt x="12276" y="24140"/>
                    <a:pt x="6883" y="19759"/>
                    <a:pt x="6510" y="19759"/>
                  </a:cubicBezTo>
                  <a:cubicBezTo>
                    <a:pt x="6476" y="19759"/>
                    <a:pt x="6483" y="19794"/>
                    <a:pt x="6538" y="19871"/>
                  </a:cubicBezTo>
                  <a:cubicBezTo>
                    <a:pt x="7205" y="20771"/>
                    <a:pt x="8807" y="23740"/>
                    <a:pt x="8807" y="23740"/>
                  </a:cubicBezTo>
                  <a:cubicBezTo>
                    <a:pt x="8807" y="23740"/>
                    <a:pt x="5939" y="23152"/>
                    <a:pt x="5561" y="23152"/>
                  </a:cubicBezTo>
                  <a:cubicBezTo>
                    <a:pt x="5498" y="23152"/>
                    <a:pt x="5504" y="23168"/>
                    <a:pt x="5604" y="23206"/>
                  </a:cubicBezTo>
                  <a:cubicBezTo>
                    <a:pt x="6271" y="23473"/>
                    <a:pt x="9207" y="24941"/>
                    <a:pt x="9207" y="24941"/>
                  </a:cubicBezTo>
                  <a:cubicBezTo>
                    <a:pt x="9207" y="24941"/>
                    <a:pt x="3169" y="29211"/>
                    <a:pt x="1435" y="29745"/>
                  </a:cubicBezTo>
                  <a:cubicBezTo>
                    <a:pt x="968" y="29878"/>
                    <a:pt x="501" y="29978"/>
                    <a:pt x="0" y="30011"/>
                  </a:cubicBezTo>
                  <a:cubicBezTo>
                    <a:pt x="134" y="30378"/>
                    <a:pt x="301" y="30712"/>
                    <a:pt x="534" y="30979"/>
                  </a:cubicBezTo>
                  <a:cubicBezTo>
                    <a:pt x="1215" y="31847"/>
                    <a:pt x="1880" y="32132"/>
                    <a:pt x="2484" y="32132"/>
                  </a:cubicBezTo>
                  <a:cubicBezTo>
                    <a:pt x="3389" y="32132"/>
                    <a:pt x="4157" y="31492"/>
                    <a:pt x="4637" y="31212"/>
                  </a:cubicBezTo>
                  <a:cubicBezTo>
                    <a:pt x="5404" y="30779"/>
                    <a:pt x="11675" y="24874"/>
                    <a:pt x="11675" y="24874"/>
                  </a:cubicBezTo>
                  <a:lnTo>
                    <a:pt x="17413" y="38618"/>
                  </a:lnTo>
                  <a:cubicBezTo>
                    <a:pt x="17413" y="38618"/>
                    <a:pt x="24909" y="33599"/>
                    <a:pt x="33120" y="33599"/>
                  </a:cubicBezTo>
                  <a:cubicBezTo>
                    <a:pt x="33376" y="33599"/>
                    <a:pt x="33633" y="33604"/>
                    <a:pt x="33891" y="33614"/>
                  </a:cubicBezTo>
                  <a:lnTo>
                    <a:pt x="28220" y="11398"/>
                  </a:lnTo>
                  <a:cubicBezTo>
                    <a:pt x="28220" y="11398"/>
                    <a:pt x="36059" y="5494"/>
                    <a:pt x="36260" y="3459"/>
                  </a:cubicBezTo>
                  <a:cubicBezTo>
                    <a:pt x="36478" y="1555"/>
                    <a:pt x="34155" y="1"/>
                    <a:pt x="3227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" name="Google Shape;322;p18"/>
            <p:cNvSpPr/>
            <p:nvPr/>
          </p:nvSpPr>
          <p:spPr>
            <a:xfrm>
              <a:off x="7791444" y="2117501"/>
              <a:ext cx="547591" cy="564094"/>
            </a:xfrm>
            <a:custGeom>
              <a:avLst/>
              <a:gdLst/>
              <a:ahLst/>
              <a:cxnLst/>
              <a:rect l="l" t="t" r="r" b="b"/>
              <a:pathLst>
                <a:path w="37661" h="38796" fill="none" extrusionOk="0">
                  <a:moveTo>
                    <a:pt x="33024" y="234"/>
                  </a:moveTo>
                  <a:cubicBezTo>
                    <a:pt x="31089" y="434"/>
                    <a:pt x="26085" y="3837"/>
                    <a:pt x="25752" y="4204"/>
                  </a:cubicBezTo>
                  <a:cubicBezTo>
                    <a:pt x="25418" y="4537"/>
                    <a:pt x="24051" y="5338"/>
                    <a:pt x="23484" y="5772"/>
                  </a:cubicBezTo>
                  <a:cubicBezTo>
                    <a:pt x="23484" y="5772"/>
                    <a:pt x="11809" y="13043"/>
                    <a:pt x="10775" y="13711"/>
                  </a:cubicBezTo>
                  <a:cubicBezTo>
                    <a:pt x="9740" y="14378"/>
                    <a:pt x="7706" y="15745"/>
                    <a:pt x="7839" y="16212"/>
                  </a:cubicBezTo>
                  <a:cubicBezTo>
                    <a:pt x="7939" y="16679"/>
                    <a:pt x="1801" y="26620"/>
                    <a:pt x="1801" y="26620"/>
                  </a:cubicBezTo>
                  <a:cubicBezTo>
                    <a:pt x="1801" y="26620"/>
                    <a:pt x="0" y="29022"/>
                    <a:pt x="1701" y="31156"/>
                  </a:cubicBezTo>
                  <a:cubicBezTo>
                    <a:pt x="3403" y="33325"/>
                    <a:pt x="5004" y="31857"/>
                    <a:pt x="5771" y="31390"/>
                  </a:cubicBezTo>
                  <a:cubicBezTo>
                    <a:pt x="6572" y="30956"/>
                    <a:pt x="12809" y="25052"/>
                    <a:pt x="12809" y="25052"/>
                  </a:cubicBezTo>
                  <a:lnTo>
                    <a:pt x="18580" y="38795"/>
                  </a:lnTo>
                  <a:cubicBezTo>
                    <a:pt x="18580" y="38795"/>
                    <a:pt x="26552" y="33458"/>
                    <a:pt x="35059" y="33792"/>
                  </a:cubicBezTo>
                  <a:lnTo>
                    <a:pt x="29388" y="11576"/>
                  </a:lnTo>
                  <a:cubicBezTo>
                    <a:pt x="29388" y="11576"/>
                    <a:pt x="37193" y="5671"/>
                    <a:pt x="37427" y="3637"/>
                  </a:cubicBezTo>
                  <a:cubicBezTo>
                    <a:pt x="37660" y="1602"/>
                    <a:pt x="34958" y="1"/>
                    <a:pt x="33024" y="234"/>
                  </a:cubicBezTo>
                  <a:close/>
                </a:path>
              </a:pathLst>
            </a:custGeom>
            <a:noFill/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" name="Google Shape;323;p18"/>
            <p:cNvSpPr/>
            <p:nvPr/>
          </p:nvSpPr>
          <p:spPr>
            <a:xfrm>
              <a:off x="8056740" y="2545777"/>
              <a:ext cx="12141" cy="135818"/>
            </a:xfrm>
            <a:custGeom>
              <a:avLst/>
              <a:gdLst/>
              <a:ahLst/>
              <a:cxnLst/>
              <a:rect l="l" t="t" r="r" b="b"/>
              <a:pathLst>
                <a:path w="835" h="9341" extrusionOk="0">
                  <a:moveTo>
                    <a:pt x="834" y="0"/>
                  </a:moveTo>
                  <a:lnTo>
                    <a:pt x="834" y="0"/>
                  </a:lnTo>
                  <a:cubicBezTo>
                    <a:pt x="167" y="3069"/>
                    <a:pt x="1" y="6238"/>
                    <a:pt x="334" y="9340"/>
                  </a:cubicBezTo>
                  <a:lnTo>
                    <a:pt x="83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" name="Google Shape;324;p18"/>
            <p:cNvSpPr/>
            <p:nvPr/>
          </p:nvSpPr>
          <p:spPr>
            <a:xfrm>
              <a:off x="8056740" y="2545777"/>
              <a:ext cx="12141" cy="135818"/>
            </a:xfrm>
            <a:custGeom>
              <a:avLst/>
              <a:gdLst/>
              <a:ahLst/>
              <a:cxnLst/>
              <a:rect l="l" t="t" r="r" b="b"/>
              <a:pathLst>
                <a:path w="835" h="9341" fill="none" extrusionOk="0">
                  <a:moveTo>
                    <a:pt x="334" y="9340"/>
                  </a:moveTo>
                  <a:cubicBezTo>
                    <a:pt x="1" y="6238"/>
                    <a:pt x="167" y="3069"/>
                    <a:pt x="834" y="0"/>
                  </a:cubicBezTo>
                </a:path>
              </a:pathLst>
            </a:custGeom>
            <a:noFill/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" name="Google Shape;325;p18"/>
            <p:cNvSpPr/>
            <p:nvPr/>
          </p:nvSpPr>
          <p:spPr>
            <a:xfrm>
              <a:off x="8046068" y="2465254"/>
              <a:ext cx="31537" cy="115448"/>
            </a:xfrm>
            <a:custGeom>
              <a:avLst/>
              <a:gdLst/>
              <a:ahLst/>
              <a:cxnLst/>
              <a:rect l="l" t="t" r="r" b="b"/>
              <a:pathLst>
                <a:path w="2169" h="7940" extrusionOk="0">
                  <a:moveTo>
                    <a:pt x="2169" y="1"/>
                  </a:moveTo>
                  <a:cubicBezTo>
                    <a:pt x="1" y="6005"/>
                    <a:pt x="1" y="7940"/>
                    <a:pt x="1" y="7940"/>
                  </a:cubicBezTo>
                  <a:lnTo>
                    <a:pt x="216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18"/>
            <p:cNvSpPr/>
            <p:nvPr/>
          </p:nvSpPr>
          <p:spPr>
            <a:xfrm>
              <a:off x="8046068" y="2465254"/>
              <a:ext cx="31537" cy="115448"/>
            </a:xfrm>
            <a:custGeom>
              <a:avLst/>
              <a:gdLst/>
              <a:ahLst/>
              <a:cxnLst/>
              <a:rect l="l" t="t" r="r" b="b"/>
              <a:pathLst>
                <a:path w="2169" h="7940" fill="none" extrusionOk="0">
                  <a:moveTo>
                    <a:pt x="1" y="7940"/>
                  </a:moveTo>
                  <a:cubicBezTo>
                    <a:pt x="1" y="7940"/>
                    <a:pt x="1" y="6005"/>
                    <a:pt x="2169" y="1"/>
                  </a:cubicBezTo>
                </a:path>
              </a:pathLst>
            </a:custGeom>
            <a:noFill/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" name="Google Shape;327;p18"/>
            <p:cNvSpPr/>
            <p:nvPr/>
          </p:nvSpPr>
          <p:spPr>
            <a:xfrm>
              <a:off x="7912213" y="2409479"/>
              <a:ext cx="65968" cy="72278"/>
            </a:xfrm>
            <a:custGeom>
              <a:avLst/>
              <a:gdLst/>
              <a:ahLst/>
              <a:cxnLst/>
              <a:rect l="l" t="t" r="r" b="b"/>
              <a:pathLst>
                <a:path w="4537" h="4971" extrusionOk="0">
                  <a:moveTo>
                    <a:pt x="100" y="1"/>
                  </a:moveTo>
                  <a:lnTo>
                    <a:pt x="0" y="1702"/>
                  </a:lnTo>
                  <a:lnTo>
                    <a:pt x="4537" y="4971"/>
                  </a:lnTo>
                  <a:lnTo>
                    <a:pt x="10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18"/>
            <p:cNvSpPr/>
            <p:nvPr/>
          </p:nvSpPr>
          <p:spPr>
            <a:xfrm>
              <a:off x="7912213" y="2409479"/>
              <a:ext cx="65968" cy="72278"/>
            </a:xfrm>
            <a:custGeom>
              <a:avLst/>
              <a:gdLst/>
              <a:ahLst/>
              <a:cxnLst/>
              <a:rect l="l" t="t" r="r" b="b"/>
              <a:pathLst>
                <a:path w="4537" h="4971" fill="none" extrusionOk="0">
                  <a:moveTo>
                    <a:pt x="100" y="1"/>
                  </a:moveTo>
                  <a:lnTo>
                    <a:pt x="4537" y="4971"/>
                  </a:lnTo>
                  <a:lnTo>
                    <a:pt x="0" y="1702"/>
                  </a:lnTo>
                </a:path>
              </a:pathLst>
            </a:custGeom>
            <a:noFill/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18"/>
            <p:cNvSpPr/>
            <p:nvPr/>
          </p:nvSpPr>
          <p:spPr>
            <a:xfrm>
              <a:off x="8218731" y="2166981"/>
              <a:ext cx="21359" cy="118835"/>
            </a:xfrm>
            <a:custGeom>
              <a:avLst/>
              <a:gdLst/>
              <a:ahLst/>
              <a:cxnLst/>
              <a:rect l="l" t="t" r="r" b="b"/>
              <a:pathLst>
                <a:path w="1469" h="8173" extrusionOk="0">
                  <a:moveTo>
                    <a:pt x="1469" y="0"/>
                  </a:moveTo>
                  <a:lnTo>
                    <a:pt x="1" y="1801"/>
                  </a:lnTo>
                  <a:lnTo>
                    <a:pt x="1" y="8173"/>
                  </a:lnTo>
                  <a:lnTo>
                    <a:pt x="146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" name="Google Shape;330;p18"/>
            <p:cNvSpPr/>
            <p:nvPr/>
          </p:nvSpPr>
          <p:spPr>
            <a:xfrm>
              <a:off x="8218731" y="2166981"/>
              <a:ext cx="21359" cy="118835"/>
            </a:xfrm>
            <a:custGeom>
              <a:avLst/>
              <a:gdLst/>
              <a:ahLst/>
              <a:cxnLst/>
              <a:rect l="l" t="t" r="r" b="b"/>
              <a:pathLst>
                <a:path w="1469" h="8173" fill="none" extrusionOk="0">
                  <a:moveTo>
                    <a:pt x="1" y="1801"/>
                  </a:moveTo>
                  <a:lnTo>
                    <a:pt x="1" y="8173"/>
                  </a:lnTo>
                  <a:lnTo>
                    <a:pt x="1469" y="0"/>
                  </a:lnTo>
                </a:path>
              </a:pathLst>
            </a:custGeom>
            <a:noFill/>
            <a:ln w="10850" cap="rnd" cmpd="sng">
              <a:solidFill>
                <a:srgbClr val="26323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" name="Google Shape;331;p18"/>
            <p:cNvSpPr/>
            <p:nvPr/>
          </p:nvSpPr>
          <p:spPr>
            <a:xfrm>
              <a:off x="8087783" y="2472641"/>
              <a:ext cx="727" cy="2326"/>
            </a:xfrm>
            <a:custGeom>
              <a:avLst/>
              <a:gdLst/>
              <a:ahLst/>
              <a:cxnLst/>
              <a:rect l="l" t="t" r="r" b="b"/>
              <a:pathLst>
                <a:path w="50" h="160" extrusionOk="0">
                  <a:moveTo>
                    <a:pt x="48" y="0"/>
                  </a:moveTo>
                  <a:cubicBezTo>
                    <a:pt x="47" y="0"/>
                    <a:pt x="43" y="9"/>
                    <a:pt x="34" y="27"/>
                  </a:cubicBezTo>
                  <a:cubicBezTo>
                    <a:pt x="0" y="60"/>
                    <a:pt x="0" y="127"/>
                    <a:pt x="0" y="160"/>
                  </a:cubicBezTo>
                  <a:cubicBezTo>
                    <a:pt x="25" y="62"/>
                    <a:pt x="49" y="0"/>
                    <a:pt x="48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p19"/>
          <p:cNvSpPr txBox="1">
            <a:spLocks noGrp="1"/>
          </p:cNvSpPr>
          <p:nvPr>
            <p:ph type="title"/>
          </p:nvPr>
        </p:nvSpPr>
        <p:spPr>
          <a:xfrm>
            <a:off x="0" y="83975"/>
            <a:ext cx="90213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300" b="1" u="sng">
                <a:latin typeface="Lexend"/>
                <a:ea typeface="Lexend"/>
                <a:cs typeface="Lexend"/>
                <a:sym typeface="Lexend"/>
              </a:rPr>
              <a:t>Effects of inadequate time management </a:t>
            </a:r>
            <a:endParaRPr sz="3300" b="1" u="sng"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337" name="Google Shape;337;p19"/>
          <p:cNvSpPr txBox="1">
            <a:spLocks noGrp="1"/>
          </p:cNvSpPr>
          <p:nvPr>
            <p:ph type="body" idx="1"/>
          </p:nvPr>
        </p:nvSpPr>
        <p:spPr>
          <a:xfrm>
            <a:off x="4544250" y="1035050"/>
            <a:ext cx="4476900" cy="99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55282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95"/>
              <a:buFont typeface="Lexend"/>
              <a:buChar char="●"/>
            </a:pPr>
            <a:r>
              <a:rPr lang="en-GB" sz="1995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Increased worry and burnout as a result of last-minute studying.</a:t>
            </a:r>
            <a:endParaRPr sz="1995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338" name="Google Shape;338;p19"/>
          <p:cNvSpPr txBox="1">
            <a:spLocks noGrp="1"/>
          </p:cNvSpPr>
          <p:nvPr>
            <p:ph type="sldNum" idx="12"/>
          </p:nvPr>
        </p:nvSpPr>
        <p:spPr>
          <a:xfrm>
            <a:off x="8472458" y="469726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7</a:t>
            </a:fld>
            <a:endParaRPr/>
          </a:p>
        </p:txBody>
      </p:sp>
      <p:sp>
        <p:nvSpPr>
          <p:cNvPr id="339" name="Google Shape;339;p19"/>
          <p:cNvSpPr txBox="1">
            <a:spLocks noGrp="1"/>
          </p:cNvSpPr>
          <p:nvPr>
            <p:ph type="body" idx="1"/>
          </p:nvPr>
        </p:nvSpPr>
        <p:spPr>
          <a:xfrm>
            <a:off x="4164300" y="3777850"/>
            <a:ext cx="4857000" cy="119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7027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65"/>
              <a:buFont typeface="Lexend"/>
              <a:buChar char="●"/>
            </a:pPr>
            <a:r>
              <a:rPr lang="en-GB" sz="1865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Poor work-life balance has an impact on social relationships and mental well-being.</a:t>
            </a:r>
            <a:endParaRPr sz="1865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340" name="Google Shape;340;p19"/>
          <p:cNvSpPr txBox="1">
            <a:spLocks noGrp="1"/>
          </p:cNvSpPr>
          <p:nvPr>
            <p:ph type="body" idx="1"/>
          </p:nvPr>
        </p:nvSpPr>
        <p:spPr>
          <a:xfrm>
            <a:off x="0" y="2445175"/>
            <a:ext cx="4476900" cy="119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55282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95"/>
              <a:buFont typeface="Lexend"/>
              <a:buChar char="●"/>
            </a:pPr>
            <a:r>
              <a:rPr lang="en-GB" sz="1995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Lower academic achievement from hurried submissions or missed deadlines.</a:t>
            </a:r>
            <a:endParaRPr sz="1995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pic>
        <p:nvPicPr>
          <p:cNvPr id="341" name="Google Shape;341;p19" title="pngtree-anxious-man-feel-stressed-suffer-from-panic-attack-png-image_6561312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52050" y="693500"/>
            <a:ext cx="1779275" cy="1779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42" name="Google Shape;342;p19" title="pngtree-burnout-in-professional-life-png-image_5121426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10452" y="799927"/>
            <a:ext cx="1941600" cy="1672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3" name="Google Shape;343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544258" y="2054975"/>
            <a:ext cx="1619275" cy="1702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344" name="Google Shape;344;p19" title="4285629.pn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627925" y="2096462"/>
            <a:ext cx="1619276" cy="1619276"/>
          </a:xfrm>
          <a:prstGeom prst="rect">
            <a:avLst/>
          </a:prstGeom>
          <a:noFill/>
          <a:ln>
            <a:noFill/>
          </a:ln>
        </p:spPr>
      </p:pic>
      <p:pic>
        <p:nvPicPr>
          <p:cNvPr id="345" name="Google Shape;345;p19" title="pngtree-depression-and-mental-health-concept-png-image_6538266.pn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0" y="3364225"/>
            <a:ext cx="1779275" cy="1779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46" name="Google Shape;346;p19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1902417" y="3479875"/>
            <a:ext cx="1406950" cy="1547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20"/>
          <p:cNvSpPr txBox="1">
            <a:spLocks noGrp="1"/>
          </p:cNvSpPr>
          <p:nvPr>
            <p:ph type="title"/>
          </p:nvPr>
        </p:nvSpPr>
        <p:spPr>
          <a:xfrm>
            <a:off x="0" y="83975"/>
            <a:ext cx="90213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800" b="1" u="sng">
                <a:latin typeface="Lexend"/>
                <a:ea typeface="Lexend"/>
                <a:cs typeface="Lexend"/>
                <a:sym typeface="Lexend"/>
              </a:rPr>
              <a:t>Summary</a:t>
            </a:r>
            <a:endParaRPr sz="3800" b="1" u="sng"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352" name="Google Shape;352;p20"/>
          <p:cNvSpPr txBox="1">
            <a:spLocks noGrp="1"/>
          </p:cNvSpPr>
          <p:nvPr>
            <p:ph type="sldNum" idx="12"/>
          </p:nvPr>
        </p:nvSpPr>
        <p:spPr>
          <a:xfrm>
            <a:off x="8472458" y="469726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8</a:t>
            </a:fld>
            <a:endParaRPr/>
          </a:p>
        </p:txBody>
      </p:sp>
      <p:sp>
        <p:nvSpPr>
          <p:cNvPr id="353" name="Google Shape;353;p20"/>
          <p:cNvSpPr txBox="1">
            <a:spLocks noGrp="1"/>
          </p:cNvSpPr>
          <p:nvPr>
            <p:ph type="body" idx="1"/>
          </p:nvPr>
        </p:nvSpPr>
        <p:spPr>
          <a:xfrm>
            <a:off x="95100" y="925975"/>
            <a:ext cx="7261800" cy="292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55282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95"/>
              <a:buFont typeface="Lexend"/>
              <a:buChar char="●"/>
            </a:pPr>
            <a:r>
              <a:rPr lang="en-GB" sz="1995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Time management is an essential skill for student accomplishments at university. </a:t>
            </a:r>
            <a:endParaRPr sz="1995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1995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marL="457200" lvl="0" indent="-355282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995"/>
              <a:buFont typeface="Lexend"/>
              <a:buChar char="●"/>
            </a:pPr>
            <a:r>
              <a:rPr lang="en-GB" sz="1995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By prioritising tasks, devising organised plans, preventing procrastination, and reducing distractions, students can improve their academic achievements and general well-being.</a:t>
            </a:r>
            <a:endParaRPr sz="1995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1995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marL="457200" lvl="0" indent="-355282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995"/>
              <a:buFont typeface="Lexend"/>
              <a:buChar char="●"/>
            </a:pPr>
            <a:r>
              <a:rPr lang="en-GB" sz="1995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Universities can include time-management sessions in student support agendas to support them to acquire these necessary competencies.</a:t>
            </a:r>
            <a:endParaRPr sz="1995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pic>
        <p:nvPicPr>
          <p:cNvPr id="354" name="Google Shape;354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982150" y="713200"/>
            <a:ext cx="1884799" cy="1256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55" name="Google Shape;355;p20" title="10814852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610425" y="2235375"/>
            <a:ext cx="1256525" cy="1256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56" name="Google Shape;356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166100" y="3846475"/>
            <a:ext cx="1619099" cy="1079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412</Words>
  <Application>Microsoft Office PowerPoint</Application>
  <PresentationFormat>On-screen Show (16:9)</PresentationFormat>
  <Paragraphs>55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Lexend Medium</vt:lpstr>
      <vt:lpstr>Lexend</vt:lpstr>
      <vt:lpstr>Simple Light</vt:lpstr>
      <vt:lpstr>MODULE NAME: Academic Skills in the Digital Era MODULE CODE: (BMSW4013) ASSIGNMENT NAME: PowerPoint Presentation - Time- Management: An Essential Skill for Student Success in Higher Education STUDENT NAME: Ozma Nasir STUDENT NUMBER: (2433556) LECTURER: Ffion Cumberpatch DEADLINE: 13th June 2025 AI ACKNOWLEDGEMENT: I confirm that I have not presented any AI generated materials as my own work. I confirm that I have copies of my drafts, notes and other resources I used, which I may be asked to provide in evidence. </vt:lpstr>
      <vt:lpstr>Time-Management: An Essential Skill for Student Success in Higher Education!</vt:lpstr>
      <vt:lpstr>PowerPoint Presentation</vt:lpstr>
      <vt:lpstr>Introduction</vt:lpstr>
      <vt:lpstr>Importance of time management</vt:lpstr>
      <vt:lpstr>Time management methods</vt:lpstr>
      <vt:lpstr>Effects of inadequate time management 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Hiba Shah</dc:creator>
  <cp:lastModifiedBy>Ozma Nasir</cp:lastModifiedBy>
  <cp:revision>2</cp:revision>
  <dcterms:modified xsi:type="dcterms:W3CDTF">2025-06-13T20:02:38Z</dcterms:modified>
</cp:coreProperties>
</file>