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1" d="100"/>
          <a:sy n="91" d="100"/>
        </p:scale>
        <p:origin x="33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D83601-17E3-476E-9D16-F6AE4510E1B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AD45047-446B-49B1-879D-BE9AAD4594D6}">
      <dgm:prSet/>
      <dgm:spPr/>
      <dgm:t>
        <a:bodyPr/>
        <a:lstStyle/>
        <a:p>
          <a:r>
            <a:rPr lang="en-GB"/>
            <a:t>Legal Structure: Sole Trader</a:t>
          </a:r>
          <a:endParaRPr lang="en-US"/>
        </a:p>
      </dgm:t>
    </dgm:pt>
    <dgm:pt modelId="{E285E266-B79B-46EA-852D-8696A0BB3C8F}" type="parTrans" cxnId="{C039AFBD-1055-4781-A3DE-2B91C72FE95A}">
      <dgm:prSet/>
      <dgm:spPr/>
      <dgm:t>
        <a:bodyPr/>
        <a:lstStyle/>
        <a:p>
          <a:endParaRPr lang="en-US"/>
        </a:p>
      </dgm:t>
    </dgm:pt>
    <dgm:pt modelId="{DD4255F6-5E4B-4F00-9BDA-71D6C33B5880}" type="sibTrans" cxnId="{C039AFBD-1055-4781-A3DE-2B91C72FE95A}">
      <dgm:prSet/>
      <dgm:spPr/>
      <dgm:t>
        <a:bodyPr/>
        <a:lstStyle/>
        <a:p>
          <a:endParaRPr lang="en-US"/>
        </a:p>
      </dgm:t>
    </dgm:pt>
    <dgm:pt modelId="{D912A930-D9B5-4F73-9E24-46B52CD18F5E}">
      <dgm:prSet/>
      <dgm:spPr/>
      <dgm:t>
        <a:bodyPr/>
        <a:lstStyle/>
        <a:p>
          <a:r>
            <a:rPr lang="en-GB"/>
            <a:t>Fast to set up, full control, simple accounting</a:t>
          </a:r>
          <a:endParaRPr lang="en-US"/>
        </a:p>
      </dgm:t>
    </dgm:pt>
    <dgm:pt modelId="{98881C0A-B883-4F53-80D9-C939D4730C76}" type="parTrans" cxnId="{25BD3E45-4F35-43BA-8D71-A0416291AB7C}">
      <dgm:prSet/>
      <dgm:spPr/>
      <dgm:t>
        <a:bodyPr/>
        <a:lstStyle/>
        <a:p>
          <a:endParaRPr lang="en-US"/>
        </a:p>
      </dgm:t>
    </dgm:pt>
    <dgm:pt modelId="{00302DA2-15DC-4616-A058-FBFBCA3D0109}" type="sibTrans" cxnId="{25BD3E45-4F35-43BA-8D71-A0416291AB7C}">
      <dgm:prSet/>
      <dgm:spPr/>
      <dgm:t>
        <a:bodyPr/>
        <a:lstStyle/>
        <a:p>
          <a:endParaRPr lang="en-US"/>
        </a:p>
      </dgm:t>
    </dgm:pt>
    <dgm:pt modelId="{3F40F317-A851-4E7E-B159-20DD3BD17AA0}">
      <dgm:prSet/>
      <dgm:spPr/>
      <dgm:t>
        <a:bodyPr/>
        <a:lstStyle/>
        <a:p>
          <a:r>
            <a:rPr lang="en-GB"/>
            <a:t>Location: High footfall area suitable for takeaway &amp; delivery demand</a:t>
          </a:r>
          <a:endParaRPr lang="en-US"/>
        </a:p>
      </dgm:t>
    </dgm:pt>
    <dgm:pt modelId="{2E29DD49-2911-4470-A9B3-DABA0D24657C}" type="parTrans" cxnId="{152633A3-157C-44F1-B9CE-464FE72693C0}">
      <dgm:prSet/>
      <dgm:spPr/>
      <dgm:t>
        <a:bodyPr/>
        <a:lstStyle/>
        <a:p>
          <a:endParaRPr lang="en-US"/>
        </a:p>
      </dgm:t>
    </dgm:pt>
    <dgm:pt modelId="{9579451D-E90E-4827-A47D-0BD294F0B990}" type="sibTrans" cxnId="{152633A3-157C-44F1-B9CE-464FE72693C0}">
      <dgm:prSet/>
      <dgm:spPr/>
      <dgm:t>
        <a:bodyPr/>
        <a:lstStyle/>
        <a:p>
          <a:endParaRPr lang="en-US"/>
        </a:p>
      </dgm:t>
    </dgm:pt>
    <dgm:pt modelId="{DC6AC200-BE36-427A-936A-C034ED5DC513}">
      <dgm:prSet/>
      <dgm:spPr/>
      <dgm:t>
        <a:bodyPr/>
        <a:lstStyle/>
        <a:p>
          <a:r>
            <a:rPr lang="en-GB"/>
            <a:t>Positioned for local community access + high delivery potential</a:t>
          </a:r>
          <a:endParaRPr lang="en-US"/>
        </a:p>
      </dgm:t>
    </dgm:pt>
    <dgm:pt modelId="{51BB4B8A-4EED-4515-A4B0-0A96674CA0DF}" type="parTrans" cxnId="{7B9596F4-60F5-44DD-8342-8146812550A1}">
      <dgm:prSet/>
      <dgm:spPr/>
      <dgm:t>
        <a:bodyPr/>
        <a:lstStyle/>
        <a:p>
          <a:endParaRPr lang="en-US"/>
        </a:p>
      </dgm:t>
    </dgm:pt>
    <dgm:pt modelId="{4FA73246-B650-40B3-A6C2-1F278BDC81B8}" type="sibTrans" cxnId="{7B9596F4-60F5-44DD-8342-8146812550A1}">
      <dgm:prSet/>
      <dgm:spPr/>
      <dgm:t>
        <a:bodyPr/>
        <a:lstStyle/>
        <a:p>
          <a:endParaRPr lang="en-US"/>
        </a:p>
      </dgm:t>
    </dgm:pt>
    <dgm:pt modelId="{373EB4A4-AF30-4506-8DBE-E12BCCAA73C8}" type="pres">
      <dgm:prSet presAssocID="{02D83601-17E3-476E-9D16-F6AE4510E1B4}" presName="linear" presStyleCnt="0">
        <dgm:presLayoutVars>
          <dgm:animLvl val="lvl"/>
          <dgm:resizeHandles val="exact"/>
        </dgm:presLayoutVars>
      </dgm:prSet>
      <dgm:spPr/>
    </dgm:pt>
    <dgm:pt modelId="{AC6AEBDB-0EA7-454D-9D74-AD794CAE222B}" type="pres">
      <dgm:prSet presAssocID="{7AD45047-446B-49B1-879D-BE9AAD4594D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C8EFCFB-00DE-4D9A-9B8D-406B3317BEE5}" type="pres">
      <dgm:prSet presAssocID="{DD4255F6-5E4B-4F00-9BDA-71D6C33B5880}" presName="spacer" presStyleCnt="0"/>
      <dgm:spPr/>
    </dgm:pt>
    <dgm:pt modelId="{C0DBBF54-A20E-4352-8204-0A42619690B9}" type="pres">
      <dgm:prSet presAssocID="{D912A930-D9B5-4F73-9E24-46B52CD18F5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7B51723-01E4-4C82-9665-19F0D18C4790}" type="pres">
      <dgm:prSet presAssocID="{00302DA2-15DC-4616-A058-FBFBCA3D0109}" presName="spacer" presStyleCnt="0"/>
      <dgm:spPr/>
    </dgm:pt>
    <dgm:pt modelId="{1F1133BC-ADC1-45AF-B8B1-A4C320A1BCA3}" type="pres">
      <dgm:prSet presAssocID="{3F40F317-A851-4E7E-B159-20DD3BD17AA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F6AC652-BC95-4D07-8EE0-003F2A06EB03}" type="pres">
      <dgm:prSet presAssocID="{9579451D-E90E-4827-A47D-0BD294F0B990}" presName="spacer" presStyleCnt="0"/>
      <dgm:spPr/>
    </dgm:pt>
    <dgm:pt modelId="{A86D07DD-B51B-4726-B8FB-688752ADBA1F}" type="pres">
      <dgm:prSet presAssocID="{DC6AC200-BE36-427A-936A-C034ED5DC51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2AED442-3B45-4EE2-9A9F-8A2053010D3C}" type="presOf" srcId="{3F40F317-A851-4E7E-B159-20DD3BD17AA0}" destId="{1F1133BC-ADC1-45AF-B8B1-A4C320A1BCA3}" srcOrd="0" destOrd="0" presId="urn:microsoft.com/office/officeart/2005/8/layout/vList2"/>
    <dgm:cxn modelId="{49D0C364-8967-443F-8209-96DF2356B91B}" type="presOf" srcId="{02D83601-17E3-476E-9D16-F6AE4510E1B4}" destId="{373EB4A4-AF30-4506-8DBE-E12BCCAA73C8}" srcOrd="0" destOrd="0" presId="urn:microsoft.com/office/officeart/2005/8/layout/vList2"/>
    <dgm:cxn modelId="{25BD3E45-4F35-43BA-8D71-A0416291AB7C}" srcId="{02D83601-17E3-476E-9D16-F6AE4510E1B4}" destId="{D912A930-D9B5-4F73-9E24-46B52CD18F5E}" srcOrd="1" destOrd="0" parTransId="{98881C0A-B883-4F53-80D9-C939D4730C76}" sibTransId="{00302DA2-15DC-4616-A058-FBFBCA3D0109}"/>
    <dgm:cxn modelId="{33C61796-9C00-4098-BC24-EA2A8EE37F7D}" type="presOf" srcId="{DC6AC200-BE36-427A-936A-C034ED5DC513}" destId="{A86D07DD-B51B-4726-B8FB-688752ADBA1F}" srcOrd="0" destOrd="0" presId="urn:microsoft.com/office/officeart/2005/8/layout/vList2"/>
    <dgm:cxn modelId="{152633A3-157C-44F1-B9CE-464FE72693C0}" srcId="{02D83601-17E3-476E-9D16-F6AE4510E1B4}" destId="{3F40F317-A851-4E7E-B159-20DD3BD17AA0}" srcOrd="2" destOrd="0" parTransId="{2E29DD49-2911-4470-A9B3-DABA0D24657C}" sibTransId="{9579451D-E90E-4827-A47D-0BD294F0B990}"/>
    <dgm:cxn modelId="{68EAE2AB-F562-4387-A680-ABDC81C53FFA}" type="presOf" srcId="{7AD45047-446B-49B1-879D-BE9AAD4594D6}" destId="{AC6AEBDB-0EA7-454D-9D74-AD794CAE222B}" srcOrd="0" destOrd="0" presId="urn:microsoft.com/office/officeart/2005/8/layout/vList2"/>
    <dgm:cxn modelId="{5406E1B2-AC89-456B-A6ED-4F31B7DAAEC1}" type="presOf" srcId="{D912A930-D9B5-4F73-9E24-46B52CD18F5E}" destId="{C0DBBF54-A20E-4352-8204-0A42619690B9}" srcOrd="0" destOrd="0" presId="urn:microsoft.com/office/officeart/2005/8/layout/vList2"/>
    <dgm:cxn modelId="{C039AFBD-1055-4781-A3DE-2B91C72FE95A}" srcId="{02D83601-17E3-476E-9D16-F6AE4510E1B4}" destId="{7AD45047-446B-49B1-879D-BE9AAD4594D6}" srcOrd="0" destOrd="0" parTransId="{E285E266-B79B-46EA-852D-8696A0BB3C8F}" sibTransId="{DD4255F6-5E4B-4F00-9BDA-71D6C33B5880}"/>
    <dgm:cxn modelId="{7B9596F4-60F5-44DD-8342-8146812550A1}" srcId="{02D83601-17E3-476E-9D16-F6AE4510E1B4}" destId="{DC6AC200-BE36-427A-936A-C034ED5DC513}" srcOrd="3" destOrd="0" parTransId="{51BB4B8A-4EED-4515-A4B0-0A96674CA0DF}" sibTransId="{4FA73246-B650-40B3-A6C2-1F278BDC81B8}"/>
    <dgm:cxn modelId="{B4D04085-41BB-4C1C-86B2-21FB7DEC85AA}" type="presParOf" srcId="{373EB4A4-AF30-4506-8DBE-E12BCCAA73C8}" destId="{AC6AEBDB-0EA7-454D-9D74-AD794CAE222B}" srcOrd="0" destOrd="0" presId="urn:microsoft.com/office/officeart/2005/8/layout/vList2"/>
    <dgm:cxn modelId="{0E64A4EF-7616-4A59-9FAD-0DE2FE668F56}" type="presParOf" srcId="{373EB4A4-AF30-4506-8DBE-E12BCCAA73C8}" destId="{7C8EFCFB-00DE-4D9A-9B8D-406B3317BEE5}" srcOrd="1" destOrd="0" presId="urn:microsoft.com/office/officeart/2005/8/layout/vList2"/>
    <dgm:cxn modelId="{5ACD3BD6-A232-4E34-AB7A-B3C48C5229CA}" type="presParOf" srcId="{373EB4A4-AF30-4506-8DBE-E12BCCAA73C8}" destId="{C0DBBF54-A20E-4352-8204-0A42619690B9}" srcOrd="2" destOrd="0" presId="urn:microsoft.com/office/officeart/2005/8/layout/vList2"/>
    <dgm:cxn modelId="{F8A82B00-BE2D-42C6-9F5E-CF40D43F839E}" type="presParOf" srcId="{373EB4A4-AF30-4506-8DBE-E12BCCAA73C8}" destId="{77B51723-01E4-4C82-9665-19F0D18C4790}" srcOrd="3" destOrd="0" presId="urn:microsoft.com/office/officeart/2005/8/layout/vList2"/>
    <dgm:cxn modelId="{50B22FD6-8600-43EC-90AE-47701ECF0C45}" type="presParOf" srcId="{373EB4A4-AF30-4506-8DBE-E12BCCAA73C8}" destId="{1F1133BC-ADC1-45AF-B8B1-A4C320A1BCA3}" srcOrd="4" destOrd="0" presId="urn:microsoft.com/office/officeart/2005/8/layout/vList2"/>
    <dgm:cxn modelId="{0BCCA937-FB66-4F87-9B0A-43529E98C124}" type="presParOf" srcId="{373EB4A4-AF30-4506-8DBE-E12BCCAA73C8}" destId="{3F6AC652-BC95-4D07-8EE0-003F2A06EB03}" srcOrd="5" destOrd="0" presId="urn:microsoft.com/office/officeart/2005/8/layout/vList2"/>
    <dgm:cxn modelId="{F0122194-4274-4EDF-81BA-07BE60AA52FD}" type="presParOf" srcId="{373EB4A4-AF30-4506-8DBE-E12BCCAA73C8}" destId="{A86D07DD-B51B-4726-B8FB-688752ADBA1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F19496-69F2-470B-89D9-C3DFDB2EE309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F6E8D809-865B-4CD2-BEDF-99AA34EBD1AE}">
      <dgm:prSet/>
      <dgm:spPr/>
      <dgm:t>
        <a:bodyPr/>
        <a:lstStyle/>
        <a:p>
          <a:r>
            <a:rPr lang="en-GB"/>
            <a:t>Start-up &amp; operating costs controlled for sustainability</a:t>
          </a:r>
          <a:endParaRPr lang="en-US"/>
        </a:p>
      </dgm:t>
    </dgm:pt>
    <dgm:pt modelId="{ADA6D279-563D-4F2B-8C0D-523C120D1B7C}" type="parTrans" cxnId="{3CA8CA6F-D840-4ECB-9CED-F72EDB5AD04A}">
      <dgm:prSet/>
      <dgm:spPr/>
      <dgm:t>
        <a:bodyPr/>
        <a:lstStyle/>
        <a:p>
          <a:endParaRPr lang="en-US"/>
        </a:p>
      </dgm:t>
    </dgm:pt>
    <dgm:pt modelId="{5FA97592-A11A-4F92-8918-87EE640479E6}" type="sibTrans" cxnId="{3CA8CA6F-D840-4ECB-9CED-F72EDB5AD04A}">
      <dgm:prSet/>
      <dgm:spPr/>
      <dgm:t>
        <a:bodyPr/>
        <a:lstStyle/>
        <a:p>
          <a:endParaRPr lang="en-US"/>
        </a:p>
      </dgm:t>
    </dgm:pt>
    <dgm:pt modelId="{8067FF84-A0C1-4992-98DB-4A70C5260030}">
      <dgm:prSet/>
      <dgm:spPr/>
      <dgm:t>
        <a:bodyPr/>
        <a:lstStyle/>
        <a:p>
          <a:r>
            <a:rPr lang="en-GB"/>
            <a:t>Revenue generated through dine-in, takeaway, and delivery</a:t>
          </a:r>
          <a:endParaRPr lang="en-US"/>
        </a:p>
      </dgm:t>
    </dgm:pt>
    <dgm:pt modelId="{69B7CCCE-034D-4600-BF03-B391C475426C}" type="parTrans" cxnId="{BF3E86A6-17F0-4D56-B200-59FCD5C347EE}">
      <dgm:prSet/>
      <dgm:spPr/>
      <dgm:t>
        <a:bodyPr/>
        <a:lstStyle/>
        <a:p>
          <a:endParaRPr lang="en-US"/>
        </a:p>
      </dgm:t>
    </dgm:pt>
    <dgm:pt modelId="{3DB05336-2B52-493A-99E5-57D709BBBF06}" type="sibTrans" cxnId="{BF3E86A6-17F0-4D56-B200-59FCD5C347EE}">
      <dgm:prSet/>
      <dgm:spPr/>
      <dgm:t>
        <a:bodyPr/>
        <a:lstStyle/>
        <a:p>
          <a:endParaRPr lang="en-US"/>
        </a:p>
      </dgm:t>
    </dgm:pt>
    <dgm:pt modelId="{2342073F-2BDF-45DA-B008-78EB17F2BE35}">
      <dgm:prSet/>
      <dgm:spPr/>
      <dgm:t>
        <a:bodyPr/>
        <a:lstStyle/>
        <a:p>
          <a:r>
            <a:rPr lang="en-GB"/>
            <a:t>Break-even expected within 12–15 months</a:t>
          </a:r>
          <a:endParaRPr lang="en-US"/>
        </a:p>
      </dgm:t>
    </dgm:pt>
    <dgm:pt modelId="{48F2FFD5-E886-478C-BFB1-DA2EF593854E}" type="parTrans" cxnId="{DEBEB1A4-55E4-430A-8D83-93574C3096CD}">
      <dgm:prSet/>
      <dgm:spPr/>
      <dgm:t>
        <a:bodyPr/>
        <a:lstStyle/>
        <a:p>
          <a:endParaRPr lang="en-US"/>
        </a:p>
      </dgm:t>
    </dgm:pt>
    <dgm:pt modelId="{26BF99A4-DEF0-4241-95F2-766A5D44DC42}" type="sibTrans" cxnId="{DEBEB1A4-55E4-430A-8D83-93574C3096CD}">
      <dgm:prSet/>
      <dgm:spPr/>
      <dgm:t>
        <a:bodyPr/>
        <a:lstStyle/>
        <a:p>
          <a:endParaRPr lang="en-US"/>
        </a:p>
      </dgm:t>
    </dgm:pt>
    <dgm:pt modelId="{4010F735-882A-4138-8F2E-B537DC90DF2E}">
      <dgm:prSet/>
      <dgm:spPr/>
      <dgm:t>
        <a:bodyPr/>
        <a:lstStyle/>
        <a:p>
          <a:r>
            <a:rPr lang="en-GB"/>
            <a:t>Seeking £50,000 for expansion and operational upgrades</a:t>
          </a:r>
          <a:endParaRPr lang="en-US"/>
        </a:p>
      </dgm:t>
    </dgm:pt>
    <dgm:pt modelId="{18EE954E-86A8-49ED-997A-E8FAF83CF61B}" type="parTrans" cxnId="{E3FAA3D0-43B3-4012-96E6-36B80CB1C83C}">
      <dgm:prSet/>
      <dgm:spPr/>
      <dgm:t>
        <a:bodyPr/>
        <a:lstStyle/>
        <a:p>
          <a:endParaRPr lang="en-US"/>
        </a:p>
      </dgm:t>
    </dgm:pt>
    <dgm:pt modelId="{F9B801D2-8E2D-4AE1-A9E7-EF02605A1B19}" type="sibTrans" cxnId="{E3FAA3D0-43B3-4012-96E6-36B80CB1C83C}">
      <dgm:prSet/>
      <dgm:spPr/>
      <dgm:t>
        <a:bodyPr/>
        <a:lstStyle/>
        <a:p>
          <a:endParaRPr lang="en-US"/>
        </a:p>
      </dgm:t>
    </dgm:pt>
    <dgm:pt modelId="{1AF3DCCD-5420-4768-BF45-8482A3610E1F}" type="pres">
      <dgm:prSet presAssocID="{23F19496-69F2-470B-89D9-C3DFDB2EE309}" presName="root" presStyleCnt="0">
        <dgm:presLayoutVars>
          <dgm:dir/>
          <dgm:resizeHandles val="exact"/>
        </dgm:presLayoutVars>
      </dgm:prSet>
      <dgm:spPr/>
    </dgm:pt>
    <dgm:pt modelId="{6453BFEB-C079-469A-9509-DBC30AD5654F}" type="pres">
      <dgm:prSet presAssocID="{23F19496-69F2-470B-89D9-C3DFDB2EE309}" presName="container" presStyleCnt="0">
        <dgm:presLayoutVars>
          <dgm:dir/>
          <dgm:resizeHandles val="exact"/>
        </dgm:presLayoutVars>
      </dgm:prSet>
      <dgm:spPr/>
    </dgm:pt>
    <dgm:pt modelId="{38B3C52B-D273-4DEB-9254-DB6EDE745AAE}" type="pres">
      <dgm:prSet presAssocID="{F6E8D809-865B-4CD2-BEDF-99AA34EBD1AE}" presName="compNode" presStyleCnt="0"/>
      <dgm:spPr/>
    </dgm:pt>
    <dgm:pt modelId="{EB06B49F-05FE-414A-8F5D-1DF65C163A2B}" type="pres">
      <dgm:prSet presAssocID="{F6E8D809-865B-4CD2-BEDF-99AA34EBD1AE}" presName="iconBgRect" presStyleLbl="bgShp" presStyleIdx="0" presStyleCnt="4"/>
      <dgm:spPr/>
    </dgm:pt>
    <dgm:pt modelId="{CD231032-B797-4D57-AC91-9FCF7DB2A35B}" type="pres">
      <dgm:prSet presAssocID="{F6E8D809-865B-4CD2-BEDF-99AA34EBD1A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stainability"/>
        </a:ext>
      </dgm:extLst>
    </dgm:pt>
    <dgm:pt modelId="{C95F80DE-AA0E-484B-8453-3C316C1F871B}" type="pres">
      <dgm:prSet presAssocID="{F6E8D809-865B-4CD2-BEDF-99AA34EBD1AE}" presName="spaceRect" presStyleCnt="0"/>
      <dgm:spPr/>
    </dgm:pt>
    <dgm:pt modelId="{C76DC1E1-4200-4EDD-ACF8-336F3AC66CA0}" type="pres">
      <dgm:prSet presAssocID="{F6E8D809-865B-4CD2-BEDF-99AA34EBD1AE}" presName="textRect" presStyleLbl="revTx" presStyleIdx="0" presStyleCnt="4">
        <dgm:presLayoutVars>
          <dgm:chMax val="1"/>
          <dgm:chPref val="1"/>
        </dgm:presLayoutVars>
      </dgm:prSet>
      <dgm:spPr/>
    </dgm:pt>
    <dgm:pt modelId="{AFA520B4-7DB3-454E-B58D-4E284E319C41}" type="pres">
      <dgm:prSet presAssocID="{5FA97592-A11A-4F92-8918-87EE640479E6}" presName="sibTrans" presStyleLbl="sibTrans2D1" presStyleIdx="0" presStyleCnt="0"/>
      <dgm:spPr/>
    </dgm:pt>
    <dgm:pt modelId="{9A1DF798-8060-4E98-94E4-2CDAC2FD8350}" type="pres">
      <dgm:prSet presAssocID="{8067FF84-A0C1-4992-98DB-4A70C5260030}" presName="compNode" presStyleCnt="0"/>
      <dgm:spPr/>
    </dgm:pt>
    <dgm:pt modelId="{6A975C54-85F7-4618-B935-882EF87EC320}" type="pres">
      <dgm:prSet presAssocID="{8067FF84-A0C1-4992-98DB-4A70C5260030}" presName="iconBgRect" presStyleLbl="bgShp" presStyleIdx="1" presStyleCnt="4"/>
      <dgm:spPr/>
    </dgm:pt>
    <dgm:pt modelId="{9D90C997-9C85-4699-85AB-569DC1FE67F6}" type="pres">
      <dgm:prSet presAssocID="{8067FF84-A0C1-4992-98DB-4A70C526003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iter"/>
        </a:ext>
      </dgm:extLst>
    </dgm:pt>
    <dgm:pt modelId="{23BBA29C-1738-477C-B5BB-2C7B1322DB06}" type="pres">
      <dgm:prSet presAssocID="{8067FF84-A0C1-4992-98DB-4A70C5260030}" presName="spaceRect" presStyleCnt="0"/>
      <dgm:spPr/>
    </dgm:pt>
    <dgm:pt modelId="{9C8C5E01-0B98-47A9-8132-E9CB014349D7}" type="pres">
      <dgm:prSet presAssocID="{8067FF84-A0C1-4992-98DB-4A70C5260030}" presName="textRect" presStyleLbl="revTx" presStyleIdx="1" presStyleCnt="4">
        <dgm:presLayoutVars>
          <dgm:chMax val="1"/>
          <dgm:chPref val="1"/>
        </dgm:presLayoutVars>
      </dgm:prSet>
      <dgm:spPr/>
    </dgm:pt>
    <dgm:pt modelId="{EDD8FD88-DA55-472D-88B3-AD227BD25B12}" type="pres">
      <dgm:prSet presAssocID="{3DB05336-2B52-493A-99E5-57D709BBBF06}" presName="sibTrans" presStyleLbl="sibTrans2D1" presStyleIdx="0" presStyleCnt="0"/>
      <dgm:spPr/>
    </dgm:pt>
    <dgm:pt modelId="{A0F50A2A-4960-4ADB-8810-E94107790E39}" type="pres">
      <dgm:prSet presAssocID="{2342073F-2BDF-45DA-B008-78EB17F2BE35}" presName="compNode" presStyleCnt="0"/>
      <dgm:spPr/>
    </dgm:pt>
    <dgm:pt modelId="{2F81455A-F015-489A-9D7E-417D468655D5}" type="pres">
      <dgm:prSet presAssocID="{2342073F-2BDF-45DA-B008-78EB17F2BE35}" presName="iconBgRect" presStyleLbl="bgShp" presStyleIdx="2" presStyleCnt="4"/>
      <dgm:spPr/>
    </dgm:pt>
    <dgm:pt modelId="{00AECD09-4127-43EB-B6F8-9B3CB23224C5}" type="pres">
      <dgm:prSet presAssocID="{2342073F-2BDF-45DA-B008-78EB17F2BE3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rglass"/>
        </a:ext>
      </dgm:extLst>
    </dgm:pt>
    <dgm:pt modelId="{06C5A27D-B242-4948-B316-114990233FCB}" type="pres">
      <dgm:prSet presAssocID="{2342073F-2BDF-45DA-B008-78EB17F2BE35}" presName="spaceRect" presStyleCnt="0"/>
      <dgm:spPr/>
    </dgm:pt>
    <dgm:pt modelId="{1C926EB6-AD4A-4BC3-A924-71DEFE4EA4A3}" type="pres">
      <dgm:prSet presAssocID="{2342073F-2BDF-45DA-B008-78EB17F2BE35}" presName="textRect" presStyleLbl="revTx" presStyleIdx="2" presStyleCnt="4">
        <dgm:presLayoutVars>
          <dgm:chMax val="1"/>
          <dgm:chPref val="1"/>
        </dgm:presLayoutVars>
      </dgm:prSet>
      <dgm:spPr/>
    </dgm:pt>
    <dgm:pt modelId="{ECE44C08-C052-431A-B06D-A975D1756879}" type="pres">
      <dgm:prSet presAssocID="{26BF99A4-DEF0-4241-95F2-766A5D44DC42}" presName="sibTrans" presStyleLbl="sibTrans2D1" presStyleIdx="0" presStyleCnt="0"/>
      <dgm:spPr/>
    </dgm:pt>
    <dgm:pt modelId="{309D7129-07FB-4E94-BD32-89FDC94CD5F1}" type="pres">
      <dgm:prSet presAssocID="{4010F735-882A-4138-8F2E-B537DC90DF2E}" presName="compNode" presStyleCnt="0"/>
      <dgm:spPr/>
    </dgm:pt>
    <dgm:pt modelId="{5E0EA869-8F82-40D2-8B9A-214716A7F78A}" type="pres">
      <dgm:prSet presAssocID="{4010F735-882A-4138-8F2E-B537DC90DF2E}" presName="iconBgRect" presStyleLbl="bgShp" presStyleIdx="3" presStyleCnt="4"/>
      <dgm:spPr/>
    </dgm:pt>
    <dgm:pt modelId="{87E683EB-7F14-4BB9-B767-D26CEE055A1B}" type="pres">
      <dgm:prSet presAssocID="{4010F735-882A-4138-8F2E-B537DC90DF2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C210B0A2-2FC1-434D-83E9-BD47BC49ED6A}" type="pres">
      <dgm:prSet presAssocID="{4010F735-882A-4138-8F2E-B537DC90DF2E}" presName="spaceRect" presStyleCnt="0"/>
      <dgm:spPr/>
    </dgm:pt>
    <dgm:pt modelId="{D54C34E8-392F-45C3-8C5C-B2F543CE3D65}" type="pres">
      <dgm:prSet presAssocID="{4010F735-882A-4138-8F2E-B537DC90DF2E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082F260-CE8E-43E9-8A52-D316B8DBF2DC}" type="presOf" srcId="{23F19496-69F2-470B-89D9-C3DFDB2EE309}" destId="{1AF3DCCD-5420-4768-BF45-8482A3610E1F}" srcOrd="0" destOrd="0" presId="urn:microsoft.com/office/officeart/2018/2/layout/IconCircleList"/>
    <dgm:cxn modelId="{FAF37761-13BB-420E-A3BB-869A5EC117B9}" type="presOf" srcId="{F6E8D809-865B-4CD2-BEDF-99AA34EBD1AE}" destId="{C76DC1E1-4200-4EDD-ACF8-336F3AC66CA0}" srcOrd="0" destOrd="0" presId="urn:microsoft.com/office/officeart/2018/2/layout/IconCircleList"/>
    <dgm:cxn modelId="{A02A4168-C862-4FB2-8A1D-0FFB6EFA76C7}" type="presOf" srcId="{5FA97592-A11A-4F92-8918-87EE640479E6}" destId="{AFA520B4-7DB3-454E-B58D-4E284E319C41}" srcOrd="0" destOrd="0" presId="urn:microsoft.com/office/officeart/2018/2/layout/IconCircleList"/>
    <dgm:cxn modelId="{3CA8CA6F-D840-4ECB-9CED-F72EDB5AD04A}" srcId="{23F19496-69F2-470B-89D9-C3DFDB2EE309}" destId="{F6E8D809-865B-4CD2-BEDF-99AA34EBD1AE}" srcOrd="0" destOrd="0" parTransId="{ADA6D279-563D-4F2B-8C0D-523C120D1B7C}" sibTransId="{5FA97592-A11A-4F92-8918-87EE640479E6}"/>
    <dgm:cxn modelId="{DEBEB1A4-55E4-430A-8D83-93574C3096CD}" srcId="{23F19496-69F2-470B-89D9-C3DFDB2EE309}" destId="{2342073F-2BDF-45DA-B008-78EB17F2BE35}" srcOrd="2" destOrd="0" parTransId="{48F2FFD5-E886-478C-BFB1-DA2EF593854E}" sibTransId="{26BF99A4-DEF0-4241-95F2-766A5D44DC42}"/>
    <dgm:cxn modelId="{BF3E86A6-17F0-4D56-B200-59FCD5C347EE}" srcId="{23F19496-69F2-470B-89D9-C3DFDB2EE309}" destId="{8067FF84-A0C1-4992-98DB-4A70C5260030}" srcOrd="1" destOrd="0" parTransId="{69B7CCCE-034D-4600-BF03-B391C475426C}" sibTransId="{3DB05336-2B52-493A-99E5-57D709BBBF06}"/>
    <dgm:cxn modelId="{272E8EBA-51F2-4679-87B9-9D9AB7B4E252}" type="presOf" srcId="{8067FF84-A0C1-4992-98DB-4A70C5260030}" destId="{9C8C5E01-0B98-47A9-8132-E9CB014349D7}" srcOrd="0" destOrd="0" presId="urn:microsoft.com/office/officeart/2018/2/layout/IconCircleList"/>
    <dgm:cxn modelId="{E3FAA3D0-43B3-4012-96E6-36B80CB1C83C}" srcId="{23F19496-69F2-470B-89D9-C3DFDB2EE309}" destId="{4010F735-882A-4138-8F2E-B537DC90DF2E}" srcOrd="3" destOrd="0" parTransId="{18EE954E-86A8-49ED-997A-E8FAF83CF61B}" sibTransId="{F9B801D2-8E2D-4AE1-A9E7-EF02605A1B19}"/>
    <dgm:cxn modelId="{127B18DD-F1BC-4205-9911-A659CD8F1F39}" type="presOf" srcId="{3DB05336-2B52-493A-99E5-57D709BBBF06}" destId="{EDD8FD88-DA55-472D-88B3-AD227BD25B12}" srcOrd="0" destOrd="0" presId="urn:microsoft.com/office/officeart/2018/2/layout/IconCircleList"/>
    <dgm:cxn modelId="{E892ADE4-6BEA-492B-9496-1E62207C5A8A}" type="presOf" srcId="{4010F735-882A-4138-8F2E-B537DC90DF2E}" destId="{D54C34E8-392F-45C3-8C5C-B2F543CE3D65}" srcOrd="0" destOrd="0" presId="urn:microsoft.com/office/officeart/2018/2/layout/IconCircleList"/>
    <dgm:cxn modelId="{832F48EB-585D-45EC-A8D7-FF24EA95E3C8}" type="presOf" srcId="{2342073F-2BDF-45DA-B008-78EB17F2BE35}" destId="{1C926EB6-AD4A-4BC3-A924-71DEFE4EA4A3}" srcOrd="0" destOrd="0" presId="urn:microsoft.com/office/officeart/2018/2/layout/IconCircleList"/>
    <dgm:cxn modelId="{CC35AFEE-3AC4-4281-BBB9-FA9DB56D5790}" type="presOf" srcId="{26BF99A4-DEF0-4241-95F2-766A5D44DC42}" destId="{ECE44C08-C052-431A-B06D-A975D1756879}" srcOrd="0" destOrd="0" presId="urn:microsoft.com/office/officeart/2018/2/layout/IconCircleList"/>
    <dgm:cxn modelId="{105FF384-593A-45A3-ACE2-D6762AEF13B4}" type="presParOf" srcId="{1AF3DCCD-5420-4768-BF45-8482A3610E1F}" destId="{6453BFEB-C079-469A-9509-DBC30AD5654F}" srcOrd="0" destOrd="0" presId="urn:microsoft.com/office/officeart/2018/2/layout/IconCircleList"/>
    <dgm:cxn modelId="{8A644355-0C00-435A-A769-D0580B1A70C4}" type="presParOf" srcId="{6453BFEB-C079-469A-9509-DBC30AD5654F}" destId="{38B3C52B-D273-4DEB-9254-DB6EDE745AAE}" srcOrd="0" destOrd="0" presId="urn:microsoft.com/office/officeart/2018/2/layout/IconCircleList"/>
    <dgm:cxn modelId="{C3416676-40DD-4E67-9B7D-517A992280A4}" type="presParOf" srcId="{38B3C52B-D273-4DEB-9254-DB6EDE745AAE}" destId="{EB06B49F-05FE-414A-8F5D-1DF65C163A2B}" srcOrd="0" destOrd="0" presId="urn:microsoft.com/office/officeart/2018/2/layout/IconCircleList"/>
    <dgm:cxn modelId="{58586A71-7C27-4599-B070-84C1603FCABD}" type="presParOf" srcId="{38B3C52B-D273-4DEB-9254-DB6EDE745AAE}" destId="{CD231032-B797-4D57-AC91-9FCF7DB2A35B}" srcOrd="1" destOrd="0" presId="urn:microsoft.com/office/officeart/2018/2/layout/IconCircleList"/>
    <dgm:cxn modelId="{406FE79A-0B90-4652-9F60-E64D4451B4A1}" type="presParOf" srcId="{38B3C52B-D273-4DEB-9254-DB6EDE745AAE}" destId="{C95F80DE-AA0E-484B-8453-3C316C1F871B}" srcOrd="2" destOrd="0" presId="urn:microsoft.com/office/officeart/2018/2/layout/IconCircleList"/>
    <dgm:cxn modelId="{1D042C3C-5572-4C34-9BC6-DC9D8EDB75F7}" type="presParOf" srcId="{38B3C52B-D273-4DEB-9254-DB6EDE745AAE}" destId="{C76DC1E1-4200-4EDD-ACF8-336F3AC66CA0}" srcOrd="3" destOrd="0" presId="urn:microsoft.com/office/officeart/2018/2/layout/IconCircleList"/>
    <dgm:cxn modelId="{2ABEE8F6-AC95-4D1F-80C5-6F60A7BFDE27}" type="presParOf" srcId="{6453BFEB-C079-469A-9509-DBC30AD5654F}" destId="{AFA520B4-7DB3-454E-B58D-4E284E319C41}" srcOrd="1" destOrd="0" presId="urn:microsoft.com/office/officeart/2018/2/layout/IconCircleList"/>
    <dgm:cxn modelId="{4CE100B1-5CE2-49AA-A25D-B0924F04B6A6}" type="presParOf" srcId="{6453BFEB-C079-469A-9509-DBC30AD5654F}" destId="{9A1DF798-8060-4E98-94E4-2CDAC2FD8350}" srcOrd="2" destOrd="0" presId="urn:microsoft.com/office/officeart/2018/2/layout/IconCircleList"/>
    <dgm:cxn modelId="{B012970C-BBE9-4305-9C6C-A047E9BC68DA}" type="presParOf" srcId="{9A1DF798-8060-4E98-94E4-2CDAC2FD8350}" destId="{6A975C54-85F7-4618-B935-882EF87EC320}" srcOrd="0" destOrd="0" presId="urn:microsoft.com/office/officeart/2018/2/layout/IconCircleList"/>
    <dgm:cxn modelId="{692DDC38-843D-4BE4-ACB9-0EB13301D1FA}" type="presParOf" srcId="{9A1DF798-8060-4E98-94E4-2CDAC2FD8350}" destId="{9D90C997-9C85-4699-85AB-569DC1FE67F6}" srcOrd="1" destOrd="0" presId="urn:microsoft.com/office/officeart/2018/2/layout/IconCircleList"/>
    <dgm:cxn modelId="{11780813-8208-4779-908B-AA943587246B}" type="presParOf" srcId="{9A1DF798-8060-4E98-94E4-2CDAC2FD8350}" destId="{23BBA29C-1738-477C-B5BB-2C7B1322DB06}" srcOrd="2" destOrd="0" presId="urn:microsoft.com/office/officeart/2018/2/layout/IconCircleList"/>
    <dgm:cxn modelId="{401B6238-A805-46F1-AB15-2C93F16B3082}" type="presParOf" srcId="{9A1DF798-8060-4E98-94E4-2CDAC2FD8350}" destId="{9C8C5E01-0B98-47A9-8132-E9CB014349D7}" srcOrd="3" destOrd="0" presId="urn:microsoft.com/office/officeart/2018/2/layout/IconCircleList"/>
    <dgm:cxn modelId="{8C5F6FAB-34DF-454C-99BB-92FABD76D61C}" type="presParOf" srcId="{6453BFEB-C079-469A-9509-DBC30AD5654F}" destId="{EDD8FD88-DA55-472D-88B3-AD227BD25B12}" srcOrd="3" destOrd="0" presId="urn:microsoft.com/office/officeart/2018/2/layout/IconCircleList"/>
    <dgm:cxn modelId="{B53B8C3A-1F76-41BE-9EC9-B29ED27FD1A7}" type="presParOf" srcId="{6453BFEB-C079-469A-9509-DBC30AD5654F}" destId="{A0F50A2A-4960-4ADB-8810-E94107790E39}" srcOrd="4" destOrd="0" presId="urn:microsoft.com/office/officeart/2018/2/layout/IconCircleList"/>
    <dgm:cxn modelId="{D56A7FDF-B0DD-42BB-8E24-9CF2754C9E44}" type="presParOf" srcId="{A0F50A2A-4960-4ADB-8810-E94107790E39}" destId="{2F81455A-F015-489A-9D7E-417D468655D5}" srcOrd="0" destOrd="0" presId="urn:microsoft.com/office/officeart/2018/2/layout/IconCircleList"/>
    <dgm:cxn modelId="{5D0A4A45-0C2A-4DFA-8FFC-669D7BE8B4FA}" type="presParOf" srcId="{A0F50A2A-4960-4ADB-8810-E94107790E39}" destId="{00AECD09-4127-43EB-B6F8-9B3CB23224C5}" srcOrd="1" destOrd="0" presId="urn:microsoft.com/office/officeart/2018/2/layout/IconCircleList"/>
    <dgm:cxn modelId="{C18A7567-A835-4AB9-AAB3-710EA174D4FB}" type="presParOf" srcId="{A0F50A2A-4960-4ADB-8810-E94107790E39}" destId="{06C5A27D-B242-4948-B316-114990233FCB}" srcOrd="2" destOrd="0" presId="urn:microsoft.com/office/officeart/2018/2/layout/IconCircleList"/>
    <dgm:cxn modelId="{F97F3639-FE85-48A2-A92B-FDA699C43485}" type="presParOf" srcId="{A0F50A2A-4960-4ADB-8810-E94107790E39}" destId="{1C926EB6-AD4A-4BC3-A924-71DEFE4EA4A3}" srcOrd="3" destOrd="0" presId="urn:microsoft.com/office/officeart/2018/2/layout/IconCircleList"/>
    <dgm:cxn modelId="{1074CB23-E9B9-47C0-B6BE-EB8AB18F4BF7}" type="presParOf" srcId="{6453BFEB-C079-469A-9509-DBC30AD5654F}" destId="{ECE44C08-C052-431A-B06D-A975D1756879}" srcOrd="5" destOrd="0" presId="urn:microsoft.com/office/officeart/2018/2/layout/IconCircleList"/>
    <dgm:cxn modelId="{E387214A-A756-4699-BF9E-B4C13AEF9B94}" type="presParOf" srcId="{6453BFEB-C079-469A-9509-DBC30AD5654F}" destId="{309D7129-07FB-4E94-BD32-89FDC94CD5F1}" srcOrd="6" destOrd="0" presId="urn:microsoft.com/office/officeart/2018/2/layout/IconCircleList"/>
    <dgm:cxn modelId="{4169A5C7-526A-49D5-B7F5-6B5A2845686B}" type="presParOf" srcId="{309D7129-07FB-4E94-BD32-89FDC94CD5F1}" destId="{5E0EA869-8F82-40D2-8B9A-214716A7F78A}" srcOrd="0" destOrd="0" presId="urn:microsoft.com/office/officeart/2018/2/layout/IconCircleList"/>
    <dgm:cxn modelId="{ABEBC507-A730-47DF-9D8C-1F2331DAF80C}" type="presParOf" srcId="{309D7129-07FB-4E94-BD32-89FDC94CD5F1}" destId="{87E683EB-7F14-4BB9-B767-D26CEE055A1B}" srcOrd="1" destOrd="0" presId="urn:microsoft.com/office/officeart/2018/2/layout/IconCircleList"/>
    <dgm:cxn modelId="{67C7B0B9-CBF6-4493-AB37-685D6273DA3B}" type="presParOf" srcId="{309D7129-07FB-4E94-BD32-89FDC94CD5F1}" destId="{C210B0A2-2FC1-434D-83E9-BD47BC49ED6A}" srcOrd="2" destOrd="0" presId="urn:microsoft.com/office/officeart/2018/2/layout/IconCircleList"/>
    <dgm:cxn modelId="{B1BDC990-96B2-4018-A533-CAECAB6F1E21}" type="presParOf" srcId="{309D7129-07FB-4E94-BD32-89FDC94CD5F1}" destId="{D54C34E8-392F-45C3-8C5C-B2F543CE3D65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D67885-7385-44F0-9560-EC22F5DFC0E8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707D57EF-5B97-4E3A-8553-A4A8392D802E}">
      <dgm:prSet/>
      <dgm:spPr/>
      <dgm:t>
        <a:bodyPr/>
        <a:lstStyle/>
        <a:p>
          <a:r>
            <a:rPr lang="en-GB"/>
            <a:t>Strengths: Quality food, strong local demand, unique recipes</a:t>
          </a:r>
          <a:endParaRPr lang="en-US"/>
        </a:p>
      </dgm:t>
    </dgm:pt>
    <dgm:pt modelId="{FEE6531D-69FD-4F28-9691-98427F6AAC44}" type="parTrans" cxnId="{E5B2E090-8D72-487D-98AF-4B12079532E0}">
      <dgm:prSet/>
      <dgm:spPr/>
      <dgm:t>
        <a:bodyPr/>
        <a:lstStyle/>
        <a:p>
          <a:endParaRPr lang="en-US"/>
        </a:p>
      </dgm:t>
    </dgm:pt>
    <dgm:pt modelId="{D9952E49-574B-44F6-973C-87B548379FFA}" type="sibTrans" cxnId="{E5B2E090-8D72-487D-98AF-4B12079532E0}">
      <dgm:prSet/>
      <dgm:spPr/>
      <dgm:t>
        <a:bodyPr/>
        <a:lstStyle/>
        <a:p>
          <a:endParaRPr lang="en-US"/>
        </a:p>
      </dgm:t>
    </dgm:pt>
    <dgm:pt modelId="{918D1E35-8731-4946-9A6B-7DD14DAE0E76}">
      <dgm:prSet/>
      <dgm:spPr/>
      <dgm:t>
        <a:bodyPr/>
        <a:lstStyle/>
        <a:p>
          <a:r>
            <a:rPr lang="en-GB"/>
            <a:t>Weaknesses: Limited marketing, small team, rising supply costs</a:t>
          </a:r>
          <a:endParaRPr lang="en-US"/>
        </a:p>
      </dgm:t>
    </dgm:pt>
    <dgm:pt modelId="{AFC2B90F-53DB-40B3-AF23-FE3E4351A9A1}" type="parTrans" cxnId="{4918CA3C-B10C-4AF5-9945-1879D8C38FCD}">
      <dgm:prSet/>
      <dgm:spPr/>
      <dgm:t>
        <a:bodyPr/>
        <a:lstStyle/>
        <a:p>
          <a:endParaRPr lang="en-US"/>
        </a:p>
      </dgm:t>
    </dgm:pt>
    <dgm:pt modelId="{D6CC6E5D-E3EE-4F04-B9ED-56797C571C60}" type="sibTrans" cxnId="{4918CA3C-B10C-4AF5-9945-1879D8C38FCD}">
      <dgm:prSet/>
      <dgm:spPr/>
      <dgm:t>
        <a:bodyPr/>
        <a:lstStyle/>
        <a:p>
          <a:endParaRPr lang="en-US"/>
        </a:p>
      </dgm:t>
    </dgm:pt>
    <dgm:pt modelId="{375B9012-C64F-45B7-A421-A068C3CE7F86}">
      <dgm:prSet/>
      <dgm:spPr/>
      <dgm:t>
        <a:bodyPr/>
        <a:lstStyle/>
        <a:p>
          <a:r>
            <a:rPr lang="en-GB"/>
            <a:t>Opportunities: Delivery expansion, social media branding</a:t>
          </a:r>
          <a:endParaRPr lang="en-US"/>
        </a:p>
      </dgm:t>
    </dgm:pt>
    <dgm:pt modelId="{645EEE25-367D-4433-8BAF-25136E918028}" type="parTrans" cxnId="{66504447-9933-41C3-9C98-B98B0AC9F4ED}">
      <dgm:prSet/>
      <dgm:spPr/>
      <dgm:t>
        <a:bodyPr/>
        <a:lstStyle/>
        <a:p>
          <a:endParaRPr lang="en-US"/>
        </a:p>
      </dgm:t>
    </dgm:pt>
    <dgm:pt modelId="{41268106-C2DB-4B15-B53D-984C1C818771}" type="sibTrans" cxnId="{66504447-9933-41C3-9C98-B98B0AC9F4ED}">
      <dgm:prSet/>
      <dgm:spPr/>
      <dgm:t>
        <a:bodyPr/>
        <a:lstStyle/>
        <a:p>
          <a:endParaRPr lang="en-US"/>
        </a:p>
      </dgm:t>
    </dgm:pt>
    <dgm:pt modelId="{ED07984F-BA5C-4F1D-953B-7FCE0A241108}">
      <dgm:prSet/>
      <dgm:spPr/>
      <dgm:t>
        <a:bodyPr/>
        <a:lstStyle/>
        <a:p>
          <a:r>
            <a:rPr lang="en-GB"/>
            <a:t>Threats: Competition &amp; price fluctuations</a:t>
          </a:r>
          <a:endParaRPr lang="en-US"/>
        </a:p>
      </dgm:t>
    </dgm:pt>
    <dgm:pt modelId="{7986B029-E484-48CA-A3B9-A5CEC7ADAA8C}" type="parTrans" cxnId="{63A75934-93B8-4076-A81B-EB7918E8EE25}">
      <dgm:prSet/>
      <dgm:spPr/>
      <dgm:t>
        <a:bodyPr/>
        <a:lstStyle/>
        <a:p>
          <a:endParaRPr lang="en-US"/>
        </a:p>
      </dgm:t>
    </dgm:pt>
    <dgm:pt modelId="{B05AAA8A-8681-4EA0-BCE3-C44303F40407}" type="sibTrans" cxnId="{63A75934-93B8-4076-A81B-EB7918E8EE25}">
      <dgm:prSet/>
      <dgm:spPr/>
      <dgm:t>
        <a:bodyPr/>
        <a:lstStyle/>
        <a:p>
          <a:endParaRPr lang="en-US"/>
        </a:p>
      </dgm:t>
    </dgm:pt>
    <dgm:pt modelId="{FE30BB78-2C10-4239-B90A-58C2E13FCB1E}" type="pres">
      <dgm:prSet presAssocID="{21D67885-7385-44F0-9560-EC22F5DFC0E8}" presName="root" presStyleCnt="0">
        <dgm:presLayoutVars>
          <dgm:dir/>
          <dgm:resizeHandles val="exact"/>
        </dgm:presLayoutVars>
      </dgm:prSet>
      <dgm:spPr/>
    </dgm:pt>
    <dgm:pt modelId="{F282C15C-29E7-40B9-9117-011ADD2FEAF8}" type="pres">
      <dgm:prSet presAssocID="{21D67885-7385-44F0-9560-EC22F5DFC0E8}" presName="container" presStyleCnt="0">
        <dgm:presLayoutVars>
          <dgm:dir/>
          <dgm:resizeHandles val="exact"/>
        </dgm:presLayoutVars>
      </dgm:prSet>
      <dgm:spPr/>
    </dgm:pt>
    <dgm:pt modelId="{1B58A858-C05A-4C90-B9CB-A7090346AF62}" type="pres">
      <dgm:prSet presAssocID="{707D57EF-5B97-4E3A-8553-A4A8392D802E}" presName="compNode" presStyleCnt="0"/>
      <dgm:spPr/>
    </dgm:pt>
    <dgm:pt modelId="{ABAF7896-C53E-45C6-93D4-F1492D01E297}" type="pres">
      <dgm:prSet presAssocID="{707D57EF-5B97-4E3A-8553-A4A8392D802E}" presName="iconBgRect" presStyleLbl="bgShp" presStyleIdx="0" presStyleCnt="4"/>
      <dgm:spPr/>
    </dgm:pt>
    <dgm:pt modelId="{46B01FC5-B32A-4426-AD24-EE45F0C6C9FC}" type="pres">
      <dgm:prSet presAssocID="{707D57EF-5B97-4E3A-8553-A4A8392D802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dy Builder"/>
        </a:ext>
      </dgm:extLst>
    </dgm:pt>
    <dgm:pt modelId="{D985FF84-7466-43B3-BB8A-6BC6EFB481B9}" type="pres">
      <dgm:prSet presAssocID="{707D57EF-5B97-4E3A-8553-A4A8392D802E}" presName="spaceRect" presStyleCnt="0"/>
      <dgm:spPr/>
    </dgm:pt>
    <dgm:pt modelId="{ED99E91D-83E4-4BBF-88A1-1B75321564DF}" type="pres">
      <dgm:prSet presAssocID="{707D57EF-5B97-4E3A-8553-A4A8392D802E}" presName="textRect" presStyleLbl="revTx" presStyleIdx="0" presStyleCnt="4">
        <dgm:presLayoutVars>
          <dgm:chMax val="1"/>
          <dgm:chPref val="1"/>
        </dgm:presLayoutVars>
      </dgm:prSet>
      <dgm:spPr/>
    </dgm:pt>
    <dgm:pt modelId="{D9737EB5-E315-41E6-B97F-151E878CCC4E}" type="pres">
      <dgm:prSet presAssocID="{D9952E49-574B-44F6-973C-87B548379FFA}" presName="sibTrans" presStyleLbl="sibTrans2D1" presStyleIdx="0" presStyleCnt="0"/>
      <dgm:spPr/>
    </dgm:pt>
    <dgm:pt modelId="{58E68664-850F-46E6-A90F-F662A6419C3B}" type="pres">
      <dgm:prSet presAssocID="{918D1E35-8731-4946-9A6B-7DD14DAE0E76}" presName="compNode" presStyleCnt="0"/>
      <dgm:spPr/>
    </dgm:pt>
    <dgm:pt modelId="{7434969A-04EF-4309-9201-8C4D0380B657}" type="pres">
      <dgm:prSet presAssocID="{918D1E35-8731-4946-9A6B-7DD14DAE0E76}" presName="iconBgRect" presStyleLbl="bgShp" presStyleIdx="1" presStyleCnt="4"/>
      <dgm:spPr/>
    </dgm:pt>
    <dgm:pt modelId="{E187D9EA-C97F-4D45-9E69-D8BE347C74F3}" type="pres">
      <dgm:prSet presAssocID="{918D1E35-8731-4946-9A6B-7DD14DAE0E7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27D55483-D335-4804-A756-5C4C5A6D4D00}" type="pres">
      <dgm:prSet presAssocID="{918D1E35-8731-4946-9A6B-7DD14DAE0E76}" presName="spaceRect" presStyleCnt="0"/>
      <dgm:spPr/>
    </dgm:pt>
    <dgm:pt modelId="{A2559A92-A5D3-4B38-8789-6083D29D6C85}" type="pres">
      <dgm:prSet presAssocID="{918D1E35-8731-4946-9A6B-7DD14DAE0E76}" presName="textRect" presStyleLbl="revTx" presStyleIdx="1" presStyleCnt="4">
        <dgm:presLayoutVars>
          <dgm:chMax val="1"/>
          <dgm:chPref val="1"/>
        </dgm:presLayoutVars>
      </dgm:prSet>
      <dgm:spPr/>
    </dgm:pt>
    <dgm:pt modelId="{A1BA1462-58C5-4DA3-94D8-3B3064140D89}" type="pres">
      <dgm:prSet presAssocID="{D6CC6E5D-E3EE-4F04-B9ED-56797C571C60}" presName="sibTrans" presStyleLbl="sibTrans2D1" presStyleIdx="0" presStyleCnt="0"/>
      <dgm:spPr/>
    </dgm:pt>
    <dgm:pt modelId="{2EB06E08-ABB1-4B97-9048-1D2B1DA40925}" type="pres">
      <dgm:prSet presAssocID="{375B9012-C64F-45B7-A421-A068C3CE7F86}" presName="compNode" presStyleCnt="0"/>
      <dgm:spPr/>
    </dgm:pt>
    <dgm:pt modelId="{141AFEF8-788B-445C-94B4-490DECF3F65D}" type="pres">
      <dgm:prSet presAssocID="{375B9012-C64F-45B7-A421-A068C3CE7F86}" presName="iconBgRect" presStyleLbl="bgShp" presStyleIdx="2" presStyleCnt="4"/>
      <dgm:spPr/>
    </dgm:pt>
    <dgm:pt modelId="{2947510B-5740-444C-8FB0-D5EFE840E99A}" type="pres">
      <dgm:prSet presAssocID="{375B9012-C64F-45B7-A421-A068C3CE7F8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C3581036-CE2C-468E-912B-1102E3B65E2D}" type="pres">
      <dgm:prSet presAssocID="{375B9012-C64F-45B7-A421-A068C3CE7F86}" presName="spaceRect" presStyleCnt="0"/>
      <dgm:spPr/>
    </dgm:pt>
    <dgm:pt modelId="{8875483B-0343-4166-931F-05B429883F3D}" type="pres">
      <dgm:prSet presAssocID="{375B9012-C64F-45B7-A421-A068C3CE7F86}" presName="textRect" presStyleLbl="revTx" presStyleIdx="2" presStyleCnt="4">
        <dgm:presLayoutVars>
          <dgm:chMax val="1"/>
          <dgm:chPref val="1"/>
        </dgm:presLayoutVars>
      </dgm:prSet>
      <dgm:spPr/>
    </dgm:pt>
    <dgm:pt modelId="{1C0AFA93-65BB-4CB3-94B8-2040BEC3275D}" type="pres">
      <dgm:prSet presAssocID="{41268106-C2DB-4B15-B53D-984C1C818771}" presName="sibTrans" presStyleLbl="sibTrans2D1" presStyleIdx="0" presStyleCnt="0"/>
      <dgm:spPr/>
    </dgm:pt>
    <dgm:pt modelId="{2AB300B7-73B3-41EE-855D-7D67F275CA62}" type="pres">
      <dgm:prSet presAssocID="{ED07984F-BA5C-4F1D-953B-7FCE0A241108}" presName="compNode" presStyleCnt="0"/>
      <dgm:spPr/>
    </dgm:pt>
    <dgm:pt modelId="{06C41BA1-C016-4DC9-8A22-4BEF0DEBAC0A}" type="pres">
      <dgm:prSet presAssocID="{ED07984F-BA5C-4F1D-953B-7FCE0A241108}" presName="iconBgRect" presStyleLbl="bgShp" presStyleIdx="3" presStyleCnt="4"/>
      <dgm:spPr/>
    </dgm:pt>
    <dgm:pt modelId="{A9C162A4-B699-4651-BE11-1BC166F5EE3D}" type="pres">
      <dgm:prSet presAssocID="{ED07984F-BA5C-4F1D-953B-7FCE0A24110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589A5949-CA9F-4755-B16F-CDA28C572904}" type="pres">
      <dgm:prSet presAssocID="{ED07984F-BA5C-4F1D-953B-7FCE0A241108}" presName="spaceRect" presStyleCnt="0"/>
      <dgm:spPr/>
    </dgm:pt>
    <dgm:pt modelId="{1423AF2F-FC73-4456-A557-56C8BC8EE1D9}" type="pres">
      <dgm:prSet presAssocID="{ED07984F-BA5C-4F1D-953B-7FCE0A24110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D24B1513-D370-45C8-B48E-733F60E62970}" type="presOf" srcId="{D6CC6E5D-E3EE-4F04-B9ED-56797C571C60}" destId="{A1BA1462-58C5-4DA3-94D8-3B3064140D89}" srcOrd="0" destOrd="0" presId="urn:microsoft.com/office/officeart/2018/2/layout/IconCircleList"/>
    <dgm:cxn modelId="{63A75934-93B8-4076-A81B-EB7918E8EE25}" srcId="{21D67885-7385-44F0-9560-EC22F5DFC0E8}" destId="{ED07984F-BA5C-4F1D-953B-7FCE0A241108}" srcOrd="3" destOrd="0" parTransId="{7986B029-E484-48CA-A3B9-A5CEC7ADAA8C}" sibTransId="{B05AAA8A-8681-4EA0-BCE3-C44303F40407}"/>
    <dgm:cxn modelId="{65BE303C-7489-4227-A90B-6E0C7CAAE02D}" type="presOf" srcId="{D9952E49-574B-44F6-973C-87B548379FFA}" destId="{D9737EB5-E315-41E6-B97F-151E878CCC4E}" srcOrd="0" destOrd="0" presId="urn:microsoft.com/office/officeart/2018/2/layout/IconCircleList"/>
    <dgm:cxn modelId="{4918CA3C-B10C-4AF5-9945-1879D8C38FCD}" srcId="{21D67885-7385-44F0-9560-EC22F5DFC0E8}" destId="{918D1E35-8731-4946-9A6B-7DD14DAE0E76}" srcOrd="1" destOrd="0" parTransId="{AFC2B90F-53DB-40B3-AF23-FE3E4351A9A1}" sibTransId="{D6CC6E5D-E3EE-4F04-B9ED-56797C571C60}"/>
    <dgm:cxn modelId="{66504447-9933-41C3-9C98-B98B0AC9F4ED}" srcId="{21D67885-7385-44F0-9560-EC22F5DFC0E8}" destId="{375B9012-C64F-45B7-A421-A068C3CE7F86}" srcOrd="2" destOrd="0" parTransId="{645EEE25-367D-4433-8BAF-25136E918028}" sibTransId="{41268106-C2DB-4B15-B53D-984C1C818771}"/>
    <dgm:cxn modelId="{815F4257-7788-409B-BF99-31AC95C6F334}" type="presOf" srcId="{918D1E35-8731-4946-9A6B-7DD14DAE0E76}" destId="{A2559A92-A5D3-4B38-8789-6083D29D6C85}" srcOrd="0" destOrd="0" presId="urn:microsoft.com/office/officeart/2018/2/layout/IconCircleList"/>
    <dgm:cxn modelId="{E5B2E090-8D72-487D-98AF-4B12079532E0}" srcId="{21D67885-7385-44F0-9560-EC22F5DFC0E8}" destId="{707D57EF-5B97-4E3A-8553-A4A8392D802E}" srcOrd="0" destOrd="0" parTransId="{FEE6531D-69FD-4F28-9691-98427F6AAC44}" sibTransId="{D9952E49-574B-44F6-973C-87B548379FFA}"/>
    <dgm:cxn modelId="{F37261CC-2DF5-4B0E-995B-C9078FAD6D49}" type="presOf" srcId="{707D57EF-5B97-4E3A-8553-A4A8392D802E}" destId="{ED99E91D-83E4-4BBF-88A1-1B75321564DF}" srcOrd="0" destOrd="0" presId="urn:microsoft.com/office/officeart/2018/2/layout/IconCircleList"/>
    <dgm:cxn modelId="{EC577BDF-C445-464F-A752-B23FAD1054C0}" type="presOf" srcId="{ED07984F-BA5C-4F1D-953B-7FCE0A241108}" destId="{1423AF2F-FC73-4456-A557-56C8BC8EE1D9}" srcOrd="0" destOrd="0" presId="urn:microsoft.com/office/officeart/2018/2/layout/IconCircleList"/>
    <dgm:cxn modelId="{42D3C1DF-3B4F-43EB-863E-7755D0DE8A2F}" type="presOf" srcId="{21D67885-7385-44F0-9560-EC22F5DFC0E8}" destId="{FE30BB78-2C10-4239-B90A-58C2E13FCB1E}" srcOrd="0" destOrd="0" presId="urn:microsoft.com/office/officeart/2018/2/layout/IconCircleList"/>
    <dgm:cxn modelId="{998D91EB-9A94-402C-90C2-B62BFAEE57C1}" type="presOf" srcId="{375B9012-C64F-45B7-A421-A068C3CE7F86}" destId="{8875483B-0343-4166-931F-05B429883F3D}" srcOrd="0" destOrd="0" presId="urn:microsoft.com/office/officeart/2018/2/layout/IconCircleList"/>
    <dgm:cxn modelId="{DB97A2F4-74E4-468D-BB46-3E6A95D80B78}" type="presOf" srcId="{41268106-C2DB-4B15-B53D-984C1C818771}" destId="{1C0AFA93-65BB-4CB3-94B8-2040BEC3275D}" srcOrd="0" destOrd="0" presId="urn:microsoft.com/office/officeart/2018/2/layout/IconCircleList"/>
    <dgm:cxn modelId="{7B6D5B36-C4A3-47F7-811D-9CF9A9FEDD3E}" type="presParOf" srcId="{FE30BB78-2C10-4239-B90A-58C2E13FCB1E}" destId="{F282C15C-29E7-40B9-9117-011ADD2FEAF8}" srcOrd="0" destOrd="0" presId="urn:microsoft.com/office/officeart/2018/2/layout/IconCircleList"/>
    <dgm:cxn modelId="{08DF4286-00CF-4F4D-A969-007D664287F5}" type="presParOf" srcId="{F282C15C-29E7-40B9-9117-011ADD2FEAF8}" destId="{1B58A858-C05A-4C90-B9CB-A7090346AF62}" srcOrd="0" destOrd="0" presId="urn:microsoft.com/office/officeart/2018/2/layout/IconCircleList"/>
    <dgm:cxn modelId="{23A8602F-82D4-412E-8627-F6B4C2455E9B}" type="presParOf" srcId="{1B58A858-C05A-4C90-B9CB-A7090346AF62}" destId="{ABAF7896-C53E-45C6-93D4-F1492D01E297}" srcOrd="0" destOrd="0" presId="urn:microsoft.com/office/officeart/2018/2/layout/IconCircleList"/>
    <dgm:cxn modelId="{FE6C5B48-C5A3-4C2A-B9CF-DF8861029BB5}" type="presParOf" srcId="{1B58A858-C05A-4C90-B9CB-A7090346AF62}" destId="{46B01FC5-B32A-4426-AD24-EE45F0C6C9FC}" srcOrd="1" destOrd="0" presId="urn:microsoft.com/office/officeart/2018/2/layout/IconCircleList"/>
    <dgm:cxn modelId="{2AEF8F2C-94E4-4C33-B120-6E272379E3CA}" type="presParOf" srcId="{1B58A858-C05A-4C90-B9CB-A7090346AF62}" destId="{D985FF84-7466-43B3-BB8A-6BC6EFB481B9}" srcOrd="2" destOrd="0" presId="urn:microsoft.com/office/officeart/2018/2/layout/IconCircleList"/>
    <dgm:cxn modelId="{69137118-6EC2-4B06-9B1B-9C566CA81771}" type="presParOf" srcId="{1B58A858-C05A-4C90-B9CB-A7090346AF62}" destId="{ED99E91D-83E4-4BBF-88A1-1B75321564DF}" srcOrd="3" destOrd="0" presId="urn:microsoft.com/office/officeart/2018/2/layout/IconCircleList"/>
    <dgm:cxn modelId="{92E9B714-4E7B-4265-9E24-27D911C7553B}" type="presParOf" srcId="{F282C15C-29E7-40B9-9117-011ADD2FEAF8}" destId="{D9737EB5-E315-41E6-B97F-151E878CCC4E}" srcOrd="1" destOrd="0" presId="urn:microsoft.com/office/officeart/2018/2/layout/IconCircleList"/>
    <dgm:cxn modelId="{E2AABCEC-2F85-43B1-8811-B06108C074D8}" type="presParOf" srcId="{F282C15C-29E7-40B9-9117-011ADD2FEAF8}" destId="{58E68664-850F-46E6-A90F-F662A6419C3B}" srcOrd="2" destOrd="0" presId="urn:microsoft.com/office/officeart/2018/2/layout/IconCircleList"/>
    <dgm:cxn modelId="{BC744303-4162-4F4D-B92E-9A0D47536D04}" type="presParOf" srcId="{58E68664-850F-46E6-A90F-F662A6419C3B}" destId="{7434969A-04EF-4309-9201-8C4D0380B657}" srcOrd="0" destOrd="0" presId="urn:microsoft.com/office/officeart/2018/2/layout/IconCircleList"/>
    <dgm:cxn modelId="{33231EA1-9362-4E2F-9531-4E376EADF58E}" type="presParOf" srcId="{58E68664-850F-46E6-A90F-F662A6419C3B}" destId="{E187D9EA-C97F-4D45-9E69-D8BE347C74F3}" srcOrd="1" destOrd="0" presId="urn:microsoft.com/office/officeart/2018/2/layout/IconCircleList"/>
    <dgm:cxn modelId="{74FB6AF7-4F52-46BE-AFA5-676AB7E74121}" type="presParOf" srcId="{58E68664-850F-46E6-A90F-F662A6419C3B}" destId="{27D55483-D335-4804-A756-5C4C5A6D4D00}" srcOrd="2" destOrd="0" presId="urn:microsoft.com/office/officeart/2018/2/layout/IconCircleList"/>
    <dgm:cxn modelId="{CA53C887-3A64-4B6C-B2E1-5F75BFAD6ED6}" type="presParOf" srcId="{58E68664-850F-46E6-A90F-F662A6419C3B}" destId="{A2559A92-A5D3-4B38-8789-6083D29D6C85}" srcOrd="3" destOrd="0" presId="urn:microsoft.com/office/officeart/2018/2/layout/IconCircleList"/>
    <dgm:cxn modelId="{4095268E-4547-4850-8663-33E93C09AF06}" type="presParOf" srcId="{F282C15C-29E7-40B9-9117-011ADD2FEAF8}" destId="{A1BA1462-58C5-4DA3-94D8-3B3064140D89}" srcOrd="3" destOrd="0" presId="urn:microsoft.com/office/officeart/2018/2/layout/IconCircleList"/>
    <dgm:cxn modelId="{0F3694CC-7418-4D80-8B00-A62E0B5AF8F6}" type="presParOf" srcId="{F282C15C-29E7-40B9-9117-011ADD2FEAF8}" destId="{2EB06E08-ABB1-4B97-9048-1D2B1DA40925}" srcOrd="4" destOrd="0" presId="urn:microsoft.com/office/officeart/2018/2/layout/IconCircleList"/>
    <dgm:cxn modelId="{3464F66D-B695-4D72-A885-3AFA60518BD8}" type="presParOf" srcId="{2EB06E08-ABB1-4B97-9048-1D2B1DA40925}" destId="{141AFEF8-788B-445C-94B4-490DECF3F65D}" srcOrd="0" destOrd="0" presId="urn:microsoft.com/office/officeart/2018/2/layout/IconCircleList"/>
    <dgm:cxn modelId="{8CAFEE29-2561-49FF-8E3B-50A32784BFF2}" type="presParOf" srcId="{2EB06E08-ABB1-4B97-9048-1D2B1DA40925}" destId="{2947510B-5740-444C-8FB0-D5EFE840E99A}" srcOrd="1" destOrd="0" presId="urn:microsoft.com/office/officeart/2018/2/layout/IconCircleList"/>
    <dgm:cxn modelId="{DA3D0E5A-712A-4539-B967-93BE71FBE4A5}" type="presParOf" srcId="{2EB06E08-ABB1-4B97-9048-1D2B1DA40925}" destId="{C3581036-CE2C-468E-912B-1102E3B65E2D}" srcOrd="2" destOrd="0" presId="urn:microsoft.com/office/officeart/2018/2/layout/IconCircleList"/>
    <dgm:cxn modelId="{41AEE6C5-DB2D-419A-B82B-2CA471E116EE}" type="presParOf" srcId="{2EB06E08-ABB1-4B97-9048-1D2B1DA40925}" destId="{8875483B-0343-4166-931F-05B429883F3D}" srcOrd="3" destOrd="0" presId="urn:microsoft.com/office/officeart/2018/2/layout/IconCircleList"/>
    <dgm:cxn modelId="{A1473542-12F7-4216-977B-4FD556DED9E9}" type="presParOf" srcId="{F282C15C-29E7-40B9-9117-011ADD2FEAF8}" destId="{1C0AFA93-65BB-4CB3-94B8-2040BEC3275D}" srcOrd="5" destOrd="0" presId="urn:microsoft.com/office/officeart/2018/2/layout/IconCircleList"/>
    <dgm:cxn modelId="{EB3F6969-B589-4B8E-8155-AB9795AA538C}" type="presParOf" srcId="{F282C15C-29E7-40B9-9117-011ADD2FEAF8}" destId="{2AB300B7-73B3-41EE-855D-7D67F275CA62}" srcOrd="6" destOrd="0" presId="urn:microsoft.com/office/officeart/2018/2/layout/IconCircleList"/>
    <dgm:cxn modelId="{5E768A27-4CCB-4C42-979E-11427F159743}" type="presParOf" srcId="{2AB300B7-73B3-41EE-855D-7D67F275CA62}" destId="{06C41BA1-C016-4DC9-8A22-4BEF0DEBAC0A}" srcOrd="0" destOrd="0" presId="urn:microsoft.com/office/officeart/2018/2/layout/IconCircleList"/>
    <dgm:cxn modelId="{161FD1B2-1DC2-4C37-9D9A-28E8CFC2AA0C}" type="presParOf" srcId="{2AB300B7-73B3-41EE-855D-7D67F275CA62}" destId="{A9C162A4-B699-4651-BE11-1BC166F5EE3D}" srcOrd="1" destOrd="0" presId="urn:microsoft.com/office/officeart/2018/2/layout/IconCircleList"/>
    <dgm:cxn modelId="{3EDA8CE2-FADD-4076-BA11-AC352E88A02C}" type="presParOf" srcId="{2AB300B7-73B3-41EE-855D-7D67F275CA62}" destId="{589A5949-CA9F-4755-B16F-CDA28C572904}" srcOrd="2" destOrd="0" presId="urn:microsoft.com/office/officeart/2018/2/layout/IconCircleList"/>
    <dgm:cxn modelId="{6E4EA665-4D24-4B74-8E21-24A4125D6E25}" type="presParOf" srcId="{2AB300B7-73B3-41EE-855D-7D67F275CA62}" destId="{1423AF2F-FC73-4456-A557-56C8BC8EE1D9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4E1340-2B30-4E5F-B1EF-D985D655B4F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9F2F111-4D2A-4295-92F0-6308CF94ADCF}">
      <dgm:prSet/>
      <dgm:spPr/>
      <dgm:t>
        <a:bodyPr/>
        <a:lstStyle/>
        <a:p>
          <a:pPr>
            <a:defRPr cap="all"/>
          </a:pPr>
          <a:r>
            <a:rPr lang="en-GB"/>
            <a:t>Launch TikTok &amp; Instagram campaigns</a:t>
          </a:r>
          <a:endParaRPr lang="en-US"/>
        </a:p>
      </dgm:t>
    </dgm:pt>
    <dgm:pt modelId="{EF9E17B1-5BC3-4522-B333-B56D1AE0A6BD}" type="parTrans" cxnId="{4E0D317E-CC7D-4A46-8671-F011885471A2}">
      <dgm:prSet/>
      <dgm:spPr/>
      <dgm:t>
        <a:bodyPr/>
        <a:lstStyle/>
        <a:p>
          <a:endParaRPr lang="en-US"/>
        </a:p>
      </dgm:t>
    </dgm:pt>
    <dgm:pt modelId="{0DD950AB-7FBE-4A27-83FF-DB81AC155B3B}" type="sibTrans" cxnId="{4E0D317E-CC7D-4A46-8671-F011885471A2}">
      <dgm:prSet/>
      <dgm:spPr/>
      <dgm:t>
        <a:bodyPr/>
        <a:lstStyle/>
        <a:p>
          <a:endParaRPr lang="en-US"/>
        </a:p>
      </dgm:t>
    </dgm:pt>
    <dgm:pt modelId="{9A7DDDFD-B7BA-4751-A313-5D65708EED16}">
      <dgm:prSet/>
      <dgm:spPr/>
      <dgm:t>
        <a:bodyPr/>
        <a:lstStyle/>
        <a:p>
          <a:pPr>
            <a:defRPr cap="all"/>
          </a:pPr>
          <a:r>
            <a:rPr lang="en-GB"/>
            <a:t>Weekly promotions &amp; meal deals</a:t>
          </a:r>
          <a:endParaRPr lang="en-US"/>
        </a:p>
      </dgm:t>
    </dgm:pt>
    <dgm:pt modelId="{3B7C08DE-2DDF-4E6D-9E16-4C95E4CFF45C}" type="parTrans" cxnId="{3ECDB9F0-5E07-4387-AFC1-965E331FD0FF}">
      <dgm:prSet/>
      <dgm:spPr/>
      <dgm:t>
        <a:bodyPr/>
        <a:lstStyle/>
        <a:p>
          <a:endParaRPr lang="en-US"/>
        </a:p>
      </dgm:t>
    </dgm:pt>
    <dgm:pt modelId="{4F6FC964-86E8-4124-AA0A-EC3384288D1B}" type="sibTrans" cxnId="{3ECDB9F0-5E07-4387-AFC1-965E331FD0FF}">
      <dgm:prSet/>
      <dgm:spPr/>
      <dgm:t>
        <a:bodyPr/>
        <a:lstStyle/>
        <a:p>
          <a:endParaRPr lang="en-US"/>
        </a:p>
      </dgm:t>
    </dgm:pt>
    <dgm:pt modelId="{41DE7E24-06D8-4930-AEB6-3FD95EAF777A}">
      <dgm:prSet/>
      <dgm:spPr/>
      <dgm:t>
        <a:bodyPr/>
        <a:lstStyle/>
        <a:p>
          <a:pPr>
            <a:defRPr cap="all"/>
          </a:pPr>
          <a:r>
            <a:rPr lang="en-GB"/>
            <a:t>Loyalty card &amp; student discounts</a:t>
          </a:r>
          <a:endParaRPr lang="en-US"/>
        </a:p>
      </dgm:t>
    </dgm:pt>
    <dgm:pt modelId="{7D2C8296-C5CF-4C43-8AC4-F226696A2E29}" type="parTrans" cxnId="{804CF5BA-0234-49F4-83E8-73F9C8BD0BF2}">
      <dgm:prSet/>
      <dgm:spPr/>
      <dgm:t>
        <a:bodyPr/>
        <a:lstStyle/>
        <a:p>
          <a:endParaRPr lang="en-US"/>
        </a:p>
      </dgm:t>
    </dgm:pt>
    <dgm:pt modelId="{C6E1EDA6-BB08-4873-8DBE-A9E42A322F82}" type="sibTrans" cxnId="{804CF5BA-0234-49F4-83E8-73F9C8BD0BF2}">
      <dgm:prSet/>
      <dgm:spPr/>
      <dgm:t>
        <a:bodyPr/>
        <a:lstStyle/>
        <a:p>
          <a:endParaRPr lang="en-US"/>
        </a:p>
      </dgm:t>
    </dgm:pt>
    <dgm:pt modelId="{EDC004B0-5D12-4D64-8C55-6B7E346BED4D}">
      <dgm:prSet/>
      <dgm:spPr/>
      <dgm:t>
        <a:bodyPr/>
        <a:lstStyle/>
        <a:p>
          <a:pPr>
            <a:defRPr cap="all"/>
          </a:pPr>
          <a:r>
            <a:rPr lang="en-GB"/>
            <a:t>Flyers, local ads, and boosted Facebook posts</a:t>
          </a:r>
          <a:endParaRPr lang="en-US"/>
        </a:p>
      </dgm:t>
    </dgm:pt>
    <dgm:pt modelId="{9A07D953-54DE-4AB7-AD86-73B74E34D0BC}" type="parTrans" cxnId="{90B862F6-4056-4D05-BB31-1DEB13A60471}">
      <dgm:prSet/>
      <dgm:spPr/>
      <dgm:t>
        <a:bodyPr/>
        <a:lstStyle/>
        <a:p>
          <a:endParaRPr lang="en-US"/>
        </a:p>
      </dgm:t>
    </dgm:pt>
    <dgm:pt modelId="{7B910FEB-2AC8-4155-A175-2236E48FFDF1}" type="sibTrans" cxnId="{90B862F6-4056-4D05-BB31-1DEB13A60471}">
      <dgm:prSet/>
      <dgm:spPr/>
      <dgm:t>
        <a:bodyPr/>
        <a:lstStyle/>
        <a:p>
          <a:endParaRPr lang="en-US"/>
        </a:p>
      </dgm:t>
    </dgm:pt>
    <dgm:pt modelId="{8A57A942-5F33-42D2-91B9-6B383CAC3694}" type="pres">
      <dgm:prSet presAssocID="{CD4E1340-2B30-4E5F-B1EF-D985D655B4F5}" presName="linear" presStyleCnt="0">
        <dgm:presLayoutVars>
          <dgm:animLvl val="lvl"/>
          <dgm:resizeHandles val="exact"/>
        </dgm:presLayoutVars>
      </dgm:prSet>
      <dgm:spPr/>
    </dgm:pt>
    <dgm:pt modelId="{2002569A-2B3C-4281-B6FC-7202A6B439A4}" type="pres">
      <dgm:prSet presAssocID="{29F2F111-4D2A-4295-92F0-6308CF94ADC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6BC92A4-C849-4F03-88A4-1F952C069F7E}" type="pres">
      <dgm:prSet presAssocID="{0DD950AB-7FBE-4A27-83FF-DB81AC155B3B}" presName="spacer" presStyleCnt="0"/>
      <dgm:spPr/>
    </dgm:pt>
    <dgm:pt modelId="{0B6E1A40-DBAA-46D6-B7E4-475F80F58D4B}" type="pres">
      <dgm:prSet presAssocID="{9A7DDDFD-B7BA-4751-A313-5D65708EED1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9B58503-E740-4641-B08E-B23319C2AECC}" type="pres">
      <dgm:prSet presAssocID="{4F6FC964-86E8-4124-AA0A-EC3384288D1B}" presName="spacer" presStyleCnt="0"/>
      <dgm:spPr/>
    </dgm:pt>
    <dgm:pt modelId="{D2BF2736-0AC7-462E-9FB3-590667DA57CB}" type="pres">
      <dgm:prSet presAssocID="{41DE7E24-06D8-4930-AEB6-3FD95EAF777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E11D2A4-E491-4434-94F8-1AC791BEA055}" type="pres">
      <dgm:prSet presAssocID="{C6E1EDA6-BB08-4873-8DBE-A9E42A322F82}" presName="spacer" presStyleCnt="0"/>
      <dgm:spPr/>
    </dgm:pt>
    <dgm:pt modelId="{6DD5B8B8-3B56-426A-9F28-D0AE6CE61DE3}" type="pres">
      <dgm:prSet presAssocID="{EDC004B0-5D12-4D64-8C55-6B7E346BED4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108001D-8D33-4834-9B55-B7880A902B00}" type="presOf" srcId="{CD4E1340-2B30-4E5F-B1EF-D985D655B4F5}" destId="{8A57A942-5F33-42D2-91B9-6B383CAC3694}" srcOrd="0" destOrd="0" presId="urn:microsoft.com/office/officeart/2005/8/layout/vList2"/>
    <dgm:cxn modelId="{EE2F6860-985E-4AF5-AEAF-DE7DD5E0B631}" type="presOf" srcId="{41DE7E24-06D8-4930-AEB6-3FD95EAF777A}" destId="{D2BF2736-0AC7-462E-9FB3-590667DA57CB}" srcOrd="0" destOrd="0" presId="urn:microsoft.com/office/officeart/2005/8/layout/vList2"/>
    <dgm:cxn modelId="{EB3C7642-442A-4FF8-BC37-B7F74D608621}" type="presOf" srcId="{29F2F111-4D2A-4295-92F0-6308CF94ADCF}" destId="{2002569A-2B3C-4281-B6FC-7202A6B439A4}" srcOrd="0" destOrd="0" presId="urn:microsoft.com/office/officeart/2005/8/layout/vList2"/>
    <dgm:cxn modelId="{924C8657-44E0-4677-AF69-F3FD9C7440C4}" type="presOf" srcId="{EDC004B0-5D12-4D64-8C55-6B7E346BED4D}" destId="{6DD5B8B8-3B56-426A-9F28-D0AE6CE61DE3}" srcOrd="0" destOrd="0" presId="urn:microsoft.com/office/officeart/2005/8/layout/vList2"/>
    <dgm:cxn modelId="{4E0D317E-CC7D-4A46-8671-F011885471A2}" srcId="{CD4E1340-2B30-4E5F-B1EF-D985D655B4F5}" destId="{29F2F111-4D2A-4295-92F0-6308CF94ADCF}" srcOrd="0" destOrd="0" parTransId="{EF9E17B1-5BC3-4522-B333-B56D1AE0A6BD}" sibTransId="{0DD950AB-7FBE-4A27-83FF-DB81AC155B3B}"/>
    <dgm:cxn modelId="{FD02DA96-DAC5-4200-A8F3-194D81D35890}" type="presOf" srcId="{9A7DDDFD-B7BA-4751-A313-5D65708EED16}" destId="{0B6E1A40-DBAA-46D6-B7E4-475F80F58D4B}" srcOrd="0" destOrd="0" presId="urn:microsoft.com/office/officeart/2005/8/layout/vList2"/>
    <dgm:cxn modelId="{804CF5BA-0234-49F4-83E8-73F9C8BD0BF2}" srcId="{CD4E1340-2B30-4E5F-B1EF-D985D655B4F5}" destId="{41DE7E24-06D8-4930-AEB6-3FD95EAF777A}" srcOrd="2" destOrd="0" parTransId="{7D2C8296-C5CF-4C43-8AC4-F226696A2E29}" sibTransId="{C6E1EDA6-BB08-4873-8DBE-A9E42A322F82}"/>
    <dgm:cxn modelId="{3ECDB9F0-5E07-4387-AFC1-965E331FD0FF}" srcId="{CD4E1340-2B30-4E5F-B1EF-D985D655B4F5}" destId="{9A7DDDFD-B7BA-4751-A313-5D65708EED16}" srcOrd="1" destOrd="0" parTransId="{3B7C08DE-2DDF-4E6D-9E16-4C95E4CFF45C}" sibTransId="{4F6FC964-86E8-4124-AA0A-EC3384288D1B}"/>
    <dgm:cxn modelId="{90B862F6-4056-4D05-BB31-1DEB13A60471}" srcId="{CD4E1340-2B30-4E5F-B1EF-D985D655B4F5}" destId="{EDC004B0-5D12-4D64-8C55-6B7E346BED4D}" srcOrd="3" destOrd="0" parTransId="{9A07D953-54DE-4AB7-AD86-73B74E34D0BC}" sibTransId="{7B910FEB-2AC8-4155-A175-2236E48FFDF1}"/>
    <dgm:cxn modelId="{4ECD24CC-0849-4D7C-B84B-D282095058ED}" type="presParOf" srcId="{8A57A942-5F33-42D2-91B9-6B383CAC3694}" destId="{2002569A-2B3C-4281-B6FC-7202A6B439A4}" srcOrd="0" destOrd="0" presId="urn:microsoft.com/office/officeart/2005/8/layout/vList2"/>
    <dgm:cxn modelId="{B70B1E62-286C-49BD-8E9A-5FF43B9BDEAE}" type="presParOf" srcId="{8A57A942-5F33-42D2-91B9-6B383CAC3694}" destId="{46BC92A4-C849-4F03-88A4-1F952C069F7E}" srcOrd="1" destOrd="0" presId="urn:microsoft.com/office/officeart/2005/8/layout/vList2"/>
    <dgm:cxn modelId="{D01A53DB-4705-4FCF-9626-FAFA61658858}" type="presParOf" srcId="{8A57A942-5F33-42D2-91B9-6B383CAC3694}" destId="{0B6E1A40-DBAA-46D6-B7E4-475F80F58D4B}" srcOrd="2" destOrd="0" presId="urn:microsoft.com/office/officeart/2005/8/layout/vList2"/>
    <dgm:cxn modelId="{80A40002-05DF-43B0-963C-A586F4A192EC}" type="presParOf" srcId="{8A57A942-5F33-42D2-91B9-6B383CAC3694}" destId="{69B58503-E740-4641-B08E-B23319C2AECC}" srcOrd="3" destOrd="0" presId="urn:microsoft.com/office/officeart/2005/8/layout/vList2"/>
    <dgm:cxn modelId="{BA1F96E6-CB05-4425-8636-03E3DEE1A693}" type="presParOf" srcId="{8A57A942-5F33-42D2-91B9-6B383CAC3694}" destId="{D2BF2736-0AC7-462E-9FB3-590667DA57CB}" srcOrd="4" destOrd="0" presId="urn:microsoft.com/office/officeart/2005/8/layout/vList2"/>
    <dgm:cxn modelId="{F0D63BD5-8F52-4E5A-940C-8FC86A64C2CD}" type="presParOf" srcId="{8A57A942-5F33-42D2-91B9-6B383CAC3694}" destId="{5E11D2A4-E491-4434-94F8-1AC791BEA055}" srcOrd="5" destOrd="0" presId="urn:microsoft.com/office/officeart/2005/8/layout/vList2"/>
    <dgm:cxn modelId="{2E3FB37D-3CE5-4D86-A81B-3EA60B8A9E5C}" type="presParOf" srcId="{8A57A942-5F33-42D2-91B9-6B383CAC3694}" destId="{6DD5B8B8-3B56-426A-9F28-D0AE6CE61DE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9B2164E-746A-4984-828F-1E40660B75C0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10527B3D-0F55-41E6-8A39-FF00B4EF45EF}">
      <dgm:prSet/>
      <dgm:spPr/>
      <dgm:t>
        <a:bodyPr/>
        <a:lstStyle/>
        <a:p>
          <a:pPr>
            <a:defRPr cap="all"/>
          </a:pPr>
          <a:r>
            <a:rPr lang="en-GB"/>
            <a:t>Business card designs</a:t>
          </a:r>
          <a:endParaRPr lang="en-US"/>
        </a:p>
      </dgm:t>
    </dgm:pt>
    <dgm:pt modelId="{4309E4C2-8CD7-4135-AFDA-93B0B8602D7C}" type="parTrans" cxnId="{5F38D134-8AE2-44CB-A51B-AA57659AFF6E}">
      <dgm:prSet/>
      <dgm:spPr/>
      <dgm:t>
        <a:bodyPr/>
        <a:lstStyle/>
        <a:p>
          <a:endParaRPr lang="en-US"/>
        </a:p>
      </dgm:t>
    </dgm:pt>
    <dgm:pt modelId="{594220D4-3A86-42C5-BEB1-95D398A98D77}" type="sibTrans" cxnId="{5F38D134-8AE2-44CB-A51B-AA57659AFF6E}">
      <dgm:prSet/>
      <dgm:spPr/>
      <dgm:t>
        <a:bodyPr/>
        <a:lstStyle/>
        <a:p>
          <a:endParaRPr lang="en-US"/>
        </a:p>
      </dgm:t>
    </dgm:pt>
    <dgm:pt modelId="{6781C4C8-BB12-4D01-9223-711DA88B350D}">
      <dgm:prSet/>
      <dgm:spPr/>
      <dgm:t>
        <a:bodyPr/>
        <a:lstStyle/>
        <a:p>
          <a:pPr>
            <a:defRPr cap="all"/>
          </a:pPr>
          <a:r>
            <a:rPr lang="en-GB"/>
            <a:t>Flyers for local distribution</a:t>
          </a:r>
          <a:endParaRPr lang="en-US"/>
        </a:p>
      </dgm:t>
    </dgm:pt>
    <dgm:pt modelId="{D9E95251-D0B3-40DC-B7AD-451EA2A2CF79}" type="parTrans" cxnId="{15822F1C-2A0E-4C2A-A61C-4D958B549A82}">
      <dgm:prSet/>
      <dgm:spPr/>
      <dgm:t>
        <a:bodyPr/>
        <a:lstStyle/>
        <a:p>
          <a:endParaRPr lang="en-US"/>
        </a:p>
      </dgm:t>
    </dgm:pt>
    <dgm:pt modelId="{93358872-AF54-4F47-9195-EE925973F3EA}" type="sibTrans" cxnId="{15822F1C-2A0E-4C2A-A61C-4D958B549A82}">
      <dgm:prSet/>
      <dgm:spPr/>
      <dgm:t>
        <a:bodyPr/>
        <a:lstStyle/>
        <a:p>
          <a:endParaRPr lang="en-US"/>
        </a:p>
      </dgm:t>
    </dgm:pt>
    <dgm:pt modelId="{9FCA56C5-12C7-4579-8861-CE356EC242C8}">
      <dgm:prSet/>
      <dgm:spPr/>
      <dgm:t>
        <a:bodyPr/>
        <a:lstStyle/>
        <a:p>
          <a:pPr>
            <a:defRPr cap="all"/>
          </a:pPr>
          <a:r>
            <a:rPr lang="en-GB"/>
            <a:t>Social media post templates</a:t>
          </a:r>
          <a:endParaRPr lang="en-US"/>
        </a:p>
      </dgm:t>
    </dgm:pt>
    <dgm:pt modelId="{47726A63-3E76-4038-8CAD-88385D30094A}" type="parTrans" cxnId="{ADD9186A-7FE7-4BE5-AC5E-D7F6B071A6A7}">
      <dgm:prSet/>
      <dgm:spPr/>
      <dgm:t>
        <a:bodyPr/>
        <a:lstStyle/>
        <a:p>
          <a:endParaRPr lang="en-US"/>
        </a:p>
      </dgm:t>
    </dgm:pt>
    <dgm:pt modelId="{4FDE5837-46CD-4999-B767-E747D11F4468}" type="sibTrans" cxnId="{ADD9186A-7FE7-4BE5-AC5E-D7F6B071A6A7}">
      <dgm:prSet/>
      <dgm:spPr/>
      <dgm:t>
        <a:bodyPr/>
        <a:lstStyle/>
        <a:p>
          <a:endParaRPr lang="en-US"/>
        </a:p>
      </dgm:t>
    </dgm:pt>
    <dgm:pt modelId="{2F491382-782E-405A-A6DF-BBE8CD792C1D}">
      <dgm:prSet/>
      <dgm:spPr/>
      <dgm:t>
        <a:bodyPr/>
        <a:lstStyle/>
        <a:p>
          <a:pPr>
            <a:defRPr cap="all"/>
          </a:pPr>
          <a:r>
            <a:rPr lang="en-GB"/>
            <a:t>Consistent colour scheme &amp; logo identity</a:t>
          </a:r>
          <a:endParaRPr lang="en-US"/>
        </a:p>
      </dgm:t>
    </dgm:pt>
    <dgm:pt modelId="{E32A9697-4655-4906-A3FE-4C880B903AAF}" type="parTrans" cxnId="{B9422F0D-EE71-40F8-AF6E-15504B46C4A3}">
      <dgm:prSet/>
      <dgm:spPr/>
      <dgm:t>
        <a:bodyPr/>
        <a:lstStyle/>
        <a:p>
          <a:endParaRPr lang="en-US"/>
        </a:p>
      </dgm:t>
    </dgm:pt>
    <dgm:pt modelId="{436AA44F-272E-40B3-8DF4-0A673B306F7D}" type="sibTrans" cxnId="{B9422F0D-EE71-40F8-AF6E-15504B46C4A3}">
      <dgm:prSet/>
      <dgm:spPr/>
      <dgm:t>
        <a:bodyPr/>
        <a:lstStyle/>
        <a:p>
          <a:endParaRPr lang="en-US"/>
        </a:p>
      </dgm:t>
    </dgm:pt>
    <dgm:pt modelId="{DF18E940-BB5C-4E42-8D99-EE0FDA052C93}" type="pres">
      <dgm:prSet presAssocID="{B9B2164E-746A-4984-828F-1E40660B75C0}" presName="root" presStyleCnt="0">
        <dgm:presLayoutVars>
          <dgm:dir/>
          <dgm:resizeHandles val="exact"/>
        </dgm:presLayoutVars>
      </dgm:prSet>
      <dgm:spPr/>
    </dgm:pt>
    <dgm:pt modelId="{0AF8139B-3790-448F-BDED-47247C201AA1}" type="pres">
      <dgm:prSet presAssocID="{10527B3D-0F55-41E6-8A39-FF00B4EF45EF}" presName="compNode" presStyleCnt="0"/>
      <dgm:spPr/>
    </dgm:pt>
    <dgm:pt modelId="{C8784366-EF9B-4356-816C-4C2FD364429B}" type="pres">
      <dgm:prSet presAssocID="{10527B3D-0F55-41E6-8A39-FF00B4EF45EF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10E0AAA7-6FF2-48F3-BE48-53E2B2D7C034}" type="pres">
      <dgm:prSet presAssocID="{10527B3D-0F55-41E6-8A39-FF00B4EF45E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edit card"/>
        </a:ext>
      </dgm:extLst>
    </dgm:pt>
    <dgm:pt modelId="{FEC1C2BF-158F-4A04-BA1E-61AA6E3C1E44}" type="pres">
      <dgm:prSet presAssocID="{10527B3D-0F55-41E6-8A39-FF00B4EF45EF}" presName="spaceRect" presStyleCnt="0"/>
      <dgm:spPr/>
    </dgm:pt>
    <dgm:pt modelId="{BBFEFD52-2E3D-42CF-8E24-A87D850E10D0}" type="pres">
      <dgm:prSet presAssocID="{10527B3D-0F55-41E6-8A39-FF00B4EF45EF}" presName="textRect" presStyleLbl="revTx" presStyleIdx="0" presStyleCnt="4">
        <dgm:presLayoutVars>
          <dgm:chMax val="1"/>
          <dgm:chPref val="1"/>
        </dgm:presLayoutVars>
      </dgm:prSet>
      <dgm:spPr/>
    </dgm:pt>
    <dgm:pt modelId="{13CFE3DF-E2C6-4DF1-9DC2-30F9BAC303FF}" type="pres">
      <dgm:prSet presAssocID="{594220D4-3A86-42C5-BEB1-95D398A98D77}" presName="sibTrans" presStyleCnt="0"/>
      <dgm:spPr/>
    </dgm:pt>
    <dgm:pt modelId="{DD127FED-086C-4ACB-997E-021A77FFF04D}" type="pres">
      <dgm:prSet presAssocID="{6781C4C8-BB12-4D01-9223-711DA88B350D}" presName="compNode" presStyleCnt="0"/>
      <dgm:spPr/>
    </dgm:pt>
    <dgm:pt modelId="{23ABF150-1628-40BC-8667-6B09B91673A8}" type="pres">
      <dgm:prSet presAssocID="{6781C4C8-BB12-4D01-9223-711DA88B350D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765EB3D9-D05F-4565-99B7-F58FE01C78AD}" type="pres">
      <dgm:prSet presAssocID="{6781C4C8-BB12-4D01-9223-711DA88B350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6783DDEB-877D-45C5-A3AA-5D298AAC9F56}" type="pres">
      <dgm:prSet presAssocID="{6781C4C8-BB12-4D01-9223-711DA88B350D}" presName="spaceRect" presStyleCnt="0"/>
      <dgm:spPr/>
    </dgm:pt>
    <dgm:pt modelId="{B1BCCFC9-9DA8-42DA-9D10-417870632FAC}" type="pres">
      <dgm:prSet presAssocID="{6781C4C8-BB12-4D01-9223-711DA88B350D}" presName="textRect" presStyleLbl="revTx" presStyleIdx="1" presStyleCnt="4">
        <dgm:presLayoutVars>
          <dgm:chMax val="1"/>
          <dgm:chPref val="1"/>
        </dgm:presLayoutVars>
      </dgm:prSet>
      <dgm:spPr/>
    </dgm:pt>
    <dgm:pt modelId="{6E0BED25-5B37-4FB8-AB31-E47C44BA36B5}" type="pres">
      <dgm:prSet presAssocID="{93358872-AF54-4F47-9195-EE925973F3EA}" presName="sibTrans" presStyleCnt="0"/>
      <dgm:spPr/>
    </dgm:pt>
    <dgm:pt modelId="{44C7DFB3-DA85-40A5-AE79-B7FA172B3079}" type="pres">
      <dgm:prSet presAssocID="{9FCA56C5-12C7-4579-8861-CE356EC242C8}" presName="compNode" presStyleCnt="0"/>
      <dgm:spPr/>
    </dgm:pt>
    <dgm:pt modelId="{2D2A05FD-EE40-428F-80A5-B9DB7657AC44}" type="pres">
      <dgm:prSet presAssocID="{9FCA56C5-12C7-4579-8861-CE356EC242C8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68B79E69-0689-448B-9FD3-4083CF67C096}" type="pres">
      <dgm:prSet presAssocID="{9FCA56C5-12C7-4579-8861-CE356EC242C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371EB7C5-DCC8-41A5-887D-6527F04CD130}" type="pres">
      <dgm:prSet presAssocID="{9FCA56C5-12C7-4579-8861-CE356EC242C8}" presName="spaceRect" presStyleCnt="0"/>
      <dgm:spPr/>
    </dgm:pt>
    <dgm:pt modelId="{9F0E370A-4C2D-4FBE-AECA-9D7FDAB0692B}" type="pres">
      <dgm:prSet presAssocID="{9FCA56C5-12C7-4579-8861-CE356EC242C8}" presName="textRect" presStyleLbl="revTx" presStyleIdx="2" presStyleCnt="4">
        <dgm:presLayoutVars>
          <dgm:chMax val="1"/>
          <dgm:chPref val="1"/>
        </dgm:presLayoutVars>
      </dgm:prSet>
      <dgm:spPr/>
    </dgm:pt>
    <dgm:pt modelId="{DCA63A8E-9C77-4C31-877B-DCA9DE234A0B}" type="pres">
      <dgm:prSet presAssocID="{4FDE5837-46CD-4999-B767-E747D11F4468}" presName="sibTrans" presStyleCnt="0"/>
      <dgm:spPr/>
    </dgm:pt>
    <dgm:pt modelId="{136B6F8E-D267-481D-BB27-6A08B7E51989}" type="pres">
      <dgm:prSet presAssocID="{2F491382-782E-405A-A6DF-BBE8CD792C1D}" presName="compNode" presStyleCnt="0"/>
      <dgm:spPr/>
    </dgm:pt>
    <dgm:pt modelId="{7C9F4612-1ED7-40A8-A175-5641F5FE5219}" type="pres">
      <dgm:prSet presAssocID="{2F491382-782E-405A-A6DF-BBE8CD792C1D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B350CD4A-0567-40EE-990A-EF4989C274EE}" type="pres">
      <dgm:prSet presAssocID="{2F491382-782E-405A-A6DF-BBE8CD792C1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FDD7306C-FB97-430F-A0DE-8DB2EC691AD9}" type="pres">
      <dgm:prSet presAssocID="{2F491382-782E-405A-A6DF-BBE8CD792C1D}" presName="spaceRect" presStyleCnt="0"/>
      <dgm:spPr/>
    </dgm:pt>
    <dgm:pt modelId="{A7FF6CC5-C3FA-4662-8C7F-8984690D5D4D}" type="pres">
      <dgm:prSet presAssocID="{2F491382-782E-405A-A6DF-BBE8CD792C1D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9422F0D-EE71-40F8-AF6E-15504B46C4A3}" srcId="{B9B2164E-746A-4984-828F-1E40660B75C0}" destId="{2F491382-782E-405A-A6DF-BBE8CD792C1D}" srcOrd="3" destOrd="0" parTransId="{E32A9697-4655-4906-A3FE-4C880B903AAF}" sibTransId="{436AA44F-272E-40B3-8DF4-0A673B306F7D}"/>
    <dgm:cxn modelId="{2420730D-45E8-4850-86B9-182FA5312C6C}" type="presOf" srcId="{2F491382-782E-405A-A6DF-BBE8CD792C1D}" destId="{A7FF6CC5-C3FA-4662-8C7F-8984690D5D4D}" srcOrd="0" destOrd="0" presId="urn:microsoft.com/office/officeart/2018/5/layout/IconLeafLabelList"/>
    <dgm:cxn modelId="{15822F1C-2A0E-4C2A-A61C-4D958B549A82}" srcId="{B9B2164E-746A-4984-828F-1E40660B75C0}" destId="{6781C4C8-BB12-4D01-9223-711DA88B350D}" srcOrd="1" destOrd="0" parTransId="{D9E95251-D0B3-40DC-B7AD-451EA2A2CF79}" sibTransId="{93358872-AF54-4F47-9195-EE925973F3EA}"/>
    <dgm:cxn modelId="{5F38D134-8AE2-44CB-A51B-AA57659AFF6E}" srcId="{B9B2164E-746A-4984-828F-1E40660B75C0}" destId="{10527B3D-0F55-41E6-8A39-FF00B4EF45EF}" srcOrd="0" destOrd="0" parTransId="{4309E4C2-8CD7-4135-AFDA-93B0B8602D7C}" sibTransId="{594220D4-3A86-42C5-BEB1-95D398A98D77}"/>
    <dgm:cxn modelId="{D76AED64-B6A9-4E83-BD9C-7D02BDD1CCB5}" type="presOf" srcId="{9FCA56C5-12C7-4579-8861-CE356EC242C8}" destId="{9F0E370A-4C2D-4FBE-AECA-9D7FDAB0692B}" srcOrd="0" destOrd="0" presId="urn:microsoft.com/office/officeart/2018/5/layout/IconLeafLabelList"/>
    <dgm:cxn modelId="{ADD9186A-7FE7-4BE5-AC5E-D7F6B071A6A7}" srcId="{B9B2164E-746A-4984-828F-1E40660B75C0}" destId="{9FCA56C5-12C7-4579-8861-CE356EC242C8}" srcOrd="2" destOrd="0" parTransId="{47726A63-3E76-4038-8CAD-88385D30094A}" sibTransId="{4FDE5837-46CD-4999-B767-E747D11F4468}"/>
    <dgm:cxn modelId="{8F9FCE6A-E13C-4C73-A836-8E463136E2BD}" type="presOf" srcId="{B9B2164E-746A-4984-828F-1E40660B75C0}" destId="{DF18E940-BB5C-4E42-8D99-EE0FDA052C93}" srcOrd="0" destOrd="0" presId="urn:microsoft.com/office/officeart/2018/5/layout/IconLeafLabelList"/>
    <dgm:cxn modelId="{3592945A-8274-451E-9E1F-9AD343759DCC}" type="presOf" srcId="{6781C4C8-BB12-4D01-9223-711DA88B350D}" destId="{B1BCCFC9-9DA8-42DA-9D10-417870632FAC}" srcOrd="0" destOrd="0" presId="urn:microsoft.com/office/officeart/2018/5/layout/IconLeafLabelList"/>
    <dgm:cxn modelId="{36C9687B-2A11-4B09-98A7-B0E14F085C0A}" type="presOf" srcId="{10527B3D-0F55-41E6-8A39-FF00B4EF45EF}" destId="{BBFEFD52-2E3D-42CF-8E24-A87D850E10D0}" srcOrd="0" destOrd="0" presId="urn:microsoft.com/office/officeart/2018/5/layout/IconLeafLabelList"/>
    <dgm:cxn modelId="{48B62A77-09DF-4269-8007-0D8BE64B4570}" type="presParOf" srcId="{DF18E940-BB5C-4E42-8D99-EE0FDA052C93}" destId="{0AF8139B-3790-448F-BDED-47247C201AA1}" srcOrd="0" destOrd="0" presId="urn:microsoft.com/office/officeart/2018/5/layout/IconLeafLabelList"/>
    <dgm:cxn modelId="{A743E852-37D7-4817-BFC9-DB30930F65F9}" type="presParOf" srcId="{0AF8139B-3790-448F-BDED-47247C201AA1}" destId="{C8784366-EF9B-4356-816C-4C2FD364429B}" srcOrd="0" destOrd="0" presId="urn:microsoft.com/office/officeart/2018/5/layout/IconLeafLabelList"/>
    <dgm:cxn modelId="{6BB6BE29-0CF2-48D1-B392-AA0B8941C1E8}" type="presParOf" srcId="{0AF8139B-3790-448F-BDED-47247C201AA1}" destId="{10E0AAA7-6FF2-48F3-BE48-53E2B2D7C034}" srcOrd="1" destOrd="0" presId="urn:microsoft.com/office/officeart/2018/5/layout/IconLeafLabelList"/>
    <dgm:cxn modelId="{58B14564-A322-4752-A7C4-4A6D2D52A2A7}" type="presParOf" srcId="{0AF8139B-3790-448F-BDED-47247C201AA1}" destId="{FEC1C2BF-158F-4A04-BA1E-61AA6E3C1E44}" srcOrd="2" destOrd="0" presId="urn:microsoft.com/office/officeart/2018/5/layout/IconLeafLabelList"/>
    <dgm:cxn modelId="{423714AE-F2C2-472B-B572-37B177BF280C}" type="presParOf" srcId="{0AF8139B-3790-448F-BDED-47247C201AA1}" destId="{BBFEFD52-2E3D-42CF-8E24-A87D850E10D0}" srcOrd="3" destOrd="0" presId="urn:microsoft.com/office/officeart/2018/5/layout/IconLeafLabelList"/>
    <dgm:cxn modelId="{F87F70EF-D3EB-4CC1-A696-CDB80F78B06A}" type="presParOf" srcId="{DF18E940-BB5C-4E42-8D99-EE0FDA052C93}" destId="{13CFE3DF-E2C6-4DF1-9DC2-30F9BAC303FF}" srcOrd="1" destOrd="0" presId="urn:microsoft.com/office/officeart/2018/5/layout/IconLeafLabelList"/>
    <dgm:cxn modelId="{062E43CE-70F7-4960-B081-BE80E39F5B4E}" type="presParOf" srcId="{DF18E940-BB5C-4E42-8D99-EE0FDA052C93}" destId="{DD127FED-086C-4ACB-997E-021A77FFF04D}" srcOrd="2" destOrd="0" presId="urn:microsoft.com/office/officeart/2018/5/layout/IconLeafLabelList"/>
    <dgm:cxn modelId="{EDA17E40-3F15-4F48-B722-35DB8DD610CA}" type="presParOf" srcId="{DD127FED-086C-4ACB-997E-021A77FFF04D}" destId="{23ABF150-1628-40BC-8667-6B09B91673A8}" srcOrd="0" destOrd="0" presId="urn:microsoft.com/office/officeart/2018/5/layout/IconLeafLabelList"/>
    <dgm:cxn modelId="{769E4452-3656-4A5E-92AE-A26F95669998}" type="presParOf" srcId="{DD127FED-086C-4ACB-997E-021A77FFF04D}" destId="{765EB3D9-D05F-4565-99B7-F58FE01C78AD}" srcOrd="1" destOrd="0" presId="urn:microsoft.com/office/officeart/2018/5/layout/IconLeafLabelList"/>
    <dgm:cxn modelId="{18A2BDC9-42E6-496A-88E9-DB6A61AE530D}" type="presParOf" srcId="{DD127FED-086C-4ACB-997E-021A77FFF04D}" destId="{6783DDEB-877D-45C5-A3AA-5D298AAC9F56}" srcOrd="2" destOrd="0" presId="urn:microsoft.com/office/officeart/2018/5/layout/IconLeafLabelList"/>
    <dgm:cxn modelId="{3ECC8AD9-661E-40FA-8401-4535DD436F00}" type="presParOf" srcId="{DD127FED-086C-4ACB-997E-021A77FFF04D}" destId="{B1BCCFC9-9DA8-42DA-9D10-417870632FAC}" srcOrd="3" destOrd="0" presId="urn:microsoft.com/office/officeart/2018/5/layout/IconLeafLabelList"/>
    <dgm:cxn modelId="{37970BF0-DFF3-4AAA-AC6B-2CDB22AD1B1E}" type="presParOf" srcId="{DF18E940-BB5C-4E42-8D99-EE0FDA052C93}" destId="{6E0BED25-5B37-4FB8-AB31-E47C44BA36B5}" srcOrd="3" destOrd="0" presId="urn:microsoft.com/office/officeart/2018/5/layout/IconLeafLabelList"/>
    <dgm:cxn modelId="{7D3EEAEE-F425-4273-8D6B-0D465A4FB449}" type="presParOf" srcId="{DF18E940-BB5C-4E42-8D99-EE0FDA052C93}" destId="{44C7DFB3-DA85-40A5-AE79-B7FA172B3079}" srcOrd="4" destOrd="0" presId="urn:microsoft.com/office/officeart/2018/5/layout/IconLeafLabelList"/>
    <dgm:cxn modelId="{0B06582B-6B9E-4100-9680-AA4723417BC8}" type="presParOf" srcId="{44C7DFB3-DA85-40A5-AE79-B7FA172B3079}" destId="{2D2A05FD-EE40-428F-80A5-B9DB7657AC44}" srcOrd="0" destOrd="0" presId="urn:microsoft.com/office/officeart/2018/5/layout/IconLeafLabelList"/>
    <dgm:cxn modelId="{6D076C66-53CA-4102-A432-B130E87FEF9C}" type="presParOf" srcId="{44C7DFB3-DA85-40A5-AE79-B7FA172B3079}" destId="{68B79E69-0689-448B-9FD3-4083CF67C096}" srcOrd="1" destOrd="0" presId="urn:microsoft.com/office/officeart/2018/5/layout/IconLeafLabelList"/>
    <dgm:cxn modelId="{F3601A74-4D35-4846-B892-6A0EC52206F3}" type="presParOf" srcId="{44C7DFB3-DA85-40A5-AE79-B7FA172B3079}" destId="{371EB7C5-DCC8-41A5-887D-6527F04CD130}" srcOrd="2" destOrd="0" presId="urn:microsoft.com/office/officeart/2018/5/layout/IconLeafLabelList"/>
    <dgm:cxn modelId="{219FEC49-83F1-41FF-B962-7CDEF9AD0459}" type="presParOf" srcId="{44C7DFB3-DA85-40A5-AE79-B7FA172B3079}" destId="{9F0E370A-4C2D-4FBE-AECA-9D7FDAB0692B}" srcOrd="3" destOrd="0" presId="urn:microsoft.com/office/officeart/2018/5/layout/IconLeafLabelList"/>
    <dgm:cxn modelId="{D25C35B3-CCD8-4B7C-82A2-6DD00E110122}" type="presParOf" srcId="{DF18E940-BB5C-4E42-8D99-EE0FDA052C93}" destId="{DCA63A8E-9C77-4C31-877B-DCA9DE234A0B}" srcOrd="5" destOrd="0" presId="urn:microsoft.com/office/officeart/2018/5/layout/IconLeafLabelList"/>
    <dgm:cxn modelId="{AE50A8FA-7281-4BDA-A4E5-667911703CFD}" type="presParOf" srcId="{DF18E940-BB5C-4E42-8D99-EE0FDA052C93}" destId="{136B6F8E-D267-481D-BB27-6A08B7E51989}" srcOrd="6" destOrd="0" presId="urn:microsoft.com/office/officeart/2018/5/layout/IconLeafLabelList"/>
    <dgm:cxn modelId="{D2E01886-349E-4D53-B5B4-C663EA11374E}" type="presParOf" srcId="{136B6F8E-D267-481D-BB27-6A08B7E51989}" destId="{7C9F4612-1ED7-40A8-A175-5641F5FE5219}" srcOrd="0" destOrd="0" presId="urn:microsoft.com/office/officeart/2018/5/layout/IconLeafLabelList"/>
    <dgm:cxn modelId="{615DE5C6-B9C5-4B20-89BF-2320E5C7EF88}" type="presParOf" srcId="{136B6F8E-D267-481D-BB27-6A08B7E51989}" destId="{B350CD4A-0567-40EE-990A-EF4989C274EE}" srcOrd="1" destOrd="0" presId="urn:microsoft.com/office/officeart/2018/5/layout/IconLeafLabelList"/>
    <dgm:cxn modelId="{0D79B7BD-B274-4B9E-83A6-6DFD63388F4A}" type="presParOf" srcId="{136B6F8E-D267-481D-BB27-6A08B7E51989}" destId="{FDD7306C-FB97-430F-A0DE-8DB2EC691AD9}" srcOrd="2" destOrd="0" presId="urn:microsoft.com/office/officeart/2018/5/layout/IconLeafLabelList"/>
    <dgm:cxn modelId="{C39EF1C7-045F-4AF1-9968-461493511329}" type="presParOf" srcId="{136B6F8E-D267-481D-BB27-6A08B7E51989}" destId="{A7FF6CC5-C3FA-4662-8C7F-8984690D5D4D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6AEBDB-0EA7-454D-9D74-AD794CAE222B}">
      <dsp:nvSpPr>
        <dsp:cNvPr id="0" name=""/>
        <dsp:cNvSpPr/>
      </dsp:nvSpPr>
      <dsp:spPr>
        <a:xfrm>
          <a:off x="0" y="201018"/>
          <a:ext cx="3968747" cy="79450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Legal Structure: Sole Trader</a:t>
          </a:r>
          <a:endParaRPr lang="en-US" sz="2000" kern="1200"/>
        </a:p>
      </dsp:txBody>
      <dsp:txXfrm>
        <a:off x="38784" y="239802"/>
        <a:ext cx="3891179" cy="716935"/>
      </dsp:txXfrm>
    </dsp:sp>
    <dsp:sp modelId="{C0DBBF54-A20E-4352-8204-0A42619690B9}">
      <dsp:nvSpPr>
        <dsp:cNvPr id="0" name=""/>
        <dsp:cNvSpPr/>
      </dsp:nvSpPr>
      <dsp:spPr>
        <a:xfrm>
          <a:off x="0" y="1053121"/>
          <a:ext cx="3968747" cy="794503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Fast to set up, full control, simple accounting</a:t>
          </a:r>
          <a:endParaRPr lang="en-US" sz="2000" kern="1200"/>
        </a:p>
      </dsp:txBody>
      <dsp:txXfrm>
        <a:off x="38784" y="1091905"/>
        <a:ext cx="3891179" cy="716935"/>
      </dsp:txXfrm>
    </dsp:sp>
    <dsp:sp modelId="{1F1133BC-ADC1-45AF-B8B1-A4C320A1BCA3}">
      <dsp:nvSpPr>
        <dsp:cNvPr id="0" name=""/>
        <dsp:cNvSpPr/>
      </dsp:nvSpPr>
      <dsp:spPr>
        <a:xfrm>
          <a:off x="0" y="1905224"/>
          <a:ext cx="3968747" cy="794503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Location: High footfall area suitable for takeaway &amp; delivery demand</a:t>
          </a:r>
          <a:endParaRPr lang="en-US" sz="2000" kern="1200"/>
        </a:p>
      </dsp:txBody>
      <dsp:txXfrm>
        <a:off x="38784" y="1944008"/>
        <a:ext cx="3891179" cy="716935"/>
      </dsp:txXfrm>
    </dsp:sp>
    <dsp:sp modelId="{A86D07DD-B51B-4726-B8FB-688752ADBA1F}">
      <dsp:nvSpPr>
        <dsp:cNvPr id="0" name=""/>
        <dsp:cNvSpPr/>
      </dsp:nvSpPr>
      <dsp:spPr>
        <a:xfrm>
          <a:off x="0" y="2757327"/>
          <a:ext cx="3968747" cy="794503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Positioned for local community access + high delivery potential</a:t>
          </a:r>
          <a:endParaRPr lang="en-US" sz="2000" kern="1200"/>
        </a:p>
      </dsp:txBody>
      <dsp:txXfrm>
        <a:off x="38784" y="2796111"/>
        <a:ext cx="3891179" cy="7169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06B49F-05FE-414A-8F5D-1DF65C163A2B}">
      <dsp:nvSpPr>
        <dsp:cNvPr id="0" name=""/>
        <dsp:cNvSpPr/>
      </dsp:nvSpPr>
      <dsp:spPr>
        <a:xfrm>
          <a:off x="145153" y="633114"/>
          <a:ext cx="1005669" cy="100566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231032-B797-4D57-AC91-9FCF7DB2A35B}">
      <dsp:nvSpPr>
        <dsp:cNvPr id="0" name=""/>
        <dsp:cNvSpPr/>
      </dsp:nvSpPr>
      <dsp:spPr>
        <a:xfrm>
          <a:off x="356344" y="844305"/>
          <a:ext cx="583288" cy="5832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6DC1E1-4200-4EDD-ACF8-336F3AC66CA0}">
      <dsp:nvSpPr>
        <dsp:cNvPr id="0" name=""/>
        <dsp:cNvSpPr/>
      </dsp:nvSpPr>
      <dsp:spPr>
        <a:xfrm>
          <a:off x="1366323" y="633114"/>
          <a:ext cx="2370505" cy="100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Start-up &amp; operating costs controlled for sustainability</a:t>
          </a:r>
          <a:endParaRPr lang="en-US" sz="2000" kern="1200"/>
        </a:p>
      </dsp:txBody>
      <dsp:txXfrm>
        <a:off x="1366323" y="633114"/>
        <a:ext cx="2370505" cy="1005669"/>
      </dsp:txXfrm>
    </dsp:sp>
    <dsp:sp modelId="{6A975C54-85F7-4618-B935-882EF87EC320}">
      <dsp:nvSpPr>
        <dsp:cNvPr id="0" name=""/>
        <dsp:cNvSpPr/>
      </dsp:nvSpPr>
      <dsp:spPr>
        <a:xfrm>
          <a:off x="4149871" y="633114"/>
          <a:ext cx="1005669" cy="100566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90C997-9C85-4699-85AB-569DC1FE67F6}">
      <dsp:nvSpPr>
        <dsp:cNvPr id="0" name=""/>
        <dsp:cNvSpPr/>
      </dsp:nvSpPr>
      <dsp:spPr>
        <a:xfrm>
          <a:off x="4361061" y="844305"/>
          <a:ext cx="583288" cy="5832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8C5E01-0B98-47A9-8132-E9CB014349D7}">
      <dsp:nvSpPr>
        <dsp:cNvPr id="0" name=""/>
        <dsp:cNvSpPr/>
      </dsp:nvSpPr>
      <dsp:spPr>
        <a:xfrm>
          <a:off x="5371040" y="633114"/>
          <a:ext cx="2370505" cy="100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Revenue generated through dine-in, takeaway, and delivery</a:t>
          </a:r>
          <a:endParaRPr lang="en-US" sz="2000" kern="1200"/>
        </a:p>
      </dsp:txBody>
      <dsp:txXfrm>
        <a:off x="5371040" y="633114"/>
        <a:ext cx="2370505" cy="1005669"/>
      </dsp:txXfrm>
    </dsp:sp>
    <dsp:sp modelId="{2F81455A-F015-489A-9D7E-417D468655D5}">
      <dsp:nvSpPr>
        <dsp:cNvPr id="0" name=""/>
        <dsp:cNvSpPr/>
      </dsp:nvSpPr>
      <dsp:spPr>
        <a:xfrm>
          <a:off x="145153" y="2310092"/>
          <a:ext cx="1005669" cy="10056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AECD09-4127-43EB-B6F8-9B3CB23224C5}">
      <dsp:nvSpPr>
        <dsp:cNvPr id="0" name=""/>
        <dsp:cNvSpPr/>
      </dsp:nvSpPr>
      <dsp:spPr>
        <a:xfrm>
          <a:off x="356344" y="2521282"/>
          <a:ext cx="583288" cy="5832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926EB6-AD4A-4BC3-A924-71DEFE4EA4A3}">
      <dsp:nvSpPr>
        <dsp:cNvPr id="0" name=""/>
        <dsp:cNvSpPr/>
      </dsp:nvSpPr>
      <dsp:spPr>
        <a:xfrm>
          <a:off x="1366323" y="2310092"/>
          <a:ext cx="2370505" cy="100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Break-even expected within 12–15 months</a:t>
          </a:r>
          <a:endParaRPr lang="en-US" sz="2000" kern="1200"/>
        </a:p>
      </dsp:txBody>
      <dsp:txXfrm>
        <a:off x="1366323" y="2310092"/>
        <a:ext cx="2370505" cy="1005669"/>
      </dsp:txXfrm>
    </dsp:sp>
    <dsp:sp modelId="{5E0EA869-8F82-40D2-8B9A-214716A7F78A}">
      <dsp:nvSpPr>
        <dsp:cNvPr id="0" name=""/>
        <dsp:cNvSpPr/>
      </dsp:nvSpPr>
      <dsp:spPr>
        <a:xfrm>
          <a:off x="4149871" y="2310092"/>
          <a:ext cx="1005669" cy="100566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E683EB-7F14-4BB9-B767-D26CEE055A1B}">
      <dsp:nvSpPr>
        <dsp:cNvPr id="0" name=""/>
        <dsp:cNvSpPr/>
      </dsp:nvSpPr>
      <dsp:spPr>
        <a:xfrm>
          <a:off x="4361061" y="2521282"/>
          <a:ext cx="583288" cy="58328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4C34E8-392F-45C3-8C5C-B2F543CE3D65}">
      <dsp:nvSpPr>
        <dsp:cNvPr id="0" name=""/>
        <dsp:cNvSpPr/>
      </dsp:nvSpPr>
      <dsp:spPr>
        <a:xfrm>
          <a:off x="5371040" y="2310092"/>
          <a:ext cx="2370505" cy="100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Seeking £50,000 for expansion and operational upgrades</a:t>
          </a:r>
          <a:endParaRPr lang="en-US" sz="2000" kern="1200"/>
        </a:p>
      </dsp:txBody>
      <dsp:txXfrm>
        <a:off x="5371040" y="2310092"/>
        <a:ext cx="2370505" cy="10056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AF7896-C53E-45C6-93D4-F1492D01E297}">
      <dsp:nvSpPr>
        <dsp:cNvPr id="0" name=""/>
        <dsp:cNvSpPr/>
      </dsp:nvSpPr>
      <dsp:spPr>
        <a:xfrm>
          <a:off x="95060" y="807929"/>
          <a:ext cx="990787" cy="99078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B01FC5-B32A-4426-AD24-EE45F0C6C9FC}">
      <dsp:nvSpPr>
        <dsp:cNvPr id="0" name=""/>
        <dsp:cNvSpPr/>
      </dsp:nvSpPr>
      <dsp:spPr>
        <a:xfrm>
          <a:off x="303125" y="1015994"/>
          <a:ext cx="574656" cy="5746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99E91D-83E4-4BBF-88A1-1B75321564DF}">
      <dsp:nvSpPr>
        <dsp:cNvPr id="0" name=""/>
        <dsp:cNvSpPr/>
      </dsp:nvSpPr>
      <dsp:spPr>
        <a:xfrm>
          <a:off x="1298158" y="807929"/>
          <a:ext cx="2335426" cy="990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Strengths: Quality food, strong local demand, unique recipes</a:t>
          </a:r>
          <a:endParaRPr lang="en-US" sz="1900" kern="1200"/>
        </a:p>
      </dsp:txBody>
      <dsp:txXfrm>
        <a:off x="1298158" y="807929"/>
        <a:ext cx="2335426" cy="990787"/>
      </dsp:txXfrm>
    </dsp:sp>
    <dsp:sp modelId="{7434969A-04EF-4309-9201-8C4D0380B657}">
      <dsp:nvSpPr>
        <dsp:cNvPr id="0" name=""/>
        <dsp:cNvSpPr/>
      </dsp:nvSpPr>
      <dsp:spPr>
        <a:xfrm>
          <a:off x="4040516" y="807929"/>
          <a:ext cx="990787" cy="99078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87D9EA-C97F-4D45-9E69-D8BE347C74F3}">
      <dsp:nvSpPr>
        <dsp:cNvPr id="0" name=""/>
        <dsp:cNvSpPr/>
      </dsp:nvSpPr>
      <dsp:spPr>
        <a:xfrm>
          <a:off x="4248581" y="1015994"/>
          <a:ext cx="574656" cy="5746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559A92-A5D3-4B38-8789-6083D29D6C85}">
      <dsp:nvSpPr>
        <dsp:cNvPr id="0" name=""/>
        <dsp:cNvSpPr/>
      </dsp:nvSpPr>
      <dsp:spPr>
        <a:xfrm>
          <a:off x="5243614" y="807929"/>
          <a:ext cx="2335426" cy="990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Weaknesses: Limited marketing, small team, rising supply costs</a:t>
          </a:r>
          <a:endParaRPr lang="en-US" sz="1900" kern="1200"/>
        </a:p>
      </dsp:txBody>
      <dsp:txXfrm>
        <a:off x="5243614" y="807929"/>
        <a:ext cx="2335426" cy="990787"/>
      </dsp:txXfrm>
    </dsp:sp>
    <dsp:sp modelId="{141AFEF8-788B-445C-94B4-490DECF3F65D}">
      <dsp:nvSpPr>
        <dsp:cNvPr id="0" name=""/>
        <dsp:cNvSpPr/>
      </dsp:nvSpPr>
      <dsp:spPr>
        <a:xfrm>
          <a:off x="95060" y="2535539"/>
          <a:ext cx="990787" cy="99078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47510B-5740-444C-8FB0-D5EFE840E99A}">
      <dsp:nvSpPr>
        <dsp:cNvPr id="0" name=""/>
        <dsp:cNvSpPr/>
      </dsp:nvSpPr>
      <dsp:spPr>
        <a:xfrm>
          <a:off x="303125" y="2743605"/>
          <a:ext cx="574656" cy="5746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75483B-0343-4166-931F-05B429883F3D}">
      <dsp:nvSpPr>
        <dsp:cNvPr id="0" name=""/>
        <dsp:cNvSpPr/>
      </dsp:nvSpPr>
      <dsp:spPr>
        <a:xfrm>
          <a:off x="1298158" y="2535539"/>
          <a:ext cx="2335426" cy="990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Opportunities: Delivery expansion, social media branding</a:t>
          </a:r>
          <a:endParaRPr lang="en-US" sz="1900" kern="1200"/>
        </a:p>
      </dsp:txBody>
      <dsp:txXfrm>
        <a:off x="1298158" y="2535539"/>
        <a:ext cx="2335426" cy="990787"/>
      </dsp:txXfrm>
    </dsp:sp>
    <dsp:sp modelId="{06C41BA1-C016-4DC9-8A22-4BEF0DEBAC0A}">
      <dsp:nvSpPr>
        <dsp:cNvPr id="0" name=""/>
        <dsp:cNvSpPr/>
      </dsp:nvSpPr>
      <dsp:spPr>
        <a:xfrm>
          <a:off x="4040516" y="2535539"/>
          <a:ext cx="990787" cy="99078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C162A4-B699-4651-BE11-1BC166F5EE3D}">
      <dsp:nvSpPr>
        <dsp:cNvPr id="0" name=""/>
        <dsp:cNvSpPr/>
      </dsp:nvSpPr>
      <dsp:spPr>
        <a:xfrm>
          <a:off x="4248581" y="2743605"/>
          <a:ext cx="574656" cy="5746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23AF2F-FC73-4456-A557-56C8BC8EE1D9}">
      <dsp:nvSpPr>
        <dsp:cNvPr id="0" name=""/>
        <dsp:cNvSpPr/>
      </dsp:nvSpPr>
      <dsp:spPr>
        <a:xfrm>
          <a:off x="5243614" y="2535539"/>
          <a:ext cx="2335426" cy="990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Threats: Competition &amp; price fluctuations</a:t>
          </a:r>
          <a:endParaRPr lang="en-US" sz="1900" kern="1200"/>
        </a:p>
      </dsp:txBody>
      <dsp:txXfrm>
        <a:off x="5243614" y="2535539"/>
        <a:ext cx="2335426" cy="9907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02569A-2B3C-4281-B6FC-7202A6B439A4}">
      <dsp:nvSpPr>
        <dsp:cNvPr id="0" name=""/>
        <dsp:cNvSpPr/>
      </dsp:nvSpPr>
      <dsp:spPr>
        <a:xfrm>
          <a:off x="0" y="39557"/>
          <a:ext cx="4000647" cy="875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200" kern="1200"/>
            <a:t>Launch TikTok &amp; Instagram campaigns</a:t>
          </a:r>
          <a:endParaRPr lang="en-US" sz="2200" kern="1200"/>
        </a:p>
      </dsp:txBody>
      <dsp:txXfrm>
        <a:off x="42722" y="82279"/>
        <a:ext cx="3915203" cy="789716"/>
      </dsp:txXfrm>
    </dsp:sp>
    <dsp:sp modelId="{0B6E1A40-DBAA-46D6-B7E4-475F80F58D4B}">
      <dsp:nvSpPr>
        <dsp:cNvPr id="0" name=""/>
        <dsp:cNvSpPr/>
      </dsp:nvSpPr>
      <dsp:spPr>
        <a:xfrm>
          <a:off x="0" y="978077"/>
          <a:ext cx="4000647" cy="87516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200" kern="1200"/>
            <a:t>Weekly promotions &amp; meal deals</a:t>
          </a:r>
          <a:endParaRPr lang="en-US" sz="2200" kern="1200"/>
        </a:p>
      </dsp:txBody>
      <dsp:txXfrm>
        <a:off x="42722" y="1020799"/>
        <a:ext cx="3915203" cy="789716"/>
      </dsp:txXfrm>
    </dsp:sp>
    <dsp:sp modelId="{D2BF2736-0AC7-462E-9FB3-590667DA57CB}">
      <dsp:nvSpPr>
        <dsp:cNvPr id="0" name=""/>
        <dsp:cNvSpPr/>
      </dsp:nvSpPr>
      <dsp:spPr>
        <a:xfrm>
          <a:off x="0" y="1916597"/>
          <a:ext cx="4000647" cy="87516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200" kern="1200"/>
            <a:t>Loyalty card &amp; student discounts</a:t>
          </a:r>
          <a:endParaRPr lang="en-US" sz="2200" kern="1200"/>
        </a:p>
      </dsp:txBody>
      <dsp:txXfrm>
        <a:off x="42722" y="1959319"/>
        <a:ext cx="3915203" cy="789716"/>
      </dsp:txXfrm>
    </dsp:sp>
    <dsp:sp modelId="{6DD5B8B8-3B56-426A-9F28-D0AE6CE61DE3}">
      <dsp:nvSpPr>
        <dsp:cNvPr id="0" name=""/>
        <dsp:cNvSpPr/>
      </dsp:nvSpPr>
      <dsp:spPr>
        <a:xfrm>
          <a:off x="0" y="2855117"/>
          <a:ext cx="4000647" cy="87516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200" kern="1200"/>
            <a:t>Flyers, local ads, and boosted Facebook posts</a:t>
          </a:r>
          <a:endParaRPr lang="en-US" sz="2200" kern="1200"/>
        </a:p>
      </dsp:txBody>
      <dsp:txXfrm>
        <a:off x="42722" y="2897839"/>
        <a:ext cx="3915203" cy="7897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784366-EF9B-4356-816C-4C2FD364429B}">
      <dsp:nvSpPr>
        <dsp:cNvPr id="0" name=""/>
        <dsp:cNvSpPr/>
      </dsp:nvSpPr>
      <dsp:spPr>
        <a:xfrm>
          <a:off x="333607" y="1150409"/>
          <a:ext cx="1033664" cy="1033664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E0AAA7-6FF2-48F3-BE48-53E2B2D7C034}">
      <dsp:nvSpPr>
        <dsp:cNvPr id="0" name=""/>
        <dsp:cNvSpPr/>
      </dsp:nvSpPr>
      <dsp:spPr>
        <a:xfrm>
          <a:off x="553896" y="1370698"/>
          <a:ext cx="593085" cy="59308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FEFD52-2E3D-42CF-8E24-A87D850E10D0}">
      <dsp:nvSpPr>
        <dsp:cNvPr id="0" name=""/>
        <dsp:cNvSpPr/>
      </dsp:nvSpPr>
      <dsp:spPr>
        <a:xfrm>
          <a:off x="3174" y="2506034"/>
          <a:ext cx="1694531" cy="677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Business card designs</a:t>
          </a:r>
          <a:endParaRPr lang="en-US" sz="1600" kern="1200"/>
        </a:p>
      </dsp:txBody>
      <dsp:txXfrm>
        <a:off x="3174" y="2506034"/>
        <a:ext cx="1694531" cy="677812"/>
      </dsp:txXfrm>
    </dsp:sp>
    <dsp:sp modelId="{23ABF150-1628-40BC-8667-6B09B91673A8}">
      <dsp:nvSpPr>
        <dsp:cNvPr id="0" name=""/>
        <dsp:cNvSpPr/>
      </dsp:nvSpPr>
      <dsp:spPr>
        <a:xfrm>
          <a:off x="2324681" y="1150409"/>
          <a:ext cx="1033664" cy="1033664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5EB3D9-D05F-4565-99B7-F58FE01C78AD}">
      <dsp:nvSpPr>
        <dsp:cNvPr id="0" name=""/>
        <dsp:cNvSpPr/>
      </dsp:nvSpPr>
      <dsp:spPr>
        <a:xfrm>
          <a:off x="2544970" y="1370698"/>
          <a:ext cx="593085" cy="59308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BCCFC9-9DA8-42DA-9D10-417870632FAC}">
      <dsp:nvSpPr>
        <dsp:cNvPr id="0" name=""/>
        <dsp:cNvSpPr/>
      </dsp:nvSpPr>
      <dsp:spPr>
        <a:xfrm>
          <a:off x="1994248" y="2506034"/>
          <a:ext cx="1694531" cy="677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Flyers for local distribution</a:t>
          </a:r>
          <a:endParaRPr lang="en-US" sz="1600" kern="1200"/>
        </a:p>
      </dsp:txBody>
      <dsp:txXfrm>
        <a:off x="1994248" y="2506034"/>
        <a:ext cx="1694531" cy="677812"/>
      </dsp:txXfrm>
    </dsp:sp>
    <dsp:sp modelId="{2D2A05FD-EE40-428F-80A5-B9DB7657AC44}">
      <dsp:nvSpPr>
        <dsp:cNvPr id="0" name=""/>
        <dsp:cNvSpPr/>
      </dsp:nvSpPr>
      <dsp:spPr>
        <a:xfrm>
          <a:off x="4315756" y="1150409"/>
          <a:ext cx="1033664" cy="1033664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B79E69-0689-448B-9FD3-4083CF67C096}">
      <dsp:nvSpPr>
        <dsp:cNvPr id="0" name=""/>
        <dsp:cNvSpPr/>
      </dsp:nvSpPr>
      <dsp:spPr>
        <a:xfrm>
          <a:off x="4536045" y="1370698"/>
          <a:ext cx="593085" cy="59308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0E370A-4C2D-4FBE-AECA-9D7FDAB0692B}">
      <dsp:nvSpPr>
        <dsp:cNvPr id="0" name=""/>
        <dsp:cNvSpPr/>
      </dsp:nvSpPr>
      <dsp:spPr>
        <a:xfrm>
          <a:off x="3985322" y="2506034"/>
          <a:ext cx="1694531" cy="677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Social media post templates</a:t>
          </a:r>
          <a:endParaRPr lang="en-US" sz="1600" kern="1200"/>
        </a:p>
      </dsp:txBody>
      <dsp:txXfrm>
        <a:off x="3985322" y="2506034"/>
        <a:ext cx="1694531" cy="677812"/>
      </dsp:txXfrm>
    </dsp:sp>
    <dsp:sp modelId="{7C9F4612-1ED7-40A8-A175-5641F5FE5219}">
      <dsp:nvSpPr>
        <dsp:cNvPr id="0" name=""/>
        <dsp:cNvSpPr/>
      </dsp:nvSpPr>
      <dsp:spPr>
        <a:xfrm>
          <a:off x="6306830" y="1150409"/>
          <a:ext cx="1033664" cy="1033664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50CD4A-0567-40EE-990A-EF4989C274EE}">
      <dsp:nvSpPr>
        <dsp:cNvPr id="0" name=""/>
        <dsp:cNvSpPr/>
      </dsp:nvSpPr>
      <dsp:spPr>
        <a:xfrm>
          <a:off x="6527119" y="1370698"/>
          <a:ext cx="593085" cy="59308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FF6CC5-C3FA-4662-8C7F-8984690D5D4D}">
      <dsp:nvSpPr>
        <dsp:cNvPr id="0" name=""/>
        <dsp:cNvSpPr/>
      </dsp:nvSpPr>
      <dsp:spPr>
        <a:xfrm>
          <a:off x="5976396" y="2506034"/>
          <a:ext cx="1694531" cy="677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Consistent colour scheme &amp; logo identity</a:t>
          </a:r>
          <a:endParaRPr lang="en-US" sz="1600" kern="1200"/>
        </a:p>
      </dsp:txBody>
      <dsp:txXfrm>
        <a:off x="5976396" y="2506034"/>
        <a:ext cx="1694531" cy="6778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A3C89F8-0D2F-47FF-B903-151248265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0322" y="583345"/>
            <a:ext cx="5370268" cy="4164820"/>
          </a:xfrm>
        </p:spPr>
        <p:txBody>
          <a:bodyPr anchor="t">
            <a:normAutofit/>
          </a:bodyPr>
          <a:lstStyle/>
          <a:p>
            <a:pPr algn="r"/>
            <a:r>
              <a:rPr lang="en-GB" sz="7000" noProof="0" dirty="0">
                <a:solidFill>
                  <a:srgbClr val="FFFFFF"/>
                </a:solidFill>
              </a:rPr>
              <a:t>Kings Fish &amp; Chips – Angel Investor Pitch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6171" y="3999346"/>
            <a:ext cx="6434024" cy="2477654"/>
          </a:xfrm>
        </p:spPr>
        <p:txBody>
          <a:bodyPr>
            <a:normAutofit/>
          </a:bodyPr>
          <a:lstStyle/>
          <a:p>
            <a:pPr algn="l"/>
            <a:r>
              <a:rPr lang="en-GB" sz="2400" noProof="0" dirty="0">
                <a:solidFill>
                  <a:srgbClr val="FFFFFF"/>
                </a:solidFill>
              </a:rPr>
              <a:t>Name: Gurjit Kaur</a:t>
            </a:r>
          </a:p>
          <a:p>
            <a:pPr algn="l"/>
            <a:r>
              <a:rPr lang="en-GB" sz="2400" dirty="0">
                <a:solidFill>
                  <a:srgbClr val="FFFFFF"/>
                </a:solidFill>
              </a:rPr>
              <a:t>ID: 2425352</a:t>
            </a:r>
            <a:endParaRPr lang="en-GB" sz="2400" noProof="0" dirty="0">
              <a:solidFill>
                <a:srgbClr val="FFFFFF"/>
              </a:solidFill>
            </a:endParaRPr>
          </a:p>
        </p:txBody>
      </p:sp>
      <p:sp>
        <p:nvSpPr>
          <p:cNvPr id="10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05769" y="583345"/>
            <a:ext cx="10427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>
              <a:solidFill>
                <a:srgbClr val="FFFFFF"/>
              </a:solidFill>
            </a:endParaRPr>
          </a:p>
        </p:txBody>
      </p:sp>
      <p:sp>
        <p:nvSpPr>
          <p:cNvPr id="12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74854" y="812640"/>
            <a:ext cx="68353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>
              <a:solidFill>
                <a:srgbClr val="FFFFFF"/>
              </a:solidFill>
            </a:endParaRPr>
          </a:p>
        </p:txBody>
      </p:sp>
      <p:sp>
        <p:nvSpPr>
          <p:cNvPr id="14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94114" y="1037066"/>
            <a:ext cx="95785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>
              <a:solidFill>
                <a:srgbClr val="FFFFFF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42085" y="3503032"/>
            <a:ext cx="0" cy="334609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7318" y="5636680"/>
            <a:ext cx="113652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rgbClr val="FFFFFF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>
              <a:solidFill>
                <a:srgbClr val="FFFFFF"/>
              </a:solidFill>
            </a:endParaRPr>
          </a:p>
        </p:txBody>
      </p:sp>
      <p:sp>
        <p:nvSpPr>
          <p:cNvPr id="20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33881" y="6096759"/>
            <a:ext cx="81469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rgbClr val="FFFFFF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>
              <a:solidFill>
                <a:srgbClr val="FFFFFF"/>
              </a:solidFill>
            </a:endParaRPr>
          </a:p>
        </p:txBody>
      </p:sp>
      <p:sp>
        <p:nvSpPr>
          <p:cNvPr id="22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5716" y="6238029"/>
            <a:ext cx="7181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rgbClr val="FFFFFF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0" y="762001"/>
            <a:ext cx="4000647" cy="1708242"/>
          </a:xfrm>
        </p:spPr>
        <p:txBody>
          <a:bodyPr anchor="ctr">
            <a:normAutofit/>
          </a:bodyPr>
          <a:lstStyle/>
          <a:p>
            <a:r>
              <a:rPr lang="en-GB" sz="3500" noProof="0"/>
              <a:t>Business Proposition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350" y="2470244"/>
            <a:ext cx="4000647" cy="3769835"/>
          </a:xfrm>
        </p:spPr>
        <p:txBody>
          <a:bodyPr anchor="ctr">
            <a:normAutofit/>
          </a:bodyPr>
          <a:lstStyle/>
          <a:p>
            <a:r>
              <a:rPr lang="en-GB" sz="1700" noProof="0"/>
              <a:t>Traditional British Fish &amp; Chips shop offering fresh, high-quality meals</a:t>
            </a:r>
          </a:p>
          <a:p>
            <a:r>
              <a:rPr lang="en-GB" sz="1700" b="1" noProof="0"/>
              <a:t>Mission: </a:t>
            </a:r>
            <a:r>
              <a:rPr lang="en-GB" sz="1700" noProof="0"/>
              <a:t>Provide affordable, fresh, and delicious fish &amp; chips with excellent service</a:t>
            </a:r>
          </a:p>
          <a:p>
            <a:r>
              <a:rPr lang="en-GB" sz="1700" b="1" noProof="0"/>
              <a:t>Aims: </a:t>
            </a:r>
            <a:r>
              <a:rPr lang="en-GB" sz="1700" noProof="0"/>
              <a:t>Expand customer base, improve brand presence, increase delivery capacity</a:t>
            </a:r>
          </a:p>
          <a:p>
            <a:pPr lvl="2"/>
            <a:r>
              <a:rPr lang="en-GB" sz="1700" noProof="0"/>
              <a:t>USP: Freshly battered fish daily + eco-friendly packaging</a:t>
            </a:r>
          </a:p>
        </p:txBody>
      </p:sp>
      <p:pic>
        <p:nvPicPr>
          <p:cNvPr id="5" name="Picture 4" descr="Food on a table">
            <a:extLst>
              <a:ext uri="{FF2B5EF4-FFF2-40B4-BE49-F238E27FC236}">
                <a16:creationId xmlns:a16="http://schemas.microsoft.com/office/drawing/2014/main" id="{AA6A7FA4-AC9A-829C-5D73-B11824FD74D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192" r="34930" b="-1"/>
          <a:stretch>
            <a:fillRect/>
          </a:stretch>
        </p:blipFill>
        <p:spPr>
          <a:xfrm>
            <a:off x="5143347" y="-10886"/>
            <a:ext cx="4000653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3299" y="490537"/>
            <a:ext cx="3968748" cy="1628775"/>
          </a:xfrm>
        </p:spPr>
        <p:txBody>
          <a:bodyPr anchor="b">
            <a:normAutofit/>
          </a:bodyPr>
          <a:lstStyle/>
          <a:p>
            <a:r>
              <a:rPr lang="en-GB" sz="3500" noProof="0"/>
              <a:t>Legal Structure &amp; Location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4DD76B4-4EC5-6F8A-9004-89F677CD000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353" r="17135" b="2"/>
          <a:stretch>
            <a:fillRect/>
          </a:stretch>
        </p:blipFill>
        <p:spPr>
          <a:xfrm>
            <a:off x="1" y="1587"/>
            <a:ext cx="4571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3CE1FEF6-9B9E-AED7-B713-53E5CD6D96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6644423"/>
              </p:ext>
            </p:extLst>
          </p:nvPr>
        </p:nvGraphicFramePr>
        <p:xfrm>
          <a:off x="4813300" y="2614612"/>
          <a:ext cx="3968747" cy="3752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 descr="A close-up of a business card&#10;&#10;AI-generated content may be incorrect.">
            <a:extLst>
              <a:ext uri="{FF2B5EF4-FFF2-40B4-BE49-F238E27FC236}">
                <a16:creationId xmlns:a16="http://schemas.microsoft.com/office/drawing/2014/main" id="{F58A7356-92BF-3CC7-61B3-65165F95B4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2043430"/>
            <a:ext cx="4421522" cy="260667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404502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noProof="0" dirty="0"/>
              <a:t>Human Resource Management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8992" y="1"/>
            <a:ext cx="866357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4045020" cy="4351338"/>
          </a:xfrm>
        </p:spPr>
        <p:txBody>
          <a:bodyPr>
            <a:normAutofit/>
          </a:bodyPr>
          <a:lstStyle/>
          <a:p>
            <a:r>
              <a:rPr lang="en-GB" noProof="0"/>
              <a:t>Team Structure:</a:t>
            </a:r>
          </a:p>
          <a:p>
            <a:pPr lvl="2"/>
            <a:r>
              <a:rPr lang="en-GB" noProof="0"/>
              <a:t>Owner/Manager</a:t>
            </a:r>
          </a:p>
          <a:p>
            <a:pPr lvl="2"/>
            <a:r>
              <a:rPr lang="en-GB" noProof="0"/>
              <a:t>2 Kitchen Staff</a:t>
            </a:r>
          </a:p>
          <a:p>
            <a:pPr lvl="2"/>
            <a:r>
              <a:rPr lang="en-GB" noProof="0"/>
              <a:t>Front-of-House Staff</a:t>
            </a:r>
          </a:p>
          <a:p>
            <a:pPr lvl="2"/>
            <a:r>
              <a:rPr lang="en-GB" noProof="0"/>
              <a:t>Delivery &amp; Online Orders Staff</a:t>
            </a:r>
          </a:p>
          <a:p>
            <a:pPr lvl="2"/>
            <a:r>
              <a:rPr lang="en-GB" noProof="0"/>
              <a:t>Recruitment from local job boards and hospitality networks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6138" y="3423959"/>
            <a:ext cx="405617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Group of People">
            <a:extLst>
              <a:ext uri="{FF2B5EF4-FFF2-40B4-BE49-F238E27FC236}">
                <a16:creationId xmlns:a16="http://schemas.microsoft.com/office/drawing/2014/main" id="{EA42E39F-1C34-34C0-B156-5179B6F58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15388" y="1689117"/>
            <a:ext cx="2835788" cy="2835788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62201" y="1"/>
            <a:ext cx="1550211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04058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5592435" y="5166682"/>
            <a:ext cx="1376793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7145" y="6033795"/>
            <a:ext cx="1493298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8772" y="5519196"/>
            <a:ext cx="1005228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 noProof="0"/>
              <a:t>Financial Overview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2956FC9-6299-6946-98A3-96B2EF0755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1549905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D1A2CED-DA9B-4CCF-8215-CFC65FE71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62DFC44-A40C-4573-9230-B3EDB3EC8E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8656" y="260019"/>
            <a:ext cx="8375586" cy="5933012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76" y="509521"/>
            <a:ext cx="7674102" cy="1014984"/>
          </a:xfrm>
        </p:spPr>
        <p:txBody>
          <a:bodyPr>
            <a:normAutofit/>
          </a:bodyPr>
          <a:lstStyle/>
          <a:p>
            <a:r>
              <a:rPr lang="en-GB" sz="3500" noProof="0"/>
              <a:t>SWOT Analysis Summary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589D35-CF9F-4DE9-A792-8571A09E9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125" y="658327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45DB54C-074A-CF48-6D27-A62514C063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8385655"/>
              </p:ext>
            </p:extLst>
          </p:nvPr>
        </p:nvGraphicFramePr>
        <p:xfrm>
          <a:off x="836676" y="1673352"/>
          <a:ext cx="7674102" cy="433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0" y="762001"/>
            <a:ext cx="4000647" cy="1708242"/>
          </a:xfrm>
        </p:spPr>
        <p:txBody>
          <a:bodyPr anchor="ctr">
            <a:normAutofit/>
          </a:bodyPr>
          <a:lstStyle/>
          <a:p>
            <a:r>
              <a:rPr lang="en-GB" sz="3500" noProof="0"/>
              <a:t>12-Month Marketing Strategy</a:t>
            </a:r>
          </a:p>
        </p:txBody>
      </p:sp>
      <p:pic>
        <p:nvPicPr>
          <p:cNvPr id="3" name="Picture 2" descr="A poster of a fish and chips&#10;&#10;AI-generated content may be incorrect.">
            <a:extLst>
              <a:ext uri="{FF2B5EF4-FFF2-40B4-BE49-F238E27FC236}">
                <a16:creationId xmlns:a16="http://schemas.microsoft.com/office/drawing/2014/main" id="{BBBE1E8C-A72F-9C17-0CF4-1C4F0BDBB6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150" r="8526" b="-1"/>
          <a:stretch>
            <a:fillRect/>
          </a:stretch>
        </p:blipFill>
        <p:spPr>
          <a:xfrm>
            <a:off x="5143347" y="-10886"/>
            <a:ext cx="4000653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7C297A9-A814-DB6E-FE60-7756F7D7F8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6030912"/>
              </p:ext>
            </p:extLst>
          </p:nvPr>
        </p:nvGraphicFramePr>
        <p:xfrm>
          <a:off x="571350" y="2470244"/>
          <a:ext cx="4000647" cy="37698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6D1A2CED-DA9B-4CCF-8215-CFC65FE71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562DFC44-A40C-4573-9230-B3EDB3EC8E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8656" y="260019"/>
            <a:ext cx="8375586" cy="5933012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76" y="509521"/>
            <a:ext cx="7674102" cy="1014984"/>
          </a:xfrm>
        </p:spPr>
        <p:txBody>
          <a:bodyPr>
            <a:normAutofit/>
          </a:bodyPr>
          <a:lstStyle/>
          <a:p>
            <a:r>
              <a:rPr lang="en-GB" sz="3500" noProof="0"/>
              <a:t>Branding Examples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5589D35-CF9F-4DE9-A792-8571A09E9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125" y="658327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DB19F63E-8370-2058-66B5-F6A3DBC83F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5291333"/>
              </p:ext>
            </p:extLst>
          </p:nvPr>
        </p:nvGraphicFramePr>
        <p:xfrm>
          <a:off x="836676" y="1673352"/>
          <a:ext cx="7674102" cy="433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518" y="867064"/>
            <a:ext cx="3448311" cy="1129158"/>
          </a:xfrm>
        </p:spPr>
        <p:txBody>
          <a:bodyPr anchor="b">
            <a:normAutofit/>
          </a:bodyPr>
          <a:lstStyle/>
          <a:p>
            <a:r>
              <a:rPr lang="en-GB" sz="2800" noProof="0" dirty="0"/>
              <a:t>Why Invest in Kings Fish &amp; Chips?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519" y="2152072"/>
            <a:ext cx="3448310" cy="3829235"/>
          </a:xfrm>
        </p:spPr>
        <p:txBody>
          <a:bodyPr anchor="t">
            <a:normAutofit/>
          </a:bodyPr>
          <a:lstStyle/>
          <a:p>
            <a:r>
              <a:rPr lang="en-GB" sz="2000" noProof="0" dirty="0"/>
              <a:t>Proven demand &amp; sustainable operations</a:t>
            </a:r>
          </a:p>
          <a:p>
            <a:r>
              <a:rPr lang="en-GB" sz="2000" noProof="0" dirty="0"/>
              <a:t>Strong potential for regional expansion</a:t>
            </a:r>
          </a:p>
          <a:p>
            <a:r>
              <a:rPr lang="en-GB" sz="2000" noProof="0" dirty="0"/>
              <a:t>Opportunities in delivery growth &amp; branding</a:t>
            </a:r>
          </a:p>
          <a:p>
            <a:r>
              <a:rPr lang="en-GB" sz="2000" noProof="0" dirty="0"/>
              <a:t>£50k will accelerate improvements and scaling</a:t>
            </a:r>
          </a:p>
        </p:txBody>
      </p:sp>
      <p:pic>
        <p:nvPicPr>
          <p:cNvPr id="17" name="Picture 16" descr="Western food arranged on table">
            <a:extLst>
              <a:ext uri="{FF2B5EF4-FFF2-40B4-BE49-F238E27FC236}">
                <a16:creationId xmlns:a16="http://schemas.microsoft.com/office/drawing/2014/main" id="{103CFB53-2A6D-32D3-5C31-1A0DF47815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601" r="21531" b="-1"/>
          <a:stretch>
            <a:fillRect/>
          </a:stretch>
        </p:blipFill>
        <p:spPr>
          <a:xfrm>
            <a:off x="4605091" y="867064"/>
            <a:ext cx="3923115" cy="5048790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1FD67D68-9B83-C338-8342-3348D8F22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768" y="6737718"/>
            <a:ext cx="9155399" cy="123363"/>
            <a:chOff x="-5025" y="6737718"/>
            <a:chExt cx="12207200" cy="123363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E397F34-6B84-0D3B-0F29-B1D134B3B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BD98075-BFC1-BE9C-7FB7-23FE55E433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1445" y="831278"/>
            <a:ext cx="4389533" cy="159722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000" noProof="0" dirty="0"/>
              <a:t>How the £50,000 Will Be Used</a:t>
            </a:r>
          </a:p>
        </p:txBody>
      </p:sp>
      <p:pic>
        <p:nvPicPr>
          <p:cNvPr id="7" name="Graphic 6" descr="Kiosk">
            <a:extLst>
              <a:ext uri="{FF2B5EF4-FFF2-40B4-BE49-F238E27FC236}">
                <a16:creationId xmlns:a16="http://schemas.microsoft.com/office/drawing/2014/main" id="{AF4C6CF0-ABF2-2946-790E-C4D9D3B18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7446" y="1681020"/>
            <a:ext cx="3093334" cy="309333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445" y="2428506"/>
            <a:ext cx="4177319" cy="3297970"/>
          </a:xfrm>
        </p:spPr>
        <p:txBody>
          <a:bodyPr anchor="t">
            <a:normAutofit/>
          </a:bodyPr>
          <a:lstStyle/>
          <a:p>
            <a:r>
              <a:rPr lang="en-GB" sz="2000" noProof="0" dirty="0"/>
              <a:t>£15k – New kitchen equipment &amp; upgrades</a:t>
            </a:r>
          </a:p>
          <a:p>
            <a:r>
              <a:rPr lang="en-GB" sz="2000" noProof="0" dirty="0"/>
              <a:t>£10k – Marketing &amp; branding campaigns</a:t>
            </a:r>
          </a:p>
          <a:p>
            <a:r>
              <a:rPr lang="en-GB" sz="2000" noProof="0" dirty="0"/>
              <a:t>£15k – Hiring &amp; staff training</a:t>
            </a:r>
          </a:p>
          <a:p>
            <a:r>
              <a:rPr lang="en-GB" sz="2000" noProof="0" dirty="0"/>
              <a:t>£10k – Delivery expansion + working capital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5F030C-6DCF-4597-7C2C-78C3093D3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References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5508F-44C5-D255-06A0-0C7EB7FC1A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200"/>
              <a:t>Freeman, A. (2013). ‘Challenging myths about the funding of small businesses...’ [online] Available at: https://demos.co.uk/wp-content/uploads/2013/09/DF_-_Finance_for_Growth_-_web.pdf?utm_source=chatgpt.com [Accessed 21 Nov. 2025].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200"/>
              <a:t>Kellerton, T.O. (2023). What makes Small and Medium Enterprises successful: A Study. International Journal for Global Academic &amp; Scientific Research, 2(3), pp.61–80. doi:https://doi.org/10.55938/ijgasr.v2i3.54.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200"/>
              <a:t>Korede, T., Al Mamun, A., Lassalle, P. and Giazitzoglu, A. (2021). Exploring innovation in challenging contexts: The experiences of ethnic minority restaurant owners during COVID-19. The International Journal of Entrepreneurship and Innovation, 24(1), p.146575032110512. doi:https://doi.org/10.1177/14657503211051219.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200"/>
              <a:t>Miah, S.J. (2022). Impact of Business Analytics and Decision Support Systems on e-commerce in SMEs. [online] arXiv.org. doi:https://doi.org/10.48550/arXiv.2212.00016.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200"/>
              <a:t>Mohd Noor, H., Imang, U., Foo, J. and Brotosudarmo, T.H. (2022). Strategy used by Small-Scale Food Entrepreneurs against the Impact of the Covid-19 Pandemic. Asian Journal of Environment-Behaviour Studies, 7(22), pp.57–71. doi:https://doi.org/10.21834/aje-bs.v7i22.414.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200"/>
              <a:t>Morley, A. (2003). Innovation Needs and Outcomes in Food Micro Firms. [online] Available at: https://orca.cardiff.ac.uk/id/eprint/30774/1/AMorleyPhDThesis.pdf?utm_source=chatgpt.com [Accessed 21 Nov. 2025].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200"/>
              <a:t>Nosratabadi, S., Mosavi, A., Shamshirband, S., Kazimieras Zavadskas, E., Rakotonirainy, A. and Chau, K.W. (2019). Sustainable Business Models: A Review. Sustainability, [online] 11(6), p.1663. doi:https://doi.org/10.3390/su11061663.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200"/>
              <a:t>Olawunmi, C.A. and Clarke, A.P. (2022). Analysing the marketing strategies that fish farming businesses in the UK can use to gain a competitive advantage. Journal of Enterprising Communities: People and Places in the Global Economy, 17(6). doi:https://doi.org/10.1108/jec-03-2022-0039.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200"/>
              <a:t>The Business Planning People. (2022). Starting a Fish and Chips Shop? Read This First. [online] Available at: https://www.cbmgroup.co.uk/blog/entrepreneurship/starting-a-fish-and-chips-shop-read-this-first?utm_source=chatgpt.com [Accessed 21 Nov. 2025].</a:t>
            </a:r>
          </a:p>
        </p:txBody>
      </p:sp>
    </p:spTree>
    <p:extLst>
      <p:ext uri="{BB962C8B-B14F-4D97-AF65-F5344CB8AC3E}">
        <p14:creationId xmlns:p14="http://schemas.microsoft.com/office/powerpoint/2010/main" val="4179104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830</Words>
  <Application>Microsoft Office PowerPoint</Application>
  <PresentationFormat>On-screen Show (4:3)</PresentationFormat>
  <Paragraphs>60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Kings Fish &amp; Chips – Angel Investor Pitch</vt:lpstr>
      <vt:lpstr>Business Proposition Overview</vt:lpstr>
      <vt:lpstr>Legal Structure &amp; Location</vt:lpstr>
      <vt:lpstr>Human Resource Management</vt:lpstr>
      <vt:lpstr>Financial Overview</vt:lpstr>
      <vt:lpstr>SWOT Analysis Summary</vt:lpstr>
      <vt:lpstr>12-Month Marketing Strategy</vt:lpstr>
      <vt:lpstr>Branding Examples</vt:lpstr>
      <vt:lpstr>Why Invest in Kings Fish &amp; Chips?</vt:lpstr>
      <vt:lpstr>How the £50,000 Will Be Used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Gurjit Kaur</dc:creator>
  <cp:keywords/>
  <dc:description>generated using python-pptx</dc:description>
  <cp:lastModifiedBy>Gurjit Kaur</cp:lastModifiedBy>
  <cp:revision>8</cp:revision>
  <dcterms:created xsi:type="dcterms:W3CDTF">2013-01-27T09:14:16Z</dcterms:created>
  <dcterms:modified xsi:type="dcterms:W3CDTF">2025-12-02T19:51:13Z</dcterms:modified>
  <cp:category/>
</cp:coreProperties>
</file>