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10" r:id="rId3"/>
    <p:sldId id="333" r:id="rId4"/>
    <p:sldId id="331" r:id="rId5"/>
    <p:sldId id="332" r:id="rId6"/>
    <p:sldId id="258" r:id="rId7"/>
    <p:sldId id="327"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7" r:id="rId26"/>
    <p:sldId id="278" r:id="rId27"/>
    <p:sldId id="312" r:id="rId28"/>
    <p:sldId id="314" r:id="rId29"/>
    <p:sldId id="313" r:id="rId30"/>
    <p:sldId id="315" r:id="rId31"/>
    <p:sldId id="316" r:id="rId32"/>
    <p:sldId id="317" r:id="rId33"/>
    <p:sldId id="318" r:id="rId34"/>
    <p:sldId id="319" r:id="rId35"/>
    <p:sldId id="320" r:id="rId36"/>
    <p:sldId id="321" r:id="rId37"/>
    <p:sldId id="324" r:id="rId38"/>
    <p:sldId id="322" r:id="rId39"/>
    <p:sldId id="325" r:id="rId40"/>
    <p:sldId id="323" r:id="rId41"/>
    <p:sldId id="279" r:id="rId42"/>
    <p:sldId id="280" r:id="rId43"/>
    <p:sldId id="281" r:id="rId44"/>
    <p:sldId id="282" r:id="rId45"/>
    <p:sldId id="311" r:id="rId46"/>
    <p:sldId id="293" r:id="rId47"/>
    <p:sldId id="283" r:id="rId48"/>
    <p:sldId id="284" r:id="rId49"/>
    <p:sldId id="285" r:id="rId50"/>
    <p:sldId id="286" r:id="rId51"/>
    <p:sldId id="287" r:id="rId52"/>
    <p:sldId id="288" r:id="rId53"/>
    <p:sldId id="289" r:id="rId54"/>
    <p:sldId id="290" r:id="rId55"/>
    <p:sldId id="291" r:id="rId56"/>
    <p:sldId id="304" r:id="rId57"/>
    <p:sldId id="292" r:id="rId58"/>
    <p:sldId id="305" r:id="rId59"/>
    <p:sldId id="306" r:id="rId60"/>
    <p:sldId id="307" r:id="rId61"/>
    <p:sldId id="308" r:id="rId62"/>
    <p:sldId id="309" r:id="rId63"/>
    <p:sldId id="302" r:id="rId64"/>
    <p:sldId id="303" r:id="rId65"/>
    <p:sldId id="294" r:id="rId66"/>
    <p:sldId id="295" r:id="rId67"/>
    <p:sldId id="296" r:id="rId68"/>
    <p:sldId id="297" r:id="rId69"/>
    <p:sldId id="298" r:id="rId70"/>
    <p:sldId id="299" r:id="rId71"/>
    <p:sldId id="300" r:id="rId72"/>
    <p:sldId id="301"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07EC9F-1127-1F6D-0649-002367D1C86A}" v="3" dt="2026-02-17T16:44:51.3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3" autoAdjust="0"/>
    <p:restoredTop sz="94660"/>
  </p:normalViewPr>
  <p:slideViewPr>
    <p:cSldViewPr snapToGrid="0">
      <p:cViewPr varScale="1">
        <p:scale>
          <a:sx n="93" d="100"/>
          <a:sy n="93" d="100"/>
        </p:scale>
        <p:origin x="72" y="3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79"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utushi Tanha" userId="S::m.tanha@uwtsd.ac.uk::62f9b1f3-ddcf-45d7-a6a4-b667feecf47e" providerId="AD" clId="Web-{A4D979A0-6EE9-492B-E019-9B799D427E65}"/>
    <pc:docChg chg="modSld">
      <pc:chgData name="Moutushi Tanha" userId="S::m.tanha@uwtsd.ac.uk::62f9b1f3-ddcf-45d7-a6a4-b667feecf47e" providerId="AD" clId="Web-{A4D979A0-6EE9-492B-E019-9B799D427E65}" dt="2026-02-12T12:49:38.851" v="0" actId="14100"/>
      <pc:docMkLst>
        <pc:docMk/>
      </pc:docMkLst>
      <pc:sldChg chg="modSp">
        <pc:chgData name="Moutushi Tanha" userId="S::m.tanha@uwtsd.ac.uk::62f9b1f3-ddcf-45d7-a6a4-b667feecf47e" providerId="AD" clId="Web-{A4D979A0-6EE9-492B-E019-9B799D427E65}" dt="2026-02-12T12:49:38.851" v="0" actId="14100"/>
        <pc:sldMkLst>
          <pc:docMk/>
          <pc:sldMk cId="2419368767" sldId="288"/>
        </pc:sldMkLst>
        <pc:picChg chg="mod">
          <ac:chgData name="Moutushi Tanha" userId="S::m.tanha@uwtsd.ac.uk::62f9b1f3-ddcf-45d7-a6a4-b667feecf47e" providerId="AD" clId="Web-{A4D979A0-6EE9-492B-E019-9B799D427E65}" dt="2026-02-12T12:49:38.851" v="0" actId="14100"/>
          <ac:picMkLst>
            <pc:docMk/>
            <pc:sldMk cId="2419368767" sldId="288"/>
            <ac:picMk id="3" creationId="{80E47935-24C4-9052-17C8-26D00159173D}"/>
          </ac:picMkLst>
        </pc:picChg>
      </pc:sldChg>
    </pc:docChg>
  </pc:docChgLst>
  <pc:docChgLst>
    <pc:chgData name="Moutushi Tanha" userId="S::m.tanha@uwtsd.ac.uk::62f9b1f3-ddcf-45d7-a6a4-b667feecf47e" providerId="AD" clId="Web-{8AE9DB42-5629-EA19-B126-DEF444AF9EC3}"/>
    <pc:docChg chg="modSld">
      <pc:chgData name="Moutushi Tanha" userId="S::m.tanha@uwtsd.ac.uk::62f9b1f3-ddcf-45d7-a6a4-b667feecf47e" providerId="AD" clId="Web-{8AE9DB42-5629-EA19-B126-DEF444AF9EC3}" dt="2026-02-05T11:58:57.578" v="8" actId="20577"/>
      <pc:docMkLst>
        <pc:docMk/>
      </pc:docMkLst>
      <pc:sldChg chg="modSp">
        <pc:chgData name="Moutushi Tanha" userId="S::m.tanha@uwtsd.ac.uk::62f9b1f3-ddcf-45d7-a6a4-b667feecf47e" providerId="AD" clId="Web-{8AE9DB42-5629-EA19-B126-DEF444AF9EC3}" dt="2026-02-05T11:58:57.578" v="8" actId="20577"/>
        <pc:sldMkLst>
          <pc:docMk/>
          <pc:sldMk cId="3624017686" sldId="257"/>
        </pc:sldMkLst>
        <pc:spChg chg="mod">
          <ac:chgData name="Moutushi Tanha" userId="S::m.tanha@uwtsd.ac.uk::62f9b1f3-ddcf-45d7-a6a4-b667feecf47e" providerId="AD" clId="Web-{8AE9DB42-5629-EA19-B126-DEF444AF9EC3}" dt="2026-02-05T11:58:57.578" v="8" actId="20577"/>
          <ac:spMkLst>
            <pc:docMk/>
            <pc:sldMk cId="3624017686" sldId="257"/>
            <ac:spMk id="2" creationId="{A560A445-9E62-F3CA-5BFB-32342E20CBB6}"/>
          </ac:spMkLst>
        </pc:spChg>
      </pc:sldChg>
    </pc:docChg>
  </pc:docChgLst>
  <pc:docChgLst>
    <pc:chgData name="Moutushi Tanha" userId="S::m.tanha@uwtsd.ac.uk::62f9b1f3-ddcf-45d7-a6a4-b667feecf47e" providerId="AD" clId="Web-{C907EC9F-1127-1F6D-0649-002367D1C86A}"/>
    <pc:docChg chg="modSld">
      <pc:chgData name="Moutushi Tanha" userId="S::m.tanha@uwtsd.ac.uk::62f9b1f3-ddcf-45d7-a6a4-b667feecf47e" providerId="AD" clId="Web-{C907EC9F-1127-1F6D-0649-002367D1C86A}" dt="2026-02-17T16:44:51.336" v="2" actId="1076"/>
      <pc:docMkLst>
        <pc:docMk/>
      </pc:docMkLst>
      <pc:sldChg chg="modSp">
        <pc:chgData name="Moutushi Tanha" userId="S::m.tanha@uwtsd.ac.uk::62f9b1f3-ddcf-45d7-a6a4-b667feecf47e" providerId="AD" clId="Web-{C907EC9F-1127-1F6D-0649-002367D1C86A}" dt="2026-02-17T16:44:51.336" v="2" actId="1076"/>
        <pc:sldMkLst>
          <pc:docMk/>
          <pc:sldMk cId="751052352" sldId="287"/>
        </pc:sldMkLst>
        <pc:picChg chg="mod">
          <ac:chgData name="Moutushi Tanha" userId="S::m.tanha@uwtsd.ac.uk::62f9b1f3-ddcf-45d7-a6a4-b667feecf47e" providerId="AD" clId="Web-{C907EC9F-1127-1F6D-0649-002367D1C86A}" dt="2026-02-17T16:44:51.336" v="2" actId="1076"/>
          <ac:picMkLst>
            <pc:docMk/>
            <pc:sldMk cId="751052352" sldId="287"/>
            <ac:picMk id="3" creationId="{05F45AD3-5C3B-F240-4A86-C9E8386DCC7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BC57D-45DD-DE73-AD8A-7B05228732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F777D1-6F33-C822-63F3-3FA7147E0B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1D9A3AD-657E-7ECC-A8F6-3B46A2A07EC4}"/>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5" name="Footer Placeholder 4">
            <a:extLst>
              <a:ext uri="{FF2B5EF4-FFF2-40B4-BE49-F238E27FC236}">
                <a16:creationId xmlns:a16="http://schemas.microsoft.com/office/drawing/2014/main" id="{B1D29CB4-5C0D-7BFC-4470-90586E6D03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00A7DF-FACE-1DB9-3C52-A3E115E63400}"/>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2918451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64831-57FA-8B0D-21CB-90EBEF99CC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A32520-E2C7-7CBF-AFD2-C316841396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663F67-307E-F038-CA2B-2AD102CC9B5D}"/>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5" name="Footer Placeholder 4">
            <a:extLst>
              <a:ext uri="{FF2B5EF4-FFF2-40B4-BE49-F238E27FC236}">
                <a16:creationId xmlns:a16="http://schemas.microsoft.com/office/drawing/2014/main" id="{E5AB621B-3A51-260B-8131-A516796A63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DAEBA0-3D56-5CEA-135C-9C68CCE69C75}"/>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551700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189C7-1F97-A9D0-F718-2BF40046CB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E2C431D-D3B3-627C-9962-F8BC75AC3A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AD76A-0211-F13A-4E41-B1CD99F0ACA3}"/>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5" name="Footer Placeholder 4">
            <a:extLst>
              <a:ext uri="{FF2B5EF4-FFF2-40B4-BE49-F238E27FC236}">
                <a16:creationId xmlns:a16="http://schemas.microsoft.com/office/drawing/2014/main" id="{5BA30A7B-9654-12E7-08DA-CBA2A1318A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4011FB-75C4-0F01-6C93-AD5A6DF132C5}"/>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1735076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86E6C-B8E2-F01F-015E-1836F94039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568CB3-B7BB-6C03-566B-65BB825329E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5739D76-BFC1-6155-CEF2-C1AD70760CC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2D674F-A126-A47A-9B60-825236BFB5DE}"/>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6" name="Footer Placeholder 5">
            <a:extLst>
              <a:ext uri="{FF2B5EF4-FFF2-40B4-BE49-F238E27FC236}">
                <a16:creationId xmlns:a16="http://schemas.microsoft.com/office/drawing/2014/main" id="{1E175D9C-0C09-A184-0802-8C5E9006B0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37F8DB-348F-7DA6-7908-A3C0FE325153}"/>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3334101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1CC6B-73E3-0E3D-E750-4CD0FCBD14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59C1B6-9F00-D989-797B-A20A754F0E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F645B4-B916-DD78-2648-105FA3D9327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8EE133-C4B1-5C87-4489-9F0CC10BF2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C39C98-53A3-21FC-51BB-E8B7A793E1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DB109F5-7FC9-DC73-9202-B8D7A310BA24}"/>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8" name="Footer Placeholder 7">
            <a:extLst>
              <a:ext uri="{FF2B5EF4-FFF2-40B4-BE49-F238E27FC236}">
                <a16:creationId xmlns:a16="http://schemas.microsoft.com/office/drawing/2014/main" id="{02746210-2E61-B98C-3516-4CEB7FE83B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AA6D5D0-862D-2334-3E23-4699C908C61E}"/>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4100859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79267-396B-4599-C2F4-8E60F2F199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5185A4-FF51-0D42-D3E0-E56589AF2AE8}"/>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4" name="Footer Placeholder 3">
            <a:extLst>
              <a:ext uri="{FF2B5EF4-FFF2-40B4-BE49-F238E27FC236}">
                <a16:creationId xmlns:a16="http://schemas.microsoft.com/office/drawing/2014/main" id="{D9999FD6-AF01-7A78-E789-B036DB181C1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CEEA850-FFB4-1C97-1C96-C1867DFE8179}"/>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2130473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CBAED7-E86E-DFF7-85B5-9FF2C34311FA}"/>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3" name="Footer Placeholder 2">
            <a:extLst>
              <a:ext uri="{FF2B5EF4-FFF2-40B4-BE49-F238E27FC236}">
                <a16:creationId xmlns:a16="http://schemas.microsoft.com/office/drawing/2014/main" id="{03B72AD3-38FC-50AD-526E-C5E7DB8CD23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C56F9A6-AA0E-F8C7-B5D7-3F3726D51C3B}"/>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2492759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48748-257C-B9D1-3E52-F216B9611E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084315E-3106-F1B5-97B5-5CF9276814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3D561E5-21AE-1F9C-4FF5-91D0EEC972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4C557D-6167-0902-E870-E6B1C8BBD9BD}"/>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6" name="Footer Placeholder 5">
            <a:extLst>
              <a:ext uri="{FF2B5EF4-FFF2-40B4-BE49-F238E27FC236}">
                <a16:creationId xmlns:a16="http://schemas.microsoft.com/office/drawing/2014/main" id="{2C3DC63F-65EA-310A-FC72-87769065AE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9AFB03-42F9-A4CA-4FF0-273925279D9A}"/>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2387049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C2842-0342-872B-F383-5EC192A0CF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F96F45D-EAA7-F5CB-4BB0-93A0E0C019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9DA8BD-EC02-F10D-CD5C-61655C7337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6C4B6F-8D54-D882-A124-6B26CFEB4F39}"/>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6" name="Footer Placeholder 5">
            <a:extLst>
              <a:ext uri="{FF2B5EF4-FFF2-40B4-BE49-F238E27FC236}">
                <a16:creationId xmlns:a16="http://schemas.microsoft.com/office/drawing/2014/main" id="{1E7FEF8E-7629-CB16-9BD7-66D8617A99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5DE844-AA2D-F09F-FF3E-08C74FF66A6A}"/>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364021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8C5E9-2FA7-1A5A-1784-148DEAB422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691164-3D6D-4261-6673-4FCA641B48A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93617B-0CC6-A060-CE96-4BC53884437B}"/>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5" name="Footer Placeholder 4">
            <a:extLst>
              <a:ext uri="{FF2B5EF4-FFF2-40B4-BE49-F238E27FC236}">
                <a16:creationId xmlns:a16="http://schemas.microsoft.com/office/drawing/2014/main" id="{3EC513C5-3CA3-484E-858F-4E25337FA7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C59D73-7428-99BF-87FF-241AED650A49}"/>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1766861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6A12351-A99D-BDD5-4416-850F4F8B596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63FE1F-A42D-1993-1C9A-9968D7F4D3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B3F249-C3F2-799A-45F9-2573AC62E2F7}"/>
              </a:ext>
            </a:extLst>
          </p:cNvPr>
          <p:cNvSpPr>
            <a:spLocks noGrp="1"/>
          </p:cNvSpPr>
          <p:nvPr>
            <p:ph type="dt" sz="half" idx="10"/>
          </p:nvPr>
        </p:nvSpPr>
        <p:spPr/>
        <p:txBody>
          <a:bodyPr/>
          <a:lstStyle/>
          <a:p>
            <a:fld id="{289C0998-9AED-48BA-A9CF-0BC20F0EDE3E}" type="datetimeFigureOut">
              <a:rPr lang="en-GB" smtClean="0"/>
              <a:t>17/02/2026</a:t>
            </a:fld>
            <a:endParaRPr lang="en-GB"/>
          </a:p>
        </p:txBody>
      </p:sp>
      <p:sp>
        <p:nvSpPr>
          <p:cNvPr id="5" name="Footer Placeholder 4">
            <a:extLst>
              <a:ext uri="{FF2B5EF4-FFF2-40B4-BE49-F238E27FC236}">
                <a16:creationId xmlns:a16="http://schemas.microsoft.com/office/drawing/2014/main" id="{42252CBD-AB5C-B8D0-185C-3CF8B0B612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DE792D-6F8B-5987-0697-1D75E6AAA441}"/>
              </a:ext>
            </a:extLst>
          </p:cNvPr>
          <p:cNvSpPr>
            <a:spLocks noGrp="1"/>
          </p:cNvSpPr>
          <p:nvPr>
            <p:ph type="sldNum" sz="quarter" idx="12"/>
          </p:nvPr>
        </p:nvSpPr>
        <p:spPr/>
        <p:txBody>
          <a:bodyPr/>
          <a:lstStyle/>
          <a:p>
            <a:fld id="{94539075-6532-42D5-9EE0-C17AF87BFA01}" type="slidenum">
              <a:rPr lang="en-GB" smtClean="0"/>
              <a:t>‹#›</a:t>
            </a:fld>
            <a:endParaRPr lang="en-GB"/>
          </a:p>
        </p:txBody>
      </p:sp>
    </p:spTree>
    <p:extLst>
      <p:ext uri="{BB962C8B-B14F-4D97-AF65-F5344CB8AC3E}">
        <p14:creationId xmlns:p14="http://schemas.microsoft.com/office/powerpoint/2010/main" val="773830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20C7C69-AABF-02C9-059F-855A1B4A74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BA91AB-362A-1553-04D2-A2E6633AF9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A52859-B964-5F5E-80F7-9A06EAA4B4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9C0998-9AED-48BA-A9CF-0BC20F0EDE3E}" type="datetimeFigureOut">
              <a:rPr lang="en-GB" smtClean="0"/>
              <a:t>17/02/2026</a:t>
            </a:fld>
            <a:endParaRPr lang="en-GB"/>
          </a:p>
        </p:txBody>
      </p:sp>
      <p:sp>
        <p:nvSpPr>
          <p:cNvPr id="5" name="Footer Placeholder 4">
            <a:extLst>
              <a:ext uri="{FF2B5EF4-FFF2-40B4-BE49-F238E27FC236}">
                <a16:creationId xmlns:a16="http://schemas.microsoft.com/office/drawing/2014/main" id="{A7B0D3B1-7C33-5726-1988-EE2B4DFE2F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687505-F83B-C3A0-0D37-7E673A5E5D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39075-6532-42D5-9EE0-C17AF87BFA01}" type="slidenum">
              <a:rPr lang="en-GB" smtClean="0"/>
              <a:t>‹#›</a:t>
            </a:fld>
            <a:endParaRPr lang="en-GB"/>
          </a:p>
        </p:txBody>
      </p:sp>
    </p:spTree>
    <p:extLst>
      <p:ext uri="{BB962C8B-B14F-4D97-AF65-F5344CB8AC3E}">
        <p14:creationId xmlns:p14="http://schemas.microsoft.com/office/powerpoint/2010/main" val="1859222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m/search?sca_esv=6fa41a436cb3ef38&amp;q=Debt+capital&amp;sa=X&amp;ved=2ahUKEwiuwoa31LyQAxXdK_sDHcmROEYQxccNegQIPxAB&amp;mstk=AUtExfBSwMc5a0f6OzxdUqjMTjO0GLRey3CCI0qd057oWgaIieDn2xGiaqF0iGfxVtEWwm7dG2s5N-i-0a7qdSDOhPB8AhmaEqDrUywOAlvjxJjt2sD-AUyJt984H5XA5pjaCntFhRxbXEM27zYp1Fyk2cS5nZ_9J12R9mJe9TuF5MHew4I&amp;csui=3" TargetMode="External"/><Relationship Id="rId2" Type="http://schemas.openxmlformats.org/officeDocument/2006/relationships/hyperlink" Target="https://www.google.com/search?sca_esv=6fa41a436cb3ef38&amp;q=Working+capital&amp;sa=X&amp;ved=2ahUKEwiuwoa31LyQAxXdK_sDHcmROEYQxccNegQIPRAB&amp;mstk=AUtExfBSwMc5a0f6OzxdUqjMTjO0GLRey3CCI0qd057oWgaIieDn2xGiaqF0iGfxVtEWwm7dG2s5N-i-0a7qdSDOhPB8AhmaEqDrUywOAlvjxJjt2sD-AUyJt984H5XA5pjaCntFhRxbXEM27zYp1Fyk2cS5nZ_9J12R9mJe9TuF5MHew4I&amp;csui=3" TargetMode="External"/><Relationship Id="rId1" Type="http://schemas.openxmlformats.org/officeDocument/2006/relationships/slideLayout" Target="../slideLayouts/slideLayout2.xml"/><Relationship Id="rId5" Type="http://schemas.openxmlformats.org/officeDocument/2006/relationships/hyperlink" Target="https://www.google.com/search?sca_esv=6fa41a436cb3ef38&amp;q=Equity+capital&amp;sa=X&amp;ved=2ahUKEwiuwoa31LyQAxXdK_sDHcmROEYQxccNegUIiQEQAQ&amp;mstk=AUtExfBSwMc5a0f6OzxdUqjMTjO0GLRey3CCI0qd057oWgaIieDn2xGiaqF0iGfxVtEWwm7dG2s5N-i-0a7qdSDOhPB8AhmaEqDrUywOAlvjxJjt2sD-AUyJt984H5XA5pjaCntFhRxbXEM27zYp1Fyk2cS5nZ_9J12R9mJe9TuF5MHew4I&amp;csui=3" TargetMode="External"/><Relationship Id="rId4" Type="http://schemas.openxmlformats.org/officeDocument/2006/relationships/hyperlink" Target="https://www.google.com/search?sca_esv=6fa41a436cb3ef38&amp;q=Share+capital&amp;sa=X&amp;ved=2ahUKEwiuwoa31LyQAxXdK_sDHcmROEYQxccNegUIhwEQAQ&amp;mstk=AUtExfBSwMc5a0f6OzxdUqjMTjO0GLRey3CCI0qd057oWgaIieDn2xGiaqF0iGfxVtEWwm7dG2s5N-i-0a7qdSDOhPB8AhmaEqDrUywOAlvjxJjt2sD-AUyJt984H5XA5pjaCntFhRxbXEM27zYp1Fyk2cS5nZ_9J12R9mJe9TuF5MHew4I&amp;csui=3"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560A445-9E62-F3CA-5BFB-32342E20CBB6}"/>
              </a:ext>
            </a:extLst>
          </p:cNvPr>
          <p:cNvSpPr>
            <a:spLocks noGrp="1"/>
          </p:cNvSpPr>
          <p:nvPr>
            <p:ph type="title"/>
          </p:nvPr>
        </p:nvSpPr>
        <p:spPr>
          <a:xfrm>
            <a:off x="4162567" y="818984"/>
            <a:ext cx="6714699" cy="3178689"/>
          </a:xfrm>
        </p:spPr>
        <p:txBody>
          <a:bodyPr vert="horz" lIns="91440" tIns="45720" rIns="91440" bIns="45720" rtlCol="0" anchor="b">
            <a:normAutofit/>
          </a:bodyPr>
          <a:lstStyle/>
          <a:p>
            <a:r>
              <a:rPr lang="en-US" sz="4800" kern="1200">
                <a:solidFill>
                  <a:srgbClr val="FFFFFF"/>
                </a:solidFill>
                <a:latin typeface="+mj-lt"/>
                <a:ea typeface="+mj-ea"/>
                <a:cs typeface="+mj-cs"/>
              </a:rPr>
              <a:t>Lecture </a:t>
            </a:r>
            <a:r>
              <a:rPr lang="en-US" sz="4800">
                <a:solidFill>
                  <a:srgbClr val="FFFFFF"/>
                </a:solidFill>
              </a:rPr>
              <a:t>7 &amp; 8</a:t>
            </a:r>
            <a:endParaRPr lang="en-US" sz="4800" kern="1200">
              <a:solidFill>
                <a:srgbClr val="FFFFFF"/>
              </a:solidFill>
              <a:latin typeface="+mj-lt"/>
              <a:ea typeface="+mj-ea"/>
              <a:cs typeface="+mj-cs"/>
            </a:endParaRP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827B1C-22F9-2B5D-D853-C723A78E4E5D}"/>
              </a:ext>
            </a:extLst>
          </p:cNvPr>
          <p:cNvSpPr>
            <a:spLocks noGrp="1"/>
          </p:cNvSpPr>
          <p:nvPr>
            <p:ph idx="1"/>
          </p:nvPr>
        </p:nvSpPr>
        <p:spPr>
          <a:xfrm>
            <a:off x="4285397" y="4960961"/>
            <a:ext cx="7055893" cy="1078054"/>
          </a:xfrm>
        </p:spPr>
        <p:txBody>
          <a:bodyPr vert="horz" lIns="91440" tIns="45720" rIns="91440" bIns="45720" rtlCol="0">
            <a:normAutofit/>
          </a:bodyPr>
          <a:lstStyle/>
          <a:p>
            <a:pPr marL="0" indent="0">
              <a:buNone/>
            </a:pPr>
            <a:r>
              <a:rPr lang="en-US" sz="2400" kern="1200">
                <a:solidFill>
                  <a:srgbClr val="FFFFFF"/>
                </a:solidFill>
                <a:latin typeface="+mn-lt"/>
                <a:ea typeface="+mn-ea"/>
                <a:cs typeface="+mn-cs"/>
              </a:rPr>
              <a:t>Capital Budgeting</a:t>
            </a:r>
          </a:p>
        </p:txBody>
      </p:sp>
    </p:spTree>
    <p:extLst>
      <p:ext uri="{BB962C8B-B14F-4D97-AF65-F5344CB8AC3E}">
        <p14:creationId xmlns:p14="http://schemas.microsoft.com/office/powerpoint/2010/main" val="3624017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list of words on a white background&#10;&#10;AI-generated content may be incorrect.">
            <a:extLst>
              <a:ext uri="{FF2B5EF4-FFF2-40B4-BE49-F238E27FC236}">
                <a16:creationId xmlns:a16="http://schemas.microsoft.com/office/drawing/2014/main" id="{2813E44D-19DE-8350-4BC8-4104DE9AF9F7}"/>
              </a:ext>
            </a:extLst>
          </p:cNvPr>
          <p:cNvPicPr>
            <a:picLocks noChangeAspect="1"/>
          </p:cNvPicPr>
          <p:nvPr/>
        </p:nvPicPr>
        <p:blipFill>
          <a:blip r:embed="rId2"/>
          <a:stretch>
            <a:fillRect/>
          </a:stretch>
        </p:blipFill>
        <p:spPr>
          <a:xfrm>
            <a:off x="466317" y="227162"/>
            <a:ext cx="11360006" cy="6418052"/>
          </a:xfrm>
          <a:prstGeom prst="rect">
            <a:avLst/>
          </a:prstGeom>
        </p:spPr>
      </p:pic>
    </p:spTree>
    <p:extLst>
      <p:ext uri="{BB962C8B-B14F-4D97-AF65-F5344CB8AC3E}">
        <p14:creationId xmlns:p14="http://schemas.microsoft.com/office/powerpoint/2010/main" val="1144948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655A3-A51C-3F55-BEC7-E356241B1067}"/>
              </a:ext>
            </a:extLst>
          </p:cNvPr>
          <p:cNvSpPr>
            <a:spLocks noGrp="1"/>
          </p:cNvSpPr>
          <p:nvPr>
            <p:ph type="title"/>
          </p:nvPr>
        </p:nvSpPr>
        <p:spPr/>
        <p:txBody>
          <a:bodyPr/>
          <a:lstStyle/>
          <a:p>
            <a:pPr algn="ctr"/>
            <a:r>
              <a:rPr lang="en-US" b="1">
                <a:ea typeface="Calibri Light"/>
                <a:cs typeface="Calibri Light"/>
              </a:rPr>
              <a:t>Meaning of Capital</a:t>
            </a:r>
          </a:p>
        </p:txBody>
      </p:sp>
      <p:sp>
        <p:nvSpPr>
          <p:cNvPr id="3" name="Content Placeholder 2">
            <a:extLst>
              <a:ext uri="{FF2B5EF4-FFF2-40B4-BE49-F238E27FC236}">
                <a16:creationId xmlns:a16="http://schemas.microsoft.com/office/drawing/2014/main" id="{C827F204-0F8C-4FB7-8D38-1E29EA353792}"/>
              </a:ext>
            </a:extLst>
          </p:cNvPr>
          <p:cNvSpPr>
            <a:spLocks noGrp="1"/>
          </p:cNvSpPr>
          <p:nvPr>
            <p:ph idx="1"/>
          </p:nvPr>
        </p:nvSpPr>
        <p:spPr/>
        <p:txBody>
          <a:bodyPr vert="horz" lIns="91440" tIns="45720" rIns="91440" bIns="45720" rtlCol="0" anchor="t">
            <a:normAutofit/>
          </a:bodyPr>
          <a:lstStyle/>
          <a:p>
            <a:r>
              <a:rPr lang="en-US" sz="2000" dirty="0">
                <a:solidFill>
                  <a:srgbClr val="001D35"/>
                </a:solidFill>
                <a:ea typeface="+mn-lt"/>
                <a:cs typeface="+mn-lt"/>
              </a:rPr>
              <a:t>In finance, capital refers to the financial and other assets a business or individual uses to generate value, including money, equipment, and intellectual property. It is used to fund operations, invest in new projects, and cover expenses, and it can be raised through various sources like debt, equity, and retained earnings. </a:t>
            </a:r>
          </a:p>
          <a:p>
            <a:r>
              <a:rPr lang="en-US" sz="2400" dirty="0">
                <a:solidFill>
                  <a:srgbClr val="001D35"/>
                </a:solidFill>
                <a:ea typeface="+mn-lt"/>
                <a:cs typeface="+mn-lt"/>
              </a:rPr>
              <a:t>Types of capital</a:t>
            </a:r>
            <a:endParaRPr lang="en-US" sz="2400" dirty="0">
              <a:solidFill>
                <a:srgbClr val="001D35"/>
              </a:solidFill>
              <a:ea typeface="Calibri"/>
              <a:cs typeface="Calibri"/>
            </a:endParaRPr>
          </a:p>
          <a:p>
            <a:r>
              <a:rPr lang="en-US" sz="2000" b="1" u="sng" dirty="0">
                <a:solidFill>
                  <a:srgbClr val="001D35"/>
                </a:solidFill>
                <a:ea typeface="+mn-lt"/>
                <a:cs typeface="+mn-lt"/>
                <a:hlinkClick r:id="rId2"/>
              </a:rPr>
              <a:t>Working capital</a:t>
            </a:r>
            <a:r>
              <a:rPr lang="en-US" sz="2000" b="1" dirty="0">
                <a:solidFill>
                  <a:srgbClr val="001D35"/>
                </a:solidFill>
                <a:ea typeface="+mn-lt"/>
                <a:cs typeface="+mn-lt"/>
              </a:rPr>
              <a:t>:</a:t>
            </a:r>
            <a:r>
              <a:rPr lang="en-US" sz="2000" dirty="0">
                <a:solidFill>
                  <a:srgbClr val="001D35"/>
                </a:solidFill>
                <a:ea typeface="+mn-lt"/>
                <a:cs typeface="+mn-lt"/>
              </a:rPr>
              <a:t> Liquid assets like cash and accounts receivable used to cover day-to-day expenses. It is calculated as current assets minus current liabilities. </a:t>
            </a:r>
            <a:endParaRPr lang="en-US" sz="2000">
              <a:ea typeface="Calibri"/>
              <a:cs typeface="Calibri"/>
            </a:endParaRPr>
          </a:p>
          <a:p>
            <a:r>
              <a:rPr lang="en-US" sz="2000" b="1" u="sng" dirty="0">
                <a:solidFill>
                  <a:srgbClr val="001D35"/>
                </a:solidFill>
                <a:ea typeface="+mn-lt"/>
                <a:cs typeface="+mn-lt"/>
                <a:hlinkClick r:id="rId3"/>
              </a:rPr>
              <a:t>Debt capital</a:t>
            </a:r>
            <a:r>
              <a:rPr lang="en-US" sz="2000" b="1" dirty="0">
                <a:solidFill>
                  <a:srgbClr val="001D35"/>
                </a:solidFill>
                <a:ea typeface="+mn-lt"/>
                <a:cs typeface="+mn-lt"/>
              </a:rPr>
              <a:t>:</a:t>
            </a:r>
            <a:r>
              <a:rPr lang="en-US" sz="2000" dirty="0">
                <a:solidFill>
                  <a:srgbClr val="001D35"/>
                </a:solidFill>
                <a:ea typeface="+mn-lt"/>
                <a:cs typeface="+mn-lt"/>
              </a:rPr>
              <a:t> Funds borrowed through loans or by issuing bonds, which must be repaid with interest. </a:t>
            </a:r>
            <a:endParaRPr lang="en-US" sz="2000">
              <a:ea typeface="Calibri"/>
              <a:cs typeface="Calibri"/>
            </a:endParaRPr>
          </a:p>
          <a:p>
            <a:r>
              <a:rPr lang="en-US" sz="2000" b="1" u="sng" dirty="0">
                <a:solidFill>
                  <a:srgbClr val="001D35"/>
                </a:solidFill>
                <a:ea typeface="+mn-lt"/>
                <a:cs typeface="+mn-lt"/>
                <a:hlinkClick r:id="rId4"/>
              </a:rPr>
              <a:t>Share capital</a:t>
            </a:r>
            <a:r>
              <a:rPr lang="en-US" sz="2000" b="1" dirty="0">
                <a:solidFill>
                  <a:srgbClr val="001D35"/>
                </a:solidFill>
                <a:ea typeface="+mn-lt"/>
                <a:cs typeface="+mn-lt"/>
              </a:rPr>
              <a:t>:</a:t>
            </a:r>
            <a:r>
              <a:rPr lang="en-US" sz="2000" dirty="0">
                <a:solidFill>
                  <a:srgbClr val="001D35"/>
                </a:solidFill>
                <a:ea typeface="+mn-lt"/>
                <a:cs typeface="+mn-lt"/>
              </a:rPr>
              <a:t> Capital raised by selling company shares to investors. </a:t>
            </a:r>
            <a:endParaRPr lang="en-US" sz="2000">
              <a:ea typeface="Calibri"/>
              <a:cs typeface="Calibri"/>
            </a:endParaRPr>
          </a:p>
          <a:p>
            <a:r>
              <a:rPr lang="en-US" sz="2000" b="1" u="sng" dirty="0">
                <a:solidFill>
                  <a:srgbClr val="001D35"/>
                </a:solidFill>
                <a:ea typeface="+mn-lt"/>
                <a:cs typeface="+mn-lt"/>
                <a:hlinkClick r:id="rId5"/>
              </a:rPr>
              <a:t>Equity capital</a:t>
            </a:r>
            <a:r>
              <a:rPr lang="en-US" sz="2000" b="1" dirty="0">
                <a:solidFill>
                  <a:srgbClr val="001D35"/>
                </a:solidFill>
                <a:ea typeface="+mn-lt"/>
                <a:cs typeface="+mn-lt"/>
              </a:rPr>
              <a:t>:</a:t>
            </a:r>
            <a:r>
              <a:rPr lang="en-US" sz="2000" dirty="0">
                <a:solidFill>
                  <a:srgbClr val="001D35"/>
                </a:solidFill>
                <a:ea typeface="+mn-lt"/>
                <a:cs typeface="+mn-lt"/>
              </a:rPr>
              <a:t> Represents ownership in a company, often raised through selling shares. </a:t>
            </a:r>
            <a:endParaRPr lang="en-US" sz="2000">
              <a:ea typeface="Calibri"/>
              <a:cs typeface="Calibri"/>
            </a:endParaRPr>
          </a:p>
          <a:p>
            <a:endParaRPr lang="en-US" sz="2000" dirty="0">
              <a:solidFill>
                <a:srgbClr val="001D35"/>
              </a:solidFill>
              <a:ea typeface="Calibri"/>
              <a:cs typeface="Calibri"/>
            </a:endParaRPr>
          </a:p>
        </p:txBody>
      </p:sp>
    </p:spTree>
    <p:extLst>
      <p:ext uri="{BB962C8B-B14F-4D97-AF65-F5344CB8AC3E}">
        <p14:creationId xmlns:p14="http://schemas.microsoft.com/office/powerpoint/2010/main" val="302783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text on a page&#10;&#10;AI-generated content may be incorrect.">
            <a:extLst>
              <a:ext uri="{FF2B5EF4-FFF2-40B4-BE49-F238E27FC236}">
                <a16:creationId xmlns:a16="http://schemas.microsoft.com/office/drawing/2014/main" id="{2B7C70B9-87F6-C841-4F7A-1F907AD293B5}"/>
              </a:ext>
            </a:extLst>
          </p:cNvPr>
          <p:cNvPicPr>
            <a:picLocks noChangeAspect="1"/>
          </p:cNvPicPr>
          <p:nvPr/>
        </p:nvPicPr>
        <p:blipFill>
          <a:blip r:embed="rId2"/>
          <a:stretch>
            <a:fillRect/>
          </a:stretch>
        </p:blipFill>
        <p:spPr>
          <a:xfrm>
            <a:off x="300384" y="212785"/>
            <a:ext cx="11519344" cy="6489939"/>
          </a:xfrm>
          <a:prstGeom prst="rect">
            <a:avLst/>
          </a:prstGeom>
        </p:spPr>
      </p:pic>
    </p:spTree>
    <p:extLst>
      <p:ext uri="{BB962C8B-B14F-4D97-AF65-F5344CB8AC3E}">
        <p14:creationId xmlns:p14="http://schemas.microsoft.com/office/powerpoint/2010/main" val="2804682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document&#10;&#10;AI-generated content may be incorrect.">
            <a:extLst>
              <a:ext uri="{FF2B5EF4-FFF2-40B4-BE49-F238E27FC236}">
                <a16:creationId xmlns:a16="http://schemas.microsoft.com/office/drawing/2014/main" id="{90226847-6686-4BE1-90DD-5986F2B2298C}"/>
              </a:ext>
            </a:extLst>
          </p:cNvPr>
          <p:cNvPicPr>
            <a:picLocks noChangeAspect="1"/>
          </p:cNvPicPr>
          <p:nvPr/>
        </p:nvPicPr>
        <p:blipFill>
          <a:blip r:embed="rId2"/>
          <a:stretch>
            <a:fillRect/>
          </a:stretch>
        </p:blipFill>
        <p:spPr>
          <a:xfrm>
            <a:off x="243389" y="169653"/>
            <a:ext cx="11575825" cy="6547448"/>
          </a:xfrm>
          <a:prstGeom prst="rect">
            <a:avLst/>
          </a:prstGeom>
        </p:spPr>
      </p:pic>
    </p:spTree>
    <p:extLst>
      <p:ext uri="{BB962C8B-B14F-4D97-AF65-F5344CB8AC3E}">
        <p14:creationId xmlns:p14="http://schemas.microsoft.com/office/powerpoint/2010/main" val="3299114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DFA55EC-8074-A247-9C6A-E99CC08FCE9F}"/>
              </a:ext>
            </a:extLst>
          </p:cNvPr>
          <p:cNvPicPr>
            <a:picLocks noChangeAspect="1"/>
          </p:cNvPicPr>
          <p:nvPr/>
        </p:nvPicPr>
        <p:blipFill>
          <a:blip r:embed="rId2"/>
          <a:stretch>
            <a:fillRect/>
          </a:stretch>
        </p:blipFill>
        <p:spPr>
          <a:xfrm>
            <a:off x="333375" y="1352550"/>
            <a:ext cx="11525250" cy="5080000"/>
          </a:xfrm>
          <a:prstGeom prst="rect">
            <a:avLst/>
          </a:prstGeom>
        </p:spPr>
      </p:pic>
      <p:pic>
        <p:nvPicPr>
          <p:cNvPr id="7" name="Picture 6">
            <a:extLst>
              <a:ext uri="{FF2B5EF4-FFF2-40B4-BE49-F238E27FC236}">
                <a16:creationId xmlns:a16="http://schemas.microsoft.com/office/drawing/2014/main" id="{9B847F8B-F61A-4F8A-68C4-0B48CE13EB3B}"/>
              </a:ext>
            </a:extLst>
          </p:cNvPr>
          <p:cNvPicPr>
            <a:picLocks noChangeAspect="1"/>
          </p:cNvPicPr>
          <p:nvPr/>
        </p:nvPicPr>
        <p:blipFill>
          <a:blip r:embed="rId3"/>
          <a:stretch>
            <a:fillRect/>
          </a:stretch>
        </p:blipFill>
        <p:spPr>
          <a:xfrm>
            <a:off x="977900" y="126420"/>
            <a:ext cx="10282576" cy="1162050"/>
          </a:xfrm>
          <a:prstGeom prst="rect">
            <a:avLst/>
          </a:prstGeom>
        </p:spPr>
      </p:pic>
    </p:spTree>
    <p:extLst>
      <p:ext uri="{BB962C8B-B14F-4D97-AF65-F5344CB8AC3E}">
        <p14:creationId xmlns:p14="http://schemas.microsoft.com/office/powerpoint/2010/main" val="3038265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close-up of a document&#10;&#10;AI-generated content may be incorrect.">
            <a:extLst>
              <a:ext uri="{FF2B5EF4-FFF2-40B4-BE49-F238E27FC236}">
                <a16:creationId xmlns:a16="http://schemas.microsoft.com/office/drawing/2014/main" id="{2655F2A9-ACC9-C43B-24F8-250A96A9C283}"/>
              </a:ext>
            </a:extLst>
          </p:cNvPr>
          <p:cNvPicPr>
            <a:picLocks noChangeAspect="1"/>
          </p:cNvPicPr>
          <p:nvPr/>
        </p:nvPicPr>
        <p:blipFill>
          <a:blip r:embed="rId2"/>
          <a:stretch>
            <a:fillRect/>
          </a:stretch>
        </p:blipFill>
        <p:spPr>
          <a:xfrm>
            <a:off x="527818" y="184031"/>
            <a:ext cx="11179495" cy="6547448"/>
          </a:xfrm>
          <a:prstGeom prst="rect">
            <a:avLst/>
          </a:prstGeom>
        </p:spPr>
      </p:pic>
    </p:spTree>
    <p:extLst>
      <p:ext uri="{BB962C8B-B14F-4D97-AF65-F5344CB8AC3E}">
        <p14:creationId xmlns:p14="http://schemas.microsoft.com/office/powerpoint/2010/main" val="2267050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2EA2BB9-1ABD-63FD-BC00-3E08D05E68CE}"/>
              </a:ext>
            </a:extLst>
          </p:cNvPr>
          <p:cNvPicPr>
            <a:picLocks noChangeAspect="1"/>
          </p:cNvPicPr>
          <p:nvPr/>
        </p:nvPicPr>
        <p:blipFill>
          <a:blip r:embed="rId2"/>
          <a:stretch>
            <a:fillRect/>
          </a:stretch>
        </p:blipFill>
        <p:spPr>
          <a:xfrm>
            <a:off x="213588" y="139319"/>
            <a:ext cx="11664950" cy="5275946"/>
          </a:xfrm>
          <a:prstGeom prst="rect">
            <a:avLst/>
          </a:prstGeom>
        </p:spPr>
      </p:pic>
      <p:pic>
        <p:nvPicPr>
          <p:cNvPr id="5" name="Picture 4">
            <a:extLst>
              <a:ext uri="{FF2B5EF4-FFF2-40B4-BE49-F238E27FC236}">
                <a16:creationId xmlns:a16="http://schemas.microsoft.com/office/drawing/2014/main" id="{780D74E4-0A60-489C-A8EC-497BC3DD0C19}"/>
              </a:ext>
            </a:extLst>
          </p:cNvPr>
          <p:cNvPicPr>
            <a:picLocks noChangeAspect="1"/>
          </p:cNvPicPr>
          <p:nvPr/>
        </p:nvPicPr>
        <p:blipFill>
          <a:blip r:embed="rId3"/>
          <a:stretch>
            <a:fillRect/>
          </a:stretch>
        </p:blipFill>
        <p:spPr>
          <a:xfrm>
            <a:off x="215900" y="5416121"/>
            <a:ext cx="11664950" cy="1195624"/>
          </a:xfrm>
          <a:prstGeom prst="rect">
            <a:avLst/>
          </a:prstGeom>
        </p:spPr>
      </p:pic>
    </p:spTree>
    <p:extLst>
      <p:ext uri="{BB962C8B-B14F-4D97-AF65-F5344CB8AC3E}">
        <p14:creationId xmlns:p14="http://schemas.microsoft.com/office/powerpoint/2010/main" val="2447194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FAB2B3C-E980-0D71-C1CB-86517F02DF13}"/>
              </a:ext>
            </a:extLst>
          </p:cNvPr>
          <p:cNvPicPr>
            <a:picLocks noChangeAspect="1"/>
          </p:cNvPicPr>
          <p:nvPr/>
        </p:nvPicPr>
        <p:blipFill>
          <a:blip r:embed="rId2"/>
          <a:stretch>
            <a:fillRect/>
          </a:stretch>
        </p:blipFill>
        <p:spPr>
          <a:xfrm>
            <a:off x="457200" y="623697"/>
            <a:ext cx="11277600" cy="5610606"/>
          </a:xfrm>
          <a:prstGeom prst="rect">
            <a:avLst/>
          </a:prstGeom>
        </p:spPr>
      </p:pic>
    </p:spTree>
    <p:extLst>
      <p:ext uri="{BB962C8B-B14F-4D97-AF65-F5344CB8AC3E}">
        <p14:creationId xmlns:p14="http://schemas.microsoft.com/office/powerpoint/2010/main" val="1843232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A0B9E01-3557-C370-994B-2A15AC5E6B15}"/>
              </a:ext>
            </a:extLst>
          </p:cNvPr>
          <p:cNvPicPr>
            <a:picLocks noChangeAspect="1"/>
          </p:cNvPicPr>
          <p:nvPr/>
        </p:nvPicPr>
        <p:blipFill>
          <a:blip r:embed="rId2"/>
          <a:stretch>
            <a:fillRect/>
          </a:stretch>
        </p:blipFill>
        <p:spPr>
          <a:xfrm>
            <a:off x="600574" y="82790"/>
            <a:ext cx="11019607" cy="6755220"/>
          </a:xfrm>
          <a:prstGeom prst="rect">
            <a:avLst/>
          </a:prstGeom>
        </p:spPr>
      </p:pic>
    </p:spTree>
    <p:extLst>
      <p:ext uri="{BB962C8B-B14F-4D97-AF65-F5344CB8AC3E}">
        <p14:creationId xmlns:p14="http://schemas.microsoft.com/office/powerpoint/2010/main" val="1205624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D957A1E-545E-7010-5289-8517C48C0370}"/>
              </a:ext>
            </a:extLst>
          </p:cNvPr>
          <p:cNvPicPr>
            <a:picLocks noChangeAspect="1"/>
          </p:cNvPicPr>
          <p:nvPr/>
        </p:nvPicPr>
        <p:blipFill>
          <a:blip r:embed="rId2"/>
          <a:stretch>
            <a:fillRect/>
          </a:stretch>
        </p:blipFill>
        <p:spPr>
          <a:xfrm>
            <a:off x="292100" y="120650"/>
            <a:ext cx="11588750" cy="6610350"/>
          </a:xfrm>
          <a:prstGeom prst="rect">
            <a:avLst/>
          </a:prstGeom>
        </p:spPr>
      </p:pic>
    </p:spTree>
    <p:extLst>
      <p:ext uri="{BB962C8B-B14F-4D97-AF65-F5344CB8AC3E}">
        <p14:creationId xmlns:p14="http://schemas.microsoft.com/office/powerpoint/2010/main" val="2700151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4ECF464-4FA2-78A3-26C3-6AAAA0354B49}"/>
              </a:ext>
            </a:extLst>
          </p:cNvPr>
          <p:cNvPicPr>
            <a:picLocks noChangeAspect="1"/>
          </p:cNvPicPr>
          <p:nvPr/>
        </p:nvPicPr>
        <p:blipFill>
          <a:blip r:embed="rId2"/>
          <a:stretch>
            <a:fillRect/>
          </a:stretch>
        </p:blipFill>
        <p:spPr>
          <a:xfrm>
            <a:off x="213588" y="0"/>
            <a:ext cx="11684000" cy="5549044"/>
          </a:xfrm>
          <a:prstGeom prst="rect">
            <a:avLst/>
          </a:prstGeom>
        </p:spPr>
      </p:pic>
      <p:pic>
        <p:nvPicPr>
          <p:cNvPr id="5" name="Picture 4">
            <a:extLst>
              <a:ext uri="{FF2B5EF4-FFF2-40B4-BE49-F238E27FC236}">
                <a16:creationId xmlns:a16="http://schemas.microsoft.com/office/drawing/2014/main" id="{EC12F564-9A51-BBD2-30F9-37469B5A31A4}"/>
              </a:ext>
            </a:extLst>
          </p:cNvPr>
          <p:cNvPicPr>
            <a:picLocks noChangeAspect="1"/>
          </p:cNvPicPr>
          <p:nvPr/>
        </p:nvPicPr>
        <p:blipFill>
          <a:blip r:embed="rId3"/>
          <a:stretch>
            <a:fillRect/>
          </a:stretch>
        </p:blipFill>
        <p:spPr>
          <a:xfrm>
            <a:off x="215900" y="5549900"/>
            <a:ext cx="11684000" cy="1269227"/>
          </a:xfrm>
          <a:prstGeom prst="rect">
            <a:avLst/>
          </a:prstGeom>
        </p:spPr>
      </p:pic>
    </p:spTree>
    <p:extLst>
      <p:ext uri="{BB962C8B-B14F-4D97-AF65-F5344CB8AC3E}">
        <p14:creationId xmlns:p14="http://schemas.microsoft.com/office/powerpoint/2010/main" val="3753436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4DD92AB-7136-1B6A-0C64-F800D328549A}"/>
              </a:ext>
            </a:extLst>
          </p:cNvPr>
          <p:cNvPicPr>
            <a:picLocks noChangeAspect="1"/>
          </p:cNvPicPr>
          <p:nvPr/>
        </p:nvPicPr>
        <p:blipFill>
          <a:blip r:embed="rId2"/>
          <a:stretch>
            <a:fillRect/>
          </a:stretch>
        </p:blipFill>
        <p:spPr>
          <a:xfrm>
            <a:off x="457200" y="824103"/>
            <a:ext cx="11277600" cy="5075682"/>
          </a:xfrm>
          <a:prstGeom prst="rect">
            <a:avLst/>
          </a:prstGeom>
        </p:spPr>
      </p:pic>
    </p:spTree>
    <p:extLst>
      <p:ext uri="{BB962C8B-B14F-4D97-AF65-F5344CB8AC3E}">
        <p14:creationId xmlns:p14="http://schemas.microsoft.com/office/powerpoint/2010/main" val="2151840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8647BE3-2793-4214-0FF9-5692346AAC51}"/>
              </a:ext>
            </a:extLst>
          </p:cNvPr>
          <p:cNvPicPr>
            <a:picLocks noChangeAspect="1"/>
          </p:cNvPicPr>
          <p:nvPr/>
        </p:nvPicPr>
        <p:blipFill>
          <a:blip r:embed="rId2"/>
          <a:stretch>
            <a:fillRect/>
          </a:stretch>
        </p:blipFill>
        <p:spPr>
          <a:xfrm>
            <a:off x="457200" y="575691"/>
            <a:ext cx="11277600" cy="5779769"/>
          </a:xfrm>
          <a:prstGeom prst="rect">
            <a:avLst/>
          </a:prstGeom>
        </p:spPr>
      </p:pic>
    </p:spTree>
    <p:extLst>
      <p:ext uri="{BB962C8B-B14F-4D97-AF65-F5344CB8AC3E}">
        <p14:creationId xmlns:p14="http://schemas.microsoft.com/office/powerpoint/2010/main" val="2269239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5B1F96B-4CA5-6AF2-C201-CD43B9FAB06A}"/>
              </a:ext>
            </a:extLst>
          </p:cNvPr>
          <p:cNvPicPr>
            <a:picLocks noChangeAspect="1"/>
          </p:cNvPicPr>
          <p:nvPr/>
        </p:nvPicPr>
        <p:blipFill>
          <a:blip r:embed="rId2"/>
          <a:stretch>
            <a:fillRect/>
          </a:stretch>
        </p:blipFill>
        <p:spPr>
          <a:xfrm>
            <a:off x="457200" y="444246"/>
            <a:ext cx="11277600" cy="5920739"/>
          </a:xfrm>
          <a:prstGeom prst="rect">
            <a:avLst/>
          </a:prstGeom>
        </p:spPr>
      </p:pic>
    </p:spTree>
    <p:extLst>
      <p:ext uri="{BB962C8B-B14F-4D97-AF65-F5344CB8AC3E}">
        <p14:creationId xmlns:p14="http://schemas.microsoft.com/office/powerpoint/2010/main" val="219309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5617979-3786-BCEF-FA4E-9D79B33B3E87}"/>
              </a:ext>
            </a:extLst>
          </p:cNvPr>
          <p:cNvPicPr>
            <a:picLocks noChangeAspect="1"/>
          </p:cNvPicPr>
          <p:nvPr/>
        </p:nvPicPr>
        <p:blipFill>
          <a:blip r:embed="rId2"/>
          <a:stretch>
            <a:fillRect/>
          </a:stretch>
        </p:blipFill>
        <p:spPr>
          <a:xfrm>
            <a:off x="256792" y="1055924"/>
            <a:ext cx="11677650" cy="5738576"/>
          </a:xfrm>
          <a:prstGeom prst="rect">
            <a:avLst/>
          </a:prstGeom>
        </p:spPr>
      </p:pic>
      <p:pic>
        <p:nvPicPr>
          <p:cNvPr id="5" name="Picture 4">
            <a:extLst>
              <a:ext uri="{FF2B5EF4-FFF2-40B4-BE49-F238E27FC236}">
                <a16:creationId xmlns:a16="http://schemas.microsoft.com/office/drawing/2014/main" id="{5566B59A-FE71-59C8-F350-665FC02F55A9}"/>
              </a:ext>
            </a:extLst>
          </p:cNvPr>
          <p:cNvPicPr>
            <a:picLocks noChangeAspect="1"/>
          </p:cNvPicPr>
          <p:nvPr/>
        </p:nvPicPr>
        <p:blipFill>
          <a:blip r:embed="rId3"/>
          <a:stretch>
            <a:fillRect/>
          </a:stretch>
        </p:blipFill>
        <p:spPr>
          <a:xfrm>
            <a:off x="256791" y="168126"/>
            <a:ext cx="11677651" cy="887798"/>
          </a:xfrm>
          <a:prstGeom prst="rect">
            <a:avLst/>
          </a:prstGeom>
        </p:spPr>
      </p:pic>
    </p:spTree>
    <p:extLst>
      <p:ext uri="{BB962C8B-B14F-4D97-AF65-F5344CB8AC3E}">
        <p14:creationId xmlns:p14="http://schemas.microsoft.com/office/powerpoint/2010/main" val="1144155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6CD8BA7-81E7-6C4C-1BB4-B2B0B7D5E921}"/>
              </a:ext>
            </a:extLst>
          </p:cNvPr>
          <p:cNvPicPr>
            <a:picLocks noChangeAspect="1"/>
          </p:cNvPicPr>
          <p:nvPr/>
        </p:nvPicPr>
        <p:blipFill>
          <a:blip r:embed="rId2"/>
          <a:stretch>
            <a:fillRect/>
          </a:stretch>
        </p:blipFill>
        <p:spPr>
          <a:xfrm>
            <a:off x="717177" y="457200"/>
            <a:ext cx="10757646" cy="5943600"/>
          </a:xfrm>
          <a:prstGeom prst="rect">
            <a:avLst/>
          </a:prstGeom>
        </p:spPr>
      </p:pic>
    </p:spTree>
    <p:extLst>
      <p:ext uri="{BB962C8B-B14F-4D97-AF65-F5344CB8AC3E}">
        <p14:creationId xmlns:p14="http://schemas.microsoft.com/office/powerpoint/2010/main" val="2496358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95C5465-B872-C60D-0EEC-452B3B5F154A}"/>
              </a:ext>
            </a:extLst>
          </p:cNvPr>
          <p:cNvPicPr>
            <a:picLocks noChangeAspect="1"/>
          </p:cNvPicPr>
          <p:nvPr/>
        </p:nvPicPr>
        <p:blipFill>
          <a:blip r:embed="rId2"/>
          <a:stretch>
            <a:fillRect/>
          </a:stretch>
        </p:blipFill>
        <p:spPr>
          <a:xfrm>
            <a:off x="238604" y="1667855"/>
            <a:ext cx="11709399" cy="5035331"/>
          </a:xfrm>
          <a:prstGeom prst="rect">
            <a:avLst/>
          </a:prstGeom>
        </p:spPr>
      </p:pic>
      <p:pic>
        <p:nvPicPr>
          <p:cNvPr id="5" name="Picture 4">
            <a:extLst>
              <a:ext uri="{FF2B5EF4-FFF2-40B4-BE49-F238E27FC236}">
                <a16:creationId xmlns:a16="http://schemas.microsoft.com/office/drawing/2014/main" id="{96799F83-48CB-B49F-74B7-AD2001960F7A}"/>
              </a:ext>
            </a:extLst>
          </p:cNvPr>
          <p:cNvPicPr>
            <a:picLocks noChangeAspect="1"/>
          </p:cNvPicPr>
          <p:nvPr/>
        </p:nvPicPr>
        <p:blipFill>
          <a:blip r:embed="rId3"/>
          <a:stretch>
            <a:fillRect/>
          </a:stretch>
        </p:blipFill>
        <p:spPr>
          <a:xfrm>
            <a:off x="240917" y="295795"/>
            <a:ext cx="11709400" cy="1372060"/>
          </a:xfrm>
          <a:prstGeom prst="rect">
            <a:avLst/>
          </a:prstGeom>
        </p:spPr>
      </p:pic>
    </p:spTree>
    <p:extLst>
      <p:ext uri="{BB962C8B-B14F-4D97-AF65-F5344CB8AC3E}">
        <p14:creationId xmlns:p14="http://schemas.microsoft.com/office/powerpoint/2010/main" val="3122835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8184FC8-6B62-E25C-BF45-F0A2EFC4EBBC}"/>
              </a:ext>
            </a:extLst>
          </p:cNvPr>
          <p:cNvPicPr>
            <a:picLocks noChangeAspect="1"/>
          </p:cNvPicPr>
          <p:nvPr/>
        </p:nvPicPr>
        <p:blipFill>
          <a:blip r:embed="rId2"/>
          <a:stretch>
            <a:fillRect/>
          </a:stretch>
        </p:blipFill>
        <p:spPr>
          <a:xfrm>
            <a:off x="441611" y="140208"/>
            <a:ext cx="11369738" cy="6601968"/>
          </a:xfrm>
          <a:prstGeom prst="rect">
            <a:avLst/>
          </a:prstGeom>
        </p:spPr>
      </p:pic>
    </p:spTree>
    <p:extLst>
      <p:ext uri="{BB962C8B-B14F-4D97-AF65-F5344CB8AC3E}">
        <p14:creationId xmlns:p14="http://schemas.microsoft.com/office/powerpoint/2010/main" val="8866946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D95154C-DA06-5B01-A3F2-73FBF5E81706}"/>
              </a:ext>
            </a:extLst>
          </p:cNvPr>
          <p:cNvPicPr>
            <a:picLocks noChangeAspect="1"/>
          </p:cNvPicPr>
          <p:nvPr/>
        </p:nvPicPr>
        <p:blipFill>
          <a:blip r:embed="rId2"/>
          <a:stretch>
            <a:fillRect/>
          </a:stretch>
        </p:blipFill>
        <p:spPr>
          <a:xfrm>
            <a:off x="123825" y="102632"/>
            <a:ext cx="11944349" cy="1860804"/>
          </a:xfrm>
          <a:prstGeom prst="rect">
            <a:avLst/>
          </a:prstGeom>
        </p:spPr>
      </p:pic>
      <p:pic>
        <p:nvPicPr>
          <p:cNvPr id="5" name="Picture 4">
            <a:extLst>
              <a:ext uri="{FF2B5EF4-FFF2-40B4-BE49-F238E27FC236}">
                <a16:creationId xmlns:a16="http://schemas.microsoft.com/office/drawing/2014/main" id="{310ECA22-6E7A-36D8-8A03-6ED6AB24DFC9}"/>
              </a:ext>
            </a:extLst>
          </p:cNvPr>
          <p:cNvPicPr>
            <a:picLocks noChangeAspect="1"/>
          </p:cNvPicPr>
          <p:nvPr/>
        </p:nvPicPr>
        <p:blipFill>
          <a:blip r:embed="rId3"/>
          <a:stretch>
            <a:fillRect/>
          </a:stretch>
        </p:blipFill>
        <p:spPr>
          <a:xfrm>
            <a:off x="123825" y="1963436"/>
            <a:ext cx="11944350" cy="4791932"/>
          </a:xfrm>
          <a:prstGeom prst="rect">
            <a:avLst/>
          </a:prstGeom>
        </p:spPr>
      </p:pic>
    </p:spTree>
    <p:extLst>
      <p:ext uri="{BB962C8B-B14F-4D97-AF65-F5344CB8AC3E}">
        <p14:creationId xmlns:p14="http://schemas.microsoft.com/office/powerpoint/2010/main" val="16205891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16EDDF8-69B5-3877-38E9-85D10D5BBFBC}"/>
              </a:ext>
            </a:extLst>
          </p:cNvPr>
          <p:cNvPicPr>
            <a:picLocks noChangeAspect="1"/>
          </p:cNvPicPr>
          <p:nvPr/>
        </p:nvPicPr>
        <p:blipFill>
          <a:blip r:embed="rId2"/>
          <a:stretch>
            <a:fillRect/>
          </a:stretch>
        </p:blipFill>
        <p:spPr>
          <a:xfrm>
            <a:off x="608834" y="139700"/>
            <a:ext cx="10436991" cy="5091844"/>
          </a:xfrm>
          <a:prstGeom prst="rect">
            <a:avLst/>
          </a:prstGeom>
        </p:spPr>
      </p:pic>
      <p:pic>
        <p:nvPicPr>
          <p:cNvPr id="5" name="Picture 4">
            <a:extLst>
              <a:ext uri="{FF2B5EF4-FFF2-40B4-BE49-F238E27FC236}">
                <a16:creationId xmlns:a16="http://schemas.microsoft.com/office/drawing/2014/main" id="{07113B7F-4DF5-52B7-3FC7-87092599CEAC}"/>
              </a:ext>
            </a:extLst>
          </p:cNvPr>
          <p:cNvPicPr>
            <a:picLocks noChangeAspect="1"/>
          </p:cNvPicPr>
          <p:nvPr/>
        </p:nvPicPr>
        <p:blipFill>
          <a:blip r:embed="rId3"/>
          <a:stretch>
            <a:fillRect/>
          </a:stretch>
        </p:blipFill>
        <p:spPr>
          <a:xfrm>
            <a:off x="40314" y="5232400"/>
            <a:ext cx="12159094" cy="1485900"/>
          </a:xfrm>
          <a:prstGeom prst="rect">
            <a:avLst/>
          </a:prstGeom>
        </p:spPr>
      </p:pic>
    </p:spTree>
    <p:extLst>
      <p:ext uri="{BB962C8B-B14F-4D97-AF65-F5344CB8AC3E}">
        <p14:creationId xmlns:p14="http://schemas.microsoft.com/office/powerpoint/2010/main" val="25517183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AFF79D8-D23C-FD46-3783-547A2174B7D3}"/>
              </a:ext>
            </a:extLst>
          </p:cNvPr>
          <p:cNvPicPr>
            <a:picLocks noChangeAspect="1"/>
          </p:cNvPicPr>
          <p:nvPr/>
        </p:nvPicPr>
        <p:blipFill>
          <a:blip r:embed="rId2"/>
          <a:stretch>
            <a:fillRect/>
          </a:stretch>
        </p:blipFill>
        <p:spPr>
          <a:xfrm>
            <a:off x="457200" y="946023"/>
            <a:ext cx="11277600" cy="5051297"/>
          </a:xfrm>
          <a:prstGeom prst="rect">
            <a:avLst/>
          </a:prstGeom>
        </p:spPr>
      </p:pic>
    </p:spTree>
    <p:extLst>
      <p:ext uri="{BB962C8B-B14F-4D97-AF65-F5344CB8AC3E}">
        <p14:creationId xmlns:p14="http://schemas.microsoft.com/office/powerpoint/2010/main" val="19045131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D6987F0-6E0E-CF99-68CF-AD116DDDB306}"/>
              </a:ext>
            </a:extLst>
          </p:cNvPr>
          <p:cNvPicPr>
            <a:picLocks noChangeAspect="1"/>
          </p:cNvPicPr>
          <p:nvPr/>
        </p:nvPicPr>
        <p:blipFill>
          <a:blip r:embed="rId2"/>
          <a:stretch>
            <a:fillRect/>
          </a:stretch>
        </p:blipFill>
        <p:spPr>
          <a:xfrm>
            <a:off x="332568" y="201168"/>
            <a:ext cx="11575631" cy="6492240"/>
          </a:xfrm>
          <a:prstGeom prst="rect">
            <a:avLst/>
          </a:prstGeom>
        </p:spPr>
      </p:pic>
    </p:spTree>
    <p:extLst>
      <p:ext uri="{BB962C8B-B14F-4D97-AF65-F5344CB8AC3E}">
        <p14:creationId xmlns:p14="http://schemas.microsoft.com/office/powerpoint/2010/main" val="13965487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68D43CC-A11A-F221-07A5-BB4A9A08AA5F}"/>
              </a:ext>
            </a:extLst>
          </p:cNvPr>
          <p:cNvPicPr>
            <a:picLocks noChangeAspect="1"/>
          </p:cNvPicPr>
          <p:nvPr/>
        </p:nvPicPr>
        <p:blipFill>
          <a:blip r:embed="rId2"/>
          <a:stretch>
            <a:fillRect/>
          </a:stretch>
        </p:blipFill>
        <p:spPr>
          <a:xfrm>
            <a:off x="88138" y="1653540"/>
            <a:ext cx="11771376" cy="4980305"/>
          </a:xfrm>
          <a:prstGeom prst="rect">
            <a:avLst/>
          </a:prstGeom>
        </p:spPr>
      </p:pic>
      <p:pic>
        <p:nvPicPr>
          <p:cNvPr id="5" name="Picture 4">
            <a:extLst>
              <a:ext uri="{FF2B5EF4-FFF2-40B4-BE49-F238E27FC236}">
                <a16:creationId xmlns:a16="http://schemas.microsoft.com/office/drawing/2014/main" id="{01F761BE-A4C5-FADB-8534-783EEBE4750B}"/>
              </a:ext>
            </a:extLst>
          </p:cNvPr>
          <p:cNvPicPr>
            <a:picLocks noChangeAspect="1"/>
          </p:cNvPicPr>
          <p:nvPr/>
        </p:nvPicPr>
        <p:blipFill>
          <a:blip r:embed="rId3"/>
          <a:stretch>
            <a:fillRect/>
          </a:stretch>
        </p:blipFill>
        <p:spPr>
          <a:xfrm>
            <a:off x="115570" y="559435"/>
            <a:ext cx="11756136" cy="1091565"/>
          </a:xfrm>
          <a:prstGeom prst="rect">
            <a:avLst/>
          </a:prstGeom>
        </p:spPr>
      </p:pic>
    </p:spTree>
    <p:extLst>
      <p:ext uri="{BB962C8B-B14F-4D97-AF65-F5344CB8AC3E}">
        <p14:creationId xmlns:p14="http://schemas.microsoft.com/office/powerpoint/2010/main" val="1128931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02E6B0F-17FC-8938-2B66-7B3357003BB5}"/>
              </a:ext>
            </a:extLst>
          </p:cNvPr>
          <p:cNvPicPr>
            <a:picLocks noChangeAspect="1"/>
          </p:cNvPicPr>
          <p:nvPr/>
        </p:nvPicPr>
        <p:blipFill>
          <a:blip r:embed="rId2"/>
          <a:stretch>
            <a:fillRect/>
          </a:stretch>
        </p:blipFill>
        <p:spPr>
          <a:xfrm>
            <a:off x="552450" y="165100"/>
            <a:ext cx="10953750" cy="6565900"/>
          </a:xfrm>
          <a:prstGeom prst="rect">
            <a:avLst/>
          </a:prstGeom>
        </p:spPr>
      </p:pic>
    </p:spTree>
    <p:extLst>
      <p:ext uri="{BB962C8B-B14F-4D97-AF65-F5344CB8AC3E}">
        <p14:creationId xmlns:p14="http://schemas.microsoft.com/office/powerpoint/2010/main" val="30326839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361D24D-1C1E-227F-CA3F-1C4A6BCFD5D9}"/>
              </a:ext>
            </a:extLst>
          </p:cNvPr>
          <p:cNvPicPr>
            <a:picLocks noChangeAspect="1"/>
          </p:cNvPicPr>
          <p:nvPr/>
        </p:nvPicPr>
        <p:blipFill>
          <a:blip r:embed="rId2"/>
          <a:stretch>
            <a:fillRect/>
          </a:stretch>
        </p:blipFill>
        <p:spPr>
          <a:xfrm>
            <a:off x="371352" y="201168"/>
            <a:ext cx="11461487" cy="6492240"/>
          </a:xfrm>
          <a:prstGeom prst="rect">
            <a:avLst/>
          </a:prstGeom>
        </p:spPr>
      </p:pic>
    </p:spTree>
    <p:extLst>
      <p:ext uri="{BB962C8B-B14F-4D97-AF65-F5344CB8AC3E}">
        <p14:creationId xmlns:p14="http://schemas.microsoft.com/office/powerpoint/2010/main" val="3880374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text on a white background&#10;&#10;AI-generated content may be incorrect.">
            <a:extLst>
              <a:ext uri="{FF2B5EF4-FFF2-40B4-BE49-F238E27FC236}">
                <a16:creationId xmlns:a16="http://schemas.microsoft.com/office/drawing/2014/main" id="{9735FAC0-D6AB-5DF1-C61A-0E0F3746060C}"/>
              </a:ext>
            </a:extLst>
          </p:cNvPr>
          <p:cNvPicPr>
            <a:picLocks noChangeAspect="1"/>
          </p:cNvPicPr>
          <p:nvPr/>
        </p:nvPicPr>
        <p:blipFill>
          <a:blip r:embed="rId2"/>
          <a:stretch>
            <a:fillRect/>
          </a:stretch>
        </p:blipFill>
        <p:spPr>
          <a:xfrm>
            <a:off x="457200" y="289561"/>
            <a:ext cx="11277600" cy="6376414"/>
          </a:xfrm>
          <a:prstGeom prst="rect">
            <a:avLst/>
          </a:prstGeom>
        </p:spPr>
      </p:pic>
    </p:spTree>
    <p:extLst>
      <p:ext uri="{BB962C8B-B14F-4D97-AF65-F5344CB8AC3E}">
        <p14:creationId xmlns:p14="http://schemas.microsoft.com/office/powerpoint/2010/main" val="1199558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text on a page&#10;&#10;AI-generated content may be incorrect.">
            <a:extLst>
              <a:ext uri="{FF2B5EF4-FFF2-40B4-BE49-F238E27FC236}">
                <a16:creationId xmlns:a16="http://schemas.microsoft.com/office/drawing/2014/main" id="{C21F1218-7786-4673-F67A-725E0955F03B}"/>
              </a:ext>
            </a:extLst>
          </p:cNvPr>
          <p:cNvPicPr>
            <a:picLocks noChangeAspect="1"/>
          </p:cNvPicPr>
          <p:nvPr/>
        </p:nvPicPr>
        <p:blipFill>
          <a:blip r:embed="rId2"/>
          <a:stretch>
            <a:fillRect/>
          </a:stretch>
        </p:blipFill>
        <p:spPr>
          <a:xfrm>
            <a:off x="457200" y="307848"/>
            <a:ext cx="11277600" cy="6278880"/>
          </a:xfrm>
          <a:prstGeom prst="rect">
            <a:avLst/>
          </a:prstGeom>
        </p:spPr>
      </p:pic>
    </p:spTree>
    <p:extLst>
      <p:ext uri="{BB962C8B-B14F-4D97-AF65-F5344CB8AC3E}">
        <p14:creationId xmlns:p14="http://schemas.microsoft.com/office/powerpoint/2010/main" val="3325952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computer screen&#10;&#10;AI-generated content may be incorrect.">
            <a:extLst>
              <a:ext uri="{FF2B5EF4-FFF2-40B4-BE49-F238E27FC236}">
                <a16:creationId xmlns:a16="http://schemas.microsoft.com/office/drawing/2014/main" id="{A87031C8-399F-393C-4465-B7522B74929A}"/>
              </a:ext>
            </a:extLst>
          </p:cNvPr>
          <p:cNvPicPr>
            <a:picLocks noChangeAspect="1"/>
          </p:cNvPicPr>
          <p:nvPr/>
        </p:nvPicPr>
        <p:blipFill>
          <a:blip r:embed="rId2"/>
          <a:stretch>
            <a:fillRect/>
          </a:stretch>
        </p:blipFill>
        <p:spPr>
          <a:xfrm>
            <a:off x="692726" y="457200"/>
            <a:ext cx="10806548" cy="5943600"/>
          </a:xfrm>
          <a:prstGeom prst="rect">
            <a:avLst/>
          </a:prstGeom>
        </p:spPr>
      </p:pic>
    </p:spTree>
    <p:extLst>
      <p:ext uri="{BB962C8B-B14F-4D97-AF65-F5344CB8AC3E}">
        <p14:creationId xmlns:p14="http://schemas.microsoft.com/office/powerpoint/2010/main" val="27471198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text&#10;&#10;AI-generated content may be incorrect.">
            <a:extLst>
              <a:ext uri="{FF2B5EF4-FFF2-40B4-BE49-F238E27FC236}">
                <a16:creationId xmlns:a16="http://schemas.microsoft.com/office/drawing/2014/main" id="{03477CF4-3273-CA83-ECA1-CF13358367A4}"/>
              </a:ext>
            </a:extLst>
          </p:cNvPr>
          <p:cNvPicPr>
            <a:picLocks noChangeAspect="1"/>
          </p:cNvPicPr>
          <p:nvPr/>
        </p:nvPicPr>
        <p:blipFill>
          <a:blip r:embed="rId2"/>
          <a:stretch>
            <a:fillRect/>
          </a:stretch>
        </p:blipFill>
        <p:spPr>
          <a:xfrm>
            <a:off x="457200" y="1695068"/>
            <a:ext cx="11277600" cy="3467863"/>
          </a:xfrm>
          <a:prstGeom prst="rect">
            <a:avLst/>
          </a:prstGeom>
        </p:spPr>
      </p:pic>
    </p:spTree>
    <p:extLst>
      <p:ext uri="{BB962C8B-B14F-4D97-AF65-F5344CB8AC3E}">
        <p14:creationId xmlns:p14="http://schemas.microsoft.com/office/powerpoint/2010/main" val="23178196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text&#10;&#10;AI-generated content may be incorrect.">
            <a:extLst>
              <a:ext uri="{FF2B5EF4-FFF2-40B4-BE49-F238E27FC236}">
                <a16:creationId xmlns:a16="http://schemas.microsoft.com/office/drawing/2014/main" id="{B5F6E31E-75D3-B1E0-5AD1-B009B9B19410}"/>
              </a:ext>
            </a:extLst>
          </p:cNvPr>
          <p:cNvPicPr>
            <a:picLocks noChangeAspect="1"/>
          </p:cNvPicPr>
          <p:nvPr/>
        </p:nvPicPr>
        <p:blipFill>
          <a:blip r:embed="rId2"/>
          <a:stretch>
            <a:fillRect/>
          </a:stretch>
        </p:blipFill>
        <p:spPr>
          <a:xfrm>
            <a:off x="457200" y="1413129"/>
            <a:ext cx="11277600" cy="4031741"/>
          </a:xfrm>
          <a:prstGeom prst="rect">
            <a:avLst/>
          </a:prstGeom>
        </p:spPr>
      </p:pic>
    </p:spTree>
    <p:extLst>
      <p:ext uri="{BB962C8B-B14F-4D97-AF65-F5344CB8AC3E}">
        <p14:creationId xmlns:p14="http://schemas.microsoft.com/office/powerpoint/2010/main" val="5464272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computer&#10;&#10;AI-generated content may be incorrect.">
            <a:extLst>
              <a:ext uri="{FF2B5EF4-FFF2-40B4-BE49-F238E27FC236}">
                <a16:creationId xmlns:a16="http://schemas.microsoft.com/office/drawing/2014/main" id="{83DCAB68-BCB7-0EA6-0C77-75168AEE7833}"/>
              </a:ext>
            </a:extLst>
          </p:cNvPr>
          <p:cNvPicPr>
            <a:picLocks noChangeAspect="1"/>
          </p:cNvPicPr>
          <p:nvPr/>
        </p:nvPicPr>
        <p:blipFill>
          <a:blip r:embed="rId2"/>
          <a:stretch>
            <a:fillRect/>
          </a:stretch>
        </p:blipFill>
        <p:spPr>
          <a:xfrm>
            <a:off x="457200" y="1187578"/>
            <a:ext cx="11277600" cy="4482844"/>
          </a:xfrm>
          <a:prstGeom prst="rect">
            <a:avLst/>
          </a:prstGeom>
        </p:spPr>
      </p:pic>
    </p:spTree>
    <p:extLst>
      <p:ext uri="{BB962C8B-B14F-4D97-AF65-F5344CB8AC3E}">
        <p14:creationId xmlns:p14="http://schemas.microsoft.com/office/powerpoint/2010/main" val="11643977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text box&#10;&#10;AI-generated content may be incorrect.">
            <a:extLst>
              <a:ext uri="{FF2B5EF4-FFF2-40B4-BE49-F238E27FC236}">
                <a16:creationId xmlns:a16="http://schemas.microsoft.com/office/drawing/2014/main" id="{500F5793-4A4C-9147-A43B-E647AF60E35E}"/>
              </a:ext>
            </a:extLst>
          </p:cNvPr>
          <p:cNvPicPr>
            <a:picLocks noChangeAspect="1"/>
          </p:cNvPicPr>
          <p:nvPr/>
        </p:nvPicPr>
        <p:blipFill>
          <a:blip r:embed="rId2"/>
          <a:stretch>
            <a:fillRect/>
          </a:stretch>
        </p:blipFill>
        <p:spPr>
          <a:xfrm>
            <a:off x="457200" y="1215771"/>
            <a:ext cx="11277600" cy="4426458"/>
          </a:xfrm>
          <a:prstGeom prst="rect">
            <a:avLst/>
          </a:prstGeom>
        </p:spPr>
      </p:pic>
    </p:spTree>
    <p:extLst>
      <p:ext uri="{BB962C8B-B14F-4D97-AF65-F5344CB8AC3E}">
        <p14:creationId xmlns:p14="http://schemas.microsoft.com/office/powerpoint/2010/main" val="1776225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math test&#10;&#10;AI-generated content may be incorrect.">
            <a:extLst>
              <a:ext uri="{FF2B5EF4-FFF2-40B4-BE49-F238E27FC236}">
                <a16:creationId xmlns:a16="http://schemas.microsoft.com/office/drawing/2014/main" id="{2F13E14E-F27A-7423-5512-F416112BA434}"/>
              </a:ext>
            </a:extLst>
          </p:cNvPr>
          <p:cNvPicPr>
            <a:picLocks noChangeAspect="1"/>
          </p:cNvPicPr>
          <p:nvPr/>
        </p:nvPicPr>
        <p:blipFill>
          <a:blip r:embed="rId2"/>
          <a:stretch>
            <a:fillRect/>
          </a:stretch>
        </p:blipFill>
        <p:spPr>
          <a:xfrm>
            <a:off x="1037616" y="457200"/>
            <a:ext cx="10116768" cy="5943600"/>
          </a:xfrm>
          <a:prstGeom prst="rect">
            <a:avLst/>
          </a:prstGeom>
        </p:spPr>
      </p:pic>
    </p:spTree>
    <p:extLst>
      <p:ext uri="{BB962C8B-B14F-4D97-AF65-F5344CB8AC3E}">
        <p14:creationId xmlns:p14="http://schemas.microsoft.com/office/powerpoint/2010/main" val="2727538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computer&#10;&#10;AI-generated content may be incorrect.">
            <a:extLst>
              <a:ext uri="{FF2B5EF4-FFF2-40B4-BE49-F238E27FC236}">
                <a16:creationId xmlns:a16="http://schemas.microsoft.com/office/drawing/2014/main" id="{0B3313CF-F48D-B417-F9A1-F46D4AD27F5C}"/>
              </a:ext>
            </a:extLst>
          </p:cNvPr>
          <p:cNvPicPr>
            <a:picLocks noChangeAspect="1"/>
          </p:cNvPicPr>
          <p:nvPr/>
        </p:nvPicPr>
        <p:blipFill>
          <a:blip r:embed="rId2"/>
          <a:stretch>
            <a:fillRect/>
          </a:stretch>
        </p:blipFill>
        <p:spPr>
          <a:xfrm>
            <a:off x="457200" y="680086"/>
            <a:ext cx="11277600" cy="5497828"/>
          </a:xfrm>
          <a:prstGeom prst="rect">
            <a:avLst/>
          </a:prstGeom>
        </p:spPr>
      </p:pic>
    </p:spTree>
    <p:extLst>
      <p:ext uri="{BB962C8B-B14F-4D97-AF65-F5344CB8AC3E}">
        <p14:creationId xmlns:p14="http://schemas.microsoft.com/office/powerpoint/2010/main" val="14891895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math test&#10;&#10;AI-generated content may be incorrect.">
            <a:extLst>
              <a:ext uri="{FF2B5EF4-FFF2-40B4-BE49-F238E27FC236}">
                <a16:creationId xmlns:a16="http://schemas.microsoft.com/office/drawing/2014/main" id="{F5449B87-C2CA-F472-B232-E2A4FD7D217C}"/>
              </a:ext>
            </a:extLst>
          </p:cNvPr>
          <p:cNvPicPr>
            <a:picLocks noChangeAspect="1"/>
          </p:cNvPicPr>
          <p:nvPr/>
        </p:nvPicPr>
        <p:blipFill>
          <a:blip r:embed="rId2"/>
          <a:stretch>
            <a:fillRect/>
          </a:stretch>
        </p:blipFill>
        <p:spPr>
          <a:xfrm>
            <a:off x="457200" y="665988"/>
            <a:ext cx="11277600" cy="5526024"/>
          </a:xfrm>
          <a:prstGeom prst="rect">
            <a:avLst/>
          </a:prstGeom>
        </p:spPr>
      </p:pic>
    </p:spTree>
    <p:extLst>
      <p:ext uri="{BB962C8B-B14F-4D97-AF65-F5344CB8AC3E}">
        <p14:creationId xmlns:p14="http://schemas.microsoft.com/office/powerpoint/2010/main" val="130476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92AC9E7-9981-0307-63C3-84ED7870F8B0}"/>
              </a:ext>
            </a:extLst>
          </p:cNvPr>
          <p:cNvPicPr>
            <a:picLocks noChangeAspect="1"/>
          </p:cNvPicPr>
          <p:nvPr/>
        </p:nvPicPr>
        <p:blipFill>
          <a:blip r:embed="rId2"/>
          <a:stretch>
            <a:fillRect/>
          </a:stretch>
        </p:blipFill>
        <p:spPr>
          <a:xfrm>
            <a:off x="210620" y="107879"/>
            <a:ext cx="11866652" cy="6585734"/>
          </a:xfrm>
          <a:prstGeom prst="rect">
            <a:avLst/>
          </a:prstGeom>
        </p:spPr>
      </p:pic>
    </p:spTree>
    <p:extLst>
      <p:ext uri="{BB962C8B-B14F-4D97-AF65-F5344CB8AC3E}">
        <p14:creationId xmlns:p14="http://schemas.microsoft.com/office/powerpoint/2010/main" val="248576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table with numbers and a number of percentages&#10;&#10;AI-generated content may be incorrect.">
            <a:extLst>
              <a:ext uri="{FF2B5EF4-FFF2-40B4-BE49-F238E27FC236}">
                <a16:creationId xmlns:a16="http://schemas.microsoft.com/office/drawing/2014/main" id="{8C580239-D3A6-2F37-6501-9EE1CC3F1BCA}"/>
              </a:ext>
            </a:extLst>
          </p:cNvPr>
          <p:cNvPicPr>
            <a:picLocks noChangeAspect="1"/>
          </p:cNvPicPr>
          <p:nvPr/>
        </p:nvPicPr>
        <p:blipFill>
          <a:blip r:embed="rId2"/>
          <a:stretch>
            <a:fillRect/>
          </a:stretch>
        </p:blipFill>
        <p:spPr>
          <a:xfrm>
            <a:off x="128427" y="159249"/>
            <a:ext cx="11876926" cy="6544639"/>
          </a:xfrm>
          <a:prstGeom prst="rect">
            <a:avLst/>
          </a:prstGeom>
        </p:spPr>
      </p:pic>
    </p:spTree>
    <p:extLst>
      <p:ext uri="{BB962C8B-B14F-4D97-AF65-F5344CB8AC3E}">
        <p14:creationId xmlns:p14="http://schemas.microsoft.com/office/powerpoint/2010/main" val="38240485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AB9C89FB-640F-4E68-CE74-18F24358957E}"/>
              </a:ext>
            </a:extLst>
          </p:cNvPr>
          <p:cNvPicPr>
            <a:picLocks noChangeAspect="1"/>
          </p:cNvPicPr>
          <p:nvPr/>
        </p:nvPicPr>
        <p:blipFill>
          <a:blip r:embed="rId2"/>
          <a:stretch>
            <a:fillRect/>
          </a:stretch>
        </p:blipFill>
        <p:spPr>
          <a:xfrm>
            <a:off x="179798" y="113015"/>
            <a:ext cx="11799869" cy="6652517"/>
          </a:xfrm>
          <a:prstGeom prst="rect">
            <a:avLst/>
          </a:prstGeom>
        </p:spPr>
      </p:pic>
    </p:spTree>
    <p:extLst>
      <p:ext uri="{BB962C8B-B14F-4D97-AF65-F5344CB8AC3E}">
        <p14:creationId xmlns:p14="http://schemas.microsoft.com/office/powerpoint/2010/main" val="5810341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computer&#10;&#10;AI-generated content may be incorrect.">
            <a:extLst>
              <a:ext uri="{FF2B5EF4-FFF2-40B4-BE49-F238E27FC236}">
                <a16:creationId xmlns:a16="http://schemas.microsoft.com/office/drawing/2014/main" id="{47EEE74D-3D7A-27E4-32B0-D6685C810B70}"/>
              </a:ext>
            </a:extLst>
          </p:cNvPr>
          <p:cNvPicPr>
            <a:picLocks noChangeAspect="1"/>
          </p:cNvPicPr>
          <p:nvPr/>
        </p:nvPicPr>
        <p:blipFill>
          <a:blip r:embed="rId2"/>
          <a:stretch>
            <a:fillRect/>
          </a:stretch>
        </p:blipFill>
        <p:spPr>
          <a:xfrm>
            <a:off x="457200" y="1723263"/>
            <a:ext cx="11277600" cy="3411474"/>
          </a:xfrm>
          <a:prstGeom prst="rect">
            <a:avLst/>
          </a:prstGeom>
        </p:spPr>
      </p:pic>
    </p:spTree>
    <p:extLst>
      <p:ext uri="{BB962C8B-B14F-4D97-AF65-F5344CB8AC3E}">
        <p14:creationId xmlns:p14="http://schemas.microsoft.com/office/powerpoint/2010/main" val="40822438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36035AD-8248-7D03-BC9D-4AA0BC7F8B04}"/>
              </a:ext>
            </a:extLst>
          </p:cNvPr>
          <p:cNvPicPr>
            <a:picLocks noChangeAspect="1"/>
          </p:cNvPicPr>
          <p:nvPr/>
        </p:nvPicPr>
        <p:blipFill>
          <a:blip r:embed="rId2"/>
          <a:stretch>
            <a:fillRect/>
          </a:stretch>
        </p:blipFill>
        <p:spPr>
          <a:xfrm>
            <a:off x="204404" y="130429"/>
            <a:ext cx="11733596" cy="5267071"/>
          </a:xfrm>
          <a:prstGeom prst="rect">
            <a:avLst/>
          </a:prstGeom>
        </p:spPr>
      </p:pic>
      <p:pic>
        <p:nvPicPr>
          <p:cNvPr id="5" name="Picture 4">
            <a:extLst>
              <a:ext uri="{FF2B5EF4-FFF2-40B4-BE49-F238E27FC236}">
                <a16:creationId xmlns:a16="http://schemas.microsoft.com/office/drawing/2014/main" id="{042E1BDB-5907-FEF4-AED7-5C423B701CD9}"/>
              </a:ext>
            </a:extLst>
          </p:cNvPr>
          <p:cNvPicPr>
            <a:picLocks noChangeAspect="1"/>
          </p:cNvPicPr>
          <p:nvPr/>
        </p:nvPicPr>
        <p:blipFill>
          <a:blip r:embed="rId3"/>
          <a:stretch>
            <a:fillRect/>
          </a:stretch>
        </p:blipFill>
        <p:spPr>
          <a:xfrm>
            <a:off x="204404" y="5470525"/>
            <a:ext cx="11782425" cy="1314450"/>
          </a:xfrm>
          <a:prstGeom prst="rect">
            <a:avLst/>
          </a:prstGeom>
        </p:spPr>
      </p:pic>
    </p:spTree>
    <p:extLst>
      <p:ext uri="{BB962C8B-B14F-4D97-AF65-F5344CB8AC3E}">
        <p14:creationId xmlns:p14="http://schemas.microsoft.com/office/powerpoint/2010/main" val="4762122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2F611D3-E275-EBA7-6B38-81C4A9FB42E6}"/>
              </a:ext>
            </a:extLst>
          </p:cNvPr>
          <p:cNvPicPr>
            <a:picLocks noChangeAspect="1"/>
          </p:cNvPicPr>
          <p:nvPr/>
        </p:nvPicPr>
        <p:blipFill>
          <a:blip r:embed="rId2"/>
          <a:stretch>
            <a:fillRect/>
          </a:stretch>
        </p:blipFill>
        <p:spPr>
          <a:xfrm>
            <a:off x="182034" y="134451"/>
            <a:ext cx="11859682" cy="6591383"/>
          </a:xfrm>
          <a:prstGeom prst="rect">
            <a:avLst/>
          </a:prstGeom>
        </p:spPr>
      </p:pic>
    </p:spTree>
    <p:extLst>
      <p:ext uri="{BB962C8B-B14F-4D97-AF65-F5344CB8AC3E}">
        <p14:creationId xmlns:p14="http://schemas.microsoft.com/office/powerpoint/2010/main" val="37215565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17DF3EC-1684-BDA6-50E4-8B4491A61647}"/>
              </a:ext>
            </a:extLst>
          </p:cNvPr>
          <p:cNvPicPr>
            <a:picLocks noChangeAspect="1"/>
          </p:cNvPicPr>
          <p:nvPr/>
        </p:nvPicPr>
        <p:blipFill>
          <a:blip r:embed="rId2"/>
          <a:stretch>
            <a:fillRect/>
          </a:stretch>
        </p:blipFill>
        <p:spPr>
          <a:xfrm>
            <a:off x="201168" y="107062"/>
            <a:ext cx="11765280" cy="6607300"/>
          </a:xfrm>
          <a:prstGeom prst="rect">
            <a:avLst/>
          </a:prstGeom>
        </p:spPr>
      </p:pic>
    </p:spTree>
    <p:extLst>
      <p:ext uri="{BB962C8B-B14F-4D97-AF65-F5344CB8AC3E}">
        <p14:creationId xmlns:p14="http://schemas.microsoft.com/office/powerpoint/2010/main" val="9159779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FF7955E-31DF-B661-82A4-48398B22DFAC}"/>
              </a:ext>
            </a:extLst>
          </p:cNvPr>
          <p:cNvPicPr>
            <a:picLocks noChangeAspect="1"/>
          </p:cNvPicPr>
          <p:nvPr/>
        </p:nvPicPr>
        <p:blipFill>
          <a:blip r:embed="rId2"/>
          <a:stretch>
            <a:fillRect/>
          </a:stretch>
        </p:blipFill>
        <p:spPr>
          <a:xfrm>
            <a:off x="57150" y="1828800"/>
            <a:ext cx="12020550" cy="4926076"/>
          </a:xfrm>
          <a:prstGeom prst="rect">
            <a:avLst/>
          </a:prstGeom>
        </p:spPr>
      </p:pic>
      <p:pic>
        <p:nvPicPr>
          <p:cNvPr id="5" name="Picture 4">
            <a:extLst>
              <a:ext uri="{FF2B5EF4-FFF2-40B4-BE49-F238E27FC236}">
                <a16:creationId xmlns:a16="http://schemas.microsoft.com/office/drawing/2014/main" id="{6C7875B1-DF67-FF20-4CD9-85563A408C1D}"/>
              </a:ext>
            </a:extLst>
          </p:cNvPr>
          <p:cNvPicPr>
            <a:picLocks noChangeAspect="1"/>
          </p:cNvPicPr>
          <p:nvPr/>
        </p:nvPicPr>
        <p:blipFill>
          <a:blip r:embed="rId3"/>
          <a:stretch>
            <a:fillRect/>
          </a:stretch>
        </p:blipFill>
        <p:spPr>
          <a:xfrm>
            <a:off x="66673" y="277083"/>
            <a:ext cx="11984736" cy="1667910"/>
          </a:xfrm>
          <a:prstGeom prst="rect">
            <a:avLst/>
          </a:prstGeom>
        </p:spPr>
      </p:pic>
    </p:spTree>
    <p:extLst>
      <p:ext uri="{BB962C8B-B14F-4D97-AF65-F5344CB8AC3E}">
        <p14:creationId xmlns:p14="http://schemas.microsoft.com/office/powerpoint/2010/main" val="6765789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rectangular object with black text&#10;&#10;AI-generated content may be incorrect.">
            <a:extLst>
              <a:ext uri="{FF2B5EF4-FFF2-40B4-BE49-F238E27FC236}">
                <a16:creationId xmlns:a16="http://schemas.microsoft.com/office/drawing/2014/main" id="{63DC5F2E-C95C-5222-BBE5-BB536C8D2E1E}"/>
              </a:ext>
            </a:extLst>
          </p:cNvPr>
          <p:cNvPicPr>
            <a:picLocks noChangeAspect="1"/>
          </p:cNvPicPr>
          <p:nvPr/>
        </p:nvPicPr>
        <p:blipFill>
          <a:blip r:embed="rId2"/>
          <a:stretch>
            <a:fillRect/>
          </a:stretch>
        </p:blipFill>
        <p:spPr>
          <a:xfrm>
            <a:off x="457200" y="390375"/>
            <a:ext cx="11277600" cy="6134760"/>
          </a:xfrm>
          <a:prstGeom prst="rect">
            <a:avLst/>
          </a:prstGeom>
        </p:spPr>
      </p:pic>
    </p:spTree>
    <p:extLst>
      <p:ext uri="{BB962C8B-B14F-4D97-AF65-F5344CB8AC3E}">
        <p14:creationId xmlns:p14="http://schemas.microsoft.com/office/powerpoint/2010/main" val="24558223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6EBB75C-2785-E78C-68D5-3C690A244FE9}"/>
              </a:ext>
            </a:extLst>
          </p:cNvPr>
          <p:cNvPicPr>
            <a:picLocks noChangeAspect="1"/>
          </p:cNvPicPr>
          <p:nvPr/>
        </p:nvPicPr>
        <p:blipFill>
          <a:blip r:embed="rId2"/>
          <a:stretch>
            <a:fillRect/>
          </a:stretch>
        </p:blipFill>
        <p:spPr>
          <a:xfrm>
            <a:off x="457200" y="667131"/>
            <a:ext cx="11277600" cy="5640153"/>
          </a:xfrm>
          <a:prstGeom prst="rect">
            <a:avLst/>
          </a:prstGeom>
        </p:spPr>
      </p:pic>
    </p:spTree>
    <p:extLst>
      <p:ext uri="{BB962C8B-B14F-4D97-AF65-F5344CB8AC3E}">
        <p14:creationId xmlns:p14="http://schemas.microsoft.com/office/powerpoint/2010/main" val="9079218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A28C1E1-5E59-1B5B-BE6D-1451BA370605}"/>
              </a:ext>
            </a:extLst>
          </p:cNvPr>
          <p:cNvPicPr>
            <a:picLocks noChangeAspect="1"/>
          </p:cNvPicPr>
          <p:nvPr/>
        </p:nvPicPr>
        <p:blipFill>
          <a:blip r:embed="rId2"/>
          <a:stretch>
            <a:fillRect/>
          </a:stretch>
        </p:blipFill>
        <p:spPr>
          <a:xfrm>
            <a:off x="542542" y="323636"/>
            <a:ext cx="11106150" cy="6210300"/>
          </a:xfrm>
          <a:prstGeom prst="rect">
            <a:avLst/>
          </a:prstGeom>
        </p:spPr>
      </p:pic>
    </p:spTree>
    <p:extLst>
      <p:ext uri="{BB962C8B-B14F-4D97-AF65-F5344CB8AC3E}">
        <p14:creationId xmlns:p14="http://schemas.microsoft.com/office/powerpoint/2010/main" val="20587760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10DF6DB-822D-11B5-A787-2ED7FB02C272}"/>
              </a:ext>
            </a:extLst>
          </p:cNvPr>
          <p:cNvPicPr>
            <a:picLocks noChangeAspect="1"/>
          </p:cNvPicPr>
          <p:nvPr/>
        </p:nvPicPr>
        <p:blipFill>
          <a:blip r:embed="rId2"/>
          <a:stretch>
            <a:fillRect/>
          </a:stretch>
        </p:blipFill>
        <p:spPr>
          <a:xfrm>
            <a:off x="518698" y="152400"/>
            <a:ext cx="11105835" cy="6577584"/>
          </a:xfrm>
          <a:prstGeom prst="rect">
            <a:avLst/>
          </a:prstGeom>
        </p:spPr>
      </p:pic>
    </p:spTree>
    <p:extLst>
      <p:ext uri="{BB962C8B-B14F-4D97-AF65-F5344CB8AC3E}">
        <p14:creationId xmlns:p14="http://schemas.microsoft.com/office/powerpoint/2010/main" val="33201628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53C65C7-52AD-4AFB-9A90-3343730DA2F3}"/>
              </a:ext>
            </a:extLst>
          </p:cNvPr>
          <p:cNvPicPr>
            <a:picLocks noChangeAspect="1"/>
          </p:cNvPicPr>
          <p:nvPr/>
        </p:nvPicPr>
        <p:blipFill>
          <a:blip r:embed="rId2"/>
          <a:stretch>
            <a:fillRect/>
          </a:stretch>
        </p:blipFill>
        <p:spPr>
          <a:xfrm>
            <a:off x="273774" y="457200"/>
            <a:ext cx="11713243" cy="5943600"/>
          </a:xfrm>
          <a:prstGeom prst="rect">
            <a:avLst/>
          </a:prstGeom>
        </p:spPr>
      </p:pic>
    </p:spTree>
    <p:extLst>
      <p:ext uri="{BB962C8B-B14F-4D97-AF65-F5344CB8AC3E}">
        <p14:creationId xmlns:p14="http://schemas.microsoft.com/office/powerpoint/2010/main" val="16292537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70EBA10-A80D-1C91-9D70-14234B473A18}"/>
              </a:ext>
            </a:extLst>
          </p:cNvPr>
          <p:cNvPicPr>
            <a:picLocks noChangeAspect="1"/>
          </p:cNvPicPr>
          <p:nvPr/>
        </p:nvPicPr>
        <p:blipFill>
          <a:blip r:embed="rId2"/>
          <a:stretch>
            <a:fillRect/>
          </a:stretch>
        </p:blipFill>
        <p:spPr>
          <a:xfrm>
            <a:off x="206157" y="215393"/>
            <a:ext cx="11857917" cy="6493932"/>
          </a:xfrm>
          <a:prstGeom prst="rect">
            <a:avLst/>
          </a:prstGeom>
        </p:spPr>
      </p:pic>
    </p:spTree>
    <p:extLst>
      <p:ext uri="{BB962C8B-B14F-4D97-AF65-F5344CB8AC3E}">
        <p14:creationId xmlns:p14="http://schemas.microsoft.com/office/powerpoint/2010/main" val="13064115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5F45AD3-5C3B-F240-4A86-C9E8386DCC71}"/>
              </a:ext>
            </a:extLst>
          </p:cNvPr>
          <p:cNvPicPr>
            <a:picLocks noChangeAspect="1"/>
          </p:cNvPicPr>
          <p:nvPr/>
        </p:nvPicPr>
        <p:blipFill>
          <a:blip r:embed="rId2"/>
          <a:stretch>
            <a:fillRect/>
          </a:stretch>
        </p:blipFill>
        <p:spPr>
          <a:xfrm>
            <a:off x="83139" y="327523"/>
            <a:ext cx="11679978" cy="6552141"/>
          </a:xfrm>
          <a:prstGeom prst="rect">
            <a:avLst/>
          </a:prstGeom>
        </p:spPr>
      </p:pic>
    </p:spTree>
    <p:extLst>
      <p:ext uri="{BB962C8B-B14F-4D97-AF65-F5344CB8AC3E}">
        <p14:creationId xmlns:p14="http://schemas.microsoft.com/office/powerpoint/2010/main" val="7510523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0E47935-24C4-9052-17C8-26D00159173D}"/>
              </a:ext>
            </a:extLst>
          </p:cNvPr>
          <p:cNvPicPr>
            <a:picLocks noChangeAspect="1"/>
          </p:cNvPicPr>
          <p:nvPr/>
        </p:nvPicPr>
        <p:blipFill>
          <a:blip r:embed="rId2"/>
          <a:stretch>
            <a:fillRect/>
          </a:stretch>
        </p:blipFill>
        <p:spPr>
          <a:xfrm>
            <a:off x="85342" y="22288"/>
            <a:ext cx="12007761" cy="5426012"/>
          </a:xfrm>
          <a:prstGeom prst="rect">
            <a:avLst/>
          </a:prstGeom>
        </p:spPr>
      </p:pic>
      <p:pic>
        <p:nvPicPr>
          <p:cNvPr id="5" name="Picture 4">
            <a:extLst>
              <a:ext uri="{FF2B5EF4-FFF2-40B4-BE49-F238E27FC236}">
                <a16:creationId xmlns:a16="http://schemas.microsoft.com/office/drawing/2014/main" id="{DED3E8B1-3651-091F-DE1C-3B2808A30415}"/>
              </a:ext>
            </a:extLst>
          </p:cNvPr>
          <p:cNvPicPr>
            <a:picLocks noChangeAspect="1"/>
          </p:cNvPicPr>
          <p:nvPr/>
        </p:nvPicPr>
        <p:blipFill>
          <a:blip r:embed="rId3"/>
          <a:stretch>
            <a:fillRect/>
          </a:stretch>
        </p:blipFill>
        <p:spPr>
          <a:xfrm>
            <a:off x="85342" y="5524500"/>
            <a:ext cx="12020550" cy="1333072"/>
          </a:xfrm>
          <a:prstGeom prst="rect">
            <a:avLst/>
          </a:prstGeom>
        </p:spPr>
      </p:pic>
    </p:spTree>
    <p:extLst>
      <p:ext uri="{BB962C8B-B14F-4D97-AF65-F5344CB8AC3E}">
        <p14:creationId xmlns:p14="http://schemas.microsoft.com/office/powerpoint/2010/main" val="24193687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C072CDD-39A3-9622-09EF-EECD158E9A47}"/>
              </a:ext>
            </a:extLst>
          </p:cNvPr>
          <p:cNvPicPr>
            <a:picLocks noChangeAspect="1"/>
          </p:cNvPicPr>
          <p:nvPr/>
        </p:nvPicPr>
        <p:blipFill>
          <a:blip r:embed="rId2"/>
          <a:stretch>
            <a:fillRect/>
          </a:stretch>
        </p:blipFill>
        <p:spPr>
          <a:xfrm>
            <a:off x="224247" y="182034"/>
            <a:ext cx="11775255" cy="6541557"/>
          </a:xfrm>
          <a:prstGeom prst="rect">
            <a:avLst/>
          </a:prstGeom>
        </p:spPr>
      </p:pic>
    </p:spTree>
    <p:extLst>
      <p:ext uri="{BB962C8B-B14F-4D97-AF65-F5344CB8AC3E}">
        <p14:creationId xmlns:p14="http://schemas.microsoft.com/office/powerpoint/2010/main" val="6965832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688EC39-1901-2C2A-8603-4A7124B460DE}"/>
              </a:ext>
            </a:extLst>
          </p:cNvPr>
          <p:cNvPicPr>
            <a:picLocks noChangeAspect="1"/>
          </p:cNvPicPr>
          <p:nvPr/>
        </p:nvPicPr>
        <p:blipFill>
          <a:blip r:embed="rId2"/>
          <a:stretch>
            <a:fillRect/>
          </a:stretch>
        </p:blipFill>
        <p:spPr>
          <a:xfrm>
            <a:off x="393316" y="86440"/>
            <a:ext cx="11605683" cy="4841159"/>
          </a:xfrm>
          <a:prstGeom prst="rect">
            <a:avLst/>
          </a:prstGeom>
        </p:spPr>
      </p:pic>
      <p:pic>
        <p:nvPicPr>
          <p:cNvPr id="5" name="Picture 4">
            <a:extLst>
              <a:ext uri="{FF2B5EF4-FFF2-40B4-BE49-F238E27FC236}">
                <a16:creationId xmlns:a16="http://schemas.microsoft.com/office/drawing/2014/main" id="{8400A419-8BC8-0EBB-4734-5505C9901D13}"/>
              </a:ext>
            </a:extLst>
          </p:cNvPr>
          <p:cNvPicPr>
            <a:picLocks noChangeAspect="1"/>
          </p:cNvPicPr>
          <p:nvPr/>
        </p:nvPicPr>
        <p:blipFill>
          <a:blip r:embed="rId3"/>
          <a:stretch>
            <a:fillRect/>
          </a:stretch>
        </p:blipFill>
        <p:spPr>
          <a:xfrm>
            <a:off x="369505" y="4927600"/>
            <a:ext cx="11631996" cy="1877210"/>
          </a:xfrm>
          <a:prstGeom prst="rect">
            <a:avLst/>
          </a:prstGeom>
        </p:spPr>
      </p:pic>
    </p:spTree>
    <p:extLst>
      <p:ext uri="{BB962C8B-B14F-4D97-AF65-F5344CB8AC3E}">
        <p14:creationId xmlns:p14="http://schemas.microsoft.com/office/powerpoint/2010/main" val="40089552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8D56409-E361-EC26-0ECA-20B7A919F99B}"/>
              </a:ext>
            </a:extLst>
          </p:cNvPr>
          <p:cNvPicPr>
            <a:picLocks noChangeAspect="1"/>
          </p:cNvPicPr>
          <p:nvPr/>
        </p:nvPicPr>
        <p:blipFill>
          <a:blip r:embed="rId2"/>
          <a:stretch>
            <a:fillRect/>
          </a:stretch>
        </p:blipFill>
        <p:spPr>
          <a:xfrm>
            <a:off x="261409" y="204047"/>
            <a:ext cx="11711516" cy="6460488"/>
          </a:xfrm>
          <a:prstGeom prst="rect">
            <a:avLst/>
          </a:prstGeom>
        </p:spPr>
      </p:pic>
    </p:spTree>
    <p:extLst>
      <p:ext uri="{BB962C8B-B14F-4D97-AF65-F5344CB8AC3E}">
        <p14:creationId xmlns:p14="http://schemas.microsoft.com/office/powerpoint/2010/main" val="28799486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graph&#10;&#10;AI-generated content may be incorrect.">
            <a:extLst>
              <a:ext uri="{FF2B5EF4-FFF2-40B4-BE49-F238E27FC236}">
                <a16:creationId xmlns:a16="http://schemas.microsoft.com/office/drawing/2014/main" id="{A67CBE7A-ECAC-DA2C-A71D-5F0434C08B46}"/>
              </a:ext>
            </a:extLst>
          </p:cNvPr>
          <p:cNvPicPr>
            <a:picLocks noChangeAspect="1"/>
          </p:cNvPicPr>
          <p:nvPr/>
        </p:nvPicPr>
        <p:blipFill>
          <a:blip r:embed="rId2"/>
          <a:stretch>
            <a:fillRect/>
          </a:stretch>
        </p:blipFill>
        <p:spPr>
          <a:xfrm>
            <a:off x="192617" y="300567"/>
            <a:ext cx="11875558" cy="6315074"/>
          </a:xfrm>
          <a:prstGeom prst="rect">
            <a:avLst/>
          </a:prstGeom>
        </p:spPr>
      </p:pic>
    </p:spTree>
    <p:extLst>
      <p:ext uri="{BB962C8B-B14F-4D97-AF65-F5344CB8AC3E}">
        <p14:creationId xmlns:p14="http://schemas.microsoft.com/office/powerpoint/2010/main" val="29459034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black text on a white background&#10;&#10;AI-generated content may be incorrect.">
            <a:extLst>
              <a:ext uri="{FF2B5EF4-FFF2-40B4-BE49-F238E27FC236}">
                <a16:creationId xmlns:a16="http://schemas.microsoft.com/office/drawing/2014/main" id="{BBFAB3DF-6C7E-B405-C5DA-BE3683E3022B}"/>
              </a:ext>
            </a:extLst>
          </p:cNvPr>
          <p:cNvPicPr>
            <a:picLocks noChangeAspect="1"/>
          </p:cNvPicPr>
          <p:nvPr/>
        </p:nvPicPr>
        <p:blipFill>
          <a:blip r:embed="rId2"/>
          <a:stretch>
            <a:fillRect/>
          </a:stretch>
        </p:blipFill>
        <p:spPr>
          <a:xfrm>
            <a:off x="457200" y="1313689"/>
            <a:ext cx="11277600" cy="3913630"/>
          </a:xfrm>
          <a:prstGeom prst="rect">
            <a:avLst/>
          </a:prstGeom>
        </p:spPr>
      </p:pic>
    </p:spTree>
    <p:extLst>
      <p:ext uri="{BB962C8B-B14F-4D97-AF65-F5344CB8AC3E}">
        <p14:creationId xmlns:p14="http://schemas.microsoft.com/office/powerpoint/2010/main" val="497327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text on a black background&#10;&#10;AI-generated content may be incorrect.">
            <a:extLst>
              <a:ext uri="{FF2B5EF4-FFF2-40B4-BE49-F238E27FC236}">
                <a16:creationId xmlns:a16="http://schemas.microsoft.com/office/drawing/2014/main" id="{21199CC2-DF58-B2ED-F5B6-EAC057D1DDC2}"/>
              </a:ext>
            </a:extLst>
          </p:cNvPr>
          <p:cNvPicPr>
            <a:picLocks noChangeAspect="1"/>
          </p:cNvPicPr>
          <p:nvPr/>
        </p:nvPicPr>
        <p:blipFill>
          <a:blip r:embed="rId2"/>
          <a:stretch>
            <a:fillRect/>
          </a:stretch>
        </p:blipFill>
        <p:spPr>
          <a:xfrm>
            <a:off x="457200" y="272712"/>
            <a:ext cx="11277600" cy="6312575"/>
          </a:xfrm>
          <a:prstGeom prst="rect">
            <a:avLst/>
          </a:prstGeom>
        </p:spPr>
      </p:pic>
    </p:spTree>
    <p:extLst>
      <p:ext uri="{BB962C8B-B14F-4D97-AF65-F5344CB8AC3E}">
        <p14:creationId xmlns:p14="http://schemas.microsoft.com/office/powerpoint/2010/main" val="19960074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949A144C-3CC8-EDA5-CD25-638250A9DAF1}"/>
              </a:ext>
            </a:extLst>
          </p:cNvPr>
          <p:cNvPicPr>
            <a:picLocks noChangeAspect="1"/>
          </p:cNvPicPr>
          <p:nvPr/>
        </p:nvPicPr>
        <p:blipFill>
          <a:blip r:embed="rId2"/>
          <a:stretch>
            <a:fillRect/>
          </a:stretch>
        </p:blipFill>
        <p:spPr>
          <a:xfrm>
            <a:off x="234716" y="203200"/>
            <a:ext cx="11722568" cy="6462183"/>
          </a:xfrm>
          <a:prstGeom prst="rect">
            <a:avLst/>
          </a:prstGeom>
        </p:spPr>
      </p:pic>
    </p:spTree>
    <p:extLst>
      <p:ext uri="{BB962C8B-B14F-4D97-AF65-F5344CB8AC3E}">
        <p14:creationId xmlns:p14="http://schemas.microsoft.com/office/powerpoint/2010/main" val="22777031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table with numbers and symbols&#10;&#10;AI-generated content may be incorrect.">
            <a:extLst>
              <a:ext uri="{FF2B5EF4-FFF2-40B4-BE49-F238E27FC236}">
                <a16:creationId xmlns:a16="http://schemas.microsoft.com/office/drawing/2014/main" id="{DDEA56FF-CFEF-EB49-CFCD-A40DA832615D}"/>
              </a:ext>
            </a:extLst>
          </p:cNvPr>
          <p:cNvPicPr>
            <a:picLocks noChangeAspect="1"/>
          </p:cNvPicPr>
          <p:nvPr/>
        </p:nvPicPr>
        <p:blipFill>
          <a:blip r:embed="rId2"/>
          <a:stretch>
            <a:fillRect/>
          </a:stretch>
        </p:blipFill>
        <p:spPr>
          <a:xfrm>
            <a:off x="179993" y="150284"/>
            <a:ext cx="11794973" cy="6615641"/>
          </a:xfrm>
          <a:prstGeom prst="rect">
            <a:avLst/>
          </a:prstGeom>
        </p:spPr>
      </p:pic>
    </p:spTree>
    <p:extLst>
      <p:ext uri="{BB962C8B-B14F-4D97-AF65-F5344CB8AC3E}">
        <p14:creationId xmlns:p14="http://schemas.microsoft.com/office/powerpoint/2010/main" val="29714018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BDE81AF6-4E4C-0825-C6D0-3B27F4986672}"/>
              </a:ext>
            </a:extLst>
          </p:cNvPr>
          <p:cNvPicPr>
            <a:picLocks noChangeAspect="1"/>
          </p:cNvPicPr>
          <p:nvPr/>
        </p:nvPicPr>
        <p:blipFill>
          <a:blip r:embed="rId2"/>
          <a:stretch>
            <a:fillRect/>
          </a:stretch>
        </p:blipFill>
        <p:spPr>
          <a:xfrm>
            <a:off x="233695" y="320616"/>
            <a:ext cx="11756360" cy="6288656"/>
          </a:xfrm>
          <a:prstGeom prst="rect">
            <a:avLst/>
          </a:prstGeom>
        </p:spPr>
      </p:pic>
    </p:spTree>
    <p:extLst>
      <p:ext uri="{BB962C8B-B14F-4D97-AF65-F5344CB8AC3E}">
        <p14:creationId xmlns:p14="http://schemas.microsoft.com/office/powerpoint/2010/main" val="6846473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0294C63-04A5-26E7-506E-4428CF6B043A}"/>
              </a:ext>
            </a:extLst>
          </p:cNvPr>
          <p:cNvPicPr>
            <a:picLocks noChangeAspect="1"/>
          </p:cNvPicPr>
          <p:nvPr/>
        </p:nvPicPr>
        <p:blipFill>
          <a:blip r:embed="rId2"/>
          <a:stretch>
            <a:fillRect/>
          </a:stretch>
        </p:blipFill>
        <p:spPr>
          <a:xfrm>
            <a:off x="335253" y="160867"/>
            <a:ext cx="11648494" cy="6573308"/>
          </a:xfrm>
          <a:prstGeom prst="rect">
            <a:avLst/>
          </a:prstGeom>
        </p:spPr>
      </p:pic>
    </p:spTree>
    <p:extLst>
      <p:ext uri="{BB962C8B-B14F-4D97-AF65-F5344CB8AC3E}">
        <p14:creationId xmlns:p14="http://schemas.microsoft.com/office/powerpoint/2010/main" val="40553558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text on a white background&#10;&#10;AI-generated content may be incorrect.">
            <a:extLst>
              <a:ext uri="{FF2B5EF4-FFF2-40B4-BE49-F238E27FC236}">
                <a16:creationId xmlns:a16="http://schemas.microsoft.com/office/drawing/2014/main" id="{80F5D6AA-94CF-9D4B-3849-B0D98376BBB6}"/>
              </a:ext>
            </a:extLst>
          </p:cNvPr>
          <p:cNvPicPr>
            <a:picLocks noChangeAspect="1"/>
          </p:cNvPicPr>
          <p:nvPr/>
        </p:nvPicPr>
        <p:blipFill>
          <a:blip r:embed="rId2"/>
          <a:stretch>
            <a:fillRect/>
          </a:stretch>
        </p:blipFill>
        <p:spPr>
          <a:xfrm>
            <a:off x="457200" y="242776"/>
            <a:ext cx="11277600" cy="4338051"/>
          </a:xfrm>
          <a:prstGeom prst="rect">
            <a:avLst/>
          </a:prstGeom>
        </p:spPr>
      </p:pic>
      <p:pic>
        <p:nvPicPr>
          <p:cNvPr id="3" name="Picture 2" descr="A white and black text on a white background&#10;&#10;AI-generated content may be incorrect.">
            <a:extLst>
              <a:ext uri="{FF2B5EF4-FFF2-40B4-BE49-F238E27FC236}">
                <a16:creationId xmlns:a16="http://schemas.microsoft.com/office/drawing/2014/main" id="{755117E5-CCB7-7FE6-375A-B77CD075E8F9}"/>
              </a:ext>
            </a:extLst>
          </p:cNvPr>
          <p:cNvPicPr>
            <a:picLocks noChangeAspect="1"/>
          </p:cNvPicPr>
          <p:nvPr/>
        </p:nvPicPr>
        <p:blipFill>
          <a:blip r:embed="rId3"/>
          <a:stretch>
            <a:fillRect/>
          </a:stretch>
        </p:blipFill>
        <p:spPr>
          <a:xfrm>
            <a:off x="462232" y="4604349"/>
            <a:ext cx="11267535" cy="2250057"/>
          </a:xfrm>
          <a:prstGeom prst="rect">
            <a:avLst/>
          </a:prstGeom>
        </p:spPr>
      </p:pic>
    </p:spTree>
    <p:extLst>
      <p:ext uri="{BB962C8B-B14F-4D97-AF65-F5344CB8AC3E}">
        <p14:creationId xmlns:p14="http://schemas.microsoft.com/office/powerpoint/2010/main" val="327323416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09E31A4-44D2-6A0B-28D7-26268E47A84F}"/>
              </a:ext>
            </a:extLst>
          </p:cNvPr>
          <p:cNvPicPr>
            <a:picLocks noChangeAspect="1"/>
          </p:cNvPicPr>
          <p:nvPr/>
        </p:nvPicPr>
        <p:blipFill>
          <a:blip r:embed="rId2"/>
          <a:stretch>
            <a:fillRect/>
          </a:stretch>
        </p:blipFill>
        <p:spPr>
          <a:xfrm>
            <a:off x="301996" y="160867"/>
            <a:ext cx="11704425" cy="6605058"/>
          </a:xfrm>
          <a:prstGeom prst="rect">
            <a:avLst/>
          </a:prstGeom>
        </p:spPr>
      </p:pic>
    </p:spTree>
    <p:extLst>
      <p:ext uri="{BB962C8B-B14F-4D97-AF65-F5344CB8AC3E}">
        <p14:creationId xmlns:p14="http://schemas.microsoft.com/office/powerpoint/2010/main" val="112029963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text with black text&#10;&#10;AI-generated content may be incorrect.">
            <a:extLst>
              <a:ext uri="{FF2B5EF4-FFF2-40B4-BE49-F238E27FC236}">
                <a16:creationId xmlns:a16="http://schemas.microsoft.com/office/drawing/2014/main" id="{893BC409-7EDA-C3CA-90BC-3CB41C3E9131}"/>
              </a:ext>
            </a:extLst>
          </p:cNvPr>
          <p:cNvPicPr>
            <a:picLocks noChangeAspect="1"/>
          </p:cNvPicPr>
          <p:nvPr/>
        </p:nvPicPr>
        <p:blipFill>
          <a:blip r:embed="rId2"/>
          <a:stretch>
            <a:fillRect/>
          </a:stretch>
        </p:blipFill>
        <p:spPr>
          <a:xfrm>
            <a:off x="457200" y="185828"/>
            <a:ext cx="11277600" cy="4229098"/>
          </a:xfrm>
          <a:prstGeom prst="rect">
            <a:avLst/>
          </a:prstGeom>
        </p:spPr>
      </p:pic>
      <p:pic>
        <p:nvPicPr>
          <p:cNvPr id="3" name="Picture 2">
            <a:extLst>
              <a:ext uri="{FF2B5EF4-FFF2-40B4-BE49-F238E27FC236}">
                <a16:creationId xmlns:a16="http://schemas.microsoft.com/office/drawing/2014/main" id="{AE8C2981-2AB5-B9C8-DE34-F56D8A1EFC17}"/>
              </a:ext>
            </a:extLst>
          </p:cNvPr>
          <p:cNvPicPr>
            <a:picLocks noChangeAspect="1"/>
          </p:cNvPicPr>
          <p:nvPr/>
        </p:nvPicPr>
        <p:blipFill>
          <a:blip r:embed="rId3"/>
          <a:stretch>
            <a:fillRect/>
          </a:stretch>
        </p:blipFill>
        <p:spPr>
          <a:xfrm>
            <a:off x="462414" y="4438380"/>
            <a:ext cx="11267175" cy="2265694"/>
          </a:xfrm>
          <a:prstGeom prst="rect">
            <a:avLst/>
          </a:prstGeom>
        </p:spPr>
      </p:pic>
    </p:spTree>
    <p:extLst>
      <p:ext uri="{BB962C8B-B14F-4D97-AF65-F5344CB8AC3E}">
        <p14:creationId xmlns:p14="http://schemas.microsoft.com/office/powerpoint/2010/main" val="395258345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AA5B0114-9D07-63B1-0653-B5E4FF1B7F7F}"/>
              </a:ext>
            </a:extLst>
          </p:cNvPr>
          <p:cNvPicPr>
            <a:picLocks noChangeAspect="1"/>
          </p:cNvPicPr>
          <p:nvPr/>
        </p:nvPicPr>
        <p:blipFill>
          <a:blip r:embed="rId2"/>
          <a:stretch>
            <a:fillRect/>
          </a:stretch>
        </p:blipFill>
        <p:spPr>
          <a:xfrm>
            <a:off x="214768" y="182034"/>
            <a:ext cx="11810090" cy="6525682"/>
          </a:xfrm>
          <a:prstGeom prst="rect">
            <a:avLst/>
          </a:prstGeom>
        </p:spPr>
      </p:pic>
    </p:spTree>
    <p:extLst>
      <p:ext uri="{BB962C8B-B14F-4D97-AF65-F5344CB8AC3E}">
        <p14:creationId xmlns:p14="http://schemas.microsoft.com/office/powerpoint/2010/main" val="26469350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background with black text&#10;&#10;AI-generated content may be incorrect.">
            <a:extLst>
              <a:ext uri="{FF2B5EF4-FFF2-40B4-BE49-F238E27FC236}">
                <a16:creationId xmlns:a16="http://schemas.microsoft.com/office/drawing/2014/main" id="{B6263B97-DC43-7EDE-D305-441159272DAE}"/>
              </a:ext>
            </a:extLst>
          </p:cNvPr>
          <p:cNvPicPr>
            <a:picLocks noChangeAspect="1"/>
          </p:cNvPicPr>
          <p:nvPr/>
        </p:nvPicPr>
        <p:blipFill>
          <a:blip r:embed="rId2"/>
          <a:stretch>
            <a:fillRect/>
          </a:stretch>
        </p:blipFill>
        <p:spPr>
          <a:xfrm>
            <a:off x="457200" y="244818"/>
            <a:ext cx="11277600" cy="3406627"/>
          </a:xfrm>
          <a:prstGeom prst="rect">
            <a:avLst/>
          </a:prstGeom>
        </p:spPr>
      </p:pic>
      <p:pic>
        <p:nvPicPr>
          <p:cNvPr id="3" name="Picture 2" descr="A white paper with black text and numbers&#10;&#10;AI-generated content may be incorrect.">
            <a:extLst>
              <a:ext uri="{FF2B5EF4-FFF2-40B4-BE49-F238E27FC236}">
                <a16:creationId xmlns:a16="http://schemas.microsoft.com/office/drawing/2014/main" id="{00E034DA-D320-3A5E-7C4F-2A17000F54E8}"/>
              </a:ext>
            </a:extLst>
          </p:cNvPr>
          <p:cNvPicPr>
            <a:picLocks noChangeAspect="1"/>
          </p:cNvPicPr>
          <p:nvPr/>
        </p:nvPicPr>
        <p:blipFill>
          <a:blip r:embed="rId3"/>
          <a:stretch>
            <a:fillRect/>
          </a:stretch>
        </p:blipFill>
        <p:spPr>
          <a:xfrm>
            <a:off x="454505" y="3667664"/>
            <a:ext cx="11275802" cy="2829464"/>
          </a:xfrm>
          <a:prstGeom prst="rect">
            <a:avLst/>
          </a:prstGeom>
        </p:spPr>
      </p:pic>
    </p:spTree>
    <p:extLst>
      <p:ext uri="{BB962C8B-B14F-4D97-AF65-F5344CB8AC3E}">
        <p14:creationId xmlns:p14="http://schemas.microsoft.com/office/powerpoint/2010/main" val="82854388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math equation&#10;&#10;AI-generated content may be incorrect.">
            <a:extLst>
              <a:ext uri="{FF2B5EF4-FFF2-40B4-BE49-F238E27FC236}">
                <a16:creationId xmlns:a16="http://schemas.microsoft.com/office/drawing/2014/main" id="{7FC55EF5-1534-16B0-3F06-8F77CCC8245C}"/>
              </a:ext>
            </a:extLst>
          </p:cNvPr>
          <p:cNvPicPr>
            <a:picLocks noChangeAspect="1"/>
          </p:cNvPicPr>
          <p:nvPr/>
        </p:nvPicPr>
        <p:blipFill>
          <a:blip r:embed="rId2"/>
          <a:stretch>
            <a:fillRect/>
          </a:stretch>
        </p:blipFill>
        <p:spPr>
          <a:xfrm>
            <a:off x="705951" y="4313"/>
            <a:ext cx="10758531" cy="5756694"/>
          </a:xfrm>
          <a:prstGeom prst="rect">
            <a:avLst/>
          </a:prstGeom>
        </p:spPr>
      </p:pic>
      <p:pic>
        <p:nvPicPr>
          <p:cNvPr id="3" name="Picture 2" descr="A math problem with numbers and lines&#10;&#10;AI-generated content may be incorrect.">
            <a:extLst>
              <a:ext uri="{FF2B5EF4-FFF2-40B4-BE49-F238E27FC236}">
                <a16:creationId xmlns:a16="http://schemas.microsoft.com/office/drawing/2014/main" id="{C226E4E0-BA9D-2589-9E3E-77B920A534A9}"/>
              </a:ext>
            </a:extLst>
          </p:cNvPr>
          <p:cNvPicPr>
            <a:picLocks noChangeAspect="1"/>
          </p:cNvPicPr>
          <p:nvPr/>
        </p:nvPicPr>
        <p:blipFill>
          <a:blip r:embed="rId3"/>
          <a:stretch>
            <a:fillRect/>
          </a:stretch>
        </p:blipFill>
        <p:spPr>
          <a:xfrm>
            <a:off x="700088" y="5764153"/>
            <a:ext cx="10791825" cy="1095016"/>
          </a:xfrm>
          <a:prstGeom prst="rect">
            <a:avLst/>
          </a:prstGeom>
        </p:spPr>
      </p:pic>
    </p:spTree>
    <p:extLst>
      <p:ext uri="{BB962C8B-B14F-4D97-AF65-F5344CB8AC3E}">
        <p14:creationId xmlns:p14="http://schemas.microsoft.com/office/powerpoint/2010/main" val="29522020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paper with black text&#10;&#10;AI-generated content may be incorrect.">
            <a:extLst>
              <a:ext uri="{FF2B5EF4-FFF2-40B4-BE49-F238E27FC236}">
                <a16:creationId xmlns:a16="http://schemas.microsoft.com/office/drawing/2014/main" id="{50D08646-5DEC-9E2F-B44C-872DEC51ABB1}"/>
              </a:ext>
            </a:extLst>
          </p:cNvPr>
          <p:cNvPicPr>
            <a:picLocks noChangeAspect="1"/>
          </p:cNvPicPr>
          <p:nvPr/>
        </p:nvPicPr>
        <p:blipFill>
          <a:blip r:embed="rId2"/>
          <a:stretch>
            <a:fillRect/>
          </a:stretch>
        </p:blipFill>
        <p:spPr>
          <a:xfrm>
            <a:off x="333375" y="160867"/>
            <a:ext cx="11631082" cy="6562724"/>
          </a:xfrm>
          <a:prstGeom prst="rect">
            <a:avLst/>
          </a:prstGeom>
        </p:spPr>
      </p:pic>
    </p:spTree>
    <p:extLst>
      <p:ext uri="{BB962C8B-B14F-4D97-AF65-F5344CB8AC3E}">
        <p14:creationId xmlns:p14="http://schemas.microsoft.com/office/powerpoint/2010/main" val="401165955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white text with black text&#10;&#10;AI-generated content may be incorrect.">
            <a:extLst>
              <a:ext uri="{FF2B5EF4-FFF2-40B4-BE49-F238E27FC236}">
                <a16:creationId xmlns:a16="http://schemas.microsoft.com/office/drawing/2014/main" id="{179B4BFA-17A0-A956-BD94-56B8A793F309}"/>
              </a:ext>
            </a:extLst>
          </p:cNvPr>
          <p:cNvPicPr>
            <a:picLocks noChangeAspect="1"/>
          </p:cNvPicPr>
          <p:nvPr/>
        </p:nvPicPr>
        <p:blipFill>
          <a:blip r:embed="rId2"/>
          <a:stretch>
            <a:fillRect/>
          </a:stretch>
        </p:blipFill>
        <p:spPr>
          <a:xfrm>
            <a:off x="457200" y="823377"/>
            <a:ext cx="11349486" cy="4672094"/>
          </a:xfrm>
          <a:prstGeom prst="rect">
            <a:avLst/>
          </a:prstGeom>
        </p:spPr>
      </p:pic>
      <p:pic>
        <p:nvPicPr>
          <p:cNvPr id="3" name="Picture 2" descr="A black text on a white background&#10;&#10;AI-generated content may be incorrect.">
            <a:extLst>
              <a:ext uri="{FF2B5EF4-FFF2-40B4-BE49-F238E27FC236}">
                <a16:creationId xmlns:a16="http://schemas.microsoft.com/office/drawing/2014/main" id="{CF210EC4-6B85-6438-9B57-93C7E0F50A74}"/>
              </a:ext>
            </a:extLst>
          </p:cNvPr>
          <p:cNvPicPr>
            <a:picLocks noChangeAspect="1"/>
          </p:cNvPicPr>
          <p:nvPr/>
        </p:nvPicPr>
        <p:blipFill>
          <a:blip r:embed="rId3"/>
          <a:stretch>
            <a:fillRect/>
          </a:stretch>
        </p:blipFill>
        <p:spPr>
          <a:xfrm>
            <a:off x="457380" y="5497363"/>
            <a:ext cx="11334750" cy="895350"/>
          </a:xfrm>
          <a:prstGeom prst="rect">
            <a:avLst/>
          </a:prstGeom>
        </p:spPr>
      </p:pic>
    </p:spTree>
    <p:extLst>
      <p:ext uri="{BB962C8B-B14F-4D97-AF65-F5344CB8AC3E}">
        <p14:creationId xmlns:p14="http://schemas.microsoft.com/office/powerpoint/2010/main" val="41227678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15F7C17-41F6-5302-DB2B-6F244FB28096}"/>
              </a:ext>
            </a:extLst>
          </p:cNvPr>
          <p:cNvPicPr>
            <a:picLocks noChangeAspect="1"/>
          </p:cNvPicPr>
          <p:nvPr/>
        </p:nvPicPr>
        <p:blipFill>
          <a:blip r:embed="rId2"/>
          <a:stretch>
            <a:fillRect/>
          </a:stretch>
        </p:blipFill>
        <p:spPr>
          <a:xfrm>
            <a:off x="350892" y="171450"/>
            <a:ext cx="11527256" cy="6562725"/>
          </a:xfrm>
          <a:prstGeom prst="rect">
            <a:avLst/>
          </a:prstGeom>
        </p:spPr>
      </p:pic>
    </p:spTree>
    <p:extLst>
      <p:ext uri="{BB962C8B-B14F-4D97-AF65-F5344CB8AC3E}">
        <p14:creationId xmlns:p14="http://schemas.microsoft.com/office/powerpoint/2010/main" val="13750368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graph&#10;&#10;AI-generated content may be incorrect.">
            <a:extLst>
              <a:ext uri="{FF2B5EF4-FFF2-40B4-BE49-F238E27FC236}">
                <a16:creationId xmlns:a16="http://schemas.microsoft.com/office/drawing/2014/main" id="{461A2BB6-240F-1BD3-29E3-4FF34CA27F1E}"/>
              </a:ext>
            </a:extLst>
          </p:cNvPr>
          <p:cNvPicPr>
            <a:picLocks noChangeAspect="1"/>
          </p:cNvPicPr>
          <p:nvPr/>
        </p:nvPicPr>
        <p:blipFill>
          <a:blip r:embed="rId2"/>
          <a:stretch>
            <a:fillRect/>
          </a:stretch>
        </p:blipFill>
        <p:spPr>
          <a:xfrm>
            <a:off x="192617" y="170477"/>
            <a:ext cx="11864974" cy="6554088"/>
          </a:xfrm>
          <a:prstGeom prst="rect">
            <a:avLst/>
          </a:prstGeom>
        </p:spPr>
      </p:pic>
    </p:spTree>
    <p:extLst>
      <p:ext uri="{BB962C8B-B14F-4D97-AF65-F5344CB8AC3E}">
        <p14:creationId xmlns:p14="http://schemas.microsoft.com/office/powerpoint/2010/main" val="23449099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Words>
  <Application>Microsoft Office PowerPoint</Application>
  <PresentationFormat>Widescreen</PresentationFormat>
  <Paragraphs>2</Paragraphs>
  <Slides>72</Slides>
  <Notes>0</Notes>
  <HiddenSlides>0</HiddenSlides>
  <MMClips>0</MMClips>
  <ScaleCrop>false</ScaleCrop>
  <HeadingPairs>
    <vt:vector size="4" baseType="variant">
      <vt:variant>
        <vt:lpstr>Theme</vt:lpstr>
      </vt:variant>
      <vt:variant>
        <vt:i4>1</vt:i4>
      </vt:variant>
      <vt:variant>
        <vt:lpstr>Slide Titles</vt:lpstr>
      </vt:variant>
      <vt:variant>
        <vt:i4>72</vt:i4>
      </vt:variant>
    </vt:vector>
  </HeadingPairs>
  <TitlesOfParts>
    <vt:vector size="73" baseType="lpstr">
      <vt:lpstr>Office Theme</vt:lpstr>
      <vt:lpstr>Lecture 7 &amp; 8</vt:lpstr>
      <vt:lpstr>PowerPoint Presentation</vt:lpstr>
      <vt:lpstr>Meaning of Capital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Moutushi Tanha</dc:creator>
  <cp:lastModifiedBy>Moutushi Tanha</cp:lastModifiedBy>
  <cp:revision>333</cp:revision>
  <dcterms:created xsi:type="dcterms:W3CDTF">2025-01-24T20:25:36Z</dcterms:created>
  <dcterms:modified xsi:type="dcterms:W3CDTF">2026-02-17T16:45:00Z</dcterms:modified>
</cp:coreProperties>
</file>