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handoutMasterIdLst>
    <p:handoutMasterId r:id="rId36"/>
  </p:handoutMasterIdLst>
  <p:sldIdLst>
    <p:sldId id="256" r:id="rId5"/>
    <p:sldId id="258" r:id="rId6"/>
    <p:sldId id="259" r:id="rId7"/>
    <p:sldId id="261" r:id="rId8"/>
    <p:sldId id="260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80" r:id="rId21"/>
    <p:sldId id="281" r:id="rId22"/>
    <p:sldId id="282" r:id="rId23"/>
    <p:sldId id="285" r:id="rId24"/>
    <p:sldId id="286" r:id="rId25"/>
    <p:sldId id="287" r:id="rId26"/>
    <p:sldId id="288" r:id="rId27"/>
    <p:sldId id="289" r:id="rId28"/>
    <p:sldId id="290" r:id="rId29"/>
    <p:sldId id="276" r:id="rId30"/>
    <p:sldId id="277" r:id="rId31"/>
    <p:sldId id="278" r:id="rId32"/>
    <p:sldId id="279" r:id="rId33"/>
    <p:sldId id="283" r:id="rId34"/>
    <p:sldId id="284" r:id="rId35"/>
  </p:sldIdLst>
  <p:sldSz cx="9144000" cy="6858000" type="screen4x3"/>
  <p:notesSz cx="6858000" cy="9144000"/>
  <p:embeddedFontLst>
    <p:embeddedFont>
      <p:font typeface="Cambria Math" panose="02040503050406030204" pitchFamily="18" charset="0"/>
      <p:regular r:id="rId37"/>
    </p:embeddedFont>
    <p:embeddedFont>
      <p:font typeface="Calibri" panose="020F0502020204030204" pitchFamily="34" charset="0"/>
      <p:regular r:id="rId38"/>
      <p:bold r:id="rId39"/>
      <p:italic r:id="rId40"/>
      <p:boldItalic r:id="rId4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297" autoAdjust="0"/>
    <p:restoredTop sz="94660"/>
  </p:normalViewPr>
  <p:slideViewPr>
    <p:cSldViewPr>
      <p:cViewPr varScale="1">
        <p:scale>
          <a:sx n="55" d="100"/>
          <a:sy n="55" d="100"/>
        </p:scale>
        <p:origin x="709" y="3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font" Target="fonts/font3.fntdata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font" Target="fonts/font2.fntdata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font" Target="fonts/font5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font" Target="fonts/font1.fntdata"/><Relationship Id="rId40" Type="http://schemas.openxmlformats.org/officeDocument/2006/relationships/font" Target="fonts/font4.fntdata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sc-sm2\Downloads\Pole%20location%20waveforms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scatterChart>
        <c:scatterStyle val="smoothMarker"/>
        <c:varyColors val="0"/>
        <c:ser>
          <c:idx val="0"/>
          <c:order val="0"/>
          <c:tx>
            <c:strRef>
              <c:f>Sheet1!$B$7</c:f>
              <c:strCache>
                <c:ptCount val="1"/>
                <c:pt idx="0">
                  <c:v>EXP</c:v>
                </c:pt>
              </c:strCache>
            </c:strRef>
          </c:tx>
          <c:spPr>
            <a:ln w="3175"/>
          </c:spPr>
          <c:marker>
            <c:symbol val="none"/>
          </c:marker>
          <c:xVal>
            <c:numRef>
              <c:f>Sheet1!$A$8:$A$370</c:f>
              <c:numCache>
                <c:formatCode>General</c:formatCode>
                <c:ptCount val="363"/>
                <c:pt idx="0">
                  <c:v>0</c:v>
                </c:pt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  <c:pt idx="7">
                  <c:v>3.5</c:v>
                </c:pt>
                <c:pt idx="8">
                  <c:v>4</c:v>
                </c:pt>
                <c:pt idx="9">
                  <c:v>4.5</c:v>
                </c:pt>
                <c:pt idx="10">
                  <c:v>5</c:v>
                </c:pt>
                <c:pt idx="11">
                  <c:v>5.5</c:v>
                </c:pt>
                <c:pt idx="12">
                  <c:v>6</c:v>
                </c:pt>
                <c:pt idx="13">
                  <c:v>6.5</c:v>
                </c:pt>
                <c:pt idx="14">
                  <c:v>7</c:v>
                </c:pt>
                <c:pt idx="15">
                  <c:v>7.5</c:v>
                </c:pt>
                <c:pt idx="16">
                  <c:v>8</c:v>
                </c:pt>
                <c:pt idx="17">
                  <c:v>8.5</c:v>
                </c:pt>
                <c:pt idx="18">
                  <c:v>9</c:v>
                </c:pt>
                <c:pt idx="19">
                  <c:v>9.5</c:v>
                </c:pt>
                <c:pt idx="20">
                  <c:v>10</c:v>
                </c:pt>
                <c:pt idx="21">
                  <c:v>10.5</c:v>
                </c:pt>
                <c:pt idx="22">
                  <c:v>11</c:v>
                </c:pt>
                <c:pt idx="23">
                  <c:v>11.5</c:v>
                </c:pt>
                <c:pt idx="24">
                  <c:v>12</c:v>
                </c:pt>
                <c:pt idx="25">
                  <c:v>12.5</c:v>
                </c:pt>
                <c:pt idx="26">
                  <c:v>13</c:v>
                </c:pt>
                <c:pt idx="27">
                  <c:v>13.5</c:v>
                </c:pt>
                <c:pt idx="28">
                  <c:v>14</c:v>
                </c:pt>
                <c:pt idx="29">
                  <c:v>14.5</c:v>
                </c:pt>
                <c:pt idx="30">
                  <c:v>15</c:v>
                </c:pt>
                <c:pt idx="31">
                  <c:v>15.5</c:v>
                </c:pt>
                <c:pt idx="32">
                  <c:v>16</c:v>
                </c:pt>
                <c:pt idx="33">
                  <c:v>16.5</c:v>
                </c:pt>
                <c:pt idx="34">
                  <c:v>17</c:v>
                </c:pt>
                <c:pt idx="35">
                  <c:v>17.5</c:v>
                </c:pt>
                <c:pt idx="36">
                  <c:v>18</c:v>
                </c:pt>
                <c:pt idx="37">
                  <c:v>18.5</c:v>
                </c:pt>
                <c:pt idx="38">
                  <c:v>19</c:v>
                </c:pt>
                <c:pt idx="39">
                  <c:v>19.5</c:v>
                </c:pt>
                <c:pt idx="40">
                  <c:v>20</c:v>
                </c:pt>
                <c:pt idx="41">
                  <c:v>20.5</c:v>
                </c:pt>
                <c:pt idx="42">
                  <c:v>21</c:v>
                </c:pt>
                <c:pt idx="43">
                  <c:v>21.5</c:v>
                </c:pt>
                <c:pt idx="44">
                  <c:v>22</c:v>
                </c:pt>
                <c:pt idx="45">
                  <c:v>22.5</c:v>
                </c:pt>
                <c:pt idx="46">
                  <c:v>23</c:v>
                </c:pt>
                <c:pt idx="47">
                  <c:v>23.5</c:v>
                </c:pt>
                <c:pt idx="48">
                  <c:v>24</c:v>
                </c:pt>
                <c:pt idx="49">
                  <c:v>24.5</c:v>
                </c:pt>
                <c:pt idx="50">
                  <c:v>25</c:v>
                </c:pt>
                <c:pt idx="51">
                  <c:v>25.5</c:v>
                </c:pt>
                <c:pt idx="52">
                  <c:v>26</c:v>
                </c:pt>
                <c:pt idx="53">
                  <c:v>26.5</c:v>
                </c:pt>
                <c:pt idx="54">
                  <c:v>27</c:v>
                </c:pt>
                <c:pt idx="55">
                  <c:v>27.5</c:v>
                </c:pt>
                <c:pt idx="56">
                  <c:v>28</c:v>
                </c:pt>
                <c:pt idx="57">
                  <c:v>28.5</c:v>
                </c:pt>
                <c:pt idx="58">
                  <c:v>29</c:v>
                </c:pt>
                <c:pt idx="59">
                  <c:v>29.5</c:v>
                </c:pt>
                <c:pt idx="60">
                  <c:v>30</c:v>
                </c:pt>
                <c:pt idx="61">
                  <c:v>30.5</c:v>
                </c:pt>
                <c:pt idx="62">
                  <c:v>31</c:v>
                </c:pt>
                <c:pt idx="63">
                  <c:v>31.5</c:v>
                </c:pt>
                <c:pt idx="64">
                  <c:v>32</c:v>
                </c:pt>
                <c:pt idx="65">
                  <c:v>32.5</c:v>
                </c:pt>
                <c:pt idx="66">
                  <c:v>33</c:v>
                </c:pt>
                <c:pt idx="67">
                  <c:v>33.5</c:v>
                </c:pt>
                <c:pt idx="68">
                  <c:v>34</c:v>
                </c:pt>
                <c:pt idx="69">
                  <c:v>34.5</c:v>
                </c:pt>
                <c:pt idx="70">
                  <c:v>35</c:v>
                </c:pt>
                <c:pt idx="71">
                  <c:v>35.5</c:v>
                </c:pt>
                <c:pt idx="72">
                  <c:v>36</c:v>
                </c:pt>
                <c:pt idx="73">
                  <c:v>36.5</c:v>
                </c:pt>
                <c:pt idx="74">
                  <c:v>37</c:v>
                </c:pt>
                <c:pt idx="75">
                  <c:v>37.5</c:v>
                </c:pt>
                <c:pt idx="76">
                  <c:v>38</c:v>
                </c:pt>
                <c:pt idx="77">
                  <c:v>38.5</c:v>
                </c:pt>
                <c:pt idx="78">
                  <c:v>39</c:v>
                </c:pt>
                <c:pt idx="79">
                  <c:v>39.5</c:v>
                </c:pt>
                <c:pt idx="80">
                  <c:v>40</c:v>
                </c:pt>
                <c:pt idx="81">
                  <c:v>40.5</c:v>
                </c:pt>
                <c:pt idx="82">
                  <c:v>41</c:v>
                </c:pt>
                <c:pt idx="83">
                  <c:v>41.5</c:v>
                </c:pt>
                <c:pt idx="84">
                  <c:v>42</c:v>
                </c:pt>
                <c:pt idx="85">
                  <c:v>42.5</c:v>
                </c:pt>
                <c:pt idx="86">
                  <c:v>43</c:v>
                </c:pt>
                <c:pt idx="87">
                  <c:v>43.5</c:v>
                </c:pt>
                <c:pt idx="88">
                  <c:v>44</c:v>
                </c:pt>
                <c:pt idx="89">
                  <c:v>44.5</c:v>
                </c:pt>
                <c:pt idx="90">
                  <c:v>45</c:v>
                </c:pt>
                <c:pt idx="91">
                  <c:v>45.5</c:v>
                </c:pt>
                <c:pt idx="92">
                  <c:v>46</c:v>
                </c:pt>
                <c:pt idx="93">
                  <c:v>46.5</c:v>
                </c:pt>
                <c:pt idx="94">
                  <c:v>47</c:v>
                </c:pt>
                <c:pt idx="95">
                  <c:v>47.5</c:v>
                </c:pt>
                <c:pt idx="96">
                  <c:v>48</c:v>
                </c:pt>
                <c:pt idx="97">
                  <c:v>48.5</c:v>
                </c:pt>
                <c:pt idx="98">
                  <c:v>49</c:v>
                </c:pt>
                <c:pt idx="99">
                  <c:v>49.5</c:v>
                </c:pt>
                <c:pt idx="100">
                  <c:v>50</c:v>
                </c:pt>
                <c:pt idx="101">
                  <c:v>50.5</c:v>
                </c:pt>
                <c:pt idx="102">
                  <c:v>51</c:v>
                </c:pt>
                <c:pt idx="103">
                  <c:v>51.5</c:v>
                </c:pt>
                <c:pt idx="104">
                  <c:v>52</c:v>
                </c:pt>
                <c:pt idx="105">
                  <c:v>52.5</c:v>
                </c:pt>
                <c:pt idx="106">
                  <c:v>53</c:v>
                </c:pt>
                <c:pt idx="107">
                  <c:v>53.5</c:v>
                </c:pt>
                <c:pt idx="108">
                  <c:v>54</c:v>
                </c:pt>
                <c:pt idx="109">
                  <c:v>54.5</c:v>
                </c:pt>
                <c:pt idx="110">
                  <c:v>55</c:v>
                </c:pt>
                <c:pt idx="111">
                  <c:v>55.5</c:v>
                </c:pt>
                <c:pt idx="112">
                  <c:v>56</c:v>
                </c:pt>
                <c:pt idx="113">
                  <c:v>56.5</c:v>
                </c:pt>
                <c:pt idx="114">
                  <c:v>57</c:v>
                </c:pt>
                <c:pt idx="115">
                  <c:v>57.5</c:v>
                </c:pt>
                <c:pt idx="116">
                  <c:v>58</c:v>
                </c:pt>
                <c:pt idx="117">
                  <c:v>58.5</c:v>
                </c:pt>
                <c:pt idx="118">
                  <c:v>59</c:v>
                </c:pt>
                <c:pt idx="119">
                  <c:v>59.5</c:v>
                </c:pt>
                <c:pt idx="120">
                  <c:v>60</c:v>
                </c:pt>
                <c:pt idx="121">
                  <c:v>60.5</c:v>
                </c:pt>
                <c:pt idx="122">
                  <c:v>61</c:v>
                </c:pt>
                <c:pt idx="123">
                  <c:v>61.5</c:v>
                </c:pt>
                <c:pt idx="124">
                  <c:v>62</c:v>
                </c:pt>
                <c:pt idx="125">
                  <c:v>62.5</c:v>
                </c:pt>
                <c:pt idx="126">
                  <c:v>63</c:v>
                </c:pt>
                <c:pt idx="127">
                  <c:v>63.5</c:v>
                </c:pt>
                <c:pt idx="128">
                  <c:v>64</c:v>
                </c:pt>
                <c:pt idx="129">
                  <c:v>64.5</c:v>
                </c:pt>
                <c:pt idx="130">
                  <c:v>65</c:v>
                </c:pt>
                <c:pt idx="131">
                  <c:v>65.5</c:v>
                </c:pt>
                <c:pt idx="132">
                  <c:v>66</c:v>
                </c:pt>
                <c:pt idx="133">
                  <c:v>66.5</c:v>
                </c:pt>
                <c:pt idx="134">
                  <c:v>67</c:v>
                </c:pt>
                <c:pt idx="135">
                  <c:v>67.5</c:v>
                </c:pt>
                <c:pt idx="136">
                  <c:v>68</c:v>
                </c:pt>
                <c:pt idx="137">
                  <c:v>68.5</c:v>
                </c:pt>
                <c:pt idx="138">
                  <c:v>69</c:v>
                </c:pt>
                <c:pt idx="139">
                  <c:v>69.5</c:v>
                </c:pt>
                <c:pt idx="140">
                  <c:v>70</c:v>
                </c:pt>
                <c:pt idx="141">
                  <c:v>70.5</c:v>
                </c:pt>
                <c:pt idx="142">
                  <c:v>71</c:v>
                </c:pt>
                <c:pt idx="143">
                  <c:v>71.5</c:v>
                </c:pt>
                <c:pt idx="144">
                  <c:v>72</c:v>
                </c:pt>
                <c:pt idx="145">
                  <c:v>72.5</c:v>
                </c:pt>
                <c:pt idx="146">
                  <c:v>73</c:v>
                </c:pt>
                <c:pt idx="147">
                  <c:v>73.5</c:v>
                </c:pt>
                <c:pt idx="148">
                  <c:v>74</c:v>
                </c:pt>
                <c:pt idx="149">
                  <c:v>74.5</c:v>
                </c:pt>
                <c:pt idx="150">
                  <c:v>75</c:v>
                </c:pt>
                <c:pt idx="151">
                  <c:v>75.5</c:v>
                </c:pt>
                <c:pt idx="152">
                  <c:v>76</c:v>
                </c:pt>
                <c:pt idx="153">
                  <c:v>76.5</c:v>
                </c:pt>
                <c:pt idx="154">
                  <c:v>77</c:v>
                </c:pt>
                <c:pt idx="155">
                  <c:v>77.5</c:v>
                </c:pt>
                <c:pt idx="156">
                  <c:v>78</c:v>
                </c:pt>
                <c:pt idx="157">
                  <c:v>78.5</c:v>
                </c:pt>
                <c:pt idx="158">
                  <c:v>79</c:v>
                </c:pt>
                <c:pt idx="159">
                  <c:v>79.5</c:v>
                </c:pt>
                <c:pt idx="160">
                  <c:v>80</c:v>
                </c:pt>
                <c:pt idx="161">
                  <c:v>80.5</c:v>
                </c:pt>
                <c:pt idx="162">
                  <c:v>81</c:v>
                </c:pt>
                <c:pt idx="163">
                  <c:v>81.5</c:v>
                </c:pt>
                <c:pt idx="164">
                  <c:v>82</c:v>
                </c:pt>
                <c:pt idx="165">
                  <c:v>82.5</c:v>
                </c:pt>
                <c:pt idx="166">
                  <c:v>83</c:v>
                </c:pt>
                <c:pt idx="167">
                  <c:v>83.5</c:v>
                </c:pt>
                <c:pt idx="168">
                  <c:v>84</c:v>
                </c:pt>
                <c:pt idx="169">
                  <c:v>84.5</c:v>
                </c:pt>
                <c:pt idx="170">
                  <c:v>85</c:v>
                </c:pt>
                <c:pt idx="171">
                  <c:v>85.5</c:v>
                </c:pt>
                <c:pt idx="172">
                  <c:v>86</c:v>
                </c:pt>
                <c:pt idx="173">
                  <c:v>86.5</c:v>
                </c:pt>
                <c:pt idx="174">
                  <c:v>87</c:v>
                </c:pt>
                <c:pt idx="175">
                  <c:v>87.5</c:v>
                </c:pt>
                <c:pt idx="176">
                  <c:v>88</c:v>
                </c:pt>
                <c:pt idx="177">
                  <c:v>88.5</c:v>
                </c:pt>
                <c:pt idx="178">
                  <c:v>89</c:v>
                </c:pt>
                <c:pt idx="179">
                  <c:v>89.5</c:v>
                </c:pt>
                <c:pt idx="180">
                  <c:v>90</c:v>
                </c:pt>
                <c:pt idx="181">
                  <c:v>90.5</c:v>
                </c:pt>
                <c:pt idx="182">
                  <c:v>91</c:v>
                </c:pt>
                <c:pt idx="183">
                  <c:v>91.5</c:v>
                </c:pt>
                <c:pt idx="184">
                  <c:v>92</c:v>
                </c:pt>
                <c:pt idx="185">
                  <c:v>92.5</c:v>
                </c:pt>
                <c:pt idx="186">
                  <c:v>93</c:v>
                </c:pt>
                <c:pt idx="187">
                  <c:v>93.5</c:v>
                </c:pt>
                <c:pt idx="188">
                  <c:v>94</c:v>
                </c:pt>
                <c:pt idx="189">
                  <c:v>94.5</c:v>
                </c:pt>
                <c:pt idx="190">
                  <c:v>95</c:v>
                </c:pt>
                <c:pt idx="191">
                  <c:v>95.5</c:v>
                </c:pt>
                <c:pt idx="192">
                  <c:v>96</c:v>
                </c:pt>
                <c:pt idx="193">
                  <c:v>96.5</c:v>
                </c:pt>
                <c:pt idx="194">
                  <c:v>97</c:v>
                </c:pt>
                <c:pt idx="195">
                  <c:v>97.5</c:v>
                </c:pt>
                <c:pt idx="196">
                  <c:v>98</c:v>
                </c:pt>
                <c:pt idx="197">
                  <c:v>98.5</c:v>
                </c:pt>
                <c:pt idx="198">
                  <c:v>99</c:v>
                </c:pt>
                <c:pt idx="199">
                  <c:v>99.5</c:v>
                </c:pt>
                <c:pt idx="200">
                  <c:v>100</c:v>
                </c:pt>
                <c:pt idx="201">
                  <c:v>100.5</c:v>
                </c:pt>
                <c:pt idx="202">
                  <c:v>101</c:v>
                </c:pt>
                <c:pt idx="203">
                  <c:v>101.5</c:v>
                </c:pt>
                <c:pt idx="204">
                  <c:v>102</c:v>
                </c:pt>
                <c:pt idx="205">
                  <c:v>102.5</c:v>
                </c:pt>
                <c:pt idx="206">
                  <c:v>103</c:v>
                </c:pt>
                <c:pt idx="207">
                  <c:v>103.5</c:v>
                </c:pt>
                <c:pt idx="208">
                  <c:v>104</c:v>
                </c:pt>
                <c:pt idx="209">
                  <c:v>104.5</c:v>
                </c:pt>
                <c:pt idx="210">
                  <c:v>105</c:v>
                </c:pt>
                <c:pt idx="211">
                  <c:v>105.5</c:v>
                </c:pt>
                <c:pt idx="212">
                  <c:v>106</c:v>
                </c:pt>
                <c:pt idx="213">
                  <c:v>106.5</c:v>
                </c:pt>
                <c:pt idx="214">
                  <c:v>107</c:v>
                </c:pt>
                <c:pt idx="215">
                  <c:v>107.5</c:v>
                </c:pt>
                <c:pt idx="216">
                  <c:v>108</c:v>
                </c:pt>
                <c:pt idx="217">
                  <c:v>108.5</c:v>
                </c:pt>
                <c:pt idx="218">
                  <c:v>109</c:v>
                </c:pt>
                <c:pt idx="219">
                  <c:v>109.5</c:v>
                </c:pt>
                <c:pt idx="220">
                  <c:v>110</c:v>
                </c:pt>
                <c:pt idx="221">
                  <c:v>110.5</c:v>
                </c:pt>
                <c:pt idx="222">
                  <c:v>111</c:v>
                </c:pt>
                <c:pt idx="223">
                  <c:v>111.5</c:v>
                </c:pt>
                <c:pt idx="224">
                  <c:v>112</c:v>
                </c:pt>
                <c:pt idx="225">
                  <c:v>112.5</c:v>
                </c:pt>
                <c:pt idx="226">
                  <c:v>113</c:v>
                </c:pt>
                <c:pt idx="227">
                  <c:v>113.5</c:v>
                </c:pt>
                <c:pt idx="228">
                  <c:v>114</c:v>
                </c:pt>
                <c:pt idx="229">
                  <c:v>114.5</c:v>
                </c:pt>
                <c:pt idx="230">
                  <c:v>115</c:v>
                </c:pt>
                <c:pt idx="231">
                  <c:v>115.5</c:v>
                </c:pt>
                <c:pt idx="232">
                  <c:v>116</c:v>
                </c:pt>
                <c:pt idx="233">
                  <c:v>116.5</c:v>
                </c:pt>
                <c:pt idx="234">
                  <c:v>117</c:v>
                </c:pt>
                <c:pt idx="235">
                  <c:v>117.5</c:v>
                </c:pt>
                <c:pt idx="236">
                  <c:v>118</c:v>
                </c:pt>
                <c:pt idx="237">
                  <c:v>118.5</c:v>
                </c:pt>
                <c:pt idx="238">
                  <c:v>119</c:v>
                </c:pt>
                <c:pt idx="239">
                  <c:v>119.5</c:v>
                </c:pt>
                <c:pt idx="240">
                  <c:v>120</c:v>
                </c:pt>
                <c:pt idx="241">
                  <c:v>120.5</c:v>
                </c:pt>
                <c:pt idx="242">
                  <c:v>121</c:v>
                </c:pt>
                <c:pt idx="243">
                  <c:v>121.5</c:v>
                </c:pt>
                <c:pt idx="244">
                  <c:v>122</c:v>
                </c:pt>
                <c:pt idx="245">
                  <c:v>122.5</c:v>
                </c:pt>
                <c:pt idx="246">
                  <c:v>123</c:v>
                </c:pt>
                <c:pt idx="247">
                  <c:v>123.5</c:v>
                </c:pt>
                <c:pt idx="248">
                  <c:v>124</c:v>
                </c:pt>
                <c:pt idx="249">
                  <c:v>124.5</c:v>
                </c:pt>
                <c:pt idx="250">
                  <c:v>125</c:v>
                </c:pt>
                <c:pt idx="251">
                  <c:v>125.5</c:v>
                </c:pt>
                <c:pt idx="252">
                  <c:v>126</c:v>
                </c:pt>
                <c:pt idx="253">
                  <c:v>126.5</c:v>
                </c:pt>
                <c:pt idx="254">
                  <c:v>127</c:v>
                </c:pt>
                <c:pt idx="255">
                  <c:v>127.5</c:v>
                </c:pt>
                <c:pt idx="256">
                  <c:v>128</c:v>
                </c:pt>
                <c:pt idx="257">
                  <c:v>128.5</c:v>
                </c:pt>
                <c:pt idx="258">
                  <c:v>129</c:v>
                </c:pt>
                <c:pt idx="259">
                  <c:v>129.5</c:v>
                </c:pt>
                <c:pt idx="260">
                  <c:v>130</c:v>
                </c:pt>
                <c:pt idx="261">
                  <c:v>130.5</c:v>
                </c:pt>
                <c:pt idx="262">
                  <c:v>131</c:v>
                </c:pt>
                <c:pt idx="263">
                  <c:v>131.5</c:v>
                </c:pt>
                <c:pt idx="264">
                  <c:v>132</c:v>
                </c:pt>
                <c:pt idx="265">
                  <c:v>132.5</c:v>
                </c:pt>
                <c:pt idx="266">
                  <c:v>133</c:v>
                </c:pt>
                <c:pt idx="267">
                  <c:v>133.5</c:v>
                </c:pt>
                <c:pt idx="268">
                  <c:v>134</c:v>
                </c:pt>
                <c:pt idx="269">
                  <c:v>134.5</c:v>
                </c:pt>
                <c:pt idx="270">
                  <c:v>135</c:v>
                </c:pt>
                <c:pt idx="271">
                  <c:v>135.5</c:v>
                </c:pt>
                <c:pt idx="272">
                  <c:v>136</c:v>
                </c:pt>
                <c:pt idx="273">
                  <c:v>136.5</c:v>
                </c:pt>
                <c:pt idx="274">
                  <c:v>137</c:v>
                </c:pt>
                <c:pt idx="275">
                  <c:v>137.5</c:v>
                </c:pt>
                <c:pt idx="276">
                  <c:v>138</c:v>
                </c:pt>
                <c:pt idx="277">
                  <c:v>138.5</c:v>
                </c:pt>
                <c:pt idx="278">
                  <c:v>139</c:v>
                </c:pt>
                <c:pt idx="279">
                  <c:v>139.5</c:v>
                </c:pt>
                <c:pt idx="280">
                  <c:v>140</c:v>
                </c:pt>
                <c:pt idx="281">
                  <c:v>140.5</c:v>
                </c:pt>
                <c:pt idx="282">
                  <c:v>141</c:v>
                </c:pt>
                <c:pt idx="283">
                  <c:v>141.5</c:v>
                </c:pt>
                <c:pt idx="284">
                  <c:v>142</c:v>
                </c:pt>
                <c:pt idx="285">
                  <c:v>142.5</c:v>
                </c:pt>
                <c:pt idx="286">
                  <c:v>143</c:v>
                </c:pt>
                <c:pt idx="287">
                  <c:v>143.5</c:v>
                </c:pt>
                <c:pt idx="288">
                  <c:v>144</c:v>
                </c:pt>
                <c:pt idx="289">
                  <c:v>144.5</c:v>
                </c:pt>
                <c:pt idx="290">
                  <c:v>145</c:v>
                </c:pt>
                <c:pt idx="291">
                  <c:v>145.5</c:v>
                </c:pt>
                <c:pt idx="292">
                  <c:v>146</c:v>
                </c:pt>
                <c:pt idx="293">
                  <c:v>146.5</c:v>
                </c:pt>
                <c:pt idx="294">
                  <c:v>147</c:v>
                </c:pt>
                <c:pt idx="295">
                  <c:v>147.5</c:v>
                </c:pt>
                <c:pt idx="296">
                  <c:v>148</c:v>
                </c:pt>
                <c:pt idx="297">
                  <c:v>148.5</c:v>
                </c:pt>
                <c:pt idx="298">
                  <c:v>149</c:v>
                </c:pt>
                <c:pt idx="299">
                  <c:v>149.5</c:v>
                </c:pt>
                <c:pt idx="300">
                  <c:v>150</c:v>
                </c:pt>
                <c:pt idx="301">
                  <c:v>150.5</c:v>
                </c:pt>
                <c:pt idx="302">
                  <c:v>151</c:v>
                </c:pt>
                <c:pt idx="303">
                  <c:v>151.5</c:v>
                </c:pt>
                <c:pt idx="304">
                  <c:v>152</c:v>
                </c:pt>
                <c:pt idx="305">
                  <c:v>152.5</c:v>
                </c:pt>
                <c:pt idx="306">
                  <c:v>153</c:v>
                </c:pt>
                <c:pt idx="307">
                  <c:v>153.5</c:v>
                </c:pt>
                <c:pt idx="308">
                  <c:v>154</c:v>
                </c:pt>
                <c:pt idx="309">
                  <c:v>154.5</c:v>
                </c:pt>
                <c:pt idx="310">
                  <c:v>155</c:v>
                </c:pt>
                <c:pt idx="311">
                  <c:v>155.5</c:v>
                </c:pt>
                <c:pt idx="312">
                  <c:v>156</c:v>
                </c:pt>
                <c:pt idx="313">
                  <c:v>156.5</c:v>
                </c:pt>
                <c:pt idx="314">
                  <c:v>157</c:v>
                </c:pt>
                <c:pt idx="315">
                  <c:v>157.5</c:v>
                </c:pt>
                <c:pt idx="316">
                  <c:v>158</c:v>
                </c:pt>
                <c:pt idx="317">
                  <c:v>158.5</c:v>
                </c:pt>
                <c:pt idx="318">
                  <c:v>159</c:v>
                </c:pt>
                <c:pt idx="319">
                  <c:v>159.5</c:v>
                </c:pt>
                <c:pt idx="320">
                  <c:v>160</c:v>
                </c:pt>
                <c:pt idx="321">
                  <c:v>160.5</c:v>
                </c:pt>
                <c:pt idx="322">
                  <c:v>161</c:v>
                </c:pt>
                <c:pt idx="323">
                  <c:v>161.5</c:v>
                </c:pt>
                <c:pt idx="324">
                  <c:v>162</c:v>
                </c:pt>
                <c:pt idx="325">
                  <c:v>162.5</c:v>
                </c:pt>
                <c:pt idx="326">
                  <c:v>163</c:v>
                </c:pt>
                <c:pt idx="327">
                  <c:v>163.5</c:v>
                </c:pt>
                <c:pt idx="328">
                  <c:v>164</c:v>
                </c:pt>
                <c:pt idx="329">
                  <c:v>164.5</c:v>
                </c:pt>
                <c:pt idx="330">
                  <c:v>165</c:v>
                </c:pt>
                <c:pt idx="331">
                  <c:v>165.5</c:v>
                </c:pt>
                <c:pt idx="332">
                  <c:v>166</c:v>
                </c:pt>
                <c:pt idx="333">
                  <c:v>166.5</c:v>
                </c:pt>
                <c:pt idx="334">
                  <c:v>167</c:v>
                </c:pt>
                <c:pt idx="335">
                  <c:v>167.5</c:v>
                </c:pt>
                <c:pt idx="336">
                  <c:v>168</c:v>
                </c:pt>
                <c:pt idx="337">
                  <c:v>168.5</c:v>
                </c:pt>
                <c:pt idx="338">
                  <c:v>169</c:v>
                </c:pt>
                <c:pt idx="339">
                  <c:v>169.5</c:v>
                </c:pt>
                <c:pt idx="340">
                  <c:v>170</c:v>
                </c:pt>
                <c:pt idx="341">
                  <c:v>170.5</c:v>
                </c:pt>
                <c:pt idx="342">
                  <c:v>171</c:v>
                </c:pt>
                <c:pt idx="343">
                  <c:v>171.5</c:v>
                </c:pt>
                <c:pt idx="344">
                  <c:v>172</c:v>
                </c:pt>
                <c:pt idx="345">
                  <c:v>172.5</c:v>
                </c:pt>
                <c:pt idx="346">
                  <c:v>173</c:v>
                </c:pt>
                <c:pt idx="347">
                  <c:v>173.5</c:v>
                </c:pt>
                <c:pt idx="348">
                  <c:v>174</c:v>
                </c:pt>
                <c:pt idx="349">
                  <c:v>174.5</c:v>
                </c:pt>
                <c:pt idx="350">
                  <c:v>175</c:v>
                </c:pt>
                <c:pt idx="351">
                  <c:v>175.5</c:v>
                </c:pt>
                <c:pt idx="352">
                  <c:v>176</c:v>
                </c:pt>
                <c:pt idx="353">
                  <c:v>176.5</c:v>
                </c:pt>
                <c:pt idx="354">
                  <c:v>177</c:v>
                </c:pt>
                <c:pt idx="355">
                  <c:v>177.5</c:v>
                </c:pt>
                <c:pt idx="356">
                  <c:v>178</c:v>
                </c:pt>
                <c:pt idx="357">
                  <c:v>178.5</c:v>
                </c:pt>
                <c:pt idx="358">
                  <c:v>179</c:v>
                </c:pt>
                <c:pt idx="359">
                  <c:v>179.5</c:v>
                </c:pt>
                <c:pt idx="360">
                  <c:v>180</c:v>
                </c:pt>
                <c:pt idx="361">
                  <c:v>180.5</c:v>
                </c:pt>
                <c:pt idx="362">
                  <c:v>181</c:v>
                </c:pt>
              </c:numCache>
            </c:numRef>
          </c:xVal>
          <c:yVal>
            <c:numRef>
              <c:f>Sheet1!$B$8:$B$370</c:f>
              <c:numCache>
                <c:formatCode>General</c:formatCode>
                <c:ptCount val="363"/>
                <c:pt idx="0">
                  <c:v>1</c:v>
                </c:pt>
                <c:pt idx="1">
                  <c:v>0.99209639900723789</c:v>
                </c:pt>
                <c:pt idx="2">
                  <c:v>0.98425526492312854</c:v>
                </c:pt>
                <c:pt idx="3">
                  <c:v>0.97647610403415075</c:v>
                </c:pt>
                <c:pt idx="4">
                  <c:v>0.96875842652889788</c:v>
                </c:pt>
                <c:pt idx="5">
                  <c:v>0.96110174646723745</c:v>
                </c:pt>
                <c:pt idx="6">
                  <c:v>0.95350558174971356</c:v>
                </c:pt>
                <c:pt idx="7">
                  <c:v>0.94596945408719224</c:v>
                </c:pt>
                <c:pt idx="8">
                  <c:v>0.93849288897074612</c:v>
                </c:pt>
                <c:pt idx="9">
                  <c:v>0.93107541564177676</c:v>
                </c:pt>
                <c:pt idx="10">
                  <c:v>0.92371656706237393</c:v>
                </c:pt>
                <c:pt idx="11">
                  <c:v>0.91641587988590889</c:v>
                </c:pt>
                <c:pt idx="12">
                  <c:v>0.90917289442785965</c:v>
                </c:pt>
                <c:pt idx="13">
                  <c:v>0.90198715463686718</c:v>
                </c:pt>
                <c:pt idx="14">
                  <c:v>0.89485820806602057</c:v>
                </c:pt>
                <c:pt idx="15">
                  <c:v>0.88778560584436861</c:v>
                </c:pt>
                <c:pt idx="16">
                  <c:v>0.88076890264865715</c:v>
                </c:pt>
                <c:pt idx="17">
                  <c:v>0.87380765667528926</c:v>
                </c:pt>
                <c:pt idx="18">
                  <c:v>0.86690142961250727</c:v>
                </c:pt>
                <c:pt idx="19">
                  <c:v>0.86004978661279496</c:v>
                </c:pt>
                <c:pt idx="20">
                  <c:v>0.85325229626549715</c:v>
                </c:pt>
                <c:pt idx="21">
                  <c:v>0.84650853056965669</c:v>
                </c:pt>
                <c:pt idx="22">
                  <c:v>0.83981806490706468</c:v>
                </c:pt>
                <c:pt idx="23">
                  <c:v>0.83318047801552564</c:v>
                </c:pt>
                <c:pt idx="24">
                  <c:v>0.82659535196233214</c:v>
                </c:pt>
                <c:pt idx="25">
                  <c:v>0.82006227211795002</c:v>
                </c:pt>
                <c:pt idx="26">
                  <c:v>0.81358082712991187</c:v>
                </c:pt>
                <c:pt idx="27">
                  <c:v>0.80715060889691559</c:v>
                </c:pt>
                <c:pt idx="28">
                  <c:v>0.80077121254312944</c:v>
                </c:pt>
                <c:pt idx="29">
                  <c:v>0.79444223639269818</c:v>
                </c:pt>
                <c:pt idx="30">
                  <c:v>0.78816328194445273</c:v>
                </c:pt>
                <c:pt idx="31">
                  <c:v>0.78193395384681785</c:v>
                </c:pt>
                <c:pt idx="32">
                  <c:v>0.77575385987291978</c:v>
                </c:pt>
                <c:pt idx="33">
                  <c:v>0.76962261089588901</c:v>
                </c:pt>
                <c:pt idx="34">
                  <c:v>0.76353982086436012</c:v>
                </c:pt>
                <c:pt idx="35">
                  <c:v>0.75750510677816318</c:v>
                </c:pt>
                <c:pt idx="36">
                  <c:v>0.75151808866420888</c:v>
                </c:pt>
                <c:pt idx="37">
                  <c:v>0.74557838955256373</c:v>
                </c:pt>
                <c:pt idx="38">
                  <c:v>0.73968563545271415</c:v>
                </c:pt>
                <c:pt idx="39">
                  <c:v>0.73383945533001815</c:v>
                </c:pt>
                <c:pt idx="40">
                  <c:v>0.72803948108234384</c:v>
                </c:pt>
                <c:pt idx="41">
                  <c:v>0.72228534751689133</c:v>
                </c:pt>
                <c:pt idx="42">
                  <c:v>0.71657669232719934</c:v>
                </c:pt>
                <c:pt idx="43">
                  <c:v>0.71091315607033179</c:v>
                </c:pt>
                <c:pt idx="44">
                  <c:v>0.70529438214424667</c:v>
                </c:pt>
                <c:pt idx="45">
                  <c:v>0.6997200167653419</c:v>
                </c:pt>
                <c:pt idx="46">
                  <c:v>0.69418970894617982</c:v>
                </c:pt>
                <c:pt idx="47">
                  <c:v>0.6887031104733875</c:v>
                </c:pt>
                <c:pt idx="48">
                  <c:v>0.68325987588573167</c:v>
                </c:pt>
                <c:pt idx="49">
                  <c:v>0.67785966245236662</c:v>
                </c:pt>
                <c:pt idx="50">
                  <c:v>0.67250213015125471</c:v>
                </c:pt>
                <c:pt idx="51">
                  <c:v>0.6671869416477566</c:v>
                </c:pt>
                <c:pt idx="52">
                  <c:v>0.66191376227339149</c:v>
                </c:pt>
                <c:pt idx="53">
                  <c:v>0.6566822600047646</c:v>
                </c:pt>
                <c:pt idx="54">
                  <c:v>0.65149210544266167</c:v>
                </c:pt>
                <c:pt idx="55">
                  <c:v>0.6463429717913084</c:v>
                </c:pt>
                <c:pt idx="56">
                  <c:v>0.64123453483779369</c:v>
                </c:pt>
                <c:pt idx="57">
                  <c:v>0.6361664729316564</c:v>
                </c:pt>
                <c:pt idx="58">
                  <c:v>0.63113846696463172</c:v>
                </c:pt>
                <c:pt idx="59">
                  <c:v>0.62615020035055968</c:v>
                </c:pt>
                <c:pt idx="60">
                  <c:v>0.62120135900545081</c:v>
                </c:pt>
                <c:pt idx="61">
                  <c:v>0.61629163132771014</c:v>
                </c:pt>
                <c:pt idx="62">
                  <c:v>0.61142070817851746</c:v>
                </c:pt>
                <c:pt idx="63">
                  <c:v>0.60658828286236244</c:v>
                </c:pt>
                <c:pt idx="64">
                  <c:v>0.60179405110773354</c:v>
                </c:pt>
                <c:pt idx="65">
                  <c:v>0.59703771104796011</c:v>
                </c:pt>
                <c:pt idx="66">
                  <c:v>0.59231896320220501</c:v>
                </c:pt>
                <c:pt idx="67">
                  <c:v>0.58763751045660828</c:v>
                </c:pt>
                <c:pt idx="68">
                  <c:v>0.58299305804557922</c:v>
                </c:pt>
                <c:pt idx="69">
                  <c:v>0.57838531353323663</c:v>
                </c:pt>
                <c:pt idx="70">
                  <c:v>0.57381398679499629</c:v>
                </c:pt>
                <c:pt idx="71">
                  <c:v>0.5692787899993027</c:v>
                </c:pt>
                <c:pt idx="72">
                  <c:v>0.56477943758950577</c:v>
                </c:pt>
                <c:pt idx="73">
                  <c:v>0.5603156462658816</c:v>
                </c:pt>
                <c:pt idx="74">
                  <c:v>0.55588713496779441</c:v>
                </c:pt>
                <c:pt idx="75">
                  <c:v>0.5514936248559994</c:v>
                </c:pt>
                <c:pt idx="76">
                  <c:v>0.54713483929508544</c:v>
                </c:pt>
                <c:pt idx="77">
                  <c:v>0.54281050383605811</c:v>
                </c:pt>
                <c:pt idx="78">
                  <c:v>0.53852034619905764</c:v>
                </c:pt>
                <c:pt idx="79">
                  <c:v>0.53426409625621618</c:v>
                </c:pt>
                <c:pt idx="80">
                  <c:v>0.5300414860146484</c:v>
                </c:pt>
                <c:pt idx="81">
                  <c:v>0.52585224959957788</c:v>
                </c:pt>
                <c:pt idx="82">
                  <c:v>0.52169612323759651</c:v>
                </c:pt>
                <c:pt idx="83">
                  <c:v>0.51757284524005565</c:v>
                </c:pt>
                <c:pt idx="84">
                  <c:v>0.51348215598658964</c:v>
                </c:pt>
                <c:pt idx="85">
                  <c:v>0.50942379790876835</c:v>
                </c:pt>
                <c:pt idx="86">
                  <c:v>0.50539751547388001</c:v>
                </c:pt>
                <c:pt idx="87">
                  <c:v>0.50140305516884109</c:v>
                </c:pt>
                <c:pt idx="88">
                  <c:v>0.49744016548423475</c:v>
                </c:pt>
                <c:pt idx="89">
                  <c:v>0.49350859689847376</c:v>
                </c:pt>
                <c:pt idx="90">
                  <c:v>0.48960810186209031</c:v>
                </c:pt>
                <c:pt idx="91">
                  <c:v>0.48573843478214873</c:v>
                </c:pt>
                <c:pt idx="92">
                  <c:v>0.48189935200678186</c:v>
                </c:pt>
                <c:pt idx="93">
                  <c:v>0.47809061180984957</c:v>
                </c:pt>
                <c:pt idx="94">
                  <c:v>0.47431197437571898</c:v>
                </c:pt>
                <c:pt idx="95">
                  <c:v>0.47056320178416411</c:v>
                </c:pt>
                <c:pt idx="96">
                  <c:v>0.46684405799538542</c:v>
                </c:pt>
                <c:pt idx="97">
                  <c:v>0.46315430883514802</c:v>
                </c:pt>
                <c:pt idx="98">
                  <c:v>0.45949372198003646</c:v>
                </c:pt>
                <c:pt idx="99">
                  <c:v>0.4558620669428271</c:v>
                </c:pt>
                <c:pt idx="100">
                  <c:v>0.45225911505797517</c:v>
                </c:pt>
                <c:pt idx="101">
                  <c:v>0.44868463946721726</c:v>
                </c:pt>
                <c:pt idx="102">
                  <c:v>0.44513841510528701</c:v>
                </c:pt>
                <c:pt idx="103">
                  <c:v>0.4416202186857443</c:v>
                </c:pt>
                <c:pt idx="104">
                  <c:v>0.4381298286869158</c:v>
                </c:pt>
                <c:pt idx="105">
                  <c:v>0.43466702533794721</c:v>
                </c:pt>
                <c:pt idx="106">
                  <c:v>0.43123159060496524</c:v>
                </c:pt>
                <c:pt idx="107">
                  <c:v>0.42782330817734943</c:v>
                </c:pt>
                <c:pt idx="108">
                  <c:v>0.42444196345411217</c:v>
                </c:pt>
                <c:pt idx="109">
                  <c:v>0.42108734353038635</c:v>
                </c:pt>
                <c:pt idx="110">
                  <c:v>0.41775923718402003</c:v>
                </c:pt>
                <c:pt idx="111">
                  <c:v>0.41445743486227682</c:v>
                </c:pt>
                <c:pt idx="112">
                  <c:v>0.41118172866864172</c:v>
                </c:pt>
                <c:pt idx="113">
                  <c:v>0.40793191234973059</c:v>
                </c:pt>
                <c:pt idx="114">
                  <c:v>0.40470778128230389</c:v>
                </c:pt>
                <c:pt idx="115">
                  <c:v>0.4015091324603825</c:v>
                </c:pt>
                <c:pt idx="116">
                  <c:v>0.39833576448246555</c:v>
                </c:pt>
                <c:pt idx="117">
                  <c:v>0.39518747753884925</c:v>
                </c:pt>
                <c:pt idx="118">
                  <c:v>0.39206407339904609</c:v>
                </c:pt>
                <c:pt idx="119">
                  <c:v>0.38896535539930305</c:v>
                </c:pt>
                <c:pt idx="120">
                  <c:v>0.385891128430219</c:v>
                </c:pt>
                <c:pt idx="121">
                  <c:v>0.38284119892445984</c:v>
                </c:pt>
                <c:pt idx="122">
                  <c:v>0.37981537484457023</c:v>
                </c:pt>
                <c:pt idx="123">
                  <c:v>0.37681346567088236</c:v>
                </c:pt>
                <c:pt idx="124">
                  <c:v>0.37383528238951985</c:v>
                </c:pt>
                <c:pt idx="125">
                  <c:v>0.37088063748049649</c:v>
                </c:pt>
                <c:pt idx="126">
                  <c:v>0.36794934490590941</c:v>
                </c:pt>
                <c:pt idx="127">
                  <c:v>0.36504122009822487</c:v>
                </c:pt>
                <c:pt idx="128">
                  <c:v>0.36215607994865745</c:v>
                </c:pt>
                <c:pt idx="129">
                  <c:v>0.35929374279564041</c:v>
                </c:pt>
                <c:pt idx="130">
                  <c:v>0.35645402841338752</c:v>
                </c:pt>
                <c:pt idx="131">
                  <c:v>0.35363675800054539</c:v>
                </c:pt>
                <c:pt idx="132">
                  <c:v>0.35084175416893509</c:v>
                </c:pt>
                <c:pt idx="133">
                  <c:v>0.34806884093238316</c:v>
                </c:pt>
                <c:pt idx="134">
                  <c:v>0.34531784369564045</c:v>
                </c:pt>
                <c:pt idx="135">
                  <c:v>0.34258858924338909</c:v>
                </c:pt>
                <c:pt idx="136">
                  <c:v>0.33988090572933605</c:v>
                </c:pt>
                <c:pt idx="137">
                  <c:v>0.33719462266539274</c:v>
                </c:pt>
                <c:pt idx="138">
                  <c:v>0.33452957091094049</c:v>
                </c:pt>
                <c:pt idx="139">
                  <c:v>0.33188558266218049</c:v>
                </c:pt>
                <c:pt idx="140">
                  <c:v>0.32926249144156822</c:v>
                </c:pt>
                <c:pt idx="141">
                  <c:v>0.32666013208733136</c:v>
                </c:pt>
                <c:pt idx="142">
                  <c:v>0.32407834074307013</c:v>
                </c:pt>
                <c:pt idx="143">
                  <c:v>0.32151695484744047</c:v>
                </c:pt>
                <c:pt idx="144">
                  <c:v>0.31897581312391837</c:v>
                </c:pt>
                <c:pt idx="145">
                  <c:v>0.31645475557064506</c:v>
                </c:pt>
                <c:pt idx="146">
                  <c:v>0.3139536234503526</c:v>
                </c:pt>
                <c:pt idx="147">
                  <c:v>0.31147225928036915</c:v>
                </c:pt>
                <c:pt idx="148">
                  <c:v>0.30901050682270292</c:v>
                </c:pt>
                <c:pt idx="149">
                  <c:v>0.30656821107420507</c:v>
                </c:pt>
                <c:pt idx="150">
                  <c:v>0.30414521825680974</c:v>
                </c:pt>
                <c:pt idx="151">
                  <c:v>0.30174137580785138</c:v>
                </c:pt>
                <c:pt idx="152">
                  <c:v>0.29935653237045901</c:v>
                </c:pt>
                <c:pt idx="153">
                  <c:v>0.29699053778402601</c:v>
                </c:pt>
                <c:pt idx="154">
                  <c:v>0.2946432430747552</c:v>
                </c:pt>
                <c:pt idx="155">
                  <c:v>0.29231450044627894</c:v>
                </c:pt>
                <c:pt idx="156">
                  <c:v>0.29000416327035294</c:v>
                </c:pt>
                <c:pt idx="157">
                  <c:v>0.28771208607762422</c:v>
                </c:pt>
                <c:pt idx="158">
                  <c:v>0.28543812454847151</c:v>
                </c:pt>
                <c:pt idx="159">
                  <c:v>0.28318213550391802</c:v>
                </c:pt>
                <c:pt idx="160">
                  <c:v>0.28094397689661676</c:v>
                </c:pt>
                <c:pt idx="161">
                  <c:v>0.27872350780190608</c:v>
                </c:pt>
                <c:pt idx="162">
                  <c:v>0.27652058840893678</c:v>
                </c:pt>
                <c:pt idx="163">
                  <c:v>0.27433508001186874</c:v>
                </c:pt>
                <c:pt idx="164">
                  <c:v>0.27216684500113747</c:v>
                </c:pt>
                <c:pt idx="165">
                  <c:v>0.27001574685478952</c:v>
                </c:pt>
                <c:pt idx="166">
                  <c:v>0.26788165012988657</c:v>
                </c:pt>
                <c:pt idx="167">
                  <c:v>0.2657644204539773</c:v>
                </c:pt>
                <c:pt idx="168">
                  <c:v>0.26366392451663639</c:v>
                </c:pt>
                <c:pt idx="169">
                  <c:v>0.26158003006107117</c:v>
                </c:pt>
                <c:pt idx="170">
                  <c:v>0.25951260587579372</c:v>
                </c:pt>
                <c:pt idx="171">
                  <c:v>0.2574615217863595</c:v>
                </c:pt>
                <c:pt idx="172">
                  <c:v>0.25542664864717074</c:v>
                </c:pt>
                <c:pt idx="173">
                  <c:v>0.25340785833334506</c:v>
                </c:pt>
                <c:pt idx="174">
                  <c:v>0.25140502373264789</c:v>
                </c:pt>
                <c:pt idx="175">
                  <c:v>0.24941801873748923</c:v>
                </c:pt>
                <c:pt idx="176">
                  <c:v>0.24744671823698283</c:v>
                </c:pt>
                <c:pt idx="177">
                  <c:v>0.24549099810906927</c:v>
                </c:pt>
                <c:pt idx="178">
                  <c:v>0.24355073521270026</c:v>
                </c:pt>
                <c:pt idx="179">
                  <c:v>0.24162580738008521</c:v>
                </c:pt>
                <c:pt idx="180">
                  <c:v>0.23971609340899902</c:v>
                </c:pt>
                <c:pt idx="181">
                  <c:v>0.23782147305515058</c:v>
                </c:pt>
                <c:pt idx="182">
                  <c:v>0.23594182702461172</c:v>
                </c:pt>
                <c:pt idx="183">
                  <c:v>0.23407703696630588</c:v>
                </c:pt>
                <c:pt idx="184">
                  <c:v>0.23222698546455622</c:v>
                </c:pt>
                <c:pt idx="185">
                  <c:v>0.2303915560316924</c:v>
                </c:pt>
                <c:pt idx="186">
                  <c:v>0.22857063310071629</c:v>
                </c:pt>
                <c:pt idx="187">
                  <c:v>0.22676410201802519</c:v>
                </c:pt>
                <c:pt idx="188">
                  <c:v>0.22497184903619272</c:v>
                </c:pt>
                <c:pt idx="189">
                  <c:v>0.22319376130680671</c:v>
                </c:pt>
                <c:pt idx="190">
                  <c:v>0.22142972687336393</c:v>
                </c:pt>
                <c:pt idx="191">
                  <c:v>0.21967963466422055</c:v>
                </c:pt>
                <c:pt idx="192">
                  <c:v>0.21794337448559878</c:v>
                </c:pt>
                <c:pt idx="193">
                  <c:v>0.21622083701464853</c:v>
                </c:pt>
                <c:pt idx="194">
                  <c:v>0.21451191379256368</c:v>
                </c:pt>
                <c:pt idx="195">
                  <c:v>0.21281649721775348</c:v>
                </c:pt>
                <c:pt idx="196">
                  <c:v>0.21113448053906705</c:v>
                </c:pt>
                <c:pt idx="197">
                  <c:v>0.20946575784907218</c:v>
                </c:pt>
                <c:pt idx="198">
                  <c:v>0.20781022407738656</c:v>
                </c:pt>
                <c:pt idx="199">
                  <c:v>0.20616777498406241</c:v>
                </c:pt>
                <c:pt idx="200">
                  <c:v>0.20453830715302279</c:v>
                </c:pt>
                <c:pt idx="201">
                  <c:v>0.20292171798555034</c:v>
                </c:pt>
                <c:pt idx="202">
                  <c:v>0.20131790569382674</c:v>
                </c:pt>
                <c:pt idx="203">
                  <c:v>0.19972676929452421</c:v>
                </c:pt>
                <c:pt idx="204">
                  <c:v>0.19814820860244681</c:v>
                </c:pt>
                <c:pt idx="205">
                  <c:v>0.19658212422422247</c:v>
                </c:pt>
                <c:pt idx="206">
                  <c:v>0.19502841755204461</c:v>
                </c:pt>
                <c:pt idx="207">
                  <c:v>0.19348699075746345</c:v>
                </c:pt>
                <c:pt idx="208">
                  <c:v>0.1919577467852262</c:v>
                </c:pt>
                <c:pt idx="209">
                  <c:v>0.19044058934716609</c:v>
                </c:pt>
                <c:pt idx="210">
                  <c:v>0.18893542291613966</c:v>
                </c:pt>
                <c:pt idx="211">
                  <c:v>0.18744215272001172</c:v>
                </c:pt>
                <c:pt idx="212">
                  <c:v>0.18596068473568836</c:v>
                </c:pt>
                <c:pt idx="213">
                  <c:v>0.18449092568319664</c:v>
                </c:pt>
                <c:pt idx="214">
                  <c:v>0.18303278301981132</c:v>
                </c:pt>
                <c:pt idx="215">
                  <c:v>0.18158616493422791</c:v>
                </c:pt>
                <c:pt idx="216">
                  <c:v>0.18015098034078189</c:v>
                </c:pt>
                <c:pt idx="217">
                  <c:v>0.17872713887371341</c:v>
                </c:pt>
                <c:pt idx="218">
                  <c:v>0.17731455088147763</c:v>
                </c:pt>
                <c:pt idx="219">
                  <c:v>0.1759131274210996</c:v>
                </c:pt>
                <c:pt idx="220">
                  <c:v>0.17452278025257431</c:v>
                </c:pt>
                <c:pt idx="221">
                  <c:v>0.17314342183331044</c:v>
                </c:pt>
                <c:pt idx="222">
                  <c:v>0.17177496531261846</c:v>
                </c:pt>
                <c:pt idx="223">
                  <c:v>0.17041732452624195</c:v>
                </c:pt>
                <c:pt idx="224">
                  <c:v>0.16907041399093248</c:v>
                </c:pt>
                <c:pt idx="225">
                  <c:v>0.16773414889906704</c:v>
                </c:pt>
                <c:pt idx="226">
                  <c:v>0.16640844511330827</c:v>
                </c:pt>
                <c:pt idx="227">
                  <c:v>0.16509321916130673</c:v>
                </c:pt>
                <c:pt idx="228">
                  <c:v>0.16378838823044514</c:v>
                </c:pt>
                <c:pt idx="229">
                  <c:v>0.16249387016262407</c:v>
                </c:pt>
                <c:pt idx="230">
                  <c:v>0.16120958344908901</c:v>
                </c:pt>
                <c:pt idx="231">
                  <c:v>0.15993544722529801</c:v>
                </c:pt>
                <c:pt idx="232">
                  <c:v>0.15867138126583027</c:v>
                </c:pt>
                <c:pt idx="233">
                  <c:v>0.1574173059793347</c:v>
                </c:pt>
                <c:pt idx="234">
                  <c:v>0.15617314240351851</c:v>
                </c:pt>
                <c:pt idx="235">
                  <c:v>0.1549388122001753</c:v>
                </c:pt>
                <c:pt idx="236">
                  <c:v>0.15371423765025261</c:v>
                </c:pt>
                <c:pt idx="237">
                  <c:v>0.1524993416489584</c:v>
                </c:pt>
                <c:pt idx="238">
                  <c:v>0.1512940477009061</c:v>
                </c:pt>
                <c:pt idx="239">
                  <c:v>0.15009827991529823</c:v>
                </c:pt>
                <c:pt idx="240">
                  <c:v>0.14891196300114778</c:v>
                </c:pt>
                <c:pt idx="241">
                  <c:v>0.14773502226253774</c:v>
                </c:pt>
                <c:pt idx="242">
                  <c:v>0.1465673835939178</c:v>
                </c:pt>
                <c:pt idx="243">
                  <c:v>0.14540897347543838</c:v>
                </c:pt>
                <c:pt idx="244">
                  <c:v>0.1442597189683214</c:v>
                </c:pt>
                <c:pt idx="245">
                  <c:v>0.14311954771026777</c:v>
                </c:pt>
                <c:pt idx="246">
                  <c:v>0.14198838791090124</c:v>
                </c:pt>
                <c:pt idx="247">
                  <c:v>0.14086616834724794</c:v>
                </c:pt>
                <c:pt idx="248">
                  <c:v>0.13975281835925205</c:v>
                </c:pt>
                <c:pt idx="249">
                  <c:v>0.13864826784532655</c:v>
                </c:pt>
                <c:pt idx="250">
                  <c:v>0.13755244725793947</c:v>
                </c:pt>
                <c:pt idx="251">
                  <c:v>0.13646528759923476</c:v>
                </c:pt>
                <c:pt idx="252">
                  <c:v>0.13538672041668789</c:v>
                </c:pt>
                <c:pt idx="253">
                  <c:v>0.13431667779879572</c:v>
                </c:pt>
                <c:pt idx="254">
                  <c:v>0.13325509237080066</c:v>
                </c:pt>
                <c:pt idx="255">
                  <c:v>0.13220189729044818</c:v>
                </c:pt>
                <c:pt idx="256">
                  <c:v>0.13115702624377837</c:v>
                </c:pt>
                <c:pt idx="257">
                  <c:v>0.13012041344095035</c:v>
                </c:pt>
                <c:pt idx="258">
                  <c:v>0.1290919936120998</c:v>
                </c:pt>
                <c:pt idx="259">
                  <c:v>0.12807170200322959</c:v>
                </c:pt>
                <c:pt idx="260">
                  <c:v>0.12705947437213208</c:v>
                </c:pt>
                <c:pt idx="261">
                  <c:v>0.1260552469843447</c:v>
                </c:pt>
                <c:pt idx="262">
                  <c:v>0.12505895660913632</c:v>
                </c:pt>
                <c:pt idx="263">
                  <c:v>0.12407054051552659</c:v>
                </c:pt>
                <c:pt idx="264">
                  <c:v>0.12308993646833551</c:v>
                </c:pt>
                <c:pt idx="265">
                  <c:v>0.12211708272426536</c:v>
                </c:pt>
                <c:pt idx="266">
                  <c:v>0.12115191802801266</c:v>
                </c:pt>
                <c:pt idx="267">
                  <c:v>0.12019438160841139</c:v>
                </c:pt>
                <c:pt idx="268">
                  <c:v>0.11924441317460675</c:v>
                </c:pt>
                <c:pt idx="269">
                  <c:v>0.11830195291225856</c:v>
                </c:pt>
                <c:pt idx="270">
                  <c:v>0.11736694147977556</c:v>
                </c:pt>
                <c:pt idx="271">
                  <c:v>0.11643932000457852</c:v>
                </c:pt>
                <c:pt idx="272">
                  <c:v>0.11551903007939381</c:v>
                </c:pt>
                <c:pt idx="273">
                  <c:v>0.11460601375857536</c:v>
                </c:pt>
                <c:pt idx="274">
                  <c:v>0.1137002135544566</c:v>
                </c:pt>
                <c:pt idx="275">
                  <c:v>0.11280157243373035</c:v>
                </c:pt>
                <c:pt idx="276">
                  <c:v>0.11191003381385796</c:v>
                </c:pt>
                <c:pt idx="277">
                  <c:v>0.11102554155950674</c:v>
                </c:pt>
                <c:pt idx="278">
                  <c:v>0.11014803997901504</c:v>
                </c:pt>
                <c:pt idx="279">
                  <c:v>0.10927747382088611</c:v>
                </c:pt>
                <c:pt idx="280">
                  <c:v>0.10841378827030879</c:v>
                </c:pt>
                <c:pt idx="281">
                  <c:v>0.1075569289457065</c:v>
                </c:pt>
                <c:pt idx="282">
                  <c:v>0.10670684189531278</c:v>
                </c:pt>
                <c:pt idx="283">
                  <c:v>0.10586347359377445</c:v>
                </c:pt>
                <c:pt idx="284">
                  <c:v>0.10502677093878146</c:v>
                </c:pt>
                <c:pt idx="285">
                  <c:v>0.10419668124772309</c:v>
                </c:pt>
                <c:pt idx="286">
                  <c:v>0.10337315225437109</c:v>
                </c:pt>
                <c:pt idx="287">
                  <c:v>0.10255613210558846</c:v>
                </c:pt>
                <c:pt idx="288">
                  <c:v>0.10174556935806491</c:v>
                </c:pt>
                <c:pt idx="289">
                  <c:v>0.10094141297507733</c:v>
                </c:pt>
                <c:pt idx="290">
                  <c:v>0.10014361232327672</c:v>
                </c:pt>
                <c:pt idx="291">
                  <c:v>9.9352117169499696E-2</c:v>
                </c:pt>
                <c:pt idx="292">
                  <c:v>9.8566877677605802E-2</c:v>
                </c:pt>
                <c:pt idx="293">
                  <c:v>9.7787844405339622E-2</c:v>
                </c:pt>
                <c:pt idx="294">
                  <c:v>9.7014968301217488E-2</c:v>
                </c:pt>
                <c:pt idx="295">
                  <c:v>9.6248200701439218E-2</c:v>
                </c:pt>
                <c:pt idx="296">
                  <c:v>9.5487493326823741E-2</c:v>
                </c:pt>
                <c:pt idx="297">
                  <c:v>9.4732798279769506E-2</c:v>
                </c:pt>
                <c:pt idx="298">
                  <c:v>9.3984068041238364E-2</c:v>
                </c:pt>
                <c:pt idx="299">
                  <c:v>9.3241255467763823E-2</c:v>
                </c:pt>
                <c:pt idx="300">
                  <c:v>9.2504313788482437E-2</c:v>
                </c:pt>
                <c:pt idx="301">
                  <c:v>9.1773196602188981E-2</c:v>
                </c:pt>
                <c:pt idx="302">
                  <c:v>9.1047857874414981E-2</c:v>
                </c:pt>
                <c:pt idx="303">
                  <c:v>9.0328251934529868E-2</c:v>
                </c:pt>
                <c:pt idx="304">
                  <c:v>8.9614333472865668E-2</c:v>
                </c:pt>
                <c:pt idx="305">
                  <c:v>8.8906057537863792E-2</c:v>
                </c:pt>
                <c:pt idx="306">
                  <c:v>8.8203379533244974E-2</c:v>
                </c:pt>
                <c:pt idx="307">
                  <c:v>8.7506255215201029E-2</c:v>
                </c:pt>
                <c:pt idx="308">
                  <c:v>8.6814640689609285E-2</c:v>
                </c:pt>
                <c:pt idx="309">
                  <c:v>8.612849240926862E-2</c:v>
                </c:pt>
                <c:pt idx="310">
                  <c:v>8.5447767171157596E-2</c:v>
                </c:pt>
                <c:pt idx="311">
                  <c:v>8.4772422113714344E-2</c:v>
                </c:pt>
                <c:pt idx="312">
                  <c:v>8.4102414714137513E-2</c:v>
                </c:pt>
                <c:pt idx="313">
                  <c:v>8.3437702785709181E-2</c:v>
                </c:pt>
                <c:pt idx="314">
                  <c:v>8.2778244475138235E-2</c:v>
                </c:pt>
                <c:pt idx="315">
                  <c:v>8.2123998259925446E-2</c:v>
                </c:pt>
                <c:pt idx="316">
                  <c:v>8.1474922945748721E-2</c:v>
                </c:pt>
                <c:pt idx="317">
                  <c:v>8.0830977663869458E-2</c:v>
                </c:pt>
                <c:pt idx="318">
                  <c:v>8.0192121868559382E-2</c:v>
                </c:pt>
                <c:pt idx="319">
                  <c:v>7.9558315334547325E-2</c:v>
                </c:pt>
                <c:pt idx="320">
                  <c:v>7.8929518154486719E-2</c:v>
                </c:pt>
                <c:pt idx="321">
                  <c:v>7.8305690736442668E-2</c:v>
                </c:pt>
                <c:pt idx="322">
                  <c:v>7.7686793801399215E-2</c:v>
                </c:pt>
                <c:pt idx="323">
                  <c:v>7.7072788380785948E-2</c:v>
                </c:pt>
                <c:pt idx="324">
                  <c:v>7.6463635814024628E-2</c:v>
                </c:pt>
                <c:pt idx="325">
                  <c:v>7.585929774609472E-2</c:v>
                </c:pt>
                <c:pt idx="326">
                  <c:v>7.5259736125118423E-2</c:v>
                </c:pt>
                <c:pt idx="327">
                  <c:v>7.4664913199964947E-2</c:v>
                </c:pt>
                <c:pt idx="328">
                  <c:v>7.4074791517873176E-2</c:v>
                </c:pt>
                <c:pt idx="329">
                  <c:v>7.3489333922093891E-2</c:v>
                </c:pt>
                <c:pt idx="330">
                  <c:v>7.290850354954978E-2</c:v>
                </c:pt>
                <c:pt idx="331">
                  <c:v>7.2332263828514765E-2</c:v>
                </c:pt>
                <c:pt idx="332">
                  <c:v>7.1760578476310968E-2</c:v>
                </c:pt>
                <c:pt idx="333">
                  <c:v>7.1193411497024434E-2</c:v>
                </c:pt>
                <c:pt idx="334">
                  <c:v>7.0630727179238434E-2</c:v>
                </c:pt>
                <c:pt idx="335">
                  <c:v>7.0072490093785078E-2</c:v>
                </c:pt>
                <c:pt idx="336">
                  <c:v>6.9518665091514539E-2</c:v>
                </c:pt>
                <c:pt idx="337">
                  <c:v>6.8969217301081728E-2</c:v>
                </c:pt>
                <c:pt idx="338">
                  <c:v>6.8424112126750883E-2</c:v>
                </c:pt>
                <c:pt idx="339">
                  <c:v>6.7883315246217005E-2</c:v>
                </c:pt>
                <c:pt idx="340">
                  <c:v>6.7346792608445033E-2</c:v>
                </c:pt>
                <c:pt idx="341">
                  <c:v>6.6814510431525573E-2</c:v>
                </c:pt>
                <c:pt idx="342">
                  <c:v>6.6286435200548069E-2</c:v>
                </c:pt>
                <c:pt idx="343">
                  <c:v>6.5762533665490355E-2</c:v>
                </c:pt>
                <c:pt idx="344">
                  <c:v>6.5242772839125218E-2</c:v>
                </c:pt>
                <c:pt idx="345">
                  <c:v>6.4727119994943363E-2</c:v>
                </c:pt>
                <c:pt idx="346">
                  <c:v>6.421554266509269E-2</c:v>
                </c:pt>
                <c:pt idx="347">
                  <c:v>6.3708008638334118E-2</c:v>
                </c:pt>
                <c:pt idx="348">
                  <c:v>6.3204485958013257E-2</c:v>
                </c:pt>
                <c:pt idx="349">
                  <c:v>6.2704942920048495E-2</c:v>
                </c:pt>
                <c:pt idx="350">
                  <c:v>6.2209348070934527E-2</c:v>
                </c:pt>
                <c:pt idx="351">
                  <c:v>6.1717670205761986E-2</c:v>
                </c:pt>
                <c:pt idx="352">
                  <c:v>6.1229878366252773E-2</c:v>
                </c:pt>
                <c:pt idx="353">
                  <c:v>6.0745941838810533E-2</c:v>
                </c:pt>
                <c:pt idx="354">
                  <c:v>6.0265830152587054E-2</c:v>
                </c:pt>
                <c:pt idx="355">
                  <c:v>5.9789513077563416E-2</c:v>
                </c:pt>
                <c:pt idx="356">
                  <c:v>5.9316960622646832E-2</c:v>
                </c:pt>
                <c:pt idx="357">
                  <c:v>5.8848143033782038E-2</c:v>
                </c:pt>
                <c:pt idx="358">
                  <c:v>5.8383030792078038E-2</c:v>
                </c:pt>
                <c:pt idx="359">
                  <c:v>5.7921594611949317E-2</c:v>
                </c:pt>
                <c:pt idx="360">
                  <c:v>5.7463805439271938E-2</c:v>
                </c:pt>
                <c:pt idx="361">
                  <c:v>5.7009634449554231E-2</c:v>
                </c:pt>
                <c:pt idx="362">
                  <c:v>5.6559053046121716E-2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52B0-4026-A0A3-50BA62B36FC4}"/>
            </c:ext>
          </c:extLst>
        </c:ser>
        <c:ser>
          <c:idx val="1"/>
          <c:order val="1"/>
          <c:tx>
            <c:strRef>
              <c:f>Sheet1!$C$7</c:f>
              <c:strCache>
                <c:ptCount val="1"/>
                <c:pt idx="0">
                  <c:v>SIN</c:v>
                </c:pt>
              </c:strCache>
            </c:strRef>
          </c:tx>
          <c:spPr>
            <a:ln w="3175">
              <a:solidFill>
                <a:srgbClr val="FF0000"/>
              </a:solidFill>
            </a:ln>
          </c:spPr>
          <c:marker>
            <c:symbol val="none"/>
          </c:marker>
          <c:xVal>
            <c:numRef>
              <c:f>Sheet1!$A$8:$A$370</c:f>
              <c:numCache>
                <c:formatCode>General</c:formatCode>
                <c:ptCount val="363"/>
                <c:pt idx="0">
                  <c:v>0</c:v>
                </c:pt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  <c:pt idx="7">
                  <c:v>3.5</c:v>
                </c:pt>
                <c:pt idx="8">
                  <c:v>4</c:v>
                </c:pt>
                <c:pt idx="9">
                  <c:v>4.5</c:v>
                </c:pt>
                <c:pt idx="10">
                  <c:v>5</c:v>
                </c:pt>
                <c:pt idx="11">
                  <c:v>5.5</c:v>
                </c:pt>
                <c:pt idx="12">
                  <c:v>6</c:v>
                </c:pt>
                <c:pt idx="13">
                  <c:v>6.5</c:v>
                </c:pt>
                <c:pt idx="14">
                  <c:v>7</c:v>
                </c:pt>
                <c:pt idx="15">
                  <c:v>7.5</c:v>
                </c:pt>
                <c:pt idx="16">
                  <c:v>8</c:v>
                </c:pt>
                <c:pt idx="17">
                  <c:v>8.5</c:v>
                </c:pt>
                <c:pt idx="18">
                  <c:v>9</c:v>
                </c:pt>
                <c:pt idx="19">
                  <c:v>9.5</c:v>
                </c:pt>
                <c:pt idx="20">
                  <c:v>10</c:v>
                </c:pt>
                <c:pt idx="21">
                  <c:v>10.5</c:v>
                </c:pt>
                <c:pt idx="22">
                  <c:v>11</c:v>
                </c:pt>
                <c:pt idx="23">
                  <c:v>11.5</c:v>
                </c:pt>
                <c:pt idx="24">
                  <c:v>12</c:v>
                </c:pt>
                <c:pt idx="25">
                  <c:v>12.5</c:v>
                </c:pt>
                <c:pt idx="26">
                  <c:v>13</c:v>
                </c:pt>
                <c:pt idx="27">
                  <c:v>13.5</c:v>
                </c:pt>
                <c:pt idx="28">
                  <c:v>14</c:v>
                </c:pt>
                <c:pt idx="29">
                  <c:v>14.5</c:v>
                </c:pt>
                <c:pt idx="30">
                  <c:v>15</c:v>
                </c:pt>
                <c:pt idx="31">
                  <c:v>15.5</c:v>
                </c:pt>
                <c:pt idx="32">
                  <c:v>16</c:v>
                </c:pt>
                <c:pt idx="33">
                  <c:v>16.5</c:v>
                </c:pt>
                <c:pt idx="34">
                  <c:v>17</c:v>
                </c:pt>
                <c:pt idx="35">
                  <c:v>17.5</c:v>
                </c:pt>
                <c:pt idx="36">
                  <c:v>18</c:v>
                </c:pt>
                <c:pt idx="37">
                  <c:v>18.5</c:v>
                </c:pt>
                <c:pt idx="38">
                  <c:v>19</c:v>
                </c:pt>
                <c:pt idx="39">
                  <c:v>19.5</c:v>
                </c:pt>
                <c:pt idx="40">
                  <c:v>20</c:v>
                </c:pt>
                <c:pt idx="41">
                  <c:v>20.5</c:v>
                </c:pt>
                <c:pt idx="42">
                  <c:v>21</c:v>
                </c:pt>
                <c:pt idx="43">
                  <c:v>21.5</c:v>
                </c:pt>
                <c:pt idx="44">
                  <c:v>22</c:v>
                </c:pt>
                <c:pt idx="45">
                  <c:v>22.5</c:v>
                </c:pt>
                <c:pt idx="46">
                  <c:v>23</c:v>
                </c:pt>
                <c:pt idx="47">
                  <c:v>23.5</c:v>
                </c:pt>
                <c:pt idx="48">
                  <c:v>24</c:v>
                </c:pt>
                <c:pt idx="49">
                  <c:v>24.5</c:v>
                </c:pt>
                <c:pt idx="50">
                  <c:v>25</c:v>
                </c:pt>
                <c:pt idx="51">
                  <c:v>25.5</c:v>
                </c:pt>
                <c:pt idx="52">
                  <c:v>26</c:v>
                </c:pt>
                <c:pt idx="53">
                  <c:v>26.5</c:v>
                </c:pt>
                <c:pt idx="54">
                  <c:v>27</c:v>
                </c:pt>
                <c:pt idx="55">
                  <c:v>27.5</c:v>
                </c:pt>
                <c:pt idx="56">
                  <c:v>28</c:v>
                </c:pt>
                <c:pt idx="57">
                  <c:v>28.5</c:v>
                </c:pt>
                <c:pt idx="58">
                  <c:v>29</c:v>
                </c:pt>
                <c:pt idx="59">
                  <c:v>29.5</c:v>
                </c:pt>
                <c:pt idx="60">
                  <c:v>30</c:v>
                </c:pt>
                <c:pt idx="61">
                  <c:v>30.5</c:v>
                </c:pt>
                <c:pt idx="62">
                  <c:v>31</c:v>
                </c:pt>
                <c:pt idx="63">
                  <c:v>31.5</c:v>
                </c:pt>
                <c:pt idx="64">
                  <c:v>32</c:v>
                </c:pt>
                <c:pt idx="65">
                  <c:v>32.5</c:v>
                </c:pt>
                <c:pt idx="66">
                  <c:v>33</c:v>
                </c:pt>
                <c:pt idx="67">
                  <c:v>33.5</c:v>
                </c:pt>
                <c:pt idx="68">
                  <c:v>34</c:v>
                </c:pt>
                <c:pt idx="69">
                  <c:v>34.5</c:v>
                </c:pt>
                <c:pt idx="70">
                  <c:v>35</c:v>
                </c:pt>
                <c:pt idx="71">
                  <c:v>35.5</c:v>
                </c:pt>
                <c:pt idx="72">
                  <c:v>36</c:v>
                </c:pt>
                <c:pt idx="73">
                  <c:v>36.5</c:v>
                </c:pt>
                <c:pt idx="74">
                  <c:v>37</c:v>
                </c:pt>
                <c:pt idx="75">
                  <c:v>37.5</c:v>
                </c:pt>
                <c:pt idx="76">
                  <c:v>38</c:v>
                </c:pt>
                <c:pt idx="77">
                  <c:v>38.5</c:v>
                </c:pt>
                <c:pt idx="78">
                  <c:v>39</c:v>
                </c:pt>
                <c:pt idx="79">
                  <c:v>39.5</c:v>
                </c:pt>
                <c:pt idx="80">
                  <c:v>40</c:v>
                </c:pt>
                <c:pt idx="81">
                  <c:v>40.5</c:v>
                </c:pt>
                <c:pt idx="82">
                  <c:v>41</c:v>
                </c:pt>
                <c:pt idx="83">
                  <c:v>41.5</c:v>
                </c:pt>
                <c:pt idx="84">
                  <c:v>42</c:v>
                </c:pt>
                <c:pt idx="85">
                  <c:v>42.5</c:v>
                </c:pt>
                <c:pt idx="86">
                  <c:v>43</c:v>
                </c:pt>
                <c:pt idx="87">
                  <c:v>43.5</c:v>
                </c:pt>
                <c:pt idx="88">
                  <c:v>44</c:v>
                </c:pt>
                <c:pt idx="89">
                  <c:v>44.5</c:v>
                </c:pt>
                <c:pt idx="90">
                  <c:v>45</c:v>
                </c:pt>
                <c:pt idx="91">
                  <c:v>45.5</c:v>
                </c:pt>
                <c:pt idx="92">
                  <c:v>46</c:v>
                </c:pt>
                <c:pt idx="93">
                  <c:v>46.5</c:v>
                </c:pt>
                <c:pt idx="94">
                  <c:v>47</c:v>
                </c:pt>
                <c:pt idx="95">
                  <c:v>47.5</c:v>
                </c:pt>
                <c:pt idx="96">
                  <c:v>48</c:v>
                </c:pt>
                <c:pt idx="97">
                  <c:v>48.5</c:v>
                </c:pt>
                <c:pt idx="98">
                  <c:v>49</c:v>
                </c:pt>
                <c:pt idx="99">
                  <c:v>49.5</c:v>
                </c:pt>
                <c:pt idx="100">
                  <c:v>50</c:v>
                </c:pt>
                <c:pt idx="101">
                  <c:v>50.5</c:v>
                </c:pt>
                <c:pt idx="102">
                  <c:v>51</c:v>
                </c:pt>
                <c:pt idx="103">
                  <c:v>51.5</c:v>
                </c:pt>
                <c:pt idx="104">
                  <c:v>52</c:v>
                </c:pt>
                <c:pt idx="105">
                  <c:v>52.5</c:v>
                </c:pt>
                <c:pt idx="106">
                  <c:v>53</c:v>
                </c:pt>
                <c:pt idx="107">
                  <c:v>53.5</c:v>
                </c:pt>
                <c:pt idx="108">
                  <c:v>54</c:v>
                </c:pt>
                <c:pt idx="109">
                  <c:v>54.5</c:v>
                </c:pt>
                <c:pt idx="110">
                  <c:v>55</c:v>
                </c:pt>
                <c:pt idx="111">
                  <c:v>55.5</c:v>
                </c:pt>
                <c:pt idx="112">
                  <c:v>56</c:v>
                </c:pt>
                <c:pt idx="113">
                  <c:v>56.5</c:v>
                </c:pt>
                <c:pt idx="114">
                  <c:v>57</c:v>
                </c:pt>
                <c:pt idx="115">
                  <c:v>57.5</c:v>
                </c:pt>
                <c:pt idx="116">
                  <c:v>58</c:v>
                </c:pt>
                <c:pt idx="117">
                  <c:v>58.5</c:v>
                </c:pt>
                <c:pt idx="118">
                  <c:v>59</c:v>
                </c:pt>
                <c:pt idx="119">
                  <c:v>59.5</c:v>
                </c:pt>
                <c:pt idx="120">
                  <c:v>60</c:v>
                </c:pt>
                <c:pt idx="121">
                  <c:v>60.5</c:v>
                </c:pt>
                <c:pt idx="122">
                  <c:v>61</c:v>
                </c:pt>
                <c:pt idx="123">
                  <c:v>61.5</c:v>
                </c:pt>
                <c:pt idx="124">
                  <c:v>62</c:v>
                </c:pt>
                <c:pt idx="125">
                  <c:v>62.5</c:v>
                </c:pt>
                <c:pt idx="126">
                  <c:v>63</c:v>
                </c:pt>
                <c:pt idx="127">
                  <c:v>63.5</c:v>
                </c:pt>
                <c:pt idx="128">
                  <c:v>64</c:v>
                </c:pt>
                <c:pt idx="129">
                  <c:v>64.5</c:v>
                </c:pt>
                <c:pt idx="130">
                  <c:v>65</c:v>
                </c:pt>
                <c:pt idx="131">
                  <c:v>65.5</c:v>
                </c:pt>
                <c:pt idx="132">
                  <c:v>66</c:v>
                </c:pt>
                <c:pt idx="133">
                  <c:v>66.5</c:v>
                </c:pt>
                <c:pt idx="134">
                  <c:v>67</c:v>
                </c:pt>
                <c:pt idx="135">
                  <c:v>67.5</c:v>
                </c:pt>
                <c:pt idx="136">
                  <c:v>68</c:v>
                </c:pt>
                <c:pt idx="137">
                  <c:v>68.5</c:v>
                </c:pt>
                <c:pt idx="138">
                  <c:v>69</c:v>
                </c:pt>
                <c:pt idx="139">
                  <c:v>69.5</c:v>
                </c:pt>
                <c:pt idx="140">
                  <c:v>70</c:v>
                </c:pt>
                <c:pt idx="141">
                  <c:v>70.5</c:v>
                </c:pt>
                <c:pt idx="142">
                  <c:v>71</c:v>
                </c:pt>
                <c:pt idx="143">
                  <c:v>71.5</c:v>
                </c:pt>
                <c:pt idx="144">
                  <c:v>72</c:v>
                </c:pt>
                <c:pt idx="145">
                  <c:v>72.5</c:v>
                </c:pt>
                <c:pt idx="146">
                  <c:v>73</c:v>
                </c:pt>
                <c:pt idx="147">
                  <c:v>73.5</c:v>
                </c:pt>
                <c:pt idx="148">
                  <c:v>74</c:v>
                </c:pt>
                <c:pt idx="149">
                  <c:v>74.5</c:v>
                </c:pt>
                <c:pt idx="150">
                  <c:v>75</c:v>
                </c:pt>
                <c:pt idx="151">
                  <c:v>75.5</c:v>
                </c:pt>
                <c:pt idx="152">
                  <c:v>76</c:v>
                </c:pt>
                <c:pt idx="153">
                  <c:v>76.5</c:v>
                </c:pt>
                <c:pt idx="154">
                  <c:v>77</c:v>
                </c:pt>
                <c:pt idx="155">
                  <c:v>77.5</c:v>
                </c:pt>
                <c:pt idx="156">
                  <c:v>78</c:v>
                </c:pt>
                <c:pt idx="157">
                  <c:v>78.5</c:v>
                </c:pt>
                <c:pt idx="158">
                  <c:v>79</c:v>
                </c:pt>
                <c:pt idx="159">
                  <c:v>79.5</c:v>
                </c:pt>
                <c:pt idx="160">
                  <c:v>80</c:v>
                </c:pt>
                <c:pt idx="161">
                  <c:v>80.5</c:v>
                </c:pt>
                <c:pt idx="162">
                  <c:v>81</c:v>
                </c:pt>
                <c:pt idx="163">
                  <c:v>81.5</c:v>
                </c:pt>
                <c:pt idx="164">
                  <c:v>82</c:v>
                </c:pt>
                <c:pt idx="165">
                  <c:v>82.5</c:v>
                </c:pt>
                <c:pt idx="166">
                  <c:v>83</c:v>
                </c:pt>
                <c:pt idx="167">
                  <c:v>83.5</c:v>
                </c:pt>
                <c:pt idx="168">
                  <c:v>84</c:v>
                </c:pt>
                <c:pt idx="169">
                  <c:v>84.5</c:v>
                </c:pt>
                <c:pt idx="170">
                  <c:v>85</c:v>
                </c:pt>
                <c:pt idx="171">
                  <c:v>85.5</c:v>
                </c:pt>
                <c:pt idx="172">
                  <c:v>86</c:v>
                </c:pt>
                <c:pt idx="173">
                  <c:v>86.5</c:v>
                </c:pt>
                <c:pt idx="174">
                  <c:v>87</c:v>
                </c:pt>
                <c:pt idx="175">
                  <c:v>87.5</c:v>
                </c:pt>
                <c:pt idx="176">
                  <c:v>88</c:v>
                </c:pt>
                <c:pt idx="177">
                  <c:v>88.5</c:v>
                </c:pt>
                <c:pt idx="178">
                  <c:v>89</c:v>
                </c:pt>
                <c:pt idx="179">
                  <c:v>89.5</c:v>
                </c:pt>
                <c:pt idx="180">
                  <c:v>90</c:v>
                </c:pt>
                <c:pt idx="181">
                  <c:v>90.5</c:v>
                </c:pt>
                <c:pt idx="182">
                  <c:v>91</c:v>
                </c:pt>
                <c:pt idx="183">
                  <c:v>91.5</c:v>
                </c:pt>
                <c:pt idx="184">
                  <c:v>92</c:v>
                </c:pt>
                <c:pt idx="185">
                  <c:v>92.5</c:v>
                </c:pt>
                <c:pt idx="186">
                  <c:v>93</c:v>
                </c:pt>
                <c:pt idx="187">
                  <c:v>93.5</c:v>
                </c:pt>
                <c:pt idx="188">
                  <c:v>94</c:v>
                </c:pt>
                <c:pt idx="189">
                  <c:v>94.5</c:v>
                </c:pt>
                <c:pt idx="190">
                  <c:v>95</c:v>
                </c:pt>
                <c:pt idx="191">
                  <c:v>95.5</c:v>
                </c:pt>
                <c:pt idx="192">
                  <c:v>96</c:v>
                </c:pt>
                <c:pt idx="193">
                  <c:v>96.5</c:v>
                </c:pt>
                <c:pt idx="194">
                  <c:v>97</c:v>
                </c:pt>
                <c:pt idx="195">
                  <c:v>97.5</c:v>
                </c:pt>
                <c:pt idx="196">
                  <c:v>98</c:v>
                </c:pt>
                <c:pt idx="197">
                  <c:v>98.5</c:v>
                </c:pt>
                <c:pt idx="198">
                  <c:v>99</c:v>
                </c:pt>
                <c:pt idx="199">
                  <c:v>99.5</c:v>
                </c:pt>
                <c:pt idx="200">
                  <c:v>100</c:v>
                </c:pt>
                <c:pt idx="201">
                  <c:v>100.5</c:v>
                </c:pt>
                <c:pt idx="202">
                  <c:v>101</c:v>
                </c:pt>
                <c:pt idx="203">
                  <c:v>101.5</c:v>
                </c:pt>
                <c:pt idx="204">
                  <c:v>102</c:v>
                </c:pt>
                <c:pt idx="205">
                  <c:v>102.5</c:v>
                </c:pt>
                <c:pt idx="206">
                  <c:v>103</c:v>
                </c:pt>
                <c:pt idx="207">
                  <c:v>103.5</c:v>
                </c:pt>
                <c:pt idx="208">
                  <c:v>104</c:v>
                </c:pt>
                <c:pt idx="209">
                  <c:v>104.5</c:v>
                </c:pt>
                <c:pt idx="210">
                  <c:v>105</c:v>
                </c:pt>
                <c:pt idx="211">
                  <c:v>105.5</c:v>
                </c:pt>
                <c:pt idx="212">
                  <c:v>106</c:v>
                </c:pt>
                <c:pt idx="213">
                  <c:v>106.5</c:v>
                </c:pt>
                <c:pt idx="214">
                  <c:v>107</c:v>
                </c:pt>
                <c:pt idx="215">
                  <c:v>107.5</c:v>
                </c:pt>
                <c:pt idx="216">
                  <c:v>108</c:v>
                </c:pt>
                <c:pt idx="217">
                  <c:v>108.5</c:v>
                </c:pt>
                <c:pt idx="218">
                  <c:v>109</c:v>
                </c:pt>
                <c:pt idx="219">
                  <c:v>109.5</c:v>
                </c:pt>
                <c:pt idx="220">
                  <c:v>110</c:v>
                </c:pt>
                <c:pt idx="221">
                  <c:v>110.5</c:v>
                </c:pt>
                <c:pt idx="222">
                  <c:v>111</c:v>
                </c:pt>
                <c:pt idx="223">
                  <c:v>111.5</c:v>
                </c:pt>
                <c:pt idx="224">
                  <c:v>112</c:v>
                </c:pt>
                <c:pt idx="225">
                  <c:v>112.5</c:v>
                </c:pt>
                <c:pt idx="226">
                  <c:v>113</c:v>
                </c:pt>
                <c:pt idx="227">
                  <c:v>113.5</c:v>
                </c:pt>
                <c:pt idx="228">
                  <c:v>114</c:v>
                </c:pt>
                <c:pt idx="229">
                  <c:v>114.5</c:v>
                </c:pt>
                <c:pt idx="230">
                  <c:v>115</c:v>
                </c:pt>
                <c:pt idx="231">
                  <c:v>115.5</c:v>
                </c:pt>
                <c:pt idx="232">
                  <c:v>116</c:v>
                </c:pt>
                <c:pt idx="233">
                  <c:v>116.5</c:v>
                </c:pt>
                <c:pt idx="234">
                  <c:v>117</c:v>
                </c:pt>
                <c:pt idx="235">
                  <c:v>117.5</c:v>
                </c:pt>
                <c:pt idx="236">
                  <c:v>118</c:v>
                </c:pt>
                <c:pt idx="237">
                  <c:v>118.5</c:v>
                </c:pt>
                <c:pt idx="238">
                  <c:v>119</c:v>
                </c:pt>
                <c:pt idx="239">
                  <c:v>119.5</c:v>
                </c:pt>
                <c:pt idx="240">
                  <c:v>120</c:v>
                </c:pt>
                <c:pt idx="241">
                  <c:v>120.5</c:v>
                </c:pt>
                <c:pt idx="242">
                  <c:v>121</c:v>
                </c:pt>
                <c:pt idx="243">
                  <c:v>121.5</c:v>
                </c:pt>
                <c:pt idx="244">
                  <c:v>122</c:v>
                </c:pt>
                <c:pt idx="245">
                  <c:v>122.5</c:v>
                </c:pt>
                <c:pt idx="246">
                  <c:v>123</c:v>
                </c:pt>
                <c:pt idx="247">
                  <c:v>123.5</c:v>
                </c:pt>
                <c:pt idx="248">
                  <c:v>124</c:v>
                </c:pt>
                <c:pt idx="249">
                  <c:v>124.5</c:v>
                </c:pt>
                <c:pt idx="250">
                  <c:v>125</c:v>
                </c:pt>
                <c:pt idx="251">
                  <c:v>125.5</c:v>
                </c:pt>
                <c:pt idx="252">
                  <c:v>126</c:v>
                </c:pt>
                <c:pt idx="253">
                  <c:v>126.5</c:v>
                </c:pt>
                <c:pt idx="254">
                  <c:v>127</c:v>
                </c:pt>
                <c:pt idx="255">
                  <c:v>127.5</c:v>
                </c:pt>
                <c:pt idx="256">
                  <c:v>128</c:v>
                </c:pt>
                <c:pt idx="257">
                  <c:v>128.5</c:v>
                </c:pt>
                <c:pt idx="258">
                  <c:v>129</c:v>
                </c:pt>
                <c:pt idx="259">
                  <c:v>129.5</c:v>
                </c:pt>
                <c:pt idx="260">
                  <c:v>130</c:v>
                </c:pt>
                <c:pt idx="261">
                  <c:v>130.5</c:v>
                </c:pt>
                <c:pt idx="262">
                  <c:v>131</c:v>
                </c:pt>
                <c:pt idx="263">
                  <c:v>131.5</c:v>
                </c:pt>
                <c:pt idx="264">
                  <c:v>132</c:v>
                </c:pt>
                <c:pt idx="265">
                  <c:v>132.5</c:v>
                </c:pt>
                <c:pt idx="266">
                  <c:v>133</c:v>
                </c:pt>
                <c:pt idx="267">
                  <c:v>133.5</c:v>
                </c:pt>
                <c:pt idx="268">
                  <c:v>134</c:v>
                </c:pt>
                <c:pt idx="269">
                  <c:v>134.5</c:v>
                </c:pt>
                <c:pt idx="270">
                  <c:v>135</c:v>
                </c:pt>
                <c:pt idx="271">
                  <c:v>135.5</c:v>
                </c:pt>
                <c:pt idx="272">
                  <c:v>136</c:v>
                </c:pt>
                <c:pt idx="273">
                  <c:v>136.5</c:v>
                </c:pt>
                <c:pt idx="274">
                  <c:v>137</c:v>
                </c:pt>
                <c:pt idx="275">
                  <c:v>137.5</c:v>
                </c:pt>
                <c:pt idx="276">
                  <c:v>138</c:v>
                </c:pt>
                <c:pt idx="277">
                  <c:v>138.5</c:v>
                </c:pt>
                <c:pt idx="278">
                  <c:v>139</c:v>
                </c:pt>
                <c:pt idx="279">
                  <c:v>139.5</c:v>
                </c:pt>
                <c:pt idx="280">
                  <c:v>140</c:v>
                </c:pt>
                <c:pt idx="281">
                  <c:v>140.5</c:v>
                </c:pt>
                <c:pt idx="282">
                  <c:v>141</c:v>
                </c:pt>
                <c:pt idx="283">
                  <c:v>141.5</c:v>
                </c:pt>
                <c:pt idx="284">
                  <c:v>142</c:v>
                </c:pt>
                <c:pt idx="285">
                  <c:v>142.5</c:v>
                </c:pt>
                <c:pt idx="286">
                  <c:v>143</c:v>
                </c:pt>
                <c:pt idx="287">
                  <c:v>143.5</c:v>
                </c:pt>
                <c:pt idx="288">
                  <c:v>144</c:v>
                </c:pt>
                <c:pt idx="289">
                  <c:v>144.5</c:v>
                </c:pt>
                <c:pt idx="290">
                  <c:v>145</c:v>
                </c:pt>
                <c:pt idx="291">
                  <c:v>145.5</c:v>
                </c:pt>
                <c:pt idx="292">
                  <c:v>146</c:v>
                </c:pt>
                <c:pt idx="293">
                  <c:v>146.5</c:v>
                </c:pt>
                <c:pt idx="294">
                  <c:v>147</c:v>
                </c:pt>
                <c:pt idx="295">
                  <c:v>147.5</c:v>
                </c:pt>
                <c:pt idx="296">
                  <c:v>148</c:v>
                </c:pt>
                <c:pt idx="297">
                  <c:v>148.5</c:v>
                </c:pt>
                <c:pt idx="298">
                  <c:v>149</c:v>
                </c:pt>
                <c:pt idx="299">
                  <c:v>149.5</c:v>
                </c:pt>
                <c:pt idx="300">
                  <c:v>150</c:v>
                </c:pt>
                <c:pt idx="301">
                  <c:v>150.5</c:v>
                </c:pt>
                <c:pt idx="302">
                  <c:v>151</c:v>
                </c:pt>
                <c:pt idx="303">
                  <c:v>151.5</c:v>
                </c:pt>
                <c:pt idx="304">
                  <c:v>152</c:v>
                </c:pt>
                <c:pt idx="305">
                  <c:v>152.5</c:v>
                </c:pt>
                <c:pt idx="306">
                  <c:v>153</c:v>
                </c:pt>
                <c:pt idx="307">
                  <c:v>153.5</c:v>
                </c:pt>
                <c:pt idx="308">
                  <c:v>154</c:v>
                </c:pt>
                <c:pt idx="309">
                  <c:v>154.5</c:v>
                </c:pt>
                <c:pt idx="310">
                  <c:v>155</c:v>
                </c:pt>
                <c:pt idx="311">
                  <c:v>155.5</c:v>
                </c:pt>
                <c:pt idx="312">
                  <c:v>156</c:v>
                </c:pt>
                <c:pt idx="313">
                  <c:v>156.5</c:v>
                </c:pt>
                <c:pt idx="314">
                  <c:v>157</c:v>
                </c:pt>
                <c:pt idx="315">
                  <c:v>157.5</c:v>
                </c:pt>
                <c:pt idx="316">
                  <c:v>158</c:v>
                </c:pt>
                <c:pt idx="317">
                  <c:v>158.5</c:v>
                </c:pt>
                <c:pt idx="318">
                  <c:v>159</c:v>
                </c:pt>
                <c:pt idx="319">
                  <c:v>159.5</c:v>
                </c:pt>
                <c:pt idx="320">
                  <c:v>160</c:v>
                </c:pt>
                <c:pt idx="321">
                  <c:v>160.5</c:v>
                </c:pt>
                <c:pt idx="322">
                  <c:v>161</c:v>
                </c:pt>
                <c:pt idx="323">
                  <c:v>161.5</c:v>
                </c:pt>
                <c:pt idx="324">
                  <c:v>162</c:v>
                </c:pt>
                <c:pt idx="325">
                  <c:v>162.5</c:v>
                </c:pt>
                <c:pt idx="326">
                  <c:v>163</c:v>
                </c:pt>
                <c:pt idx="327">
                  <c:v>163.5</c:v>
                </c:pt>
                <c:pt idx="328">
                  <c:v>164</c:v>
                </c:pt>
                <c:pt idx="329">
                  <c:v>164.5</c:v>
                </c:pt>
                <c:pt idx="330">
                  <c:v>165</c:v>
                </c:pt>
                <c:pt idx="331">
                  <c:v>165.5</c:v>
                </c:pt>
                <c:pt idx="332">
                  <c:v>166</c:v>
                </c:pt>
                <c:pt idx="333">
                  <c:v>166.5</c:v>
                </c:pt>
                <c:pt idx="334">
                  <c:v>167</c:v>
                </c:pt>
                <c:pt idx="335">
                  <c:v>167.5</c:v>
                </c:pt>
                <c:pt idx="336">
                  <c:v>168</c:v>
                </c:pt>
                <c:pt idx="337">
                  <c:v>168.5</c:v>
                </c:pt>
                <c:pt idx="338">
                  <c:v>169</c:v>
                </c:pt>
                <c:pt idx="339">
                  <c:v>169.5</c:v>
                </c:pt>
                <c:pt idx="340">
                  <c:v>170</c:v>
                </c:pt>
                <c:pt idx="341">
                  <c:v>170.5</c:v>
                </c:pt>
                <c:pt idx="342">
                  <c:v>171</c:v>
                </c:pt>
                <c:pt idx="343">
                  <c:v>171.5</c:v>
                </c:pt>
                <c:pt idx="344">
                  <c:v>172</c:v>
                </c:pt>
                <c:pt idx="345">
                  <c:v>172.5</c:v>
                </c:pt>
                <c:pt idx="346">
                  <c:v>173</c:v>
                </c:pt>
                <c:pt idx="347">
                  <c:v>173.5</c:v>
                </c:pt>
                <c:pt idx="348">
                  <c:v>174</c:v>
                </c:pt>
                <c:pt idx="349">
                  <c:v>174.5</c:v>
                </c:pt>
                <c:pt idx="350">
                  <c:v>175</c:v>
                </c:pt>
                <c:pt idx="351">
                  <c:v>175.5</c:v>
                </c:pt>
                <c:pt idx="352">
                  <c:v>176</c:v>
                </c:pt>
                <c:pt idx="353">
                  <c:v>176.5</c:v>
                </c:pt>
                <c:pt idx="354">
                  <c:v>177</c:v>
                </c:pt>
                <c:pt idx="355">
                  <c:v>177.5</c:v>
                </c:pt>
                <c:pt idx="356">
                  <c:v>178</c:v>
                </c:pt>
                <c:pt idx="357">
                  <c:v>178.5</c:v>
                </c:pt>
                <c:pt idx="358">
                  <c:v>179</c:v>
                </c:pt>
                <c:pt idx="359">
                  <c:v>179.5</c:v>
                </c:pt>
                <c:pt idx="360">
                  <c:v>180</c:v>
                </c:pt>
                <c:pt idx="361">
                  <c:v>180.5</c:v>
                </c:pt>
                <c:pt idx="362">
                  <c:v>181</c:v>
                </c:pt>
              </c:numCache>
            </c:numRef>
          </c:xVal>
          <c:yVal>
            <c:numRef>
              <c:f>Sheet1!$C$8:$C$370</c:f>
              <c:numCache>
                <c:formatCode>General</c:formatCode>
                <c:ptCount val="363"/>
                <c:pt idx="0">
                  <c:v>0</c:v>
                </c:pt>
                <c:pt idx="1">
                  <c:v>0.16570983084198485</c:v>
                </c:pt>
                <c:pt idx="2">
                  <c:v>0.3268376372169301</c:v>
                </c:pt>
                <c:pt idx="3">
                  <c:v>0.47892809171680517</c:v>
                </c:pt>
                <c:pt idx="4">
                  <c:v>0.61777575776503102</c:v>
                </c:pt>
                <c:pt idx="5">
                  <c:v>0.73954137368478545</c:v>
                </c:pt>
                <c:pt idx="6">
                  <c:v>0.84085801170507546</c:v>
                </c:pt>
                <c:pt idx="7">
                  <c:v>0.91892417651347214</c:v>
                </c:pt>
                <c:pt idx="8">
                  <c:v>0.97158126909757858</c:v>
                </c:pt>
                <c:pt idx="9">
                  <c:v>0.99737327393099162</c:v>
                </c:pt>
                <c:pt idx="10">
                  <c:v>0.99558701909988923</c:v>
                </c:pt>
                <c:pt idx="11">
                  <c:v>0.96627189614187003</c:v>
                </c:pt>
                <c:pt idx="12">
                  <c:v>0.9102384943259314</c:v>
                </c:pt>
                <c:pt idx="13">
                  <c:v>0.82903618713696325</c:v>
                </c:pt>
                <c:pt idx="14">
                  <c:v>0.7249102907184275</c:v>
                </c:pt>
                <c:pt idx="15">
                  <c:v>0.60073997888045905</c:v>
                </c:pt>
                <c:pt idx="16">
                  <c:v>0.45995867137872798</c:v>
                </c:pt>
                <c:pt idx="17">
                  <c:v>0.30645909679908268</c:v>
                </c:pt>
                <c:pt idx="18">
                  <c:v>0.14448565514380612</c:v>
                </c:pt>
                <c:pt idx="19">
                  <c:v>-2.1482943610124327E-2</c:v>
                </c:pt>
                <c:pt idx="20">
                  <c:v>-0.18685751983234702</c:v>
                </c:pt>
                <c:pt idx="21">
                  <c:v>-0.34706531914476457</c:v>
                </c:pt>
                <c:pt idx="22">
                  <c:v>-0.49767645315433301</c:v>
                </c:pt>
                <c:pt idx="23">
                  <c:v>-0.63452638981407661</c:v>
                </c:pt>
                <c:pt idx="24">
                  <c:v>-0.75383110644470352</c:v>
                </c:pt>
                <c:pt idx="25">
                  <c:v>-0.85229172133317765</c:v>
                </c:pt>
                <c:pt idx="26">
                  <c:v>-0.92718571075132772</c:v>
                </c:pt>
                <c:pt idx="27">
                  <c:v>-0.97644218916264314</c:v>
                </c:pt>
                <c:pt idx="28">
                  <c:v>-0.99869917105248007</c:v>
                </c:pt>
                <c:pt idx="29">
                  <c:v>-0.99334123104104388</c:v>
                </c:pt>
                <c:pt idx="30">
                  <c:v>-0.96051652094347151</c:v>
                </c:pt>
                <c:pt idx="31">
                  <c:v>-0.90113267324014401</c:v>
                </c:pt>
                <c:pt idx="32">
                  <c:v>-0.81683170422991924</c:v>
                </c:pt>
                <c:pt idx="33">
                  <c:v>-0.70994461081646509</c:v>
                </c:pt>
                <c:pt idx="34">
                  <c:v>-0.58342691636700017</c:v>
                </c:pt>
                <c:pt idx="35">
                  <c:v>-0.44077694785787308</c:v>
                </c:pt>
                <c:pt idx="36">
                  <c:v>-0.28593910401672856</c:v>
                </c:pt>
                <c:pt idx="37">
                  <c:v>-0.12319478918330332</c:v>
                </c:pt>
                <c:pt idx="38">
                  <c:v>4.2955971335218834E-2</c:v>
                </c:pt>
                <c:pt idx="39">
                  <c:v>0.20791896097338139</c:v>
                </c:pt>
                <c:pt idx="40">
                  <c:v>0.36713280608885068</c:v>
                </c:pt>
                <c:pt idx="41">
                  <c:v>0.51619510200772478</c:v>
                </c:pt>
                <c:pt idx="42">
                  <c:v>0.65098414343621935</c:v>
                </c:pt>
                <c:pt idx="43">
                  <c:v>0.76777289328440324</c:v>
                </c:pt>
                <c:pt idx="44">
                  <c:v>0.86333203856245522</c:v>
                </c:pt>
                <c:pt idx="45">
                  <c:v>0.93501928376208343</c:v>
                </c:pt>
                <c:pt idx="46">
                  <c:v>0.9808524126815672</c:v>
                </c:pt>
                <c:pt idx="47">
                  <c:v>0.99956409846985073</c:v>
                </c:pt>
                <c:pt idx="48">
                  <c:v>0.99063694634313693</c:v>
                </c:pt>
                <c:pt idx="49">
                  <c:v>0.95431780001164956</c:v>
                </c:pt>
                <c:pt idx="50">
                  <c:v>0.89161091623111299</c:v>
                </c:pt>
                <c:pt idx="51">
                  <c:v>0.80425019620867999</c:v>
                </c:pt>
                <c:pt idx="52">
                  <c:v>0.69465124168968573</c:v>
                </c:pt>
                <c:pt idx="53">
                  <c:v>0.56584456141713191</c:v>
                </c:pt>
                <c:pt idx="54">
                  <c:v>0.42139177486481905</c:v>
                </c:pt>
                <c:pt idx="55">
                  <c:v>0.26528713028556133</c:v>
                </c:pt>
                <c:pt idx="56">
                  <c:v>0.10184706018820038</c:v>
                </c:pt>
                <c:pt idx="57">
                  <c:v>-6.4409171867129564E-2</c:v>
                </c:pt>
                <c:pt idx="58">
                  <c:v>-0.22888443293300526</c:v>
                </c:pt>
                <c:pt idx="59">
                  <c:v>-0.38703083549667433</c:v>
                </c:pt>
                <c:pt idx="60">
                  <c:v>-0.53447549062186117</c:v>
                </c:pt>
                <c:pt idx="61">
                  <c:v>-0.66714142222401429</c:v>
                </c:pt>
                <c:pt idx="62">
                  <c:v>-0.78136029909155047</c:v>
                </c:pt>
                <c:pt idx="63">
                  <c:v>-0.87397386751227146</c:v>
                </c:pt>
                <c:pt idx="64">
                  <c:v>-0.94242127980244239</c:v>
                </c:pt>
                <c:pt idx="65">
                  <c:v>-0.98480990402691759</c:v>
                </c:pt>
                <c:pt idx="66">
                  <c:v>-0.99996765695844492</c:v>
                </c:pt>
                <c:pt idx="67">
                  <c:v>-0.98747541322320265</c:v>
                </c:pt>
                <c:pt idx="68">
                  <c:v>-0.94767859449081804</c:v>
                </c:pt>
                <c:pt idx="69">
                  <c:v>-0.88167761825743829</c:v>
                </c:pt>
                <c:pt idx="70">
                  <c:v>-0.79129747032151143</c:v>
                </c:pt>
                <c:pt idx="71">
                  <c:v>-0.67903724230043205</c:v>
                </c:pt>
                <c:pt idx="72">
                  <c:v>-0.54800102952067786</c:v>
                </c:pt>
                <c:pt idx="73">
                  <c:v>-0.40181210001634554</c:v>
                </c:pt>
                <c:pt idx="74">
                  <c:v>-0.24451270793973931</c:v>
                </c:pt>
                <c:pt idx="75">
                  <c:v>-8.0452321632499088E-2</c:v>
                </c:pt>
                <c:pt idx="76">
                  <c:v>8.5832643049344431E-2</c:v>
                </c:pt>
                <c:pt idx="77">
                  <c:v>0.24974425867564642</c:v>
                </c:pt>
                <c:pt idx="78">
                  <c:v>0.40675022303225594</c:v>
                </c:pt>
                <c:pt idx="79">
                  <c:v>0.55250918131542937</c:v>
                </c:pt>
                <c:pt idx="80">
                  <c:v>0.68299076846022366</c:v>
                </c:pt>
                <c:pt idx="81">
                  <c:v>0.79458705232550941</c:v>
                </c:pt>
                <c:pt idx="82">
                  <c:v>0.88421229623227804</c:v>
                </c:pt>
                <c:pt idx="83">
                  <c:v>0.94938828233214612</c:v>
                </c:pt>
                <c:pt idx="84">
                  <c:v>0.98831283653890756</c:v>
                </c:pt>
                <c:pt idx="85">
                  <c:v>0.99990966024771932</c:v>
                </c:pt>
                <c:pt idx="86">
                  <c:v>0.98385809095048715</c:v>
                </c:pt>
                <c:pt idx="87">
                  <c:v>0.94060196883991731</c:v>
                </c:pt>
                <c:pt idx="88">
                  <c:v>0.87133736423273667</c:v>
                </c:pt>
                <c:pt idx="89">
                  <c:v>0.77797950515975844</c:v>
                </c:pt>
                <c:pt idx="90">
                  <c:v>0.66310981960439985</c:v>
                </c:pt>
                <c:pt idx="91">
                  <c:v>0.52990455671893943</c:v>
                </c:pt>
                <c:pt idx="92">
                  <c:v>0.38204696070547356</c:v>
                </c:pt>
                <c:pt idx="93">
                  <c:v>0.22362542583203829</c:v>
                </c:pt>
                <c:pt idx="94">
                  <c:v>5.9020448688411921E-2</c:v>
                </c:pt>
                <c:pt idx="95">
                  <c:v>-0.10721649644752888</c:v>
                </c:pt>
                <c:pt idx="96">
                  <c:v>-0.27048880992886798</c:v>
                </c:pt>
                <c:pt idx="97">
                  <c:v>-0.42628186681536695</c:v>
                </c:pt>
                <c:pt idx="98">
                  <c:v>-0.5702878502755141</c:v>
                </c:pt>
                <c:pt idx="99">
                  <c:v>-0.6985248665600805</c:v>
                </c:pt>
                <c:pt idx="100">
                  <c:v>-0.80744704791209643</c:v>
                </c:pt>
                <c:pt idx="101">
                  <c:v>-0.89404259896962057</c:v>
                </c:pt>
                <c:pt idx="102">
                  <c:v>-0.95591707559094508</c:v>
                </c:pt>
                <c:pt idx="103">
                  <c:v>-0.99135959336852952</c:v>
                </c:pt>
                <c:pt idx="104">
                  <c:v>-0.99939013510722319</c:v>
                </c:pt>
                <c:pt idx="105">
                  <c:v>-0.97978664917289493</c:v>
                </c:pt>
                <c:pt idx="106">
                  <c:v>-0.93309118941795477</c:v>
                </c:pt>
                <c:pt idx="107">
                  <c:v>-0.86059492690938155</c:v>
                </c:pt>
                <c:pt idx="108">
                  <c:v>-0.76430244789830404</c:v>
                </c:pt>
                <c:pt idx="109">
                  <c:v>-0.64687632522412153</c:v>
                </c:pt>
                <c:pt idx="110">
                  <c:v>-0.5115634958031775</c:v>
                </c:pt>
                <c:pt idx="111">
                  <c:v>-0.3621054799300843</c:v>
                </c:pt>
                <c:pt idx="112">
                  <c:v>-0.20263492490793567</c:v>
                </c:pt>
                <c:pt idx="113">
                  <c:v>-3.7561333668274827E-2</c:v>
                </c:pt>
                <c:pt idx="114">
                  <c:v>0.12855086191373313</c:v>
                </c:pt>
                <c:pt idx="115">
                  <c:v>0.29110851162749474</c:v>
                </c:pt>
                <c:pt idx="116">
                  <c:v>0.44561675162269149</c:v>
                </c:pt>
                <c:pt idx="117">
                  <c:v>0.58780329139960208</c:v>
                </c:pt>
                <c:pt idx="118">
                  <c:v>0.71373654644793683</c:v>
                </c:pt>
                <c:pt idx="119">
                  <c:v>0.81993435006150606</c:v>
                </c:pt>
                <c:pt idx="120">
                  <c:v>0.90346023835020717</c:v>
                </c:pt>
                <c:pt idx="121">
                  <c:v>0.96200464608290082</c:v>
                </c:pt>
                <c:pt idx="122">
                  <c:v>0.99394876822384393</c:v>
                </c:pt>
                <c:pt idx="123">
                  <c:v>0.99840932133424221</c:v>
                </c:pt>
                <c:pt idx="124">
                  <c:v>0.97526296714632743</c:v>
                </c:pt>
                <c:pt idx="125">
                  <c:v>0.92514972297634868</c:v>
                </c:pt>
                <c:pt idx="126">
                  <c:v>0.84945526467554067</c:v>
                </c:pt>
                <c:pt idx="127">
                  <c:v>0.75027261145821778</c:v>
                </c:pt>
                <c:pt idx="128">
                  <c:v>0.63034425205567157</c:v>
                </c:pt>
                <c:pt idx="129">
                  <c:v>0.49298631245923252</c:v>
                </c:pt>
                <c:pt idx="130">
                  <c:v>0.34199686208200991</c:v>
                </c:pt>
                <c:pt idx="131">
                  <c:v>0.18155089375562425</c:v>
                </c:pt>
                <c:pt idx="132">
                  <c:v>1.6084881458552316E-2</c:v>
                </c:pt>
                <c:pt idx="133">
                  <c:v>-0.1498258921421638</c:v>
                </c:pt>
                <c:pt idx="134">
                  <c:v>-0.31159384633317305</c:v>
                </c:pt>
                <c:pt idx="135">
                  <c:v>-0.46474595304897448</c:v>
                </c:pt>
                <c:pt idx="136">
                  <c:v>-0.6050474200833007</c:v>
                </c:pt>
                <c:pt idx="137">
                  <c:v>-0.72861878686676118</c:v>
                </c:pt>
                <c:pt idx="138">
                  <c:v>-0.83204319500808699</c:v>
                </c:pt>
                <c:pt idx="139">
                  <c:v>-0.91246086747302457</c:v>
                </c:pt>
                <c:pt idx="140">
                  <c:v>-0.96764818396732222</c:v>
                </c:pt>
                <c:pt idx="141">
                  <c:v>-0.99607916601908131</c:v>
                </c:pt>
                <c:pt idx="142">
                  <c:v>-0.99696767164311484</c:v>
                </c:pt>
                <c:pt idx="143">
                  <c:v>-0.97028913286727658</c:v>
                </c:pt>
                <c:pt idx="144">
                  <c:v>-0.9167812350587804</c:v>
                </c:pt>
                <c:pt idx="145">
                  <c:v>-0.83792351926653685</c:v>
                </c:pt>
                <c:pt idx="146">
                  <c:v>-0.73589647159290217</c:v>
                </c:pt>
                <c:pt idx="147">
                  <c:v>-0.6135212308101784</c:v>
                </c:pt>
                <c:pt idx="148">
                  <c:v>-0.47418158135998906</c:v>
                </c:pt>
                <c:pt idx="149">
                  <c:v>-0.32173038869856235</c:v>
                </c:pt>
                <c:pt idx="150">
                  <c:v>-0.16038306413406139</c:v>
                </c:pt>
                <c:pt idx="151">
                  <c:v>5.3989950519622992E-3</c:v>
                </c:pt>
                <c:pt idx="152">
                  <c:v>0.17103176721439542</c:v>
                </c:pt>
                <c:pt idx="153">
                  <c:v>0.33193535862734935</c:v>
                </c:pt>
                <c:pt idx="154">
                  <c:v>0.48366064162626693</c:v>
                </c:pt>
                <c:pt idx="155">
                  <c:v>0.62201227695192496</c:v>
                </c:pt>
                <c:pt idx="156">
                  <c:v>0.74316471861893996</c:v>
                </c:pt>
                <c:pt idx="157">
                  <c:v>0.8437679936707283</c:v>
                </c:pt>
                <c:pt idx="158">
                  <c:v>0.92104033191653589</c:v>
                </c:pt>
                <c:pt idx="159">
                  <c:v>0.97284508435570605</c:v>
                </c:pt>
                <c:pt idx="160">
                  <c:v>0.99774980342625963</c:v>
                </c:pt>
                <c:pt idx="161">
                  <c:v>0.99506585145627335</c:v>
                </c:pt>
                <c:pt idx="162">
                  <c:v>0.96486744210906683</c:v>
                </c:pt>
                <c:pt idx="163">
                  <c:v>0.90798958830928977</c:v>
                </c:pt>
                <c:pt idx="164">
                  <c:v>0.82600501339157339</c:v>
                </c:pt>
                <c:pt idx="165">
                  <c:v>0.72118066389906865</c:v>
                </c:pt>
                <c:pt idx="166">
                  <c:v>0.59641502649170974</c:v>
                </c:pt>
                <c:pt idx="167">
                  <c:v>0.45515798220758863</c:v>
                </c:pt>
                <c:pt idx="168">
                  <c:v>0.30131541417845342</c:v>
                </c:pt>
                <c:pt idx="169">
                  <c:v>0.13914120648107295</c:v>
                </c:pt>
                <c:pt idx="170">
                  <c:v>-2.6880379547636689E-2</c:v>
                </c:pt>
                <c:pt idx="171">
                  <c:v>-0.19215869913195865</c:v>
                </c:pt>
                <c:pt idx="172">
                  <c:v>-0.35212365947558899</c:v>
                </c:pt>
                <c:pt idx="173">
                  <c:v>-0.50235208689934296</c:v>
                </c:pt>
                <c:pt idx="174">
                  <c:v>-0.63869003153432025</c:v>
                </c:pt>
                <c:pt idx="175">
                  <c:v>-0.75736762773689159</c:v>
                </c:pt>
                <c:pt idx="176">
                  <c:v>-0.85510333423261187</c:v>
                </c:pt>
                <c:pt idx="177">
                  <c:v>-0.92919467165624348</c:v>
                </c:pt>
                <c:pt idx="178">
                  <c:v>-0.97759294851407541</c:v>
                </c:pt>
                <c:pt idx="179">
                  <c:v>-0.99895990932905687</c:v>
                </c:pt>
                <c:pt idx="180">
                  <c:v>-0.99270473859710484</c:v>
                </c:pt>
                <c:pt idx="181">
                  <c:v>-0.95900039736219456</c:v>
                </c:pt>
                <c:pt idx="182">
                  <c:v>-0.89877884068938851</c:v>
                </c:pt>
                <c:pt idx="183">
                  <c:v>-0.81370524827693147</c:v>
                </c:pt>
                <c:pt idx="184">
                  <c:v>-0.70613198075395922</c:v>
                </c:pt>
                <c:pt idx="185">
                  <c:v>-0.57903353481318098</c:v>
                </c:pt>
                <c:pt idx="186">
                  <c:v>-0.43592429572712527</c:v>
                </c:pt>
                <c:pt idx="187">
                  <c:v>-0.28076136146408681</c:v>
                </c:pt>
                <c:pt idx="188">
                  <c:v>-0.11783512540361264</c:v>
                </c:pt>
                <c:pt idx="189">
                  <c:v>4.8349356863088784E-2</c:v>
                </c:pt>
                <c:pt idx="190">
                  <c:v>0.21319693633418618</c:v>
                </c:pt>
                <c:pt idx="191">
                  <c:v>0.37214943056128735</c:v>
                </c:pt>
                <c:pt idx="192">
                  <c:v>0.52081166145541735</c:v>
                </c:pt>
                <c:pt idx="193">
                  <c:v>0.65507298587717078</c:v>
                </c:pt>
                <c:pt idx="194">
                  <c:v>0.77122095858204265</c:v>
                </c:pt>
                <c:pt idx="195">
                  <c:v>0.86604398463914289</c:v>
                </c:pt>
                <c:pt idx="196">
                  <c:v>0.93692012289251048</c:v>
                </c:pt>
                <c:pt idx="197">
                  <c:v>0.98188958497016354</c:v>
                </c:pt>
                <c:pt idx="198">
                  <c:v>0.99970892517873644</c:v>
                </c:pt>
                <c:pt idx="199">
                  <c:v>0.9898854228847741</c:v>
                </c:pt>
                <c:pt idx="200">
                  <c:v>0.95269070667925537</c:v>
                </c:pt>
                <c:pt idx="201">
                  <c:v>0.88915324360503345</c:v>
                </c:pt>
                <c:pt idx="202">
                  <c:v>0.80102990112676831</c:v>
                </c:pt>
                <c:pt idx="203">
                  <c:v>0.69075736818017774</c:v>
                </c:pt>
                <c:pt idx="204">
                  <c:v>0.56138477855193214</c:v>
                </c:pt>
                <c:pt idx="205">
                  <c:v>0.41648939961373099</c:v>
                </c:pt>
                <c:pt idx="206">
                  <c:v>0.26007771769219262</c:v>
                </c:pt>
                <c:pt idx="207">
                  <c:v>9.6474655152248512E-2</c:v>
                </c:pt>
                <c:pt idx="208">
                  <c:v>-6.9796017559709628E-2</c:v>
                </c:pt>
                <c:pt idx="209">
                  <c:v>-0.23413676819923826</c:v>
                </c:pt>
                <c:pt idx="210">
                  <c:v>-0.39200342858671977</c:v>
                </c:pt>
                <c:pt idx="211">
                  <c:v>-0.53903084490630115</c:v>
                </c:pt>
                <c:pt idx="212">
                  <c:v>-0.67115357809814513</c:v>
                </c:pt>
                <c:pt idx="213">
                  <c:v>-0.78471831687070059</c:v>
                </c:pt>
                <c:pt idx="214">
                  <c:v>-0.87658489501291748</c:v>
                </c:pt>
                <c:pt idx="215">
                  <c:v>-0.94421311978781919</c:v>
                </c:pt>
                <c:pt idx="216">
                  <c:v>-0.98573301052493179</c:v>
                </c:pt>
                <c:pt idx="217">
                  <c:v>-0.99999650525195694</c:v>
                </c:pt>
                <c:pt idx="218">
                  <c:v>-0.98660920563119414</c:v>
                </c:pt>
                <c:pt idx="219">
                  <c:v>-0.94594128242498265</c:v>
                </c:pt>
                <c:pt idx="220">
                  <c:v>-0.87911723994430513</c:v>
                </c:pt>
                <c:pt idx="221">
                  <c:v>-0.78798482250268898</c:v>
                </c:pt>
                <c:pt idx="222">
                  <c:v>-0.67506392263961645</c:v>
                </c:pt>
                <c:pt idx="223">
                  <c:v>-0.54347690384664227</c:v>
                </c:pt>
                <c:pt idx="224">
                  <c:v>-0.39686226443488415</c:v>
                </c:pt>
                <c:pt idx="225">
                  <c:v>-0.23927402981488233</c:v>
                </c:pt>
                <c:pt idx="226">
                  <c:v>-7.5069655081966502E-2</c:v>
                </c:pt>
                <c:pt idx="227">
                  <c:v>9.1210462499578426E-2</c:v>
                </c:pt>
                <c:pt idx="228">
                  <c:v>0.25496852952624965</c:v>
                </c:pt>
                <c:pt idx="229">
                  <c:v>0.41167648953948488</c:v>
                </c:pt>
                <c:pt idx="230">
                  <c:v>0.55700122782115857</c:v>
                </c:pt>
                <c:pt idx="231">
                  <c:v>0.68692438587623517</c:v>
                </c:pt>
                <c:pt idx="232">
                  <c:v>0.79785347262547379</c:v>
                </c:pt>
                <c:pt idx="233">
                  <c:v>0.88672119998458443</c:v>
                </c:pt>
                <c:pt idx="234">
                  <c:v>0.95107029611265892</c:v>
                </c:pt>
                <c:pt idx="235">
                  <c:v>0.98912145116795536</c:v>
                </c:pt>
                <c:pt idx="236">
                  <c:v>0.99982251681034728</c:v>
                </c:pt>
                <c:pt idx="237">
                  <c:v>0.98287759904038208</c:v>
                </c:pt>
                <c:pt idx="238">
                  <c:v>0.93875523993199361</c:v>
                </c:pt>
                <c:pt idx="239">
                  <c:v>0.86867546202669865</c:v>
                </c:pt>
                <c:pt idx="240">
                  <c:v>0.77457603362330274</c:v>
                </c:pt>
                <c:pt idx="241">
                  <c:v>0.65905888775794075</c:v>
                </c:pt>
                <c:pt idx="242">
                  <c:v>0.52531817643733225</c:v>
                </c:pt>
                <c:pt idx="243">
                  <c:v>0.3770519494898828</c:v>
                </c:pt>
                <c:pt idx="244">
                  <c:v>0.21835990019302684</c:v>
                </c:pt>
                <c:pt idx="245">
                  <c:v>5.3630005101386775E-2</c:v>
                </c:pt>
                <c:pt idx="246">
                  <c:v>-0.11258280741460533</c:v>
                </c:pt>
                <c:pt idx="247">
                  <c:v>-0.27568260499647668</c:v>
                </c:pt>
                <c:pt idx="248">
                  <c:v>-0.43115953292231918</c:v>
                </c:pt>
                <c:pt idx="249">
                  <c:v>-0.57471451560804931</c:v>
                </c:pt>
                <c:pt idx="250">
                  <c:v>-0.70237812987767756</c:v>
                </c:pt>
                <c:pt idx="251">
                  <c:v>-0.81062036305084062</c:v>
                </c:pt>
                <c:pt idx="252">
                  <c:v>-0.89644822093856136</c:v>
                </c:pt>
                <c:pt idx="253">
                  <c:v>-0.95748848679928089</c:v>
                </c:pt>
                <c:pt idx="254">
                  <c:v>-0.99205334289625302</c:v>
                </c:pt>
                <c:pt idx="255">
                  <c:v>-0.99918704016177462</c:v>
                </c:pt>
                <c:pt idx="256">
                  <c:v>-0.97869232551046947</c:v>
                </c:pt>
                <c:pt idx="257">
                  <c:v>-0.93113589606284097</c:v>
                </c:pt>
                <c:pt idx="258">
                  <c:v>-0.85783272946497635</c:v>
                </c:pt>
                <c:pt idx="259">
                  <c:v>-0.76080972358500742</c:v>
                </c:pt>
                <c:pt idx="260">
                  <c:v>-0.64274965098114789</c:v>
                </c:pt>
                <c:pt idx="261">
                  <c:v>-0.50691697785013512</c:v>
                </c:pt>
                <c:pt idx="262">
                  <c:v>-0.35706759862832987</c:v>
                </c:pt>
                <c:pt idx="263">
                  <c:v>-0.19734498216411767</c:v>
                </c:pt>
                <c:pt idx="264">
                  <c:v>-3.2165601112493045E-2</c:v>
                </c:pt>
                <c:pt idx="265">
                  <c:v>0.13390318746881436</c:v>
                </c:pt>
                <c:pt idx="266">
                  <c:v>0.2962694336114553</c:v>
                </c:pt>
                <c:pt idx="267">
                  <c:v>0.45044356594439655</c:v>
                </c:pt>
                <c:pt idx="268">
                  <c:v>0.5921625323424583</c:v>
                </c:pt>
                <c:pt idx="269">
                  <c:v>0.71750767711587704</c:v>
                </c:pt>
                <c:pt idx="270">
                  <c:v>0.82301309533155442</c:v>
                </c:pt>
                <c:pt idx="271">
                  <c:v>0.90576146817254266</c:v>
                </c:pt>
                <c:pt idx="272">
                  <c:v>0.96346472940258665</c:v>
                </c:pt>
                <c:pt idx="273">
                  <c:v>0.99452733243618496</c:v>
                </c:pt>
                <c:pt idx="274">
                  <c:v>0.99809036862327694</c:v>
                </c:pt>
                <c:pt idx="275">
                  <c:v>0.97405531683869462</c:v>
                </c:pt>
                <c:pt idx="276">
                  <c:v>0.92308676767904885</c:v>
                </c:pt>
                <c:pt idx="277">
                  <c:v>0.8465940469405967</c:v>
                </c:pt>
                <c:pt idx="278">
                  <c:v>0.7466922465052882</c:v>
                </c:pt>
                <c:pt idx="279">
                  <c:v>0.62614374016574292</c:v>
                </c:pt>
                <c:pt idx="280">
                  <c:v>0.48828180152863621</c:v>
                </c:pt>
                <c:pt idx="281">
                  <c:v>0.33691843602960858</c:v>
                </c:pt>
                <c:pt idx="282">
                  <c:v>0.17623897558654331</c:v>
                </c:pt>
                <c:pt idx="283">
                  <c:v>1.0686350442979789E-2</c:v>
                </c:pt>
                <c:pt idx="284">
                  <c:v>-0.15516176181165697</c:v>
                </c:pt>
                <c:pt idx="285">
                  <c:v>-0.31671951310606855</c:v>
                </c:pt>
                <c:pt idx="286">
                  <c:v>-0.46951968767212859</c:v>
                </c:pt>
                <c:pt idx="287">
                  <c:v>-0.60933722454108119</c:v>
                </c:pt>
                <c:pt idx="288">
                  <c:v>-0.73230604424377987</c:v>
                </c:pt>
                <c:pt idx="289">
                  <c:v>-0.83502594935259145</c:v>
                </c:pt>
                <c:pt idx="290">
                  <c:v>-0.91465664296981131</c:v>
                </c:pt>
                <c:pt idx="291">
                  <c:v>-0.96899626546751338</c:v>
                </c:pt>
                <c:pt idx="292">
                  <c:v>-0.99654227786808225</c:v>
                </c:pt>
                <c:pt idx="293">
                  <c:v>-0.99653300838567638</c:v>
                </c:pt>
                <c:pt idx="294">
                  <c:v>-0.96896871332974344</c:v>
                </c:pt>
                <c:pt idx="295">
                  <c:v>-0.914611570017835</c:v>
                </c:pt>
                <c:pt idx="296">
                  <c:v>-0.83496460189368993</c:v>
                </c:pt>
                <c:pt idx="297">
                  <c:v>-0.73223011858985143</c:v>
                </c:pt>
                <c:pt idx="298">
                  <c:v>-0.60924882010410497</c:v>
                </c:pt>
                <c:pt idx="299">
                  <c:v>-0.46942124891355375</c:v>
                </c:pt>
                <c:pt idx="300">
                  <c:v>-0.31661376194527674</c:v>
                </c:pt>
                <c:pt idx="301">
                  <c:v>-0.15505162236246625</c:v>
                </c:pt>
                <c:pt idx="302">
                  <c:v>1.0797832726674231E-2</c:v>
                </c:pt>
                <c:pt idx="303">
                  <c:v>0.17634871812025477</c:v>
                </c:pt>
                <c:pt idx="304">
                  <c:v>0.33702340433450856</c:v>
                </c:pt>
                <c:pt idx="305">
                  <c:v>0.48837909313756944</c:v>
                </c:pt>
                <c:pt idx="306">
                  <c:v>0.62623066487903756</c:v>
                </c:pt>
                <c:pt idx="307">
                  <c:v>0.74676640077717804</c:v>
                </c:pt>
                <c:pt idx="308">
                  <c:v>0.84665338033938464</c:v>
                </c:pt>
                <c:pt idx="309">
                  <c:v>0.92312963958339833</c:v>
                </c:pt>
                <c:pt idx="310">
                  <c:v>0.97408054180225223</c:v>
                </c:pt>
                <c:pt idx="311">
                  <c:v>0.99809724915332532</c:v>
                </c:pt>
                <c:pt idx="312">
                  <c:v>0.99451567827993725</c:v>
                </c:pt>
                <c:pt idx="313">
                  <c:v>0.96343486280784807</c:v>
                </c:pt>
                <c:pt idx="314">
                  <c:v>0.90571421497726767</c:v>
                </c:pt>
                <c:pt idx="315">
                  <c:v>0.82294976212869397</c:v>
                </c:pt>
                <c:pt idx="316">
                  <c:v>0.71743001512491889</c:v>
                </c:pt>
                <c:pt idx="317">
                  <c:v>0.59207268898664767</c:v>
                </c:pt>
                <c:pt idx="318">
                  <c:v>0.45034402547257052</c:v>
                </c:pt>
                <c:pt idx="319">
                  <c:v>0.29616294840634838</c:v>
                </c:pt>
                <c:pt idx="320">
                  <c:v>0.13379270194122403</c:v>
                </c:pt>
                <c:pt idx="321">
                  <c:v>-3.2277031939288443E-2</c:v>
                </c:pt>
                <c:pt idx="322">
                  <c:v>-0.19745427712847452</c:v>
                </c:pt>
                <c:pt idx="323">
                  <c:v>-0.35717173562710403</c:v>
                </c:pt>
                <c:pt idx="324">
                  <c:v>-0.50701307740252644</c:v>
                </c:pt>
                <c:pt idx="325">
                  <c:v>-0.64283505584890976</c:v>
                </c:pt>
                <c:pt idx="326">
                  <c:v>-0.7608820722474523</c:v>
                </c:pt>
                <c:pt idx="327">
                  <c:v>-0.85789002141712634</c:v>
                </c:pt>
                <c:pt idx="328">
                  <c:v>-0.93117654713117315</c:v>
                </c:pt>
                <c:pt idx="329">
                  <c:v>-0.97871521165672504</c:v>
                </c:pt>
                <c:pt idx="330">
                  <c:v>-0.99919152856361848</c:v>
                </c:pt>
                <c:pt idx="331">
                  <c:v>-0.99203930944537433</c:v>
                </c:pt>
                <c:pt idx="332">
                  <c:v>-0.95745631953310162</c:v>
                </c:pt>
                <c:pt idx="333">
                  <c:v>-0.89639880931065108</c:v>
                </c:pt>
                <c:pt idx="334">
                  <c:v>-0.8105550733367356</c:v>
                </c:pt>
                <c:pt idx="335">
                  <c:v>-0.70229876739614483</c:v>
                </c:pt>
                <c:pt idx="336">
                  <c:v>-0.57462327480240782</c:v>
                </c:pt>
                <c:pt idx="337">
                  <c:v>-0.43105893668215028</c:v>
                </c:pt>
                <c:pt idx="338">
                  <c:v>-0.27557543489744446</c:v>
                </c:pt>
                <c:pt idx="339">
                  <c:v>-0.11247202680543449</c:v>
                </c:pt>
                <c:pt idx="340">
                  <c:v>5.3741333038149257E-2</c:v>
                </c:pt>
                <c:pt idx="341">
                  <c:v>0.21846869714074535</c:v>
                </c:pt>
                <c:pt idx="342">
                  <c:v>0.37715520711600331</c:v>
                </c:pt>
                <c:pt idx="343">
                  <c:v>0.52541303957649887</c:v>
                </c:pt>
                <c:pt idx="344">
                  <c:v>0.65914273335983431</c:v>
                </c:pt>
                <c:pt idx="345">
                  <c:v>0.77464654328232607</c:v>
                </c:pt>
                <c:pt idx="346">
                  <c:v>0.86873068608795712</c:v>
                </c:pt>
                <c:pt idx="347">
                  <c:v>0.93879365140098969</c:v>
                </c:pt>
                <c:pt idx="348">
                  <c:v>0.98289813580577412</c:v>
                </c:pt>
                <c:pt idx="349">
                  <c:v>0.99982461101227449</c:v>
                </c:pt>
                <c:pt idx="350">
                  <c:v>0.98910504489986839</c:v>
                </c:pt>
                <c:pt idx="351">
                  <c:v>0.95103584302248811</c:v>
                </c:pt>
                <c:pt idx="352">
                  <c:v>0.88666965273097009</c:v>
                </c:pt>
                <c:pt idx="353">
                  <c:v>0.79778625653590596</c:v>
                </c:pt>
                <c:pt idx="354">
                  <c:v>0.68684335953547859</c:v>
                </c:pt>
                <c:pt idx="355">
                  <c:v>0.55690863167972815</c:v>
                </c:pt>
                <c:pt idx="356">
                  <c:v>0.41157488396319253</c:v>
                </c:pt>
                <c:pt idx="357">
                  <c:v>0.25486072399980836</c:v>
                </c:pt>
                <c:pt idx="358">
                  <c:v>9.1099437941847008E-2</c:v>
                </c:pt>
                <c:pt idx="359">
                  <c:v>-7.5180828743046046E-2</c:v>
                </c:pt>
                <c:pt idx="360">
                  <c:v>-0.23938227852853447</c:v>
                </c:pt>
                <c:pt idx="361">
                  <c:v>-0.39696459502771531</c:v>
                </c:pt>
                <c:pt idx="362">
                  <c:v>-0.54357048678659292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52B0-4026-A0A3-50BA62B36FC4}"/>
            </c:ext>
          </c:extLst>
        </c:ser>
        <c:ser>
          <c:idx val="2"/>
          <c:order val="2"/>
          <c:tx>
            <c:strRef>
              <c:f>Sheet1!$D$7</c:f>
              <c:strCache>
                <c:ptCount val="1"/>
                <c:pt idx="0">
                  <c:v>RESULT</c:v>
                </c:pt>
              </c:strCache>
            </c:strRef>
          </c:tx>
          <c:marker>
            <c:symbol val="none"/>
          </c:marker>
          <c:xVal>
            <c:numRef>
              <c:f>Sheet1!$A$8:$A$370</c:f>
              <c:numCache>
                <c:formatCode>General</c:formatCode>
                <c:ptCount val="363"/>
                <c:pt idx="0">
                  <c:v>0</c:v>
                </c:pt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2</c:v>
                </c:pt>
                <c:pt idx="5">
                  <c:v>2.5</c:v>
                </c:pt>
                <c:pt idx="6">
                  <c:v>3</c:v>
                </c:pt>
                <c:pt idx="7">
                  <c:v>3.5</c:v>
                </c:pt>
                <c:pt idx="8">
                  <c:v>4</c:v>
                </c:pt>
                <c:pt idx="9">
                  <c:v>4.5</c:v>
                </c:pt>
                <c:pt idx="10">
                  <c:v>5</c:v>
                </c:pt>
                <c:pt idx="11">
                  <c:v>5.5</c:v>
                </c:pt>
                <c:pt idx="12">
                  <c:v>6</c:v>
                </c:pt>
                <c:pt idx="13">
                  <c:v>6.5</c:v>
                </c:pt>
                <c:pt idx="14">
                  <c:v>7</c:v>
                </c:pt>
                <c:pt idx="15">
                  <c:v>7.5</c:v>
                </c:pt>
                <c:pt idx="16">
                  <c:v>8</c:v>
                </c:pt>
                <c:pt idx="17">
                  <c:v>8.5</c:v>
                </c:pt>
                <c:pt idx="18">
                  <c:v>9</c:v>
                </c:pt>
                <c:pt idx="19">
                  <c:v>9.5</c:v>
                </c:pt>
                <c:pt idx="20">
                  <c:v>10</c:v>
                </c:pt>
                <c:pt idx="21">
                  <c:v>10.5</c:v>
                </c:pt>
                <c:pt idx="22">
                  <c:v>11</c:v>
                </c:pt>
                <c:pt idx="23">
                  <c:v>11.5</c:v>
                </c:pt>
                <c:pt idx="24">
                  <c:v>12</c:v>
                </c:pt>
                <c:pt idx="25">
                  <c:v>12.5</c:v>
                </c:pt>
                <c:pt idx="26">
                  <c:v>13</c:v>
                </c:pt>
                <c:pt idx="27">
                  <c:v>13.5</c:v>
                </c:pt>
                <c:pt idx="28">
                  <c:v>14</c:v>
                </c:pt>
                <c:pt idx="29">
                  <c:v>14.5</c:v>
                </c:pt>
                <c:pt idx="30">
                  <c:v>15</c:v>
                </c:pt>
                <c:pt idx="31">
                  <c:v>15.5</c:v>
                </c:pt>
                <c:pt idx="32">
                  <c:v>16</c:v>
                </c:pt>
                <c:pt idx="33">
                  <c:v>16.5</c:v>
                </c:pt>
                <c:pt idx="34">
                  <c:v>17</c:v>
                </c:pt>
                <c:pt idx="35">
                  <c:v>17.5</c:v>
                </c:pt>
                <c:pt idx="36">
                  <c:v>18</c:v>
                </c:pt>
                <c:pt idx="37">
                  <c:v>18.5</c:v>
                </c:pt>
                <c:pt idx="38">
                  <c:v>19</c:v>
                </c:pt>
                <c:pt idx="39">
                  <c:v>19.5</c:v>
                </c:pt>
                <c:pt idx="40">
                  <c:v>20</c:v>
                </c:pt>
                <c:pt idx="41">
                  <c:v>20.5</c:v>
                </c:pt>
                <c:pt idx="42">
                  <c:v>21</c:v>
                </c:pt>
                <c:pt idx="43">
                  <c:v>21.5</c:v>
                </c:pt>
                <c:pt idx="44">
                  <c:v>22</c:v>
                </c:pt>
                <c:pt idx="45">
                  <c:v>22.5</c:v>
                </c:pt>
                <c:pt idx="46">
                  <c:v>23</c:v>
                </c:pt>
                <c:pt idx="47">
                  <c:v>23.5</c:v>
                </c:pt>
                <c:pt idx="48">
                  <c:v>24</c:v>
                </c:pt>
                <c:pt idx="49">
                  <c:v>24.5</c:v>
                </c:pt>
                <c:pt idx="50">
                  <c:v>25</c:v>
                </c:pt>
                <c:pt idx="51">
                  <c:v>25.5</c:v>
                </c:pt>
                <c:pt idx="52">
                  <c:v>26</c:v>
                </c:pt>
                <c:pt idx="53">
                  <c:v>26.5</c:v>
                </c:pt>
                <c:pt idx="54">
                  <c:v>27</c:v>
                </c:pt>
                <c:pt idx="55">
                  <c:v>27.5</c:v>
                </c:pt>
                <c:pt idx="56">
                  <c:v>28</c:v>
                </c:pt>
                <c:pt idx="57">
                  <c:v>28.5</c:v>
                </c:pt>
                <c:pt idx="58">
                  <c:v>29</c:v>
                </c:pt>
                <c:pt idx="59">
                  <c:v>29.5</c:v>
                </c:pt>
                <c:pt idx="60">
                  <c:v>30</c:v>
                </c:pt>
                <c:pt idx="61">
                  <c:v>30.5</c:v>
                </c:pt>
                <c:pt idx="62">
                  <c:v>31</c:v>
                </c:pt>
                <c:pt idx="63">
                  <c:v>31.5</c:v>
                </c:pt>
                <c:pt idx="64">
                  <c:v>32</c:v>
                </c:pt>
                <c:pt idx="65">
                  <c:v>32.5</c:v>
                </c:pt>
                <c:pt idx="66">
                  <c:v>33</c:v>
                </c:pt>
                <c:pt idx="67">
                  <c:v>33.5</c:v>
                </c:pt>
                <c:pt idx="68">
                  <c:v>34</c:v>
                </c:pt>
                <c:pt idx="69">
                  <c:v>34.5</c:v>
                </c:pt>
                <c:pt idx="70">
                  <c:v>35</c:v>
                </c:pt>
                <c:pt idx="71">
                  <c:v>35.5</c:v>
                </c:pt>
                <c:pt idx="72">
                  <c:v>36</c:v>
                </c:pt>
                <c:pt idx="73">
                  <c:v>36.5</c:v>
                </c:pt>
                <c:pt idx="74">
                  <c:v>37</c:v>
                </c:pt>
                <c:pt idx="75">
                  <c:v>37.5</c:v>
                </c:pt>
                <c:pt idx="76">
                  <c:v>38</c:v>
                </c:pt>
                <c:pt idx="77">
                  <c:v>38.5</c:v>
                </c:pt>
                <c:pt idx="78">
                  <c:v>39</c:v>
                </c:pt>
                <c:pt idx="79">
                  <c:v>39.5</c:v>
                </c:pt>
                <c:pt idx="80">
                  <c:v>40</c:v>
                </c:pt>
                <c:pt idx="81">
                  <c:v>40.5</c:v>
                </c:pt>
                <c:pt idx="82">
                  <c:v>41</c:v>
                </c:pt>
                <c:pt idx="83">
                  <c:v>41.5</c:v>
                </c:pt>
                <c:pt idx="84">
                  <c:v>42</c:v>
                </c:pt>
                <c:pt idx="85">
                  <c:v>42.5</c:v>
                </c:pt>
                <c:pt idx="86">
                  <c:v>43</c:v>
                </c:pt>
                <c:pt idx="87">
                  <c:v>43.5</c:v>
                </c:pt>
                <c:pt idx="88">
                  <c:v>44</c:v>
                </c:pt>
                <c:pt idx="89">
                  <c:v>44.5</c:v>
                </c:pt>
                <c:pt idx="90">
                  <c:v>45</c:v>
                </c:pt>
                <c:pt idx="91">
                  <c:v>45.5</c:v>
                </c:pt>
                <c:pt idx="92">
                  <c:v>46</c:v>
                </c:pt>
                <c:pt idx="93">
                  <c:v>46.5</c:v>
                </c:pt>
                <c:pt idx="94">
                  <c:v>47</c:v>
                </c:pt>
                <c:pt idx="95">
                  <c:v>47.5</c:v>
                </c:pt>
                <c:pt idx="96">
                  <c:v>48</c:v>
                </c:pt>
                <c:pt idx="97">
                  <c:v>48.5</c:v>
                </c:pt>
                <c:pt idx="98">
                  <c:v>49</c:v>
                </c:pt>
                <c:pt idx="99">
                  <c:v>49.5</c:v>
                </c:pt>
                <c:pt idx="100">
                  <c:v>50</c:v>
                </c:pt>
                <c:pt idx="101">
                  <c:v>50.5</c:v>
                </c:pt>
                <c:pt idx="102">
                  <c:v>51</c:v>
                </c:pt>
                <c:pt idx="103">
                  <c:v>51.5</c:v>
                </c:pt>
                <c:pt idx="104">
                  <c:v>52</c:v>
                </c:pt>
                <c:pt idx="105">
                  <c:v>52.5</c:v>
                </c:pt>
                <c:pt idx="106">
                  <c:v>53</c:v>
                </c:pt>
                <c:pt idx="107">
                  <c:v>53.5</c:v>
                </c:pt>
                <c:pt idx="108">
                  <c:v>54</c:v>
                </c:pt>
                <c:pt idx="109">
                  <c:v>54.5</c:v>
                </c:pt>
                <c:pt idx="110">
                  <c:v>55</c:v>
                </c:pt>
                <c:pt idx="111">
                  <c:v>55.5</c:v>
                </c:pt>
                <c:pt idx="112">
                  <c:v>56</c:v>
                </c:pt>
                <c:pt idx="113">
                  <c:v>56.5</c:v>
                </c:pt>
                <c:pt idx="114">
                  <c:v>57</c:v>
                </c:pt>
                <c:pt idx="115">
                  <c:v>57.5</c:v>
                </c:pt>
                <c:pt idx="116">
                  <c:v>58</c:v>
                </c:pt>
                <c:pt idx="117">
                  <c:v>58.5</c:v>
                </c:pt>
                <c:pt idx="118">
                  <c:v>59</c:v>
                </c:pt>
                <c:pt idx="119">
                  <c:v>59.5</c:v>
                </c:pt>
                <c:pt idx="120">
                  <c:v>60</c:v>
                </c:pt>
                <c:pt idx="121">
                  <c:v>60.5</c:v>
                </c:pt>
                <c:pt idx="122">
                  <c:v>61</c:v>
                </c:pt>
                <c:pt idx="123">
                  <c:v>61.5</c:v>
                </c:pt>
                <c:pt idx="124">
                  <c:v>62</c:v>
                </c:pt>
                <c:pt idx="125">
                  <c:v>62.5</c:v>
                </c:pt>
                <c:pt idx="126">
                  <c:v>63</c:v>
                </c:pt>
                <c:pt idx="127">
                  <c:v>63.5</c:v>
                </c:pt>
                <c:pt idx="128">
                  <c:v>64</c:v>
                </c:pt>
                <c:pt idx="129">
                  <c:v>64.5</c:v>
                </c:pt>
                <c:pt idx="130">
                  <c:v>65</c:v>
                </c:pt>
                <c:pt idx="131">
                  <c:v>65.5</c:v>
                </c:pt>
                <c:pt idx="132">
                  <c:v>66</c:v>
                </c:pt>
                <c:pt idx="133">
                  <c:v>66.5</c:v>
                </c:pt>
                <c:pt idx="134">
                  <c:v>67</c:v>
                </c:pt>
                <c:pt idx="135">
                  <c:v>67.5</c:v>
                </c:pt>
                <c:pt idx="136">
                  <c:v>68</c:v>
                </c:pt>
                <c:pt idx="137">
                  <c:v>68.5</c:v>
                </c:pt>
                <c:pt idx="138">
                  <c:v>69</c:v>
                </c:pt>
                <c:pt idx="139">
                  <c:v>69.5</c:v>
                </c:pt>
                <c:pt idx="140">
                  <c:v>70</c:v>
                </c:pt>
                <c:pt idx="141">
                  <c:v>70.5</c:v>
                </c:pt>
                <c:pt idx="142">
                  <c:v>71</c:v>
                </c:pt>
                <c:pt idx="143">
                  <c:v>71.5</c:v>
                </c:pt>
                <c:pt idx="144">
                  <c:v>72</c:v>
                </c:pt>
                <c:pt idx="145">
                  <c:v>72.5</c:v>
                </c:pt>
                <c:pt idx="146">
                  <c:v>73</c:v>
                </c:pt>
                <c:pt idx="147">
                  <c:v>73.5</c:v>
                </c:pt>
                <c:pt idx="148">
                  <c:v>74</c:v>
                </c:pt>
                <c:pt idx="149">
                  <c:v>74.5</c:v>
                </c:pt>
                <c:pt idx="150">
                  <c:v>75</c:v>
                </c:pt>
                <c:pt idx="151">
                  <c:v>75.5</c:v>
                </c:pt>
                <c:pt idx="152">
                  <c:v>76</c:v>
                </c:pt>
                <c:pt idx="153">
                  <c:v>76.5</c:v>
                </c:pt>
                <c:pt idx="154">
                  <c:v>77</c:v>
                </c:pt>
                <c:pt idx="155">
                  <c:v>77.5</c:v>
                </c:pt>
                <c:pt idx="156">
                  <c:v>78</c:v>
                </c:pt>
                <c:pt idx="157">
                  <c:v>78.5</c:v>
                </c:pt>
                <c:pt idx="158">
                  <c:v>79</c:v>
                </c:pt>
                <c:pt idx="159">
                  <c:v>79.5</c:v>
                </c:pt>
                <c:pt idx="160">
                  <c:v>80</c:v>
                </c:pt>
                <c:pt idx="161">
                  <c:v>80.5</c:v>
                </c:pt>
                <c:pt idx="162">
                  <c:v>81</c:v>
                </c:pt>
                <c:pt idx="163">
                  <c:v>81.5</c:v>
                </c:pt>
                <c:pt idx="164">
                  <c:v>82</c:v>
                </c:pt>
                <c:pt idx="165">
                  <c:v>82.5</c:v>
                </c:pt>
                <c:pt idx="166">
                  <c:v>83</c:v>
                </c:pt>
                <c:pt idx="167">
                  <c:v>83.5</c:v>
                </c:pt>
                <c:pt idx="168">
                  <c:v>84</c:v>
                </c:pt>
                <c:pt idx="169">
                  <c:v>84.5</c:v>
                </c:pt>
                <c:pt idx="170">
                  <c:v>85</c:v>
                </c:pt>
                <c:pt idx="171">
                  <c:v>85.5</c:v>
                </c:pt>
                <c:pt idx="172">
                  <c:v>86</c:v>
                </c:pt>
                <c:pt idx="173">
                  <c:v>86.5</c:v>
                </c:pt>
                <c:pt idx="174">
                  <c:v>87</c:v>
                </c:pt>
                <c:pt idx="175">
                  <c:v>87.5</c:v>
                </c:pt>
                <c:pt idx="176">
                  <c:v>88</c:v>
                </c:pt>
                <c:pt idx="177">
                  <c:v>88.5</c:v>
                </c:pt>
                <c:pt idx="178">
                  <c:v>89</c:v>
                </c:pt>
                <c:pt idx="179">
                  <c:v>89.5</c:v>
                </c:pt>
                <c:pt idx="180">
                  <c:v>90</c:v>
                </c:pt>
                <c:pt idx="181">
                  <c:v>90.5</c:v>
                </c:pt>
                <c:pt idx="182">
                  <c:v>91</c:v>
                </c:pt>
                <c:pt idx="183">
                  <c:v>91.5</c:v>
                </c:pt>
                <c:pt idx="184">
                  <c:v>92</c:v>
                </c:pt>
                <c:pt idx="185">
                  <c:v>92.5</c:v>
                </c:pt>
                <c:pt idx="186">
                  <c:v>93</c:v>
                </c:pt>
                <c:pt idx="187">
                  <c:v>93.5</c:v>
                </c:pt>
                <c:pt idx="188">
                  <c:v>94</c:v>
                </c:pt>
                <c:pt idx="189">
                  <c:v>94.5</c:v>
                </c:pt>
                <c:pt idx="190">
                  <c:v>95</c:v>
                </c:pt>
                <c:pt idx="191">
                  <c:v>95.5</c:v>
                </c:pt>
                <c:pt idx="192">
                  <c:v>96</c:v>
                </c:pt>
                <c:pt idx="193">
                  <c:v>96.5</c:v>
                </c:pt>
                <c:pt idx="194">
                  <c:v>97</c:v>
                </c:pt>
                <c:pt idx="195">
                  <c:v>97.5</c:v>
                </c:pt>
                <c:pt idx="196">
                  <c:v>98</c:v>
                </c:pt>
                <c:pt idx="197">
                  <c:v>98.5</c:v>
                </c:pt>
                <c:pt idx="198">
                  <c:v>99</c:v>
                </c:pt>
                <c:pt idx="199">
                  <c:v>99.5</c:v>
                </c:pt>
                <c:pt idx="200">
                  <c:v>100</c:v>
                </c:pt>
                <c:pt idx="201">
                  <c:v>100.5</c:v>
                </c:pt>
                <c:pt idx="202">
                  <c:v>101</c:v>
                </c:pt>
                <c:pt idx="203">
                  <c:v>101.5</c:v>
                </c:pt>
                <c:pt idx="204">
                  <c:v>102</c:v>
                </c:pt>
                <c:pt idx="205">
                  <c:v>102.5</c:v>
                </c:pt>
                <c:pt idx="206">
                  <c:v>103</c:v>
                </c:pt>
                <c:pt idx="207">
                  <c:v>103.5</c:v>
                </c:pt>
                <c:pt idx="208">
                  <c:v>104</c:v>
                </c:pt>
                <c:pt idx="209">
                  <c:v>104.5</c:v>
                </c:pt>
                <c:pt idx="210">
                  <c:v>105</c:v>
                </c:pt>
                <c:pt idx="211">
                  <c:v>105.5</c:v>
                </c:pt>
                <c:pt idx="212">
                  <c:v>106</c:v>
                </c:pt>
                <c:pt idx="213">
                  <c:v>106.5</c:v>
                </c:pt>
                <c:pt idx="214">
                  <c:v>107</c:v>
                </c:pt>
                <c:pt idx="215">
                  <c:v>107.5</c:v>
                </c:pt>
                <c:pt idx="216">
                  <c:v>108</c:v>
                </c:pt>
                <c:pt idx="217">
                  <c:v>108.5</c:v>
                </c:pt>
                <c:pt idx="218">
                  <c:v>109</c:v>
                </c:pt>
                <c:pt idx="219">
                  <c:v>109.5</c:v>
                </c:pt>
                <c:pt idx="220">
                  <c:v>110</c:v>
                </c:pt>
                <c:pt idx="221">
                  <c:v>110.5</c:v>
                </c:pt>
                <c:pt idx="222">
                  <c:v>111</c:v>
                </c:pt>
                <c:pt idx="223">
                  <c:v>111.5</c:v>
                </c:pt>
                <c:pt idx="224">
                  <c:v>112</c:v>
                </c:pt>
                <c:pt idx="225">
                  <c:v>112.5</c:v>
                </c:pt>
                <c:pt idx="226">
                  <c:v>113</c:v>
                </c:pt>
                <c:pt idx="227">
                  <c:v>113.5</c:v>
                </c:pt>
                <c:pt idx="228">
                  <c:v>114</c:v>
                </c:pt>
                <c:pt idx="229">
                  <c:v>114.5</c:v>
                </c:pt>
                <c:pt idx="230">
                  <c:v>115</c:v>
                </c:pt>
                <c:pt idx="231">
                  <c:v>115.5</c:v>
                </c:pt>
                <c:pt idx="232">
                  <c:v>116</c:v>
                </c:pt>
                <c:pt idx="233">
                  <c:v>116.5</c:v>
                </c:pt>
                <c:pt idx="234">
                  <c:v>117</c:v>
                </c:pt>
                <c:pt idx="235">
                  <c:v>117.5</c:v>
                </c:pt>
                <c:pt idx="236">
                  <c:v>118</c:v>
                </c:pt>
                <c:pt idx="237">
                  <c:v>118.5</c:v>
                </c:pt>
                <c:pt idx="238">
                  <c:v>119</c:v>
                </c:pt>
                <c:pt idx="239">
                  <c:v>119.5</c:v>
                </c:pt>
                <c:pt idx="240">
                  <c:v>120</c:v>
                </c:pt>
                <c:pt idx="241">
                  <c:v>120.5</c:v>
                </c:pt>
                <c:pt idx="242">
                  <c:v>121</c:v>
                </c:pt>
                <c:pt idx="243">
                  <c:v>121.5</c:v>
                </c:pt>
                <c:pt idx="244">
                  <c:v>122</c:v>
                </c:pt>
                <c:pt idx="245">
                  <c:v>122.5</c:v>
                </c:pt>
                <c:pt idx="246">
                  <c:v>123</c:v>
                </c:pt>
                <c:pt idx="247">
                  <c:v>123.5</c:v>
                </c:pt>
                <c:pt idx="248">
                  <c:v>124</c:v>
                </c:pt>
                <c:pt idx="249">
                  <c:v>124.5</c:v>
                </c:pt>
                <c:pt idx="250">
                  <c:v>125</c:v>
                </c:pt>
                <c:pt idx="251">
                  <c:v>125.5</c:v>
                </c:pt>
                <c:pt idx="252">
                  <c:v>126</c:v>
                </c:pt>
                <c:pt idx="253">
                  <c:v>126.5</c:v>
                </c:pt>
                <c:pt idx="254">
                  <c:v>127</c:v>
                </c:pt>
                <c:pt idx="255">
                  <c:v>127.5</c:v>
                </c:pt>
                <c:pt idx="256">
                  <c:v>128</c:v>
                </c:pt>
                <c:pt idx="257">
                  <c:v>128.5</c:v>
                </c:pt>
                <c:pt idx="258">
                  <c:v>129</c:v>
                </c:pt>
                <c:pt idx="259">
                  <c:v>129.5</c:v>
                </c:pt>
                <c:pt idx="260">
                  <c:v>130</c:v>
                </c:pt>
                <c:pt idx="261">
                  <c:v>130.5</c:v>
                </c:pt>
                <c:pt idx="262">
                  <c:v>131</c:v>
                </c:pt>
                <c:pt idx="263">
                  <c:v>131.5</c:v>
                </c:pt>
                <c:pt idx="264">
                  <c:v>132</c:v>
                </c:pt>
                <c:pt idx="265">
                  <c:v>132.5</c:v>
                </c:pt>
                <c:pt idx="266">
                  <c:v>133</c:v>
                </c:pt>
                <c:pt idx="267">
                  <c:v>133.5</c:v>
                </c:pt>
                <c:pt idx="268">
                  <c:v>134</c:v>
                </c:pt>
                <c:pt idx="269">
                  <c:v>134.5</c:v>
                </c:pt>
                <c:pt idx="270">
                  <c:v>135</c:v>
                </c:pt>
                <c:pt idx="271">
                  <c:v>135.5</c:v>
                </c:pt>
                <c:pt idx="272">
                  <c:v>136</c:v>
                </c:pt>
                <c:pt idx="273">
                  <c:v>136.5</c:v>
                </c:pt>
                <c:pt idx="274">
                  <c:v>137</c:v>
                </c:pt>
                <c:pt idx="275">
                  <c:v>137.5</c:v>
                </c:pt>
                <c:pt idx="276">
                  <c:v>138</c:v>
                </c:pt>
                <c:pt idx="277">
                  <c:v>138.5</c:v>
                </c:pt>
                <c:pt idx="278">
                  <c:v>139</c:v>
                </c:pt>
                <c:pt idx="279">
                  <c:v>139.5</c:v>
                </c:pt>
                <c:pt idx="280">
                  <c:v>140</c:v>
                </c:pt>
                <c:pt idx="281">
                  <c:v>140.5</c:v>
                </c:pt>
                <c:pt idx="282">
                  <c:v>141</c:v>
                </c:pt>
                <c:pt idx="283">
                  <c:v>141.5</c:v>
                </c:pt>
                <c:pt idx="284">
                  <c:v>142</c:v>
                </c:pt>
                <c:pt idx="285">
                  <c:v>142.5</c:v>
                </c:pt>
                <c:pt idx="286">
                  <c:v>143</c:v>
                </c:pt>
                <c:pt idx="287">
                  <c:v>143.5</c:v>
                </c:pt>
                <c:pt idx="288">
                  <c:v>144</c:v>
                </c:pt>
                <c:pt idx="289">
                  <c:v>144.5</c:v>
                </c:pt>
                <c:pt idx="290">
                  <c:v>145</c:v>
                </c:pt>
                <c:pt idx="291">
                  <c:v>145.5</c:v>
                </c:pt>
                <c:pt idx="292">
                  <c:v>146</c:v>
                </c:pt>
                <c:pt idx="293">
                  <c:v>146.5</c:v>
                </c:pt>
                <c:pt idx="294">
                  <c:v>147</c:v>
                </c:pt>
                <c:pt idx="295">
                  <c:v>147.5</c:v>
                </c:pt>
                <c:pt idx="296">
                  <c:v>148</c:v>
                </c:pt>
                <c:pt idx="297">
                  <c:v>148.5</c:v>
                </c:pt>
                <c:pt idx="298">
                  <c:v>149</c:v>
                </c:pt>
                <c:pt idx="299">
                  <c:v>149.5</c:v>
                </c:pt>
                <c:pt idx="300">
                  <c:v>150</c:v>
                </c:pt>
                <c:pt idx="301">
                  <c:v>150.5</c:v>
                </c:pt>
                <c:pt idx="302">
                  <c:v>151</c:v>
                </c:pt>
                <c:pt idx="303">
                  <c:v>151.5</c:v>
                </c:pt>
                <c:pt idx="304">
                  <c:v>152</c:v>
                </c:pt>
                <c:pt idx="305">
                  <c:v>152.5</c:v>
                </c:pt>
                <c:pt idx="306">
                  <c:v>153</c:v>
                </c:pt>
                <c:pt idx="307">
                  <c:v>153.5</c:v>
                </c:pt>
                <c:pt idx="308">
                  <c:v>154</c:v>
                </c:pt>
                <c:pt idx="309">
                  <c:v>154.5</c:v>
                </c:pt>
                <c:pt idx="310">
                  <c:v>155</c:v>
                </c:pt>
                <c:pt idx="311">
                  <c:v>155.5</c:v>
                </c:pt>
                <c:pt idx="312">
                  <c:v>156</c:v>
                </c:pt>
                <c:pt idx="313">
                  <c:v>156.5</c:v>
                </c:pt>
                <c:pt idx="314">
                  <c:v>157</c:v>
                </c:pt>
                <c:pt idx="315">
                  <c:v>157.5</c:v>
                </c:pt>
                <c:pt idx="316">
                  <c:v>158</c:v>
                </c:pt>
                <c:pt idx="317">
                  <c:v>158.5</c:v>
                </c:pt>
                <c:pt idx="318">
                  <c:v>159</c:v>
                </c:pt>
                <c:pt idx="319">
                  <c:v>159.5</c:v>
                </c:pt>
                <c:pt idx="320">
                  <c:v>160</c:v>
                </c:pt>
                <c:pt idx="321">
                  <c:v>160.5</c:v>
                </c:pt>
                <c:pt idx="322">
                  <c:v>161</c:v>
                </c:pt>
                <c:pt idx="323">
                  <c:v>161.5</c:v>
                </c:pt>
                <c:pt idx="324">
                  <c:v>162</c:v>
                </c:pt>
                <c:pt idx="325">
                  <c:v>162.5</c:v>
                </c:pt>
                <c:pt idx="326">
                  <c:v>163</c:v>
                </c:pt>
                <c:pt idx="327">
                  <c:v>163.5</c:v>
                </c:pt>
                <c:pt idx="328">
                  <c:v>164</c:v>
                </c:pt>
                <c:pt idx="329">
                  <c:v>164.5</c:v>
                </c:pt>
                <c:pt idx="330">
                  <c:v>165</c:v>
                </c:pt>
                <c:pt idx="331">
                  <c:v>165.5</c:v>
                </c:pt>
                <c:pt idx="332">
                  <c:v>166</c:v>
                </c:pt>
                <c:pt idx="333">
                  <c:v>166.5</c:v>
                </c:pt>
                <c:pt idx="334">
                  <c:v>167</c:v>
                </c:pt>
                <c:pt idx="335">
                  <c:v>167.5</c:v>
                </c:pt>
                <c:pt idx="336">
                  <c:v>168</c:v>
                </c:pt>
                <c:pt idx="337">
                  <c:v>168.5</c:v>
                </c:pt>
                <c:pt idx="338">
                  <c:v>169</c:v>
                </c:pt>
                <c:pt idx="339">
                  <c:v>169.5</c:v>
                </c:pt>
                <c:pt idx="340">
                  <c:v>170</c:v>
                </c:pt>
                <c:pt idx="341">
                  <c:v>170.5</c:v>
                </c:pt>
                <c:pt idx="342">
                  <c:v>171</c:v>
                </c:pt>
                <c:pt idx="343">
                  <c:v>171.5</c:v>
                </c:pt>
                <c:pt idx="344">
                  <c:v>172</c:v>
                </c:pt>
                <c:pt idx="345">
                  <c:v>172.5</c:v>
                </c:pt>
                <c:pt idx="346">
                  <c:v>173</c:v>
                </c:pt>
                <c:pt idx="347">
                  <c:v>173.5</c:v>
                </c:pt>
                <c:pt idx="348">
                  <c:v>174</c:v>
                </c:pt>
                <c:pt idx="349">
                  <c:v>174.5</c:v>
                </c:pt>
                <c:pt idx="350">
                  <c:v>175</c:v>
                </c:pt>
                <c:pt idx="351">
                  <c:v>175.5</c:v>
                </c:pt>
                <c:pt idx="352">
                  <c:v>176</c:v>
                </c:pt>
                <c:pt idx="353">
                  <c:v>176.5</c:v>
                </c:pt>
                <c:pt idx="354">
                  <c:v>177</c:v>
                </c:pt>
                <c:pt idx="355">
                  <c:v>177.5</c:v>
                </c:pt>
                <c:pt idx="356">
                  <c:v>178</c:v>
                </c:pt>
                <c:pt idx="357">
                  <c:v>178.5</c:v>
                </c:pt>
                <c:pt idx="358">
                  <c:v>179</c:v>
                </c:pt>
                <c:pt idx="359">
                  <c:v>179.5</c:v>
                </c:pt>
                <c:pt idx="360">
                  <c:v>180</c:v>
                </c:pt>
                <c:pt idx="361">
                  <c:v>180.5</c:v>
                </c:pt>
                <c:pt idx="362">
                  <c:v>181</c:v>
                </c:pt>
              </c:numCache>
            </c:numRef>
          </c:xVal>
          <c:yVal>
            <c:numRef>
              <c:f>Sheet1!$D$8:$D$370</c:f>
              <c:numCache>
                <c:formatCode>General</c:formatCode>
                <c:ptCount val="363"/>
                <c:pt idx="0">
                  <c:v>0</c:v>
                </c:pt>
                <c:pt idx="1">
                  <c:v>0.16440012645843169</c:v>
                </c:pt>
                <c:pt idx="2">
                  <c:v>0.32169166520579889</c:v>
                </c:pt>
                <c:pt idx="3">
                  <c:v>0.46766183711213632</c:v>
                </c:pt>
                <c:pt idx="4">
                  <c:v>0.59847547104014898</c:v>
                </c:pt>
                <c:pt idx="5">
                  <c:v>0.71077450583322721</c:v>
                </c:pt>
                <c:pt idx="6">
                  <c:v>0.80176280761975538</c:v>
                </c:pt>
                <c:pt idx="7">
                  <c:v>0.86927420160397195</c:v>
                </c:pt>
                <c:pt idx="8">
                  <c:v>0.91182211210525044</c:v>
                </c:pt>
                <c:pt idx="9">
                  <c:v>0.92862973557529771</c:v>
                </c:pt>
                <c:pt idx="10">
                  <c:v>0.91964022349481178</c:v>
                </c:pt>
                <c:pt idx="11">
                  <c:v>0.88550690991187742</c:v>
                </c:pt>
                <c:pt idx="12">
                  <c:v>0.82756416650596398</c:v>
                </c:pt>
                <c:pt idx="13">
                  <c:v>0.74777999152666685</c:v>
                </c:pt>
                <c:pt idx="14">
                  <c:v>0.64869192376091001</c:v>
                </c:pt>
                <c:pt idx="15">
                  <c:v>0.53332830610532156</c:v>
                </c:pt>
                <c:pt idx="16">
                  <c:v>0.40511729425397652</c:v>
                </c:pt>
                <c:pt idx="17">
                  <c:v>0.26778630524083208</c:v>
                </c:pt>
                <c:pt idx="18">
                  <c:v>0.12525482100266525</c:v>
                </c:pt>
                <c:pt idx="19">
                  <c:v>-1.8476401067702136E-2</c:v>
                </c:pt>
                <c:pt idx="20">
                  <c:v>-0.15943660787142577</c:v>
                </c:pt>
                <c:pt idx="21">
                  <c:v>-0.29379375332092361</c:v>
                </c:pt>
                <c:pt idx="22">
                  <c:v>-0.41795767583788335</c:v>
                </c:pt>
                <c:pt idx="23">
                  <c:v>-0.52867500077875806</c:v>
                </c:pt>
                <c:pt idx="24">
                  <c:v>-0.62311328875181393</c:v>
                </c:pt>
                <c:pt idx="25">
                  <c:v>-0.69893228550380437</c:v>
                </c:pt>
                <c:pt idx="26">
                  <c:v>-0.75434051745610042</c:v>
                </c:pt>
                <c:pt idx="27">
                  <c:v>-0.78813590753526463</c:v>
                </c:pt>
                <c:pt idx="28">
                  <c:v>-0.79972954616951275</c:v>
                </c:pt>
                <c:pt idx="29">
                  <c:v>-0.78915222908932281</c:v>
                </c:pt>
                <c:pt idx="30">
                  <c:v>-0.7570438535086742</c:v>
                </c:pt>
                <c:pt idx="31">
                  <c:v>-0.70462623412721836</c:v>
                </c:pt>
                <c:pt idx="32">
                  <c:v>-0.63366034742293498</c:v>
                </c:pt>
                <c:pt idx="33">
                  <c:v>-0.54638942496803367</c:v>
                </c:pt>
                <c:pt idx="34">
                  <c:v>-0.44546968321030533</c:v>
                </c:pt>
                <c:pt idx="35">
                  <c:v>-0.33389078895243102</c:v>
                </c:pt>
                <c:pt idx="36">
                  <c:v>-0.21488840892500827</c:v>
                </c:pt>
                <c:pt idx="37">
                  <c:v>-9.1851372520554878E-2</c:v>
                </c:pt>
                <c:pt idx="38">
                  <c:v>3.1773914953579917E-2</c:v>
                </c:pt>
                <c:pt idx="39">
                  <c:v>0.1525791370734895</c:v>
                </c:pt>
                <c:pt idx="40">
                  <c:v>0.26728717763323162</c:v>
                </c:pt>
                <c:pt idx="41">
                  <c:v>0.37284015864016667</c:v>
                </c:pt>
                <c:pt idx="42">
                  <c:v>0.46648006426098115</c:v>
                </c:pt>
                <c:pt idx="43">
                  <c:v>0.54581985071006511</c:v>
                </c:pt>
                <c:pt idx="44">
                  <c:v>0.60890323672323976</c:v>
                </c:pt>
                <c:pt idx="45">
                  <c:v>0.65425170890992301</c:v>
                </c:pt>
                <c:pt idx="46">
                  <c:v>0.68089765087857534</c:v>
                </c:pt>
                <c:pt idx="47">
                  <c:v>0.6884029037337136</c:v>
                </c:pt>
                <c:pt idx="48">
                  <c:v>0.67686247700623192</c:v>
                </c:pt>
                <c:pt idx="49">
                  <c:v>0.64689354178818192</c:v>
                </c:pt>
                <c:pt idx="50">
                  <c:v>0.59961024043153544</c:v>
                </c:pt>
                <c:pt idx="51">
                  <c:v>0.53658522872807735</c:v>
                </c:pt>
                <c:pt idx="52">
                  <c:v>0.45979921685470287</c:v>
                </c:pt>
                <c:pt idx="53">
                  <c:v>0.37158008540280701</c:v>
                </c:pt>
                <c:pt idx="54">
                  <c:v>0.27453341462290104</c:v>
                </c:pt>
                <c:pt idx="55">
                  <c:v>0.17146647216675773</c:v>
                </c:pt>
                <c:pt idx="56">
                  <c:v>6.530785226437745E-2</c:v>
                </c:pt>
                <c:pt idx="57">
                  <c:v>-4.0974955691160685E-2</c:v>
                </c:pt>
                <c:pt idx="58">
                  <c:v>-0.14445777011340599</c:v>
                </c:pt>
                <c:pt idx="59">
                  <c:v>-0.24233943518808715</c:v>
                </c:pt>
                <c:pt idx="60">
                  <c:v>-0.33201690112940524</c:v>
                </c:pt>
                <c:pt idx="61">
                  <c:v>-0.41115367542872644</c:v>
                </c:pt>
                <c:pt idx="62">
                  <c:v>-0.47773986741313401</c:v>
                </c:pt>
                <c:pt idx="63">
                  <c:v>-0.53014230756084657</c:v>
                </c:pt>
                <c:pt idx="64">
                  <c:v>-0.56714351982244671</c:v>
                </c:pt>
                <c:pt idx="65">
                  <c:v>-0.58796865091759209</c:v>
                </c:pt>
                <c:pt idx="66">
                  <c:v>-0.59229980580536434</c:v>
                </c:pt>
                <c:pt idx="67">
                  <c:v>-0.58027759346359331</c:v>
                </c:pt>
                <c:pt idx="68">
                  <c:v>-0.55249004184653838</c:v>
                </c:pt>
                <c:pt idx="69">
                  <c:v>-0.50994938567106574</c:v>
                </c:pt>
                <c:pt idx="70">
                  <c:v>-0.4540575561859817</c:v>
                </c:pt>
                <c:pt idx="71">
                  <c:v>-0.3865614996612533</c:v>
                </c:pt>
                <c:pt idx="72">
                  <c:v>-0.3094997132511586</c:v>
                </c:pt>
                <c:pt idx="73">
                  <c:v>-0.22514160649810971</c:v>
                </c:pt>
                <c:pt idx="74">
                  <c:v>-0.13592146867983876</c:v>
                </c:pt>
                <c:pt idx="75">
                  <c:v>-4.4368942485187655E-2</c:v>
                </c:pt>
                <c:pt idx="76">
                  <c:v>4.6962029361075498E-2</c:v>
                </c:pt>
                <c:pt idx="77">
                  <c:v>0.13556380688189046</c:v>
                </c:pt>
                <c:pt idx="78">
                  <c:v>0.21904327092387438</c:v>
                </c:pt>
                <c:pt idx="79">
                  <c:v>0.29518581842874975</c:v>
                </c:pt>
                <c:pt idx="80">
                  <c:v>0.36201344184894363</c:v>
                </c:pt>
                <c:pt idx="81">
                  <c:v>0.4178353889680666</c:v>
                </c:pt>
                <c:pt idx="82">
                  <c:v>0.46129012706339273</c:v>
                </c:pt>
                <c:pt idx="83">
                  <c:v>0.49137759452421814</c:v>
                </c:pt>
                <c:pt idx="84">
                  <c:v>0.50748100609522018</c:v>
                </c:pt>
                <c:pt idx="85">
                  <c:v>0.50937777668905937</c:v>
                </c:pt>
                <c:pt idx="86">
                  <c:v>0.4972394347452509</c:v>
                </c:pt>
                <c:pt idx="87">
                  <c:v>0.47162070087416164</c:v>
                </c:pt>
                <c:pt idx="88">
                  <c:v>0.43343820265652944</c:v>
                </c:pt>
                <c:pt idx="89">
                  <c:v>0.38393957400716133</c:v>
                </c:pt>
                <c:pt idx="90">
                  <c:v>0.32466394010262334</c:v>
                </c:pt>
                <c:pt idx="91">
                  <c:v>0.25739500996458597</c:v>
                </c:pt>
                <c:pt idx="92">
                  <c:v>0.18410818280012817</c:v>
                </c:pt>
                <c:pt idx="93">
                  <c:v>0.10691321665227732</c:v>
                </c:pt>
                <c:pt idx="94">
                  <c:v>2.7994105545941471E-2</c:v>
                </c:pt>
                <c:pt idx="95">
                  <c:v>-5.0452137852429649E-2</c:v>
                </c:pt>
                <c:pt idx="96">
                  <c:v>-0.12627609366953524</c:v>
                </c:pt>
                <c:pt idx="97">
                  <c:v>-0.1974342833938279</c:v>
                </c:pt>
                <c:pt idx="98">
                  <c:v>-0.26204368692308971</c:v>
                </c:pt>
                <c:pt idx="99">
                  <c:v>-0.31843098948104082</c:v>
                </c:pt>
                <c:pt idx="100">
                  <c:v>-0.36517528734489918</c:v>
                </c:pt>
                <c:pt idx="101">
                  <c:v>-0.40114318118701814</c:v>
                </c:pt>
                <c:pt idx="102">
                  <c:v>-0.42551541200063414</c:v>
                </c:pt>
                <c:pt idx="103">
                  <c:v>-0.43780444041962058</c:v>
                </c:pt>
                <c:pt idx="104">
                  <c:v>-0.43786262868592135</c:v>
                </c:pt>
                <c:pt idx="105">
                  <c:v>-0.4258809482618171</c:v>
                </c:pt>
                <c:pt idx="106">
                  <c:v>-0.40237839779218354</c:v>
                </c:pt>
                <c:pt idx="107">
                  <c:v>-0.36818256863101584</c:v>
                </c:pt>
                <c:pt idx="108">
                  <c:v>-0.32440203165874043</c:v>
                </c:pt>
                <c:pt idx="109">
                  <c:v>-0.2723914333813236</c:v>
                </c:pt>
                <c:pt idx="110">
                  <c:v>-0.21371037577792606</c:v>
                </c:pt>
                <c:pt idx="111">
                  <c:v>-0.15007730836139641</c:v>
                </c:pt>
                <c:pt idx="112">
                  <c:v>-8.3319778712285394E-2</c:v>
                </c:pt>
                <c:pt idx="113">
                  <c:v>-1.5322466673705671E-2</c:v>
                </c:pt>
                <c:pt idx="114">
                  <c:v>5.2025534107034761E-2</c:v>
                </c:pt>
                <c:pt idx="115">
                  <c:v>0.11688272595538858</c:v>
                </c:pt>
                <c:pt idx="116">
                  <c:v>0.17750508942381779</c:v>
                </c:pt>
                <c:pt idx="117">
                  <c:v>0.23229250001724192</c:v>
                </c:pt>
                <c:pt idx="118">
                  <c:v>0.27983045773414555</c:v>
                </c:pt>
                <c:pt idx="119">
                  <c:v>0.31892605587577028</c:v>
                </c:pt>
                <c:pt idx="120">
                  <c:v>0.34863729086879608</c:v>
                </c:pt>
                <c:pt idx="121">
                  <c:v>0.36829501207727844</c:v>
                </c:pt>
                <c:pt idx="122">
                  <c:v>0.37751702397923814</c:v>
                </c:pt>
                <c:pt idx="123">
                  <c:v>0.37621407653006944</c:v>
                </c:pt>
                <c:pt idx="124">
                  <c:v>0.36458770672718832</c:v>
                </c:pt>
                <c:pt idx="125">
                  <c:v>0.34312011902237294</c:v>
                </c:pt>
                <c:pt idx="126">
                  <c:v>0.31255650816424108</c:v>
                </c:pt>
                <c:pt idx="127">
                  <c:v>0.27388042949298924</c:v>
                </c:pt>
                <c:pt idx="128">
                  <c:v>0.22828300334265048</c:v>
                </c:pt>
                <c:pt idx="129">
                  <c:v>0.17712689735049872</c:v>
                </c:pt>
                <c:pt idx="130">
                  <c:v>0.12190615919387014</c:v>
                </c:pt>
                <c:pt idx="131">
                  <c:v>6.4203069479840419E-2</c:v>
                </c:pt>
                <c:pt idx="132">
                  <c:v>5.6432480265178738E-3</c:v>
                </c:pt>
                <c:pt idx="133">
                  <c:v>-5.2149724619583206E-2</c:v>
                </c:pt>
                <c:pt idx="134">
                  <c:v>-0.10759891512460205</c:v>
                </c:pt>
                <c:pt idx="135">
                  <c:v>-0.1592166604116225</c:v>
                </c:pt>
                <c:pt idx="136">
                  <c:v>-0.20564406514711031</c:v>
                </c:pt>
                <c:pt idx="137">
                  <c:v>-0.24568633690445374</c:v>
                </c:pt>
                <c:pt idx="138">
                  <c:v>-0.27834305300542334</c:v>
                </c:pt>
                <c:pt idx="139">
                  <c:v>-0.30283260665772344</c:v>
                </c:pt>
                <c:pt idx="140">
                  <c:v>-0.31861025189198944</c:v>
                </c:pt>
                <c:pt idx="141">
                  <c:v>-0.32537935194123196</c:v>
                </c:pt>
                <c:pt idx="142">
                  <c:v>-0.32309562880058262</c:v>
                </c:pt>
                <c:pt idx="143">
                  <c:v>-0.31196440732105035</c:v>
                </c:pt>
                <c:pt idx="144">
                  <c:v>-0.2924310399096246</c:v>
                </c:pt>
                <c:pt idx="145">
                  <c:v>-0.26516488247638664</c:v>
                </c:pt>
                <c:pt idx="146">
                  <c:v>-0.2310373637409211</c:v>
                </c:pt>
                <c:pt idx="147">
                  <c:v>-0.19109484387691908</c:v>
                </c:pt>
                <c:pt idx="148">
                  <c:v>-0.14652709078204096</c:v>
                </c:pt>
                <c:pt idx="149">
                  <c:v>-9.8632309711526908E-2</c:v>
                </c:pt>
                <c:pt idx="150">
                  <c:v>-4.8779742045750016E-2</c:v>
                </c:pt>
                <c:pt idx="151">
                  <c:v>1.6291001949588861E-3</c:v>
                </c:pt>
                <c:pt idx="152">
                  <c:v>5.1199476758492971E-2</c:v>
                </c:pt>
                <c:pt idx="153">
                  <c:v>9.8581660668270024E-2</c:v>
                </c:pt>
                <c:pt idx="154">
                  <c:v>0.14250733999638024</c:v>
                </c:pt>
                <c:pt idx="155">
                  <c:v>0.18182320800865445</c:v>
                </c:pt>
                <c:pt idx="156">
                  <c:v>0.21552086239513296</c:v>
                </c:pt>
                <c:pt idx="157">
                  <c:v>0.24276224962453688</c:v>
                </c:pt>
                <c:pt idx="158">
                  <c:v>0.26290002497575771</c:v>
                </c:pt>
                <c:pt idx="159">
                  <c:v>0.27549234850233811</c:v>
                </c:pt>
                <c:pt idx="160">
                  <c:v>0.28031179772239101</c:v>
                </c:pt>
                <c:pt idx="161">
                  <c:v>0.27734824461178292</c:v>
                </c:pt>
                <c:pt idx="162">
                  <c:v>0.26680571282862492</c:v>
                </c:pt>
                <c:pt idx="163">
                  <c:v>0.24909339635877276</c:v>
                </c:pt>
                <c:pt idx="164">
                  <c:v>0.22481117844990683</c:v>
                </c:pt>
                <c:pt idx="165">
                  <c:v>0.19473013557993996</c:v>
                </c:pt>
                <c:pt idx="166">
                  <c:v>0.15976864145885922</c:v>
                </c:pt>
                <c:pt idx="167">
                  <c:v>0.1209647973564015</c:v>
                </c:pt>
                <c:pt idx="168">
                  <c:v>7.9446004619646779E-2</c:v>
                </c:pt>
                <c:pt idx="169">
                  <c:v>3.639656097405277E-2</c:v>
                </c:pt>
                <c:pt idx="170">
                  <c:v>-6.9757973433375864E-3</c:v>
                </c:pt>
                <c:pt idx="171">
                  <c:v>-4.9473471103001272E-2</c:v>
                </c:pt>
                <c:pt idx="172">
                  <c:v>-8.9941766249227256E-2</c:v>
                </c:pt>
                <c:pt idx="173">
                  <c:v>-0.12729996647044894</c:v>
                </c:pt>
                <c:pt idx="174">
                  <c:v>-0.16056988253569141</c:v>
                </c:pt>
                <c:pt idx="175">
                  <c:v>-0.18890113316604779</c:v>
                </c:pt>
                <c:pt idx="176">
                  <c:v>-0.21159251380936167</c:v>
                </c:pt>
                <c:pt idx="177">
                  <c:v>-0.22810892738252012</c:v>
                </c:pt>
                <c:pt idx="178">
                  <c:v>-0.23809348134935451</c:v>
                </c:pt>
                <c:pt idx="179">
                  <c:v>-0.24137449463197008</c:v>
                </c:pt>
                <c:pt idx="180">
                  <c:v>-0.23796730184509954</c:v>
                </c:pt>
                <c:pt idx="181">
                  <c:v>-0.22807088716115187</c:v>
                </c:pt>
                <c:pt idx="182">
                  <c:v>-0.21205952176331677</c:v>
                </c:pt>
                <c:pt idx="183">
                  <c:v>-0.19046971348059641</c:v>
                </c:pt>
                <c:pt idx="184">
                  <c:v>-0.16398290123060799</c:v>
                </c:pt>
                <c:pt idx="185">
                  <c:v>-0.13340443708013991</c:v>
                </c:pt>
                <c:pt idx="186">
                  <c:v>-9.9639492258332893E-2</c:v>
                </c:pt>
                <c:pt idx="187">
                  <c:v>-6.366659801376183E-2</c:v>
                </c:pt>
                <c:pt idx="188">
                  <c:v>-2.6509586043462381E-2</c:v>
                </c:pt>
                <c:pt idx="189">
                  <c:v>1.0791274815037855E-2</c:v>
                </c:pt>
                <c:pt idx="190">
                  <c:v>4.7208139382716806E-2</c:v>
                </c:pt>
                <c:pt idx="191">
                  <c:v>8.1753650946201323E-2</c:v>
                </c:pt>
                <c:pt idx="192">
                  <c:v>0.11350745096904491</c:v>
                </c:pt>
                <c:pt idx="193">
                  <c:v>0.1416404293120469</c:v>
                </c:pt>
                <c:pt idx="194">
                  <c:v>0.16543608378236946</c:v>
                </c:pt>
                <c:pt idx="195">
                  <c:v>0.18430844724740827</c:v>
                </c:pt>
                <c:pt idx="196">
                  <c:v>0.19781614345350906</c:v>
                </c:pt>
                <c:pt idx="197">
                  <c:v>0.20567224603988626</c:v>
                </c:pt>
                <c:pt idx="198">
                  <c:v>0.20774973575355649</c:v>
                </c:pt>
                <c:pt idx="199">
                  <c:v>0.20408247512531158</c:v>
                </c:pt>
                <c:pt idx="200">
                  <c:v>0.19486174438459189</c:v>
                </c:pt>
                <c:pt idx="201">
                  <c:v>0.18042850374475794</c:v>
                </c:pt>
                <c:pt idx="202">
                  <c:v>0.1612616620929741</c:v>
                </c:pt>
                <c:pt idx="203">
                  <c:v>0.13796273751301508</c:v>
                </c:pt>
                <c:pt idx="204">
                  <c:v>0.11123738820674665</c:v>
                </c:pt>
                <c:pt idx="205">
                  <c:v>8.1874370892938295E-2</c:v>
                </c:pt>
                <c:pt idx="206">
                  <c:v>5.0722545722055722E-2</c:v>
                </c:pt>
                <c:pt idx="207">
                  <c:v>1.8666590709772581E-2</c:v>
                </c:pt>
                <c:pt idx="208">
                  <c:v>-1.3397886265343942E-2</c:v>
                </c:pt>
                <c:pt idx="209">
                  <c:v>-4.4589144123703753E-2</c:v>
                </c:pt>
                <c:pt idx="210">
                  <c:v>-7.4063333564608647E-2</c:v>
                </c:pt>
                <c:pt idx="211">
                  <c:v>-0.10103710195172386</c:v>
                </c:pt>
                <c:pt idx="212">
                  <c:v>-0.12480817894593836</c:v>
                </c:pt>
                <c:pt idx="213">
                  <c:v>-0.14477340868003558</c:v>
                </c:pt>
                <c:pt idx="214">
                  <c:v>-0.16044377288734341</c:v>
                </c:pt>
                <c:pt idx="215">
                  <c:v>-0.17145603930285283</c:v>
                </c:pt>
                <c:pt idx="216">
                  <c:v>-0.17758076820033675</c:v>
                </c:pt>
                <c:pt idx="217">
                  <c:v>-0.17872651426739458</c:v>
                </c:pt>
                <c:pt idx="218">
                  <c:v>-0.1749401681920266</c:v>
                </c:pt>
                <c:pt idx="219">
                  <c:v>-0.16640348934810434</c:v>
                </c:pt>
                <c:pt idx="220">
                  <c:v>-0.15342598488304962</c:v>
                </c:pt>
                <c:pt idx="221">
                  <c:v>-0.13643438852082934</c:v>
                </c:pt>
                <c:pt idx="222">
                  <c:v>-0.11595908189522026</c:v>
                </c:pt>
                <c:pt idx="223">
                  <c:v>-9.2617879895350433E-2</c:v>
                </c:pt>
                <c:pt idx="224">
                  <c:v>-6.7097667345384776E-2</c:v>
                </c:pt>
                <c:pt idx="225">
                  <c:v>-4.0134425744649281E-2</c:v>
                </c:pt>
                <c:pt idx="226">
                  <c:v>-1.2492224577382405E-2</c:v>
                </c:pt>
                <c:pt idx="227">
                  <c:v>1.505822887524705E-2</c:v>
                </c:pt>
                <c:pt idx="228">
                  <c:v>4.1760884500591094E-2</c:v>
                </c:pt>
                <c:pt idx="229">
                  <c:v>6.6894906040233917E-2</c:v>
                </c:pt>
                <c:pt idx="230">
                  <c:v>8.9793935917680104E-2</c:v>
                </c:pt>
                <c:pt idx="231">
                  <c:v>0.10986355886507886</c:v>
                </c:pt>
                <c:pt idx="232">
                  <c:v>0.12659651254922322</c:v>
                </c:pt>
                <c:pt idx="233">
                  <c:v>0.13958526245633618</c:v>
                </c:pt>
                <c:pt idx="234">
                  <c:v>0.14853163679055881</c:v>
                </c:pt>
                <c:pt idx="235">
                  <c:v>0.1532533027656767</c:v>
                </c:pt>
                <c:pt idx="236">
                  <c:v>0.15368695595705939</c:v>
                </c:pt>
                <c:pt idx="237">
                  <c:v>0.14988818677516716</c:v>
                </c:pt>
                <c:pt idx="238">
                  <c:v>0.1420280800497466</c:v>
                </c:pt>
                <c:pt idx="239">
                  <c:v>0.13038669265483444</c:v>
                </c:pt>
                <c:pt idx="240">
                  <c:v>0.11534363766048907</c:v>
                </c:pt>
                <c:pt idx="241">
                  <c:v>9.7366079455242741E-2</c:v>
                </c:pt>
                <c:pt idx="242">
                  <c:v>7.6994510674747871E-2</c:v>
                </c:pt>
                <c:pt idx="243">
                  <c:v>5.4826736922236698E-2</c:v>
                </c:pt>
                <c:pt idx="244">
                  <c:v>3.150053783579676E-2</c:v>
                </c:pt>
                <c:pt idx="245">
                  <c:v>7.6755020738098288E-3</c:v>
                </c:pt>
                <c:pt idx="246">
                  <c:v>-1.5985451331283269E-2</c:v>
                </c:pt>
                <c:pt idx="247">
                  <c:v>-3.8834352245841537E-2</c:v>
                </c:pt>
                <c:pt idx="248">
                  <c:v>-6.0255759888352828E-2</c:v>
                </c:pt>
                <c:pt idx="249">
                  <c:v>-7.9683172094621932E-2</c:v>
                </c:pt>
                <c:pt idx="250">
                  <c:v>-9.6613830665129408E-2</c:v>
                </c:pt>
                <c:pt idx="251">
                  <c:v>-0.11062154097752906</c:v>
                </c:pt>
                <c:pt idx="252">
                  <c:v>-0.12136718465624627</c:v>
                </c:pt>
                <c:pt idx="253">
                  <c:v>-0.12860667257747549</c:v>
                </c:pt>
                <c:pt idx="254">
                  <c:v>-0.13219615984440178</c:v>
                </c:pt>
                <c:pt idx="255">
                  <c:v>-0.13209442245741385</c:v>
                </c:pt>
                <c:pt idx="256">
                  <c:v>-0.12836237502156111</c:v>
                </c:pt>
                <c:pt idx="257">
                  <c:v>-0.12115978776540665</c:v>
                </c:pt>
                <c:pt idx="258">
                  <c:v>-0.11073933723234286</c:v>
                </c:pt>
                <c:pt idx="259">
                  <c:v>-9.7438196200138549E-2</c:v>
                </c:pt>
                <c:pt idx="260">
                  <c:v>-8.1667432806536003E-2</c:v>
                </c:pt>
                <c:pt idx="261">
                  <c:v>-6.3899544843456377E-2</c:v>
                </c:pt>
                <c:pt idx="262">
                  <c:v>-4.4654501323388808E-2</c:v>
                </c:pt>
                <c:pt idx="263">
                  <c:v>-2.4484698605129033E-2</c:v>
                </c:pt>
                <c:pt idx="264">
                  <c:v>-3.9592617974025905E-3</c:v>
                </c:pt>
                <c:pt idx="265">
                  <c:v>1.6351866621172016E-2</c:v>
                </c:pt>
                <c:pt idx="266">
                  <c:v>3.589361013510077E-2</c:v>
                </c:pt>
                <c:pt idx="267">
                  <c:v>5.4140785858174424E-2</c:v>
                </c:pt>
                <c:pt idx="268">
                  <c:v>7.0612073673165535E-2</c:v>
                </c:pt>
                <c:pt idx="269">
                  <c:v>8.4882559432346502E-2</c:v>
                </c:pt>
                <c:pt idx="270">
                  <c:v>9.6594529796867487E-2</c:v>
                </c:pt>
                <c:pt idx="271">
                  <c:v>0.10546624944035955</c:v>
                </c:pt>
                <c:pt idx="272">
                  <c:v>0.11129851105629242</c:v>
                </c:pt>
                <c:pt idx="273">
                  <c:v>0.11397881314446066</c:v>
                </c:pt>
                <c:pt idx="274">
                  <c:v>0.11348308805911289</c:v>
                </c:pt>
                <c:pt idx="275">
                  <c:v>0.10987497137684017</c:v>
                </c:pt>
                <c:pt idx="276">
                  <c:v>0.10330267138408721</c:v>
                </c:pt>
                <c:pt idx="277">
                  <c:v>9.3993562542634218E-2</c:v>
                </c:pt>
                <c:pt idx="278">
                  <c:v>8.2246687420085035E-2</c:v>
                </c:pt>
                <c:pt idx="279">
                  <c:v>6.8423406174073692E-2</c:v>
                </c:pt>
                <c:pt idx="280">
                  <c:v>5.2936479847170502E-2</c:v>
                </c:pt>
                <c:pt idx="281">
                  <c:v>3.623791228453517E-2</c:v>
                </c:pt>
                <c:pt idx="282">
                  <c:v>1.8805904503705166E-2</c:v>
                </c:pt>
                <c:pt idx="283">
                  <c:v>1.1312941779342107E-3</c:v>
                </c:pt>
                <c:pt idx="284">
                  <c:v>-1.6296138816250666E-2</c:v>
                </c:pt>
                <c:pt idx="285">
                  <c:v>-3.3001122152047084E-2</c:v>
                </c:pt>
                <c:pt idx="286">
                  <c:v>-4.8535730160155707E-2</c:v>
                </c:pt>
                <c:pt idx="287">
                  <c:v>-6.249126889688774E-2</c:v>
                </c:pt>
                <c:pt idx="288">
                  <c:v>-7.4508895415935653E-2</c:v>
                </c:pt>
                <c:pt idx="289">
                  <c:v>-8.4288699198505943E-2</c:v>
                </c:pt>
                <c:pt idx="290">
                  <c:v>-9.1597020262478512E-2</c:v>
                </c:pt>
                <c:pt idx="291">
                  <c:v>-9.6271830503536021E-2</c:v>
                </c:pt>
                <c:pt idx="292">
                  <c:v>-9.8226060803185911E-2</c:v>
                </c:pt>
                <c:pt idx="293">
                  <c:v>-9.7448814768803529E-2</c:v>
                </c:pt>
                <c:pt idx="294">
                  <c:v>-9.4004469008556552E-2</c:v>
                </c:pt>
                <c:pt idx="295">
                  <c:v>-8.8029717954935013E-2</c:v>
                </c:pt>
                <c:pt idx="296">
                  <c:v>-7.9728676851457764E-2</c:v>
                </c:pt>
                <c:pt idx="297">
                  <c:v>-6.9366208118744097E-2</c:v>
                </c:pt>
                <c:pt idx="298">
                  <c:v>-5.7259682562708393E-2</c:v>
                </c:pt>
                <c:pt idx="299">
                  <c:v>-4.3769426591945416E-2</c:v>
                </c:pt>
                <c:pt idx="300">
                  <c:v>-2.9288138784737759E-2</c:v>
                </c:pt>
                <c:pt idx="301">
                  <c:v>-1.4229583022558976E-2</c:v>
                </c:pt>
                <c:pt idx="302">
                  <c:v>9.8311953944994214E-4</c:v>
                </c:pt>
                <c:pt idx="303">
                  <c:v>1.5929271438697764E-2</c:v>
                </c:pt>
                <c:pt idx="304">
                  <c:v>3.0202127744193091E-2</c:v>
                </c:pt>
                <c:pt idx="305">
                  <c:v>4.3419859754778488E-2</c:v>
                </c:pt>
                <c:pt idx="306">
                  <c:v>5.5235661009682094E-2</c:v>
                </c:pt>
                <c:pt idx="307">
                  <c:v>6.5346731252544837E-2</c:v>
                </c:pt>
                <c:pt idx="308">
                  <c:v>7.3501909002806787E-2</c:v>
                </c:pt>
                <c:pt idx="309">
                  <c:v>7.9507764155629601E-2</c:v>
                </c:pt>
                <c:pt idx="310">
                  <c:v>8.3233007341873888E-2</c:v>
                </c:pt>
                <c:pt idx="311">
                  <c:v>8.4611121315762816E-2</c:v>
                </c:pt>
                <c:pt idx="312">
                  <c:v>8.3641170014411043E-2</c:v>
                </c:pt>
                <c:pt idx="313">
                  <c:v>8.0386791736351729E-2</c:v>
                </c:pt>
                <c:pt idx="314">
                  <c:v>7.4973432711996177E-2</c:v>
                </c:pt>
                <c:pt idx="315">
                  <c:v>6.7583924833062928E-2</c:v>
                </c:pt>
                <c:pt idx="316">
                  <c:v>5.8452555201270108E-2</c:v>
                </c:pt>
                <c:pt idx="317">
                  <c:v>4.7857814298866846E-2</c:v>
                </c:pt>
                <c:pt idx="318">
                  <c:v>3.6114042973473988E-2</c:v>
                </c:pt>
                <c:pt idx="319">
                  <c:v>2.3562225239721533E-2</c:v>
                </c:pt>
                <c:pt idx="320">
                  <c:v>1.0560193496807672E-2</c:v>
                </c:pt>
                <c:pt idx="321">
                  <c:v>-2.5274752809282034E-3</c:v>
                </c:pt>
                <c:pt idx="322">
                  <c:v>-1.5339589712484137E-2</c:v>
                </c:pt>
                <c:pt idx="323">
                  <c:v>-2.7528221595585812E-2</c:v>
                </c:pt>
                <c:pt idx="324">
                  <c:v>-3.8768063303454663E-2</c:v>
                </c:pt>
                <c:pt idx="325">
                  <c:v>-4.876501590326987E-2</c:v>
                </c:pt>
                <c:pt idx="326">
                  <c:v>-5.7263783979676554E-2</c:v>
                </c:pt>
                <c:pt idx="327">
                  <c:v>-6.4054283984225802E-2</c:v>
                </c:pt>
                <c:pt idx="328">
                  <c:v>-6.8976708595074654E-2</c:v>
                </c:pt>
                <c:pt idx="329">
                  <c:v>-7.1925129004073871E-2</c:v>
                </c:pt>
                <c:pt idx="330">
                  <c:v>-7.2849559106960643E-2</c:v>
                </c:pt>
                <c:pt idx="331">
                  <c:v>-7.1756449059060409E-2</c:v>
                </c:pt>
                <c:pt idx="332">
                  <c:v>-6.8707619355495006E-2</c:v>
                </c:pt>
                <c:pt idx="333">
                  <c:v>-6.3817689296695915E-2</c:v>
                </c:pt>
                <c:pt idx="334">
                  <c:v>-5.725009424859457E-2</c:v>
                </c:pt>
                <c:pt idx="335">
                  <c:v>-4.9211823421243826E-2</c:v>
                </c:pt>
                <c:pt idx="336">
                  <c:v>-3.9947042994777915E-2</c:v>
                </c:pt>
                <c:pt idx="337">
                  <c:v>-2.9729797473604453E-2</c:v>
                </c:pt>
                <c:pt idx="338">
                  <c:v>-1.8856004456800878E-2</c:v>
                </c:pt>
                <c:pt idx="339">
                  <c:v>-7.6349740520142784E-3</c:v>
                </c:pt>
                <c:pt idx="340">
                  <c:v>3.6193064106216132E-3</c:v>
                </c:pt>
                <c:pt idx="341">
                  <c:v>1.4596879044072131E-2</c:v>
                </c:pt>
                <c:pt idx="342">
                  <c:v>2.5000274197044238E-2</c:v>
                </c:pt>
                <c:pt idx="343">
                  <c:v>3.4552492703437125E-2</c:v>
                </c:pt>
                <c:pt idx="344">
                  <c:v>4.3004299621155755E-2</c:v>
                </c:pt>
                <c:pt idx="345">
                  <c:v>5.0140639760703209E-2</c:v>
                </c:pt>
                <c:pt idx="346">
                  <c:v>5.5786012436956453E-2</c:v>
                </c:pt>
                <c:pt idx="347">
                  <c:v>5.980867405306748E-2</c:v>
                </c:pt>
                <c:pt idx="348">
                  <c:v>6.2123571422693459E-2</c:v>
                </c:pt>
                <c:pt idx="349">
                  <c:v>6.2693945163584355E-2</c:v>
                </c:pt>
                <c:pt idx="350">
                  <c:v>6.1531580016893239E-2</c:v>
                </c:pt>
                <c:pt idx="351">
                  <c:v>5.8695716513520749E-2</c:v>
                </c:pt>
                <c:pt idx="352">
                  <c:v>5.4290674987764881E-2</c:v>
                </c:pt>
                <c:pt idx="353">
                  <c:v>4.8462277539332521E-2</c:v>
                </c:pt>
                <c:pt idx="354">
                  <c:v>4.1393185247197435E-2</c:v>
                </c:pt>
                <c:pt idx="355">
                  <c:v>3.3297295916823053E-2</c:v>
                </c:pt>
                <c:pt idx="356">
                  <c:v>2.4413371185315131E-2</c:v>
                </c:pt>
                <c:pt idx="357">
                  <c:v>1.4998080339633969E-2</c:v>
                </c:pt>
                <c:pt idx="358">
                  <c:v>5.3186612904998565E-3</c:v>
                </c:pt>
                <c:pt idx="359">
                  <c:v>-4.3545934850450999E-3</c:v>
                </c:pt>
                <c:pt idx="360">
                  <c:v>-1.3755816678973309E-2</c:v>
                </c:pt>
                <c:pt idx="361">
                  <c:v>-2.2630806451945384E-2</c:v>
                </c:pt>
                <c:pt idx="362">
                  <c:v>-3.0743831996469111E-2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2-52B0-4026-A0A3-50BA62B36FC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3941120"/>
        <c:axId val="93940544"/>
      </c:scatterChart>
      <c:valAx>
        <c:axId val="93941120"/>
        <c:scaling>
          <c:orientation val="minMax"/>
          <c:max val="180"/>
        </c:scaling>
        <c:delete val="0"/>
        <c:axPos val="b"/>
        <c:title>
          <c:tx>
            <c:rich>
              <a:bodyPr/>
              <a:lstStyle/>
              <a:p>
                <a:pPr>
                  <a:defRPr/>
                </a:pPr>
                <a:r>
                  <a:rPr lang="en-GB" dirty="0" smtClean="0"/>
                  <a:t>Time</a:t>
                </a:r>
                <a:r>
                  <a:rPr lang="en-GB" baseline="0" dirty="0" smtClean="0"/>
                  <a:t> (Seconds)</a:t>
                </a:r>
                <a:endParaRPr lang="en-GB" dirty="0"/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93940544"/>
        <c:crosses val="autoZero"/>
        <c:crossBetween val="midCat"/>
      </c:valAx>
      <c:valAx>
        <c:axId val="93940544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 dirty="0" smtClean="0"/>
                  <a:t>Amplitude (Arb.)</a:t>
                </a:r>
                <a:endParaRPr lang="en-GB" dirty="0"/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93941120"/>
        <c:crosses val="autoZero"/>
        <c:crossBetween val="midCat"/>
      </c:valAx>
    </c:plotArea>
    <c:plotVisOnly val="1"/>
    <c:dispBlanksAs val="gap"/>
    <c:showDLblsOverMax val="0"/>
  </c:chart>
  <c:externalData r:id="rId1">
    <c:autoUpdate val="0"/>
  </c:externalData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Pole-Zero Plots</a:t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>s-plane diagrams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Steve Mosey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this presentation we are going to look at:</a:t>
            </a:r>
          </a:p>
          <a:p>
            <a:pPr marL="0" indent="0">
              <a:buNone/>
            </a:pPr>
            <a:endParaRPr lang="en-GB" dirty="0" smtClean="0"/>
          </a:p>
          <a:p>
            <a:pPr lvl="1"/>
            <a:r>
              <a:rPr lang="en-GB" dirty="0" smtClean="0"/>
              <a:t>What is a pole zero diagram?</a:t>
            </a:r>
          </a:p>
          <a:p>
            <a:pPr lvl="1"/>
            <a:r>
              <a:rPr lang="en-GB" dirty="0" smtClean="0"/>
              <a:t>What are poles and zeros?</a:t>
            </a:r>
          </a:p>
          <a:p>
            <a:pPr lvl="1"/>
            <a:r>
              <a:rPr lang="en-GB" dirty="0" smtClean="0"/>
              <a:t>What can we tell from the locations of Ps and </a:t>
            </a:r>
            <a:r>
              <a:rPr lang="en-GB" dirty="0" err="1" smtClean="0"/>
              <a:t>Zs</a:t>
            </a:r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Zero-Pole Analysis - MATLAB &amp; Simulin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1582" y="1988840"/>
            <a:ext cx="3552394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Pole Zero Diagrams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834880" cy="391703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Pole Zero diagrams provide us with a way of visualising the response of a system if we know its transfer function.</a:t>
            </a:r>
          </a:p>
          <a:p>
            <a:r>
              <a:rPr lang="en-GB" dirty="0" smtClean="0"/>
              <a:t>They can provide us with an idea of the stability of a system.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4462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s-Plane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P-Z diagrams are plotted on the s plane, also known as the complex frequency plane.</a:t>
                </a:r>
              </a:p>
              <a:p>
                <a:r>
                  <a:rPr lang="en-GB" dirty="0" smtClean="0"/>
                  <a:t>The s-plane has two axis – Frequency and Damping.</a:t>
                </a:r>
              </a:p>
              <a:p>
                <a:r>
                  <a:rPr lang="en-GB" dirty="0" smtClean="0"/>
                  <a:t>The frequency axis is the vertical axis – represented by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±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𝑗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</m:oMath>
                </a14:m>
                <a:endParaRPr lang="en-GB" dirty="0" smtClean="0"/>
              </a:p>
              <a:p>
                <a:r>
                  <a:rPr lang="en-GB" dirty="0" smtClean="0"/>
                  <a:t>The damping axis is the horizontal axis – represented by 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±</m:t>
                    </m:r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𝜎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 t="-3271" r="-74" b="-451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7246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Poles are represented on the P-Z plot by an X</a:t>
            </a:r>
          </a:p>
          <a:p>
            <a:r>
              <a:rPr lang="en-GB" dirty="0" smtClean="0"/>
              <a:t>A pole is a point on the complex frequency plane where the transfer function of a system tends to infinity.</a:t>
            </a:r>
          </a:p>
          <a:p>
            <a:r>
              <a:rPr lang="en-GB" dirty="0" smtClean="0"/>
              <a:t>The location of all the poles of a system can be found by finding the roots of the denominator polynomial of the transfer function.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515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Poles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5338936" cy="3917032"/>
              </a:xfrm>
            </p:spPr>
            <p:txBody>
              <a:bodyPr>
                <a:normAutofit fontScale="62500" lnSpcReduction="20000"/>
              </a:bodyPr>
              <a:lstStyle/>
              <a:p>
                <a:pPr marL="0" indent="0">
                  <a:lnSpc>
                    <a:spcPct val="134000"/>
                  </a:lnSpc>
                  <a:buNone/>
                </a:pPr>
                <a:r>
                  <a:rPr lang="en-GB" dirty="0" smtClean="0"/>
                  <a:t>Consider the transfer function: </a:t>
                </a:r>
                <a:endParaRPr lang="en-GB" b="0" i="1" dirty="0" smtClean="0">
                  <a:latin typeface="Cambria Math" panose="02040503050406030204" pitchFamily="18" charset="0"/>
                </a:endParaRPr>
              </a:p>
              <a:p>
                <a:pPr marL="0" indent="0" algn="ctr">
                  <a:lnSpc>
                    <a:spcPct val="134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𝐺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</m:oMath>
                </a14:m>
                <a:r>
                  <a:rPr lang="en-GB" dirty="0" smtClean="0"/>
                  <a:t> </a:t>
                </a:r>
              </a:p>
              <a:p>
                <a:pPr marL="0" indent="0">
                  <a:lnSpc>
                    <a:spcPct val="134000"/>
                  </a:lnSpc>
                  <a:buNone/>
                </a:pPr>
                <a:r>
                  <a:rPr lang="en-GB" dirty="0" smtClean="0"/>
                  <a:t>with s as a complex number. </a:t>
                </a:r>
                <a:r>
                  <a:rPr lang="en-GB" dirty="0"/>
                  <a:t>When </a:t>
                </a:r>
                <a:r>
                  <a:rPr lang="en-GB" dirty="0" smtClean="0"/>
                  <a:t>the </a:t>
                </a:r>
                <a:r>
                  <a:rPr lang="en-GB" dirty="0"/>
                  <a:t>magnitude of </a:t>
                </a:r>
                <a:r>
                  <a:rPr lang="en-GB" i="1" dirty="0"/>
                  <a:t>G(s</a:t>
                </a:r>
                <a:r>
                  <a:rPr lang="en-GB" i="1" dirty="0" smtClean="0"/>
                  <a:t>) </a:t>
                </a:r>
                <a:r>
                  <a:rPr lang="en-GB" dirty="0" smtClean="0"/>
                  <a:t>is plotted, you </a:t>
                </a:r>
                <a:r>
                  <a:rPr lang="en-GB" dirty="0"/>
                  <a:t>can immediately notice the a singularity will occur around the point s=1. </a:t>
                </a:r>
                <a:endParaRPr lang="en-GB" dirty="0" smtClean="0"/>
              </a:p>
              <a:p>
                <a:pPr marL="0" indent="0">
                  <a:lnSpc>
                    <a:spcPct val="134000"/>
                  </a:lnSpc>
                  <a:buNone/>
                </a:pPr>
                <a:r>
                  <a:rPr lang="en-GB" dirty="0" smtClean="0"/>
                  <a:t>If </a:t>
                </a:r>
                <a:r>
                  <a:rPr lang="en-GB" dirty="0"/>
                  <a:t>a 3D plot is used to show the magnitude, </a:t>
                </a:r>
                <a:r>
                  <a:rPr lang="en-GB" dirty="0" smtClean="0"/>
                  <a:t>a </a:t>
                </a:r>
                <a:r>
                  <a:rPr lang="en-GB" dirty="0"/>
                  <a:t>post or a pole that shoots up to infinity around the singular </a:t>
                </a:r>
                <a:r>
                  <a:rPr lang="en-GB" dirty="0" smtClean="0"/>
                  <a:t>point can be seen.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5338936" cy="3917032"/>
              </a:xfrm>
              <a:blipFill>
                <a:blip r:embed="rId2"/>
                <a:stretch>
                  <a:fillRect l="-1142" t="-31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pz_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88840"/>
            <a:ext cx="3343675" cy="2730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5379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Zeros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Zeros </a:t>
            </a:r>
            <a:r>
              <a:rPr lang="en-GB" dirty="0"/>
              <a:t>are represented on the P-Z plot by </a:t>
            </a:r>
            <a:r>
              <a:rPr lang="en-GB" dirty="0" smtClean="0"/>
              <a:t>a 0</a:t>
            </a:r>
            <a:endParaRPr lang="en-GB" dirty="0"/>
          </a:p>
          <a:p>
            <a:r>
              <a:rPr lang="en-GB" dirty="0"/>
              <a:t>A </a:t>
            </a:r>
            <a:r>
              <a:rPr lang="en-GB" dirty="0" smtClean="0"/>
              <a:t>zero </a:t>
            </a:r>
            <a:r>
              <a:rPr lang="en-GB" dirty="0"/>
              <a:t>is a point on the complex frequency plane where the transfer function of a system tends to </a:t>
            </a:r>
            <a:r>
              <a:rPr lang="en-GB" dirty="0" smtClean="0"/>
              <a:t>zero.</a:t>
            </a:r>
            <a:endParaRPr lang="en-GB" dirty="0"/>
          </a:p>
          <a:p>
            <a:r>
              <a:rPr lang="en-GB" dirty="0"/>
              <a:t>The location of all the </a:t>
            </a:r>
            <a:r>
              <a:rPr lang="en-GB" dirty="0" smtClean="0"/>
              <a:t>zeros </a:t>
            </a:r>
            <a:r>
              <a:rPr lang="en-GB" dirty="0"/>
              <a:t>of a system can be found by finding the roots of the </a:t>
            </a:r>
            <a:r>
              <a:rPr lang="en-GB" dirty="0" smtClean="0"/>
              <a:t>numerator polynomial</a:t>
            </a:r>
            <a:r>
              <a:rPr lang="en-GB" dirty="0"/>
              <a:t> of the transfer function.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9312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Zeros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5338936" cy="3917032"/>
              </a:xfrm>
            </p:spPr>
            <p:txBody>
              <a:bodyPr>
                <a:normAutofit fontScale="70000" lnSpcReduction="20000"/>
              </a:bodyPr>
              <a:lstStyle/>
              <a:p>
                <a:pPr marL="0" indent="0">
                  <a:lnSpc>
                    <a:spcPct val="134000"/>
                  </a:lnSpc>
                  <a:buNone/>
                </a:pPr>
                <a:r>
                  <a:rPr lang="en-GB" dirty="0" smtClean="0"/>
                  <a:t>Consider the transfer function: </a:t>
                </a:r>
                <a:endParaRPr lang="en-GB" i="1" dirty="0">
                  <a:latin typeface="Cambria Math" panose="02040503050406030204" pitchFamily="18" charset="0"/>
                </a:endParaRPr>
              </a:p>
              <a:p>
                <a:pPr marL="0" indent="0" algn="ctr">
                  <a:lnSpc>
                    <a:spcPct val="134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𝐻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𝑠</m:t>
                          </m:r>
                        </m:e>
                      </m:d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−1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lnSpc>
                    <a:spcPct val="134000"/>
                  </a:lnSpc>
                  <a:buNone/>
                </a:pPr>
                <a:r>
                  <a:rPr lang="en-GB" dirty="0"/>
                  <a:t>with s as a complex number. When the magnitude of </a:t>
                </a:r>
                <a:r>
                  <a:rPr lang="en-GB" i="1" dirty="0" smtClean="0"/>
                  <a:t>H(s</a:t>
                </a:r>
                <a:r>
                  <a:rPr lang="en-GB" i="1" dirty="0"/>
                  <a:t>) </a:t>
                </a:r>
                <a:r>
                  <a:rPr lang="en-GB" dirty="0"/>
                  <a:t>is plotted, you can immediately notice </a:t>
                </a:r>
                <a:r>
                  <a:rPr lang="en-GB" dirty="0" smtClean="0"/>
                  <a:t>it </a:t>
                </a:r>
                <a:r>
                  <a:rPr lang="en-GB" dirty="0"/>
                  <a:t>goes to zero around the </a:t>
                </a:r>
                <a:r>
                  <a:rPr lang="en-GB" dirty="0" smtClean="0"/>
                  <a:t>neighbourhood </a:t>
                </a:r>
                <a:r>
                  <a:rPr lang="en-GB" dirty="0"/>
                  <a:t>of s=1</a:t>
                </a:r>
                <a:r>
                  <a:rPr lang="en-GB" dirty="0" smtClean="0"/>
                  <a:t>.</a:t>
                </a:r>
                <a:endParaRPr lang="en-GB" dirty="0"/>
              </a:p>
              <a:p>
                <a:pPr marL="0" indent="0">
                  <a:lnSpc>
                    <a:spcPct val="134000"/>
                  </a:lnSpc>
                  <a:buNone/>
                </a:pPr>
                <a:r>
                  <a:rPr lang="en-GB" dirty="0"/>
                  <a:t>If a 3D plot is used to show the magnitude, </a:t>
                </a:r>
                <a:r>
                  <a:rPr lang="en-GB" dirty="0" smtClean="0"/>
                  <a:t>an inverted cone shape or zero can </a:t>
                </a:r>
                <a:r>
                  <a:rPr lang="en-GB" dirty="0"/>
                  <a:t>be </a:t>
                </a:r>
                <a:r>
                  <a:rPr lang="en-GB" dirty="0" smtClean="0"/>
                  <a:t>seen at the point s=1.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5338936" cy="3917032"/>
              </a:xfrm>
              <a:blipFill>
                <a:blip r:embed="rId2"/>
                <a:stretch>
                  <a:fillRect l="-1484" t="-4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pz_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988840"/>
            <a:ext cx="3173066" cy="2355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3581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P-Z Surface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we imagine the surface of a pole-zero diagram as a sheet of rubber, the flatness of the surface is dependent on the order of the polynomials in the numerator and denominator of the transfer function.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4683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P-Z Surface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If the order of the numerator is greater than the order of the denominator</a:t>
                </a:r>
                <a:r>
                  <a:rPr lang="en-GB" dirty="0"/>
                  <a:t> the surface will not flatten as the value of s goes away from either the zeros or poles. </a:t>
                </a:r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𝑂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&gt;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𝑂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𝑑</m:t>
                          </m:r>
                        </m:sub>
                      </m:sSub>
                    </m:oMath>
                  </m:oMathPara>
                </a14:m>
                <a:endParaRPr lang="en-GB" dirty="0" smtClean="0"/>
              </a:p>
              <a:p>
                <a:r>
                  <a:rPr lang="en-GB" dirty="0" smtClean="0"/>
                  <a:t>This </a:t>
                </a:r>
                <a:r>
                  <a:rPr lang="en-GB" dirty="0"/>
                  <a:t>is referred to a physically unrealizable transfer function. 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 t="-2025" r="-148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52729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P-Z Surface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r>
                  <a:rPr lang="en-GB" dirty="0" smtClean="0"/>
                  <a:t>If the order of both numerator and denominator polynomial is the same, then the surface will flatten out to be a horizontal plane away from the zeros and poles.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𝑂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𝑛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𝑂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</m:t>
                          </m:r>
                        </m:sub>
                      </m:sSub>
                    </m:oMath>
                  </m:oMathPara>
                </a14:m>
                <a:endParaRPr lang="en-GB" dirty="0" smtClean="0"/>
              </a:p>
              <a:p>
                <a:r>
                  <a:rPr lang="en-GB" dirty="0" smtClean="0"/>
                  <a:t>The </a:t>
                </a:r>
                <a:r>
                  <a:rPr lang="en-GB" dirty="0"/>
                  <a:t>height of this horizontal portion may or may not be zero. </a:t>
                </a:r>
                <a:endParaRPr lang="en-GB" dirty="0" smtClean="0"/>
              </a:p>
              <a:p>
                <a:r>
                  <a:rPr lang="en-GB" dirty="0" smtClean="0"/>
                  <a:t>This </a:t>
                </a:r>
                <a:r>
                  <a:rPr lang="en-GB" dirty="0"/>
                  <a:t>is referred to as a proper transfer function. 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481" t="-3115" r="-229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16190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P-Z Surface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If the order of the numerator polynomial is smaller than the order of the denominator polynomial, then it is a special case of the proper transfer function.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𝑂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𝑛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&lt;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𝑂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𝑑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r>
                  <a:rPr lang="en-GB" dirty="0" smtClean="0"/>
                  <a:t>The </a:t>
                </a:r>
                <a:r>
                  <a:rPr lang="en-GB" dirty="0"/>
                  <a:t>height of the surface will be zero as the function goes away from the zeros and/or poles. 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 t="-3271" b="-7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85717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P-Z Surface - Example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/>
              </a:bodyPr>
              <a:lstStyle/>
              <a:p>
                <a:r>
                  <a:rPr lang="en-GB" altLang="en-US" dirty="0" smtClean="0">
                    <a:latin typeface="Arial" panose="020B0604020202020204" pitchFamily="34" charset="0"/>
                    <a:ea typeface="Times New Roman" panose="02020603050405020304" pitchFamily="18" charset="0"/>
                  </a:rPr>
                  <a:t>Consider </a:t>
                </a:r>
                <a:r>
                  <a:rPr lang="en-GB" altLang="en-US" dirty="0">
                    <a:latin typeface="Arial" panose="020B0604020202020204" pitchFamily="34" charset="0"/>
                    <a:ea typeface="Times New Roman" panose="02020603050405020304" pitchFamily="18" charset="0"/>
                  </a:rPr>
                  <a:t>a proper transfer function given </a:t>
                </a:r>
                <a:r>
                  <a:rPr lang="en-GB" altLang="en-US" dirty="0" smtClean="0">
                    <a:latin typeface="Arial" panose="020B0604020202020204" pitchFamily="34" charset="0"/>
                    <a:ea typeface="Times New Roman" panose="02020603050405020304" pitchFamily="18" charset="0"/>
                  </a:rPr>
                  <a:t>by:</a:t>
                </a:r>
                <a:endParaRPr lang="en-GB" altLang="en-US" b="0" i="1" dirty="0" smtClean="0">
                  <a:latin typeface="Cambria Math" panose="02040503050406030204" pitchFamily="18" charset="0"/>
                  <a:ea typeface="Times New Roman" panose="020206030504050203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b="0" i="1" smtClean="0"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𝑃</m:t>
                      </m:r>
                      <m:d>
                        <m:dPr>
                          <m:ctrlPr>
                            <a:rPr lang="en-GB" altLang="en-US" b="0" i="1" smtClean="0"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altLang="en-US" b="0" i="1" smtClean="0"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𝑠</m:t>
                          </m:r>
                        </m:e>
                      </m:d>
                      <m:r>
                        <a:rPr lang="en-GB" altLang="en-US" b="0" i="1" smtClean="0"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altLang="en-US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altLang="en-US" b="0" i="1" smtClean="0">
                              <a:latin typeface="Cambria Math" panose="02040503050406030204" pitchFamily="18" charset="0"/>
                            </a:rPr>
                            <m:t>−50</m:t>
                          </m:r>
                          <m:r>
                            <a:rPr lang="en-GB" altLang="en-US" b="0" i="1" smtClean="0">
                              <a:latin typeface="Cambria Math" panose="02040503050406030204" pitchFamily="18" charset="0"/>
                            </a:rPr>
                            <m:t>𝑠</m:t>
                          </m:r>
                          <m:r>
                            <a:rPr lang="en-GB" altLang="en-US" b="0" i="1" smtClean="0">
                              <a:latin typeface="Cambria Math" panose="02040503050406030204" pitchFamily="18" charset="0"/>
                            </a:rPr>
                            <m:t>+50</m:t>
                          </m:r>
                        </m:num>
                        <m:den>
                          <m:r>
                            <a:rPr lang="en-GB" altLang="en-US" b="0" i="1" smtClean="0">
                              <a:latin typeface="Cambria Math" panose="02040503050406030204" pitchFamily="18" charset="0"/>
                            </a:rPr>
                            <m:t>𝑠</m:t>
                          </m:r>
                          <m:r>
                            <a:rPr lang="en-GB" altLang="en-US" b="0" i="1" smtClean="0">
                              <a:latin typeface="Cambria Math" panose="02040503050406030204" pitchFamily="18" charset="0"/>
                            </a:rPr>
                            <m:t>+2</m:t>
                          </m:r>
                        </m:den>
                      </m:f>
                    </m:oMath>
                  </m:oMathPara>
                </a14:m>
                <a:endParaRPr lang="en-GB" altLang="en-US" sz="800" dirty="0">
                  <a:latin typeface="Arial" panose="020B0604020202020204" pitchFamily="34" charset="0"/>
                </a:endParaRPr>
              </a:p>
              <a:p>
                <a:r>
                  <a:rPr lang="en-GB" dirty="0" smtClean="0"/>
                  <a:t>We can determine the location of the poles by taking the denominator, equating it to zero and solving for s: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i="1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en-GB" altLang="en-US" i="1">
                          <a:latin typeface="Cambria Math" panose="02040503050406030204" pitchFamily="18" charset="0"/>
                        </a:rPr>
                        <m:t>+2=0</m:t>
                      </m:r>
                    </m:oMath>
                  </m:oMathPara>
                </a14:m>
                <a:endParaRPr lang="en-GB" altLang="en-US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i="1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en-GB" altLang="en-US" i="1">
                          <a:latin typeface="Cambria Math" panose="02040503050406030204" pitchFamily="18" charset="0"/>
                        </a:rPr>
                        <m:t>=−2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481" t="-2025" r="-3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28644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P-Z Surface - Example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We can determine the location of the zeros </a:t>
                </a:r>
                <a:r>
                  <a:rPr lang="en-GB" dirty="0"/>
                  <a:t>by taking the </a:t>
                </a:r>
                <a:r>
                  <a:rPr lang="en-GB" dirty="0" smtClean="0"/>
                  <a:t>numerator, </a:t>
                </a:r>
                <a:r>
                  <a:rPr lang="en-GB" dirty="0"/>
                  <a:t>equating it to zero and solving for s</a:t>
                </a:r>
                <a:r>
                  <a:rPr lang="en-GB" dirty="0" smtClean="0"/>
                  <a:t>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i="1">
                          <a:latin typeface="Cambria Math" panose="02040503050406030204" pitchFamily="18" charset="0"/>
                        </a:rPr>
                        <m:t>−50</m:t>
                      </m:r>
                      <m:r>
                        <a:rPr lang="en-GB" altLang="en-US" i="1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en-GB" altLang="en-US" i="1">
                          <a:latin typeface="Cambria Math" panose="02040503050406030204" pitchFamily="18" charset="0"/>
                        </a:rPr>
                        <m:t>+50=0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i="1">
                          <a:latin typeface="Cambria Math" panose="02040503050406030204" pitchFamily="18" charset="0"/>
                        </a:rPr>
                        <m:t>−50</m:t>
                      </m:r>
                      <m:r>
                        <a:rPr lang="en-GB" altLang="en-US" i="1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en-GB" altLang="en-US" b="0" i="1" smtClean="0">
                          <a:latin typeface="Cambria Math" panose="02040503050406030204" pitchFamily="18" charset="0"/>
                        </a:rPr>
                        <m:t>=−</m:t>
                      </m:r>
                      <m:r>
                        <a:rPr lang="en-GB" altLang="en-US" i="1">
                          <a:latin typeface="Cambria Math" panose="02040503050406030204" pitchFamily="18" charset="0"/>
                        </a:rPr>
                        <m:t>50</m:t>
                      </m:r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−50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−50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=1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 t="-20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08346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P-Z Surface -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2437" y="1599643"/>
            <a:ext cx="4047555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There is one pole at s=-2 and a zero at s=+1. The 3D plot of the magnitude of </a:t>
            </a:r>
            <a:r>
              <a:rPr lang="en-GB" i="1" dirty="0"/>
              <a:t>P(s)</a:t>
            </a:r>
            <a:r>
              <a:rPr lang="en-GB" dirty="0"/>
              <a:t> is shown below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Notice </a:t>
            </a:r>
            <a:r>
              <a:rPr lang="en-GB" dirty="0"/>
              <a:t>that the surface flattens out to a height of 50 as one goes away from both points.</a:t>
            </a:r>
          </a:p>
          <a:p>
            <a:endParaRPr lang="en-GB" dirty="0"/>
          </a:p>
        </p:txBody>
      </p:sp>
      <p:pic>
        <p:nvPicPr>
          <p:cNvPr id="5122" name="Picture 2" descr="pz_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628800"/>
            <a:ext cx="4305300" cy="354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2211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P-Z Surface - Example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4618856" cy="3917032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en-GB" dirty="0" smtClean="0"/>
                  <a:t>P-Z plot for </a:t>
                </a:r>
                <a:endParaRPr lang="en-GB" altLang="en-US" i="1" dirty="0" smtClean="0">
                  <a:latin typeface="Cambria Math" panose="02040503050406030204" pitchFamily="18" charset="0"/>
                  <a:ea typeface="Times New Roman" panose="020206030504050203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i="1"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𝑃</m:t>
                      </m:r>
                      <m:d>
                        <m:dPr>
                          <m:ctrlPr>
                            <a:rPr lang="en-GB" altLang="en-US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dPr>
                        <m:e>
                          <m:r>
                            <a:rPr lang="en-GB" altLang="en-US" i="1"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𝑠</m:t>
                          </m:r>
                        </m:e>
                      </m:d>
                      <m:r>
                        <a:rPr lang="en-GB" altLang="en-US" i="1"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GB" altLang="en-US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altLang="en-US" i="1">
                              <a:latin typeface="Cambria Math" panose="02040503050406030204" pitchFamily="18" charset="0"/>
                            </a:rPr>
                            <m:t>−50</m:t>
                          </m:r>
                          <m:r>
                            <a:rPr lang="en-GB" altLang="en-US" i="1">
                              <a:latin typeface="Cambria Math" panose="02040503050406030204" pitchFamily="18" charset="0"/>
                            </a:rPr>
                            <m:t>𝑠</m:t>
                          </m:r>
                          <m:r>
                            <a:rPr lang="en-GB" altLang="en-US" i="1">
                              <a:latin typeface="Cambria Math" panose="02040503050406030204" pitchFamily="18" charset="0"/>
                            </a:rPr>
                            <m:t>+50</m:t>
                          </m:r>
                        </m:num>
                        <m:den>
                          <m:r>
                            <a:rPr lang="en-GB" altLang="en-US" i="1">
                              <a:latin typeface="Cambria Math" panose="02040503050406030204" pitchFamily="18" charset="0"/>
                            </a:rPr>
                            <m:t>𝑠</m:t>
                          </m:r>
                          <m:r>
                            <a:rPr lang="en-GB" altLang="en-US" i="1">
                              <a:latin typeface="Cambria Math" panose="02040503050406030204" pitchFamily="18" charset="0"/>
                            </a:rPr>
                            <m:t>+2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Zero at location s=+1 and pole at location s=-2 </a:t>
                </a:r>
                <a:endParaRPr lang="en-GB" dirty="0"/>
              </a:p>
            </p:txBody>
          </p:sp>
        </mc:Choice>
        <mc:Fallback xmlns="">
          <p:sp>
            <p:nvSpPr>
              <p:cNvPr id="5" name="Content Placeholder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4618856" cy="3917032"/>
              </a:xfrm>
              <a:blipFill>
                <a:blip r:embed="rId2"/>
                <a:stretch>
                  <a:fillRect l="-3298" t="-1869" r="-277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9962" y="1988840"/>
            <a:ext cx="3552478" cy="2664359"/>
          </a:xfrm>
          <a:prstGeom prst="rect">
            <a:avLst/>
          </a:prstGeom>
        </p:spPr>
      </p:pic>
      <p:cxnSp>
        <p:nvCxnSpPr>
          <p:cNvPr id="7" name="Straight Arrow Connector 6"/>
          <p:cNvCxnSpPr/>
          <p:nvPr/>
        </p:nvCxnSpPr>
        <p:spPr>
          <a:xfrm>
            <a:off x="7812360" y="2780928"/>
            <a:ext cx="144016" cy="5040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7452320" y="249289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Zero</a:t>
            </a:r>
            <a:endParaRPr lang="en-GB" dirty="0"/>
          </a:p>
        </p:txBody>
      </p:sp>
      <p:cxnSp>
        <p:nvCxnSpPr>
          <p:cNvPr id="11" name="Straight Arrow Connector 10"/>
          <p:cNvCxnSpPr/>
          <p:nvPr/>
        </p:nvCxnSpPr>
        <p:spPr>
          <a:xfrm flipH="1">
            <a:off x="5846750" y="2755280"/>
            <a:ext cx="144016" cy="4784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5632937" y="2475797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Pole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9727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System Response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Because we’ve used the transfer function of our system to create the P-Z Plot, all the information about that system’s behaviour is now on the P-Z plot.</a:t>
            </a:r>
          </a:p>
          <a:p>
            <a:r>
              <a:rPr lang="en-GB" dirty="0" smtClean="0"/>
              <a:t>We can use the locations of the poles to predict the time domain response of the system.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280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Pole Locations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91403" y="1628800"/>
            <a:ext cx="6032925" cy="3778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938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domain response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dirty="0" smtClean="0"/>
                  <a:t>We can calculate the time domain response of a system from its pole locations using:</a:t>
                </a:r>
                <a:endParaRPr lang="en-GB" b="0" i="1" dirty="0" smtClean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𝑦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h</m:t>
                          </m:r>
                        </m:sub>
                      </m:sSub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nary>
                        <m:naryPr>
                          <m:chr m:val="∑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=1</m:t>
                          </m:r>
                        </m:sub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p>
                        <m:e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𝑖</m:t>
                              </m:r>
                            </m:sub>
                          </m:sSub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𝑒</m:t>
                              </m:r>
                            </m:e>
                            <m:sup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𝑃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</a:rPr>
                                    <m:t>𝑖</m:t>
                                  </m:r>
                                </m:sub>
                              </m:s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</m:sup>
                          </m:sSup>
                        </m:e>
                      </m:nary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𝑦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h</m:t>
                        </m:r>
                      </m:sub>
                    </m:sSub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dirty="0" smtClean="0"/>
                  <a:t> is the time domain response,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𝑛</m:t>
                    </m:r>
                  </m:oMath>
                </a14:m>
                <a:r>
                  <a:rPr lang="en-GB" dirty="0" smtClean="0"/>
                  <a:t> is the number of poles,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</m:oMath>
                </a14:m>
                <a:r>
                  <a:rPr lang="en-GB" dirty="0" smtClean="0"/>
                  <a:t> is the initial condition associated with the pole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</m:oMath>
                </a14:m>
                <a:r>
                  <a:rPr lang="en-GB" dirty="0" smtClean="0"/>
                  <a:t>.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852" t="-327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07782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Pole locations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r>
                  <a:rPr lang="en-GB" dirty="0" smtClean="0"/>
                  <a:t>A real pole </a:t>
                </a:r>
                <a:r>
                  <a:rPr lang="en-GB" dirty="0"/>
                  <a:t>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=−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𝜎</m:t>
                    </m:r>
                  </m:oMath>
                </a14:m>
                <a:r>
                  <a:rPr lang="en-GB" dirty="0"/>
                  <a:t>) </a:t>
                </a:r>
                <a:r>
                  <a:rPr lang="en-GB" dirty="0" smtClean="0"/>
                  <a:t>on the left half of the P-Z plot defines an exponentially decaying component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𝐶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𝜎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sup>
                    </m:sSup>
                  </m:oMath>
                </a14:m>
                <a:r>
                  <a:rPr lang="en-GB" dirty="0" smtClean="0"/>
                  <a:t> in the time domain response.  </a:t>
                </a:r>
              </a:p>
              <a:p>
                <a:r>
                  <a:rPr lang="en-GB" dirty="0" smtClean="0"/>
                  <a:t>The rate of decay is determined by the pole location</a:t>
                </a:r>
              </a:p>
              <a:p>
                <a:pPr lvl="1"/>
                <a:r>
                  <a:rPr lang="en-GB" dirty="0" smtClean="0"/>
                  <a:t>Poles far from the origin correspond to components that decay rapidly</a:t>
                </a:r>
              </a:p>
              <a:p>
                <a:pPr lvl="1"/>
                <a:r>
                  <a:rPr lang="en-GB" dirty="0" smtClean="0"/>
                  <a:t>Poles neat the origin correspond to component that decay slowly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481" t="-3115" r="-2593" b="-171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37399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Pole locations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A pole at the origin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dirty="0" smtClean="0"/>
                  <a:t> defines a component that is constant in amplitude and is defined by the initial conditions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 t="-2025" r="-21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86377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Pole locations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A real pole in the right half of the P-Z plot correspond to an exponentially increasing component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𝐶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𝜎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sup>
                    </m:sSup>
                  </m:oMath>
                </a14:m>
                <a:r>
                  <a:rPr lang="en-GB" dirty="0" smtClean="0"/>
                  <a:t> in the time domain response</a:t>
                </a:r>
              </a:p>
              <a:p>
                <a:r>
                  <a:rPr lang="en-GB" dirty="0" smtClean="0"/>
                  <a:t>These systems are therefore unstable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 t="-20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35936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Pole locations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A complex conjugate pole pair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𝜎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±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𝑗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</m:oMath>
                </a14:m>
                <a:r>
                  <a:rPr lang="en-GB" dirty="0" smtClean="0"/>
                  <a:t> in the left half of the P-Z plot generate a response component that is a decaying sinusoid of the form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sSup>
                      <m:sSup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𝜎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sup>
                    </m:sSup>
                    <m:func>
                      <m:func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i="0" smtClean="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𝜙</m:t>
                            </m:r>
                          </m:e>
                        </m:d>
                      </m:e>
                    </m:func>
                  </m:oMath>
                </a14:m>
                <a:r>
                  <a:rPr lang="en-GB" dirty="0" smtClean="0"/>
                  <a:t> 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 smtClean="0"/>
                  <a:t> and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𝜙</m:t>
                    </m:r>
                  </m:oMath>
                </a14:m>
                <a:r>
                  <a:rPr lang="en-GB" dirty="0" smtClean="0"/>
                  <a:t> are the initial amplitude and phase determined by the initial conditions.</a:t>
                </a:r>
              </a:p>
              <a:p>
                <a:r>
                  <a:rPr lang="en-GB" dirty="0" smtClean="0"/>
                  <a:t>The rate of decay is specified by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𝜎</m:t>
                    </m:r>
                  </m:oMath>
                </a14:m>
                <a:r>
                  <a:rPr lang="en-GB" dirty="0" smtClean="0"/>
                  <a:t> and the frequency is specified by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 t="-3271" r="-15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77913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Pole locations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An imaginary pole pair, that is a pole pair lying on the imaginary axis,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=±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𝑗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</m:oMath>
                </a14:m>
                <a:r>
                  <a:rPr lang="en-GB" dirty="0" smtClean="0"/>
                  <a:t> generates an oscillatory component with a constant amplitude determined by the initial  conditions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 t="-2025" r="-229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66023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Pole locations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A complex conjugate pole pair in the right half of the P-Z plot (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𝜎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±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𝑗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</m:oMath>
                </a14:m>
                <a:r>
                  <a:rPr lang="en-GB" dirty="0" smtClean="0"/>
                  <a:t>) will generate an exponentially increasing oscillatory component.</a:t>
                </a:r>
              </a:p>
              <a:p>
                <a:r>
                  <a:rPr lang="en-GB" dirty="0"/>
                  <a:t>These systems are therefore unstable</a:t>
                </a:r>
              </a:p>
              <a:p>
                <a:pPr marL="0" indent="0">
                  <a:buNone/>
                </a:pPr>
                <a:endParaRPr lang="en-GB" dirty="0" smtClean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704" t="-2025" r="-27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73408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2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10000"/>
              </a:bodyPr>
              <a:lstStyle/>
              <a:p>
                <a:pPr marL="0" indent="0">
                  <a:buNone/>
                </a:pPr>
                <a:r>
                  <a:rPr lang="en-GB" dirty="0" smtClean="0"/>
                  <a:t>Plot the pole zero diagram for the transfer function and determine its time domain response: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𝐻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)=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63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+2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+7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Solution:</a:t>
                </a:r>
              </a:p>
              <a:p>
                <a:pPr marL="0" indent="0">
                  <a:buNone/>
                </a:pPr>
                <a:r>
                  <a:rPr lang="en-GB" dirty="0"/>
                  <a:t>The position of the poles will be the values of </a:t>
                </a:r>
                <a:r>
                  <a:rPr lang="en-GB" i="1" dirty="0"/>
                  <a:t>s</a:t>
                </a:r>
                <a:r>
                  <a:rPr lang="en-GB" dirty="0"/>
                  <a:t> which make the bottom of the transfer function equal 0.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63</m:t>
                      </m:r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𝑠</m:t>
                          </m:r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i="1">
                          <a:latin typeface="Cambria Math" panose="02040503050406030204" pitchFamily="18" charset="0"/>
                        </a:rPr>
                        <m:t>+2</m:t>
                      </m:r>
                      <m:r>
                        <a:rPr lang="en-GB" i="1" smtClean="0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en-GB" i="1" smtClean="0">
                          <a:latin typeface="Cambria Math" panose="02040503050406030204" pitchFamily="18" charset="0"/>
                        </a:rPr>
                        <m:t>+7=0</m:t>
                      </m:r>
                    </m:oMath>
                  </m:oMathPara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407" t="-2492" r="-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65764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2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340768"/>
                <a:ext cx="3754760" cy="3917032"/>
              </a:xfrm>
            </p:spPr>
            <p:txBody>
              <a:bodyPr>
                <a:no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>
                          <a:latin typeface="Cambria Math" panose="02040503050406030204" pitchFamily="18" charset="0"/>
                        </a:rPr>
                        <m:t>63</m:t>
                      </m:r>
                      <m:sSup>
                        <m:sSup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𝑠</m:t>
                          </m:r>
                        </m:e>
                        <m:sup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  <m:r>
                        <a:rPr lang="en-GB" sz="1600" i="1">
                          <a:latin typeface="Cambria Math" panose="02040503050406030204" pitchFamily="18" charset="0"/>
                        </a:rPr>
                        <m:t>+2</m:t>
                      </m:r>
                      <m:r>
                        <a:rPr lang="en-GB" sz="1600" i="1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en-GB" sz="1600" i="1">
                          <a:latin typeface="Cambria Math" panose="02040503050406030204" pitchFamily="18" charset="0"/>
                        </a:rPr>
                        <m:t>+7=0</m:t>
                      </m:r>
                    </m:oMath>
                  </m:oMathPara>
                </a14:m>
                <a:endParaRPr lang="en-GB" sz="1600" dirty="0" smtClean="0"/>
              </a:p>
              <a:p>
                <a:pPr marL="0" indent="0">
                  <a:buNone/>
                </a:pPr>
                <a:endParaRPr lang="en-GB" sz="1600" dirty="0" smtClean="0"/>
              </a:p>
              <a:p>
                <a:pPr marL="0" indent="0">
                  <a:buNone/>
                </a:pPr>
                <a:r>
                  <a:rPr lang="en-GB" sz="1600" dirty="0"/>
                  <a:t>We can find the roots using the quadratic </a:t>
                </a:r>
                <a:r>
                  <a:rPr lang="en-GB" sz="1600" dirty="0" smtClean="0"/>
                  <a:t>formula </a:t>
                </a:r>
                <a:endParaRPr lang="en-GB" sz="1600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1600">
                          <a:latin typeface="Cambria Math" panose="02040503050406030204" pitchFamily="18" charset="0"/>
                        </a:rPr>
                        <m:t>s</m:t>
                      </m:r>
                      <m:r>
                        <a:rPr lang="en-GB" sz="160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−</m:t>
                          </m:r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𝑏</m:t>
                          </m:r>
                          <m:r>
                            <a:rPr lang="en-GB" sz="1600"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sz="1600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1600" i="1">
                                      <a:latin typeface="Cambria Math" panose="02040503050406030204" pitchFamily="18" charset="0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en-GB" sz="160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1600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1600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GB" sz="1600" i="1">
                                  <a:latin typeface="Cambria Math" panose="02040503050406030204" pitchFamily="18" charset="0"/>
                                </a:rPr>
                                <m:t>𝑎𝑐</m:t>
                              </m:r>
                            </m:e>
                          </m:rad>
                        </m:num>
                        <m:den>
                          <m:r>
                            <a:rPr lang="en-GB" sz="160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en-GB" sz="1600" dirty="0" smtClean="0"/>
              </a:p>
              <a:p>
                <a:pPr marL="0" indent="0">
                  <a:buNone/>
                </a:pPr>
                <a:endParaRPr lang="en-GB" sz="1600" dirty="0"/>
              </a:p>
              <a:p>
                <a:pPr marL="0" indent="0">
                  <a:buNone/>
                </a:pPr>
                <a:r>
                  <a:rPr lang="en-GB" sz="1600" dirty="0"/>
                  <a:t>where </a:t>
                </a:r>
                <a:r>
                  <a:rPr lang="en-GB" sz="1600" i="1" dirty="0"/>
                  <a:t>a=63, b=2, c=7</a:t>
                </a:r>
                <a:endParaRPr lang="en-GB" sz="1600" dirty="0"/>
              </a:p>
              <a:p>
                <a:pPr marL="0" indent="0">
                  <a:buNone/>
                </a:pPr>
                <a:endParaRPr lang="en-GB" sz="1600" i="1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en-GB" sz="160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−2</m:t>
                          </m:r>
                          <m:r>
                            <a:rPr lang="en-GB" sz="1600"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sz="1600" i="1"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en-GB" sz="1600" i="1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e>
                                <m:sup>
                                  <m:r>
                                    <a:rPr lang="en-GB" sz="160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sz="1600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1600">
                                  <a:latin typeface="Cambria Math" panose="02040503050406030204" pitchFamily="18" charset="0"/>
                                </a:rPr>
                                <m:t>4×</m:t>
                              </m:r>
                              <m:r>
                                <a:rPr lang="en-GB" sz="1600" i="1">
                                  <a:latin typeface="Cambria Math" panose="02040503050406030204" pitchFamily="18" charset="0"/>
                                </a:rPr>
                                <m:t>63×7</m:t>
                              </m:r>
                            </m:e>
                          </m:rad>
                        </m:num>
                        <m:den>
                          <m:r>
                            <a:rPr lang="en-GB" sz="1600">
                              <a:latin typeface="Cambria Math" panose="02040503050406030204" pitchFamily="18" charset="0"/>
                            </a:rPr>
                            <m:t>2×63</m:t>
                          </m:r>
                        </m:den>
                      </m:f>
                    </m:oMath>
                  </m:oMathPara>
                </a14:m>
                <a:endParaRPr lang="en-GB" sz="1600" dirty="0"/>
              </a:p>
              <a:p>
                <a:pPr marL="0" indent="0">
                  <a:buNone/>
                </a:pPr>
                <a:r>
                  <a:rPr lang="en-GB" sz="1600" dirty="0"/>
                  <a:t> 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en-GB" sz="160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−2</m:t>
                          </m:r>
                          <m:r>
                            <a:rPr lang="en-GB" sz="1600"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1600">
                                  <a:latin typeface="Cambria Math" panose="02040503050406030204" pitchFamily="18" charset="0"/>
                                </a:rPr>
                                <m:t>4</m:t>
                              </m:r>
                              <m:r>
                                <a:rPr lang="en-GB" sz="1600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1600">
                                  <a:latin typeface="Cambria Math" panose="02040503050406030204" pitchFamily="18" charset="0"/>
                                </a:rPr>
                                <m:t>1764</m:t>
                              </m:r>
                            </m:e>
                          </m:rad>
                        </m:num>
                        <m:den>
                          <m:r>
                            <a:rPr lang="en-GB" sz="1600">
                              <a:latin typeface="Cambria Math" panose="02040503050406030204" pitchFamily="18" charset="0"/>
                            </a:rPr>
                            <m:t>126</m:t>
                          </m:r>
                        </m:den>
                      </m:f>
                    </m:oMath>
                  </m:oMathPara>
                </a14:m>
                <a:endParaRPr lang="en-GB" sz="16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340768"/>
                <a:ext cx="3754760" cy="3917032"/>
              </a:xfrm>
              <a:blipFill>
                <a:blip r:embed="rId2"/>
                <a:stretch>
                  <a:fillRect l="-81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2"/>
              <p:cNvSpPr txBox="1">
                <a:spLocks/>
              </p:cNvSpPr>
              <p:nvPr/>
            </p:nvSpPr>
            <p:spPr>
              <a:xfrm>
                <a:off x="5004048" y="1340768"/>
                <a:ext cx="3754760" cy="3917032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Font typeface="Arial" pitchFamily="34" charset="0"/>
                  <a:buNone/>
                </a:pPr>
                <a:r>
                  <a:rPr lang="en-GB" sz="1600" dirty="0"/>
                  <a:t> </a:t>
                </a:r>
              </a:p>
              <a:p>
                <a:pPr marL="0" indent="0">
                  <a:buFont typeface="Arial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en-GB" sz="160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−2</m:t>
                          </m:r>
                          <m:r>
                            <a:rPr lang="en-GB" sz="1600">
                              <a:latin typeface="Cambria Math" panose="02040503050406030204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1600" i="1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r>
                                <a:rPr lang="en-GB" sz="1600">
                                  <a:latin typeface="Cambria Math" panose="02040503050406030204" pitchFamily="18" charset="0"/>
                                </a:rPr>
                                <m:t>1760</m:t>
                              </m:r>
                            </m:e>
                          </m:rad>
                        </m:num>
                        <m:den>
                          <m:r>
                            <a:rPr lang="en-GB" sz="1600">
                              <a:latin typeface="Cambria Math" panose="02040503050406030204" pitchFamily="18" charset="0"/>
                            </a:rPr>
                            <m:t>126</m:t>
                          </m:r>
                        </m:den>
                      </m:f>
                    </m:oMath>
                  </m:oMathPara>
                </a14:m>
                <a:endParaRPr lang="en-GB" sz="1600" dirty="0"/>
              </a:p>
              <a:p>
                <a:pPr marL="0" indent="0">
                  <a:buFont typeface="Arial" pitchFamily="34" charset="0"/>
                  <a:buNone/>
                </a:pPr>
                <a:r>
                  <a:rPr lang="en-GB" sz="1600" dirty="0"/>
                  <a:t> </a:t>
                </a:r>
              </a:p>
              <a:p>
                <a:pPr marL="0" indent="0">
                  <a:buFont typeface="Arial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en-GB" sz="16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−2</m:t>
                          </m:r>
                        </m:num>
                        <m:den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126</m:t>
                          </m:r>
                        </m:den>
                      </m:f>
                      <m:r>
                        <a:rPr lang="en-GB" sz="1600" i="1">
                          <a:latin typeface="Cambria Math" panose="02040503050406030204" pitchFamily="18" charset="0"/>
                        </a:rPr>
                        <m:t>±</m:t>
                      </m:r>
                      <m:f>
                        <m:f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en-GB" sz="1600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sz="1600" i="1">
                                  <a:latin typeface="Cambria Math" panose="02040503050406030204" pitchFamily="18" charset="0"/>
                                </a:rPr>
                                <m:t>−1760</m:t>
                              </m:r>
                            </m:e>
                          </m:rad>
                        </m:num>
                        <m:den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126</m:t>
                          </m:r>
                        </m:den>
                      </m:f>
                    </m:oMath>
                  </m:oMathPara>
                </a14:m>
                <a:endParaRPr lang="en-GB" sz="1600" dirty="0" smtClean="0"/>
              </a:p>
              <a:p>
                <a:pPr marL="0" indent="0">
                  <a:buFont typeface="Arial" pitchFamily="34" charset="0"/>
                  <a:buNone/>
                </a:pPr>
                <a:endParaRPr lang="en-GB" sz="1600" dirty="0"/>
              </a:p>
              <a:p>
                <a:pPr marL="0" indent="0">
                  <a:buFont typeface="Arial" pitchFamily="34" charset="0"/>
                  <a:buNone/>
                </a:pPr>
                <a:r>
                  <a:rPr lang="en-GB" sz="1600" dirty="0"/>
                  <a:t>Given </a:t>
                </a:r>
                <a14:m>
                  <m:oMath xmlns:m="http://schemas.openxmlformats.org/officeDocument/2006/math">
                    <m:r>
                      <a:rPr lang="en-GB" sz="1600" i="1">
                        <a:latin typeface="Cambria Math" panose="02040503050406030204" pitchFamily="18" charset="0"/>
                      </a:rPr>
                      <m:t>𝑗</m:t>
                    </m:r>
                    <m:r>
                      <a:rPr lang="en-GB" sz="1600" i="1">
                        <a:latin typeface="Cambria Math" panose="02040503050406030204" pitchFamily="18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sz="1600" i="1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sz="1600" i="1">
                            <a:latin typeface="Cambria Math" panose="02040503050406030204" pitchFamily="18" charset="0"/>
                          </a:rPr>
                          <m:t>−1</m:t>
                        </m:r>
                      </m:e>
                    </m:rad>
                  </m:oMath>
                </a14:m>
                <a:endParaRPr lang="en-GB" sz="1600" dirty="0"/>
              </a:p>
              <a:p>
                <a:pPr marL="0" indent="0">
                  <a:buFont typeface="Arial" pitchFamily="34" charset="0"/>
                  <a:buNone/>
                </a:pPr>
                <a:endParaRPr lang="en-GB" sz="1600" i="1" dirty="0" smtClean="0"/>
              </a:p>
              <a:p>
                <a:pPr marL="0" indent="0">
                  <a:buFont typeface="Arial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en-GB" sz="16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−2</m:t>
                          </m:r>
                        </m:num>
                        <m:den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126</m:t>
                          </m:r>
                        </m:den>
                      </m:f>
                      <m:r>
                        <a:rPr lang="en-GB" sz="1600" i="1">
                          <a:latin typeface="Cambria Math" panose="02040503050406030204" pitchFamily="18" charset="0"/>
                        </a:rPr>
                        <m:t>±</m:t>
                      </m:r>
                      <m:f>
                        <m:f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𝑗</m:t>
                          </m:r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41.9524</m:t>
                          </m:r>
                        </m:num>
                        <m:den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126</m:t>
                          </m:r>
                        </m:den>
                      </m:f>
                    </m:oMath>
                  </m:oMathPara>
                </a14:m>
                <a:endParaRPr lang="en-GB" sz="1600" dirty="0"/>
              </a:p>
              <a:p>
                <a:pPr marL="0" indent="0">
                  <a:buFont typeface="Arial" pitchFamily="34" charset="0"/>
                  <a:buNone/>
                </a:pPr>
                <a:r>
                  <a:rPr lang="en-GB" sz="1600" dirty="0"/>
                  <a:t> </a:t>
                </a:r>
              </a:p>
              <a:p>
                <a:pPr marL="0" indent="0">
                  <a:buFont typeface="Arial" pitchFamily="34" charset="0"/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en-GB" sz="1600" i="1">
                          <a:latin typeface="Cambria Math" panose="02040503050406030204" pitchFamily="18" charset="0"/>
                        </a:rPr>
                        <m:t>=−0.01587±</m:t>
                      </m:r>
                      <m:r>
                        <a:rPr lang="en-GB" sz="1600" i="1" smtClean="0">
                          <a:latin typeface="Cambria Math" panose="02040503050406030204" pitchFamily="18" charset="0"/>
                        </a:rPr>
                        <m:t>𝑗</m:t>
                      </m:r>
                      <m:r>
                        <a:rPr lang="en-GB" sz="1600" i="1" smtClean="0">
                          <a:latin typeface="Cambria Math" panose="02040503050406030204" pitchFamily="18" charset="0"/>
                        </a:rPr>
                        <m:t>0.3329</m:t>
                      </m:r>
                      <m:acc>
                        <m:accPr>
                          <m:chr m:val="̇"/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1600" i="1">
                              <a:latin typeface="Cambria Math" panose="02040503050406030204" pitchFamily="18" charset="0"/>
                            </a:rPr>
                            <m:t>5</m:t>
                          </m:r>
                        </m:e>
                      </m:acc>
                    </m:oMath>
                  </m:oMathPara>
                </a14:m>
                <a:endParaRPr lang="en-GB" sz="1600" dirty="0"/>
              </a:p>
              <a:p>
                <a:pPr marL="0" indent="0">
                  <a:buFont typeface="Arial" pitchFamily="34" charset="0"/>
                  <a:buNone/>
                </a:pPr>
                <a:endParaRPr lang="en-GB" sz="1600" dirty="0"/>
              </a:p>
            </p:txBody>
          </p:sp>
        </mc:Choice>
        <mc:Fallback xmlns="">
          <p:sp>
            <p:nvSpPr>
              <p:cNvPr id="4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1340768"/>
                <a:ext cx="3754760" cy="3917032"/>
              </a:xfrm>
              <a:prstGeom prst="rect">
                <a:avLst/>
              </a:prstGeom>
              <a:blipFill>
                <a:blip r:embed="rId3"/>
                <a:stretch>
                  <a:fillRect l="-9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Straight Connector 5"/>
          <p:cNvCxnSpPr>
            <a:stCxn id="2" idx="2"/>
          </p:cNvCxnSpPr>
          <p:nvPr/>
        </p:nvCxnSpPr>
        <p:spPr>
          <a:xfrm>
            <a:off x="4572000" y="1417638"/>
            <a:ext cx="0" cy="36675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432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2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1"/>
                <a:ext cx="4330824" cy="311864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2000" dirty="0" smtClean="0"/>
                  <a:t>We have a single conjugate pair of poles located at:</a:t>
                </a:r>
              </a:p>
              <a:p>
                <a:pPr marL="0" indent="0">
                  <a:buNone/>
                </a:pPr>
                <a:endParaRPr lang="en-GB" sz="2000" i="1" dirty="0" smtClean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i="1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=−0.01587±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𝑗</m:t>
                      </m:r>
                      <m:r>
                        <a:rPr lang="en-GB" sz="2000" i="1">
                          <a:latin typeface="Cambria Math" panose="02040503050406030204" pitchFamily="18" charset="0"/>
                        </a:rPr>
                        <m:t>0.3329</m:t>
                      </m:r>
                      <m:acc>
                        <m:accPr>
                          <m:chr m:val="̇"/>
                          <m:ctrlPr>
                            <a:rPr lang="en-GB" sz="2000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</a:rPr>
                            <m:t>5</m:t>
                          </m:r>
                        </m:e>
                      </m:acc>
                    </m:oMath>
                  </m:oMathPara>
                </a14:m>
                <a:endParaRPr lang="en-GB" sz="2000" dirty="0" smtClean="0"/>
              </a:p>
              <a:p>
                <a:pPr marL="0" indent="0">
                  <a:buNone/>
                </a:pPr>
                <a:endParaRPr lang="en-GB" sz="2000" dirty="0"/>
              </a:p>
              <a:p>
                <a:pPr marL="0" indent="0">
                  <a:buNone/>
                </a:pPr>
                <a:r>
                  <a:rPr lang="en-GB" sz="2000" dirty="0" smtClean="0"/>
                  <a:t>Whenever the quadratic results in a complex answer, a pair of poles will appear as a conjugate pair.</a:t>
                </a:r>
                <a:endParaRPr lang="en-GB" sz="2000" dirty="0"/>
              </a:p>
              <a:p>
                <a:endParaRPr lang="en-GB" dirty="0" smtClean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1"/>
                <a:ext cx="4330824" cy="3118647"/>
              </a:xfrm>
              <a:blipFill>
                <a:blip r:embed="rId2"/>
                <a:stretch>
                  <a:fillRect l="-1408" t="-9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08" t="6765" r="7611" b="2185"/>
          <a:stretch/>
        </p:blipFill>
        <p:spPr bwMode="auto">
          <a:xfrm>
            <a:off x="4746694" y="1566073"/>
            <a:ext cx="4001770" cy="315277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539552" y="5013176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Conjugate</a:t>
            </a:r>
            <a:r>
              <a:rPr lang="en-GB" dirty="0" smtClean="0"/>
              <a:t> (noun) </a:t>
            </a:r>
            <a:r>
              <a:rPr lang="en-GB" dirty="0"/>
              <a:t>/</a:t>
            </a:r>
            <a:r>
              <a:rPr lang="en-GB" dirty="0" err="1" smtClean="0"/>
              <a:t>kɒndʒʊɡət</a:t>
            </a:r>
            <a:r>
              <a:rPr lang="en-GB" dirty="0"/>
              <a:t>/</a:t>
            </a:r>
            <a:r>
              <a:rPr lang="en-GB" dirty="0" smtClean="0"/>
              <a:t> - </a:t>
            </a:r>
            <a:r>
              <a:rPr lang="en-GB" i="1" dirty="0"/>
              <a:t>a mathematical value or entity having a reciprocal relation with another</a:t>
            </a:r>
            <a:r>
              <a:rPr lang="en-GB" i="1" dirty="0" smtClean="0"/>
              <a:t>.</a:t>
            </a:r>
            <a:endParaRPr lang="en-GB" i="1" dirty="0"/>
          </a:p>
        </p:txBody>
      </p:sp>
      <p:cxnSp>
        <p:nvCxnSpPr>
          <p:cNvPr id="10" name="Straight Arrow Connector 9"/>
          <p:cNvCxnSpPr/>
          <p:nvPr/>
        </p:nvCxnSpPr>
        <p:spPr>
          <a:xfrm flipV="1">
            <a:off x="6523885" y="2060848"/>
            <a:ext cx="337032" cy="8137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>
            <a:off x="6523885" y="3284984"/>
            <a:ext cx="337032" cy="7935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5508104" y="2852936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Conjugate pole pair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4251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2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77500" lnSpcReduction="20000"/>
              </a:bodyPr>
              <a:lstStyle/>
              <a:p>
                <a:r>
                  <a:rPr lang="en-GB" dirty="0" smtClean="0"/>
                  <a:t>As all the poles for the system are on the left of the plot, the system can be seen as stable.</a:t>
                </a:r>
              </a:p>
              <a:p>
                <a:r>
                  <a:rPr lang="en-GB" dirty="0" smtClean="0"/>
                  <a:t>With poles located at: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=−0.01587±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𝑗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0.3329</m:t>
                      </m:r>
                      <m:acc>
                        <m:accPr>
                          <m:chr m:val="̇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5</m:t>
                          </m:r>
                        </m:e>
                      </m:acc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We can describe the time response as: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𝑖</m:t>
                          </m:r>
                        </m:sub>
                      </m:sSub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−0.01587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±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𝑗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0.3329</m:t>
                          </m:r>
                          <m:acc>
                            <m:accPr>
                              <m:chr m:val="̇"/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5</m:t>
                              </m:r>
                            </m:e>
                          </m:acc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𝑡</m:t>
                          </m:r>
                        </m:sup>
                      </m:sSup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Which can be expanded to: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−0.01587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sup>
                      </m:sSup>
                      <m:func>
                        <m:func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i="0" smtClean="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0.3329</m:t>
                              </m:r>
                              <m:acc>
                                <m:accPr>
                                  <m:chr m:val="̇"/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5</m:t>
                                  </m:r>
                                </m:e>
                              </m:acc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𝑡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𝜙</m:t>
                              </m:r>
                            </m:e>
                          </m:d>
                        </m:e>
                      </m:func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 smtClean="0"/>
                  <a:t> is the initial amplitude,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dirty="0" smtClean="0"/>
                  <a:t> is time, and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𝜙</m:t>
                    </m:r>
                  </m:oMath>
                </a14:m>
                <a:r>
                  <a:rPr lang="en-GB" dirty="0" smtClean="0"/>
                  <a:t> is phase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185" t="-31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36006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2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4051837"/>
              </p:ext>
            </p:extLst>
          </p:nvPr>
        </p:nvGraphicFramePr>
        <p:xfrm>
          <a:off x="457200" y="1600200"/>
          <a:ext cx="8229600" cy="39163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66366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this presentation we have seen:</a:t>
            </a:r>
          </a:p>
          <a:p>
            <a:pPr lvl="1"/>
            <a:r>
              <a:rPr lang="en-GB" dirty="0" smtClean="0"/>
              <a:t>What a Pole-Zero diagram is</a:t>
            </a:r>
          </a:p>
          <a:p>
            <a:pPr lvl="1"/>
            <a:r>
              <a:rPr lang="en-GB" dirty="0" smtClean="0"/>
              <a:t>How to create a Pole-Zero diagram</a:t>
            </a:r>
          </a:p>
          <a:p>
            <a:pPr lvl="1"/>
            <a:r>
              <a:rPr lang="en-GB" dirty="0" smtClean="0"/>
              <a:t>What the locations of the poles can tell us about the stability of the system</a:t>
            </a:r>
          </a:p>
          <a:p>
            <a:pPr lvl="1"/>
            <a:r>
              <a:rPr lang="en-GB" dirty="0" smtClean="0"/>
              <a:t>What the locations of the poles can tell us about the time domain response of the system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1512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.potx" id="{013D1B17-E047-448B-BB2D-EF6591305638}" vid="{271D05B8-AE56-469F-BB9F-571E53852B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0084126275C0F4EA2B226E682B7A175" ma:contentTypeVersion="13" ma:contentTypeDescription="Create a new document." ma:contentTypeScope="" ma:versionID="b0a6fffb61f5c99aae3b629f52a62cf0">
  <xsd:schema xmlns:xsd="http://www.w3.org/2001/XMLSchema" xmlns:xs="http://www.w3.org/2001/XMLSchema" xmlns:p="http://schemas.microsoft.com/office/2006/metadata/properties" xmlns:ns3="a12fe08c-d961-42b5-8243-a968499d8e5e" xmlns:ns4="bc2bc07b-b850-40fa-bc7b-300a8ce20a14" targetNamespace="http://schemas.microsoft.com/office/2006/metadata/properties" ma:root="true" ma:fieldsID="adcb3cfce0f75f129f6b94236a68a7f8" ns3:_="" ns4:_="">
    <xsd:import namespace="a12fe08c-d961-42b5-8243-a968499d8e5e"/>
    <xsd:import namespace="bc2bc07b-b850-40fa-bc7b-300a8ce20a1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2fe08c-d961-42b5-8243-a968499d8e5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2bc07b-b850-40fa-bc7b-300a8ce20a1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a12fe08c-d961-42b5-8243-a968499d8e5e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FBA3BD3-8264-4492-9764-B5714CC6565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12fe08c-d961-42b5-8243-a968499d8e5e"/>
    <ds:schemaRef ds:uri="bc2bc07b-b850-40fa-bc7b-300a8ce20a1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bc2bc07b-b850-40fa-bc7b-300a8ce20a14"/>
    <ds:schemaRef ds:uri="a12fe08c-d961-42b5-8243-a968499d8e5e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1651</TotalTime>
  <Words>1727</Words>
  <Application>Microsoft Office PowerPoint</Application>
  <PresentationFormat>On-screen Show (4:3)</PresentationFormat>
  <Paragraphs>149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Cambria Math</vt:lpstr>
      <vt:lpstr>Times New Roman</vt:lpstr>
      <vt:lpstr>Myriad Pro</vt:lpstr>
      <vt:lpstr>Arial</vt:lpstr>
      <vt:lpstr>Calibri</vt:lpstr>
      <vt:lpstr>20140311PresentationUWTSDTemplate</vt:lpstr>
      <vt:lpstr>Pole-Zero Plots s-plane diagrams</vt:lpstr>
      <vt:lpstr>Introduction</vt:lpstr>
      <vt:lpstr>Pole Zero Diagrams</vt:lpstr>
      <vt:lpstr>s-Plane</vt:lpstr>
      <vt:lpstr>Poles</vt:lpstr>
      <vt:lpstr>Poles</vt:lpstr>
      <vt:lpstr>Zeros</vt:lpstr>
      <vt:lpstr>Zeros</vt:lpstr>
      <vt:lpstr>P-Z Surface</vt:lpstr>
      <vt:lpstr>P-Z Surface</vt:lpstr>
      <vt:lpstr>P-Z Surface</vt:lpstr>
      <vt:lpstr>P-Z Surface</vt:lpstr>
      <vt:lpstr>P-Z Surface - Example</vt:lpstr>
      <vt:lpstr>P-Z Surface - Example</vt:lpstr>
      <vt:lpstr>P-Z Surface - Example</vt:lpstr>
      <vt:lpstr>P-Z Surface - Example</vt:lpstr>
      <vt:lpstr>System Response</vt:lpstr>
      <vt:lpstr>Pole Locations</vt:lpstr>
      <vt:lpstr>Time domain response</vt:lpstr>
      <vt:lpstr>Pole locations</vt:lpstr>
      <vt:lpstr>Pole locations</vt:lpstr>
      <vt:lpstr>Pole locations</vt:lpstr>
      <vt:lpstr>Pole locations</vt:lpstr>
      <vt:lpstr>Pole locations</vt:lpstr>
      <vt:lpstr>Pole locations</vt:lpstr>
      <vt:lpstr>Example 2</vt:lpstr>
      <vt:lpstr>Example 2</vt:lpstr>
      <vt:lpstr>Example 2</vt:lpstr>
      <vt:lpstr>Example 2</vt:lpstr>
      <vt:lpstr>Example 2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Pole-Zero Plots s-plane diagrams</dc:title>
  <dc:creator>Stephen Mosey</dc:creator>
  <cp:lastModifiedBy>Stephen Mosey</cp:lastModifiedBy>
  <cp:revision>21</cp:revision>
  <dcterms:created xsi:type="dcterms:W3CDTF">2020-06-25T13:42:27Z</dcterms:created>
  <dcterms:modified xsi:type="dcterms:W3CDTF">2020-06-29T13:09:54Z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0x010100A0084126275C0F4EA2B226E682B7A175</vt:lpwstr>
  </property>
</Properties>
</file>