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1" r:id="rId1"/>
  </p:sldMasterIdLst>
  <p:sldIdLst>
    <p:sldId id="256" r:id="rId2"/>
    <p:sldId id="257" r:id="rId3"/>
    <p:sldId id="259" r:id="rId4"/>
    <p:sldId id="260" r:id="rId5"/>
    <p:sldId id="262" r:id="rId6"/>
    <p:sldId id="261" r:id="rId7"/>
    <p:sldId id="263"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2558D8-65B1-96C8-34F9-01D85CFB1EAC}" v="250" dt="2025-11-28T16:46:44.7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antha Kilvington (2508581)" userId="S::2508581@student.uwtsd.ac.uk::a08860e8-f15b-44e3-89e4-dc65125fa8f3" providerId="AD" clId="Web-{012558D8-65B1-96C8-34F9-01D85CFB1EAC}"/>
    <pc:docChg chg="mod addSld delSld modSld sldOrd addMainMaster delMainMaster">
      <pc:chgData name="Samantha Kilvington (2508581)" userId="S::2508581@student.uwtsd.ac.uk::a08860e8-f15b-44e3-89e4-dc65125fa8f3" providerId="AD" clId="Web-{012558D8-65B1-96C8-34F9-01D85CFB1EAC}" dt="2025-11-28T16:46:44.724" v="230" actId="20577"/>
      <pc:docMkLst>
        <pc:docMk/>
      </pc:docMkLst>
      <pc:sldChg chg="addSp delSp modSp mod setBg modClrScheme setClrOvrMap delDesignElem chgLayout">
        <pc:chgData name="Samantha Kilvington (2508581)" userId="S::2508581@student.uwtsd.ac.uk::a08860e8-f15b-44e3-89e4-dc65125fa8f3" providerId="AD" clId="Web-{012558D8-65B1-96C8-34F9-01D85CFB1EAC}" dt="2025-11-28T16:03:59.160" v="123" actId="20577"/>
        <pc:sldMkLst>
          <pc:docMk/>
          <pc:sldMk cId="109857222" sldId="256"/>
        </pc:sldMkLst>
        <pc:spChg chg="mod ord">
          <ac:chgData name="Samantha Kilvington (2508581)" userId="S::2508581@student.uwtsd.ac.uk::a08860e8-f15b-44e3-89e4-dc65125fa8f3" providerId="AD" clId="Web-{012558D8-65B1-96C8-34F9-01D85CFB1EAC}" dt="2025-11-28T16:02:36.331" v="89"/>
          <ac:spMkLst>
            <pc:docMk/>
            <pc:sldMk cId="109857222" sldId="256"/>
            <ac:spMk id="2" creationId="{00000000-0000-0000-0000-000000000000}"/>
          </ac:spMkLst>
        </pc:spChg>
        <pc:spChg chg="mod ord">
          <ac:chgData name="Samantha Kilvington (2508581)" userId="S::2508581@student.uwtsd.ac.uk::a08860e8-f15b-44e3-89e4-dc65125fa8f3" providerId="AD" clId="Web-{012558D8-65B1-96C8-34F9-01D85CFB1EAC}" dt="2025-11-28T16:02:36.331" v="89"/>
          <ac:spMkLst>
            <pc:docMk/>
            <pc:sldMk cId="109857222" sldId="256"/>
            <ac:spMk id="3" creationId="{00000000-0000-0000-0000-000000000000}"/>
          </ac:spMkLst>
        </pc:spChg>
        <pc:spChg chg="add mod">
          <ac:chgData name="Samantha Kilvington (2508581)" userId="S::2508581@student.uwtsd.ac.uk::a08860e8-f15b-44e3-89e4-dc65125fa8f3" providerId="AD" clId="Web-{012558D8-65B1-96C8-34F9-01D85CFB1EAC}" dt="2025-11-28T16:03:59.160" v="123" actId="20577"/>
          <ac:spMkLst>
            <pc:docMk/>
            <pc:sldMk cId="109857222" sldId="256"/>
            <ac:spMk id="5" creationId="{0E9762E5-DA7F-C4D7-DCE4-8D5273070A81}"/>
          </ac:spMkLst>
        </pc:spChg>
        <pc:spChg chg="add del mod">
          <ac:chgData name="Samantha Kilvington (2508581)" userId="S::2508581@student.uwtsd.ac.uk::a08860e8-f15b-44e3-89e4-dc65125fa8f3" providerId="AD" clId="Web-{012558D8-65B1-96C8-34F9-01D85CFB1EAC}" dt="2025-11-28T15:09:47.916" v="32"/>
          <ac:spMkLst>
            <pc:docMk/>
            <pc:sldMk cId="109857222" sldId="256"/>
            <ac:spMk id="5" creationId="{D7657CF3-B187-E1B2-D275-EE3AAC3BFD29}"/>
          </ac:spMkLst>
        </pc:spChg>
        <pc:spChg chg="add del">
          <ac:chgData name="Samantha Kilvington (2508581)" userId="S::2508581@student.uwtsd.ac.uk::a08860e8-f15b-44e3-89e4-dc65125fa8f3" providerId="AD" clId="Web-{012558D8-65B1-96C8-34F9-01D85CFB1EAC}" dt="2025-11-28T16:02:15.534" v="83"/>
          <ac:spMkLst>
            <pc:docMk/>
            <pc:sldMk cId="109857222" sldId="256"/>
            <ac:spMk id="9" creationId="{0EECA69B-4C2A-7F31-8019-E90DB3BD49CB}"/>
          </ac:spMkLst>
        </pc:spChg>
        <pc:spChg chg="add del">
          <ac:chgData name="Samantha Kilvington (2508581)" userId="S::2508581@student.uwtsd.ac.uk::a08860e8-f15b-44e3-89e4-dc65125fa8f3" providerId="AD" clId="Web-{012558D8-65B1-96C8-34F9-01D85CFB1EAC}" dt="2025-11-28T16:02:15.534" v="83"/>
          <ac:spMkLst>
            <pc:docMk/>
            <pc:sldMk cId="109857222" sldId="256"/>
            <ac:spMk id="11" creationId="{495DEB6A-976D-98B6-8875-F4C240958B3E}"/>
          </ac:spMkLst>
        </pc:spChg>
        <pc:picChg chg="add mod">
          <ac:chgData name="Samantha Kilvington (2508581)" userId="S::2508581@student.uwtsd.ac.uk::a08860e8-f15b-44e3-89e4-dc65125fa8f3" providerId="AD" clId="Web-{012558D8-65B1-96C8-34F9-01D85CFB1EAC}" dt="2025-11-28T15:09:11.447" v="21" actId="1076"/>
          <ac:picMkLst>
            <pc:docMk/>
            <pc:sldMk cId="109857222" sldId="256"/>
            <ac:picMk id="4" creationId="{31349EC9-E944-FE81-EC72-E79D1BBF609E}"/>
          </ac:picMkLst>
        </pc:picChg>
      </pc:sldChg>
      <pc:sldChg chg="modSp new mod modClrScheme chgLayout">
        <pc:chgData name="Samantha Kilvington (2508581)" userId="S::2508581@student.uwtsd.ac.uk::a08860e8-f15b-44e3-89e4-dc65125fa8f3" providerId="AD" clId="Web-{012558D8-65B1-96C8-34F9-01D85CFB1EAC}" dt="2025-11-28T16:02:36.331" v="89"/>
        <pc:sldMkLst>
          <pc:docMk/>
          <pc:sldMk cId="3008269865" sldId="257"/>
        </pc:sldMkLst>
        <pc:spChg chg="mod ord">
          <ac:chgData name="Samantha Kilvington (2508581)" userId="S::2508581@student.uwtsd.ac.uk::a08860e8-f15b-44e3-89e4-dc65125fa8f3" providerId="AD" clId="Web-{012558D8-65B1-96C8-34F9-01D85CFB1EAC}" dt="2025-11-28T16:02:36.331" v="89"/>
          <ac:spMkLst>
            <pc:docMk/>
            <pc:sldMk cId="3008269865" sldId="257"/>
            <ac:spMk id="2" creationId="{C6165DDE-F0A8-EBEB-A7E3-A2533E63E4C0}"/>
          </ac:spMkLst>
        </pc:spChg>
        <pc:spChg chg="mod ord">
          <ac:chgData name="Samantha Kilvington (2508581)" userId="S::2508581@student.uwtsd.ac.uk::a08860e8-f15b-44e3-89e4-dc65125fa8f3" providerId="AD" clId="Web-{012558D8-65B1-96C8-34F9-01D85CFB1EAC}" dt="2025-11-28T16:02:36.331" v="89"/>
          <ac:spMkLst>
            <pc:docMk/>
            <pc:sldMk cId="3008269865" sldId="257"/>
            <ac:spMk id="3" creationId="{3DBC778B-39BA-9C16-895F-D1AD98137358}"/>
          </ac:spMkLst>
        </pc:spChg>
      </pc:sldChg>
      <pc:sldChg chg="modSp new del mod modClrScheme chgLayout">
        <pc:chgData name="Samantha Kilvington (2508581)" userId="S::2508581@student.uwtsd.ac.uk::a08860e8-f15b-44e3-89e4-dc65125fa8f3" providerId="AD" clId="Web-{012558D8-65B1-96C8-34F9-01D85CFB1EAC}" dt="2025-11-28T16:38:03.731" v="207"/>
        <pc:sldMkLst>
          <pc:docMk/>
          <pc:sldMk cId="1226223973" sldId="258"/>
        </pc:sldMkLst>
        <pc:spChg chg="mod ord">
          <ac:chgData name="Samantha Kilvington (2508581)" userId="S::2508581@student.uwtsd.ac.uk::a08860e8-f15b-44e3-89e4-dc65125fa8f3" providerId="AD" clId="Web-{012558D8-65B1-96C8-34F9-01D85CFB1EAC}" dt="2025-11-28T16:02:36.331" v="89"/>
          <ac:spMkLst>
            <pc:docMk/>
            <pc:sldMk cId="1226223973" sldId="258"/>
            <ac:spMk id="2" creationId="{DEE63F9C-D0A1-2A57-D14D-CC37EC8832F9}"/>
          </ac:spMkLst>
        </pc:spChg>
        <pc:spChg chg="mod ord">
          <ac:chgData name="Samantha Kilvington (2508581)" userId="S::2508581@student.uwtsd.ac.uk::a08860e8-f15b-44e3-89e4-dc65125fa8f3" providerId="AD" clId="Web-{012558D8-65B1-96C8-34F9-01D85CFB1EAC}" dt="2025-11-28T16:34:15.232" v="172" actId="20577"/>
          <ac:spMkLst>
            <pc:docMk/>
            <pc:sldMk cId="1226223973" sldId="258"/>
            <ac:spMk id="3" creationId="{AA4AEC80-906F-16EF-BF31-3E7432EAE161}"/>
          </ac:spMkLst>
        </pc:spChg>
      </pc:sldChg>
      <pc:sldChg chg="modSp new ord">
        <pc:chgData name="Samantha Kilvington (2508581)" userId="S::2508581@student.uwtsd.ac.uk::a08860e8-f15b-44e3-89e4-dc65125fa8f3" providerId="AD" clId="Web-{012558D8-65B1-96C8-34F9-01D85CFB1EAC}" dt="2025-11-28T16:37:50.480" v="206"/>
        <pc:sldMkLst>
          <pc:docMk/>
          <pc:sldMk cId="3912544755" sldId="259"/>
        </pc:sldMkLst>
        <pc:spChg chg="mod">
          <ac:chgData name="Samantha Kilvington (2508581)" userId="S::2508581@student.uwtsd.ac.uk::a08860e8-f15b-44e3-89e4-dc65125fa8f3" providerId="AD" clId="Web-{012558D8-65B1-96C8-34F9-01D85CFB1EAC}" dt="2025-11-28T16:30:41.417" v="135" actId="20577"/>
          <ac:spMkLst>
            <pc:docMk/>
            <pc:sldMk cId="3912544755" sldId="259"/>
            <ac:spMk id="2" creationId="{328597F8-2AF0-E355-CC32-93440E76A90E}"/>
          </ac:spMkLst>
        </pc:spChg>
        <pc:spChg chg="mod">
          <ac:chgData name="Samantha Kilvington (2508581)" userId="S::2508581@student.uwtsd.ac.uk::a08860e8-f15b-44e3-89e4-dc65125fa8f3" providerId="AD" clId="Web-{012558D8-65B1-96C8-34F9-01D85CFB1EAC}" dt="2025-11-28T16:31:22.776" v="154" actId="20577"/>
          <ac:spMkLst>
            <pc:docMk/>
            <pc:sldMk cId="3912544755" sldId="259"/>
            <ac:spMk id="3" creationId="{B4C0DA6B-8EF7-E907-F8A1-47674AF6F317}"/>
          </ac:spMkLst>
        </pc:spChg>
      </pc:sldChg>
      <pc:sldChg chg="modSp new ord">
        <pc:chgData name="Samantha Kilvington (2508581)" userId="S::2508581@student.uwtsd.ac.uk::a08860e8-f15b-44e3-89e4-dc65125fa8f3" providerId="AD" clId="Web-{012558D8-65B1-96C8-34F9-01D85CFB1EAC}" dt="2025-11-28T16:38:37.436" v="208"/>
        <pc:sldMkLst>
          <pc:docMk/>
          <pc:sldMk cId="3905632238" sldId="260"/>
        </pc:sldMkLst>
        <pc:spChg chg="mod">
          <ac:chgData name="Samantha Kilvington (2508581)" userId="S::2508581@student.uwtsd.ac.uk::a08860e8-f15b-44e3-89e4-dc65125fa8f3" providerId="AD" clId="Web-{012558D8-65B1-96C8-34F9-01D85CFB1EAC}" dt="2025-11-28T16:31:49.761" v="164" actId="20577"/>
          <ac:spMkLst>
            <pc:docMk/>
            <pc:sldMk cId="3905632238" sldId="260"/>
            <ac:spMk id="2" creationId="{8EC63840-56EC-922D-333A-BED2FBF2E086}"/>
          </ac:spMkLst>
        </pc:spChg>
        <pc:spChg chg="mod">
          <ac:chgData name="Samantha Kilvington (2508581)" userId="S::2508581@student.uwtsd.ac.uk::a08860e8-f15b-44e3-89e4-dc65125fa8f3" providerId="AD" clId="Web-{012558D8-65B1-96C8-34F9-01D85CFB1EAC}" dt="2025-11-28T16:33:27.482" v="168" actId="20577"/>
          <ac:spMkLst>
            <pc:docMk/>
            <pc:sldMk cId="3905632238" sldId="260"/>
            <ac:spMk id="3" creationId="{57ADA942-53D6-3AC3-7EEA-9D3E721B05F1}"/>
          </ac:spMkLst>
        </pc:spChg>
      </pc:sldChg>
      <pc:sldChg chg="modSp new">
        <pc:chgData name="Samantha Kilvington (2508581)" userId="S::2508581@student.uwtsd.ac.uk::a08860e8-f15b-44e3-89e4-dc65125fa8f3" providerId="AD" clId="Web-{012558D8-65B1-96C8-34F9-01D85CFB1EAC}" dt="2025-11-28T16:37:02.493" v="204" actId="20577"/>
        <pc:sldMkLst>
          <pc:docMk/>
          <pc:sldMk cId="853155636" sldId="261"/>
        </pc:sldMkLst>
        <pc:spChg chg="mod">
          <ac:chgData name="Samantha Kilvington (2508581)" userId="S::2508581@student.uwtsd.ac.uk::a08860e8-f15b-44e3-89e4-dc65125fa8f3" providerId="AD" clId="Web-{012558D8-65B1-96C8-34F9-01D85CFB1EAC}" dt="2025-11-28T16:34:53.295" v="185" actId="20577"/>
          <ac:spMkLst>
            <pc:docMk/>
            <pc:sldMk cId="853155636" sldId="261"/>
            <ac:spMk id="2" creationId="{A0C625D8-C488-3FBA-7BB7-01BA25165CB8}"/>
          </ac:spMkLst>
        </pc:spChg>
        <pc:spChg chg="mod">
          <ac:chgData name="Samantha Kilvington (2508581)" userId="S::2508581@student.uwtsd.ac.uk::a08860e8-f15b-44e3-89e4-dc65125fa8f3" providerId="AD" clId="Web-{012558D8-65B1-96C8-34F9-01D85CFB1EAC}" dt="2025-11-28T16:37:02.493" v="204" actId="20577"/>
          <ac:spMkLst>
            <pc:docMk/>
            <pc:sldMk cId="853155636" sldId="261"/>
            <ac:spMk id="3" creationId="{AF8CD39C-B4C4-6F27-C5A1-4FA2CF107BD7}"/>
          </ac:spMkLst>
        </pc:spChg>
      </pc:sldChg>
      <pc:sldChg chg="modSp new">
        <pc:chgData name="Samantha Kilvington (2508581)" userId="S::2508581@student.uwtsd.ac.uk::a08860e8-f15b-44e3-89e4-dc65125fa8f3" providerId="AD" clId="Web-{012558D8-65B1-96C8-34F9-01D85CFB1EAC}" dt="2025-11-28T16:41:58.973" v="220" actId="20577"/>
        <pc:sldMkLst>
          <pc:docMk/>
          <pc:sldMk cId="1579168166" sldId="262"/>
        </pc:sldMkLst>
        <pc:spChg chg="mod">
          <ac:chgData name="Samantha Kilvington (2508581)" userId="S::2508581@student.uwtsd.ac.uk::a08860e8-f15b-44e3-89e4-dc65125fa8f3" providerId="AD" clId="Web-{012558D8-65B1-96C8-34F9-01D85CFB1EAC}" dt="2025-11-28T16:39:03.593" v="216" actId="20577"/>
          <ac:spMkLst>
            <pc:docMk/>
            <pc:sldMk cId="1579168166" sldId="262"/>
            <ac:spMk id="2" creationId="{5CC700C5-DD09-F768-7B99-AF79C9EAC840}"/>
          </ac:spMkLst>
        </pc:spChg>
        <pc:spChg chg="mod">
          <ac:chgData name="Samantha Kilvington (2508581)" userId="S::2508581@student.uwtsd.ac.uk::a08860e8-f15b-44e3-89e4-dc65125fa8f3" providerId="AD" clId="Web-{012558D8-65B1-96C8-34F9-01D85CFB1EAC}" dt="2025-11-28T16:41:58.973" v="220" actId="20577"/>
          <ac:spMkLst>
            <pc:docMk/>
            <pc:sldMk cId="1579168166" sldId="262"/>
            <ac:spMk id="3" creationId="{157A559E-32EB-F5C1-97D7-5B13F36C6448}"/>
          </ac:spMkLst>
        </pc:spChg>
      </pc:sldChg>
      <pc:sldChg chg="modSp new ord">
        <pc:chgData name="Samantha Kilvington (2508581)" userId="S::2508581@student.uwtsd.ac.uk::a08860e8-f15b-44e3-89e4-dc65125fa8f3" providerId="AD" clId="Web-{012558D8-65B1-96C8-34F9-01D85CFB1EAC}" dt="2025-11-28T16:46:44.724" v="230" actId="20577"/>
        <pc:sldMkLst>
          <pc:docMk/>
          <pc:sldMk cId="800760969" sldId="263"/>
        </pc:sldMkLst>
        <pc:spChg chg="mod">
          <ac:chgData name="Samantha Kilvington (2508581)" userId="S::2508581@student.uwtsd.ac.uk::a08860e8-f15b-44e3-89e4-dc65125fa8f3" providerId="AD" clId="Web-{012558D8-65B1-96C8-34F9-01D85CFB1EAC}" dt="2025-11-28T16:46:44.724" v="230" actId="20577"/>
          <ac:spMkLst>
            <pc:docMk/>
            <pc:sldMk cId="800760969" sldId="263"/>
            <ac:spMk id="2" creationId="{A385B17A-DE9E-872E-7018-3C99B7816EAE}"/>
          </ac:spMkLst>
        </pc:spChg>
        <pc:spChg chg="mod">
          <ac:chgData name="Samantha Kilvington (2508581)" userId="S::2508581@student.uwtsd.ac.uk::a08860e8-f15b-44e3-89e4-dc65125fa8f3" providerId="AD" clId="Web-{012558D8-65B1-96C8-34F9-01D85CFB1EAC}" dt="2025-11-28T16:46:40.802" v="229" actId="20577"/>
          <ac:spMkLst>
            <pc:docMk/>
            <pc:sldMk cId="800760969" sldId="263"/>
            <ac:spMk id="3" creationId="{85CC4905-64F5-0111-0FC4-924454F5C38B}"/>
          </ac:spMkLst>
        </pc:spChg>
      </pc:sldChg>
      <pc:sldMasterChg chg="del delSldLayout">
        <pc:chgData name="Samantha Kilvington (2508581)" userId="S::2508581@student.uwtsd.ac.uk::a08860e8-f15b-44e3-89e4-dc65125fa8f3" providerId="AD" clId="Web-{012558D8-65B1-96C8-34F9-01D85CFB1EAC}" dt="2025-11-28T15:07:50.821" v="2"/>
        <pc:sldMasterMkLst>
          <pc:docMk/>
          <pc:sldMasterMk cId="2460954070" sldId="2147483660"/>
        </pc:sldMasterMkLst>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2385387890" sldId="2147483661"/>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949138452" sldId="2147483662"/>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2591524520" sldId="2147483663"/>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1203092039" sldId="2147483664"/>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3733172339" sldId="2147483665"/>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3210312558" sldId="2147483666"/>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3146388984" sldId="2147483667"/>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3171841454" sldId="2147483668"/>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1718958274" sldId="2147483669"/>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2202905451" sldId="2147483670"/>
          </pc:sldLayoutMkLst>
        </pc:sldLayoutChg>
        <pc:sldLayoutChg chg="del">
          <pc:chgData name="Samantha Kilvington (2508581)" userId="S::2508581@student.uwtsd.ac.uk::a08860e8-f15b-44e3-89e4-dc65125fa8f3" providerId="AD" clId="Web-{012558D8-65B1-96C8-34F9-01D85CFB1EAC}" dt="2025-11-28T15:07:50.821" v="2"/>
          <pc:sldLayoutMkLst>
            <pc:docMk/>
            <pc:sldMasterMk cId="2460954070" sldId="2147483660"/>
            <pc:sldLayoutMk cId="3479445657" sldId="2147483671"/>
          </pc:sldLayoutMkLst>
        </pc:sldLayoutChg>
      </pc:sldMasterChg>
      <pc:sldMasterChg chg="add del addSldLayout delSldLayout">
        <pc:chgData name="Samantha Kilvington (2508581)" userId="S::2508581@student.uwtsd.ac.uk::a08860e8-f15b-44e3-89e4-dc65125fa8f3" providerId="AD" clId="Web-{012558D8-65B1-96C8-34F9-01D85CFB1EAC}" dt="2025-11-28T16:02:15.534" v="83"/>
        <pc:sldMasterMkLst>
          <pc:docMk/>
          <pc:sldMasterMk cId="857440297" sldId="2147483708"/>
        </pc:sldMasterMkLst>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2163828082" sldId="2147483697"/>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752175360" sldId="2147483698"/>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3199732834" sldId="2147483699"/>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1976522627" sldId="2147483700"/>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4264521889" sldId="2147483701"/>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909029363" sldId="2147483702"/>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2701973307" sldId="2147483703"/>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997016499" sldId="2147483704"/>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1119184181" sldId="2147483705"/>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2791135850" sldId="2147483706"/>
          </pc:sldLayoutMkLst>
        </pc:sldLayoutChg>
        <pc:sldLayoutChg chg="add del">
          <pc:chgData name="Samantha Kilvington (2508581)" userId="S::2508581@student.uwtsd.ac.uk::a08860e8-f15b-44e3-89e4-dc65125fa8f3" providerId="AD" clId="Web-{012558D8-65B1-96C8-34F9-01D85CFB1EAC}" dt="2025-11-28T16:02:15.534" v="83"/>
          <pc:sldLayoutMkLst>
            <pc:docMk/>
            <pc:sldMasterMk cId="857440297" sldId="2147483708"/>
            <pc:sldLayoutMk cId="665813190" sldId="2147483707"/>
          </pc:sldLayoutMkLst>
        </pc:sldLayoutChg>
      </pc:sldMasterChg>
      <pc:sldMasterChg chg="add del addSldLayout delSldLayout modSldLayout">
        <pc:chgData name="Samantha Kilvington (2508581)" userId="S::2508581@student.uwtsd.ac.uk::a08860e8-f15b-44e3-89e4-dc65125fa8f3" providerId="AD" clId="Web-{012558D8-65B1-96C8-34F9-01D85CFB1EAC}" dt="2025-11-28T16:02:18.440" v="84"/>
        <pc:sldMasterMkLst>
          <pc:docMk/>
          <pc:sldMasterMk cId="3969075559" sldId="2147483709"/>
        </pc:sldMasterMkLst>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3719756201" sldId="2147483710"/>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1663916498" sldId="2147483711"/>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3463210622" sldId="2147483712"/>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515842668" sldId="2147483713"/>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4145511320" sldId="2147483714"/>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62865008" sldId="2147483715"/>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1391536810" sldId="2147483716"/>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2349683585" sldId="2147483717"/>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3950834151" sldId="2147483718"/>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511772522" sldId="2147483719"/>
          </pc:sldLayoutMkLst>
        </pc:sldLayoutChg>
        <pc:sldLayoutChg chg="add del mod replId">
          <pc:chgData name="Samantha Kilvington (2508581)" userId="S::2508581@student.uwtsd.ac.uk::a08860e8-f15b-44e3-89e4-dc65125fa8f3" providerId="AD" clId="Web-{012558D8-65B1-96C8-34F9-01D85CFB1EAC}" dt="2025-11-28T16:02:18.440" v="84"/>
          <pc:sldLayoutMkLst>
            <pc:docMk/>
            <pc:sldMasterMk cId="3969075559" sldId="2147483709"/>
            <pc:sldLayoutMk cId="219162741" sldId="2147483720"/>
          </pc:sldLayoutMkLst>
        </pc:sldLayoutChg>
      </pc:sldMasterChg>
      <pc:sldMasterChg chg="add del addSldLayout delSldLayout modSldLayout">
        <pc:chgData name="Samantha Kilvington (2508581)" userId="S::2508581@student.uwtsd.ac.uk::a08860e8-f15b-44e3-89e4-dc65125fa8f3" providerId="AD" clId="Web-{012558D8-65B1-96C8-34F9-01D85CFB1EAC}" dt="2025-11-28T16:02:26.299" v="85"/>
        <pc:sldMasterMkLst>
          <pc:docMk/>
          <pc:sldMasterMk cId="2168272484" sldId="2147483721"/>
        </pc:sldMasterMkLst>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3215443539" sldId="2147483722"/>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2920069239" sldId="2147483723"/>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3355012073" sldId="2147483724"/>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3130428419" sldId="2147483725"/>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2687297959" sldId="2147483726"/>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3612192461" sldId="2147483727"/>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2928587923" sldId="2147483728"/>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2431628217" sldId="2147483729"/>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2327257926" sldId="2147483730"/>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2074051684" sldId="2147483731"/>
          </pc:sldLayoutMkLst>
        </pc:sldLayoutChg>
        <pc:sldLayoutChg chg="add del mod replId">
          <pc:chgData name="Samantha Kilvington (2508581)" userId="S::2508581@student.uwtsd.ac.uk::a08860e8-f15b-44e3-89e4-dc65125fa8f3" providerId="AD" clId="Web-{012558D8-65B1-96C8-34F9-01D85CFB1EAC}" dt="2025-11-28T16:02:26.299" v="85"/>
          <pc:sldLayoutMkLst>
            <pc:docMk/>
            <pc:sldMasterMk cId="2168272484" sldId="2147483721"/>
            <pc:sldLayoutMk cId="4158241340" sldId="2147483732"/>
          </pc:sldLayoutMkLst>
        </pc:sldLayoutChg>
      </pc:sldMasterChg>
      <pc:sldMasterChg chg="add del addSldLayout delSldLayout modSldLayout">
        <pc:chgData name="Samantha Kilvington (2508581)" userId="S::2508581@student.uwtsd.ac.uk::a08860e8-f15b-44e3-89e4-dc65125fa8f3" providerId="AD" clId="Web-{012558D8-65B1-96C8-34F9-01D85CFB1EAC}" dt="2025-11-28T16:02:28.690" v="86"/>
        <pc:sldMasterMkLst>
          <pc:docMk/>
          <pc:sldMasterMk cId="2956495058" sldId="2147483733"/>
        </pc:sldMasterMkLst>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3344863584" sldId="2147483734"/>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1258518832" sldId="2147483735"/>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3793996106" sldId="2147483736"/>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1403549913" sldId="2147483737"/>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698618452" sldId="2147483738"/>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2422554536" sldId="2147483739"/>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2327811988" sldId="2147483740"/>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1688190724" sldId="2147483741"/>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3848250786" sldId="2147483742"/>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839350727" sldId="2147483743"/>
          </pc:sldLayoutMkLst>
        </pc:sldLayoutChg>
        <pc:sldLayoutChg chg="add del mod replId">
          <pc:chgData name="Samantha Kilvington (2508581)" userId="S::2508581@student.uwtsd.ac.uk::a08860e8-f15b-44e3-89e4-dc65125fa8f3" providerId="AD" clId="Web-{012558D8-65B1-96C8-34F9-01D85CFB1EAC}" dt="2025-11-28T16:02:28.690" v="86"/>
          <pc:sldLayoutMkLst>
            <pc:docMk/>
            <pc:sldMasterMk cId="2956495058" sldId="2147483733"/>
            <pc:sldLayoutMk cId="1437714951" sldId="2147483744"/>
          </pc:sldLayoutMkLst>
        </pc:sldLayoutChg>
      </pc:sldMasterChg>
      <pc:sldMasterChg chg="add del addSldLayout delSldLayout modSldLayout">
        <pc:chgData name="Samantha Kilvington (2508581)" userId="S::2508581@student.uwtsd.ac.uk::a08860e8-f15b-44e3-89e4-dc65125fa8f3" providerId="AD" clId="Web-{012558D8-65B1-96C8-34F9-01D85CFB1EAC}" dt="2025-11-28T16:02:30.674" v="87"/>
        <pc:sldMasterMkLst>
          <pc:docMk/>
          <pc:sldMasterMk cId="831896426" sldId="2147483745"/>
        </pc:sldMasterMkLst>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389185445" sldId="2147483746"/>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2313488033" sldId="2147483747"/>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1643882817" sldId="2147483748"/>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1679160622" sldId="2147483749"/>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774407726" sldId="2147483750"/>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1445874766" sldId="2147483751"/>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3622944386" sldId="2147483752"/>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331992070" sldId="2147483753"/>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1631881619" sldId="2147483754"/>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407799975" sldId="2147483755"/>
          </pc:sldLayoutMkLst>
        </pc:sldLayoutChg>
        <pc:sldLayoutChg chg="add del mod replId">
          <pc:chgData name="Samantha Kilvington (2508581)" userId="S::2508581@student.uwtsd.ac.uk::a08860e8-f15b-44e3-89e4-dc65125fa8f3" providerId="AD" clId="Web-{012558D8-65B1-96C8-34F9-01D85CFB1EAC}" dt="2025-11-28T16:02:30.674" v="87"/>
          <pc:sldLayoutMkLst>
            <pc:docMk/>
            <pc:sldMasterMk cId="831896426" sldId="2147483745"/>
            <pc:sldLayoutMk cId="22082021" sldId="2147483756"/>
          </pc:sldLayoutMkLst>
        </pc:sldLayoutChg>
      </pc:sldMasterChg>
      <pc:sldMasterChg chg="add del addSldLayout delSldLayout modSldLayout">
        <pc:chgData name="Samantha Kilvington (2508581)" userId="S::2508581@student.uwtsd.ac.uk::a08860e8-f15b-44e3-89e4-dc65125fa8f3" providerId="AD" clId="Web-{012558D8-65B1-96C8-34F9-01D85CFB1EAC}" dt="2025-11-28T16:02:34.034" v="88"/>
        <pc:sldMasterMkLst>
          <pc:docMk/>
          <pc:sldMasterMk cId="808379120" sldId="2147483757"/>
        </pc:sldMasterMkLst>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1028760218" sldId="2147483758"/>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2479172877" sldId="2147483759"/>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72270831" sldId="2147483760"/>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1227489744" sldId="2147483761"/>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2407409516" sldId="2147483762"/>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1140187710" sldId="2147483763"/>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1110108240" sldId="2147483764"/>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271137278" sldId="2147483765"/>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3298653497" sldId="2147483766"/>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2227123189" sldId="2147483767"/>
          </pc:sldLayoutMkLst>
        </pc:sldLayoutChg>
        <pc:sldLayoutChg chg="add del mod replId">
          <pc:chgData name="Samantha Kilvington (2508581)" userId="S::2508581@student.uwtsd.ac.uk::a08860e8-f15b-44e3-89e4-dc65125fa8f3" providerId="AD" clId="Web-{012558D8-65B1-96C8-34F9-01D85CFB1EAC}" dt="2025-11-28T16:02:34.034" v="88"/>
          <pc:sldLayoutMkLst>
            <pc:docMk/>
            <pc:sldMasterMk cId="808379120" sldId="2147483757"/>
            <pc:sldLayoutMk cId="4069287794" sldId="2147483768"/>
          </pc:sldLayoutMkLst>
        </pc:sldLayoutChg>
      </pc:sldMasterChg>
      <pc:sldMasterChg chg="add del addSldLayout delSldLayout modSldLayout">
        <pc:chgData name="Samantha Kilvington (2508581)" userId="S::2508581@student.uwtsd.ac.uk::a08860e8-f15b-44e3-89e4-dc65125fa8f3" providerId="AD" clId="Web-{012558D8-65B1-96C8-34F9-01D85CFB1EAC}" dt="2025-11-28T16:02:36.331" v="89"/>
        <pc:sldMasterMkLst>
          <pc:docMk/>
          <pc:sldMasterMk cId="2624704025" sldId="2147483769"/>
        </pc:sldMasterMkLst>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2744219612" sldId="2147483770"/>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3275555523" sldId="2147483771"/>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3002892107" sldId="2147483772"/>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2700170157" sldId="2147483773"/>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4257305001" sldId="2147483774"/>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2795585426" sldId="2147483775"/>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3147391546" sldId="2147483776"/>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1658894657" sldId="2147483777"/>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312078587" sldId="2147483778"/>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729873015" sldId="2147483779"/>
          </pc:sldLayoutMkLst>
        </pc:sldLayoutChg>
        <pc:sldLayoutChg chg="add del mod replId">
          <pc:chgData name="Samantha Kilvington (2508581)" userId="S::2508581@student.uwtsd.ac.uk::a08860e8-f15b-44e3-89e4-dc65125fa8f3" providerId="AD" clId="Web-{012558D8-65B1-96C8-34F9-01D85CFB1EAC}" dt="2025-11-28T16:02:36.331" v="89"/>
          <pc:sldLayoutMkLst>
            <pc:docMk/>
            <pc:sldMasterMk cId="2624704025" sldId="2147483769"/>
            <pc:sldLayoutMk cId="2024598024" sldId="2147483780"/>
          </pc:sldLayoutMkLst>
        </pc:sldLayoutChg>
      </pc:sldMasterChg>
      <pc:sldMasterChg chg="add addSldLayout modSldLayout">
        <pc:chgData name="Samantha Kilvington (2508581)" userId="S::2508581@student.uwtsd.ac.uk::a08860e8-f15b-44e3-89e4-dc65125fa8f3" providerId="AD" clId="Web-{012558D8-65B1-96C8-34F9-01D85CFB1EAC}" dt="2025-11-28T16:02:36.331" v="89"/>
        <pc:sldMasterMkLst>
          <pc:docMk/>
          <pc:sldMasterMk cId="3338259684" sldId="2147483781"/>
        </pc:sldMasterMkLst>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1412710341" sldId="2147483782"/>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2633674104" sldId="2147483783"/>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1376435592" sldId="2147483784"/>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2108078584" sldId="2147483785"/>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2921447543" sldId="2147483786"/>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1123305779" sldId="2147483787"/>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2505225145" sldId="2147483788"/>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1466896554" sldId="2147483789"/>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2944402836" sldId="2147483790"/>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3060318668" sldId="2147483791"/>
          </pc:sldLayoutMkLst>
        </pc:sldLayoutChg>
        <pc:sldLayoutChg chg="add mod replId">
          <pc:chgData name="Samantha Kilvington (2508581)" userId="S::2508581@student.uwtsd.ac.uk::a08860e8-f15b-44e3-89e4-dc65125fa8f3" providerId="AD" clId="Web-{012558D8-65B1-96C8-34F9-01D85CFB1EAC}" dt="2025-11-28T16:02:36.331" v="89"/>
          <pc:sldLayoutMkLst>
            <pc:docMk/>
            <pc:sldMasterMk cId="3338259684" sldId="2147483781"/>
            <pc:sldLayoutMk cId="2323060400" sldId="2147483792"/>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912629" y="1371600"/>
            <a:ext cx="5935540" cy="2696866"/>
          </a:xfrm>
        </p:spPr>
        <p:txBody>
          <a:bodyPr anchor="t">
            <a:normAutofit/>
          </a:bodyPr>
          <a:lstStyle>
            <a:lvl1pPr algn="l">
              <a:defRPr sz="4000"/>
            </a:lvl1pPr>
          </a:lstStyle>
          <a:p>
            <a:r>
              <a:rPr lang="en-US" dirty="0"/>
              <a:t>Click to edit Master title style</a:t>
            </a:r>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912629" y="4584879"/>
            <a:ext cx="5935540" cy="1287887"/>
          </a:xfrm>
        </p:spPr>
        <p:txBody>
          <a:bodyPr anchor="b">
            <a:normAutofit/>
          </a:bodyPr>
          <a:lstStyle>
            <a:lvl1pPr marL="0" indent="0" algn="l">
              <a:lnSpc>
                <a:spcPct val="130000"/>
              </a:lnSpc>
              <a:buNone/>
              <a:defRPr sz="1800" b="1" cap="all" spc="300" baseline="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8D5D83F1-BF6E-4A98-8153-BAC9ABDE7CE3}" type="datetimeFigureOut">
              <a:rPr lang="en-US" dirty="0"/>
              <a:t>11/28/2025</a:t>
            </a:fld>
            <a:endParaRPr lang="en-US" dirty="0"/>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141271034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BA576E92-E5C8-4FF8-B2BE-A516F6A1724E}" type="datetimeFigureOut">
              <a:rPr lang="en-US" dirty="0"/>
              <a:t>11/28/2025</a:t>
            </a:fld>
            <a:endParaRPr lang="en-US" dirty="0"/>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2633674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912629" y="1709738"/>
            <a:ext cx="9214884" cy="3159974"/>
          </a:xfrm>
        </p:spPr>
        <p:txBody>
          <a:bodyPr anchor="b">
            <a:normAutofit/>
          </a:bodyPr>
          <a:lstStyle>
            <a:lvl1pPr>
              <a:defRPr sz="4800"/>
            </a:lvl1pPr>
          </a:lstStyle>
          <a:p>
            <a:r>
              <a:rPr lang="en-US" dirty="0"/>
              <a:t>Click to edit Master title style</a:t>
            </a:r>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912628" y="5018567"/>
            <a:ext cx="7907079" cy="1073889"/>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06DDB232-C681-46A2-B21F-2BD21E9CA134}" type="datetimeFigureOut">
              <a:rPr lang="en-US" dirty="0"/>
              <a:t>11/28/2025</a:t>
            </a:fld>
            <a:endParaRPr lang="en-US" dirty="0"/>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1376435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914400" y="2849526"/>
            <a:ext cx="5105400" cy="321047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172200" y="2849526"/>
            <a:ext cx="5105400" cy="3210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30ABE26E-66F9-4E5F-9E07-CA7CDB200281}" type="datetimeFigureOut">
              <a:rPr lang="en-US" dirty="0"/>
              <a:t>11/28/2025</a:t>
            </a:fld>
            <a:endParaRPr lang="en-US" dirty="0"/>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2108078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912628" y="1371599"/>
            <a:ext cx="10442760" cy="93975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912628" y="2311353"/>
            <a:ext cx="5084947" cy="695372"/>
          </a:xfrm>
        </p:spPr>
        <p:txBody>
          <a:bodyPr anchor="b">
            <a:normAutofit/>
          </a:bodyPr>
          <a:lstStyle>
            <a:lvl1pPr marL="0" indent="0">
              <a:buNone/>
              <a:defRPr sz="1800" b="1" cap="all" spc="300" baseline="0"/>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912628" y="3006725"/>
            <a:ext cx="5084947"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172200" y="2311353"/>
            <a:ext cx="5183188" cy="695372"/>
          </a:xfrm>
        </p:spPr>
        <p:txBody>
          <a:bodyPr anchor="b">
            <a:normAutofit/>
          </a:bodyPr>
          <a:lstStyle>
            <a:lvl1pPr marL="0" indent="0">
              <a:buNone/>
              <a:defRPr sz="1800" b="1" cap="all" spc="300" baseline="0"/>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172200" y="3006725"/>
            <a:ext cx="5183188" cy="31829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85A1A01C-F286-49E7-998E-3D5BB613F99A}" type="datetimeFigureOut">
              <a:rPr lang="en-US" dirty="0"/>
              <a:t>11/28/2025</a:t>
            </a:fld>
            <a:endParaRPr lang="en-US" dirty="0"/>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r>
              <a:rPr lang="en-US" dirty="0"/>
              <a:t>
              </a:t>
            </a:r>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2921447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7CC2C0A-F771-42D9-AAB0-90C3A2B0FEAD}" type="datetimeFigureOut">
              <a:rPr lang="en-US" dirty="0"/>
              <a:t>11/28/2025</a:t>
            </a:fld>
            <a:endParaRPr lang="en-US" dirty="0"/>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r>
              <a:rPr lang="en-US" dirty="0"/>
              <a:t>
              </a:t>
            </a:r>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1123305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2CA2A270-409D-4410-9649-B7481576446C}" type="datetimeFigureOut">
              <a:rPr lang="en-US" dirty="0"/>
              <a:t>11/28/2025</a:t>
            </a:fld>
            <a:endParaRPr lang="en-US" dirty="0"/>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r>
              <a:rPr lang="en-US" dirty="0"/>
              <a:t>
              </a:t>
            </a:r>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2505225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912628" y="1463038"/>
            <a:ext cx="3859397" cy="1471548"/>
          </a:xfrm>
        </p:spPr>
        <p:txBody>
          <a:bodyPr anchor="t"/>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5183188" y="987425"/>
            <a:ext cx="6172200" cy="4873625"/>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42200AA3-798A-4433-8927-6E115914B6EF}" type="datetimeFigureOut">
              <a:rPr lang="en-US" dirty="0"/>
              <a:t>11/28/2025</a:t>
            </a:fld>
            <a:endParaRPr lang="en-US" dirty="0"/>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146689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912628" y="1463038"/>
            <a:ext cx="3859397" cy="1471548"/>
          </a:xfrm>
        </p:spPr>
        <p:txBody>
          <a:bodyPr anchor="t"/>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31627A0F-F1B8-49BE-A0FF-7FE16E3BDCC1}"/>
              </a:ext>
            </a:extLst>
          </p:cNvPr>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912628" y="2934586"/>
            <a:ext cx="3859397" cy="293440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36322871-0F85-43DC-99D7-CA8E7437E2EC}" type="datetimeFigureOut">
              <a:rPr lang="en-US" dirty="0"/>
              <a:t>11/28/2025</a:t>
            </a:fld>
            <a:endParaRPr lang="en-US" dirty="0"/>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r>
              <a:rPr lang="en-US" dirty="0"/>
              <a:t>
              </a:t>
            </a:r>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29444028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ED9BE5A2-57A1-4629-B29D-D386573AF9F3}" type="datetimeFigureOut">
              <a:rPr lang="en-US" dirty="0"/>
              <a:t>11/28/2025</a:t>
            </a:fld>
            <a:endParaRPr lang="en-US" dirty="0"/>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3060318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198077" y="1401097"/>
            <a:ext cx="2155722" cy="4775865"/>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838200" y="1401097"/>
            <a:ext cx="8232058" cy="477586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A3A72485-1B57-41B4-A998-97848CC136C2}" type="datetimeFigureOut">
              <a:rPr lang="en-US" dirty="0"/>
              <a:t>11/28/2025</a:t>
            </a:fld>
            <a:endParaRPr lang="en-US" dirty="0"/>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dirty="0"/>
              <a:t>‹#›</a:t>
            </a:fld>
            <a:endParaRPr lang="en-US" dirty="0"/>
          </a:p>
        </p:txBody>
      </p:sp>
    </p:spTree>
    <p:extLst>
      <p:ext uri="{BB962C8B-B14F-4D97-AF65-F5344CB8AC3E}">
        <p14:creationId xmlns:p14="http://schemas.microsoft.com/office/powerpoint/2010/main" val="2323060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914400" y="1371601"/>
            <a:ext cx="10363200" cy="118757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914399" y="2559171"/>
            <a:ext cx="10363200" cy="338265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912628"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E857DF4D-D974-434D-9D64-40B7405DF5F0}" type="datetimeFigureOut">
              <a:rPr lang="en-US" dirty="0"/>
              <a:t>11/28/2025</a:t>
            </a:fld>
            <a:endParaRPr lang="en-US" dirty="0"/>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r>
              <a:rPr lang="en-US" dirty="0"/>
              <a:t>
              </a:t>
            </a:r>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dirty="0"/>
              <a:t>‹#›</a:t>
            </a:fld>
            <a:endParaRPr lang="en-US" dirty="0"/>
          </a:p>
        </p:txBody>
      </p:sp>
      <p:cxnSp>
        <p:nvCxnSpPr>
          <p:cNvPr id="7" name="Straight Connector 6">
            <a:extLst>
              <a:ext uri="{FF2B5EF4-FFF2-40B4-BE49-F238E27FC236}">
                <a16:creationId xmlns:a16="http://schemas.microsoft.com/office/drawing/2014/main" id="{F209B62C-3402-4623-9A7C-AA048B56F8C3}"/>
              </a:ext>
            </a:extLst>
          </p:cNvPr>
          <p:cNvCxnSpPr>
            <a:cxnSpLocks/>
          </p:cNvCxnSpPr>
          <p:nvPr/>
        </p:nvCxnSpPr>
        <p:spPr>
          <a:xfrm>
            <a:off x="990600"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8259684"/>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hf hdr="0"/>
  <p:txStyles>
    <p:titleStyle>
      <a:lvl1pPr algn="l" defTabSz="914400" rtl="0" eaLnBrk="1" latinLnBrk="0" hangingPunct="1">
        <a:lnSpc>
          <a:spcPct val="10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2160">
          <p15:clr>
            <a:srgbClr val="F26B43"/>
          </p15:clr>
        </p15:guide>
        <p15:guide id="4" pos="3840">
          <p15:clr>
            <a:srgbClr val="F26B43"/>
          </p15:clr>
        </p15:guide>
        <p15:guide id="5" pos="576">
          <p15:clr>
            <a:srgbClr val="F26B43"/>
          </p15:clr>
        </p15:guide>
        <p15:guide id="6" orient="horz"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www.sciencedirect.com/science/article/pii/S0040162524000751?utm_source=chatgpt.com" TargetMode="External"/><Relationship Id="rId3" Type="http://schemas.openxmlformats.org/officeDocument/2006/relationships/hyperlink" Target="https://repository.uobaghdad.edu.iq/articles/cBjwWpcBVTCNdQwCAJeY?utm_source=chatgpt.com" TargetMode="External"/><Relationship Id="rId7" Type="http://schemas.openxmlformats.org/officeDocument/2006/relationships/hyperlink" Target="https://www.mdpi.com/2227-7102/13/4/333?utm_source=chatgpt.com" TargetMode="External"/><Relationship Id="rId2" Type="http://schemas.openxmlformats.org/officeDocument/2006/relationships/hyperlink" Target="https://www.goodthingsfoundation.org/policy-and-research/what-works-colab/basic-digital-skills-briefing?utm_source=chatgpt.com" TargetMode="External"/><Relationship Id="rId1" Type="http://schemas.openxmlformats.org/officeDocument/2006/relationships/slideLayout" Target="../slideLayouts/slideLayout2.xml"/><Relationship Id="rId6" Type="http://schemas.openxmlformats.org/officeDocument/2006/relationships/hyperlink" Target="https://doi.org/10.3390/educsci13040333" TargetMode="External"/><Relationship Id="rId11" Type="http://schemas.openxmlformats.org/officeDocument/2006/relationships/hyperlink" Target="https://ukstories.microsoft.com/features/uks-digital-skills-gap-poses-risk-to-economic-recovery-research-reveals/?utm_source=chatgpt.com" TargetMode="External"/><Relationship Id="rId5" Type="http://schemas.openxmlformats.org/officeDocument/2006/relationships/hyperlink" Target="https://www.oecd.org/en/publications/2019/05/oecd-skills-outlook-2019_c8896fe0.html?utm_source=chatgpt.com" TargetMode="External"/><Relationship Id="rId10" Type="http://schemas.openxmlformats.org/officeDocument/2006/relationships/hyperlink" Target="https://www.oneeducation.org.uk/digital-skills/?utm_source=chatgpt.com" TargetMode="External"/><Relationship Id="rId4" Type="http://schemas.openxmlformats.org/officeDocument/2006/relationships/hyperlink" Target="https://doi.org/10.1787/df80bc12-en" TargetMode="External"/><Relationship Id="rId9" Type="http://schemas.openxmlformats.org/officeDocument/2006/relationships/hyperlink" Target="https://www.bcs.org/articles-opinion-and-research/digital-skills-from-the-employers-perspective/?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Pastel colours in gradient surface design">
            <a:extLst>
              <a:ext uri="{FF2B5EF4-FFF2-40B4-BE49-F238E27FC236}">
                <a16:creationId xmlns:a16="http://schemas.microsoft.com/office/drawing/2014/main" id="{31349EC9-E944-FE81-EC72-E79D1BBF609E}"/>
              </a:ext>
            </a:extLst>
          </p:cNvPr>
          <p:cNvPicPr>
            <a:picLocks noChangeAspect="1"/>
          </p:cNvPicPr>
          <p:nvPr/>
        </p:nvPicPr>
        <p:blipFill>
          <a:blip r:embed="rId2"/>
          <a:srcRect t="23278" r="9085" b="-7"/>
          <a:stretch>
            <a:fillRect/>
          </a:stretch>
        </p:blipFill>
        <p:spPr>
          <a:xfrm>
            <a:off x="20" y="10"/>
            <a:ext cx="12191980" cy="6857990"/>
          </a:xfrm>
          <a:prstGeom prst="rect">
            <a:avLst/>
          </a:prstGeom>
        </p:spPr>
      </p:pic>
      <p:sp>
        <p:nvSpPr>
          <p:cNvPr id="2" name="Title 1"/>
          <p:cNvSpPr>
            <a:spLocks noGrp="1"/>
          </p:cNvSpPr>
          <p:nvPr>
            <p:ph type="ctrTitle"/>
          </p:nvPr>
        </p:nvSpPr>
        <p:spPr>
          <a:xfrm>
            <a:off x="320041" y="5728447"/>
            <a:ext cx="8201790" cy="960120"/>
          </a:xfrm>
          <a:ln>
            <a:noFill/>
          </a:ln>
        </p:spPr>
        <p:txBody>
          <a:bodyPr anchor="ctr">
            <a:normAutofit/>
          </a:bodyPr>
          <a:lstStyle/>
          <a:p>
            <a:pPr algn="l"/>
            <a:r>
              <a:rPr lang="en-GB" dirty="0"/>
              <a:t>Samantha Kilvington</a:t>
            </a:r>
          </a:p>
        </p:txBody>
      </p:sp>
      <p:sp>
        <p:nvSpPr>
          <p:cNvPr id="3" name="Subtitle 2"/>
          <p:cNvSpPr>
            <a:spLocks noGrp="1"/>
          </p:cNvSpPr>
          <p:nvPr>
            <p:ph type="subTitle" idx="1"/>
          </p:nvPr>
        </p:nvSpPr>
        <p:spPr>
          <a:xfrm>
            <a:off x="8587819" y="5728445"/>
            <a:ext cx="3409110" cy="950410"/>
          </a:xfrm>
        </p:spPr>
        <p:txBody>
          <a:bodyPr anchor="ctr">
            <a:normAutofit/>
          </a:bodyPr>
          <a:lstStyle/>
          <a:p>
            <a:pPr algn="r"/>
            <a:r>
              <a:rPr lang="en-GB" sz="1900" dirty="0"/>
              <a:t>Student </a:t>
            </a:r>
            <a:r>
              <a:rPr lang="en-GB" sz="1900" dirty="0">
                <a:solidFill>
                  <a:srgbClr val="FFFFFF"/>
                </a:solidFill>
                <a:ea typeface="+mn-lt"/>
                <a:cs typeface="+mn-lt"/>
              </a:rPr>
              <a:t>2508581</a:t>
            </a:r>
            <a:endParaRPr lang="en-GB" sz="1900" dirty="0">
              <a:solidFill>
                <a:srgbClr val="FFFFFF"/>
              </a:solidFill>
            </a:endParaRPr>
          </a:p>
        </p:txBody>
      </p:sp>
      <p:sp>
        <p:nvSpPr>
          <p:cNvPr id="5" name="TextBox 4">
            <a:extLst>
              <a:ext uri="{FF2B5EF4-FFF2-40B4-BE49-F238E27FC236}">
                <a16:creationId xmlns:a16="http://schemas.microsoft.com/office/drawing/2014/main" id="{0E9762E5-DA7F-C4D7-DCE4-8D5273070A81}"/>
              </a:ext>
            </a:extLst>
          </p:cNvPr>
          <p:cNvSpPr txBox="1"/>
          <p:nvPr/>
        </p:nvSpPr>
        <p:spPr>
          <a:xfrm>
            <a:off x="1835562" y="1131700"/>
            <a:ext cx="8929390" cy="954107"/>
          </a:xfrm>
          <a:prstGeom prst="rect">
            <a:avLst/>
          </a:prstGeom>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solidFill>
                  <a:schemeClr val="accent5">
                    <a:lumMod val="20000"/>
                    <a:lumOff val="80000"/>
                  </a:schemeClr>
                </a:solidFill>
                <a:latin typeface="Lucida Bright"/>
              </a:rPr>
              <a:t>7 minute reflective presentation on what I have learnt so far</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65DDE-F0A8-EBEB-A7E3-A2533E63E4C0}"/>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3DBC778B-39BA-9C16-895F-D1AD98137358}"/>
              </a:ext>
            </a:extLst>
          </p:cNvPr>
          <p:cNvSpPr>
            <a:spLocks noGrp="1"/>
          </p:cNvSpPr>
          <p:nvPr>
            <p:ph idx="1"/>
          </p:nvPr>
        </p:nvSpPr>
        <p:spPr/>
        <p:txBody>
          <a:bodyPr vert="horz" lIns="91440" tIns="45720" rIns="91440" bIns="45720" rtlCol="0" anchor="t">
            <a:normAutofit/>
          </a:bodyPr>
          <a:lstStyle/>
          <a:p>
            <a:pPr marL="0" indent="0">
              <a:buNone/>
            </a:pPr>
            <a:r>
              <a:rPr lang="en-GB" sz="1400" i="1" dirty="0">
                <a:latin typeface="Arial Nova"/>
                <a:ea typeface="+mn-lt"/>
                <a:cs typeface="+mn-lt"/>
              </a:rPr>
              <a:t>Good [morning/afternoon], everyone. Today, I’ll be presenting a reflection on my learning journey throughout this unit, focusing on what I have learned, how I learned it, and how I put that learning into practice. Over the course of Task 1, Task 2, and Task 3, I’ve been able to develop a deeper understanding of the key concepts, apply new skills in practical contexts, and evaluate how effectively I’ve used them to improve my work.</a:t>
            </a:r>
            <a:endParaRPr lang="en-GB" sz="1400" i="1">
              <a:latin typeface="Arial Nova"/>
            </a:endParaRPr>
          </a:p>
          <a:p>
            <a:pPr marL="0" indent="0">
              <a:buNone/>
            </a:pPr>
            <a:r>
              <a:rPr lang="en-GB" sz="1400" i="1" dirty="0">
                <a:latin typeface="Arial Nova"/>
                <a:ea typeface="+mn-lt"/>
                <a:cs typeface="+mn-lt"/>
              </a:rPr>
              <a:t>In Task 1, I began by exploring the foundational ideas and identifying the areas I needed to develop. Moving into Task 2, I applied those insights through hands-on activities, which helped me understand not only the theory but also how it works in real situations. Finally, in Task 3, I demonstrated how I implemented these skills independently, showing my progression and ability to translate learning into action.</a:t>
            </a:r>
            <a:endParaRPr lang="en-GB" sz="1400" i="1" dirty="0">
              <a:latin typeface="Arial Nova"/>
            </a:endParaRPr>
          </a:p>
          <a:p>
            <a:pPr marL="0" indent="0">
              <a:buNone/>
            </a:pPr>
            <a:r>
              <a:rPr lang="en-GB" sz="1400" i="1" dirty="0">
                <a:latin typeface="Arial Nova"/>
                <a:ea typeface="+mn-lt"/>
                <a:cs typeface="+mn-lt"/>
              </a:rPr>
              <a:t>Throughout this presentation, I will reflect on the methods that helped me learn best, how my confidence has grown, and what these experiences mean for my future development.</a:t>
            </a:r>
            <a:endParaRPr lang="en-GB" sz="1400" i="1">
              <a:latin typeface="Arial Nova"/>
            </a:endParaRPr>
          </a:p>
          <a:p>
            <a:endParaRPr lang="en-GB" sz="1400" dirty="0">
              <a:latin typeface="Arial Nova"/>
            </a:endParaRPr>
          </a:p>
          <a:p>
            <a:endParaRPr lang="en-GB"/>
          </a:p>
          <a:p>
            <a:pPr marL="0" indent="0">
              <a:buNone/>
            </a:pPr>
            <a:endParaRPr lang="en-GB" dirty="0"/>
          </a:p>
          <a:p>
            <a:endParaRPr lang="en-GB" dirty="0"/>
          </a:p>
        </p:txBody>
      </p:sp>
    </p:spTree>
    <p:extLst>
      <p:ext uri="{BB962C8B-B14F-4D97-AF65-F5344CB8AC3E}">
        <p14:creationId xmlns:p14="http://schemas.microsoft.com/office/powerpoint/2010/main" val="3008269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597F8-2AF0-E355-CC32-93440E76A90E}"/>
              </a:ext>
            </a:extLst>
          </p:cNvPr>
          <p:cNvSpPr>
            <a:spLocks noGrp="1"/>
          </p:cNvSpPr>
          <p:nvPr>
            <p:ph type="title"/>
          </p:nvPr>
        </p:nvSpPr>
        <p:spPr/>
        <p:txBody>
          <a:bodyPr/>
          <a:lstStyle/>
          <a:p>
            <a:r>
              <a:rPr lang="en-GB" dirty="0"/>
              <a:t>Why are digital skills important?</a:t>
            </a:r>
          </a:p>
        </p:txBody>
      </p:sp>
      <p:sp>
        <p:nvSpPr>
          <p:cNvPr id="3" name="Content Placeholder 2">
            <a:extLst>
              <a:ext uri="{FF2B5EF4-FFF2-40B4-BE49-F238E27FC236}">
                <a16:creationId xmlns:a16="http://schemas.microsoft.com/office/drawing/2014/main" id="{B4C0DA6B-8EF7-E907-F8A1-47674AF6F317}"/>
              </a:ext>
            </a:extLst>
          </p:cNvPr>
          <p:cNvSpPr>
            <a:spLocks noGrp="1"/>
          </p:cNvSpPr>
          <p:nvPr>
            <p:ph idx="1"/>
          </p:nvPr>
        </p:nvSpPr>
        <p:spPr/>
        <p:txBody>
          <a:bodyPr vert="horz" lIns="91440" tIns="45720" rIns="91440" bIns="45720" rtlCol="0" anchor="t">
            <a:normAutofit fontScale="92500" lnSpcReduction="20000"/>
          </a:bodyPr>
          <a:lstStyle/>
          <a:p>
            <a:pPr marL="0" indent="0">
              <a:buNone/>
            </a:pPr>
            <a:endParaRPr lang="en-GB" b="1" dirty="0"/>
          </a:p>
          <a:p>
            <a:r>
              <a:rPr lang="en-GB" b="1" dirty="0">
                <a:ea typeface="+mn-lt"/>
                <a:cs typeface="+mn-lt"/>
              </a:rPr>
              <a:t>Essential for employability</a:t>
            </a:r>
            <a:r>
              <a:rPr lang="en-GB" dirty="0">
                <a:ea typeface="+mn-lt"/>
                <a:cs typeface="+mn-lt"/>
              </a:rPr>
              <a:t> – most careers require digital tools and online communication.</a:t>
            </a:r>
            <a:endParaRPr lang="en-GB" dirty="0"/>
          </a:p>
          <a:p>
            <a:r>
              <a:rPr lang="en-GB" b="1" dirty="0">
                <a:ea typeface="+mn-lt"/>
                <a:cs typeface="+mn-lt"/>
              </a:rPr>
              <a:t>Boost productivity</a:t>
            </a:r>
            <a:r>
              <a:rPr lang="en-GB" dirty="0">
                <a:ea typeface="+mn-lt"/>
                <a:cs typeface="+mn-lt"/>
              </a:rPr>
              <a:t> – helps complete tasks faster and more efficiently.</a:t>
            </a:r>
            <a:endParaRPr lang="en-GB" dirty="0"/>
          </a:p>
          <a:p>
            <a:r>
              <a:rPr lang="en-GB" b="1" dirty="0">
                <a:ea typeface="+mn-lt"/>
                <a:cs typeface="+mn-lt"/>
              </a:rPr>
              <a:t>Supports learning</a:t>
            </a:r>
            <a:r>
              <a:rPr lang="en-GB" dirty="0">
                <a:ea typeface="+mn-lt"/>
                <a:cs typeface="+mn-lt"/>
              </a:rPr>
              <a:t> – enables access to online resources, research, and digital collaboration.</a:t>
            </a:r>
            <a:endParaRPr lang="en-GB" dirty="0"/>
          </a:p>
          <a:p>
            <a:r>
              <a:rPr lang="en-GB" b="1" dirty="0">
                <a:ea typeface="+mn-lt"/>
                <a:cs typeface="+mn-lt"/>
              </a:rPr>
              <a:t>Improves everyday life</a:t>
            </a:r>
            <a:r>
              <a:rPr lang="en-GB" dirty="0">
                <a:ea typeface="+mn-lt"/>
                <a:cs typeface="+mn-lt"/>
              </a:rPr>
              <a:t> – from managing finances to accessing services and staying connected.</a:t>
            </a:r>
            <a:endParaRPr lang="en-GB" dirty="0"/>
          </a:p>
          <a:p>
            <a:r>
              <a:rPr lang="en-GB" b="1" dirty="0">
                <a:ea typeface="+mn-lt"/>
                <a:cs typeface="+mn-lt"/>
              </a:rPr>
              <a:t>Keeps you safe online</a:t>
            </a:r>
            <a:r>
              <a:rPr lang="en-GB" dirty="0">
                <a:ea typeface="+mn-lt"/>
                <a:cs typeface="+mn-lt"/>
              </a:rPr>
              <a:t> – helps identify risks, protect data, and use the internet responsibly.</a:t>
            </a:r>
            <a:endParaRPr lang="en-GB" dirty="0"/>
          </a:p>
          <a:p>
            <a:r>
              <a:rPr lang="en-GB" b="1" dirty="0">
                <a:ea typeface="+mn-lt"/>
                <a:cs typeface="+mn-lt"/>
              </a:rPr>
              <a:t>Prepares you for the future</a:t>
            </a:r>
            <a:r>
              <a:rPr lang="en-GB" dirty="0">
                <a:ea typeface="+mn-lt"/>
                <a:cs typeface="+mn-lt"/>
              </a:rPr>
              <a:t> – technology is always evolving, and digital skills help you adapt.</a:t>
            </a:r>
            <a:endParaRPr lang="en-GB" dirty="0"/>
          </a:p>
          <a:p>
            <a:endParaRPr lang="en-GB"/>
          </a:p>
          <a:p>
            <a:endParaRPr lang="en-GB"/>
          </a:p>
          <a:p>
            <a:endParaRPr lang="en-GB" dirty="0"/>
          </a:p>
        </p:txBody>
      </p:sp>
      <p:sp>
        <p:nvSpPr>
          <p:cNvPr id="4" name="Date Placeholder 3">
            <a:extLst>
              <a:ext uri="{FF2B5EF4-FFF2-40B4-BE49-F238E27FC236}">
                <a16:creationId xmlns:a16="http://schemas.microsoft.com/office/drawing/2014/main" id="{C3814E92-99CE-2CEF-F020-1EA3472CA7AE}"/>
              </a:ext>
            </a:extLst>
          </p:cNvPr>
          <p:cNvSpPr>
            <a:spLocks noGrp="1"/>
          </p:cNvSpPr>
          <p:nvPr>
            <p:ph type="dt" sz="half" idx="10"/>
          </p:nvPr>
        </p:nvSpPr>
        <p:spPr/>
        <p:txBody>
          <a:bodyPr/>
          <a:lstStyle/>
          <a:p>
            <a:fld id="{544BC47F-C71E-46A9-9567-407B3EF882EB}" type="datetime1">
              <a:t>11/28/2025</a:t>
            </a:fld>
            <a:endParaRPr lang="en-US" dirty="0"/>
          </a:p>
        </p:txBody>
      </p:sp>
      <p:sp>
        <p:nvSpPr>
          <p:cNvPr id="5" name="Footer Placeholder 4">
            <a:extLst>
              <a:ext uri="{FF2B5EF4-FFF2-40B4-BE49-F238E27FC236}">
                <a16:creationId xmlns:a16="http://schemas.microsoft.com/office/drawing/2014/main" id="{C0AE58A1-7663-59B4-8524-811CE8BD7CD3}"/>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648AAD0A-A0C7-B052-730D-F0E538D0AB12}"/>
              </a:ext>
            </a:extLst>
          </p:cNvPr>
          <p:cNvSpPr>
            <a:spLocks noGrp="1"/>
          </p:cNvSpPr>
          <p:nvPr>
            <p:ph type="sldNum" sz="quarter" idx="12"/>
          </p:nvPr>
        </p:nvSpPr>
        <p:spPr/>
        <p:txBody>
          <a:bodyPr/>
          <a:lstStyle/>
          <a:p>
            <a:fld id="{70C12960-6E85-460F-B6E3-5B82CB31AF3D}" type="slidenum">
              <a:rPr lang="en-US" dirty="0"/>
              <a:t>3</a:t>
            </a:fld>
            <a:endParaRPr lang="en-US" dirty="0"/>
          </a:p>
        </p:txBody>
      </p:sp>
    </p:spTree>
    <p:extLst>
      <p:ext uri="{BB962C8B-B14F-4D97-AF65-F5344CB8AC3E}">
        <p14:creationId xmlns:p14="http://schemas.microsoft.com/office/powerpoint/2010/main" val="3912544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3840-56EC-922D-333A-BED2FBF2E086}"/>
              </a:ext>
            </a:extLst>
          </p:cNvPr>
          <p:cNvSpPr>
            <a:spLocks noGrp="1"/>
          </p:cNvSpPr>
          <p:nvPr>
            <p:ph type="title"/>
          </p:nvPr>
        </p:nvSpPr>
        <p:spPr/>
        <p:txBody>
          <a:bodyPr/>
          <a:lstStyle/>
          <a:p>
            <a:r>
              <a:rPr lang="en-GB" dirty="0"/>
              <a:t>Facts about digital skills</a:t>
            </a:r>
          </a:p>
        </p:txBody>
      </p:sp>
      <p:sp>
        <p:nvSpPr>
          <p:cNvPr id="3" name="Content Placeholder 2">
            <a:extLst>
              <a:ext uri="{FF2B5EF4-FFF2-40B4-BE49-F238E27FC236}">
                <a16:creationId xmlns:a16="http://schemas.microsoft.com/office/drawing/2014/main" id="{57ADA942-53D6-3AC3-7EEA-9D3E721B05F1}"/>
              </a:ext>
            </a:extLst>
          </p:cNvPr>
          <p:cNvSpPr>
            <a:spLocks noGrp="1"/>
          </p:cNvSpPr>
          <p:nvPr>
            <p:ph idx="1"/>
          </p:nvPr>
        </p:nvSpPr>
        <p:spPr/>
        <p:txBody>
          <a:bodyPr vert="horz" lIns="91440" tIns="45720" rIns="91440" bIns="45720" rtlCol="0" anchor="t">
            <a:normAutofit fontScale="70000" lnSpcReduction="20000"/>
          </a:bodyPr>
          <a:lstStyle/>
          <a:p>
            <a:r>
              <a:rPr lang="en-GB" dirty="0">
                <a:ea typeface="+mn-lt"/>
                <a:cs typeface="+mn-lt"/>
              </a:rPr>
              <a:t>Digital skills are important to me because they support almost every part of my learning and development. I use digital tools daily—whether I’m completing assignments, organising my work, researching online, or communicating with tutors. As my confidence has grown, these tasks have become more efficient and less overwhelming.</a:t>
            </a:r>
            <a:endParaRPr lang="en-GB" dirty="0"/>
          </a:p>
          <a:p>
            <a:r>
              <a:rPr lang="en-GB" dirty="0">
                <a:ea typeface="+mn-lt"/>
                <a:cs typeface="+mn-lt"/>
              </a:rPr>
              <a:t>Through activities like the JISC Discovery Tool, I’ve learned more about my strengths and the specific digital areas I need to improve. This has helped me set clearer goals and understand how developing these skills will benefit me in the long term.</a:t>
            </a:r>
            <a:endParaRPr lang="en-GB" dirty="0"/>
          </a:p>
          <a:p>
            <a:r>
              <a:rPr lang="en-GB" dirty="0">
                <a:ea typeface="+mn-lt"/>
                <a:cs typeface="+mn-lt"/>
              </a:rPr>
              <a:t>Digital skills also matter to me because they are essential for future employment. Most jobs now expect strong digital competency, from using software to communicating professionally online. By improving my skills now, I’m preparing myself to adapt confidently to new technologies and future workplace expectations.</a:t>
            </a:r>
            <a:endParaRPr lang="en-GB" dirty="0"/>
          </a:p>
          <a:p>
            <a:r>
              <a:rPr lang="en-GB" dirty="0">
                <a:ea typeface="+mn-lt"/>
                <a:cs typeface="+mn-lt"/>
              </a:rPr>
              <a:t>Overall, building my digital skills gives me greater independence, better opportunities, and the confidence to keep progressing.</a:t>
            </a:r>
            <a:endParaRPr lang="en-GB" dirty="0"/>
          </a:p>
          <a:p>
            <a:pPr marL="0" indent="0">
              <a:buNone/>
            </a:pPr>
            <a:endParaRPr lang="en-GB" dirty="0"/>
          </a:p>
        </p:txBody>
      </p:sp>
      <p:sp>
        <p:nvSpPr>
          <p:cNvPr id="4" name="Date Placeholder 3">
            <a:extLst>
              <a:ext uri="{FF2B5EF4-FFF2-40B4-BE49-F238E27FC236}">
                <a16:creationId xmlns:a16="http://schemas.microsoft.com/office/drawing/2014/main" id="{40445E81-B758-4C22-F71D-5F2FFA6FB482}"/>
              </a:ext>
            </a:extLst>
          </p:cNvPr>
          <p:cNvSpPr>
            <a:spLocks noGrp="1"/>
          </p:cNvSpPr>
          <p:nvPr>
            <p:ph type="dt" sz="half" idx="10"/>
          </p:nvPr>
        </p:nvSpPr>
        <p:spPr/>
        <p:txBody>
          <a:bodyPr/>
          <a:lstStyle/>
          <a:p>
            <a:fld id="{E17921EC-6431-414F-8FA3-3AB4979A33C5}" type="datetime1">
              <a:t>11/28/2025</a:t>
            </a:fld>
            <a:endParaRPr lang="en-US" dirty="0"/>
          </a:p>
        </p:txBody>
      </p:sp>
      <p:sp>
        <p:nvSpPr>
          <p:cNvPr id="5" name="Footer Placeholder 4">
            <a:extLst>
              <a:ext uri="{FF2B5EF4-FFF2-40B4-BE49-F238E27FC236}">
                <a16:creationId xmlns:a16="http://schemas.microsoft.com/office/drawing/2014/main" id="{A01E67D5-9573-C002-18F5-9190B4B7359E}"/>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F97640AA-8F1D-6289-64B0-BABF45C00186}"/>
              </a:ext>
            </a:extLst>
          </p:cNvPr>
          <p:cNvSpPr>
            <a:spLocks noGrp="1"/>
          </p:cNvSpPr>
          <p:nvPr>
            <p:ph type="sldNum" sz="quarter" idx="12"/>
          </p:nvPr>
        </p:nvSpPr>
        <p:spPr/>
        <p:txBody>
          <a:bodyPr/>
          <a:lstStyle/>
          <a:p>
            <a:fld id="{70C12960-6E85-460F-B6E3-5B82CB31AF3D}" type="slidenum">
              <a:rPr lang="en-US" dirty="0"/>
              <a:t>4</a:t>
            </a:fld>
            <a:endParaRPr lang="en-US" dirty="0"/>
          </a:p>
        </p:txBody>
      </p:sp>
    </p:spTree>
    <p:extLst>
      <p:ext uri="{BB962C8B-B14F-4D97-AF65-F5344CB8AC3E}">
        <p14:creationId xmlns:p14="http://schemas.microsoft.com/office/powerpoint/2010/main" val="3905632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700C5-DD09-F768-7B99-AF79C9EAC840}"/>
              </a:ext>
            </a:extLst>
          </p:cNvPr>
          <p:cNvSpPr>
            <a:spLocks noGrp="1"/>
          </p:cNvSpPr>
          <p:nvPr>
            <p:ph type="title"/>
          </p:nvPr>
        </p:nvSpPr>
        <p:spPr/>
        <p:txBody>
          <a:bodyPr/>
          <a:lstStyle/>
          <a:p>
            <a:r>
              <a:rPr lang="en-GB" dirty="0"/>
              <a:t>What I found difficult </a:t>
            </a:r>
          </a:p>
        </p:txBody>
      </p:sp>
      <p:sp>
        <p:nvSpPr>
          <p:cNvPr id="3" name="Content Placeholder 2">
            <a:extLst>
              <a:ext uri="{FF2B5EF4-FFF2-40B4-BE49-F238E27FC236}">
                <a16:creationId xmlns:a16="http://schemas.microsoft.com/office/drawing/2014/main" id="{157A559E-32EB-F5C1-97D7-5B13F36C6448}"/>
              </a:ext>
            </a:extLst>
          </p:cNvPr>
          <p:cNvSpPr>
            <a:spLocks noGrp="1"/>
          </p:cNvSpPr>
          <p:nvPr>
            <p:ph idx="1"/>
          </p:nvPr>
        </p:nvSpPr>
        <p:spPr/>
        <p:txBody>
          <a:bodyPr vert="horz" lIns="91440" tIns="45720" rIns="91440" bIns="45720" rtlCol="0" anchor="t">
            <a:normAutofit/>
          </a:bodyPr>
          <a:lstStyle/>
          <a:p>
            <a:pPr>
              <a:buFont typeface="Arial"/>
            </a:pPr>
            <a:r>
              <a:rPr lang="en-GB">
                <a:ea typeface="+mn-lt"/>
                <a:cs typeface="+mn-lt"/>
              </a:rPr>
              <a:t>Excel was challenging, especially formulas and organising data.</a:t>
            </a:r>
            <a:endParaRPr lang="en-US">
              <a:ea typeface="+mn-lt"/>
              <a:cs typeface="+mn-lt"/>
            </a:endParaRPr>
          </a:p>
          <a:p>
            <a:pPr>
              <a:buFont typeface="Arial"/>
            </a:pPr>
            <a:r>
              <a:rPr lang="en-GB">
                <a:ea typeface="+mn-lt"/>
                <a:cs typeface="+mn-lt"/>
              </a:rPr>
              <a:t>JISC Discovery Tool showed I’m proficient in most digital skills, but Excel is an area to improve.</a:t>
            </a:r>
          </a:p>
          <a:p>
            <a:pPr>
              <a:buFont typeface="Arial"/>
            </a:pPr>
            <a:r>
              <a:rPr lang="en-GB">
                <a:ea typeface="+mn-lt"/>
                <a:cs typeface="+mn-lt"/>
              </a:rPr>
              <a:t>Learning Excel required practice and patience to build confidence.</a:t>
            </a:r>
          </a:p>
          <a:p>
            <a:pPr>
              <a:buFont typeface="Arial"/>
            </a:pPr>
            <a:r>
              <a:rPr lang="en-GB">
                <a:ea typeface="+mn-lt"/>
                <a:cs typeface="+mn-lt"/>
              </a:rPr>
              <a:t>Feedback from Moodle helped me understand how to use digital tools more effectively.</a:t>
            </a:r>
          </a:p>
          <a:p>
            <a:pPr>
              <a:buFont typeface="Arial"/>
            </a:pPr>
            <a:r>
              <a:rPr lang="en-GB">
                <a:ea typeface="+mn-lt"/>
                <a:cs typeface="+mn-lt"/>
              </a:rPr>
              <a:t>Reflection taught me that even difficult skills can improve with effort.</a:t>
            </a:r>
          </a:p>
          <a:p>
            <a:pPr marL="0" indent="0">
              <a:buNone/>
            </a:pPr>
            <a:endParaRPr lang="en-GB" dirty="0"/>
          </a:p>
          <a:p>
            <a:endParaRPr lang="en-GB" dirty="0"/>
          </a:p>
        </p:txBody>
      </p:sp>
      <p:sp>
        <p:nvSpPr>
          <p:cNvPr id="4" name="Date Placeholder 3">
            <a:extLst>
              <a:ext uri="{FF2B5EF4-FFF2-40B4-BE49-F238E27FC236}">
                <a16:creationId xmlns:a16="http://schemas.microsoft.com/office/drawing/2014/main" id="{5FE9DE14-AA62-7DE5-D0EC-16F10611A71C}"/>
              </a:ext>
            </a:extLst>
          </p:cNvPr>
          <p:cNvSpPr>
            <a:spLocks noGrp="1"/>
          </p:cNvSpPr>
          <p:nvPr>
            <p:ph type="dt" sz="half" idx="10"/>
          </p:nvPr>
        </p:nvSpPr>
        <p:spPr/>
        <p:txBody>
          <a:bodyPr/>
          <a:lstStyle/>
          <a:p>
            <a:fld id="{0A32AEF1-716D-4881-B761-0E092F326697}" type="datetime1">
              <a:t>11/28/2025</a:t>
            </a:fld>
            <a:endParaRPr lang="en-US" dirty="0"/>
          </a:p>
        </p:txBody>
      </p:sp>
      <p:sp>
        <p:nvSpPr>
          <p:cNvPr id="5" name="Footer Placeholder 4">
            <a:extLst>
              <a:ext uri="{FF2B5EF4-FFF2-40B4-BE49-F238E27FC236}">
                <a16:creationId xmlns:a16="http://schemas.microsoft.com/office/drawing/2014/main" id="{BC41D8D3-13C6-3E67-64FC-9752C6FC81F9}"/>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88A2BB0-3FEE-49D9-7413-15068F6DAA5C}"/>
              </a:ext>
            </a:extLst>
          </p:cNvPr>
          <p:cNvSpPr>
            <a:spLocks noGrp="1"/>
          </p:cNvSpPr>
          <p:nvPr>
            <p:ph type="sldNum" sz="quarter" idx="12"/>
          </p:nvPr>
        </p:nvSpPr>
        <p:spPr/>
        <p:txBody>
          <a:bodyPr/>
          <a:lstStyle/>
          <a:p>
            <a:fld id="{70C12960-6E85-460F-B6E3-5B82CB31AF3D}" type="slidenum">
              <a:rPr lang="en-US" dirty="0"/>
              <a:t>5</a:t>
            </a:fld>
            <a:endParaRPr lang="en-US" dirty="0"/>
          </a:p>
        </p:txBody>
      </p:sp>
    </p:spTree>
    <p:extLst>
      <p:ext uri="{BB962C8B-B14F-4D97-AF65-F5344CB8AC3E}">
        <p14:creationId xmlns:p14="http://schemas.microsoft.com/office/powerpoint/2010/main" val="1579168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625D8-C488-3FBA-7BB7-01BA25165CB8}"/>
              </a:ext>
            </a:extLst>
          </p:cNvPr>
          <p:cNvSpPr>
            <a:spLocks noGrp="1"/>
          </p:cNvSpPr>
          <p:nvPr>
            <p:ph type="title"/>
          </p:nvPr>
        </p:nvSpPr>
        <p:spPr/>
        <p:txBody>
          <a:bodyPr/>
          <a:lstStyle/>
          <a:p>
            <a:r>
              <a:rPr lang="en-GB" dirty="0"/>
              <a:t>What I've learnt so far</a:t>
            </a:r>
          </a:p>
        </p:txBody>
      </p:sp>
      <p:sp>
        <p:nvSpPr>
          <p:cNvPr id="3" name="Content Placeholder 2">
            <a:extLst>
              <a:ext uri="{FF2B5EF4-FFF2-40B4-BE49-F238E27FC236}">
                <a16:creationId xmlns:a16="http://schemas.microsoft.com/office/drawing/2014/main" id="{AF8CD39C-B4C4-6F27-C5A1-4FA2CF107BD7}"/>
              </a:ext>
            </a:extLst>
          </p:cNvPr>
          <p:cNvSpPr>
            <a:spLocks noGrp="1"/>
          </p:cNvSpPr>
          <p:nvPr>
            <p:ph idx="1"/>
          </p:nvPr>
        </p:nvSpPr>
        <p:spPr/>
        <p:txBody>
          <a:bodyPr vert="horz" lIns="91440" tIns="45720" rIns="91440" bIns="45720" rtlCol="0" anchor="t">
            <a:normAutofit fontScale="85000" lnSpcReduction="20000"/>
          </a:bodyPr>
          <a:lstStyle/>
          <a:p>
            <a:pPr marL="0" indent="0">
              <a:buNone/>
            </a:pPr>
            <a:endParaRPr lang="en-GB" b="1" dirty="0"/>
          </a:p>
          <a:p>
            <a:pPr marL="0" indent="0">
              <a:buNone/>
            </a:pPr>
            <a:r>
              <a:rPr lang="en-GB" dirty="0">
                <a:ea typeface="+mn-lt"/>
                <a:cs typeface="+mn-lt"/>
              </a:rPr>
              <a:t>So far in this course, I’ve learned a lot about my own skills, especially in relation to digital confidence and how I approach my work. One of the biggest things I’ve learned is how important it is to understand my own strengths and weaknesses. Through tasks like the JISC Discovery Tool, I’ve become more aware of where I’m already doing well and where I need to improve, particularly with communication, organisation, and using digital tools more effectively. I’ve also learned how valuable feedback is. Uploading my work to Moodle and reviewing responses has helped me see how I can make practical improvements, whether that’s trying new software, managing my time better, or working more independently. Another key thing I’ve learned is how to reflect on my progress—thinking about </a:t>
            </a:r>
            <a:r>
              <a:rPr lang="en-GB" i="1" dirty="0">
                <a:ea typeface="+mn-lt"/>
                <a:cs typeface="+mn-lt"/>
              </a:rPr>
              <a:t>how</a:t>
            </a:r>
            <a:r>
              <a:rPr lang="en-GB" dirty="0">
                <a:ea typeface="+mn-lt"/>
                <a:cs typeface="+mn-lt"/>
              </a:rPr>
              <a:t> I learn, not just </a:t>
            </a:r>
            <a:r>
              <a:rPr lang="en-GB" i="1" dirty="0">
                <a:ea typeface="+mn-lt"/>
                <a:cs typeface="+mn-lt"/>
              </a:rPr>
              <a:t>what</a:t>
            </a:r>
            <a:r>
              <a:rPr lang="en-GB" dirty="0">
                <a:ea typeface="+mn-lt"/>
                <a:cs typeface="+mn-lt"/>
              </a:rPr>
              <a:t> I learn.</a:t>
            </a:r>
            <a:endParaRPr lang="en-GB" dirty="0"/>
          </a:p>
          <a:p>
            <a:pPr marL="0" indent="0">
              <a:buNone/>
            </a:pPr>
            <a:r>
              <a:rPr lang="en-GB" dirty="0">
                <a:ea typeface="+mn-lt"/>
                <a:cs typeface="+mn-lt"/>
              </a:rPr>
              <a:t>Overall, I’ve gained more confidence, a clearer idea of my goals, and a better understanding of what I need to work on moving forward.</a:t>
            </a:r>
            <a:endParaRPr lang="en-GB" dirty="0"/>
          </a:p>
          <a:p>
            <a:endParaRPr lang="en-GB"/>
          </a:p>
          <a:p>
            <a:endParaRPr lang="en-GB"/>
          </a:p>
          <a:p>
            <a:endParaRPr lang="en-GB" dirty="0"/>
          </a:p>
          <a:p>
            <a:endParaRPr lang="en-GB" dirty="0"/>
          </a:p>
        </p:txBody>
      </p:sp>
      <p:sp>
        <p:nvSpPr>
          <p:cNvPr id="4" name="Date Placeholder 3">
            <a:extLst>
              <a:ext uri="{FF2B5EF4-FFF2-40B4-BE49-F238E27FC236}">
                <a16:creationId xmlns:a16="http://schemas.microsoft.com/office/drawing/2014/main" id="{2491E177-C9D5-1FE1-9454-70E65EA4D0EF}"/>
              </a:ext>
            </a:extLst>
          </p:cNvPr>
          <p:cNvSpPr>
            <a:spLocks noGrp="1"/>
          </p:cNvSpPr>
          <p:nvPr>
            <p:ph type="dt" sz="half" idx="10"/>
          </p:nvPr>
        </p:nvSpPr>
        <p:spPr/>
        <p:txBody>
          <a:bodyPr/>
          <a:lstStyle/>
          <a:p>
            <a:fld id="{6AF1B94B-D571-43A1-A5EA-880DBABA5CDD}" type="datetime1">
              <a:t>11/28/2025</a:t>
            </a:fld>
            <a:endParaRPr lang="en-US" dirty="0"/>
          </a:p>
        </p:txBody>
      </p:sp>
      <p:sp>
        <p:nvSpPr>
          <p:cNvPr id="5" name="Footer Placeholder 4">
            <a:extLst>
              <a:ext uri="{FF2B5EF4-FFF2-40B4-BE49-F238E27FC236}">
                <a16:creationId xmlns:a16="http://schemas.microsoft.com/office/drawing/2014/main" id="{5566B357-C2FD-FD8E-A0FD-711571DFFD6B}"/>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C6711B56-8C4D-AF85-FA89-A08C0A791A12}"/>
              </a:ext>
            </a:extLst>
          </p:cNvPr>
          <p:cNvSpPr>
            <a:spLocks noGrp="1"/>
          </p:cNvSpPr>
          <p:nvPr>
            <p:ph type="sldNum" sz="quarter" idx="12"/>
          </p:nvPr>
        </p:nvSpPr>
        <p:spPr/>
        <p:txBody>
          <a:bodyPr/>
          <a:lstStyle/>
          <a:p>
            <a:fld id="{70C12960-6E85-460F-B6E3-5B82CB31AF3D}" type="slidenum">
              <a:rPr lang="en-US" dirty="0"/>
              <a:t>6</a:t>
            </a:fld>
            <a:endParaRPr lang="en-US" dirty="0"/>
          </a:p>
        </p:txBody>
      </p:sp>
    </p:spTree>
    <p:extLst>
      <p:ext uri="{BB962C8B-B14F-4D97-AF65-F5344CB8AC3E}">
        <p14:creationId xmlns:p14="http://schemas.microsoft.com/office/powerpoint/2010/main" val="853155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5B17A-DE9E-872E-7018-3C99B7816EAE}"/>
              </a:ext>
            </a:extLst>
          </p:cNvPr>
          <p:cNvSpPr>
            <a:spLocks noGrp="1"/>
          </p:cNvSpPr>
          <p:nvPr>
            <p:ph type="title"/>
          </p:nvPr>
        </p:nvSpPr>
        <p:spPr/>
        <p:txBody>
          <a:bodyPr/>
          <a:lstStyle/>
          <a:p>
            <a:r>
              <a:rPr lang="en-GB"/>
              <a:t>References</a:t>
            </a:r>
          </a:p>
        </p:txBody>
      </p:sp>
      <p:sp>
        <p:nvSpPr>
          <p:cNvPr id="3" name="Content Placeholder 2">
            <a:extLst>
              <a:ext uri="{FF2B5EF4-FFF2-40B4-BE49-F238E27FC236}">
                <a16:creationId xmlns:a16="http://schemas.microsoft.com/office/drawing/2014/main" id="{85CC4905-64F5-0111-0FC4-924454F5C38B}"/>
              </a:ext>
            </a:extLst>
          </p:cNvPr>
          <p:cNvSpPr>
            <a:spLocks noGrp="1"/>
          </p:cNvSpPr>
          <p:nvPr>
            <p:ph idx="1"/>
          </p:nvPr>
        </p:nvSpPr>
        <p:spPr/>
        <p:txBody>
          <a:bodyPr vert="horz" lIns="91440" tIns="45720" rIns="91440" bIns="45720" rtlCol="0" anchor="t">
            <a:normAutofit fontScale="62500" lnSpcReduction="20000"/>
          </a:bodyPr>
          <a:lstStyle/>
          <a:p>
            <a:r>
              <a:rPr lang="en-GB" dirty="0">
                <a:ea typeface="+mn-lt"/>
                <a:cs typeface="+mn-lt"/>
              </a:rPr>
              <a:t>Good Things Foundation. (2024). </a:t>
            </a:r>
            <a:r>
              <a:rPr lang="en-GB" i="1" dirty="0">
                <a:ea typeface="+mn-lt"/>
                <a:cs typeface="+mn-lt"/>
              </a:rPr>
              <a:t>Basic digital skills: Expert overview</a:t>
            </a:r>
            <a:r>
              <a:rPr lang="en-GB" dirty="0">
                <a:ea typeface="+mn-lt"/>
                <a:cs typeface="+mn-lt"/>
              </a:rPr>
              <a:t>. Good Things Foundation. </a:t>
            </a:r>
            <a:r>
              <a:rPr lang="en-GB" dirty="0">
                <a:ea typeface="+mn-lt"/>
                <a:cs typeface="+mn-lt"/>
                <a:hlinkClick r:id="rId2"/>
              </a:rPr>
              <a:t>goodthingsfoundation.org</a:t>
            </a:r>
            <a:endParaRPr lang="en-GB"/>
          </a:p>
          <a:p>
            <a:r>
              <a:rPr lang="en-GB">
                <a:ea typeface="+mn-lt"/>
                <a:cs typeface="+mn-lt"/>
              </a:rPr>
              <a:t>Jawad Kadhim, M. (n.d.). Digital literacy and its importance in the modern workforce. Digital Repository. </a:t>
            </a:r>
            <a:r>
              <a:rPr lang="en-GB" dirty="0">
                <a:ea typeface="+mn-lt"/>
                <a:cs typeface="+mn-lt"/>
                <a:hlinkClick r:id="rId3"/>
              </a:rPr>
              <a:t>repository.uobaghdad.edu.iq</a:t>
            </a:r>
            <a:endParaRPr lang="en-GB"/>
          </a:p>
          <a:p>
            <a:r>
              <a:rPr lang="en-GB">
                <a:ea typeface="+mn-lt"/>
                <a:cs typeface="+mn-lt"/>
              </a:rPr>
              <a:t>OECD. (2019). </a:t>
            </a:r>
            <a:r>
              <a:rPr lang="en-GB" i="1">
                <a:ea typeface="+mn-lt"/>
                <a:cs typeface="+mn-lt"/>
              </a:rPr>
              <a:t>OECD Skills Outlook 2019: Thriving in a Digital World</a:t>
            </a:r>
            <a:r>
              <a:rPr lang="en-GB">
                <a:ea typeface="+mn-lt"/>
                <a:cs typeface="+mn-lt"/>
              </a:rPr>
              <a:t>. OECD Publishing. </a:t>
            </a:r>
            <a:r>
              <a:rPr lang="en-GB" dirty="0">
                <a:ea typeface="+mn-lt"/>
                <a:cs typeface="+mn-lt"/>
                <a:hlinkClick r:id="rId4"/>
              </a:rPr>
              <a:t>https://doi.org/10.1787/df80bc12-en</a:t>
            </a:r>
            <a:r>
              <a:rPr lang="en-GB" dirty="0">
                <a:ea typeface="+mn-lt"/>
                <a:cs typeface="+mn-lt"/>
              </a:rPr>
              <a:t> </a:t>
            </a:r>
            <a:r>
              <a:rPr lang="en-GB" dirty="0">
                <a:ea typeface="+mn-lt"/>
                <a:cs typeface="+mn-lt"/>
                <a:hlinkClick r:id="rId5"/>
              </a:rPr>
              <a:t>OECD+2OECD+2</a:t>
            </a:r>
            <a:endParaRPr lang="en-GB"/>
          </a:p>
          <a:p>
            <a:r>
              <a:rPr lang="en-GB" dirty="0">
                <a:ea typeface="+mn-lt"/>
                <a:cs typeface="+mn-lt"/>
              </a:rPr>
              <a:t>Raji, N. A. S., Busson‑Crowe, D. A., &amp; Dommett, E. J. (2023). University‑wide digital skills training: A case study evaluation. </a:t>
            </a:r>
            <a:r>
              <a:rPr lang="en-GB" i="1" dirty="0">
                <a:ea typeface="+mn-lt"/>
                <a:cs typeface="+mn-lt"/>
              </a:rPr>
              <a:t>Education Sciences, 13</a:t>
            </a:r>
            <a:r>
              <a:rPr lang="en-GB" dirty="0">
                <a:ea typeface="+mn-lt"/>
                <a:cs typeface="+mn-lt"/>
              </a:rPr>
              <a:t>(4), 333. </a:t>
            </a:r>
            <a:r>
              <a:rPr lang="en-GB" dirty="0">
                <a:ea typeface="+mn-lt"/>
                <a:cs typeface="+mn-lt"/>
                <a:hlinkClick r:id="rId6"/>
              </a:rPr>
              <a:t>https://doi.org/10.3390/educsci13040333</a:t>
            </a:r>
            <a:r>
              <a:rPr lang="en-GB" dirty="0">
                <a:ea typeface="+mn-lt"/>
                <a:cs typeface="+mn-lt"/>
              </a:rPr>
              <a:t> </a:t>
            </a:r>
            <a:r>
              <a:rPr lang="en-GB" dirty="0">
                <a:ea typeface="+mn-lt"/>
                <a:cs typeface="+mn-lt"/>
                <a:hlinkClick r:id="rId7"/>
              </a:rPr>
              <a:t>MDPI</a:t>
            </a:r>
            <a:endParaRPr lang="en-GB"/>
          </a:p>
          <a:p>
            <a:r>
              <a:rPr lang="en-GB" dirty="0">
                <a:ea typeface="+mn-lt"/>
                <a:cs typeface="+mn-lt"/>
              </a:rPr>
              <a:t>ScienceDirect. (2024). Digital skills at work – conceptual development and empirical validation of a measurement scale. </a:t>
            </a:r>
            <a:r>
              <a:rPr lang="en-GB" i="1" dirty="0">
                <a:ea typeface="+mn-lt"/>
                <a:cs typeface="+mn-lt"/>
              </a:rPr>
              <a:t>Technological Forecasting and Social Change</a:t>
            </a:r>
            <a:r>
              <a:rPr lang="en-GB" dirty="0">
                <a:ea typeface="+mn-lt"/>
                <a:cs typeface="+mn-lt"/>
              </a:rPr>
              <a:t>. </a:t>
            </a:r>
            <a:r>
              <a:rPr lang="en-GB" dirty="0">
                <a:ea typeface="+mn-lt"/>
                <a:cs typeface="+mn-lt"/>
                <a:hlinkClick r:id="rId8"/>
              </a:rPr>
              <a:t>sciencedirect.com</a:t>
            </a:r>
            <a:endParaRPr lang="en-GB"/>
          </a:p>
          <a:p>
            <a:r>
              <a:rPr lang="en-GB" dirty="0">
                <a:ea typeface="+mn-lt"/>
                <a:cs typeface="+mn-lt"/>
              </a:rPr>
              <a:t>The Chartered Institute for IT (BCS). Digital skills from the employers’ perspective. BCS. </a:t>
            </a:r>
            <a:r>
              <a:rPr lang="en-GB" dirty="0">
                <a:ea typeface="+mn-lt"/>
                <a:cs typeface="+mn-lt"/>
                <a:hlinkClick r:id="rId9"/>
              </a:rPr>
              <a:t>BCS</a:t>
            </a:r>
            <a:endParaRPr lang="en-GB"/>
          </a:p>
          <a:p>
            <a:r>
              <a:rPr lang="en-GB" dirty="0">
                <a:ea typeface="+mn-lt"/>
                <a:cs typeface="+mn-lt"/>
              </a:rPr>
              <a:t>One Education. (n.d.). Digital skills: The ultimate guide to grow your career. One Education. </a:t>
            </a:r>
            <a:r>
              <a:rPr lang="en-GB" dirty="0">
                <a:ea typeface="+mn-lt"/>
                <a:cs typeface="+mn-lt"/>
                <a:hlinkClick r:id="rId10"/>
              </a:rPr>
              <a:t>One Education</a:t>
            </a:r>
            <a:endParaRPr lang="en-GB"/>
          </a:p>
          <a:p>
            <a:r>
              <a:rPr lang="en-GB" dirty="0">
                <a:ea typeface="+mn-lt"/>
                <a:cs typeface="+mn-lt"/>
              </a:rPr>
              <a:t>Microsoft UK Stories. (2020, November 23). UK’s digital skills gap poses risk to economic recovery, research reveals. Microsoft. </a:t>
            </a:r>
            <a:r>
              <a:rPr lang="en-GB" dirty="0">
                <a:ea typeface="+mn-lt"/>
                <a:cs typeface="+mn-lt"/>
                <a:hlinkClick r:id="rId11"/>
              </a:rPr>
              <a:t>Microsoft UK Stories</a:t>
            </a:r>
            <a:endParaRPr lang="en-GB"/>
          </a:p>
          <a:p>
            <a:endParaRPr lang="en-GB" dirty="0"/>
          </a:p>
        </p:txBody>
      </p:sp>
      <p:sp>
        <p:nvSpPr>
          <p:cNvPr id="4" name="Date Placeholder 3">
            <a:extLst>
              <a:ext uri="{FF2B5EF4-FFF2-40B4-BE49-F238E27FC236}">
                <a16:creationId xmlns:a16="http://schemas.microsoft.com/office/drawing/2014/main" id="{D927FA67-2F7E-C32D-64AB-00A5B12EA9FC}"/>
              </a:ext>
            </a:extLst>
          </p:cNvPr>
          <p:cNvSpPr>
            <a:spLocks noGrp="1"/>
          </p:cNvSpPr>
          <p:nvPr>
            <p:ph type="dt" sz="half" idx="10"/>
          </p:nvPr>
        </p:nvSpPr>
        <p:spPr/>
        <p:txBody>
          <a:bodyPr/>
          <a:lstStyle/>
          <a:p>
            <a:fld id="{D6C775FF-CC21-4A52-9C59-69E147AC1C22}" type="datetime1">
              <a:t>11/28/2025</a:t>
            </a:fld>
            <a:endParaRPr lang="en-US" dirty="0"/>
          </a:p>
        </p:txBody>
      </p:sp>
      <p:sp>
        <p:nvSpPr>
          <p:cNvPr id="5" name="Footer Placeholder 4">
            <a:extLst>
              <a:ext uri="{FF2B5EF4-FFF2-40B4-BE49-F238E27FC236}">
                <a16:creationId xmlns:a16="http://schemas.microsoft.com/office/drawing/2014/main" id="{F9262EA3-C741-2CFB-6A04-74D94F7F5FC8}"/>
              </a:ext>
            </a:extLst>
          </p:cNvPr>
          <p:cNvSpPr>
            <a:spLocks noGrp="1"/>
          </p:cNvSpPr>
          <p:nvPr>
            <p:ph type="ftr" sz="quarter" idx="11"/>
          </p:nvPr>
        </p:nvSpPr>
        <p:spPr/>
        <p:txBody>
          <a:bodyPr/>
          <a:lstStyle/>
          <a:p>
            <a:r>
              <a:rPr lang="en-US" dirty="0"/>
              <a:t>
              </a:t>
            </a:r>
          </a:p>
        </p:txBody>
      </p:sp>
      <p:sp>
        <p:nvSpPr>
          <p:cNvPr id="6" name="Slide Number Placeholder 5">
            <a:extLst>
              <a:ext uri="{FF2B5EF4-FFF2-40B4-BE49-F238E27FC236}">
                <a16:creationId xmlns:a16="http://schemas.microsoft.com/office/drawing/2014/main" id="{BE54826E-25B4-8C25-87B3-61B3C506E0CD}"/>
              </a:ext>
            </a:extLst>
          </p:cNvPr>
          <p:cNvSpPr>
            <a:spLocks noGrp="1"/>
          </p:cNvSpPr>
          <p:nvPr>
            <p:ph type="sldNum" sz="quarter" idx="12"/>
          </p:nvPr>
        </p:nvSpPr>
        <p:spPr/>
        <p:txBody>
          <a:bodyPr/>
          <a:lstStyle/>
          <a:p>
            <a:fld id="{70C12960-6E85-460F-B6E3-5B82CB31AF3D}" type="slidenum">
              <a:rPr lang="en-US" dirty="0"/>
              <a:t>7</a:t>
            </a:fld>
            <a:endParaRPr lang="en-US" dirty="0"/>
          </a:p>
        </p:txBody>
      </p:sp>
    </p:spTree>
    <p:extLst>
      <p:ext uri="{BB962C8B-B14F-4D97-AF65-F5344CB8AC3E}">
        <p14:creationId xmlns:p14="http://schemas.microsoft.com/office/powerpoint/2010/main" val="800760969"/>
      </p:ext>
    </p:extLst>
  </p:cSld>
  <p:clrMapOvr>
    <a:masterClrMapping/>
  </p:clrMapOvr>
</p:sld>
</file>

<file path=ppt/theme/theme1.xml><?xml version="1.0" encoding="utf-8"?>
<a:theme xmlns:a="http://schemas.openxmlformats.org/drawingml/2006/main" name="DashVTI">
  <a:themeElements>
    <a:clrScheme name="DashVTI">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DashVTI">
      <a:majorFont>
        <a:latin typeface="Grandview Display"/>
        <a:ea typeface=""/>
        <a:cs typeface=""/>
      </a:majorFont>
      <a:minorFont>
        <a:latin typeface="Grandview Display"/>
        <a:ea typeface=""/>
        <a:cs typeface=""/>
      </a:minorFont>
    </a:fontScheme>
    <a:fmtScheme name="Dash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E0E31462-65AE-4087-9B94-B3347EE711B2}" vid="{CA8B31CB-369F-4872-A917-A9EAAF918275}"/>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DashVTI</vt:lpstr>
      <vt:lpstr>Samantha Kilvington</vt:lpstr>
      <vt:lpstr>Introduction </vt:lpstr>
      <vt:lpstr>Why are digital skills important?</vt:lpstr>
      <vt:lpstr>Facts about digital skills</vt:lpstr>
      <vt:lpstr>What I found difficult </vt:lpstr>
      <vt:lpstr>What I've learnt so far</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101</cp:revision>
  <dcterms:created xsi:type="dcterms:W3CDTF">2025-11-28T15:07:12Z</dcterms:created>
  <dcterms:modified xsi:type="dcterms:W3CDTF">2025-11-28T16:46:46Z</dcterms:modified>
</cp:coreProperties>
</file>