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15119350" cy="106918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DB7FC4-E835-9C00-0915-45C7818CCAD8}" v="136" dt="2026-05-07T17:41:20.772"/>
    <p1510:client id="{8BDB17C0-654C-419F-B52F-2CAE6F2B6E35}" v="3" dt="2026-05-07T19:04:38.071"/>
    <p1510:client id="{D0EF316F-7B5F-C743-B772-60EA95068EF7}" v="27" dt="2026-05-07T13:34:56.533"/>
    <p1510:client id="{E6BD86CB-26E1-182C-0D4E-1F2937B0B7C8}" v="27" dt="2026-05-08T11:38:56.6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991"/>
    <p:restoredTop sz="92980"/>
  </p:normalViewPr>
  <p:slideViewPr>
    <p:cSldViewPr snapToGrid="0">
      <p:cViewPr varScale="1">
        <p:scale>
          <a:sx n="66" d="100"/>
          <a:sy n="66" d="100"/>
        </p:scale>
        <p:origin x="218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Relationship Id="rId9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244DF9-71DB-B944-871A-604733012C6A}" type="datetimeFigureOut">
              <a:rPr lang="en-US" smtClean="0"/>
              <a:t>5/8/26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6188" y="1143000"/>
            <a:ext cx="43656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543248-A992-8F47-9035-5B1EC0AAC8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062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38921" rtl="0" eaLnBrk="1" latinLnBrk="0" hangingPunct="1">
      <a:defRPr sz="1626" kern="1200">
        <a:solidFill>
          <a:schemeClr val="tx1"/>
        </a:solidFill>
        <a:latin typeface="+mn-lt"/>
        <a:ea typeface="+mn-ea"/>
        <a:cs typeface="+mn-cs"/>
      </a:defRPr>
    </a:lvl1pPr>
    <a:lvl2pPr marL="619460" algn="l" defTabSz="1238921" rtl="0" eaLnBrk="1" latinLnBrk="0" hangingPunct="1">
      <a:defRPr sz="1626" kern="1200">
        <a:solidFill>
          <a:schemeClr val="tx1"/>
        </a:solidFill>
        <a:latin typeface="+mn-lt"/>
        <a:ea typeface="+mn-ea"/>
        <a:cs typeface="+mn-cs"/>
      </a:defRPr>
    </a:lvl2pPr>
    <a:lvl3pPr marL="1238921" algn="l" defTabSz="1238921" rtl="0" eaLnBrk="1" latinLnBrk="0" hangingPunct="1">
      <a:defRPr sz="1626" kern="1200">
        <a:solidFill>
          <a:schemeClr val="tx1"/>
        </a:solidFill>
        <a:latin typeface="+mn-lt"/>
        <a:ea typeface="+mn-ea"/>
        <a:cs typeface="+mn-cs"/>
      </a:defRPr>
    </a:lvl3pPr>
    <a:lvl4pPr marL="1858381" algn="l" defTabSz="1238921" rtl="0" eaLnBrk="1" latinLnBrk="0" hangingPunct="1">
      <a:defRPr sz="1626" kern="1200">
        <a:solidFill>
          <a:schemeClr val="tx1"/>
        </a:solidFill>
        <a:latin typeface="+mn-lt"/>
        <a:ea typeface="+mn-ea"/>
        <a:cs typeface="+mn-cs"/>
      </a:defRPr>
    </a:lvl4pPr>
    <a:lvl5pPr marL="2477841" algn="l" defTabSz="1238921" rtl="0" eaLnBrk="1" latinLnBrk="0" hangingPunct="1">
      <a:defRPr sz="1626" kern="1200">
        <a:solidFill>
          <a:schemeClr val="tx1"/>
        </a:solidFill>
        <a:latin typeface="+mn-lt"/>
        <a:ea typeface="+mn-ea"/>
        <a:cs typeface="+mn-cs"/>
      </a:defRPr>
    </a:lvl5pPr>
    <a:lvl6pPr marL="3097301" algn="l" defTabSz="1238921" rtl="0" eaLnBrk="1" latinLnBrk="0" hangingPunct="1">
      <a:defRPr sz="1626" kern="1200">
        <a:solidFill>
          <a:schemeClr val="tx1"/>
        </a:solidFill>
        <a:latin typeface="+mn-lt"/>
        <a:ea typeface="+mn-ea"/>
        <a:cs typeface="+mn-cs"/>
      </a:defRPr>
    </a:lvl6pPr>
    <a:lvl7pPr marL="3716762" algn="l" defTabSz="1238921" rtl="0" eaLnBrk="1" latinLnBrk="0" hangingPunct="1">
      <a:defRPr sz="1626" kern="1200">
        <a:solidFill>
          <a:schemeClr val="tx1"/>
        </a:solidFill>
        <a:latin typeface="+mn-lt"/>
        <a:ea typeface="+mn-ea"/>
        <a:cs typeface="+mn-cs"/>
      </a:defRPr>
    </a:lvl7pPr>
    <a:lvl8pPr marL="4336222" algn="l" defTabSz="1238921" rtl="0" eaLnBrk="1" latinLnBrk="0" hangingPunct="1">
      <a:defRPr sz="1626" kern="1200">
        <a:solidFill>
          <a:schemeClr val="tx1"/>
        </a:solidFill>
        <a:latin typeface="+mn-lt"/>
        <a:ea typeface="+mn-ea"/>
        <a:cs typeface="+mn-cs"/>
      </a:defRPr>
    </a:lvl8pPr>
    <a:lvl9pPr marL="4955682" algn="l" defTabSz="1238921" rtl="0" eaLnBrk="1" latinLnBrk="0" hangingPunct="1">
      <a:defRPr sz="1626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47775" y="1143000"/>
            <a:ext cx="436245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543248-A992-8F47-9035-5B1EC0AAC87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005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3951" y="1749795"/>
            <a:ext cx="12851448" cy="3722335"/>
          </a:xfrm>
        </p:spPr>
        <p:txBody>
          <a:bodyPr anchor="b"/>
          <a:lstStyle>
            <a:lvl1pPr algn="ctr">
              <a:defRPr sz="935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89921" y="5615678"/>
            <a:ext cx="11339513" cy="2581379"/>
          </a:xfrm>
        </p:spPr>
        <p:txBody>
          <a:bodyPr/>
          <a:lstStyle>
            <a:lvl1pPr marL="0" indent="0" algn="ctr">
              <a:buNone/>
              <a:defRPr sz="3742"/>
            </a:lvl1pPr>
            <a:lvl2pPr marL="712809" indent="0" algn="ctr">
              <a:buNone/>
              <a:defRPr sz="3119"/>
            </a:lvl2pPr>
            <a:lvl3pPr marL="1425619" indent="0" algn="ctr">
              <a:buNone/>
              <a:defRPr sz="2807"/>
            </a:lvl3pPr>
            <a:lvl4pPr marL="2138428" indent="0" algn="ctr">
              <a:buNone/>
              <a:defRPr sz="2494"/>
            </a:lvl4pPr>
            <a:lvl5pPr marL="2851237" indent="0" algn="ctr">
              <a:buNone/>
              <a:defRPr sz="2494"/>
            </a:lvl5pPr>
            <a:lvl6pPr marL="3564047" indent="0" algn="ctr">
              <a:buNone/>
              <a:defRPr sz="2494"/>
            </a:lvl6pPr>
            <a:lvl7pPr marL="4276856" indent="0" algn="ctr">
              <a:buNone/>
              <a:defRPr sz="2494"/>
            </a:lvl7pPr>
            <a:lvl8pPr marL="4989665" indent="0" algn="ctr">
              <a:buNone/>
              <a:defRPr sz="2494"/>
            </a:lvl8pPr>
            <a:lvl9pPr marL="5702475" indent="0" algn="ctr">
              <a:buNone/>
              <a:defRPr sz="2494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2CC0-3ECF-7F4A-90C2-4123504E1B75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75C62-67D6-524C-9675-40E799AEE7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256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2CC0-3ECF-7F4A-90C2-4123504E1B75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75C62-67D6-524C-9675-40E799AEE7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733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1584" y="2665533"/>
            <a:ext cx="13040439" cy="4447496"/>
          </a:xfrm>
        </p:spPr>
        <p:txBody>
          <a:bodyPr anchor="b"/>
          <a:lstStyle>
            <a:lvl1pPr>
              <a:defRPr sz="935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1584" y="7155103"/>
            <a:ext cx="13040439" cy="2338833"/>
          </a:xfrm>
        </p:spPr>
        <p:txBody>
          <a:bodyPr/>
          <a:lstStyle>
            <a:lvl1pPr marL="0" indent="0">
              <a:buNone/>
              <a:defRPr sz="3742">
                <a:solidFill>
                  <a:schemeClr val="tx1">
                    <a:tint val="82000"/>
                  </a:schemeClr>
                </a:solidFill>
              </a:defRPr>
            </a:lvl1pPr>
            <a:lvl2pPr marL="712809" indent="0">
              <a:buNone/>
              <a:defRPr sz="3119">
                <a:solidFill>
                  <a:schemeClr val="tx1">
                    <a:tint val="82000"/>
                  </a:schemeClr>
                </a:solidFill>
              </a:defRPr>
            </a:lvl2pPr>
            <a:lvl3pPr marL="1425619" indent="0">
              <a:buNone/>
              <a:defRPr sz="2807">
                <a:solidFill>
                  <a:schemeClr val="tx1">
                    <a:tint val="82000"/>
                  </a:schemeClr>
                </a:solidFill>
              </a:defRPr>
            </a:lvl3pPr>
            <a:lvl4pPr marL="2138428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4pPr>
            <a:lvl5pPr marL="2851237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5pPr>
            <a:lvl6pPr marL="3564047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6pPr>
            <a:lvl7pPr marL="4276856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7pPr>
            <a:lvl8pPr marL="4989665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8pPr>
            <a:lvl9pPr marL="5702475" indent="0">
              <a:buNone/>
              <a:defRPr sz="2494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2CC0-3ECF-7F4A-90C2-4123504E1B75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75C62-67D6-524C-9675-40E799AEE7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285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39455" y="2846201"/>
            <a:ext cx="6425724" cy="67838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54171" y="2846201"/>
            <a:ext cx="6425724" cy="67838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2CC0-3ECF-7F4A-90C2-4123504E1B75}" type="datetimeFigureOut">
              <a:rPr lang="en-US" smtClean="0"/>
              <a:t>5/8/26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75C62-67D6-524C-9675-40E799AEE7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46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7" y="569242"/>
            <a:ext cx="13040439" cy="20665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1426" y="2620980"/>
            <a:ext cx="6396193" cy="1284502"/>
          </a:xfrm>
        </p:spPr>
        <p:txBody>
          <a:bodyPr anchor="b"/>
          <a:lstStyle>
            <a:lvl1pPr marL="0" indent="0">
              <a:buNone/>
              <a:defRPr sz="3742" b="1"/>
            </a:lvl1pPr>
            <a:lvl2pPr marL="712809" indent="0">
              <a:buNone/>
              <a:defRPr sz="3119" b="1"/>
            </a:lvl2pPr>
            <a:lvl3pPr marL="1425619" indent="0">
              <a:buNone/>
              <a:defRPr sz="2807" b="1"/>
            </a:lvl3pPr>
            <a:lvl4pPr marL="2138428" indent="0">
              <a:buNone/>
              <a:defRPr sz="2494" b="1"/>
            </a:lvl4pPr>
            <a:lvl5pPr marL="2851237" indent="0">
              <a:buNone/>
              <a:defRPr sz="2494" b="1"/>
            </a:lvl5pPr>
            <a:lvl6pPr marL="3564047" indent="0">
              <a:buNone/>
              <a:defRPr sz="2494" b="1"/>
            </a:lvl6pPr>
            <a:lvl7pPr marL="4276856" indent="0">
              <a:buNone/>
              <a:defRPr sz="2494" b="1"/>
            </a:lvl7pPr>
            <a:lvl8pPr marL="4989665" indent="0">
              <a:buNone/>
              <a:defRPr sz="2494" b="1"/>
            </a:lvl8pPr>
            <a:lvl9pPr marL="5702475" indent="0">
              <a:buNone/>
              <a:defRPr sz="24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426" y="3905483"/>
            <a:ext cx="6396193" cy="57443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654174" y="2620980"/>
            <a:ext cx="6427693" cy="1284502"/>
          </a:xfrm>
        </p:spPr>
        <p:txBody>
          <a:bodyPr anchor="b"/>
          <a:lstStyle>
            <a:lvl1pPr marL="0" indent="0">
              <a:buNone/>
              <a:defRPr sz="3742" b="1"/>
            </a:lvl1pPr>
            <a:lvl2pPr marL="712809" indent="0">
              <a:buNone/>
              <a:defRPr sz="3119" b="1"/>
            </a:lvl2pPr>
            <a:lvl3pPr marL="1425619" indent="0">
              <a:buNone/>
              <a:defRPr sz="2807" b="1"/>
            </a:lvl3pPr>
            <a:lvl4pPr marL="2138428" indent="0">
              <a:buNone/>
              <a:defRPr sz="2494" b="1"/>
            </a:lvl4pPr>
            <a:lvl5pPr marL="2851237" indent="0">
              <a:buNone/>
              <a:defRPr sz="2494" b="1"/>
            </a:lvl5pPr>
            <a:lvl6pPr marL="3564047" indent="0">
              <a:buNone/>
              <a:defRPr sz="2494" b="1"/>
            </a:lvl6pPr>
            <a:lvl7pPr marL="4276856" indent="0">
              <a:buNone/>
              <a:defRPr sz="2494" b="1"/>
            </a:lvl7pPr>
            <a:lvl8pPr marL="4989665" indent="0">
              <a:buNone/>
              <a:defRPr sz="2494" b="1"/>
            </a:lvl8pPr>
            <a:lvl9pPr marL="5702475" indent="0">
              <a:buNone/>
              <a:defRPr sz="24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54174" y="3905483"/>
            <a:ext cx="6427693" cy="57443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2CC0-3ECF-7F4A-90C2-4123504E1B75}" type="datetimeFigureOut">
              <a:rPr lang="en-US" smtClean="0"/>
              <a:t>5/8/26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75C62-67D6-524C-9675-40E799AEE7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5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2CC0-3ECF-7F4A-90C2-4123504E1B75}" type="datetimeFigureOut">
              <a:rPr lang="en-US" smtClean="0"/>
              <a:t>5/8/26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75C62-67D6-524C-9675-40E799AEE7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16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2CC0-3ECF-7F4A-90C2-4123504E1B75}" type="datetimeFigureOut">
              <a:rPr lang="en-US" smtClean="0"/>
              <a:t>5/8/26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75C62-67D6-524C-9675-40E799AEE7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670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712788"/>
            <a:ext cx="4876384" cy="2494756"/>
          </a:xfrm>
        </p:spPr>
        <p:txBody>
          <a:bodyPr anchor="b"/>
          <a:lstStyle>
            <a:lvl1pPr>
              <a:defRPr sz="498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7695" y="1539426"/>
            <a:ext cx="7654171" cy="7598117"/>
          </a:xfrm>
        </p:spPr>
        <p:txBody>
          <a:bodyPr/>
          <a:lstStyle>
            <a:lvl1pPr>
              <a:defRPr sz="4989"/>
            </a:lvl1pPr>
            <a:lvl2pPr>
              <a:defRPr sz="4365"/>
            </a:lvl2pPr>
            <a:lvl3pPr>
              <a:defRPr sz="3742"/>
            </a:lvl3pPr>
            <a:lvl4pPr>
              <a:defRPr sz="3119"/>
            </a:lvl4pPr>
            <a:lvl5pPr>
              <a:defRPr sz="3119"/>
            </a:lvl5pPr>
            <a:lvl6pPr>
              <a:defRPr sz="3119"/>
            </a:lvl6pPr>
            <a:lvl7pPr>
              <a:defRPr sz="3119"/>
            </a:lvl7pPr>
            <a:lvl8pPr>
              <a:defRPr sz="3119"/>
            </a:lvl8pPr>
            <a:lvl9pPr>
              <a:defRPr sz="3119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41425" y="3207544"/>
            <a:ext cx="4876384" cy="5942372"/>
          </a:xfrm>
        </p:spPr>
        <p:txBody>
          <a:bodyPr/>
          <a:lstStyle>
            <a:lvl1pPr marL="0" indent="0">
              <a:buNone/>
              <a:defRPr sz="2494"/>
            </a:lvl1pPr>
            <a:lvl2pPr marL="712809" indent="0">
              <a:buNone/>
              <a:defRPr sz="2183"/>
            </a:lvl2pPr>
            <a:lvl3pPr marL="1425619" indent="0">
              <a:buNone/>
              <a:defRPr sz="1871"/>
            </a:lvl3pPr>
            <a:lvl4pPr marL="2138428" indent="0">
              <a:buNone/>
              <a:defRPr sz="1559"/>
            </a:lvl4pPr>
            <a:lvl5pPr marL="2851237" indent="0">
              <a:buNone/>
              <a:defRPr sz="1559"/>
            </a:lvl5pPr>
            <a:lvl6pPr marL="3564047" indent="0">
              <a:buNone/>
              <a:defRPr sz="1559"/>
            </a:lvl6pPr>
            <a:lvl7pPr marL="4276856" indent="0">
              <a:buNone/>
              <a:defRPr sz="1559"/>
            </a:lvl7pPr>
            <a:lvl8pPr marL="4989665" indent="0">
              <a:buNone/>
              <a:defRPr sz="1559"/>
            </a:lvl8pPr>
            <a:lvl9pPr marL="5702475" indent="0">
              <a:buNone/>
              <a:defRPr sz="155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2CC0-3ECF-7F4A-90C2-4123504E1B75}" type="datetimeFigureOut">
              <a:rPr lang="en-US" smtClean="0"/>
              <a:t>5/8/26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75C62-67D6-524C-9675-40E799AEE7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707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712788"/>
            <a:ext cx="4876384" cy="2494756"/>
          </a:xfrm>
        </p:spPr>
        <p:txBody>
          <a:bodyPr anchor="b"/>
          <a:lstStyle>
            <a:lvl1pPr>
              <a:defRPr sz="498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27695" y="1539426"/>
            <a:ext cx="7654171" cy="7598117"/>
          </a:xfrm>
        </p:spPr>
        <p:txBody>
          <a:bodyPr anchor="t"/>
          <a:lstStyle>
            <a:lvl1pPr marL="0" indent="0">
              <a:buNone/>
              <a:defRPr sz="4989"/>
            </a:lvl1pPr>
            <a:lvl2pPr marL="712809" indent="0">
              <a:buNone/>
              <a:defRPr sz="4365"/>
            </a:lvl2pPr>
            <a:lvl3pPr marL="1425619" indent="0">
              <a:buNone/>
              <a:defRPr sz="3742"/>
            </a:lvl3pPr>
            <a:lvl4pPr marL="2138428" indent="0">
              <a:buNone/>
              <a:defRPr sz="3119"/>
            </a:lvl4pPr>
            <a:lvl5pPr marL="2851237" indent="0">
              <a:buNone/>
              <a:defRPr sz="3119"/>
            </a:lvl5pPr>
            <a:lvl6pPr marL="3564047" indent="0">
              <a:buNone/>
              <a:defRPr sz="3119"/>
            </a:lvl6pPr>
            <a:lvl7pPr marL="4276856" indent="0">
              <a:buNone/>
              <a:defRPr sz="3119"/>
            </a:lvl7pPr>
            <a:lvl8pPr marL="4989665" indent="0">
              <a:buNone/>
              <a:defRPr sz="3119"/>
            </a:lvl8pPr>
            <a:lvl9pPr marL="5702475" indent="0">
              <a:buNone/>
              <a:defRPr sz="3119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41425" y="3207544"/>
            <a:ext cx="4876384" cy="5942372"/>
          </a:xfrm>
        </p:spPr>
        <p:txBody>
          <a:bodyPr/>
          <a:lstStyle>
            <a:lvl1pPr marL="0" indent="0">
              <a:buNone/>
              <a:defRPr sz="2494"/>
            </a:lvl1pPr>
            <a:lvl2pPr marL="712809" indent="0">
              <a:buNone/>
              <a:defRPr sz="2183"/>
            </a:lvl2pPr>
            <a:lvl3pPr marL="1425619" indent="0">
              <a:buNone/>
              <a:defRPr sz="1871"/>
            </a:lvl3pPr>
            <a:lvl4pPr marL="2138428" indent="0">
              <a:buNone/>
              <a:defRPr sz="1559"/>
            </a:lvl4pPr>
            <a:lvl5pPr marL="2851237" indent="0">
              <a:buNone/>
              <a:defRPr sz="1559"/>
            </a:lvl5pPr>
            <a:lvl6pPr marL="3564047" indent="0">
              <a:buNone/>
              <a:defRPr sz="1559"/>
            </a:lvl6pPr>
            <a:lvl7pPr marL="4276856" indent="0">
              <a:buNone/>
              <a:defRPr sz="1559"/>
            </a:lvl7pPr>
            <a:lvl8pPr marL="4989665" indent="0">
              <a:buNone/>
              <a:defRPr sz="1559"/>
            </a:lvl8pPr>
            <a:lvl9pPr marL="5702475" indent="0">
              <a:buNone/>
              <a:defRPr sz="155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2CC0-3ECF-7F4A-90C2-4123504E1B75}" type="datetimeFigureOut">
              <a:rPr lang="en-US" smtClean="0"/>
              <a:t>5/8/26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75C62-67D6-524C-9675-40E799AEE7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462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2CC0-3ECF-7F4A-90C2-4123504E1B75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75C62-67D6-524C-9675-40E799AEE7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918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819786" y="569241"/>
            <a:ext cx="3260110" cy="906081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39456" y="569241"/>
            <a:ext cx="9591338" cy="9060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2CC0-3ECF-7F4A-90C2-4123504E1B75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75C62-67D6-524C-9675-40E799AEE7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794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39458" y="569242"/>
            <a:ext cx="13040439" cy="20665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9458" y="2846201"/>
            <a:ext cx="13040439" cy="67838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9455" y="9909729"/>
            <a:ext cx="3401854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7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1E2CC0-3ECF-7F4A-90C2-4123504E1B75}" type="datetimeFigureOut">
              <a:rPr lang="en-US" smtClean="0"/>
              <a:t>5/8/26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08287" y="9909729"/>
            <a:ext cx="5102781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7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041" y="9909729"/>
            <a:ext cx="3401854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7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D75C62-67D6-524C-9675-40E799AEE7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498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425619" rtl="0" eaLnBrk="1" latinLnBrk="0" hangingPunct="1">
        <a:lnSpc>
          <a:spcPct val="90000"/>
        </a:lnSpc>
        <a:spcBef>
          <a:spcPct val="0"/>
        </a:spcBef>
        <a:buNone/>
        <a:defRPr sz="68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6404" indent="-356404" algn="l" defTabSz="1425619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4365" kern="1200">
          <a:solidFill>
            <a:schemeClr val="tx1"/>
          </a:solidFill>
          <a:latin typeface="+mn-lt"/>
          <a:ea typeface="+mn-ea"/>
          <a:cs typeface="+mn-cs"/>
        </a:defRPr>
      </a:lvl1pPr>
      <a:lvl2pPr marL="1069214" indent="-356404" algn="l" defTabSz="1425619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3742" kern="1200">
          <a:solidFill>
            <a:schemeClr val="tx1"/>
          </a:solidFill>
          <a:latin typeface="+mn-lt"/>
          <a:ea typeface="+mn-ea"/>
          <a:cs typeface="+mn-cs"/>
        </a:defRPr>
      </a:lvl2pPr>
      <a:lvl3pPr marL="1782023" indent="-356404" algn="l" defTabSz="1425619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3119" kern="1200">
          <a:solidFill>
            <a:schemeClr val="tx1"/>
          </a:solidFill>
          <a:latin typeface="+mn-lt"/>
          <a:ea typeface="+mn-ea"/>
          <a:cs typeface="+mn-cs"/>
        </a:defRPr>
      </a:lvl3pPr>
      <a:lvl4pPr marL="2494833" indent="-356404" algn="l" defTabSz="1425619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4pPr>
      <a:lvl5pPr marL="3207643" indent="-356404" algn="l" defTabSz="1425619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5pPr>
      <a:lvl6pPr marL="3920451" indent="-356404" algn="l" defTabSz="1425619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6pPr>
      <a:lvl7pPr marL="4633260" indent="-356404" algn="l" defTabSz="1425619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7pPr>
      <a:lvl8pPr marL="5346070" indent="-356404" algn="l" defTabSz="1425619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8pPr>
      <a:lvl9pPr marL="6058880" indent="-356404" algn="l" defTabSz="1425619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25619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1pPr>
      <a:lvl2pPr marL="712809" algn="l" defTabSz="1425619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2pPr>
      <a:lvl3pPr marL="1425619" algn="l" defTabSz="1425619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3pPr>
      <a:lvl4pPr marL="2138428" algn="l" defTabSz="1425619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4pPr>
      <a:lvl5pPr marL="2851237" algn="l" defTabSz="1425619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5pPr>
      <a:lvl6pPr marL="3564047" algn="l" defTabSz="1425619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6pPr>
      <a:lvl7pPr marL="4276856" algn="l" defTabSz="1425619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7pPr>
      <a:lvl8pPr marL="4989665" algn="l" defTabSz="1425619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8pPr>
      <a:lvl9pPr marL="5702475" algn="l" defTabSz="1425619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hrcak.srce.hr/clanak/45443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71E36931-688C-261F-AAA3-2C6A823467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923" t="15011" r="14511" b="5573"/>
          <a:stretch>
            <a:fillRect/>
          </a:stretch>
        </p:blipFill>
        <p:spPr>
          <a:xfrm>
            <a:off x="168777" y="314324"/>
            <a:ext cx="14953317" cy="1037080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CB58D262-286A-A8C1-1ED7-1C4D574C94A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0943" r="5061"/>
          <a:stretch>
            <a:fillRect/>
          </a:stretch>
        </p:blipFill>
        <p:spPr>
          <a:xfrm>
            <a:off x="168777" y="4066084"/>
            <a:ext cx="4322323" cy="1503073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AB8983CC-ABBD-A13A-DEAE-98469A51C0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62479" y="2047959"/>
            <a:ext cx="2529421" cy="1411038"/>
          </a:xfrm>
          <a:prstGeom prst="rect">
            <a:avLst/>
          </a:prstGeom>
        </p:spPr>
      </p:pic>
      <p:pic>
        <p:nvPicPr>
          <p:cNvPr id="90" name="Picture 89">
            <a:extLst>
              <a:ext uri="{FF2B5EF4-FFF2-40B4-BE49-F238E27FC236}">
                <a16:creationId xmlns:a16="http://schemas.microsoft.com/office/drawing/2014/main" id="{0C2D8DAD-FD57-CE3E-CD0B-AEB26BD60A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5349" y="5433044"/>
            <a:ext cx="6686551" cy="3138447"/>
          </a:xfrm>
          <a:prstGeom prst="rect">
            <a:avLst/>
          </a:prstGeom>
        </p:spPr>
      </p:pic>
      <p:pic>
        <p:nvPicPr>
          <p:cNvPr id="94" name="Picture 93">
            <a:extLst>
              <a:ext uri="{FF2B5EF4-FFF2-40B4-BE49-F238E27FC236}">
                <a16:creationId xmlns:a16="http://schemas.microsoft.com/office/drawing/2014/main" id="{9CD7B580-1A9C-1D18-25C2-96B6778F05D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606148" y="7897428"/>
            <a:ext cx="3226229" cy="1772501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B236FD5E-667C-8D66-E7FD-23398A2B925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600173" y="1707428"/>
            <a:ext cx="3265029" cy="6092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826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4">
            <a:extLst>
              <a:ext uri="{FF2B5EF4-FFF2-40B4-BE49-F238E27FC236}">
                <a16:creationId xmlns:a16="http://schemas.microsoft.com/office/drawing/2014/main" id="{7FCCB118-62BB-ADA1-7142-CA59DEEA0F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0100"/>
            <a:ext cx="18473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5ECF6B-8A2C-2725-BCDF-85B23138DB2B}"/>
              </a:ext>
            </a:extLst>
          </p:cNvPr>
          <p:cNvSpPr txBox="1"/>
          <p:nvPr/>
        </p:nvSpPr>
        <p:spPr>
          <a:xfrm>
            <a:off x="11015003" y="-2250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DE0217BF-D855-FFFA-478B-4FE794B379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82988" y="1082261"/>
            <a:ext cx="13078045" cy="7085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Reference </a:t>
            </a:r>
            <a:r>
              <a:rPr lang="en-US" altLang="en-US" sz="1200" b="1">
                <a:solidFill>
                  <a:srgbClr val="000000"/>
                </a:solidFill>
                <a:latin typeface="Times New Roman"/>
                <a:cs typeface="Times New Roman"/>
              </a:rPr>
              <a:t>l</a:t>
            </a:r>
            <a:endParaRPr lang="en-US"/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Alahmadi, A.K.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Albassam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R.S. (2023). Assessment of General and Sports Nutrition Knowledge, Dietary Habits, and Nutrient Intake of Physical Activity Practitioners and Athletes in Riyadh, Saudi Arabia.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Nutrients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[online] 15(20), p.4353.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://doi.org/10.3390/nu15204353.</a:t>
            </a:r>
            <a:endParaRPr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/>
              <a:cs typeface="Times New Roman"/>
            </a:endParaRPr>
          </a:p>
          <a:p>
            <a:pPr defTabSz="914400">
              <a:lnSpc>
                <a:spcPct val="150000"/>
              </a:lnSpc>
            </a:pPr>
            <a:endParaRPr lang="en-US" altLang="en-US" sz="12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defTabSz="914400">
              <a:lnSpc>
                <a:spcPct val="150000"/>
              </a:lnSpc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Berends, K., Wierenga, M. and Frens, M. (2025). An Evaluation </a:t>
            </a:r>
            <a:r>
              <a:rPr lang="en-US" altLang="en-US" sz="1200" dirty="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Sports Nutrition Knowledge and Influencing Factors in NCAA Division III Athletes.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Journal of Exercise and Nutrition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8(1).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://doi.org/10.53520/jen2025.103191.</a:t>
            </a:r>
            <a:endParaRPr lang="en-US">
              <a:cs typeface="Arial"/>
            </a:endParaRPr>
          </a:p>
          <a:p>
            <a:pPr defTabSz="914400">
              <a:lnSpc>
                <a:spcPct val="150000"/>
              </a:lnSpc>
            </a:pPr>
            <a:endParaRPr lang="en-US" altLang="en-US" sz="12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Bird, S.P. and Rushton, B.D. (2020). Nutritional knowledge of youth academy athletes.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BMC Nutrition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6(1).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://doi.org/10.1186/s40795-020-00360-9.</a:t>
            </a:r>
            <a:endParaRPr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/>
              <a:cs typeface="Times New Roman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Jagim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A.R., Merfeld, B.R., Ambrosius, A., Carpenter, M., Fields, J.B. and Jones, M.T. (2024). Nutrition Knowledge and Perceived Dietary Requirements of Adolescent Student-Athletes: A Pilot Study.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Nutrients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[online] 17(1), pp.133–133.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://doi.org/10.3390/nu17010133.</a:t>
            </a:r>
            <a:endParaRPr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/>
              <a:cs typeface="Times New Roman"/>
            </a:endParaRPr>
          </a:p>
          <a:p>
            <a:pPr defTabSz="914400">
              <a:lnSpc>
                <a:spcPct val="150000"/>
              </a:lnSpc>
            </a:pPr>
            <a:endParaRPr lang="en-US" altLang="en-US" sz="12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Pozaić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A., Lončarić, D., Samarin, R. and Ines, P.K. (2023). DIFFERENCE IN NUTRITION KNOWLEDGE BETWEEN PROFESSIONAL AND RECREATIONAL ATHLETES. 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Hrana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u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zdravlju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i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bolesti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: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znanstveno-stručni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časopis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za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nutricionizam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i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dijetetiku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[online] 12(2), pp.66–73.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  <a:hlinkClick r:id="rId2"/>
              </a:rPr>
              <a:t>https://hrcak.srce.hr/clanak/454433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.</a:t>
            </a:r>
            <a:endParaRPr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/>
              <a:cs typeface="Times New Roman"/>
            </a:endParaRPr>
          </a:p>
          <a:p>
            <a:pPr defTabSz="914400">
              <a:lnSpc>
                <a:spcPct val="150000"/>
              </a:lnSpc>
            </a:pPr>
            <a:endParaRPr lang="en-US" altLang="en-US" sz="12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Trakman, G.L., Forsyth, A., Hoye, R. and Belski, R. (2017). The nutrition for sport knowledge questionnaire (NSKQ): development and validation using classical test theory and Rasch analysis.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Journal of the International Society of Sports Nutrition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14(1).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://doi.org/10.1186/s12970-017-0182-y.</a:t>
            </a:r>
            <a:endParaRPr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/>
              <a:cs typeface="Times New Roman"/>
            </a:endParaRPr>
          </a:p>
          <a:p>
            <a:pPr defTabSz="914400">
              <a:lnSpc>
                <a:spcPct val="150000"/>
              </a:lnSpc>
            </a:pPr>
            <a:endParaRPr lang="en-US" altLang="en-US" sz="12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Trakman, G.L., Forsyth, A., Hoye, R. and Belski, R. (2018). Development and validation of a brief general and sports nutrition knowledge questionnaire and assessment of athletes’ nutrition knowledge.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Journal of the International Society of Sports Nutrition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15(1).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://doi.org/10.1186/s12970-018-0223-1.</a:t>
            </a:r>
            <a:endParaRPr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/>
              <a:cs typeface="Times New Roman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4634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15991</TotalTime>
  <Words>431</Words>
  <Application>Microsoft Macintosh PowerPoint</Application>
  <PresentationFormat>Custom</PresentationFormat>
  <Paragraphs>21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Laura Rees (2105815)</dc:creator>
  <cp:lastModifiedBy>Laura Rees (2105815)</cp:lastModifiedBy>
  <cp:revision>107</cp:revision>
  <dcterms:created xsi:type="dcterms:W3CDTF">2026-04-19T20:58:11Z</dcterms:created>
  <dcterms:modified xsi:type="dcterms:W3CDTF">2026-05-08T11:49:01Z</dcterms:modified>
</cp:coreProperties>
</file>