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3724" r:id="rId2"/>
    <p:sldMasterId id="2147483748" r:id="rId3"/>
    <p:sldMasterId id="2147483736" r:id="rId4"/>
  </p:sldMasterIdLst>
  <p:notesMasterIdLst>
    <p:notesMasterId r:id="rId12"/>
  </p:notesMasterIdLst>
  <p:handoutMasterIdLst>
    <p:handoutMasterId r:id="rId13"/>
  </p:handoutMasterIdLst>
  <p:sldIdLst>
    <p:sldId id="303" r:id="rId5"/>
    <p:sldId id="273" r:id="rId6"/>
    <p:sldId id="317" r:id="rId7"/>
    <p:sldId id="318" r:id="rId8"/>
    <p:sldId id="319" r:id="rId9"/>
    <p:sldId id="320" r:id="rId10"/>
    <p:sldId id="321" r:id="rId11"/>
  </p:sldIdLst>
  <p:sldSz cx="9144000" cy="6858000" type="screen4x3"/>
  <p:notesSz cx="7077075" cy="907097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37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726"/>
      </p:cViewPr>
      <p:guideLst>
        <p:guide orient="horz" pos="2857"/>
        <p:guide pos="222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DEEF03-EFDC-4603-B1CE-828C923BD7E7}" type="doc">
      <dgm:prSet loTypeId="urn:microsoft.com/office/officeart/2005/8/layout/pyramid1" loCatId="pyramid" qsTypeId="urn:microsoft.com/office/officeart/2005/8/quickstyle/simple3" qsCatId="simple" csTypeId="urn:microsoft.com/office/officeart/2005/8/colors/accent2_4" csCatId="accent2" phldr="1"/>
      <dgm:spPr/>
    </dgm:pt>
    <dgm:pt modelId="{167F1B80-6DDD-4311-8640-590AA67B3E69}">
      <dgm:prSet phldrT="[Text]"/>
      <dgm:spPr/>
      <dgm:t>
        <a:bodyPr/>
        <a:lstStyle/>
        <a:p>
          <a:r>
            <a:rPr lang="en-GB" dirty="0" err="1" smtClean="0"/>
            <a:t>Syntheseiddio</a:t>
          </a:r>
          <a:r>
            <a:rPr lang="en-GB" dirty="0" smtClean="0"/>
            <a:t> /</a:t>
          </a:r>
          <a:r>
            <a:rPr lang="en-GB" i="1" dirty="0" smtClean="0"/>
            <a:t>Synthesis</a:t>
          </a:r>
          <a:endParaRPr lang="en-GB" i="1" dirty="0"/>
        </a:p>
      </dgm:t>
    </dgm:pt>
    <dgm:pt modelId="{AA09C3A7-8729-42CA-928D-7AA733407DCE}" type="parTrans" cxnId="{705DA988-BA91-4DAB-BBBF-442939241A75}">
      <dgm:prSet/>
      <dgm:spPr/>
      <dgm:t>
        <a:bodyPr/>
        <a:lstStyle/>
        <a:p>
          <a:endParaRPr lang="en-GB"/>
        </a:p>
      </dgm:t>
    </dgm:pt>
    <dgm:pt modelId="{09A04C9A-EC44-4354-8D12-CA794AC7AB7F}" type="sibTrans" cxnId="{705DA988-BA91-4DAB-BBBF-442939241A75}">
      <dgm:prSet/>
      <dgm:spPr/>
      <dgm:t>
        <a:bodyPr/>
        <a:lstStyle/>
        <a:p>
          <a:endParaRPr lang="en-GB"/>
        </a:p>
      </dgm:t>
    </dgm:pt>
    <dgm:pt modelId="{AD79948F-9C8C-43D8-A616-8468ED9576BB}">
      <dgm:prSet/>
      <dgm:spPr/>
      <dgm:t>
        <a:bodyPr/>
        <a:lstStyle/>
        <a:p>
          <a:r>
            <a:rPr lang="en-GB" b="0" i="0" baseline="0" dirty="0" err="1" smtClean="0">
              <a:effectLst/>
            </a:rPr>
            <a:t>Gwerthuso</a:t>
          </a:r>
          <a:r>
            <a:rPr lang="en-GB" b="0" i="0" baseline="0" dirty="0" smtClean="0"/>
            <a:t>/ </a:t>
          </a:r>
          <a:r>
            <a:rPr lang="en-GB" b="0" i="1" baseline="0" dirty="0" smtClean="0"/>
            <a:t>Evaluation</a:t>
          </a:r>
          <a:endParaRPr lang="en-GB" b="0" i="1" baseline="0" dirty="0"/>
        </a:p>
      </dgm:t>
    </dgm:pt>
    <dgm:pt modelId="{CB8B4D26-938D-4AC6-A770-EAF536842BF0}" type="parTrans" cxnId="{D5DC8FB1-37FA-4FFA-8ED9-02FB4A238BD1}">
      <dgm:prSet/>
      <dgm:spPr/>
      <dgm:t>
        <a:bodyPr/>
        <a:lstStyle/>
        <a:p>
          <a:endParaRPr lang="en-GB"/>
        </a:p>
      </dgm:t>
    </dgm:pt>
    <dgm:pt modelId="{A3BA194A-7101-4A41-8F93-8F413D28115F}" type="sibTrans" cxnId="{D5DC8FB1-37FA-4FFA-8ED9-02FB4A238BD1}">
      <dgm:prSet/>
      <dgm:spPr/>
      <dgm:t>
        <a:bodyPr/>
        <a:lstStyle/>
        <a:p>
          <a:endParaRPr lang="en-GB"/>
        </a:p>
      </dgm:t>
    </dgm:pt>
    <dgm:pt modelId="{FC635A4B-96A3-4B13-9F4E-55D2C73EA2D5}">
      <dgm:prSet/>
      <dgm:spPr/>
      <dgm:t>
        <a:bodyPr/>
        <a:lstStyle/>
        <a:p>
          <a:r>
            <a:rPr lang="en-GB" dirty="0" err="1" smtClean="0"/>
            <a:t>Dadansoddi</a:t>
          </a:r>
          <a:r>
            <a:rPr lang="en-GB" dirty="0" smtClean="0"/>
            <a:t> / </a:t>
          </a:r>
          <a:r>
            <a:rPr lang="en-GB" i="1" dirty="0" smtClean="0"/>
            <a:t>Analysis</a:t>
          </a:r>
          <a:endParaRPr lang="en-GB" i="1" dirty="0"/>
        </a:p>
      </dgm:t>
    </dgm:pt>
    <dgm:pt modelId="{FD511DAD-C48D-40B9-84CE-321D8EA0237D}" type="parTrans" cxnId="{90C79140-8815-458C-B824-A3CFF47A056F}">
      <dgm:prSet/>
      <dgm:spPr/>
      <dgm:t>
        <a:bodyPr/>
        <a:lstStyle/>
        <a:p>
          <a:endParaRPr lang="en-GB"/>
        </a:p>
      </dgm:t>
    </dgm:pt>
    <dgm:pt modelId="{C60D9481-CC1D-47D3-9D6B-5FE8E41477DE}" type="sibTrans" cxnId="{90C79140-8815-458C-B824-A3CFF47A056F}">
      <dgm:prSet/>
      <dgm:spPr/>
      <dgm:t>
        <a:bodyPr/>
        <a:lstStyle/>
        <a:p>
          <a:endParaRPr lang="en-GB"/>
        </a:p>
      </dgm:t>
    </dgm:pt>
    <dgm:pt modelId="{8E8D99AE-C2A3-4E69-9677-2887AAF59406}">
      <dgm:prSet/>
      <dgm:spPr/>
      <dgm:t>
        <a:bodyPr/>
        <a:lstStyle/>
        <a:p>
          <a:r>
            <a:rPr lang="en-GB" dirty="0" err="1" smtClean="0"/>
            <a:t>Cymhwyso</a:t>
          </a:r>
          <a:r>
            <a:rPr lang="en-GB" dirty="0" smtClean="0"/>
            <a:t> / </a:t>
          </a:r>
          <a:r>
            <a:rPr lang="en-GB" i="1" dirty="0" smtClean="0"/>
            <a:t>Application</a:t>
          </a:r>
          <a:endParaRPr lang="en-GB" i="1" dirty="0"/>
        </a:p>
      </dgm:t>
    </dgm:pt>
    <dgm:pt modelId="{C77F38C5-9025-430F-B3D6-784924F29872}" type="parTrans" cxnId="{EABE93FD-641E-41C0-AF94-D72240622580}">
      <dgm:prSet/>
      <dgm:spPr/>
      <dgm:t>
        <a:bodyPr/>
        <a:lstStyle/>
        <a:p>
          <a:endParaRPr lang="en-GB"/>
        </a:p>
      </dgm:t>
    </dgm:pt>
    <dgm:pt modelId="{FC4E324B-DF67-4599-A225-7C64812F2DDE}" type="sibTrans" cxnId="{EABE93FD-641E-41C0-AF94-D72240622580}">
      <dgm:prSet/>
      <dgm:spPr/>
      <dgm:t>
        <a:bodyPr/>
        <a:lstStyle/>
        <a:p>
          <a:endParaRPr lang="en-GB"/>
        </a:p>
      </dgm:t>
    </dgm:pt>
    <dgm:pt modelId="{CBA0DB53-8F09-447E-87D8-C9288C912C03}">
      <dgm:prSet/>
      <dgm:spPr/>
      <dgm:t>
        <a:bodyPr/>
        <a:lstStyle/>
        <a:p>
          <a:r>
            <a:rPr lang="en-GB" dirty="0" err="1" smtClean="0"/>
            <a:t>Gwybodaeth</a:t>
          </a:r>
          <a:r>
            <a:rPr lang="en-GB" dirty="0" smtClean="0"/>
            <a:t> / </a:t>
          </a:r>
          <a:r>
            <a:rPr lang="en-GB" i="1" dirty="0" smtClean="0"/>
            <a:t>Knowledge</a:t>
          </a:r>
          <a:endParaRPr lang="en-GB" i="1" dirty="0"/>
        </a:p>
      </dgm:t>
    </dgm:pt>
    <dgm:pt modelId="{7732745F-CE9C-4239-A2AF-4F7C52F14BFB}" type="parTrans" cxnId="{82C4A6E1-0589-4C29-BE1F-06A8A3F0608C}">
      <dgm:prSet/>
      <dgm:spPr/>
      <dgm:t>
        <a:bodyPr/>
        <a:lstStyle/>
        <a:p>
          <a:endParaRPr lang="en-GB"/>
        </a:p>
      </dgm:t>
    </dgm:pt>
    <dgm:pt modelId="{829479CB-4B8C-438C-9473-E52A1C773A73}" type="sibTrans" cxnId="{82C4A6E1-0589-4C29-BE1F-06A8A3F0608C}">
      <dgm:prSet/>
      <dgm:spPr/>
      <dgm:t>
        <a:bodyPr/>
        <a:lstStyle/>
        <a:p>
          <a:endParaRPr lang="en-GB"/>
        </a:p>
      </dgm:t>
    </dgm:pt>
    <dgm:pt modelId="{55BAF582-AA74-4CCC-832D-6B2FCF17E446}">
      <dgm:prSet/>
      <dgm:spPr/>
      <dgm:t>
        <a:bodyPr/>
        <a:lstStyle/>
        <a:p>
          <a:r>
            <a:rPr lang="en-GB" dirty="0" err="1" smtClean="0"/>
            <a:t>Dealltwriaeth</a:t>
          </a:r>
          <a:r>
            <a:rPr lang="en-GB" dirty="0" smtClean="0"/>
            <a:t> / </a:t>
          </a:r>
          <a:r>
            <a:rPr lang="en-GB" i="1" dirty="0" smtClean="0"/>
            <a:t>Comprehension</a:t>
          </a:r>
          <a:endParaRPr lang="en-GB" i="1" dirty="0"/>
        </a:p>
      </dgm:t>
    </dgm:pt>
    <dgm:pt modelId="{01741DDA-6FE1-4131-B5C1-B0D38C213682}" type="parTrans" cxnId="{FB55375B-CE28-4F2E-9778-50690977639B}">
      <dgm:prSet/>
      <dgm:spPr/>
      <dgm:t>
        <a:bodyPr/>
        <a:lstStyle/>
        <a:p>
          <a:endParaRPr lang="en-GB"/>
        </a:p>
      </dgm:t>
    </dgm:pt>
    <dgm:pt modelId="{847B9790-9696-45B8-B816-5B1BD7808B8D}" type="sibTrans" cxnId="{FB55375B-CE28-4F2E-9778-50690977639B}">
      <dgm:prSet/>
      <dgm:spPr/>
      <dgm:t>
        <a:bodyPr/>
        <a:lstStyle/>
        <a:p>
          <a:endParaRPr lang="en-GB"/>
        </a:p>
      </dgm:t>
    </dgm:pt>
    <dgm:pt modelId="{B68A759A-5BA5-4C45-9631-6942500136AD}" type="pres">
      <dgm:prSet presAssocID="{04DEEF03-EFDC-4603-B1CE-828C923BD7E7}" presName="Name0" presStyleCnt="0">
        <dgm:presLayoutVars>
          <dgm:dir/>
          <dgm:animLvl val="lvl"/>
          <dgm:resizeHandles val="exact"/>
        </dgm:presLayoutVars>
      </dgm:prSet>
      <dgm:spPr/>
    </dgm:pt>
    <dgm:pt modelId="{C02FCD43-3539-46E4-9FB0-725006F8EBFA}" type="pres">
      <dgm:prSet presAssocID="{AD79948F-9C8C-43D8-A616-8468ED9576BB}" presName="Name8" presStyleCnt="0"/>
      <dgm:spPr/>
    </dgm:pt>
    <dgm:pt modelId="{215A3EB3-28CF-4F4D-86A8-5239FCD34FCC}" type="pres">
      <dgm:prSet presAssocID="{AD79948F-9C8C-43D8-A616-8468ED9576BB}" presName="level" presStyleLbl="node1" presStyleIdx="0" presStyleCnt="6" custLinFactNeighborX="-4023" custLinFactNeighborY="129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94A40D-B265-4C72-AF96-347B96CE05D2}" type="pres">
      <dgm:prSet presAssocID="{AD79948F-9C8C-43D8-A616-8468ED9576B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F2FE5B-3234-427E-9BDB-7F1B3DE98079}" type="pres">
      <dgm:prSet presAssocID="{167F1B80-6DDD-4311-8640-590AA67B3E69}" presName="Name8" presStyleCnt="0"/>
      <dgm:spPr/>
    </dgm:pt>
    <dgm:pt modelId="{5DD92F99-7FCD-4239-9B0E-BD64E7AB2C33}" type="pres">
      <dgm:prSet presAssocID="{167F1B80-6DDD-4311-8640-590AA67B3E69}" presName="level" presStyleLbl="node1" presStyleIdx="1" presStyleCnt="6" custLinFactNeighborX="-579" custLinFactNeighborY="-241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884A5E-C1FB-4452-B833-871C84A348EC}" type="pres">
      <dgm:prSet presAssocID="{167F1B80-6DDD-4311-8640-590AA67B3E6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C80AF84-35DD-4D69-B11D-EFEE2ED84F31}" type="pres">
      <dgm:prSet presAssocID="{FC635A4B-96A3-4B13-9F4E-55D2C73EA2D5}" presName="Name8" presStyleCnt="0"/>
      <dgm:spPr/>
    </dgm:pt>
    <dgm:pt modelId="{8FF063F2-214A-423E-A9BA-3038AA4C3D89}" type="pres">
      <dgm:prSet presAssocID="{FC635A4B-96A3-4B13-9F4E-55D2C73EA2D5}" presName="level" presStyleLbl="node1" presStyleIdx="2" presStyleCnt="6" custLinFactNeighborX="0" custLinFactNeighborY="-551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BFBB7B-B102-403C-AE37-0077838DCAAD}" type="pres">
      <dgm:prSet presAssocID="{FC635A4B-96A3-4B13-9F4E-55D2C73EA2D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416A33-9B63-4536-99CD-A2B37ED31D69}" type="pres">
      <dgm:prSet presAssocID="{8E8D99AE-C2A3-4E69-9677-2887AAF59406}" presName="Name8" presStyleCnt="0"/>
      <dgm:spPr/>
    </dgm:pt>
    <dgm:pt modelId="{84891478-CEAC-4347-BF8A-DFC916DB3676}" type="pres">
      <dgm:prSet presAssocID="{8E8D99AE-C2A3-4E69-9677-2887AAF59406}" presName="level" presStyleLbl="node1" presStyleIdx="3" presStyleCnt="6" custLinFactNeighborX="-579" custLinFactNeighborY="-862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9F744-E51A-4558-999B-5D422BDCFC80}" type="pres">
      <dgm:prSet presAssocID="{8E8D99AE-C2A3-4E69-9677-2887AAF5940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44D82F-7310-445E-BC25-9C43FDFB65CA}" type="pres">
      <dgm:prSet presAssocID="{55BAF582-AA74-4CCC-832D-6B2FCF17E446}" presName="Name8" presStyleCnt="0"/>
      <dgm:spPr/>
    </dgm:pt>
    <dgm:pt modelId="{B411A9AD-7AF5-4CAE-95FD-036DA241F82F}" type="pres">
      <dgm:prSet presAssocID="{55BAF582-AA74-4CCC-832D-6B2FCF17E446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89AFC6-50D8-4908-97A9-C033690AB73D}" type="pres">
      <dgm:prSet presAssocID="{55BAF582-AA74-4CCC-832D-6B2FCF17E44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C65CF3-160A-45BD-BEEA-5556EED5CED3}" type="pres">
      <dgm:prSet presAssocID="{CBA0DB53-8F09-447E-87D8-C9288C912C03}" presName="Name8" presStyleCnt="0"/>
      <dgm:spPr/>
    </dgm:pt>
    <dgm:pt modelId="{4B1A9338-760F-4412-A040-B9DB3179E645}" type="pres">
      <dgm:prSet presAssocID="{CBA0DB53-8F09-447E-87D8-C9288C912C03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D4D26F-FD87-4DB6-89CA-4D569330B4B6}" type="pres">
      <dgm:prSet presAssocID="{CBA0DB53-8F09-447E-87D8-C9288C912C0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6A9B599-5F47-4066-9094-D01A4A26F3ED}" type="presOf" srcId="{CBA0DB53-8F09-447E-87D8-C9288C912C03}" destId="{4B1A9338-760F-4412-A040-B9DB3179E645}" srcOrd="0" destOrd="0" presId="urn:microsoft.com/office/officeart/2005/8/layout/pyramid1"/>
    <dgm:cxn modelId="{764E2C4F-1725-4365-A61B-AA85730659BC}" type="presOf" srcId="{CBA0DB53-8F09-447E-87D8-C9288C912C03}" destId="{F5D4D26F-FD87-4DB6-89CA-4D569330B4B6}" srcOrd="1" destOrd="0" presId="urn:microsoft.com/office/officeart/2005/8/layout/pyramid1"/>
    <dgm:cxn modelId="{47C9FA8B-3EB2-42F2-B6A2-788519608A6E}" type="presOf" srcId="{167F1B80-6DDD-4311-8640-590AA67B3E69}" destId="{5DD92F99-7FCD-4239-9B0E-BD64E7AB2C33}" srcOrd="0" destOrd="0" presId="urn:microsoft.com/office/officeart/2005/8/layout/pyramid1"/>
    <dgm:cxn modelId="{705DA988-BA91-4DAB-BBBF-442939241A75}" srcId="{04DEEF03-EFDC-4603-B1CE-828C923BD7E7}" destId="{167F1B80-6DDD-4311-8640-590AA67B3E69}" srcOrd="1" destOrd="0" parTransId="{AA09C3A7-8729-42CA-928D-7AA733407DCE}" sibTransId="{09A04C9A-EC44-4354-8D12-CA794AC7AB7F}"/>
    <dgm:cxn modelId="{EABE93FD-641E-41C0-AF94-D72240622580}" srcId="{04DEEF03-EFDC-4603-B1CE-828C923BD7E7}" destId="{8E8D99AE-C2A3-4E69-9677-2887AAF59406}" srcOrd="3" destOrd="0" parTransId="{C77F38C5-9025-430F-B3D6-784924F29872}" sibTransId="{FC4E324B-DF67-4599-A225-7C64812F2DDE}"/>
    <dgm:cxn modelId="{1FE48681-8B64-49B6-BAD6-DEDE58235370}" type="presOf" srcId="{04DEEF03-EFDC-4603-B1CE-828C923BD7E7}" destId="{B68A759A-5BA5-4C45-9631-6942500136AD}" srcOrd="0" destOrd="0" presId="urn:microsoft.com/office/officeart/2005/8/layout/pyramid1"/>
    <dgm:cxn modelId="{3CF0B973-7AA7-44A8-94AB-BD929AC1D2A7}" type="presOf" srcId="{FC635A4B-96A3-4B13-9F4E-55D2C73EA2D5}" destId="{8FF063F2-214A-423E-A9BA-3038AA4C3D89}" srcOrd="0" destOrd="0" presId="urn:microsoft.com/office/officeart/2005/8/layout/pyramid1"/>
    <dgm:cxn modelId="{2324D234-20DB-439B-9C84-FF3BC2445652}" type="presOf" srcId="{55BAF582-AA74-4CCC-832D-6B2FCF17E446}" destId="{2889AFC6-50D8-4908-97A9-C033690AB73D}" srcOrd="1" destOrd="0" presId="urn:microsoft.com/office/officeart/2005/8/layout/pyramid1"/>
    <dgm:cxn modelId="{D5DC8FB1-37FA-4FFA-8ED9-02FB4A238BD1}" srcId="{04DEEF03-EFDC-4603-B1CE-828C923BD7E7}" destId="{AD79948F-9C8C-43D8-A616-8468ED9576BB}" srcOrd="0" destOrd="0" parTransId="{CB8B4D26-938D-4AC6-A770-EAF536842BF0}" sibTransId="{A3BA194A-7101-4A41-8F93-8F413D28115F}"/>
    <dgm:cxn modelId="{BEF4E79F-837F-4EFF-94E3-91BD8A4B6DB0}" type="presOf" srcId="{55BAF582-AA74-4CCC-832D-6B2FCF17E446}" destId="{B411A9AD-7AF5-4CAE-95FD-036DA241F82F}" srcOrd="0" destOrd="0" presId="urn:microsoft.com/office/officeart/2005/8/layout/pyramid1"/>
    <dgm:cxn modelId="{EC0AAE12-4C44-4AAC-8E94-A23D1DA0460F}" type="presOf" srcId="{AD79948F-9C8C-43D8-A616-8468ED9576BB}" destId="{215A3EB3-28CF-4F4D-86A8-5239FCD34FCC}" srcOrd="0" destOrd="0" presId="urn:microsoft.com/office/officeart/2005/8/layout/pyramid1"/>
    <dgm:cxn modelId="{43D11769-A62B-4E13-A8B3-5823BD1EE201}" type="presOf" srcId="{8E8D99AE-C2A3-4E69-9677-2887AAF59406}" destId="{FB59F744-E51A-4558-999B-5D422BDCFC80}" srcOrd="1" destOrd="0" presId="urn:microsoft.com/office/officeart/2005/8/layout/pyramid1"/>
    <dgm:cxn modelId="{90C79140-8815-458C-B824-A3CFF47A056F}" srcId="{04DEEF03-EFDC-4603-B1CE-828C923BD7E7}" destId="{FC635A4B-96A3-4B13-9F4E-55D2C73EA2D5}" srcOrd="2" destOrd="0" parTransId="{FD511DAD-C48D-40B9-84CE-321D8EA0237D}" sibTransId="{C60D9481-CC1D-47D3-9D6B-5FE8E41477DE}"/>
    <dgm:cxn modelId="{82C4A6E1-0589-4C29-BE1F-06A8A3F0608C}" srcId="{04DEEF03-EFDC-4603-B1CE-828C923BD7E7}" destId="{CBA0DB53-8F09-447E-87D8-C9288C912C03}" srcOrd="5" destOrd="0" parTransId="{7732745F-CE9C-4239-A2AF-4F7C52F14BFB}" sibTransId="{829479CB-4B8C-438C-9473-E52A1C773A73}"/>
    <dgm:cxn modelId="{1B34BA14-FCD7-4AE4-816B-92334B46B756}" type="presOf" srcId="{AD79948F-9C8C-43D8-A616-8468ED9576BB}" destId="{C994A40D-B265-4C72-AF96-347B96CE05D2}" srcOrd="1" destOrd="0" presId="urn:microsoft.com/office/officeart/2005/8/layout/pyramid1"/>
    <dgm:cxn modelId="{8C40770B-C568-47FB-8B40-6B478CD947C7}" type="presOf" srcId="{FC635A4B-96A3-4B13-9F4E-55D2C73EA2D5}" destId="{16BFBB7B-B102-403C-AE37-0077838DCAAD}" srcOrd="1" destOrd="0" presId="urn:microsoft.com/office/officeart/2005/8/layout/pyramid1"/>
    <dgm:cxn modelId="{65C47D82-C14A-41C8-AE1B-48FFCA20BC45}" type="presOf" srcId="{8E8D99AE-C2A3-4E69-9677-2887AAF59406}" destId="{84891478-CEAC-4347-BF8A-DFC916DB3676}" srcOrd="0" destOrd="0" presId="urn:microsoft.com/office/officeart/2005/8/layout/pyramid1"/>
    <dgm:cxn modelId="{FB55375B-CE28-4F2E-9778-50690977639B}" srcId="{04DEEF03-EFDC-4603-B1CE-828C923BD7E7}" destId="{55BAF582-AA74-4CCC-832D-6B2FCF17E446}" srcOrd="4" destOrd="0" parTransId="{01741DDA-6FE1-4131-B5C1-B0D38C213682}" sibTransId="{847B9790-9696-45B8-B816-5B1BD7808B8D}"/>
    <dgm:cxn modelId="{D4EA5E50-127C-4195-B72F-DF3ECD9AC29E}" type="presOf" srcId="{167F1B80-6DDD-4311-8640-590AA67B3E69}" destId="{1A884A5E-C1FB-4452-B833-871C84A348EC}" srcOrd="1" destOrd="0" presId="urn:microsoft.com/office/officeart/2005/8/layout/pyramid1"/>
    <dgm:cxn modelId="{6B94C983-F991-4C46-B67A-8D0010FC2F97}" type="presParOf" srcId="{B68A759A-5BA5-4C45-9631-6942500136AD}" destId="{C02FCD43-3539-46E4-9FB0-725006F8EBFA}" srcOrd="0" destOrd="0" presId="urn:microsoft.com/office/officeart/2005/8/layout/pyramid1"/>
    <dgm:cxn modelId="{89AFE5E5-DA05-4F68-9FFB-9EDC0FC04CDD}" type="presParOf" srcId="{C02FCD43-3539-46E4-9FB0-725006F8EBFA}" destId="{215A3EB3-28CF-4F4D-86A8-5239FCD34FCC}" srcOrd="0" destOrd="0" presId="urn:microsoft.com/office/officeart/2005/8/layout/pyramid1"/>
    <dgm:cxn modelId="{4466EA61-AAD8-4F4E-9ACF-CB86A7AC50EF}" type="presParOf" srcId="{C02FCD43-3539-46E4-9FB0-725006F8EBFA}" destId="{C994A40D-B265-4C72-AF96-347B96CE05D2}" srcOrd="1" destOrd="0" presId="urn:microsoft.com/office/officeart/2005/8/layout/pyramid1"/>
    <dgm:cxn modelId="{D667803E-C2A1-4BDF-BFA5-A9F38AA20413}" type="presParOf" srcId="{B68A759A-5BA5-4C45-9631-6942500136AD}" destId="{FCF2FE5B-3234-427E-9BDB-7F1B3DE98079}" srcOrd="1" destOrd="0" presId="urn:microsoft.com/office/officeart/2005/8/layout/pyramid1"/>
    <dgm:cxn modelId="{02C78986-FB67-4BA7-8C76-98E7CEC891B8}" type="presParOf" srcId="{FCF2FE5B-3234-427E-9BDB-7F1B3DE98079}" destId="{5DD92F99-7FCD-4239-9B0E-BD64E7AB2C33}" srcOrd="0" destOrd="0" presId="urn:microsoft.com/office/officeart/2005/8/layout/pyramid1"/>
    <dgm:cxn modelId="{F93AB3EC-56FD-4332-9311-E04A58C2DC07}" type="presParOf" srcId="{FCF2FE5B-3234-427E-9BDB-7F1B3DE98079}" destId="{1A884A5E-C1FB-4452-B833-871C84A348EC}" srcOrd="1" destOrd="0" presId="urn:microsoft.com/office/officeart/2005/8/layout/pyramid1"/>
    <dgm:cxn modelId="{879DB644-51A1-4558-A5B9-1F4328211D39}" type="presParOf" srcId="{B68A759A-5BA5-4C45-9631-6942500136AD}" destId="{EC80AF84-35DD-4D69-B11D-EFEE2ED84F31}" srcOrd="2" destOrd="0" presId="urn:microsoft.com/office/officeart/2005/8/layout/pyramid1"/>
    <dgm:cxn modelId="{15A8ECC7-865D-4E45-AF85-788C5AEBA5F8}" type="presParOf" srcId="{EC80AF84-35DD-4D69-B11D-EFEE2ED84F31}" destId="{8FF063F2-214A-423E-A9BA-3038AA4C3D89}" srcOrd="0" destOrd="0" presId="urn:microsoft.com/office/officeart/2005/8/layout/pyramid1"/>
    <dgm:cxn modelId="{E0FC9B43-D004-4165-B4F2-E116D42E829F}" type="presParOf" srcId="{EC80AF84-35DD-4D69-B11D-EFEE2ED84F31}" destId="{16BFBB7B-B102-403C-AE37-0077838DCAAD}" srcOrd="1" destOrd="0" presId="urn:microsoft.com/office/officeart/2005/8/layout/pyramid1"/>
    <dgm:cxn modelId="{D22E8EBB-AA56-4220-BF85-FB8B87D63AAC}" type="presParOf" srcId="{B68A759A-5BA5-4C45-9631-6942500136AD}" destId="{5E416A33-9B63-4536-99CD-A2B37ED31D69}" srcOrd="3" destOrd="0" presId="urn:microsoft.com/office/officeart/2005/8/layout/pyramid1"/>
    <dgm:cxn modelId="{B96B0B9B-706B-4EBD-A3FA-5CEBEADC259C}" type="presParOf" srcId="{5E416A33-9B63-4536-99CD-A2B37ED31D69}" destId="{84891478-CEAC-4347-BF8A-DFC916DB3676}" srcOrd="0" destOrd="0" presId="urn:microsoft.com/office/officeart/2005/8/layout/pyramid1"/>
    <dgm:cxn modelId="{FC28DED5-4730-4D5C-8B19-70C0ABF2B236}" type="presParOf" srcId="{5E416A33-9B63-4536-99CD-A2B37ED31D69}" destId="{FB59F744-E51A-4558-999B-5D422BDCFC80}" srcOrd="1" destOrd="0" presId="urn:microsoft.com/office/officeart/2005/8/layout/pyramid1"/>
    <dgm:cxn modelId="{E9F8C4D2-7952-4EDB-9F25-95F97DF93EA1}" type="presParOf" srcId="{B68A759A-5BA5-4C45-9631-6942500136AD}" destId="{F544D82F-7310-445E-BC25-9C43FDFB65CA}" srcOrd="4" destOrd="0" presId="urn:microsoft.com/office/officeart/2005/8/layout/pyramid1"/>
    <dgm:cxn modelId="{41DC6391-6ABC-4770-A8AA-D501462275C1}" type="presParOf" srcId="{F544D82F-7310-445E-BC25-9C43FDFB65CA}" destId="{B411A9AD-7AF5-4CAE-95FD-036DA241F82F}" srcOrd="0" destOrd="0" presId="urn:microsoft.com/office/officeart/2005/8/layout/pyramid1"/>
    <dgm:cxn modelId="{1E1E9B19-D7CC-43CA-80D5-01FC3B75DD2A}" type="presParOf" srcId="{F544D82F-7310-445E-BC25-9C43FDFB65CA}" destId="{2889AFC6-50D8-4908-97A9-C033690AB73D}" srcOrd="1" destOrd="0" presId="urn:microsoft.com/office/officeart/2005/8/layout/pyramid1"/>
    <dgm:cxn modelId="{7ECB5F0D-E8A9-4267-89DC-51F29365C279}" type="presParOf" srcId="{B68A759A-5BA5-4C45-9631-6942500136AD}" destId="{64C65CF3-160A-45BD-BEEA-5556EED5CED3}" srcOrd="5" destOrd="0" presId="urn:microsoft.com/office/officeart/2005/8/layout/pyramid1"/>
    <dgm:cxn modelId="{7BEA553A-D8E6-430A-A6E7-B08DA4E6A54F}" type="presParOf" srcId="{64C65CF3-160A-45BD-BEEA-5556EED5CED3}" destId="{4B1A9338-760F-4412-A040-B9DB3179E645}" srcOrd="0" destOrd="0" presId="urn:microsoft.com/office/officeart/2005/8/layout/pyramid1"/>
    <dgm:cxn modelId="{EDC5290B-8ECB-4C42-A64C-D457C051B2CD}" type="presParOf" srcId="{64C65CF3-160A-45BD-BEEA-5556EED5CED3}" destId="{F5D4D26F-FD87-4DB6-89CA-4D569330B4B6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08F5F0-4A6C-4DF2-8F72-23B703D192D3}" type="doc">
      <dgm:prSet loTypeId="urn:microsoft.com/office/officeart/2005/8/layout/pyramid1" loCatId="pyramid" qsTypeId="urn:microsoft.com/office/officeart/2005/8/quickstyle/simple1" qsCatId="simple" csTypeId="urn:microsoft.com/office/officeart/2005/8/colors/accent3_4" csCatId="accent3" phldr="1"/>
      <dgm:spPr/>
    </dgm:pt>
    <dgm:pt modelId="{9FC8105E-FB93-4E38-9E6C-B0A7AD494650}">
      <dgm:prSet phldrT="[Text]"/>
      <dgm:spPr/>
      <dgm:t>
        <a:bodyPr/>
        <a:lstStyle/>
        <a:p>
          <a:r>
            <a:rPr lang="cy-GB" dirty="0" smtClean="0"/>
            <a:t>Nodweddu yn ôl werthoedd neu’r cysyniad o werthoedd / </a:t>
          </a:r>
          <a:r>
            <a:rPr lang="cy-GB" i="1" dirty="0" smtClean="0"/>
            <a:t>Characterising by value or value concept</a:t>
          </a:r>
          <a:endParaRPr lang="en-GB" i="1" dirty="0"/>
        </a:p>
      </dgm:t>
    </dgm:pt>
    <dgm:pt modelId="{C1F8583B-8EB4-47DD-BBDF-2277BA3EE0BC}" type="parTrans" cxnId="{63F08E03-C96E-4066-8A8F-2AE7A740AE38}">
      <dgm:prSet/>
      <dgm:spPr/>
      <dgm:t>
        <a:bodyPr/>
        <a:lstStyle/>
        <a:p>
          <a:endParaRPr lang="en-GB"/>
        </a:p>
      </dgm:t>
    </dgm:pt>
    <dgm:pt modelId="{328CA639-3C8F-48B7-9603-8126277AD6D7}" type="sibTrans" cxnId="{63F08E03-C96E-4066-8A8F-2AE7A740AE38}">
      <dgm:prSet/>
      <dgm:spPr/>
      <dgm:t>
        <a:bodyPr/>
        <a:lstStyle/>
        <a:p>
          <a:endParaRPr lang="en-GB"/>
        </a:p>
      </dgm:t>
    </dgm:pt>
    <dgm:pt modelId="{841CE591-A847-4BBD-A89E-DF1DE901D255}">
      <dgm:prSet phldrT="[Text]"/>
      <dgm:spPr/>
      <dgm:t>
        <a:bodyPr/>
        <a:lstStyle/>
        <a:p>
          <a:r>
            <a:rPr lang="en-GB" dirty="0" err="1" smtClean="0"/>
            <a:t>Trefnu</a:t>
          </a:r>
          <a:r>
            <a:rPr lang="en-GB" dirty="0" smtClean="0"/>
            <a:t> a </a:t>
          </a:r>
          <a:r>
            <a:rPr lang="en-GB" dirty="0" err="1" smtClean="0"/>
            <a:t>Chysyniadu</a:t>
          </a:r>
          <a:r>
            <a:rPr lang="en-GB" dirty="0" smtClean="0"/>
            <a:t> / </a:t>
          </a:r>
          <a:r>
            <a:rPr lang="en-GB" i="1" dirty="0" smtClean="0"/>
            <a:t>Organising and Conceptualising</a:t>
          </a:r>
          <a:endParaRPr lang="en-GB" i="1" dirty="0"/>
        </a:p>
      </dgm:t>
    </dgm:pt>
    <dgm:pt modelId="{A0BEC167-3503-416F-B51D-4ADA3D879CB8}" type="parTrans" cxnId="{AEC58D97-A895-435F-A2F8-1EC2320F542F}">
      <dgm:prSet/>
      <dgm:spPr/>
      <dgm:t>
        <a:bodyPr/>
        <a:lstStyle/>
        <a:p>
          <a:endParaRPr lang="en-GB"/>
        </a:p>
      </dgm:t>
    </dgm:pt>
    <dgm:pt modelId="{C1C64451-8009-4517-AED6-04A03A9EFF7C}" type="sibTrans" cxnId="{AEC58D97-A895-435F-A2F8-1EC2320F542F}">
      <dgm:prSet/>
      <dgm:spPr/>
      <dgm:t>
        <a:bodyPr/>
        <a:lstStyle/>
        <a:p>
          <a:endParaRPr lang="en-GB"/>
        </a:p>
      </dgm:t>
    </dgm:pt>
    <dgm:pt modelId="{AC7493E4-A2BC-4F17-A030-BB846AC65A7C}">
      <dgm:prSet phldrT="[Text]"/>
      <dgm:spPr/>
      <dgm:t>
        <a:bodyPr/>
        <a:lstStyle/>
        <a:p>
          <a:r>
            <a:rPr lang="en-GB" dirty="0" err="1" smtClean="0"/>
            <a:t>Gwerthfawrogi</a:t>
          </a:r>
          <a:r>
            <a:rPr lang="en-GB" dirty="0" smtClean="0"/>
            <a:t> / </a:t>
          </a:r>
          <a:r>
            <a:rPr lang="en-GB" i="1" dirty="0" smtClean="0"/>
            <a:t>Valuing</a:t>
          </a:r>
          <a:endParaRPr lang="en-GB" i="1" dirty="0"/>
        </a:p>
      </dgm:t>
    </dgm:pt>
    <dgm:pt modelId="{34DB63C4-5F13-4B9C-BE24-DED28F23F177}" type="parTrans" cxnId="{8F89D51B-98F8-4361-BB2B-A59E2CD9B322}">
      <dgm:prSet/>
      <dgm:spPr/>
      <dgm:t>
        <a:bodyPr/>
        <a:lstStyle/>
        <a:p>
          <a:endParaRPr lang="en-GB"/>
        </a:p>
      </dgm:t>
    </dgm:pt>
    <dgm:pt modelId="{3F46C5DF-20D1-4473-B47D-E67167F052AC}" type="sibTrans" cxnId="{8F89D51B-98F8-4361-BB2B-A59E2CD9B322}">
      <dgm:prSet/>
      <dgm:spPr/>
      <dgm:t>
        <a:bodyPr/>
        <a:lstStyle/>
        <a:p>
          <a:endParaRPr lang="en-GB"/>
        </a:p>
      </dgm:t>
    </dgm:pt>
    <dgm:pt modelId="{7D5939D4-B6BD-4D34-9AAF-F5FD2384549B}">
      <dgm:prSet/>
      <dgm:spPr/>
      <dgm:t>
        <a:bodyPr/>
        <a:lstStyle/>
        <a:p>
          <a:r>
            <a:rPr lang="en-GB" dirty="0" err="1" smtClean="0"/>
            <a:t>Ymateb</a:t>
          </a:r>
          <a:r>
            <a:rPr lang="en-GB" dirty="0" smtClean="0"/>
            <a:t> / </a:t>
          </a:r>
          <a:r>
            <a:rPr lang="en-GB" i="1" dirty="0" smtClean="0"/>
            <a:t>Responding</a:t>
          </a:r>
          <a:endParaRPr lang="en-GB" i="1" dirty="0"/>
        </a:p>
      </dgm:t>
    </dgm:pt>
    <dgm:pt modelId="{E0394831-DE53-4119-B571-E18A7FD7CB71}" type="parTrans" cxnId="{38B256FE-B1C8-4FD5-A6AA-238B6173F95F}">
      <dgm:prSet/>
      <dgm:spPr/>
      <dgm:t>
        <a:bodyPr/>
        <a:lstStyle/>
        <a:p>
          <a:endParaRPr lang="en-GB"/>
        </a:p>
      </dgm:t>
    </dgm:pt>
    <dgm:pt modelId="{4091C989-5E45-4027-A254-FCB78384CA02}" type="sibTrans" cxnId="{38B256FE-B1C8-4FD5-A6AA-238B6173F95F}">
      <dgm:prSet/>
      <dgm:spPr/>
      <dgm:t>
        <a:bodyPr/>
        <a:lstStyle/>
        <a:p>
          <a:endParaRPr lang="en-GB"/>
        </a:p>
      </dgm:t>
    </dgm:pt>
    <dgm:pt modelId="{4D06E03E-1F93-4212-A907-D5E3C15E1A1C}">
      <dgm:prSet/>
      <dgm:spPr/>
      <dgm:t>
        <a:bodyPr/>
        <a:lstStyle/>
        <a:p>
          <a:r>
            <a:rPr lang="en-GB" dirty="0" err="1" smtClean="0"/>
            <a:t>Derbyn</a:t>
          </a:r>
          <a:r>
            <a:rPr lang="en-GB" dirty="0" smtClean="0"/>
            <a:t> /</a:t>
          </a:r>
          <a:r>
            <a:rPr lang="en-GB" i="1" dirty="0" smtClean="0"/>
            <a:t>Receiving</a:t>
          </a:r>
          <a:endParaRPr lang="en-GB" i="1" dirty="0"/>
        </a:p>
      </dgm:t>
    </dgm:pt>
    <dgm:pt modelId="{AE92AAE5-91E4-43BA-B98E-867345FA1378}" type="parTrans" cxnId="{B65940B8-F497-408F-8CC3-C8D5FCF1F9E7}">
      <dgm:prSet/>
      <dgm:spPr/>
      <dgm:t>
        <a:bodyPr/>
        <a:lstStyle/>
        <a:p>
          <a:endParaRPr lang="en-GB"/>
        </a:p>
      </dgm:t>
    </dgm:pt>
    <dgm:pt modelId="{65AE2162-CA5D-42DF-8D03-ADBD3812C3CC}" type="sibTrans" cxnId="{B65940B8-F497-408F-8CC3-C8D5FCF1F9E7}">
      <dgm:prSet/>
      <dgm:spPr/>
      <dgm:t>
        <a:bodyPr/>
        <a:lstStyle/>
        <a:p>
          <a:endParaRPr lang="en-GB"/>
        </a:p>
      </dgm:t>
    </dgm:pt>
    <dgm:pt modelId="{B03019A5-6E5F-4902-85F5-8670B42F1144}" type="pres">
      <dgm:prSet presAssocID="{2108F5F0-4A6C-4DF2-8F72-23B703D192D3}" presName="Name0" presStyleCnt="0">
        <dgm:presLayoutVars>
          <dgm:dir/>
          <dgm:animLvl val="lvl"/>
          <dgm:resizeHandles val="exact"/>
        </dgm:presLayoutVars>
      </dgm:prSet>
      <dgm:spPr/>
    </dgm:pt>
    <dgm:pt modelId="{FA8EFB7C-784D-4F93-961D-D7979F65C5E5}" type="pres">
      <dgm:prSet presAssocID="{9FC8105E-FB93-4E38-9E6C-B0A7AD494650}" presName="Name8" presStyleCnt="0"/>
      <dgm:spPr/>
    </dgm:pt>
    <dgm:pt modelId="{5402EB80-EDFD-469B-9F7F-955E17CAB618}" type="pres">
      <dgm:prSet presAssocID="{9FC8105E-FB93-4E38-9E6C-B0A7AD494650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11C7D6-48C3-420C-907E-49E758D93FA7}" type="pres">
      <dgm:prSet presAssocID="{9FC8105E-FB93-4E38-9E6C-B0A7AD49465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BAC6E5-082D-421C-9C35-9D1523117C06}" type="pres">
      <dgm:prSet presAssocID="{841CE591-A847-4BBD-A89E-DF1DE901D255}" presName="Name8" presStyleCnt="0"/>
      <dgm:spPr/>
    </dgm:pt>
    <dgm:pt modelId="{30801FEF-319D-4605-AA63-256DECEF425A}" type="pres">
      <dgm:prSet presAssocID="{841CE591-A847-4BBD-A89E-DF1DE901D255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802805-8674-40BE-8876-0AF3CCD13A9D}" type="pres">
      <dgm:prSet presAssocID="{841CE591-A847-4BBD-A89E-DF1DE901D25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F93886-ECAA-478B-838C-041EE86A2943}" type="pres">
      <dgm:prSet presAssocID="{AC7493E4-A2BC-4F17-A030-BB846AC65A7C}" presName="Name8" presStyleCnt="0"/>
      <dgm:spPr/>
    </dgm:pt>
    <dgm:pt modelId="{CDB23BB6-7426-481B-8BCE-6531671F0801}" type="pres">
      <dgm:prSet presAssocID="{AC7493E4-A2BC-4F17-A030-BB846AC65A7C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78FB33E-B3FD-4BFA-91C9-F3492D70111D}" type="pres">
      <dgm:prSet presAssocID="{AC7493E4-A2BC-4F17-A030-BB846AC65A7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0B3F19-2B03-467E-9D22-A7CB2A4767F4}" type="pres">
      <dgm:prSet presAssocID="{7D5939D4-B6BD-4D34-9AAF-F5FD2384549B}" presName="Name8" presStyleCnt="0"/>
      <dgm:spPr/>
    </dgm:pt>
    <dgm:pt modelId="{2A37A8DA-0417-4572-9EA8-93CFAB290432}" type="pres">
      <dgm:prSet presAssocID="{7D5939D4-B6BD-4D34-9AAF-F5FD2384549B}" presName="level" presStyleLbl="node1" presStyleIdx="3" presStyleCnt="5" custLinFactNeighborX="-391" custLinFactNeighborY="547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BE1FAE-FA37-4307-A3AC-EEC9FE783533}" type="pres">
      <dgm:prSet presAssocID="{7D5939D4-B6BD-4D34-9AAF-F5FD2384549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BEE918-0845-4DE6-9879-5A5FAC9D1770}" type="pres">
      <dgm:prSet presAssocID="{4D06E03E-1F93-4212-A907-D5E3C15E1A1C}" presName="Name8" presStyleCnt="0"/>
      <dgm:spPr/>
    </dgm:pt>
    <dgm:pt modelId="{FB4A459D-C366-498B-AFEA-002CD1EA1174}" type="pres">
      <dgm:prSet presAssocID="{4D06E03E-1F93-4212-A907-D5E3C15E1A1C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9D74E6D-54A0-4019-87F9-94C8CEC8CA5C}" type="pres">
      <dgm:prSet presAssocID="{4D06E03E-1F93-4212-A907-D5E3C15E1A1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0F66DE0-AC05-40D3-A419-9F0DB27CB03F}" type="presOf" srcId="{AC7493E4-A2BC-4F17-A030-BB846AC65A7C}" destId="{CDB23BB6-7426-481B-8BCE-6531671F0801}" srcOrd="0" destOrd="0" presId="urn:microsoft.com/office/officeart/2005/8/layout/pyramid1"/>
    <dgm:cxn modelId="{38B256FE-B1C8-4FD5-A6AA-238B6173F95F}" srcId="{2108F5F0-4A6C-4DF2-8F72-23B703D192D3}" destId="{7D5939D4-B6BD-4D34-9AAF-F5FD2384549B}" srcOrd="3" destOrd="0" parTransId="{E0394831-DE53-4119-B571-E18A7FD7CB71}" sibTransId="{4091C989-5E45-4027-A254-FCB78384CA02}"/>
    <dgm:cxn modelId="{3740212F-D64E-49C0-B9A4-0A827C1A245A}" type="presOf" srcId="{9FC8105E-FB93-4E38-9E6C-B0A7AD494650}" destId="{A511C7D6-48C3-420C-907E-49E758D93FA7}" srcOrd="1" destOrd="0" presId="urn:microsoft.com/office/officeart/2005/8/layout/pyramid1"/>
    <dgm:cxn modelId="{4A479B72-E5B7-4AB5-B1C7-E27B729152BE}" type="presOf" srcId="{2108F5F0-4A6C-4DF2-8F72-23B703D192D3}" destId="{B03019A5-6E5F-4902-85F5-8670B42F1144}" srcOrd="0" destOrd="0" presId="urn:microsoft.com/office/officeart/2005/8/layout/pyramid1"/>
    <dgm:cxn modelId="{63F08E03-C96E-4066-8A8F-2AE7A740AE38}" srcId="{2108F5F0-4A6C-4DF2-8F72-23B703D192D3}" destId="{9FC8105E-FB93-4E38-9E6C-B0A7AD494650}" srcOrd="0" destOrd="0" parTransId="{C1F8583B-8EB4-47DD-BBDF-2277BA3EE0BC}" sibTransId="{328CA639-3C8F-48B7-9603-8126277AD6D7}"/>
    <dgm:cxn modelId="{45E36074-EA53-4487-8506-7305D5CF30A0}" type="presOf" srcId="{7D5939D4-B6BD-4D34-9AAF-F5FD2384549B}" destId="{1ABE1FAE-FA37-4307-A3AC-EEC9FE783533}" srcOrd="1" destOrd="0" presId="urn:microsoft.com/office/officeart/2005/8/layout/pyramid1"/>
    <dgm:cxn modelId="{2F9935ED-DEEB-4838-9F05-55E8041662DE}" type="presOf" srcId="{4D06E03E-1F93-4212-A907-D5E3C15E1A1C}" destId="{B9D74E6D-54A0-4019-87F9-94C8CEC8CA5C}" srcOrd="1" destOrd="0" presId="urn:microsoft.com/office/officeart/2005/8/layout/pyramid1"/>
    <dgm:cxn modelId="{62674DCE-01EC-4C7E-99A3-427D8F92B0E6}" type="presOf" srcId="{841CE591-A847-4BBD-A89E-DF1DE901D255}" destId="{76802805-8674-40BE-8876-0AF3CCD13A9D}" srcOrd="1" destOrd="0" presId="urn:microsoft.com/office/officeart/2005/8/layout/pyramid1"/>
    <dgm:cxn modelId="{F5AA97E6-8CB2-47BE-BBCF-B0926218C433}" type="presOf" srcId="{841CE591-A847-4BBD-A89E-DF1DE901D255}" destId="{30801FEF-319D-4605-AA63-256DECEF425A}" srcOrd="0" destOrd="0" presId="urn:microsoft.com/office/officeart/2005/8/layout/pyramid1"/>
    <dgm:cxn modelId="{F3FF91D2-83CA-4B9B-8136-8452214FAB30}" type="presOf" srcId="{9FC8105E-FB93-4E38-9E6C-B0A7AD494650}" destId="{5402EB80-EDFD-469B-9F7F-955E17CAB618}" srcOrd="0" destOrd="0" presId="urn:microsoft.com/office/officeart/2005/8/layout/pyramid1"/>
    <dgm:cxn modelId="{305F2873-A095-408A-A9F1-1226F689918A}" type="presOf" srcId="{7D5939D4-B6BD-4D34-9AAF-F5FD2384549B}" destId="{2A37A8DA-0417-4572-9EA8-93CFAB290432}" srcOrd="0" destOrd="0" presId="urn:microsoft.com/office/officeart/2005/8/layout/pyramid1"/>
    <dgm:cxn modelId="{B65940B8-F497-408F-8CC3-C8D5FCF1F9E7}" srcId="{2108F5F0-4A6C-4DF2-8F72-23B703D192D3}" destId="{4D06E03E-1F93-4212-A907-D5E3C15E1A1C}" srcOrd="4" destOrd="0" parTransId="{AE92AAE5-91E4-43BA-B98E-867345FA1378}" sibTransId="{65AE2162-CA5D-42DF-8D03-ADBD3812C3CC}"/>
    <dgm:cxn modelId="{335CA9F3-A665-49DE-B498-BCD708985C36}" type="presOf" srcId="{AC7493E4-A2BC-4F17-A030-BB846AC65A7C}" destId="{B78FB33E-B3FD-4BFA-91C9-F3492D70111D}" srcOrd="1" destOrd="0" presId="urn:microsoft.com/office/officeart/2005/8/layout/pyramid1"/>
    <dgm:cxn modelId="{8F89D51B-98F8-4361-BB2B-A59E2CD9B322}" srcId="{2108F5F0-4A6C-4DF2-8F72-23B703D192D3}" destId="{AC7493E4-A2BC-4F17-A030-BB846AC65A7C}" srcOrd="2" destOrd="0" parTransId="{34DB63C4-5F13-4B9C-BE24-DED28F23F177}" sibTransId="{3F46C5DF-20D1-4473-B47D-E67167F052AC}"/>
    <dgm:cxn modelId="{AEC58D97-A895-435F-A2F8-1EC2320F542F}" srcId="{2108F5F0-4A6C-4DF2-8F72-23B703D192D3}" destId="{841CE591-A847-4BBD-A89E-DF1DE901D255}" srcOrd="1" destOrd="0" parTransId="{A0BEC167-3503-416F-B51D-4ADA3D879CB8}" sibTransId="{C1C64451-8009-4517-AED6-04A03A9EFF7C}"/>
    <dgm:cxn modelId="{444FBB2A-542D-453D-B243-8E2A434D60A7}" type="presOf" srcId="{4D06E03E-1F93-4212-A907-D5E3C15E1A1C}" destId="{FB4A459D-C366-498B-AFEA-002CD1EA1174}" srcOrd="0" destOrd="0" presId="urn:microsoft.com/office/officeart/2005/8/layout/pyramid1"/>
    <dgm:cxn modelId="{94BFF3D4-8C11-45B7-85B8-3EDB9AFB3A5F}" type="presParOf" srcId="{B03019A5-6E5F-4902-85F5-8670B42F1144}" destId="{FA8EFB7C-784D-4F93-961D-D7979F65C5E5}" srcOrd="0" destOrd="0" presId="urn:microsoft.com/office/officeart/2005/8/layout/pyramid1"/>
    <dgm:cxn modelId="{EE0CC630-852F-4DE5-9E92-586AA013D9C8}" type="presParOf" srcId="{FA8EFB7C-784D-4F93-961D-D7979F65C5E5}" destId="{5402EB80-EDFD-469B-9F7F-955E17CAB618}" srcOrd="0" destOrd="0" presId="urn:microsoft.com/office/officeart/2005/8/layout/pyramid1"/>
    <dgm:cxn modelId="{29798C55-137B-4B84-85E2-A346A16BDB5E}" type="presParOf" srcId="{FA8EFB7C-784D-4F93-961D-D7979F65C5E5}" destId="{A511C7D6-48C3-420C-907E-49E758D93FA7}" srcOrd="1" destOrd="0" presId="urn:microsoft.com/office/officeart/2005/8/layout/pyramid1"/>
    <dgm:cxn modelId="{15A315E3-1C63-41F0-955F-B2C7E631DF14}" type="presParOf" srcId="{B03019A5-6E5F-4902-85F5-8670B42F1144}" destId="{9EBAC6E5-082D-421C-9C35-9D1523117C06}" srcOrd="1" destOrd="0" presId="urn:microsoft.com/office/officeart/2005/8/layout/pyramid1"/>
    <dgm:cxn modelId="{21647B8D-B7CC-47E6-84BD-18C666EC2343}" type="presParOf" srcId="{9EBAC6E5-082D-421C-9C35-9D1523117C06}" destId="{30801FEF-319D-4605-AA63-256DECEF425A}" srcOrd="0" destOrd="0" presId="urn:microsoft.com/office/officeart/2005/8/layout/pyramid1"/>
    <dgm:cxn modelId="{0CDFBF32-193A-48A1-B09F-2A4086D4A991}" type="presParOf" srcId="{9EBAC6E5-082D-421C-9C35-9D1523117C06}" destId="{76802805-8674-40BE-8876-0AF3CCD13A9D}" srcOrd="1" destOrd="0" presId="urn:microsoft.com/office/officeart/2005/8/layout/pyramid1"/>
    <dgm:cxn modelId="{A442F257-7F2E-4173-9307-200491CD73F9}" type="presParOf" srcId="{B03019A5-6E5F-4902-85F5-8670B42F1144}" destId="{F5F93886-ECAA-478B-838C-041EE86A2943}" srcOrd="2" destOrd="0" presId="urn:microsoft.com/office/officeart/2005/8/layout/pyramid1"/>
    <dgm:cxn modelId="{FE1B7720-78C0-4016-B920-6FF574F3398B}" type="presParOf" srcId="{F5F93886-ECAA-478B-838C-041EE86A2943}" destId="{CDB23BB6-7426-481B-8BCE-6531671F0801}" srcOrd="0" destOrd="0" presId="urn:microsoft.com/office/officeart/2005/8/layout/pyramid1"/>
    <dgm:cxn modelId="{34BDB277-CA82-4399-AD7C-AC6AF2049F47}" type="presParOf" srcId="{F5F93886-ECAA-478B-838C-041EE86A2943}" destId="{B78FB33E-B3FD-4BFA-91C9-F3492D70111D}" srcOrd="1" destOrd="0" presId="urn:microsoft.com/office/officeart/2005/8/layout/pyramid1"/>
    <dgm:cxn modelId="{A1C0B051-F7D1-46AE-9847-400F1165195C}" type="presParOf" srcId="{B03019A5-6E5F-4902-85F5-8670B42F1144}" destId="{BC0B3F19-2B03-467E-9D22-A7CB2A4767F4}" srcOrd="3" destOrd="0" presId="urn:microsoft.com/office/officeart/2005/8/layout/pyramid1"/>
    <dgm:cxn modelId="{56598957-166F-42C6-8465-C56C38F82F30}" type="presParOf" srcId="{BC0B3F19-2B03-467E-9D22-A7CB2A4767F4}" destId="{2A37A8DA-0417-4572-9EA8-93CFAB290432}" srcOrd="0" destOrd="0" presId="urn:microsoft.com/office/officeart/2005/8/layout/pyramid1"/>
    <dgm:cxn modelId="{FD24341F-DC7F-4922-89DB-60B93B1D9156}" type="presParOf" srcId="{BC0B3F19-2B03-467E-9D22-A7CB2A4767F4}" destId="{1ABE1FAE-FA37-4307-A3AC-EEC9FE783533}" srcOrd="1" destOrd="0" presId="urn:microsoft.com/office/officeart/2005/8/layout/pyramid1"/>
    <dgm:cxn modelId="{9E51B7F4-583F-424C-952E-A9D3B470EDFB}" type="presParOf" srcId="{B03019A5-6E5F-4902-85F5-8670B42F1144}" destId="{8BBEE918-0845-4DE6-9879-5A5FAC9D1770}" srcOrd="4" destOrd="0" presId="urn:microsoft.com/office/officeart/2005/8/layout/pyramid1"/>
    <dgm:cxn modelId="{16A5C3C4-6790-44D9-B470-F21B8580A1CA}" type="presParOf" srcId="{8BBEE918-0845-4DE6-9879-5A5FAC9D1770}" destId="{FB4A459D-C366-498B-AFEA-002CD1EA1174}" srcOrd="0" destOrd="0" presId="urn:microsoft.com/office/officeart/2005/8/layout/pyramid1"/>
    <dgm:cxn modelId="{BF34C518-657C-4A2E-8C2A-0C12ADC64E10}" type="presParOf" srcId="{8BBEE918-0845-4DE6-9879-5A5FAC9D1770}" destId="{B9D74E6D-54A0-4019-87F9-94C8CEC8CA5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A73014-87CB-4A6D-AF04-F053E8A8E71A}" type="doc">
      <dgm:prSet loTypeId="urn:microsoft.com/office/officeart/2005/8/layout/pyramid1" loCatId="pyramid" qsTypeId="urn:microsoft.com/office/officeart/2005/8/quickstyle/simple1" qsCatId="simple" csTypeId="urn:microsoft.com/office/officeart/2005/8/colors/accent4_5" csCatId="accent4" phldr="1"/>
      <dgm:spPr/>
    </dgm:pt>
    <dgm:pt modelId="{E27A2C3B-14A7-498C-948F-53B196E40D49}">
      <dgm:prSet phldrT="[Text]"/>
      <dgm:spPr/>
      <dgm:t>
        <a:bodyPr/>
        <a:lstStyle/>
        <a:p>
          <a:r>
            <a:rPr lang="en-GB" dirty="0" err="1" smtClean="0"/>
            <a:t>Cynefino</a:t>
          </a:r>
          <a:r>
            <a:rPr lang="en-GB" dirty="0" smtClean="0"/>
            <a:t> / </a:t>
          </a:r>
          <a:r>
            <a:rPr lang="en-GB" i="1" dirty="0" smtClean="0"/>
            <a:t>Naturalisation</a:t>
          </a:r>
          <a:endParaRPr lang="en-GB" i="1" dirty="0"/>
        </a:p>
      </dgm:t>
    </dgm:pt>
    <dgm:pt modelId="{A373465E-7E4C-43E5-8C84-F9E82790DC52}" type="parTrans" cxnId="{8F9A6D09-0E69-4F33-B408-780D24871048}">
      <dgm:prSet/>
      <dgm:spPr/>
      <dgm:t>
        <a:bodyPr/>
        <a:lstStyle/>
        <a:p>
          <a:endParaRPr lang="en-GB"/>
        </a:p>
      </dgm:t>
    </dgm:pt>
    <dgm:pt modelId="{1A7729E3-328F-4DBF-BE13-992F9F65FE1B}" type="sibTrans" cxnId="{8F9A6D09-0E69-4F33-B408-780D24871048}">
      <dgm:prSet/>
      <dgm:spPr/>
      <dgm:t>
        <a:bodyPr/>
        <a:lstStyle/>
        <a:p>
          <a:endParaRPr lang="en-GB"/>
        </a:p>
      </dgm:t>
    </dgm:pt>
    <dgm:pt modelId="{2BCF3BFB-16CE-4272-B9B2-FFDD57CE21FA}">
      <dgm:prSet phldrT="[Text]"/>
      <dgm:spPr/>
      <dgm:t>
        <a:bodyPr/>
        <a:lstStyle/>
        <a:p>
          <a:r>
            <a:rPr lang="en-GB" dirty="0" err="1" smtClean="0"/>
            <a:t>Rhuglder</a:t>
          </a:r>
          <a:r>
            <a:rPr lang="en-GB" dirty="0" smtClean="0"/>
            <a:t> / </a:t>
          </a:r>
          <a:r>
            <a:rPr lang="en-GB" i="1" dirty="0" smtClean="0"/>
            <a:t>Articulation</a:t>
          </a:r>
          <a:endParaRPr lang="en-GB" i="1" dirty="0"/>
        </a:p>
      </dgm:t>
    </dgm:pt>
    <dgm:pt modelId="{4B999C2D-57D4-4EE4-858E-6053A9B2623F}" type="parTrans" cxnId="{E67ED820-3A0D-443F-BCD5-7B203C8E5DEF}">
      <dgm:prSet/>
      <dgm:spPr/>
      <dgm:t>
        <a:bodyPr/>
        <a:lstStyle/>
        <a:p>
          <a:endParaRPr lang="en-GB"/>
        </a:p>
      </dgm:t>
    </dgm:pt>
    <dgm:pt modelId="{BBFDA99D-8DBA-43A7-A8C5-D86E2736FFCA}" type="sibTrans" cxnId="{E67ED820-3A0D-443F-BCD5-7B203C8E5DEF}">
      <dgm:prSet/>
      <dgm:spPr/>
      <dgm:t>
        <a:bodyPr/>
        <a:lstStyle/>
        <a:p>
          <a:endParaRPr lang="en-GB"/>
        </a:p>
      </dgm:t>
    </dgm:pt>
    <dgm:pt modelId="{940C0AEE-3614-421F-B25D-33BB17984CD2}">
      <dgm:prSet phldrT="[Text]"/>
      <dgm:spPr/>
      <dgm:t>
        <a:bodyPr/>
        <a:lstStyle/>
        <a:p>
          <a:r>
            <a:rPr lang="en-GB" dirty="0" err="1" smtClean="0"/>
            <a:t>Manylrwydd</a:t>
          </a:r>
          <a:r>
            <a:rPr lang="en-GB" dirty="0" smtClean="0"/>
            <a:t> / </a:t>
          </a:r>
          <a:r>
            <a:rPr lang="en-GB" i="1" dirty="0" smtClean="0"/>
            <a:t>Precision</a:t>
          </a:r>
          <a:endParaRPr lang="en-GB" i="1" dirty="0"/>
        </a:p>
      </dgm:t>
    </dgm:pt>
    <dgm:pt modelId="{6DFB7934-5F8B-47CE-8ABD-7A9F0F65D447}" type="parTrans" cxnId="{FFE0EFA2-65CF-4F41-B23D-5A68949D02C0}">
      <dgm:prSet/>
      <dgm:spPr/>
      <dgm:t>
        <a:bodyPr/>
        <a:lstStyle/>
        <a:p>
          <a:endParaRPr lang="en-GB"/>
        </a:p>
      </dgm:t>
    </dgm:pt>
    <dgm:pt modelId="{0E8AF03E-0902-4534-AC53-4A1BF1320D0E}" type="sibTrans" cxnId="{FFE0EFA2-65CF-4F41-B23D-5A68949D02C0}">
      <dgm:prSet/>
      <dgm:spPr/>
      <dgm:t>
        <a:bodyPr/>
        <a:lstStyle/>
        <a:p>
          <a:endParaRPr lang="en-GB"/>
        </a:p>
      </dgm:t>
    </dgm:pt>
    <dgm:pt modelId="{E25CB5A6-1E76-472E-B748-7BFED90689F0}">
      <dgm:prSet/>
      <dgm:spPr/>
      <dgm:t>
        <a:bodyPr/>
        <a:lstStyle/>
        <a:p>
          <a:r>
            <a:rPr lang="en-GB" dirty="0" err="1" smtClean="0"/>
            <a:t>Triniaeth</a:t>
          </a:r>
          <a:r>
            <a:rPr lang="en-GB" dirty="0" smtClean="0"/>
            <a:t> / </a:t>
          </a:r>
          <a:r>
            <a:rPr lang="en-GB" i="1" dirty="0" smtClean="0"/>
            <a:t>Manipulation</a:t>
          </a:r>
          <a:endParaRPr lang="en-GB" i="1" dirty="0"/>
        </a:p>
      </dgm:t>
    </dgm:pt>
    <dgm:pt modelId="{DBE75D90-E507-4687-BF5D-B72125E90350}" type="parTrans" cxnId="{574E8F29-2B11-45D0-9A28-96EC076877A1}">
      <dgm:prSet/>
      <dgm:spPr/>
      <dgm:t>
        <a:bodyPr/>
        <a:lstStyle/>
        <a:p>
          <a:endParaRPr lang="en-GB"/>
        </a:p>
      </dgm:t>
    </dgm:pt>
    <dgm:pt modelId="{80526E16-F99B-4F51-A519-F2BA5B891A83}" type="sibTrans" cxnId="{574E8F29-2B11-45D0-9A28-96EC076877A1}">
      <dgm:prSet/>
      <dgm:spPr/>
      <dgm:t>
        <a:bodyPr/>
        <a:lstStyle/>
        <a:p>
          <a:endParaRPr lang="en-GB"/>
        </a:p>
      </dgm:t>
    </dgm:pt>
    <dgm:pt modelId="{79075A06-D125-4C1E-ABD0-9263B8B40FFB}">
      <dgm:prSet/>
      <dgm:spPr/>
      <dgm:t>
        <a:bodyPr/>
        <a:lstStyle/>
        <a:p>
          <a:r>
            <a:rPr lang="en-GB" dirty="0" err="1" smtClean="0"/>
            <a:t>Dynwarediad</a:t>
          </a:r>
          <a:r>
            <a:rPr lang="en-GB" dirty="0" smtClean="0"/>
            <a:t> / </a:t>
          </a:r>
          <a:r>
            <a:rPr lang="en-GB" dirty="0" err="1" smtClean="0"/>
            <a:t>Efelychiad</a:t>
          </a:r>
          <a:r>
            <a:rPr lang="en-GB" dirty="0" smtClean="0"/>
            <a:t> / </a:t>
          </a:r>
          <a:r>
            <a:rPr lang="en-GB" i="1" dirty="0" smtClean="0"/>
            <a:t>Imitation</a:t>
          </a:r>
          <a:endParaRPr lang="en-GB" i="1" dirty="0"/>
        </a:p>
      </dgm:t>
    </dgm:pt>
    <dgm:pt modelId="{026CBFB1-346D-4530-9F8C-BAB740BCED83}" type="parTrans" cxnId="{AFD82AB6-3131-460C-BF81-B3759DC57B74}">
      <dgm:prSet/>
      <dgm:spPr/>
      <dgm:t>
        <a:bodyPr/>
        <a:lstStyle/>
        <a:p>
          <a:endParaRPr lang="en-GB"/>
        </a:p>
      </dgm:t>
    </dgm:pt>
    <dgm:pt modelId="{032B0F9F-4FCF-4E36-8567-A2A9AD3A3B06}" type="sibTrans" cxnId="{AFD82AB6-3131-460C-BF81-B3759DC57B74}">
      <dgm:prSet/>
      <dgm:spPr/>
      <dgm:t>
        <a:bodyPr/>
        <a:lstStyle/>
        <a:p>
          <a:endParaRPr lang="en-GB"/>
        </a:p>
      </dgm:t>
    </dgm:pt>
    <dgm:pt modelId="{1FB50A57-77D3-4504-90FC-E5923C35BAA7}" type="pres">
      <dgm:prSet presAssocID="{BFA73014-87CB-4A6D-AF04-F053E8A8E71A}" presName="Name0" presStyleCnt="0">
        <dgm:presLayoutVars>
          <dgm:dir/>
          <dgm:animLvl val="lvl"/>
          <dgm:resizeHandles val="exact"/>
        </dgm:presLayoutVars>
      </dgm:prSet>
      <dgm:spPr/>
    </dgm:pt>
    <dgm:pt modelId="{93D64D28-3598-42B9-8AF5-C741C67931E3}" type="pres">
      <dgm:prSet presAssocID="{E27A2C3B-14A7-498C-948F-53B196E40D49}" presName="Name8" presStyleCnt="0"/>
      <dgm:spPr/>
    </dgm:pt>
    <dgm:pt modelId="{583CBB69-3F8D-4981-B5AD-11DA6255CFC6}" type="pres">
      <dgm:prSet presAssocID="{E27A2C3B-14A7-498C-948F-53B196E40D49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C56CA40-3992-46F7-946C-EBB2BA9AEC00}" type="pres">
      <dgm:prSet presAssocID="{E27A2C3B-14A7-498C-948F-53B196E40D4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2DCDEB-4481-458E-A882-1D320ADE6582}" type="pres">
      <dgm:prSet presAssocID="{2BCF3BFB-16CE-4272-B9B2-FFDD57CE21FA}" presName="Name8" presStyleCnt="0"/>
      <dgm:spPr/>
    </dgm:pt>
    <dgm:pt modelId="{FA579718-D401-4314-8A16-4252192ADBF3}" type="pres">
      <dgm:prSet presAssocID="{2BCF3BFB-16CE-4272-B9B2-FFDD57CE21FA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CD125B-8277-4DC8-A8FF-6FA5662F75E2}" type="pres">
      <dgm:prSet presAssocID="{2BCF3BFB-16CE-4272-B9B2-FFDD57CE21F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02FD47-9065-40B3-A1FD-58F8FA583A8D}" type="pres">
      <dgm:prSet presAssocID="{940C0AEE-3614-421F-B25D-33BB17984CD2}" presName="Name8" presStyleCnt="0"/>
      <dgm:spPr/>
    </dgm:pt>
    <dgm:pt modelId="{A751F51E-D35F-4975-91B2-7D964B8A004D}" type="pres">
      <dgm:prSet presAssocID="{940C0AEE-3614-421F-B25D-33BB17984CD2}" presName="level" presStyleLbl="node1" presStyleIdx="2" presStyleCnt="5" custLinFactNeighborX="781" custLinFactNeighborY="-2539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822B4E-9221-4BA1-8DC9-4A59FFD4AE35}" type="pres">
      <dgm:prSet presAssocID="{940C0AEE-3614-421F-B25D-33BB17984CD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EF644F-6C40-429A-B64E-184C8F701EF1}" type="pres">
      <dgm:prSet presAssocID="{E25CB5A6-1E76-472E-B748-7BFED90689F0}" presName="Name8" presStyleCnt="0"/>
      <dgm:spPr/>
    </dgm:pt>
    <dgm:pt modelId="{F301ED73-5409-42BD-9E5C-C16F676DF258}" type="pres">
      <dgm:prSet presAssocID="{E25CB5A6-1E76-472E-B748-7BFED90689F0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04719B-3AB3-40F2-8691-A95F45DCE7C7}" type="pres">
      <dgm:prSet presAssocID="{E25CB5A6-1E76-472E-B748-7BFED90689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6174498-EEB5-4AF0-87DA-E70D69BBE694}" type="pres">
      <dgm:prSet presAssocID="{79075A06-D125-4C1E-ABD0-9263B8B40FFB}" presName="Name8" presStyleCnt="0"/>
      <dgm:spPr/>
    </dgm:pt>
    <dgm:pt modelId="{9CC40464-2B87-4FC4-91BB-BE6C80D20CAF}" type="pres">
      <dgm:prSet presAssocID="{79075A06-D125-4C1E-ABD0-9263B8B40FFB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E6D5C7-996E-431E-9B17-DD73547342C1}" type="pres">
      <dgm:prSet presAssocID="{79075A06-D125-4C1E-ABD0-9263B8B40FF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FE0EFA2-65CF-4F41-B23D-5A68949D02C0}" srcId="{BFA73014-87CB-4A6D-AF04-F053E8A8E71A}" destId="{940C0AEE-3614-421F-B25D-33BB17984CD2}" srcOrd="2" destOrd="0" parTransId="{6DFB7934-5F8B-47CE-8ABD-7A9F0F65D447}" sibTransId="{0E8AF03E-0902-4534-AC53-4A1BF1320D0E}"/>
    <dgm:cxn modelId="{63FD64C5-2FB3-42C5-B839-643C2DBFFB34}" type="presOf" srcId="{2BCF3BFB-16CE-4272-B9B2-FFDD57CE21FA}" destId="{FA579718-D401-4314-8A16-4252192ADBF3}" srcOrd="0" destOrd="0" presId="urn:microsoft.com/office/officeart/2005/8/layout/pyramid1"/>
    <dgm:cxn modelId="{F75B635F-3F6B-48F6-9F34-39C63B8E4910}" type="presOf" srcId="{E25CB5A6-1E76-472E-B748-7BFED90689F0}" destId="{B304719B-3AB3-40F2-8691-A95F45DCE7C7}" srcOrd="1" destOrd="0" presId="urn:microsoft.com/office/officeart/2005/8/layout/pyramid1"/>
    <dgm:cxn modelId="{09218B8C-2297-496D-97D9-0FB9079B225B}" type="presOf" srcId="{79075A06-D125-4C1E-ABD0-9263B8B40FFB}" destId="{5EE6D5C7-996E-431E-9B17-DD73547342C1}" srcOrd="1" destOrd="0" presId="urn:microsoft.com/office/officeart/2005/8/layout/pyramid1"/>
    <dgm:cxn modelId="{23F742A4-F261-4663-9266-61DAB241C8EA}" type="presOf" srcId="{BFA73014-87CB-4A6D-AF04-F053E8A8E71A}" destId="{1FB50A57-77D3-4504-90FC-E5923C35BAA7}" srcOrd="0" destOrd="0" presId="urn:microsoft.com/office/officeart/2005/8/layout/pyramid1"/>
    <dgm:cxn modelId="{F9E7952A-4907-4A60-8BB2-52A28F6C788B}" type="presOf" srcId="{940C0AEE-3614-421F-B25D-33BB17984CD2}" destId="{AF822B4E-9221-4BA1-8DC9-4A59FFD4AE35}" srcOrd="1" destOrd="0" presId="urn:microsoft.com/office/officeart/2005/8/layout/pyramid1"/>
    <dgm:cxn modelId="{0BFF7807-6DA7-439A-BD68-E3C475D5B2F6}" type="presOf" srcId="{940C0AEE-3614-421F-B25D-33BB17984CD2}" destId="{A751F51E-D35F-4975-91B2-7D964B8A004D}" srcOrd="0" destOrd="0" presId="urn:microsoft.com/office/officeart/2005/8/layout/pyramid1"/>
    <dgm:cxn modelId="{574E8F29-2B11-45D0-9A28-96EC076877A1}" srcId="{BFA73014-87CB-4A6D-AF04-F053E8A8E71A}" destId="{E25CB5A6-1E76-472E-B748-7BFED90689F0}" srcOrd="3" destOrd="0" parTransId="{DBE75D90-E507-4687-BF5D-B72125E90350}" sibTransId="{80526E16-F99B-4F51-A519-F2BA5B891A83}"/>
    <dgm:cxn modelId="{2AA74120-2377-45C0-9A55-8712BB70C0D9}" type="presOf" srcId="{2BCF3BFB-16CE-4272-B9B2-FFDD57CE21FA}" destId="{57CD125B-8277-4DC8-A8FF-6FA5662F75E2}" srcOrd="1" destOrd="0" presId="urn:microsoft.com/office/officeart/2005/8/layout/pyramid1"/>
    <dgm:cxn modelId="{10871B31-E774-4230-B533-BA4800022409}" type="presOf" srcId="{E25CB5A6-1E76-472E-B748-7BFED90689F0}" destId="{F301ED73-5409-42BD-9E5C-C16F676DF258}" srcOrd="0" destOrd="0" presId="urn:microsoft.com/office/officeart/2005/8/layout/pyramid1"/>
    <dgm:cxn modelId="{E67ED820-3A0D-443F-BCD5-7B203C8E5DEF}" srcId="{BFA73014-87CB-4A6D-AF04-F053E8A8E71A}" destId="{2BCF3BFB-16CE-4272-B9B2-FFDD57CE21FA}" srcOrd="1" destOrd="0" parTransId="{4B999C2D-57D4-4EE4-858E-6053A9B2623F}" sibTransId="{BBFDA99D-8DBA-43A7-A8C5-D86E2736FFCA}"/>
    <dgm:cxn modelId="{490B922C-6314-4F0C-89A7-6AA485A2FE13}" type="presOf" srcId="{E27A2C3B-14A7-498C-948F-53B196E40D49}" destId="{CC56CA40-3992-46F7-946C-EBB2BA9AEC00}" srcOrd="1" destOrd="0" presId="urn:microsoft.com/office/officeart/2005/8/layout/pyramid1"/>
    <dgm:cxn modelId="{AFD82AB6-3131-460C-BF81-B3759DC57B74}" srcId="{BFA73014-87CB-4A6D-AF04-F053E8A8E71A}" destId="{79075A06-D125-4C1E-ABD0-9263B8B40FFB}" srcOrd="4" destOrd="0" parTransId="{026CBFB1-346D-4530-9F8C-BAB740BCED83}" sibTransId="{032B0F9F-4FCF-4E36-8567-A2A9AD3A3B06}"/>
    <dgm:cxn modelId="{7D3D45F2-964E-4F8D-99DF-AA3F1FD2D71F}" type="presOf" srcId="{E27A2C3B-14A7-498C-948F-53B196E40D49}" destId="{583CBB69-3F8D-4981-B5AD-11DA6255CFC6}" srcOrd="0" destOrd="0" presId="urn:microsoft.com/office/officeart/2005/8/layout/pyramid1"/>
    <dgm:cxn modelId="{D4F3E030-0AE7-4A43-84C5-FD44D8DF4CD2}" type="presOf" srcId="{79075A06-D125-4C1E-ABD0-9263B8B40FFB}" destId="{9CC40464-2B87-4FC4-91BB-BE6C80D20CAF}" srcOrd="0" destOrd="0" presId="urn:microsoft.com/office/officeart/2005/8/layout/pyramid1"/>
    <dgm:cxn modelId="{8F9A6D09-0E69-4F33-B408-780D24871048}" srcId="{BFA73014-87CB-4A6D-AF04-F053E8A8E71A}" destId="{E27A2C3B-14A7-498C-948F-53B196E40D49}" srcOrd="0" destOrd="0" parTransId="{A373465E-7E4C-43E5-8C84-F9E82790DC52}" sibTransId="{1A7729E3-328F-4DBF-BE13-992F9F65FE1B}"/>
    <dgm:cxn modelId="{2079E0F6-F5ED-4112-83E5-C91E8E4FF21C}" type="presParOf" srcId="{1FB50A57-77D3-4504-90FC-E5923C35BAA7}" destId="{93D64D28-3598-42B9-8AF5-C741C67931E3}" srcOrd="0" destOrd="0" presId="urn:microsoft.com/office/officeart/2005/8/layout/pyramid1"/>
    <dgm:cxn modelId="{55B9D5CC-008D-4336-8677-A63F337C720E}" type="presParOf" srcId="{93D64D28-3598-42B9-8AF5-C741C67931E3}" destId="{583CBB69-3F8D-4981-B5AD-11DA6255CFC6}" srcOrd="0" destOrd="0" presId="urn:microsoft.com/office/officeart/2005/8/layout/pyramid1"/>
    <dgm:cxn modelId="{2B5926B0-5B14-48BD-A247-FC5979A76727}" type="presParOf" srcId="{93D64D28-3598-42B9-8AF5-C741C67931E3}" destId="{CC56CA40-3992-46F7-946C-EBB2BA9AEC00}" srcOrd="1" destOrd="0" presId="urn:microsoft.com/office/officeart/2005/8/layout/pyramid1"/>
    <dgm:cxn modelId="{CF5B614B-D34D-4942-B592-A69E85B672C1}" type="presParOf" srcId="{1FB50A57-77D3-4504-90FC-E5923C35BAA7}" destId="{CA2DCDEB-4481-458E-A882-1D320ADE6582}" srcOrd="1" destOrd="0" presId="urn:microsoft.com/office/officeart/2005/8/layout/pyramid1"/>
    <dgm:cxn modelId="{B171E597-8542-480B-92E5-9C99F9AB7540}" type="presParOf" srcId="{CA2DCDEB-4481-458E-A882-1D320ADE6582}" destId="{FA579718-D401-4314-8A16-4252192ADBF3}" srcOrd="0" destOrd="0" presId="urn:microsoft.com/office/officeart/2005/8/layout/pyramid1"/>
    <dgm:cxn modelId="{3F81D6C3-C68F-47CC-8ECD-5804573EC5FC}" type="presParOf" srcId="{CA2DCDEB-4481-458E-A882-1D320ADE6582}" destId="{57CD125B-8277-4DC8-A8FF-6FA5662F75E2}" srcOrd="1" destOrd="0" presId="urn:microsoft.com/office/officeart/2005/8/layout/pyramid1"/>
    <dgm:cxn modelId="{591FA3CA-C2C1-4E2D-8FD1-98B4FE5675B8}" type="presParOf" srcId="{1FB50A57-77D3-4504-90FC-E5923C35BAA7}" destId="{8F02FD47-9065-40B3-A1FD-58F8FA583A8D}" srcOrd="2" destOrd="0" presId="urn:microsoft.com/office/officeart/2005/8/layout/pyramid1"/>
    <dgm:cxn modelId="{540738FD-04B6-4CA3-864B-2B65B8CBAE2A}" type="presParOf" srcId="{8F02FD47-9065-40B3-A1FD-58F8FA583A8D}" destId="{A751F51E-D35F-4975-91B2-7D964B8A004D}" srcOrd="0" destOrd="0" presId="urn:microsoft.com/office/officeart/2005/8/layout/pyramid1"/>
    <dgm:cxn modelId="{7BC07466-6D39-42E5-84EB-A39A0976118F}" type="presParOf" srcId="{8F02FD47-9065-40B3-A1FD-58F8FA583A8D}" destId="{AF822B4E-9221-4BA1-8DC9-4A59FFD4AE35}" srcOrd="1" destOrd="0" presId="urn:microsoft.com/office/officeart/2005/8/layout/pyramid1"/>
    <dgm:cxn modelId="{6FEE7ECB-6EC8-42A1-845E-A8879E94422E}" type="presParOf" srcId="{1FB50A57-77D3-4504-90FC-E5923C35BAA7}" destId="{D9EF644F-6C40-429A-B64E-184C8F701EF1}" srcOrd="3" destOrd="0" presId="urn:microsoft.com/office/officeart/2005/8/layout/pyramid1"/>
    <dgm:cxn modelId="{F97F6E0A-758C-4C25-8A9C-EAB064B5FEA0}" type="presParOf" srcId="{D9EF644F-6C40-429A-B64E-184C8F701EF1}" destId="{F301ED73-5409-42BD-9E5C-C16F676DF258}" srcOrd="0" destOrd="0" presId="urn:microsoft.com/office/officeart/2005/8/layout/pyramid1"/>
    <dgm:cxn modelId="{10A95D9F-64E6-400A-9AAA-071DA2D2D629}" type="presParOf" srcId="{D9EF644F-6C40-429A-B64E-184C8F701EF1}" destId="{B304719B-3AB3-40F2-8691-A95F45DCE7C7}" srcOrd="1" destOrd="0" presId="urn:microsoft.com/office/officeart/2005/8/layout/pyramid1"/>
    <dgm:cxn modelId="{035A3367-3F36-4FD1-A370-7773AA2077AF}" type="presParOf" srcId="{1FB50A57-77D3-4504-90FC-E5923C35BAA7}" destId="{46174498-EEB5-4AF0-87DA-E70D69BBE694}" srcOrd="4" destOrd="0" presId="urn:microsoft.com/office/officeart/2005/8/layout/pyramid1"/>
    <dgm:cxn modelId="{806102FC-E2DA-4F01-97EE-CB9ECDA2D4B7}" type="presParOf" srcId="{46174498-EEB5-4AF0-87DA-E70D69BBE694}" destId="{9CC40464-2B87-4FC4-91BB-BE6C80D20CAF}" srcOrd="0" destOrd="0" presId="urn:microsoft.com/office/officeart/2005/8/layout/pyramid1"/>
    <dgm:cxn modelId="{78668097-5AA0-44A6-B038-2789C539E385}" type="presParOf" srcId="{46174498-EEB5-4AF0-87DA-E70D69BBE694}" destId="{5EE6D5C7-996E-431E-9B17-DD73547342C1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A3EB3-28CF-4F4D-86A8-5239FCD34FCC}">
      <dsp:nvSpPr>
        <dsp:cNvPr id="0" name=""/>
        <dsp:cNvSpPr/>
      </dsp:nvSpPr>
      <dsp:spPr>
        <a:xfrm>
          <a:off x="2860339" y="11909"/>
          <a:ext cx="1162848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0" i="0" kern="1200" baseline="0" dirty="0" err="1" smtClean="0">
              <a:effectLst/>
            </a:rPr>
            <a:t>Gwerthuso</a:t>
          </a:r>
          <a:r>
            <a:rPr lang="en-GB" sz="1800" b="0" i="0" kern="1200" baseline="0" dirty="0" smtClean="0"/>
            <a:t>/ </a:t>
          </a:r>
          <a:r>
            <a:rPr lang="en-GB" sz="1800" b="0" i="1" kern="1200" baseline="0" dirty="0" smtClean="0"/>
            <a:t>Evaluation</a:t>
          </a:r>
          <a:endParaRPr lang="en-GB" sz="1800" b="0" i="1" kern="1200" baseline="0" dirty="0"/>
        </a:p>
      </dsp:txBody>
      <dsp:txXfrm>
        <a:off x="2860339" y="11909"/>
        <a:ext cx="1162848" cy="916787"/>
      </dsp:txXfrm>
    </dsp:sp>
    <dsp:sp modelId="{5DD92F99-7FCD-4239-9B0E-BD64E7AB2C33}">
      <dsp:nvSpPr>
        <dsp:cNvPr id="0" name=""/>
        <dsp:cNvSpPr/>
      </dsp:nvSpPr>
      <dsp:spPr>
        <a:xfrm>
          <a:off x="2312230" y="894656"/>
          <a:ext cx="2325696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-13828"/>
                <a:satOff val="-2803"/>
                <a:lumOff val="15417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3828"/>
                <a:satOff val="-2803"/>
                <a:lumOff val="15417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3828"/>
                <a:satOff val="-2803"/>
                <a:lumOff val="154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Syntheseiddio</a:t>
          </a:r>
          <a:r>
            <a:rPr lang="en-GB" sz="1800" kern="1200" dirty="0" smtClean="0"/>
            <a:t> /</a:t>
          </a:r>
          <a:r>
            <a:rPr lang="en-GB" sz="1800" i="1" kern="1200" dirty="0" smtClean="0"/>
            <a:t>Synthesis</a:t>
          </a:r>
          <a:endParaRPr lang="en-GB" sz="1800" i="1" kern="1200" dirty="0"/>
        </a:p>
      </dsp:txBody>
      <dsp:txXfrm>
        <a:off x="2719227" y="894656"/>
        <a:ext cx="1511702" cy="916787"/>
      </dsp:txXfrm>
    </dsp:sp>
    <dsp:sp modelId="{8FF063F2-214A-423E-A9BA-3038AA4C3D89}">
      <dsp:nvSpPr>
        <dsp:cNvPr id="0" name=""/>
        <dsp:cNvSpPr/>
      </dsp:nvSpPr>
      <dsp:spPr>
        <a:xfrm>
          <a:off x="1744272" y="1782996"/>
          <a:ext cx="3488545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-27656"/>
                <a:satOff val="-5606"/>
                <a:lumOff val="30834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27656"/>
                <a:satOff val="-5606"/>
                <a:lumOff val="30834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27656"/>
                <a:satOff val="-5606"/>
                <a:lumOff val="3083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Dadansoddi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Analysis</a:t>
          </a:r>
          <a:endParaRPr lang="en-GB" sz="1800" i="1" kern="1200" dirty="0"/>
        </a:p>
      </dsp:txBody>
      <dsp:txXfrm>
        <a:off x="2354767" y="1782996"/>
        <a:ext cx="2267554" cy="916787"/>
      </dsp:txXfrm>
    </dsp:sp>
    <dsp:sp modelId="{84891478-CEAC-4347-BF8A-DFC916DB3676}">
      <dsp:nvSpPr>
        <dsp:cNvPr id="0" name=""/>
        <dsp:cNvSpPr/>
      </dsp:nvSpPr>
      <dsp:spPr>
        <a:xfrm>
          <a:off x="1135916" y="2742460"/>
          <a:ext cx="4651393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-41484"/>
                <a:satOff val="-8409"/>
                <a:lumOff val="46251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41484"/>
                <a:satOff val="-8409"/>
                <a:lumOff val="46251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41484"/>
                <a:satOff val="-8409"/>
                <a:lumOff val="4625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Cymhwyso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Application</a:t>
          </a:r>
          <a:endParaRPr lang="en-GB" sz="1800" i="1" kern="1200" dirty="0"/>
        </a:p>
      </dsp:txBody>
      <dsp:txXfrm>
        <a:off x="1949910" y="2742460"/>
        <a:ext cx="3023405" cy="916787"/>
      </dsp:txXfrm>
    </dsp:sp>
    <dsp:sp modelId="{B411A9AD-7AF5-4CAE-95FD-036DA241F82F}">
      <dsp:nvSpPr>
        <dsp:cNvPr id="0" name=""/>
        <dsp:cNvSpPr/>
      </dsp:nvSpPr>
      <dsp:spPr>
        <a:xfrm>
          <a:off x="581424" y="3667150"/>
          <a:ext cx="5814241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-27656"/>
                <a:satOff val="-5606"/>
                <a:lumOff val="30834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27656"/>
                <a:satOff val="-5606"/>
                <a:lumOff val="30834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27656"/>
                <a:satOff val="-5606"/>
                <a:lumOff val="3083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Dealltwriaeth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Comprehension</a:t>
          </a:r>
          <a:endParaRPr lang="en-GB" sz="1800" i="1" kern="1200" dirty="0"/>
        </a:p>
      </dsp:txBody>
      <dsp:txXfrm>
        <a:off x="1598916" y="3667150"/>
        <a:ext cx="3779257" cy="916787"/>
      </dsp:txXfrm>
    </dsp:sp>
    <dsp:sp modelId="{4B1A9338-760F-4412-A040-B9DB3179E645}">
      <dsp:nvSpPr>
        <dsp:cNvPr id="0" name=""/>
        <dsp:cNvSpPr/>
      </dsp:nvSpPr>
      <dsp:spPr>
        <a:xfrm>
          <a:off x="0" y="4583938"/>
          <a:ext cx="6977090" cy="916787"/>
        </a:xfrm>
        <a:prstGeom prst="trapezoid">
          <a:avLst>
            <a:gd name="adj" fmla="val 63420"/>
          </a:avLst>
        </a:prstGeom>
        <a:gradFill rotWithShape="0">
          <a:gsLst>
            <a:gs pos="0">
              <a:schemeClr val="accent2">
                <a:shade val="50000"/>
                <a:hueOff val="-13828"/>
                <a:satOff val="-2803"/>
                <a:lumOff val="15417"/>
                <a:alphaOff val="0"/>
                <a:tint val="50000"/>
                <a:satMod val="300000"/>
              </a:schemeClr>
            </a:gs>
            <a:gs pos="35000">
              <a:schemeClr val="accent2">
                <a:shade val="50000"/>
                <a:hueOff val="-13828"/>
                <a:satOff val="-2803"/>
                <a:lumOff val="15417"/>
                <a:alphaOff val="0"/>
                <a:tint val="37000"/>
                <a:satMod val="300000"/>
              </a:schemeClr>
            </a:gs>
            <a:gs pos="100000">
              <a:schemeClr val="accent2">
                <a:shade val="50000"/>
                <a:hueOff val="-13828"/>
                <a:satOff val="-2803"/>
                <a:lumOff val="1541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Gwybodaeth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Knowledge</a:t>
          </a:r>
          <a:endParaRPr lang="en-GB" sz="1800" i="1" kern="1200" dirty="0"/>
        </a:p>
      </dsp:txBody>
      <dsp:txXfrm>
        <a:off x="1220990" y="4583938"/>
        <a:ext cx="4535108" cy="916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EB80-EDFD-469B-9F7F-955E17CAB618}">
      <dsp:nvSpPr>
        <dsp:cNvPr id="0" name=""/>
        <dsp:cNvSpPr/>
      </dsp:nvSpPr>
      <dsp:spPr>
        <a:xfrm>
          <a:off x="2847986" y="0"/>
          <a:ext cx="1423993" cy="1028707"/>
        </a:xfrm>
        <a:prstGeom prst="trapezoid">
          <a:avLst>
            <a:gd name="adj" fmla="val 69213"/>
          </a:avLst>
        </a:prstGeom>
        <a:solidFill>
          <a:schemeClr val="accent3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200" kern="1200" dirty="0" smtClean="0"/>
            <a:t>Nodweddu yn ôl werthoedd neu’r cysyniad o werthoedd / </a:t>
          </a:r>
          <a:r>
            <a:rPr lang="cy-GB" sz="1200" i="1" kern="1200" dirty="0" smtClean="0"/>
            <a:t>Characterising by value or value concept</a:t>
          </a:r>
          <a:endParaRPr lang="en-GB" sz="1200" i="1" kern="1200" dirty="0"/>
        </a:p>
      </dsp:txBody>
      <dsp:txXfrm>
        <a:off x="2847986" y="0"/>
        <a:ext cx="1423993" cy="1028707"/>
      </dsp:txXfrm>
    </dsp:sp>
    <dsp:sp modelId="{30801FEF-319D-4605-AA63-256DECEF425A}">
      <dsp:nvSpPr>
        <dsp:cNvPr id="0" name=""/>
        <dsp:cNvSpPr/>
      </dsp:nvSpPr>
      <dsp:spPr>
        <a:xfrm>
          <a:off x="2135989" y="1028707"/>
          <a:ext cx="2847986" cy="1028707"/>
        </a:xfrm>
        <a:prstGeom prst="trapezoid">
          <a:avLst>
            <a:gd name="adj" fmla="val 69213"/>
          </a:avLst>
        </a:prstGeom>
        <a:solidFill>
          <a:schemeClr val="accent3">
            <a:shade val="50000"/>
            <a:hueOff val="107022"/>
            <a:satOff val="-1708"/>
            <a:lumOff val="164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Trefnu</a:t>
          </a:r>
          <a:r>
            <a:rPr lang="en-GB" sz="1200" kern="1200" dirty="0" smtClean="0"/>
            <a:t> a </a:t>
          </a:r>
          <a:r>
            <a:rPr lang="en-GB" sz="1200" kern="1200" dirty="0" err="1" smtClean="0"/>
            <a:t>Chysyniadu</a:t>
          </a:r>
          <a:r>
            <a:rPr lang="en-GB" sz="1200" kern="1200" dirty="0" smtClean="0"/>
            <a:t> / </a:t>
          </a:r>
          <a:r>
            <a:rPr lang="en-GB" sz="1200" i="1" kern="1200" dirty="0" smtClean="0"/>
            <a:t>Organising and Conceptualising</a:t>
          </a:r>
          <a:endParaRPr lang="en-GB" sz="1200" i="1" kern="1200" dirty="0"/>
        </a:p>
      </dsp:txBody>
      <dsp:txXfrm>
        <a:off x="2634387" y="1028707"/>
        <a:ext cx="1851191" cy="1028707"/>
      </dsp:txXfrm>
    </dsp:sp>
    <dsp:sp modelId="{CDB23BB6-7426-481B-8BCE-6531671F0801}">
      <dsp:nvSpPr>
        <dsp:cNvPr id="0" name=""/>
        <dsp:cNvSpPr/>
      </dsp:nvSpPr>
      <dsp:spPr>
        <a:xfrm>
          <a:off x="1423993" y="2057414"/>
          <a:ext cx="4271979" cy="1028707"/>
        </a:xfrm>
        <a:prstGeom prst="trapezoid">
          <a:avLst>
            <a:gd name="adj" fmla="val 69213"/>
          </a:avLst>
        </a:prstGeom>
        <a:solidFill>
          <a:schemeClr val="accent3">
            <a:shade val="50000"/>
            <a:hueOff val="214044"/>
            <a:satOff val="-3415"/>
            <a:lumOff val="328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Gwerthfawrogi</a:t>
          </a:r>
          <a:r>
            <a:rPr lang="en-GB" sz="1200" kern="1200" dirty="0" smtClean="0"/>
            <a:t> / </a:t>
          </a:r>
          <a:r>
            <a:rPr lang="en-GB" sz="1200" i="1" kern="1200" dirty="0" smtClean="0"/>
            <a:t>Valuing</a:t>
          </a:r>
          <a:endParaRPr lang="en-GB" sz="1200" i="1" kern="1200" dirty="0"/>
        </a:p>
      </dsp:txBody>
      <dsp:txXfrm>
        <a:off x="2171589" y="2057414"/>
        <a:ext cx="2776786" cy="1028707"/>
      </dsp:txXfrm>
    </dsp:sp>
    <dsp:sp modelId="{2A37A8DA-0417-4572-9EA8-93CFAB290432}">
      <dsp:nvSpPr>
        <dsp:cNvPr id="0" name=""/>
        <dsp:cNvSpPr/>
      </dsp:nvSpPr>
      <dsp:spPr>
        <a:xfrm>
          <a:off x="689725" y="3142391"/>
          <a:ext cx="5695972" cy="1028707"/>
        </a:xfrm>
        <a:prstGeom prst="trapezoid">
          <a:avLst>
            <a:gd name="adj" fmla="val 69213"/>
          </a:avLst>
        </a:prstGeom>
        <a:solidFill>
          <a:schemeClr val="accent3">
            <a:shade val="50000"/>
            <a:hueOff val="214044"/>
            <a:satOff val="-3415"/>
            <a:lumOff val="328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Ymateb</a:t>
          </a:r>
          <a:r>
            <a:rPr lang="en-GB" sz="1200" kern="1200" dirty="0" smtClean="0"/>
            <a:t> / </a:t>
          </a:r>
          <a:r>
            <a:rPr lang="en-GB" sz="1200" i="1" kern="1200" dirty="0" smtClean="0"/>
            <a:t>Responding</a:t>
          </a:r>
          <a:endParaRPr lang="en-GB" sz="1200" i="1" kern="1200" dirty="0"/>
        </a:p>
      </dsp:txBody>
      <dsp:txXfrm>
        <a:off x="1686520" y="3142391"/>
        <a:ext cx="3702382" cy="1028707"/>
      </dsp:txXfrm>
    </dsp:sp>
    <dsp:sp modelId="{FB4A459D-C366-498B-AFEA-002CD1EA1174}">
      <dsp:nvSpPr>
        <dsp:cNvPr id="0" name=""/>
        <dsp:cNvSpPr/>
      </dsp:nvSpPr>
      <dsp:spPr>
        <a:xfrm>
          <a:off x="0" y="4114828"/>
          <a:ext cx="7119966" cy="1028707"/>
        </a:xfrm>
        <a:prstGeom prst="trapezoid">
          <a:avLst>
            <a:gd name="adj" fmla="val 69213"/>
          </a:avLst>
        </a:prstGeom>
        <a:solidFill>
          <a:schemeClr val="accent3">
            <a:shade val="50000"/>
            <a:hueOff val="107022"/>
            <a:satOff val="-1708"/>
            <a:lumOff val="164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Derbyn</a:t>
          </a:r>
          <a:r>
            <a:rPr lang="en-GB" sz="1200" kern="1200" dirty="0" smtClean="0"/>
            <a:t> /</a:t>
          </a:r>
          <a:r>
            <a:rPr lang="en-GB" sz="1200" i="1" kern="1200" dirty="0" smtClean="0"/>
            <a:t>Receiving</a:t>
          </a:r>
          <a:endParaRPr lang="en-GB" sz="1200" i="1" kern="1200" dirty="0"/>
        </a:p>
      </dsp:txBody>
      <dsp:txXfrm>
        <a:off x="1245994" y="4114828"/>
        <a:ext cx="4627977" cy="10287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CBB69-3F8D-4981-B5AD-11DA6255CFC6}">
      <dsp:nvSpPr>
        <dsp:cNvPr id="0" name=""/>
        <dsp:cNvSpPr/>
      </dsp:nvSpPr>
      <dsp:spPr>
        <a:xfrm>
          <a:off x="2805043" y="0"/>
          <a:ext cx="1402521" cy="1029130"/>
        </a:xfrm>
        <a:prstGeom prst="trapezoid">
          <a:avLst>
            <a:gd name="adj" fmla="val 68141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Cynefino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Naturalisation</a:t>
          </a:r>
          <a:endParaRPr lang="en-GB" sz="1800" i="1" kern="1200" dirty="0"/>
        </a:p>
      </dsp:txBody>
      <dsp:txXfrm>
        <a:off x="2805043" y="0"/>
        <a:ext cx="1402521" cy="1029130"/>
      </dsp:txXfrm>
    </dsp:sp>
    <dsp:sp modelId="{FA579718-D401-4314-8A16-4252192ADBF3}">
      <dsp:nvSpPr>
        <dsp:cNvPr id="0" name=""/>
        <dsp:cNvSpPr/>
      </dsp:nvSpPr>
      <dsp:spPr>
        <a:xfrm>
          <a:off x="2103782" y="1029130"/>
          <a:ext cx="2805043" cy="1029130"/>
        </a:xfrm>
        <a:prstGeom prst="trapezoid">
          <a:avLst>
            <a:gd name="adj" fmla="val 68141"/>
          </a:avLst>
        </a:prstGeom>
        <a:solidFill>
          <a:schemeClr val="accent4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Rhuglder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Articulation</a:t>
          </a:r>
          <a:endParaRPr lang="en-GB" sz="1800" i="1" kern="1200" dirty="0"/>
        </a:p>
      </dsp:txBody>
      <dsp:txXfrm>
        <a:off x="2594665" y="1029130"/>
        <a:ext cx="1823278" cy="1029130"/>
      </dsp:txXfrm>
    </dsp:sp>
    <dsp:sp modelId="{A751F51E-D35F-4975-91B2-7D964B8A004D}">
      <dsp:nvSpPr>
        <dsp:cNvPr id="0" name=""/>
        <dsp:cNvSpPr/>
      </dsp:nvSpPr>
      <dsp:spPr>
        <a:xfrm>
          <a:off x="1435382" y="2032130"/>
          <a:ext cx="4207565" cy="1029130"/>
        </a:xfrm>
        <a:prstGeom prst="trapezoid">
          <a:avLst>
            <a:gd name="adj" fmla="val 68141"/>
          </a:avLst>
        </a:prstGeom>
        <a:solidFill>
          <a:schemeClr val="accent4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Manylrwydd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Precision</a:t>
          </a:r>
          <a:endParaRPr lang="en-GB" sz="1800" i="1" kern="1200" dirty="0"/>
        </a:p>
      </dsp:txBody>
      <dsp:txXfrm>
        <a:off x="2171706" y="2032130"/>
        <a:ext cx="2734917" cy="1029130"/>
      </dsp:txXfrm>
    </dsp:sp>
    <dsp:sp modelId="{F301ED73-5409-42BD-9E5C-C16F676DF258}">
      <dsp:nvSpPr>
        <dsp:cNvPr id="0" name=""/>
        <dsp:cNvSpPr/>
      </dsp:nvSpPr>
      <dsp:spPr>
        <a:xfrm>
          <a:off x="701260" y="3087390"/>
          <a:ext cx="5610087" cy="1029130"/>
        </a:xfrm>
        <a:prstGeom prst="trapezoid">
          <a:avLst>
            <a:gd name="adj" fmla="val 68141"/>
          </a:avLst>
        </a:prstGeom>
        <a:solidFill>
          <a:schemeClr val="accent4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Triniaeth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Manipulation</a:t>
          </a:r>
          <a:endParaRPr lang="en-GB" sz="1800" i="1" kern="1200" dirty="0"/>
        </a:p>
      </dsp:txBody>
      <dsp:txXfrm>
        <a:off x="1683026" y="3087390"/>
        <a:ext cx="3646556" cy="1029130"/>
      </dsp:txXfrm>
    </dsp:sp>
    <dsp:sp modelId="{9CC40464-2B87-4FC4-91BB-BE6C80D20CAF}">
      <dsp:nvSpPr>
        <dsp:cNvPr id="0" name=""/>
        <dsp:cNvSpPr/>
      </dsp:nvSpPr>
      <dsp:spPr>
        <a:xfrm>
          <a:off x="0" y="4116520"/>
          <a:ext cx="7012609" cy="1029130"/>
        </a:xfrm>
        <a:prstGeom prst="trapezoid">
          <a:avLst>
            <a:gd name="adj" fmla="val 68141"/>
          </a:avLst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Dynwarediad</a:t>
          </a:r>
          <a:r>
            <a:rPr lang="en-GB" sz="1800" kern="1200" dirty="0" smtClean="0"/>
            <a:t> / </a:t>
          </a:r>
          <a:r>
            <a:rPr lang="en-GB" sz="1800" kern="1200" dirty="0" err="1" smtClean="0"/>
            <a:t>Efelychiad</a:t>
          </a:r>
          <a:r>
            <a:rPr lang="en-GB" sz="1800" kern="1200" dirty="0" smtClean="0"/>
            <a:t> / </a:t>
          </a:r>
          <a:r>
            <a:rPr lang="en-GB" sz="1800" i="1" kern="1200" dirty="0" smtClean="0"/>
            <a:t>Imitation</a:t>
          </a:r>
          <a:endParaRPr lang="en-GB" sz="1800" i="1" kern="1200" dirty="0"/>
        </a:p>
      </dsp:txBody>
      <dsp:txXfrm>
        <a:off x="1227206" y="4116520"/>
        <a:ext cx="4558195" cy="1029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10342" y="0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17426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10342" y="8617426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8CF6967D-18D9-4A86-A635-FA682D828F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5776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10342" y="0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71588" y="681038"/>
            <a:ext cx="4533900" cy="34004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3610" y="4308713"/>
            <a:ext cx="5189855" cy="4081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17426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10342" y="8617426"/>
            <a:ext cx="3066733" cy="453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41CFD2B3-8333-484A-BD28-9095CBB9A29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177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7537" y="4266194"/>
            <a:ext cx="5651831" cy="4124458"/>
          </a:xfrm>
          <a:noFill/>
          <a:ln/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46D5D-D403-4E17-A38D-05BF274A8FA8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2BB8A-6F7D-4DF1-8400-A2B4123E3D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E6221-71E4-43DB-9F4E-21AB3CDD95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A62EE8-7BB9-45A4-9E48-7D669E5F878F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F9AF6-7453-4792-A525-3245BDEADC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3CB9A6-60A9-4901-A010-A2502D48F378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A7C449-A471-4FE0-B868-BBF328EBD7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A2E802-61BD-4F70-9F4C-42B12C1654B0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B598F-F1C4-43F0-8CA6-05F1CE2343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23EC5-068E-461B-B381-F9AF7608AE95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D3AC3-7AA8-488E-92D4-BACA91F9D8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710488-8616-4B3B-99F0-6FBD7E317B9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717E1F-9A81-43E4-B4BF-76DA12EBBB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A5EA40-D424-404A-BBB7-773C0FEE33D2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6DDE58-CC0A-4F0E-AF3A-5E576DDD65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F8012C-178A-46C4-B3F0-8A84A3FD52EE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4822DD-4965-4394-B834-1EA74ED95F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186ED-E8BF-4530-B7EC-B456E954F988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726C7A-E4E0-4E29-9C58-C2744F619C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3F7CB7-75F7-4EE9-9D66-ABE4C84AECDE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24180-C2B0-4251-9F28-C5C1A60D20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6E42E-0BBF-49D2-9F3E-F465CF7CFA04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00F7D2-458F-4035-B980-2C123B57BA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566A2E-0CE5-45A2-9175-ADCBFF9FE969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C4B80-DB91-4291-A294-563A25B3F4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C204B-52FB-4762-A0E4-B11A8DB27BEB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94E4C-EE09-4A69-BC0F-74E344E3C3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8B931-665E-4A08-B2DD-638F392BFC7B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1C0A3-70D6-4209-A3DE-5025137D36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9FB8D-51F5-4900-99D9-C378CCC6B42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FE5A2-C917-4F9A-BC61-420A807DF6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4D68F-5BB6-4703-8079-AAF300F39AEE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691C0-C81F-4E50-8E19-A975BE10C8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5F8A0-B7BA-45EA-9730-002AD07A637D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BFCA6-0F53-4B2E-AC67-76F75AD2D5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A0E49-C37A-4522-89B0-3224A0E8CA7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CFCAD-FEF0-482A-B288-B5737EBC95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C7925-8AAD-4102-B829-33B7D80EAC7E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1B047-D47F-436F-80DA-54691CED8E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F2AA9-4A75-4568-B9CA-E5B95A999166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19D98-AAC7-4369-9CCB-0A271B032D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C4AFE-48B0-49D2-BDE7-92AFBF9207D3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CB417-5700-4565-BD9E-6DF8774210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0DE11-70B7-449C-AC43-C4020111BD9D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6CAD8-04A2-433D-8B41-4A34A7EA29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88E46-F2BE-4D6F-9FD5-698694028353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DA22C-06D5-4A33-AA0A-F576AC15DD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B2613-5B57-4BBD-A413-47BC59CB829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7B5C9-6BC7-4106-98F1-09B716F6B9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07B01-E6B8-4BB7-959A-ED9BCCC6CA06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9366D-AC96-49CA-8991-B48ECE0997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02EA1-72C0-47E5-86FE-CA9C4C55D4B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83856-F8AD-4502-9022-CEFA3B3A38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CE0ED-D063-4A2C-8A9D-63D172FBCB3C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F1F624-6F1C-4C3C-A0F6-428AAD9641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212A4-1D6C-4308-B53F-27367FF252C8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51FC1-2290-459A-8BC9-747C13308F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2E771-CF6C-4511-93DD-BC64883C0109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50512-4B1A-4E12-ABD0-8F4F8C2C28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92ADB-A9FD-48D1-8E17-6AA2755B1491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D0FF0-8A64-4DA1-A808-FEA4377B926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8FC32-9D15-4E34-8270-4E303363BF2F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6623C-2CE7-4A36-AC94-6179C161D4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CC94E-3960-44AD-BB83-DFD106628559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6CA91-14C0-4B6C-A395-50AEEC75A9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7EB23-A91D-4E84-8C86-0019A679A8F6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0360A-8E0A-4823-AFD2-896D498861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E98A4-8BB1-466A-A8A2-51AA59535FA0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3AD9A-D6B0-4495-9A32-5E78D96E4D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F0E6BF85-F79F-4867-AF2E-F009A96BEBB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884" r:id="rId3"/>
    <p:sldLayoutId id="2147483909" r:id="rId4"/>
    <p:sldLayoutId id="2147483883" r:id="rId5"/>
    <p:sldLayoutId id="2147483910" r:id="rId6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E771344-81EE-4553-8AAE-F12B19D1503A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A9742F1-50A5-4A4B-8B56-51C37D37E3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4" r:id="rId2"/>
    <p:sldLayoutId id="2147483893" r:id="rId3"/>
    <p:sldLayoutId id="2147483892" r:id="rId4"/>
    <p:sldLayoutId id="2147483891" r:id="rId5"/>
    <p:sldLayoutId id="2147483890" r:id="rId6"/>
    <p:sldLayoutId id="2147483889" r:id="rId7"/>
    <p:sldLayoutId id="2147483888" r:id="rId8"/>
    <p:sldLayoutId id="2147483887" r:id="rId9"/>
    <p:sldLayoutId id="2147483886" r:id="rId10"/>
    <p:sldLayoutId id="21474838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8258155-6CEF-4946-9EB7-2A8C8558E9C5}" type="datetimeFigureOut">
              <a:rPr lang="en-US"/>
              <a:pPr>
                <a:defRPr/>
              </a:pPr>
              <a:t>7/2/2013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CA835C6-97A3-4825-9337-9DEDD935ED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5" r:id="rId2"/>
    <p:sldLayoutId id="2147483904" r:id="rId3"/>
    <p:sldLayoutId id="2147483903" r:id="rId4"/>
    <p:sldLayoutId id="2147483902" r:id="rId5"/>
    <p:sldLayoutId id="2147483901" r:id="rId6"/>
    <p:sldLayoutId id="2147483900" r:id="rId7"/>
    <p:sldLayoutId id="2147483899" r:id="rId8"/>
    <p:sldLayoutId id="2147483898" r:id="rId9"/>
    <p:sldLayoutId id="2147483897" r:id="rId10"/>
    <p:sldLayoutId id="21474838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31881" y="557927"/>
            <a:ext cx="6340197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RAL </a:t>
            </a:r>
          </a:p>
          <a:p>
            <a:pPr algn="ctr"/>
            <a:r>
              <a:rPr lang="en-GB" sz="5400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Deilliannau</a:t>
            </a:r>
            <a:r>
              <a:rPr lang="en-GB" sz="5400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en-GB" sz="5400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Dysgu</a:t>
            </a:r>
            <a:r>
              <a:rPr lang="en-GB" sz="5400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/ </a:t>
            </a:r>
          </a:p>
          <a:p>
            <a:pPr algn="ctr"/>
            <a:r>
              <a:rPr lang="en-GB" sz="5400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Learning Outcomes</a:t>
            </a:r>
            <a:endParaRPr lang="en-US" sz="5400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cy-GB" sz="2400">
              <a:latin typeface="Times New Roman" pitchFamily="18" charset="0"/>
            </a:endParaRPr>
          </a:p>
        </p:txBody>
      </p:sp>
      <p:sp>
        <p:nvSpPr>
          <p:cNvPr id="20483" name="Text Box 4"/>
          <p:cNvSpPr txBox="1">
            <a:spLocks noChangeArrowheads="1"/>
          </p:cNvSpPr>
          <p:nvPr/>
        </p:nvSpPr>
        <p:spPr bwMode="auto">
          <a:xfrm>
            <a:off x="611188" y="908050"/>
            <a:ext cx="3886200" cy="489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 b="1"/>
              <a:t>Nod</a:t>
            </a:r>
          </a:p>
          <a:p>
            <a:pPr eaLnBrk="0" hangingPunct="0"/>
            <a:r>
              <a:rPr lang="en-GB" sz="2400"/>
              <a:t>Cyflwyniad i ddeilliannau dysgu</a:t>
            </a:r>
          </a:p>
          <a:p>
            <a:pPr eaLnBrk="0" hangingPunct="0"/>
            <a:endParaRPr lang="en-GB" sz="2400"/>
          </a:p>
          <a:p>
            <a:pPr eaLnBrk="0" hangingPunct="0"/>
            <a:r>
              <a:rPr lang="en-GB" sz="2400" b="1"/>
              <a:t>Amcanion</a:t>
            </a:r>
            <a:r>
              <a:rPr lang="en-GB" sz="2400"/>
              <a:t>:</a:t>
            </a:r>
          </a:p>
          <a:p>
            <a:pPr eaLnBrk="0" hangingPunct="0">
              <a:buFont typeface="Arial" charset="0"/>
              <a:buChar char="•"/>
            </a:pPr>
            <a:r>
              <a:rPr lang="cy-GB" sz="2400"/>
              <a:t>Cynhori dysgwyr ar ddeilliannau addas</a:t>
            </a:r>
          </a:p>
          <a:p>
            <a:pPr eaLnBrk="0" hangingPunct="0">
              <a:buFont typeface="Arial" charset="0"/>
              <a:buChar char="•"/>
            </a:pPr>
            <a:r>
              <a:rPr lang="cy-GB" sz="2400"/>
              <a:t>Ymateb a darparu adborth ar lefel a dyfnder y deilliannau</a:t>
            </a:r>
          </a:p>
          <a:p>
            <a:pPr eaLnBrk="0" hangingPunct="0">
              <a:buFont typeface="Arial" charset="0"/>
              <a:buChar char="•"/>
            </a:pPr>
            <a:r>
              <a:rPr lang="cy-GB" sz="2400"/>
              <a:t>Adnabod a chynghori ar ddeilliannau perthnasol i’r meysydd dysgu</a:t>
            </a:r>
          </a:p>
        </p:txBody>
      </p:sp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4643438" y="928688"/>
            <a:ext cx="40005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 b="1" i="1"/>
              <a:t>Aim</a:t>
            </a:r>
          </a:p>
          <a:p>
            <a:pPr eaLnBrk="0" hangingPunct="0"/>
            <a:r>
              <a:rPr lang="en-GB" sz="2400" i="1"/>
              <a:t>Introduction to learning outcomes</a:t>
            </a:r>
          </a:p>
          <a:p>
            <a:pPr eaLnBrk="0" hangingPunct="0"/>
            <a:endParaRPr lang="en-GB" sz="2400" i="1"/>
          </a:p>
          <a:p>
            <a:pPr eaLnBrk="0" hangingPunct="0"/>
            <a:r>
              <a:rPr lang="en-GB" sz="2400" b="1" i="1"/>
              <a:t>Objectives</a:t>
            </a:r>
          </a:p>
          <a:p>
            <a:pPr eaLnBrk="0" hangingPunct="0">
              <a:buFont typeface="Arial" charset="0"/>
              <a:buChar char="•"/>
            </a:pPr>
            <a:r>
              <a:rPr lang="en-GB" sz="2400" i="1"/>
              <a:t>Advise learners on appropriate outcomes</a:t>
            </a:r>
          </a:p>
          <a:p>
            <a:pPr eaLnBrk="0" hangingPunct="0">
              <a:buFont typeface="Arial" charset="0"/>
              <a:buChar char="•"/>
            </a:pPr>
            <a:r>
              <a:rPr lang="en-GB" sz="2400" i="1"/>
              <a:t>Respond and feedback on level and depth of outcomes</a:t>
            </a:r>
          </a:p>
          <a:p>
            <a:pPr eaLnBrk="0" hangingPunct="0">
              <a:buFont typeface="Arial" charset="0"/>
              <a:buChar char="•"/>
            </a:pPr>
            <a:r>
              <a:rPr lang="en-GB" sz="2400" i="1"/>
              <a:t>Identify and advise on appropriate outcomes for the learning areas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500042"/>
          <a:ext cx="697709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507" name="TextBox 3"/>
          <p:cNvSpPr txBox="1">
            <a:spLocks noChangeArrowheads="1"/>
          </p:cNvSpPr>
          <p:nvPr/>
        </p:nvSpPr>
        <p:spPr bwMode="auto">
          <a:xfrm>
            <a:off x="214313" y="357188"/>
            <a:ext cx="33575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Y PAU GWYBYDDOL</a:t>
            </a:r>
          </a:p>
          <a:p>
            <a:r>
              <a:rPr lang="en-GB" b="1" i="1"/>
              <a:t>THE COGNITIVE DOMAIN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071546"/>
          <a:ext cx="7119966" cy="5143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531" name="TextBox 3"/>
          <p:cNvSpPr txBox="1">
            <a:spLocks noChangeArrowheads="1"/>
          </p:cNvSpPr>
          <p:nvPr/>
        </p:nvSpPr>
        <p:spPr bwMode="auto">
          <a:xfrm>
            <a:off x="357188" y="428625"/>
            <a:ext cx="3000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Y PAU AFFEITHIOL</a:t>
            </a:r>
          </a:p>
          <a:p>
            <a:r>
              <a:rPr lang="en-GB" b="1" i="1"/>
              <a:t>AFFECTIVE DOMAIN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137927" y="999855"/>
          <a:ext cx="7012609" cy="5145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555" name="TextBox 2"/>
          <p:cNvSpPr txBox="1">
            <a:spLocks noChangeArrowheads="1"/>
          </p:cNvSpPr>
          <p:nvPr/>
        </p:nvSpPr>
        <p:spPr bwMode="auto">
          <a:xfrm>
            <a:off x="214313" y="428625"/>
            <a:ext cx="3286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/>
              <a:t>Y PAU SEICOMODUROL</a:t>
            </a:r>
          </a:p>
          <a:p>
            <a:r>
              <a:rPr lang="en-GB" b="1" i="1"/>
              <a:t>PSYCHOMOTOR DOMAIN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blooms.pbworks.com/f/bloomwheel3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28575"/>
            <a:ext cx="6643687" cy="664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juliaec.files.wordpress.com/2011/04/blooms_taxono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857250"/>
            <a:ext cx="714375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1821</TotalTime>
  <Words>149</Words>
  <Application>Microsoft Office PowerPoint</Application>
  <PresentationFormat>On-screen Show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Blank Presentation</vt:lpstr>
      <vt:lpstr>Custom Design</vt:lpstr>
      <vt:lpstr>2_Custom Design</vt:lpstr>
      <vt:lpstr>1_Custom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Administrator</cp:lastModifiedBy>
  <cp:revision>111</cp:revision>
  <cp:lastPrinted>2013-03-22T16:05:12Z</cp:lastPrinted>
  <dcterms:created xsi:type="dcterms:W3CDTF">2003-07-31T08:54:53Z</dcterms:created>
  <dcterms:modified xsi:type="dcterms:W3CDTF">2013-07-02T16:29:58Z</dcterms:modified>
</cp:coreProperties>
</file>