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323" r:id="rId6"/>
    <p:sldId id="258" r:id="rId7"/>
    <p:sldId id="259" r:id="rId8"/>
    <p:sldId id="261" r:id="rId9"/>
    <p:sldId id="262" r:id="rId10"/>
    <p:sldId id="260" r:id="rId11"/>
    <p:sldId id="311" r:id="rId12"/>
    <p:sldId id="265" r:id="rId13"/>
  </p:sldIdLst>
  <p:sldSz cx="9144000" cy="6858000" type="screen4x3"/>
  <p:notesSz cx="6858000" cy="9144000"/>
  <p:embeddedFontLst>
    <p:embeddedFont>
      <p:font typeface="Rockwell Condensed" panose="02060603050405020104" pitchFamily="18" charset="77"/>
      <p:regular r:id="rId16"/>
      <p:bold r:id="rId17"/>
    </p:embeddedFont>
    <p:embeddedFont>
      <p:font typeface="Wingdings 3" pitchFamily="2" charset="2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jeewa Herath" initials="SH" lastIdx="2" clrIdx="0">
    <p:extLst>
      <p:ext uri="{19B8F6BF-5375-455C-9EA6-DF929625EA0E}">
        <p15:presenceInfo xmlns:p15="http://schemas.microsoft.com/office/powerpoint/2012/main" userId="S::s.herath@uwtsd.ac.uk::e5350ab0-0c1d-4953-8d97-39bf0c1d0ff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5952" autoAdjust="0"/>
  </p:normalViewPr>
  <p:slideViewPr>
    <p:cSldViewPr>
      <p:cViewPr varScale="1">
        <p:scale>
          <a:sx n="69" d="100"/>
          <a:sy n="69" d="100"/>
        </p:scale>
        <p:origin x="1116" y="5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3.fntdata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2.fntdata"/><Relationship Id="rId2" Type="http://schemas.openxmlformats.org/officeDocument/2006/relationships/customXml" Target="../customXml/item2.xml"/><Relationship Id="rId16" Type="http://schemas.openxmlformats.org/officeDocument/2006/relationships/font" Target="fonts/font1.fntdata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23/03/2026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3/23/26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23/03/2026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23/03/2026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23/03/2026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23/03/2026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6419" y="1401379"/>
            <a:ext cx="7992888" cy="3722413"/>
          </a:xfrm>
        </p:spPr>
        <p:txBody>
          <a:bodyPr>
            <a:normAutofit fontScale="90000"/>
          </a:bodyPr>
          <a:lstStyle/>
          <a:p>
            <a:r>
              <a:rPr lang="en-GB" altLang="en-US" sz="2000" b="1" dirty="0"/>
              <a:t>Certificate of Higher Education in Skills for the Workplace</a:t>
            </a:r>
            <a:br>
              <a:rPr lang="en-GB" altLang="en-US" sz="1800" dirty="0"/>
            </a:br>
            <a:r>
              <a:rPr lang="en-GB" sz="3600" dirty="0"/>
              <a:t> </a:t>
            </a: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Effective </a:t>
            </a:r>
            <a:r>
              <a:rPr lang="en-GB" sz="2400" b="1" dirty="0" err="1">
                <a:solidFill>
                  <a:schemeClr val="accent2">
                    <a:lumMod val="20000"/>
                    <a:lumOff val="80000"/>
                  </a:schemeClr>
                </a:solidFill>
              </a:rPr>
              <a:t>Teamworking</a:t>
            </a: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 &amp; Communications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(LCLM4003)</a:t>
            </a:r>
            <a:b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24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1800" dirty="0"/>
            </a:br>
            <a:br>
              <a:rPr lang="en-GB" sz="1800" dirty="0"/>
            </a:br>
            <a:r>
              <a:rPr lang="en-GB" sz="1800" dirty="0" err="1"/>
              <a:t>Fawzia</a:t>
            </a:r>
            <a:r>
              <a:rPr lang="en-GB" sz="1800" dirty="0"/>
              <a:t> </a:t>
            </a:r>
            <a:r>
              <a:rPr lang="en-GB" sz="1800" dirty="0" err="1"/>
              <a:t>Shaheen</a:t>
            </a:r>
            <a:r>
              <a:rPr lang="en-GB" sz="1800" dirty="0"/>
              <a:t> –2408378</a:t>
            </a: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2700" dirty="0"/>
            </a:br>
            <a:endParaRPr lang="en-GB" altLang="en-US" sz="36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77264-65F7-5D78-62C8-93AA03C8F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943C-D68E-A9ED-05C2-C6FA9CB6A2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57175" indent="-257175">
              <a:buAutoNum type="arabicPeriod"/>
            </a:pPr>
            <a:r>
              <a:rPr lang="en-GB" dirty="0"/>
              <a:t>This is a team presentation</a:t>
            </a:r>
          </a:p>
          <a:p>
            <a:pPr marL="257175" indent="-257175">
              <a:buFont typeface="Wingdings 3" charset="2"/>
              <a:buAutoNum type="arabicPeriod"/>
            </a:pPr>
            <a:r>
              <a:rPr lang="en-GB" dirty="0"/>
              <a:t>We will show the importation of communication in business</a:t>
            </a:r>
          </a:p>
          <a:p>
            <a:pPr marL="257175" indent="-257175">
              <a:buFont typeface="Wingdings 3" charset="2"/>
              <a:buAutoNum type="arabicPeriod"/>
            </a:pPr>
            <a:r>
              <a:rPr lang="en-GB" dirty="0"/>
              <a:t>We will provide references at the end of presentation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9775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77264-65F7-5D78-62C8-93AA03C8F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0943C-D68E-A9ED-05C2-C6FA9CB6A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417638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Flight foods ltd is medium-sized company who manufacture and sale of ready meals to Airlines.</a:t>
            </a:r>
          </a:p>
          <a:p>
            <a:r>
              <a:rPr lang="en-GB" dirty="0"/>
              <a:t>The company try to increase market share but is losing business</a:t>
            </a:r>
          </a:p>
          <a:p>
            <a:r>
              <a:rPr lang="en-GB" dirty="0"/>
              <a:t>We going to explore and see how bad communication impact over Flight Foods Ltd.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864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 of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Lack of proper training</a:t>
            </a:r>
          </a:p>
          <a:p>
            <a:r>
              <a:rPr lang="en-GB" dirty="0"/>
              <a:t>Language barrier</a:t>
            </a:r>
          </a:p>
          <a:p>
            <a:r>
              <a:rPr lang="en-GB" dirty="0"/>
              <a:t>Management and leadership issues</a:t>
            </a:r>
          </a:p>
          <a:p>
            <a:r>
              <a:rPr lang="en-GB" dirty="0"/>
              <a:t>Inadequate hygiene practise</a:t>
            </a:r>
          </a:p>
          <a:p>
            <a:r>
              <a:rPr lang="en-GB" dirty="0"/>
              <a:t>Workplace culture</a:t>
            </a:r>
          </a:p>
          <a:p>
            <a:r>
              <a:rPr lang="en-GB" dirty="0"/>
              <a:t>Old equipment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75266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Communication 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employers speak their language</a:t>
            </a:r>
          </a:p>
          <a:p>
            <a:r>
              <a:rPr lang="en-GB" dirty="0"/>
              <a:t>Instructions are in English and not fully understood by workers</a:t>
            </a:r>
          </a:p>
          <a:p>
            <a:r>
              <a:rPr lang="en-GB" dirty="0"/>
              <a:t>Garry plastered the walls with signs</a:t>
            </a:r>
          </a:p>
          <a:p>
            <a:r>
              <a:rPr lang="en-GB" dirty="0"/>
              <a:t>Young workers seems not understand as much as the older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0738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Theoretical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Shannon &amp; Weaver model of communication could help </a:t>
            </a:r>
            <a:r>
              <a:rPr lang="en-GB" b="1" i="1" dirty="0"/>
              <a:t>communication barriers at FLIGHT FOOD LTD</a:t>
            </a:r>
          </a:p>
          <a:p>
            <a:endParaRPr lang="en-GB" b="1" i="1" dirty="0"/>
          </a:p>
          <a:p>
            <a:endParaRPr lang="en-GB" b="1" i="1" dirty="0"/>
          </a:p>
          <a:p>
            <a:pPr marL="0" indent="0">
              <a:buNone/>
            </a:pPr>
            <a:r>
              <a:rPr lang="en-GB" b="1" i="1" dirty="0"/>
              <a:t> </a:t>
            </a:r>
          </a:p>
          <a:p>
            <a:pPr marL="0" indent="0">
              <a:buNone/>
            </a:pPr>
            <a:endParaRPr lang="en-GB" b="1" i="1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8976CAE-9F77-6E18-C211-9B8516ADF8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918317"/>
            <a:ext cx="615315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82509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058A6-F518-3F21-E2DE-7EC05F217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Strategies to Overcome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A90E-9F76-050D-E0EB-CFE372524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Staff training and development: food </a:t>
            </a:r>
            <a:r>
              <a:rPr lang="en-GB" dirty="0" err="1"/>
              <a:t>igiene</a:t>
            </a:r>
            <a:r>
              <a:rPr lang="en-GB" dirty="0"/>
              <a:t> training program, language support, regular courses for food safety protocol.</a:t>
            </a:r>
          </a:p>
          <a:p>
            <a:r>
              <a:rPr lang="en-GB" dirty="0"/>
              <a:t>Improve communication: </a:t>
            </a:r>
          </a:p>
          <a:p>
            <a:r>
              <a:rPr lang="en-GB" dirty="0"/>
              <a:t>Upgrade old equipment</a:t>
            </a:r>
          </a:p>
          <a:p>
            <a:r>
              <a:rPr lang="en-GB" dirty="0"/>
              <a:t>Hygiene practice</a:t>
            </a:r>
          </a:p>
          <a:p>
            <a:r>
              <a:rPr lang="en-GB" dirty="0"/>
              <a:t>Encourage staff to ask question and give suggestion</a:t>
            </a:r>
          </a:p>
          <a:p>
            <a:r>
              <a:rPr lang="en-GB" dirty="0"/>
              <a:t>All these will improve food quality, regains airlines confidence, staff morale improved and will perform better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0577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0486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Flight food faces food hygiene  problem, communication issues from not trained staff, old equipment </a:t>
            </a:r>
          </a:p>
          <a:p>
            <a:r>
              <a:rPr lang="en-GB" dirty="0"/>
              <a:t>They need to train staff in food hygiene and upgrade equipment with he one </a:t>
            </a:r>
          </a:p>
          <a:p>
            <a:r>
              <a:rPr lang="en-GB" dirty="0"/>
              <a:t>By solving these will improve food quality and will get better staff with knowledge in food hygiene, will regain customer trust and will help business go up</a:t>
            </a:r>
          </a:p>
        </p:txBody>
      </p:sp>
    </p:spTree>
    <p:extLst>
      <p:ext uri="{BB962C8B-B14F-4D97-AF65-F5344CB8AC3E}">
        <p14:creationId xmlns:p14="http://schemas.microsoft.com/office/powerpoint/2010/main" val="2533793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492B7-E1BA-4F1E-487A-98DED85C6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B334FF-ACA9-B91F-31BE-B1A77F0E5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5"/>
          </a:xfrm>
        </p:spPr>
        <p:txBody>
          <a:bodyPr>
            <a:normAutofit fontScale="32500" lnSpcReduction="20000"/>
          </a:bodyPr>
          <a:lstStyle/>
          <a:p>
            <a:r>
              <a:rPr lang="en-GB" dirty="0"/>
              <a:t>Baker, T. (no date) ‘Nine barriers to effective workplace communication’, IIDM [Online]. Available at https://www.iidmglobal.com/ </a:t>
            </a:r>
            <a:r>
              <a:rPr lang="en-GB" dirty="0" err="1"/>
              <a:t>expert_talk</a:t>
            </a:r>
            <a:r>
              <a:rPr lang="en-GB" dirty="0"/>
              <a:t>/ expert-talk-categories/ managing-people/ </a:t>
            </a:r>
            <a:r>
              <a:rPr lang="en-GB" dirty="0" err="1"/>
              <a:t>staff_communication</a:t>
            </a:r>
            <a:r>
              <a:rPr lang="en-GB" dirty="0"/>
              <a:t>/ id3264-nine-barriers-to-effective-workplace-communication.html  (Accessed 10 July 2019).</a:t>
            </a:r>
          </a:p>
          <a:p>
            <a:r>
              <a:rPr lang="en-GB" dirty="0"/>
              <a:t>Clampitt, P.G. and Girard, D. (1993) ‘Communication satisfaction: A useful construct?’, New Jersey Journal of Communication, vol 1, no. 2, pp. 84–102 [Online]. Available at http://imetacomm.com/ </a:t>
            </a:r>
            <a:r>
              <a:rPr lang="en-GB" dirty="0" err="1"/>
              <a:t>wp</a:t>
            </a:r>
            <a:r>
              <a:rPr lang="en-GB" dirty="0"/>
              <a:t>-content/ themes/ Structure%20Premium%20White/ </a:t>
            </a:r>
            <a:r>
              <a:rPr lang="en-GB" dirty="0" err="1"/>
              <a:t>organic_structure_white</a:t>
            </a:r>
            <a:r>
              <a:rPr lang="en-GB" dirty="0"/>
              <a:t>/ downloads/ Metacomm_UsefulConstruct.pdf  (Accessed 10 July 2019).</a:t>
            </a:r>
          </a:p>
          <a:p>
            <a:r>
              <a:rPr lang="en-GB" dirty="0"/>
              <a:t>Ibrahim, M.M., El-Khedr, S.M. and Nosek, L.J. (2013) ‘Effective communication and job satisfaction among staff nurses working in paediatric intensive care units’, Life Science Journal, vol. 10, no. 1, pp. 2661–2669 [Online]. Available at https://www.researchgate.net/ publication/ 261359002_Effective_Communication_and_Job_Satisfaction_among_Staff_Nurses_Working_in_Pediatric_Intensive_Care_Units  (Accessed 10 July 2019).</a:t>
            </a:r>
          </a:p>
          <a:p>
            <a:r>
              <a:rPr lang="en-GB" dirty="0"/>
              <a:t>UK VIP (n.d.) ‘The four basic styles of communication’, University of Kentucky Violence Intervention and Prevention Centre [Online]. Available at https://www.uky.edu/ hr/ sites/ www.uky.edu.hr/ files/ wellness/ images/ Conf14_FourCommStyles.pdf   (Accessed 10 July 2019).</a:t>
            </a:r>
          </a:p>
          <a:p>
            <a:r>
              <a:rPr lang="en-GB" dirty="0"/>
              <a:t>Woods, D. (2010) ‘Poor communication between managers and employees wastes time and impacts productivity’, HR [Online]. Available at http://www.hrmagazine.co.uk/ article-details/ poor-communication-between-managers-and-employees-wastes-time-and-impacts-productivity  (Accessed 10 July 2019).</a:t>
            </a:r>
          </a:p>
          <a:p>
            <a:r>
              <a:rPr lang="en-GB" dirty="0"/>
              <a:t>Week 2</a:t>
            </a:r>
          </a:p>
          <a:p>
            <a:r>
              <a:rPr lang="en-GB" dirty="0"/>
              <a:t>Horowitz, S. (2012) ‘The science and art of listening’, New York Times [Online]. Available at https://www.nytimes.com/ 2012/ 11/ 11/ opinion/ </a:t>
            </a:r>
            <a:r>
              <a:rPr lang="en-GB" dirty="0" err="1"/>
              <a:t>sunday</a:t>
            </a:r>
            <a:r>
              <a:rPr lang="en-GB" dirty="0"/>
              <a:t>/ why-listening-is-so-much-more-than-hearing.html  (Accessed 10 July 2019).</a:t>
            </a:r>
          </a:p>
          <a:p>
            <a:r>
              <a:rPr lang="en-GB" dirty="0"/>
              <a:t>Mosaic projects (no author, n.d.) ‘Active listening and effective questioning’ [Online]. Available at https://www.mosaicprojects.com.au/ </a:t>
            </a:r>
            <a:r>
              <a:rPr lang="en-GB" dirty="0" err="1"/>
              <a:t>WhitePapers</a:t>
            </a:r>
            <a:r>
              <a:rPr lang="en-GB" dirty="0"/>
              <a:t>/ WP1012_Active_Listening.pdf  (Accessed 10 July 2019).</a:t>
            </a:r>
          </a:p>
          <a:p>
            <a:r>
              <a:rPr lang="en-GB" dirty="0"/>
              <a:t>Rogers, C.R. and Farson, R.E. (2015 reprint of 1957 edition) ‘Section One: The meaning of active listening. p1’, Active Listening, CT, USA, Martino Publishing.</a:t>
            </a:r>
          </a:p>
          <a:p>
            <a:r>
              <a:rPr lang="en-GB" dirty="0"/>
              <a:t>Sobel, A. (no date) ‘Eight ways to improve your empathy’ [Online]. Available at https://andrewsobel.com/ eight-ways-to-improve-your-empathy/   (Accessed 10 July 2019).</a:t>
            </a:r>
          </a:p>
        </p:txBody>
      </p:sp>
    </p:spTree>
    <p:extLst>
      <p:ext uri="{BB962C8B-B14F-4D97-AF65-F5344CB8AC3E}">
        <p14:creationId xmlns:p14="http://schemas.microsoft.com/office/powerpoint/2010/main" val="561108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f40ab1d48067ce111ebace2fffdab8f0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a88c7ab08cf02f817744f449663baabd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www.w3.org/2000/xmlns/"/>
    <ds:schemaRef ds:uri="0085e1a2-9cbf-4b92-866b-21f3c89040b6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B905627E-C188-4282-B5CE-BBAE248FC4FE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0085e1a2-9cbf-4b92-866b-21f3c89040b6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816</Words>
  <Application>Microsoft Office PowerPoint</Application>
  <PresentationFormat>On-screen Show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20140311PresentationUWTSDTemplate</vt:lpstr>
      <vt:lpstr>Certificate of Higher Education in Skills for the Workplace  Effective Teamworking &amp; Communications (LCLM4003)    Fawzia Shaheen –2408378     </vt:lpstr>
      <vt:lpstr>Content </vt:lpstr>
      <vt:lpstr>Introduction</vt:lpstr>
      <vt:lpstr>Summary of Case Study</vt:lpstr>
      <vt:lpstr>Communication Barriers </vt:lpstr>
      <vt:lpstr>Theoretical Framework</vt:lpstr>
      <vt:lpstr>Strategies to Overcome Barriers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Channels of Communication</dc:title>
  <dc:creator>Sujeewa Herath</dc:creator>
  <cp:lastModifiedBy>Riyah Zainab</cp:lastModifiedBy>
  <cp:revision>36</cp:revision>
  <dcterms:created xsi:type="dcterms:W3CDTF">2020-10-21T23:25:25Z</dcterms:created>
  <dcterms:modified xsi:type="dcterms:W3CDTF">2026-03-23T05:38:23Z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