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267E"/>
    <a:srgbClr val="0070C0"/>
    <a:srgbClr val="201193"/>
    <a:srgbClr val="1A04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2F4D53-F8AD-484A-AD40-D83EE80A59F3}" v="135" dt="2020-08-31T10:41:12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98" autoAdjust="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Poole" userId="066a5f40-781b-4a67-a715-e5c135e74a3f" providerId="ADAL" clId="{4E2F4D53-F8AD-484A-AD40-D83EE80A59F3}"/>
    <pc:docChg chg="modSld">
      <pc:chgData name="Michelle Poole" userId="066a5f40-781b-4a67-a715-e5c135e74a3f" providerId="ADAL" clId="{4E2F4D53-F8AD-484A-AD40-D83EE80A59F3}" dt="2020-08-31T10:35:45.236" v="95" actId="20577"/>
      <pc:docMkLst>
        <pc:docMk/>
      </pc:docMkLst>
      <pc:sldChg chg="modSp mod">
        <pc:chgData name="Michelle Poole" userId="066a5f40-781b-4a67-a715-e5c135e74a3f" providerId="ADAL" clId="{4E2F4D53-F8AD-484A-AD40-D83EE80A59F3}" dt="2020-08-31T10:35:45.236" v="95" actId="20577"/>
        <pc:sldMkLst>
          <pc:docMk/>
          <pc:sldMk cId="2301945581" sldId="257"/>
        </pc:sldMkLst>
        <pc:spChg chg="mod">
          <ac:chgData name="Michelle Poole" userId="066a5f40-781b-4a67-a715-e5c135e74a3f" providerId="ADAL" clId="{4E2F4D53-F8AD-484A-AD40-D83EE80A59F3}" dt="2020-08-31T10:35:45.236" v="95" actId="20577"/>
          <ac:spMkLst>
            <pc:docMk/>
            <pc:sldMk cId="2301945581" sldId="257"/>
            <ac:spMk id="5" creationId="{60385480-C226-4E69-A8AC-54A2F46146C8}"/>
          </ac:spMkLst>
        </pc:spChg>
      </pc:sldChg>
    </pc:docChg>
  </pc:docChgLst>
  <pc:docChgLst>
    <pc:chgData name="Michelle Poole (1903921)" userId="066a5f40-781b-4a67-a715-e5c135e74a3f" providerId="ADAL" clId="{4E2F4D53-F8AD-484A-AD40-D83EE80A59F3}"/>
    <pc:docChg chg="undo custSel addSld modSld">
      <pc:chgData name="Michelle Poole (1903921)" userId="066a5f40-781b-4a67-a715-e5c135e74a3f" providerId="ADAL" clId="{4E2F4D53-F8AD-484A-AD40-D83EE80A59F3}" dt="2020-08-25T09:15:05.452" v="4565" actId="20577"/>
      <pc:docMkLst>
        <pc:docMk/>
      </pc:docMkLst>
      <pc:sldChg chg="addSp delSp modSp mod modNotesTx">
        <pc:chgData name="Michelle Poole (1903921)" userId="066a5f40-781b-4a67-a715-e5c135e74a3f" providerId="ADAL" clId="{4E2F4D53-F8AD-484A-AD40-D83EE80A59F3}" dt="2020-08-25T09:15:05.452" v="4565" actId="20577"/>
        <pc:sldMkLst>
          <pc:docMk/>
          <pc:sldMk cId="1911709366" sldId="256"/>
        </pc:sldMkLst>
        <pc:spChg chg="add del mod">
          <ac:chgData name="Michelle Poole (1903921)" userId="066a5f40-781b-4a67-a715-e5c135e74a3f" providerId="ADAL" clId="{4E2F4D53-F8AD-484A-AD40-D83EE80A59F3}" dt="2020-08-20T18:06:52.801" v="282" actId="478"/>
          <ac:spMkLst>
            <pc:docMk/>
            <pc:sldMk cId="1911709366" sldId="256"/>
            <ac:spMk id="2" creationId="{650AB831-3EB3-4D88-9AD0-15AC7DB6B0B5}"/>
          </ac:spMkLst>
        </pc:spChg>
        <pc:spChg chg="add del mod">
          <ac:chgData name="Michelle Poole (1903921)" userId="066a5f40-781b-4a67-a715-e5c135e74a3f" providerId="ADAL" clId="{4E2F4D53-F8AD-484A-AD40-D83EE80A59F3}" dt="2020-08-21T15:30:11.967" v="2776" actId="478"/>
          <ac:spMkLst>
            <pc:docMk/>
            <pc:sldMk cId="1911709366" sldId="256"/>
            <ac:spMk id="2" creationId="{E8A3D205-2A46-49A9-972B-7006088BE89A}"/>
          </ac:spMkLst>
        </pc:spChg>
        <pc:spChg chg="add del mod">
          <ac:chgData name="Michelle Poole (1903921)" userId="066a5f40-781b-4a67-a715-e5c135e74a3f" providerId="ADAL" clId="{4E2F4D53-F8AD-484A-AD40-D83EE80A59F3}" dt="2020-08-20T18:07:25.647" v="285" actId="478"/>
          <ac:spMkLst>
            <pc:docMk/>
            <pc:sldMk cId="1911709366" sldId="256"/>
            <ac:spMk id="3" creationId="{2266D646-194E-4AE1-B4D5-FE0487A735B5}"/>
          </ac:spMkLst>
        </pc:spChg>
        <pc:spChg chg="mod">
          <ac:chgData name="Michelle Poole (1903921)" userId="066a5f40-781b-4a67-a715-e5c135e74a3f" providerId="ADAL" clId="{4E2F4D53-F8AD-484A-AD40-D83EE80A59F3}" dt="2020-08-21T16:19:02.722" v="2801" actId="1076"/>
          <ac:spMkLst>
            <pc:docMk/>
            <pc:sldMk cId="1911709366" sldId="256"/>
            <ac:spMk id="4" creationId="{840408B0-5428-4E43-AF25-9174EEDB5EC1}"/>
          </ac:spMkLst>
        </pc:spChg>
        <pc:spChg chg="add del">
          <ac:chgData name="Michelle Poole (1903921)" userId="066a5f40-781b-4a67-a715-e5c135e74a3f" providerId="ADAL" clId="{4E2F4D53-F8AD-484A-AD40-D83EE80A59F3}" dt="2020-08-20T18:07:48.922" v="287" actId="478"/>
          <ac:spMkLst>
            <pc:docMk/>
            <pc:sldMk cId="1911709366" sldId="256"/>
            <ac:spMk id="5" creationId="{292A9AD6-7E11-4511-8227-C36F07A40BD9}"/>
          </ac:spMkLst>
        </pc:spChg>
        <pc:spChg chg="add del mod">
          <ac:chgData name="Michelle Poole (1903921)" userId="066a5f40-781b-4a67-a715-e5c135e74a3f" providerId="ADAL" clId="{4E2F4D53-F8AD-484A-AD40-D83EE80A59F3}" dt="2020-08-20T18:21:54.021" v="368" actId="478"/>
          <ac:spMkLst>
            <pc:docMk/>
            <pc:sldMk cId="1911709366" sldId="256"/>
            <ac:spMk id="6" creationId="{9E924EDD-FDCC-4CB1-9D27-16E1E454A2A7}"/>
          </ac:spMkLst>
        </pc:spChg>
        <pc:spChg chg="add del mod">
          <ac:chgData name="Michelle Poole (1903921)" userId="066a5f40-781b-4a67-a715-e5c135e74a3f" providerId="ADAL" clId="{4E2F4D53-F8AD-484A-AD40-D83EE80A59F3}" dt="2020-08-20T19:01:55.769" v="656" actId="478"/>
          <ac:spMkLst>
            <pc:docMk/>
            <pc:sldMk cId="1911709366" sldId="256"/>
            <ac:spMk id="7" creationId="{8391A2DC-AA52-447C-9042-9B4CB3B741A1}"/>
          </ac:spMkLst>
        </pc:spChg>
        <pc:spChg chg="add del mod">
          <ac:chgData name="Michelle Poole (1903921)" userId="066a5f40-781b-4a67-a715-e5c135e74a3f" providerId="ADAL" clId="{4E2F4D53-F8AD-484A-AD40-D83EE80A59F3}" dt="2020-08-20T18:49:02.074" v="450" actId="478"/>
          <ac:spMkLst>
            <pc:docMk/>
            <pc:sldMk cId="1911709366" sldId="256"/>
            <ac:spMk id="8" creationId="{D1BD97D3-9E67-4116-8B43-F75266F5B2D4}"/>
          </ac:spMkLst>
        </pc:spChg>
        <pc:spChg chg="add del mod">
          <ac:chgData name="Michelle Poole (1903921)" userId="066a5f40-781b-4a67-a715-e5c135e74a3f" providerId="ADAL" clId="{4E2F4D53-F8AD-484A-AD40-D83EE80A59F3}" dt="2020-08-20T18:49:08.620" v="451" actId="478"/>
          <ac:spMkLst>
            <pc:docMk/>
            <pc:sldMk cId="1911709366" sldId="256"/>
            <ac:spMk id="9" creationId="{540D660C-C468-461E-A6F4-A4BB2BA47CCF}"/>
          </ac:spMkLst>
        </pc:spChg>
        <pc:spChg chg="add del mod">
          <ac:chgData name="Michelle Poole (1903921)" userId="066a5f40-781b-4a67-a715-e5c135e74a3f" providerId="ADAL" clId="{4E2F4D53-F8AD-484A-AD40-D83EE80A59F3}" dt="2020-08-20T18:56:34.998" v="620"/>
          <ac:spMkLst>
            <pc:docMk/>
            <pc:sldMk cId="1911709366" sldId="256"/>
            <ac:spMk id="10" creationId="{6154B3A0-D52F-4EE3-BC6E-06515B985444}"/>
          </ac:spMkLst>
        </pc:spChg>
        <pc:spChg chg="mod">
          <ac:chgData name="Michelle Poole (1903921)" userId="066a5f40-781b-4a67-a715-e5c135e74a3f" providerId="ADAL" clId="{4E2F4D53-F8AD-484A-AD40-D83EE80A59F3}" dt="2020-08-21T16:13:39.875" v="2782" actId="1076"/>
          <ac:spMkLst>
            <pc:docMk/>
            <pc:sldMk cId="1911709366" sldId="256"/>
            <ac:spMk id="11" creationId="{FE63D580-E4EB-4150-81B3-7124471AD29A}"/>
          </ac:spMkLst>
        </pc:spChg>
        <pc:spChg chg="add mod">
          <ac:chgData name="Michelle Poole (1903921)" userId="066a5f40-781b-4a67-a715-e5c135e74a3f" providerId="ADAL" clId="{4E2F4D53-F8AD-484A-AD40-D83EE80A59F3}" dt="2020-08-24T14:28:00.745" v="4398" actId="1076"/>
          <ac:spMkLst>
            <pc:docMk/>
            <pc:sldMk cId="1911709366" sldId="256"/>
            <ac:spMk id="12" creationId="{12E402C9-2042-4D74-90A2-0D9827B045FF}"/>
          </ac:spMkLst>
        </pc:spChg>
        <pc:spChg chg="add del mod">
          <ac:chgData name="Michelle Poole (1903921)" userId="066a5f40-781b-4a67-a715-e5c135e74a3f" providerId="ADAL" clId="{4E2F4D53-F8AD-484A-AD40-D83EE80A59F3}" dt="2020-08-20T19:00:47.996" v="649"/>
          <ac:spMkLst>
            <pc:docMk/>
            <pc:sldMk cId="1911709366" sldId="256"/>
            <ac:spMk id="12" creationId="{B17E137A-E954-4DB3-9703-804A6210FE4E}"/>
          </ac:spMkLst>
        </pc:spChg>
        <pc:spChg chg="add del mod">
          <ac:chgData name="Michelle Poole (1903921)" userId="066a5f40-781b-4a67-a715-e5c135e74a3f" providerId="ADAL" clId="{4E2F4D53-F8AD-484A-AD40-D83EE80A59F3}" dt="2020-08-20T19:00:47.994" v="647" actId="478"/>
          <ac:spMkLst>
            <pc:docMk/>
            <pc:sldMk cId="1911709366" sldId="256"/>
            <ac:spMk id="13" creationId="{7AABB0F3-82FA-4E3C-BFF5-0F2B831C95FA}"/>
          </ac:spMkLst>
        </pc:spChg>
        <pc:spChg chg="add mod">
          <ac:chgData name="Michelle Poole (1903921)" userId="066a5f40-781b-4a67-a715-e5c135e74a3f" providerId="ADAL" clId="{4E2F4D53-F8AD-484A-AD40-D83EE80A59F3}" dt="2020-08-24T08:56:30.553" v="4342" actId="20577"/>
          <ac:spMkLst>
            <pc:docMk/>
            <pc:sldMk cId="1911709366" sldId="256"/>
            <ac:spMk id="14" creationId="{9F9FDF22-F0BE-4C92-ACA5-3D5224AB052A}"/>
          </ac:spMkLst>
        </pc:spChg>
        <pc:spChg chg="del mod">
          <ac:chgData name="Michelle Poole (1903921)" userId="066a5f40-781b-4a67-a715-e5c135e74a3f" providerId="ADAL" clId="{4E2F4D53-F8AD-484A-AD40-D83EE80A59F3}" dt="2020-08-20T18:56:13.440" v="617" actId="478"/>
          <ac:spMkLst>
            <pc:docMk/>
            <pc:sldMk cId="1911709366" sldId="256"/>
            <ac:spMk id="15" creationId="{C40172BB-B1A4-4ED8-8CBE-4598055887E7}"/>
          </ac:spMkLst>
        </pc:spChg>
        <pc:spChg chg="mod">
          <ac:chgData name="Michelle Poole (1903921)" userId="066a5f40-781b-4a67-a715-e5c135e74a3f" providerId="ADAL" clId="{4E2F4D53-F8AD-484A-AD40-D83EE80A59F3}" dt="2020-08-21T16:19:12.411" v="2802" actId="1076"/>
          <ac:spMkLst>
            <pc:docMk/>
            <pc:sldMk cId="1911709366" sldId="256"/>
            <ac:spMk id="16" creationId="{8779F505-EA69-46F9-8FAC-41F90E5CD694}"/>
          </ac:spMkLst>
        </pc:spChg>
        <pc:spChg chg="mod">
          <ac:chgData name="Michelle Poole (1903921)" userId="066a5f40-781b-4a67-a715-e5c135e74a3f" providerId="ADAL" clId="{4E2F4D53-F8AD-484A-AD40-D83EE80A59F3}" dt="2020-08-21T16:17:37.800" v="2798" actId="14100"/>
          <ac:spMkLst>
            <pc:docMk/>
            <pc:sldMk cId="1911709366" sldId="256"/>
            <ac:spMk id="17" creationId="{EC7B8167-2E65-4C8D-AA57-B74A66787B6F}"/>
          </ac:spMkLst>
        </pc:spChg>
        <pc:spChg chg="add del mod">
          <ac:chgData name="Michelle Poole (1903921)" userId="066a5f40-781b-4a67-a715-e5c135e74a3f" providerId="ADAL" clId="{4E2F4D53-F8AD-484A-AD40-D83EE80A59F3}" dt="2020-08-20T21:29:15.592" v="1091" actId="478"/>
          <ac:spMkLst>
            <pc:docMk/>
            <pc:sldMk cId="1911709366" sldId="256"/>
            <ac:spMk id="18" creationId="{FD676104-73ED-4AE5-9363-1BD8C921349E}"/>
          </ac:spMkLst>
        </pc:spChg>
        <pc:spChg chg="add del mod">
          <ac:chgData name="Michelle Poole (1903921)" userId="066a5f40-781b-4a67-a715-e5c135e74a3f" providerId="ADAL" clId="{4E2F4D53-F8AD-484A-AD40-D83EE80A59F3}" dt="2020-08-20T21:44:29.961" v="1127"/>
          <ac:spMkLst>
            <pc:docMk/>
            <pc:sldMk cId="1911709366" sldId="256"/>
            <ac:spMk id="19" creationId="{C2A8DAFB-C95F-482C-80A2-9E9671EB358D}"/>
          </ac:spMkLst>
        </pc:spChg>
        <pc:spChg chg="add del mod">
          <ac:chgData name="Michelle Poole (1903921)" userId="066a5f40-781b-4a67-a715-e5c135e74a3f" providerId="ADAL" clId="{4E2F4D53-F8AD-484A-AD40-D83EE80A59F3}" dt="2020-08-20T21:44:29.961" v="1129"/>
          <ac:spMkLst>
            <pc:docMk/>
            <pc:sldMk cId="1911709366" sldId="256"/>
            <ac:spMk id="20" creationId="{E2F9D746-AFD4-44CA-AC62-09C97C98F46F}"/>
          </ac:spMkLst>
        </pc:spChg>
        <pc:spChg chg="add del mod">
          <ac:chgData name="Michelle Poole (1903921)" userId="066a5f40-781b-4a67-a715-e5c135e74a3f" providerId="ADAL" clId="{4E2F4D53-F8AD-484A-AD40-D83EE80A59F3}" dt="2020-08-20T22:57:23.885" v="1594"/>
          <ac:spMkLst>
            <pc:docMk/>
            <pc:sldMk cId="1911709366" sldId="256"/>
            <ac:spMk id="21" creationId="{C07B4D32-F39D-4BB4-9BB2-2676265A79C6}"/>
          </ac:spMkLst>
        </pc:spChg>
        <pc:spChg chg="add del mod">
          <ac:chgData name="Michelle Poole (1903921)" userId="066a5f40-781b-4a67-a715-e5c135e74a3f" providerId="ADAL" clId="{4E2F4D53-F8AD-484A-AD40-D83EE80A59F3}" dt="2020-08-21T00:19:33.260" v="2055"/>
          <ac:spMkLst>
            <pc:docMk/>
            <pc:sldMk cId="1911709366" sldId="256"/>
            <ac:spMk id="22" creationId="{412028BD-A85C-4539-9923-32D77228DDC2}"/>
          </ac:spMkLst>
        </pc:spChg>
        <pc:spChg chg="add del mod">
          <ac:chgData name="Michelle Poole (1903921)" userId="066a5f40-781b-4a67-a715-e5c135e74a3f" providerId="ADAL" clId="{4E2F4D53-F8AD-484A-AD40-D83EE80A59F3}" dt="2020-08-24T08:57:37.386" v="4351" actId="20577"/>
          <ac:spMkLst>
            <pc:docMk/>
            <pc:sldMk cId="1911709366" sldId="256"/>
            <ac:spMk id="23" creationId="{11039D04-01E3-4254-B1A6-0FF6DD75184C}"/>
          </ac:spMkLst>
        </pc:spChg>
        <pc:picChg chg="add del mod">
          <ac:chgData name="Michelle Poole (1903921)" userId="066a5f40-781b-4a67-a715-e5c135e74a3f" providerId="ADAL" clId="{4E2F4D53-F8AD-484A-AD40-D83EE80A59F3}" dt="2020-08-24T13:37:11.763" v="4353" actId="478"/>
          <ac:picMkLst>
            <pc:docMk/>
            <pc:sldMk cId="1911709366" sldId="256"/>
            <ac:picMk id="10" creationId="{FFD6E1BB-2EC7-4C3F-ADDB-329AB38DB664}"/>
          </ac:picMkLst>
        </pc:picChg>
        <pc:picChg chg="add mod">
          <ac:chgData name="Michelle Poole (1903921)" userId="066a5f40-781b-4a67-a715-e5c135e74a3f" providerId="ADAL" clId="{4E2F4D53-F8AD-484A-AD40-D83EE80A59F3}" dt="2020-08-24T14:26:47.502" v="4390" actId="14100"/>
          <ac:picMkLst>
            <pc:docMk/>
            <pc:sldMk cId="1911709366" sldId="256"/>
            <ac:picMk id="1026" creationId="{6F9AA930-34FF-4326-85B4-1BD989955361}"/>
          </ac:picMkLst>
        </pc:picChg>
        <pc:picChg chg="del mod">
          <ac:chgData name="Michelle Poole (1903921)" userId="066a5f40-781b-4a67-a715-e5c135e74a3f" providerId="ADAL" clId="{4E2F4D53-F8AD-484A-AD40-D83EE80A59F3}" dt="2020-08-20T21:29:15.592" v="1091" actId="478"/>
          <ac:picMkLst>
            <pc:docMk/>
            <pc:sldMk cId="1911709366" sldId="256"/>
            <ac:picMk id="1028" creationId="{E54C111B-7250-45AB-96C7-7F27A7F1B1BA}"/>
          </ac:picMkLst>
        </pc:picChg>
      </pc:sldChg>
      <pc:sldChg chg="addSp delSp modSp new mod">
        <pc:chgData name="Michelle Poole (1903921)" userId="066a5f40-781b-4a67-a715-e5c135e74a3f" providerId="ADAL" clId="{4E2F4D53-F8AD-484A-AD40-D83EE80A59F3}" dt="2020-08-24T14:25:39.028" v="4389" actId="20577"/>
        <pc:sldMkLst>
          <pc:docMk/>
          <pc:sldMk cId="2301945581" sldId="257"/>
        </pc:sldMkLst>
        <pc:spChg chg="del mod">
          <ac:chgData name="Michelle Poole (1903921)" userId="066a5f40-781b-4a67-a715-e5c135e74a3f" providerId="ADAL" clId="{4E2F4D53-F8AD-484A-AD40-D83EE80A59F3}" dt="2020-08-21T19:52:22.031" v="2855" actId="478"/>
          <ac:spMkLst>
            <pc:docMk/>
            <pc:sldMk cId="2301945581" sldId="257"/>
            <ac:spMk id="2" creationId="{C7B4F43E-F4C5-428B-B00A-A44311727754}"/>
          </ac:spMkLst>
        </pc:spChg>
        <pc:spChg chg="del">
          <ac:chgData name="Michelle Poole (1903921)" userId="066a5f40-781b-4a67-a715-e5c135e74a3f" providerId="ADAL" clId="{4E2F4D53-F8AD-484A-AD40-D83EE80A59F3}" dt="2020-08-21T16:23:45.153" v="2838" actId="478"/>
          <ac:spMkLst>
            <pc:docMk/>
            <pc:sldMk cId="2301945581" sldId="257"/>
            <ac:spMk id="3" creationId="{E6E7D827-83AD-436B-9781-27B18A681D1B}"/>
          </ac:spMkLst>
        </pc:spChg>
        <pc:spChg chg="add del mod">
          <ac:chgData name="Michelle Poole (1903921)" userId="066a5f40-781b-4a67-a715-e5c135e74a3f" providerId="ADAL" clId="{4E2F4D53-F8AD-484A-AD40-D83EE80A59F3}" dt="2020-08-21T16:24:15.637" v="2843" actId="478"/>
          <ac:spMkLst>
            <pc:docMk/>
            <pc:sldMk cId="2301945581" sldId="257"/>
            <ac:spMk id="4" creationId="{4720D015-303D-42B4-80DE-468F720AB362}"/>
          </ac:spMkLst>
        </pc:spChg>
        <pc:spChg chg="add del mod">
          <ac:chgData name="Michelle Poole (1903921)" userId="066a5f40-781b-4a67-a715-e5c135e74a3f" providerId="ADAL" clId="{4E2F4D53-F8AD-484A-AD40-D83EE80A59F3}" dt="2020-08-24T14:25:39.028" v="4389" actId="20577"/>
          <ac:spMkLst>
            <pc:docMk/>
            <pc:sldMk cId="2301945581" sldId="257"/>
            <ac:spMk id="5" creationId="{60385480-C226-4E69-A8AC-54A2F46146C8}"/>
          </ac:spMkLst>
        </pc:spChg>
        <pc:spChg chg="add del mod">
          <ac:chgData name="Michelle Poole (1903921)" userId="066a5f40-781b-4a67-a715-e5c135e74a3f" providerId="ADAL" clId="{4E2F4D53-F8AD-484A-AD40-D83EE80A59F3}" dt="2020-08-21T19:52:26.917" v="2856" actId="478"/>
          <ac:spMkLst>
            <pc:docMk/>
            <pc:sldMk cId="2301945581" sldId="257"/>
            <ac:spMk id="7" creationId="{EC67E052-7A0C-4ADD-9E8C-CBA3D9EA771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CC3E1-3047-4521-9AB0-416967F25ED1}" type="datetimeFigureOut">
              <a:rPr lang="en-GB" smtClean="0"/>
              <a:t>31/08/2020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CD9EF-3354-42F3-BEA9-4F2F8DAE958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383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8CD9EF-3354-42F3-BEA9-4F2F8DAE958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774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199F-8697-4F84-9850-44805310D9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42638-312C-4C3B-933E-7E0DB3743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910F0-3AF5-4CD5-8431-9A668F3BE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8119-9188-4ADC-B869-0C7637E95C7B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D5718E-044D-4D4C-A614-5C3E87BFC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E8843-D347-4095-9D7A-64A13A595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180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CCD66-9EA8-4878-90FF-EC1F04665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0C2FC-4B51-41C1-B405-AF6C7AE30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AF06D-5D43-4F30-A6E2-10FBDB0E3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B8CFA-1D0D-43EF-9AA3-F372141906AA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CE1FB-4FE0-4EF8-BA27-E09F49E1B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46EF79-7E96-4C4A-83FF-E12ABC797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309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B4C29-2C8A-41FB-9F25-E86CE4C8C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366582-856F-4FFF-9271-C1D1953622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47782-4EC3-45E6-9312-2B34F3A13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65DC9-D808-491F-A9E1-1721CF03C6A1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25FF7-DDD2-46F2-B362-B73BBC17F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FFBBC-153D-448A-8630-DD0C8DF6A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91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255CE-251B-4434-AFA6-A3909B86E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457D6-1C21-4720-8B23-7061878DCB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66366-483D-43AF-9173-2E1690E77E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B17CC-9F06-4A12-8D61-AE355C352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9BABC-8B29-4245-A1D3-619BA07A8162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A5DB88-CA9C-48D1-8F21-B7556B8C6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02408B-A9A3-4C6E-BAB4-5944AF057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636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2229D-1286-4D93-BF4B-65A2F9FA2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ADDD9-C524-460F-9EBD-6D0BD333F1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B412A-1D7E-4C05-9B9E-B8295DA611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8C43F6-6A8A-4D22-9A08-B568A1B347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AC9779-76A2-4AAF-851A-0EF26A1C9D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8720A1-9BB1-4F52-8640-313ED6D50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AE821-6C7C-413C-8327-DE5BD33DEDEE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77F64B-EB15-4347-A595-6A6F47204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18DEC1-D4A3-4B8F-9F5F-59A578EF6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083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BE8A1-E171-4653-9A1A-8D16E040B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F2FA62-C4C4-4948-86D2-3519DE003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38DCA-E4C2-4E1C-B1F3-A87DA18CF12D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5D4529-E0E7-40AE-BEEC-25F7DBEF6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A08B3A-5FBB-4C05-89DB-15D04BC40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03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E964CF-CAFE-4E49-BF7C-CE7BC09BE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85C06-C52C-459C-8CE5-6930C2F5C369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C98C04-C39B-4833-8B14-D3617CA56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DA882-BE6C-46D8-A133-DA220BADC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396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BDFF8-8590-4F36-87D2-3F1AF31B7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835C7-3702-4B36-AEBF-7C79555CC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4EDBFC-9083-452C-8B87-7057A37B3B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ECB2BD-A949-440C-892C-CB9873E0C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AA16A-CE7B-4D94-BBB6-50ACD79387E4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E2DA53-C92D-46E8-92F5-7386804F6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02EBA2-C2D3-4A13-8D9B-33BD68178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271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8FC62-33A8-44D2-BC80-B9EAC52FC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7F53A6-96EE-4D7C-944B-7358C5AA2D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150EB-F335-4775-B867-43B34A9374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B4D5BC-2368-4F9F-8BD9-B1146DC64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9AF41-0A1F-4854-B295-89A2F53319AA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0684F-7619-44E6-9CB5-105389EFE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9AFEBF-66F9-4BD7-BE4E-9A0501A72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745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B7102-991F-44B4-A7D2-BC6F9CD40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B453A6-C45F-4B3F-8B44-E570221BC5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1737A-1A18-4367-B3C8-2BD9EEF98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E463E-98B6-4BA0-BC2A-DEF8B65DE7C4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98170-B304-4664-B728-80E96882C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5B038-F0F5-4C15-B7A4-54BC749E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991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265AC6-EFD4-4FA8-A5FB-327181E820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3B1A76-DB8F-4171-955F-88CD1E3BBB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1F731-537E-42DB-8C5F-3ED603195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92673-1AEA-42AF-AFBC-F51751978CFC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28D8E-6285-4755-A48F-14041BF85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D7FC-D2AF-48EA-844C-9B36FEF3E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56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80AC81-016C-4716-82CC-646B68B99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DAF282-8771-4B51-965E-7A138D3F99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B1972-6050-414A-8354-CA662E06E6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A59BC-CB8B-4149-B7AF-51CD03CA5819}" type="datetime1">
              <a:rPr lang="en-GB" smtClean="0"/>
              <a:t>31/08/2020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3E6E7-654A-4729-8CE7-86A81CDC03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CAE82-C526-40AE-B91E-50DB9DD220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3C9F92-B138-4095-931F-8131BEF04A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71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ewis.wales/additional-learning-need-cy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0408B0-5428-4E43-AF25-9174EEDB5EC1}"/>
              </a:ext>
            </a:extLst>
          </p:cNvPr>
          <p:cNvSpPr txBox="1"/>
          <p:nvPr/>
        </p:nvSpPr>
        <p:spPr>
          <a:xfrm>
            <a:off x="3478050" y="73486"/>
            <a:ext cx="5672831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Social Model of Disability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63D580-E4EB-4150-81B3-7124471AD29A}"/>
              </a:ext>
            </a:extLst>
          </p:cNvPr>
          <p:cNvSpPr txBox="1"/>
          <p:nvPr/>
        </p:nvSpPr>
        <p:spPr>
          <a:xfrm>
            <a:off x="606938" y="90127"/>
            <a:ext cx="1669002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1.Social Model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79F505-EA69-46F9-8FAC-41F90E5CD694}"/>
              </a:ext>
            </a:extLst>
          </p:cNvPr>
          <p:cNvSpPr txBox="1"/>
          <p:nvPr/>
        </p:nvSpPr>
        <p:spPr>
          <a:xfrm>
            <a:off x="9065729" y="120788"/>
            <a:ext cx="274320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Michelle Poole 1903921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C7B8167-2E65-4C8D-AA57-B74A66787B6F}"/>
              </a:ext>
            </a:extLst>
          </p:cNvPr>
          <p:cNvSpPr txBox="1"/>
          <p:nvPr/>
        </p:nvSpPr>
        <p:spPr>
          <a:xfrm>
            <a:off x="3771510" y="649809"/>
            <a:ext cx="8312627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2.The Medical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Medical Model expresses that disabled people are the problem.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also known that the medical model says that only professionals can cure disabled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Opinions today suggest that the medical model is becoming more under pressure.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9FDF22-F0BE-4C92-ACA5-3D5224AB052A}"/>
              </a:ext>
            </a:extLst>
          </p:cNvPr>
          <p:cNvSpPr txBox="1"/>
          <p:nvPr/>
        </p:nvSpPr>
        <p:spPr>
          <a:xfrm>
            <a:off x="3771510" y="2069059"/>
            <a:ext cx="8312627" cy="31700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3.The Progress in Disability Policies.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Warnock Report (1978)</a:t>
            </a:r>
            <a:r>
              <a:rPr lang="en-GB" sz="1400" b="1" i="0" dirty="0">
                <a:solidFill>
                  <a:srgbClr val="201193"/>
                </a:solidFill>
                <a:effectLst/>
                <a:latin typeface="Effra"/>
              </a:rPr>
              <a:t> </a:t>
            </a:r>
            <a:r>
              <a:rPr lang="en-GB" sz="1400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sparked legislation that protected the policy of inclusion, and it changed the way we talked about disability. </a:t>
            </a:r>
            <a:endParaRPr lang="en-GB" sz="14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Education Act (1993)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pushed for inclusion and put a legal requirement on schools to provide SEN Code of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Salamanca Statement (UNESCO June 1994)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calls on the international community to endorse the approach of inclusive schools by implementing practical and strategic 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UNCRC(2004)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part of the planning and policy making for the children and young people. Wales became the first country to make UNCRC law.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Equality Act (Oct 2010)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 introduced to bring all the acts together to make it easier to understand the law and help apply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Tribunal Act 2018 (ALNET)</a:t>
            </a:r>
            <a:r>
              <a:rPr lang="en-GB" sz="1400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Learning Needs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replace the current Special Educational Needs (SEN) framework with a reformed system based on Additional Learning Needs (ALN). </a:t>
            </a:r>
          </a:p>
        </p:txBody>
      </p:sp>
      <p:pic>
        <p:nvPicPr>
          <p:cNvPr id="1026" name="Picture 2" descr="Social Model | Greater Manchester Coalition of Disabled People">
            <a:extLst>
              <a:ext uri="{FF2B5EF4-FFF2-40B4-BE49-F238E27FC236}">
                <a16:creationId xmlns:a16="http://schemas.microsoft.com/office/drawing/2014/main" id="{6F9AA930-34FF-4326-85B4-1BD9899553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63" y="614996"/>
            <a:ext cx="3514226" cy="4418917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1039D04-01E3-4254-B1A6-0FF6DD75184C}"/>
              </a:ext>
            </a:extLst>
          </p:cNvPr>
          <p:cNvSpPr txBox="1"/>
          <p:nvPr/>
        </p:nvSpPr>
        <p:spPr>
          <a:xfrm>
            <a:off x="107863" y="5340419"/>
            <a:ext cx="11976274" cy="141577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4.The ALN/SEN Reform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reforms ?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name ‘special education needs(SEN)’ will be replaced with ‘additional learning needs(ALN)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changing ?............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happen ?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Government, Local Government, Legislation and statutory guidance.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11 Aims of the Act…….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20119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development….. </a:t>
            </a: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Skills, Advanced Skills, Specialists skills developments.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095DFF-6357-447C-853C-65D261A61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1</a:t>
            </a:fld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E402C9-2042-4D74-90A2-0D9827B045FF}"/>
              </a:ext>
            </a:extLst>
          </p:cNvPr>
          <p:cNvSpPr txBox="1"/>
          <p:nvPr/>
        </p:nvSpPr>
        <p:spPr>
          <a:xfrm>
            <a:off x="107863" y="5064055"/>
            <a:ext cx="567283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0070C0"/>
                </a:solidFill>
                <a:effectLst/>
                <a:latin typeface="Roboto"/>
              </a:rPr>
              <a:t>(Greater Manchester Coalition of Disabled People, 2017)</a:t>
            </a:r>
            <a:endParaRPr lang="en-GB" sz="1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09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0385480-C226-4E69-A8AC-54A2F46146C8}"/>
              </a:ext>
            </a:extLst>
          </p:cNvPr>
          <p:cNvSpPr txBox="1"/>
          <p:nvPr/>
        </p:nvSpPr>
        <p:spPr>
          <a:xfrm>
            <a:off x="89188" y="136525"/>
            <a:ext cx="11975565" cy="65864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rgbClr val="58267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GOV.WALES. 2020.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Additional Learning Needs (Special Educational Needs) | GOV.WALES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&lt;https://gov.wales/additional-learning-needs-special-educational-needs&gt; [Accessed 21 July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2020. [online] Available at: &lt;https://www.dewis.wales/additional-learning-need-cyp&gt; [Accessed 27 July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GOV.WALES. 2020.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Additional Learning Needs (Special Educational Needs) | GOV.WALES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&lt;https://gov.wales/additional-learning-needs-special-educational-needs&gt; [Accessed 21 August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2020. [online] Available at: &lt;https://www.scope.org.uk/&gt; [Accessed 04 August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GOV.WALES. 2020.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Additional Learning Needs Transformation Programme | GOV.WALES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&lt;https://gov.wales/additional-learning-needs-transformation-programme&gt; [Accessed 11 August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SPECTRUM Centre for Independent Living CIC. 2020.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SPECTRUM’S Philosophies: 2: What Is The Social Model Of Disability?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&lt;https://spectrumcil.wordpress.com/2017/08/10/spectrums-philosophies-2-what-is-the-social-model-of-disability/&gt; [Accessed 08 August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McCain, H., 2020.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Medical Model Of Disability Versus Social Model Of Disability – Living With Disability And Chronic Pain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Canbc.org. Available at: &lt;https://canbc.org/blog/medical-model-of-disability-versus-social-model-of-disability/&gt; [Accessed 20 August 2020].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2020. [online] Available at: &lt;https://attitudes2disability.wordpress.com/category/disability-diversity-and-equal-opportunities 8/5/2020&gt; [Accessed 10 August 2020].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2020. [online] Available at: &lt;https://attitudes2disability.wordpress.com/category/medical-model-vs-socal-model&gt; [Accessed 27 February 2020].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Unicef.org.uk. 2020. [online] Available at: &lt;https://www.unicef.org.uk/child-rights-partners/wp-content/uploads/sites/3/2016/11/Unicef-UK_CRP-information-booklet_14.11.16.pdf&gt; [Accessed 03 August 2020].</a:t>
            </a:r>
          </a:p>
          <a:p>
            <a:r>
              <a:rPr lang="en-GB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UNESCO(1994). The Salamanca Statement and Framework for Action on Special Education. Paris: UNESCO</a:t>
            </a:r>
          </a:p>
          <a:p>
            <a:r>
              <a:rPr lang="en-GB" sz="1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Warnock Committee(1978). Special educational needs: the Warnock Report. London: Department of Education and Science.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Csie.org.uk. 2020.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UNESCO Salamanca Statement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&lt;http://www.csie.org.uk/inclusion/unesco-salamanca.shtml&gt; [Accessed 16 July 2020].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Greater Manchester Coalition of Disabled People. (2017).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Social Model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https://gmcdp.com/beliefs-values-aims/social-model#:~:text=The%20Social%20Model%20states%20that [Accessed 21 Aug. 2020].</a:t>
            </a:r>
            <a:endParaRPr lang="en-GB" sz="14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ARC (2019).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ARC 2019 Summit | ARC Talks - Graham Donaldson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https://www.youtube.com/watch?v=lDs7ujGTRx8 [Accessed 27th Aug. 2020].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CPD College (2015).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Teachers TV: Baroness Warnock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YouTube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https://www.youtube.com/watch?v=RSd8yNDjAk8&amp;t=158s [Accessed 18th Aug. 2020].</a:t>
            </a:r>
          </a:p>
          <a:p>
            <a:r>
              <a:rPr lang="en-GB" sz="1400" b="1" i="0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Mckenzie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J.A. (2012). Models of intellectual disability: towards a perspective of (</a:t>
            </a:r>
            <a:r>
              <a:rPr lang="en-GB" sz="1400" b="1" i="0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poss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)ability.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Intellectual Disability Research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57(4), pp.370–379.</a:t>
            </a:r>
          </a:p>
          <a:p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Hodkinson, A. (2016). </a:t>
            </a:r>
            <a:r>
              <a:rPr lang="en-GB" sz="1400" b="1" i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Key issues in special educational needs &amp; inclusion</a:t>
            </a:r>
            <a:r>
              <a:rPr lang="en-GB" sz="1400" b="1" i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Los Angeles Etc.: Sage, Cop.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8DCF14B-5F5F-4B1D-8024-F00C5AB8D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C9F92-B138-4095-931F-8131BEF04AD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945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8" ma:contentTypeDescription="Create a new document." ma:contentTypeScope="" ma:versionID="a8105e272ba61e6ab1fc89abe39cb461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0864c9aaaf5b54ee7d9f69e0758528a7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D34A4D7-7F83-42DC-8AB9-E22A542AE6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7F6012-3A00-4FAC-B519-197C7D715CD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BD3ECA-F61D-4B20-9D8C-37528AB7CA7C}">
  <ds:schemaRefs>
    <ds:schemaRef ds:uri="http://schemas.microsoft.com/office/2006/documentManagement/types"/>
    <ds:schemaRef ds:uri="38a49699-8251-46aa-85ce-476a66afaff0"/>
    <ds:schemaRef ds:uri="http://www.w3.org/XML/1998/namespace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infopath/2007/PartnerControls"/>
    <ds:schemaRef ds:uri="http://purl.org/dc/terms/"/>
    <ds:schemaRef ds:uri="9d807a4e-0c4f-4012-af74-dbfe5fab9fe5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3284</TotalTime>
  <Words>956</Words>
  <Application>Microsoft Office PowerPoint</Application>
  <PresentationFormat>Widescreen</PresentationFormat>
  <Paragraphs>43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Calibri Light</vt:lpstr>
      <vt:lpstr>Effra</vt:lpstr>
      <vt:lpstr>Roboto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Michelle Poole (1903921)</dc:creator>
  <cp:lastModifiedBy>Michelle Poole (1903921)</cp:lastModifiedBy>
  <cp:revision>10</cp:revision>
  <dcterms:created xsi:type="dcterms:W3CDTF">2020-08-20T11:33:17Z</dcterms:created>
  <dcterms:modified xsi:type="dcterms:W3CDTF">2020-08-31T10:41:40Z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