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8" r:id="rId5"/>
  </p:sldIdLst>
  <p:sldSz cx="10058400" cy="15544800"/>
  <p:notesSz cx="6858000" cy="9144000"/>
  <p:defaultTextStyle>
    <a:defPPr rtl="0">
      <a:defRPr lang="en-GB"/>
    </a:defPPr>
    <a:lvl1pPr marL="0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1pPr>
    <a:lvl2pPr marL="457089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2pPr>
    <a:lvl3pPr marL="914179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3pPr>
    <a:lvl4pPr marL="1371268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4pPr>
    <a:lvl5pPr marL="1828356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5pPr>
    <a:lvl6pPr marL="2285446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6pPr>
    <a:lvl7pPr marL="2742535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7pPr>
    <a:lvl8pPr marL="3199624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8pPr>
    <a:lvl9pPr marL="3656713" algn="l" defTabSz="914179" rtl="0" eaLnBrk="1" latinLnBrk="0" hangingPunct="1">
      <a:defRPr lang="en-GB" sz="179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6072" userDrawn="1">
          <p15:clr>
            <a:srgbClr val="A4A3A4"/>
          </p15:clr>
        </p15:guide>
        <p15:guide id="2" orient="horz" pos="3960" userDrawn="1">
          <p15:clr>
            <a:srgbClr val="A4A3A4"/>
          </p15:clr>
        </p15:guide>
        <p15:guide id="3" pos="3168" userDrawn="1">
          <p15:clr>
            <a:srgbClr val="A4A3A4"/>
          </p15:clr>
        </p15:guide>
        <p15:guide id="4" pos="3268" userDrawn="1">
          <p15:clr>
            <a:srgbClr val="A4A3A4"/>
          </p15:clr>
        </p15:guide>
        <p15:guide id="5" orient="horz" pos="909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379"/>
    <a:srgbClr val="176691"/>
    <a:srgbClr val="2D8CB4"/>
    <a:srgbClr val="283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B8D679-2B51-497D-A2B9-D35ADF247C09}" v="2" dt="2023-06-02T21:25:25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522" autoAdjust="0"/>
  </p:normalViewPr>
  <p:slideViewPr>
    <p:cSldViewPr snapToGrid="0">
      <p:cViewPr varScale="1">
        <p:scale>
          <a:sx n="35" d="100"/>
          <a:sy n="35" d="100"/>
        </p:scale>
        <p:origin x="2746" y="38"/>
      </p:cViewPr>
      <p:guideLst>
        <p:guide pos="6072"/>
        <p:guide orient="horz" pos="3960"/>
        <p:guide pos="3168"/>
        <p:guide pos="3268"/>
        <p:guide orient="horz" pos="90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72" d="100"/>
          <a:sy n="72" d="100"/>
        </p:scale>
        <p:origin x="2772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Gabriela Apostol" userId="af8db4c705cc9548" providerId="LiveId" clId="{E0B8D679-2B51-497D-A2B9-D35ADF247C09}"/>
    <pc:docChg chg="delSld modSld">
      <pc:chgData name="Raluca Gabriela Apostol" userId="af8db4c705cc9548" providerId="LiveId" clId="{E0B8D679-2B51-497D-A2B9-D35ADF247C09}" dt="2023-06-02T21:26:07.727" v="3" actId="47"/>
      <pc:docMkLst>
        <pc:docMk/>
      </pc:docMkLst>
      <pc:sldChg chg="del">
        <pc:chgData name="Raluca Gabriela Apostol" userId="af8db4c705cc9548" providerId="LiveId" clId="{E0B8D679-2B51-497D-A2B9-D35ADF247C09}" dt="2023-06-02T21:26:06.328" v="2" actId="47"/>
        <pc:sldMkLst>
          <pc:docMk/>
          <pc:sldMk cId="110752222" sldId="257"/>
        </pc:sldMkLst>
      </pc:sldChg>
      <pc:sldChg chg="addSp delSp modSp">
        <pc:chgData name="Raluca Gabriela Apostol" userId="af8db4c705cc9548" providerId="LiveId" clId="{E0B8D679-2B51-497D-A2B9-D35ADF247C09}" dt="2023-06-02T21:25:25.350" v="1"/>
        <pc:sldMkLst>
          <pc:docMk/>
          <pc:sldMk cId="3959955345" sldId="258"/>
        </pc:sldMkLst>
        <pc:spChg chg="add del mod">
          <ac:chgData name="Raluca Gabriela Apostol" userId="af8db4c705cc9548" providerId="LiveId" clId="{E0B8D679-2B51-497D-A2B9-D35ADF247C09}" dt="2023-06-02T21:25:25.350" v="1"/>
          <ac:spMkLst>
            <pc:docMk/>
            <pc:sldMk cId="3959955345" sldId="258"/>
            <ac:spMk id="3" creationId="{DF8E8CA0-17CA-712C-F678-B48B490C3117}"/>
          </ac:spMkLst>
        </pc:spChg>
      </pc:sldChg>
      <pc:sldChg chg="del">
        <pc:chgData name="Raluca Gabriela Apostol" userId="af8db4c705cc9548" providerId="LiveId" clId="{E0B8D679-2B51-497D-A2B9-D35ADF247C09}" dt="2023-06-02T21:26:07.727" v="3" actId="47"/>
        <pc:sldMkLst>
          <pc:docMk/>
          <pc:sldMk cId="931889053" sldId="26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6ABCD01-9039-470C-B7C8-6AF187CDEC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3377AC-C6E5-4F04-8AE1-B7AE88A014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BFA37E23-403E-4B32-92D8-B577CDDB8419}" type="datetime1">
              <a:rPr lang="en-GB" smtClean="0"/>
              <a:t>02/06/2023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D816E-E867-4F3E-92FE-31E8E4F83C4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8EEE3-E88C-46E0-949B-B3D6E94D62B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B434E2C6-727F-459F-B211-6F052302DB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6783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FC41B085-7458-43E3-AB58-1855152BDA2D}" type="datetime1">
              <a:rPr lang="en-GB" smtClean="0"/>
              <a:t>02/06/2023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345A041-117B-4B0E-AE98-62C1AE4232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7529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F345A041-117B-4B0E-AE98-62C1AE4232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117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DBA6C6-E69A-4D0D-B0EA-57BAE62B15C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0058400" cy="15544800"/>
          </a:xfrm>
          <a:solidFill>
            <a:schemeClr val="tx1">
              <a:lumMod val="85000"/>
              <a:lumOff val="15000"/>
            </a:schemeClr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Add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225E7-242D-4A83-8AB4-AC0331CBCB9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000" y="1127138"/>
            <a:ext cx="9220200" cy="1950119"/>
          </a:xfrm>
        </p:spPr>
        <p:txBody>
          <a:bodyPr rtlCol="0" anchor="b">
            <a:normAutofit/>
          </a:bodyPr>
          <a:lstStyle>
            <a:lvl1pPr algn="l">
              <a:defRPr lang="en-GB" sz="11000" b="1">
                <a:solidFill>
                  <a:schemeClr val="bg1"/>
                </a:solidFill>
                <a:latin typeface="+mn-lt"/>
                <a:ea typeface="HGGothicE" panose="020B0909000000000000" pitchFamily="49" charset="-128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CD960E4-D317-41EA-92FD-499084FF4C9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6890" y="505143"/>
            <a:ext cx="4754880" cy="501423"/>
          </a:xfrm>
        </p:spPr>
        <p:txBody>
          <a:bodyPr rtlCol="0" anchor="b">
            <a:noAutofit/>
          </a:bodyPr>
          <a:lstStyle>
            <a:lvl1pPr marL="0" indent="0" algn="l">
              <a:buNone/>
              <a:defRPr lang="en-GB" sz="2400">
                <a:solidFill>
                  <a:schemeClr val="bg1"/>
                </a:solidFill>
                <a:latin typeface="+mj-lt"/>
                <a:cs typeface="Posterama" panose="020B0504020200020000" pitchFamily="34" charset="0"/>
              </a:defRPr>
            </a:lvl1pPr>
            <a:lvl2pPr marL="636177" indent="0" algn="ctr">
              <a:buNone/>
              <a:defRPr lang="en-GB" sz="2000">
                <a:solidFill>
                  <a:schemeClr val="bg1"/>
                </a:solidFill>
              </a:defRPr>
            </a:lvl2pPr>
            <a:lvl3pPr marL="1272355" indent="0" algn="ctr">
              <a:buNone/>
              <a:defRPr lang="en-GB" sz="2000">
                <a:solidFill>
                  <a:schemeClr val="bg1"/>
                </a:solidFill>
              </a:defRPr>
            </a:lvl3pPr>
            <a:lvl4pPr marL="1908532" indent="0" algn="ctr">
              <a:buNone/>
              <a:defRPr lang="en-GB" sz="2000">
                <a:solidFill>
                  <a:schemeClr val="bg1"/>
                </a:solidFill>
              </a:defRPr>
            </a:lvl4pPr>
            <a:lvl5pPr marL="2544710" indent="0" algn="ctr">
              <a:buNone/>
              <a:defRPr lang="en-GB" sz="20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ADD YOUR TEXT </a:t>
            </a:r>
          </a:p>
        </p:txBody>
      </p:sp>
    </p:spTree>
    <p:extLst>
      <p:ext uri="{BB962C8B-B14F-4D97-AF65-F5344CB8AC3E}">
        <p14:creationId xmlns:p14="http://schemas.microsoft.com/office/powerpoint/2010/main" val="8908442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896" userDrawn="1">
          <p15:clr>
            <a:srgbClr val="FBAE40"/>
          </p15:clr>
        </p15:guide>
        <p15:guide id="2" pos="288" userDrawn="1">
          <p15:clr>
            <a:srgbClr val="FBAE40"/>
          </p15:clr>
        </p15:guide>
        <p15:guide id="3" pos="604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3FD534-551D-4853-B009-6CE3AE86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17" y="827621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36324-F194-460C-9BA6-98A64B087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517" y="4138085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59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1272355" rtl="0" eaLnBrk="1" latinLnBrk="0" hangingPunct="1">
        <a:lnSpc>
          <a:spcPct val="90000"/>
        </a:lnSpc>
        <a:spcBef>
          <a:spcPct val="0"/>
        </a:spcBef>
        <a:buNone/>
        <a:defRPr lang="en-GB" sz="5400" b="1" kern="120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0" indent="0" algn="l" defTabSz="1272355" rtl="0" eaLnBrk="1" latinLnBrk="0" hangingPunct="1">
        <a:lnSpc>
          <a:spcPct val="90000"/>
        </a:lnSpc>
        <a:spcBef>
          <a:spcPts val="1391"/>
        </a:spcBef>
        <a:buFont typeface="Arial" panose="020B0604020202020204" pitchFamily="34" charset="0"/>
        <a:buNone/>
        <a:defRPr lang="en-GB" sz="3896" kern="1200">
          <a:solidFill>
            <a:schemeClr val="tx1"/>
          </a:solidFill>
          <a:latin typeface="+mn-lt"/>
          <a:ea typeface="+mn-ea"/>
          <a:cs typeface="Posterama" panose="020B0504020200020000" pitchFamily="34" charset="0"/>
        </a:defRPr>
      </a:lvl1pPr>
      <a:lvl2pPr marL="636177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3339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2pPr>
      <a:lvl3pPr marL="1272355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783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3pPr>
      <a:lvl4pPr marL="1908532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4pPr>
      <a:lvl5pPr marL="2544710" indent="0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None/>
        <a:defRPr lang="en-GB" sz="2505" kern="1200">
          <a:solidFill>
            <a:schemeClr val="tx1"/>
          </a:solidFill>
          <a:latin typeface="Posterama" panose="020B0504020200020000" pitchFamily="34" charset="0"/>
          <a:ea typeface="+mn-ea"/>
          <a:cs typeface="Posterama" panose="020B0504020200020000" pitchFamily="34" charset="0"/>
        </a:defRPr>
      </a:lvl5pPr>
      <a:lvl6pPr marL="3498976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4135153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771331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407509" indent="-318089" algn="l" defTabSz="1272355" rtl="0" eaLnBrk="1" latinLnBrk="0" hangingPunct="1">
        <a:lnSpc>
          <a:spcPct val="90000"/>
        </a:lnSpc>
        <a:spcBef>
          <a:spcPts val="696"/>
        </a:spcBef>
        <a:buFont typeface="Arial" panose="020B0604020202020204" pitchFamily="34" charset="0"/>
        <a:buChar char="•"/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1pPr>
      <a:lvl2pPr marL="636177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2pPr>
      <a:lvl3pPr marL="1272355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3pPr>
      <a:lvl4pPr marL="1908532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4pPr>
      <a:lvl5pPr marL="2544710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5pPr>
      <a:lvl6pPr marL="3180887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6pPr>
      <a:lvl7pPr marL="3817065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7pPr>
      <a:lvl8pPr marL="4453242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8pPr>
      <a:lvl9pPr marL="5089419" algn="l" defTabSz="1272355" rtl="0" eaLnBrk="1" latinLnBrk="0" hangingPunct="1">
        <a:defRPr lang="en-GB" sz="25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96" userDrawn="1">
          <p15:clr>
            <a:srgbClr val="F26B43"/>
          </p15:clr>
        </p15:guide>
        <p15:guide id="2" pos="3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a close up of a violin">
            <a:extLst>
              <a:ext uri="{FF2B5EF4-FFF2-40B4-BE49-F238E27FC236}">
                <a16:creationId xmlns:a16="http://schemas.microsoft.com/office/drawing/2014/main" id="{4990F586-0DAA-4B84-9370-F17DCC1025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/>
          <a:stretch>
            <a:fillRect/>
          </a:stretch>
        </p:blipFill>
        <p:spPr>
          <a:xfrm>
            <a:off x="-18801" y="0"/>
            <a:ext cx="10058400" cy="15544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9" name="Title 4">
            <a:extLst>
              <a:ext uri="{FF2B5EF4-FFF2-40B4-BE49-F238E27FC236}">
                <a16:creationId xmlns:a16="http://schemas.microsoft.com/office/drawing/2014/main" id="{2E4A287D-CBEF-BD49-B458-4AC22188F6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391" y="1038238"/>
            <a:ext cx="8817113" cy="2924157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12000" dirty="0"/>
              <a:t>Concerto </a:t>
            </a:r>
          </a:p>
        </p:txBody>
      </p:sp>
      <p:sp>
        <p:nvSpPr>
          <p:cNvPr id="79" name="Text Placeholder 78">
            <a:extLst>
              <a:ext uri="{FF2B5EF4-FFF2-40B4-BE49-F238E27FC236}">
                <a16:creationId xmlns:a16="http://schemas.microsoft.com/office/drawing/2014/main" id="{BD94E3A2-0F1C-412C-8695-DD9718912B6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79937" y="9034857"/>
            <a:ext cx="8835914" cy="108917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sz="3600" dirty="0">
              <a:solidFill>
                <a:srgbClr val="C0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rtl="0"/>
            <a:endParaRPr lang="en-GB" sz="3600" dirty="0">
              <a:solidFill>
                <a:srgbClr val="C0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rtl="0"/>
            <a:r>
              <a:rPr lang="en-GB" sz="3600" dirty="0">
                <a:solidFill>
                  <a:srgbClr val="C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 PALMA </a:t>
            </a:r>
          </a:p>
          <a:p>
            <a:pPr rtl="0"/>
            <a:r>
              <a:rPr lang="en-GB" sz="3600" dirty="0">
                <a:solidFill>
                  <a:srgbClr val="C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VIA DE MONTE D;ORO-ROME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A19B50C-F01E-44BB-8A3C-2170CB14E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027257" y="595493"/>
            <a:ext cx="5056245" cy="262855"/>
            <a:chOff x="5027257" y="595493"/>
            <a:chExt cx="5056245" cy="262855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15C54602-CFBB-5245-A998-892607D8998D}"/>
                </a:ext>
              </a:extLst>
            </p:cNvPr>
            <p:cNvCxnSpPr>
              <a:cxnSpLocks/>
            </p:cNvCxnSpPr>
            <p:nvPr/>
          </p:nvCxnSpPr>
          <p:spPr>
            <a:xfrm>
              <a:off x="5028466" y="595493"/>
              <a:ext cx="5043545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2562B632-AB80-7E45-9AB2-3B5CB708475E}"/>
                </a:ext>
              </a:extLst>
            </p:cNvPr>
            <p:cNvCxnSpPr>
              <a:cxnSpLocks/>
            </p:cNvCxnSpPr>
            <p:nvPr/>
          </p:nvCxnSpPr>
          <p:spPr>
            <a:xfrm>
              <a:off x="5030897" y="718879"/>
              <a:ext cx="5041114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E98F2F07-E798-6849-8138-2A60E089893F}"/>
                </a:ext>
              </a:extLst>
            </p:cNvPr>
            <p:cNvCxnSpPr>
              <a:cxnSpLocks/>
            </p:cNvCxnSpPr>
            <p:nvPr/>
          </p:nvCxnSpPr>
          <p:spPr>
            <a:xfrm>
              <a:off x="5027257" y="858348"/>
              <a:ext cx="5056245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5B252BB3-782F-4B1D-8863-F12FD65DFAD3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73634" y="3168246"/>
            <a:ext cx="9096937" cy="1606235"/>
          </a:xfrm>
        </p:spPr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lvl="0" rtl="0">
              <a:lnSpc>
                <a:spcPct val="100000"/>
              </a:lnSpc>
              <a:spcBef>
                <a:spcPts val="600"/>
              </a:spcBef>
            </a:pPr>
            <a:endParaRPr lang="en-GB" sz="3200" dirty="0">
              <a:solidFill>
                <a:schemeClr val="bg1"/>
              </a:solidFill>
            </a:endParaRPr>
          </a:p>
          <a:p>
            <a:pPr lvl="0" rtl="0">
              <a:lnSpc>
                <a:spcPct val="100000"/>
              </a:lnSpc>
              <a:spcBef>
                <a:spcPts val="600"/>
              </a:spcBef>
            </a:pPr>
            <a:endParaRPr lang="en-GB" sz="3200" dirty="0">
              <a:solidFill>
                <a:schemeClr val="bg1"/>
              </a:solidFill>
            </a:endParaRPr>
          </a:p>
          <a:p>
            <a:pPr lvl="0" rtl="0">
              <a:lnSpc>
                <a:spcPct val="100000"/>
              </a:lnSpc>
              <a:spcBef>
                <a:spcPts val="600"/>
              </a:spcBef>
            </a:pPr>
            <a:r>
              <a:rPr lang="en-GB" sz="3200" dirty="0">
                <a:solidFill>
                  <a:schemeClr val="bg1"/>
                </a:solidFill>
              </a:rPr>
              <a:t>SABATO 21SETTEMBRE 2023 .ORE20.00</a:t>
            </a:r>
          </a:p>
        </p:txBody>
      </p:sp>
      <p:sp>
        <p:nvSpPr>
          <p:cNvPr id="23" name="Text Placeholder 110">
            <a:extLst>
              <a:ext uri="{FF2B5EF4-FFF2-40B4-BE49-F238E27FC236}">
                <a16:creationId xmlns:a16="http://schemas.microsoft.com/office/drawing/2014/main" id="{8E52BDE2-A2B7-BB48-A454-FB7D65B35136}"/>
              </a:ext>
            </a:extLst>
          </p:cNvPr>
          <p:cNvSpPr txBox="1">
            <a:spLocks/>
          </p:cNvSpPr>
          <p:nvPr/>
        </p:nvSpPr>
        <p:spPr>
          <a:xfrm>
            <a:off x="406400" y="5555268"/>
            <a:ext cx="5111088" cy="3296242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0" indent="0" algn="l" defTabSz="1272355" rtl="0" eaLnBrk="1" latinLnBrk="0" hangingPunct="1">
              <a:lnSpc>
                <a:spcPct val="90000"/>
              </a:lnSpc>
              <a:spcBef>
                <a:spcPts val="1391"/>
              </a:spcBef>
              <a:buFont typeface="Arial" panose="020B0604020202020204" pitchFamily="34" charset="0"/>
              <a:buNone/>
              <a:defRPr lang="en-GB" sz="3896" kern="1200">
                <a:solidFill>
                  <a:schemeClr val="tx1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1pPr>
            <a:lvl2pPr marL="636177" indent="0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None/>
              <a:defRPr lang="en-GB" sz="3339" kern="1200">
                <a:solidFill>
                  <a:schemeClr val="tx1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2pPr>
            <a:lvl3pPr marL="1272355" indent="0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None/>
              <a:defRPr lang="en-GB" sz="2783" kern="1200">
                <a:solidFill>
                  <a:schemeClr val="tx1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3pPr>
            <a:lvl4pPr marL="1908532" indent="0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None/>
              <a:defRPr lang="en-GB" sz="2505" kern="1200">
                <a:solidFill>
                  <a:schemeClr val="tx1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4pPr>
            <a:lvl5pPr marL="2544710" indent="0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None/>
              <a:defRPr lang="en-GB" sz="2505" kern="1200">
                <a:solidFill>
                  <a:schemeClr val="tx1"/>
                </a:solidFill>
                <a:latin typeface="Posterama" panose="020B0504020200020000" pitchFamily="34" charset="0"/>
                <a:ea typeface="+mn-ea"/>
                <a:cs typeface="Posterama" panose="020B0504020200020000" pitchFamily="34" charset="0"/>
              </a:defRPr>
            </a:lvl5pPr>
            <a:lvl6pPr marL="3498976" indent="-318089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Char char="•"/>
              <a:defRPr lang="en-GB" sz="25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35153" indent="-318089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Char char="•"/>
              <a:defRPr lang="en-GB" sz="25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771331" indent="-318089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Char char="•"/>
              <a:defRPr lang="en-GB" sz="25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07509" indent="-318089" algn="l" defTabSz="1272355" rtl="0" eaLnBrk="1" latinLnBrk="0" hangingPunct="1">
              <a:lnSpc>
                <a:spcPct val="90000"/>
              </a:lnSpc>
              <a:spcBef>
                <a:spcPts val="696"/>
              </a:spcBef>
              <a:buFont typeface="Arial" panose="020B0604020202020204" pitchFamily="34" charset="0"/>
              <a:buChar char="•"/>
              <a:defRPr lang="en-GB" sz="25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>
              <a:lnSpc>
                <a:spcPct val="100000"/>
              </a:lnSpc>
            </a:pPr>
            <a:r>
              <a:rPr lang="en-GB" sz="2400" dirty="0" err="1">
                <a:solidFill>
                  <a:schemeClr val="bg1"/>
                </a:solidFill>
                <a:latin typeface="+mj-lt"/>
              </a:rPr>
              <a:t>Programa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 /Program</a:t>
            </a:r>
          </a:p>
          <a:p>
            <a:pPr rtl="0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+mj-lt"/>
              </a:rPr>
              <a:t>LV BEETHOVEN –Sonata 13</a:t>
            </a:r>
          </a:p>
          <a:p>
            <a:pPr rtl="0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+mj-lt"/>
              </a:rPr>
              <a:t>J Brahms </a:t>
            </a:r>
            <a:br>
              <a:rPr lang="en-GB" sz="2400" dirty="0">
                <a:solidFill>
                  <a:schemeClr val="bg1"/>
                </a:solidFill>
                <a:latin typeface="+mj-lt"/>
              </a:rPr>
            </a:br>
            <a:r>
              <a:rPr lang="en-GB" sz="2400" dirty="0">
                <a:solidFill>
                  <a:schemeClr val="bg1"/>
                </a:solidFill>
                <a:latin typeface="+mj-lt"/>
              </a:rPr>
              <a:t>F Chopin =</a:t>
            </a:r>
            <a:r>
              <a:rPr lang="en-GB" sz="2400" dirty="0" err="1">
                <a:solidFill>
                  <a:schemeClr val="bg1"/>
                </a:solidFill>
                <a:latin typeface="+mj-lt"/>
              </a:rPr>
              <a:t>Polaca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 fantasia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B4576BD-A57A-3E40-8B1F-AC8277931BF7}"/>
              </a:ext>
            </a:extLst>
          </p:cNvPr>
          <p:cNvSpPr/>
          <p:nvPr/>
        </p:nvSpPr>
        <p:spPr>
          <a:xfrm>
            <a:off x="406400" y="13583151"/>
            <a:ext cx="5080000" cy="966868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en-GB"/>
            </a:defPPr>
          </a:lstStyle>
          <a:p>
            <a:pPr rtl="0"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+mj-lt"/>
                <a:cs typeface="Posterama" panose="020B0504020200020000" pitchFamily="34" charset="0"/>
              </a:rPr>
              <a:t>APERITIVO  10 EURO</a:t>
            </a:r>
          </a:p>
          <a:p>
            <a:pPr rtl="0"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+mj-lt"/>
                <a:cs typeface="Posterama" panose="020B0504020200020000" pitchFamily="34" charset="0"/>
              </a:rPr>
              <a:t>(PRENOTAZIONE OBBLIGATORIA</a:t>
            </a:r>
          </a:p>
        </p:txBody>
      </p:sp>
      <p:sp>
        <p:nvSpPr>
          <p:cNvPr id="149" name="Text Placeholder 148">
            <a:extLst>
              <a:ext uri="{FF2B5EF4-FFF2-40B4-BE49-F238E27FC236}">
                <a16:creationId xmlns:a16="http://schemas.microsoft.com/office/drawing/2014/main" id="{401995AB-7D26-48A7-B8A3-3332C0E20AB5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608328" y="13781314"/>
            <a:ext cx="3043672" cy="702036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algn="r" rtl="0">
              <a:lnSpc>
                <a:spcPct val="150000"/>
              </a:lnSpc>
            </a:pPr>
            <a:r>
              <a:rPr lang="en-GB" sz="2000" dirty="0" err="1">
                <a:solidFill>
                  <a:schemeClr val="bg1"/>
                </a:solidFill>
              </a:rPr>
              <a:t>Ingreso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liberoM</a:t>
            </a:r>
            <a:endParaRPr lang="en-GB" sz="2000" dirty="0">
              <a:solidFill>
                <a:schemeClr val="bg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E08407D-6130-4BE6-91A2-42EEE0237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8801" y="14820954"/>
            <a:ext cx="10149840" cy="262855"/>
            <a:chOff x="5027257" y="595493"/>
            <a:chExt cx="5056245" cy="26285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92FE06-718C-4F59-9775-861C12D6F4DD}"/>
                </a:ext>
              </a:extLst>
            </p:cNvPr>
            <p:cNvCxnSpPr>
              <a:cxnSpLocks/>
            </p:cNvCxnSpPr>
            <p:nvPr/>
          </p:nvCxnSpPr>
          <p:spPr>
            <a:xfrm>
              <a:off x="5028466" y="595493"/>
              <a:ext cx="5043545" cy="0"/>
            </a:xfrm>
            <a:prstGeom prst="line">
              <a:avLst/>
            </a:prstGeom>
            <a:ln w="127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DA1CB33D-00C7-428D-BD2F-C7C31C29229B}"/>
                </a:ext>
              </a:extLst>
            </p:cNvPr>
            <p:cNvCxnSpPr>
              <a:cxnSpLocks/>
            </p:cNvCxnSpPr>
            <p:nvPr/>
          </p:nvCxnSpPr>
          <p:spPr>
            <a:xfrm>
              <a:off x="5030897" y="718879"/>
              <a:ext cx="5041114" cy="0"/>
            </a:xfrm>
            <a:prstGeom prst="line">
              <a:avLst/>
            </a:prstGeom>
            <a:ln w="254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587A833-C68D-4C11-83C9-9015EB5F1692}"/>
                </a:ext>
              </a:extLst>
            </p:cNvPr>
            <p:cNvCxnSpPr>
              <a:cxnSpLocks/>
            </p:cNvCxnSpPr>
            <p:nvPr/>
          </p:nvCxnSpPr>
          <p:spPr>
            <a:xfrm>
              <a:off x="5027257" y="858348"/>
              <a:ext cx="5056245" cy="0"/>
            </a:xfrm>
            <a:prstGeom prst="line">
              <a:avLst/>
            </a:prstGeom>
            <a:ln w="38100" cmpd="sng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0C6D5A75-7A98-7F42-67E9-7645D1008993}"/>
              </a:ext>
            </a:extLst>
          </p:cNvPr>
          <p:cNvSpPr/>
          <p:nvPr/>
        </p:nvSpPr>
        <p:spPr>
          <a:xfrm>
            <a:off x="146292" y="6895237"/>
            <a:ext cx="9765815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rtl="0"/>
            <a:endParaRPr lang="en-GB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rtl="0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LA PALMA </a:t>
            </a:r>
          </a:p>
          <a:p>
            <a:pPr algn="ctr" rtl="0"/>
            <a:r>
              <a:rPr lang="en-GB" sz="54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VIa</a:t>
            </a:r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DE MONTE D;ORO-ROME</a:t>
            </a:r>
            <a:endParaRPr lang="en-GB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59955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9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81AEBA"/>
      </a:accent3>
      <a:accent4>
        <a:srgbClr val="203864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1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7238076_TF12032956_Win32" id="{D04C41ED-B1BB-4B36-B0F0-2422B88764E9}" vid="{6EEE00D2-7C7C-4848-9A9E-89750448376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9099D53-1B9B-46C6-B37D-C4386CF2EF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E13D3C-8424-4A58-A6D3-AE0962BE96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4A7039-385D-4D11-AE1B-37BF0836837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Concert poster</Template>
  <TotalTime>26</TotalTime>
  <Words>47</Words>
  <Application>Microsoft Office PowerPoint</Application>
  <PresentationFormat>Custom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Calibri</vt:lpstr>
      <vt:lpstr>Cavolini</vt:lpstr>
      <vt:lpstr>Posterama</vt:lpstr>
      <vt:lpstr>Office Theme</vt:lpstr>
      <vt:lpstr>Concerto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Concerto</dc:title>
  <dc:creator>Raluca Gabriela Apostol</dc:creator>
  <cp:lastModifiedBy>Raluca Gabriela Apostol</cp:lastModifiedBy>
  <cp:revision>2</cp:revision>
  <dcterms:created xsi:type="dcterms:W3CDTF">2023-06-02T20:53:52Z</dcterms:created>
  <dcterms:modified xsi:type="dcterms:W3CDTF">2023-06-02T21:26:11Z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