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sldIdLst>
    <p:sldId id="256" r:id="rId2"/>
    <p:sldId id="257" r:id="rId3"/>
    <p:sldId id="258" r:id="rId4"/>
    <p:sldId id="259" r:id="rId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0"/>
    <p:restoredTop sz="94648"/>
  </p:normalViewPr>
  <p:slideViewPr>
    <p:cSldViewPr snapToGrid="0" snapToObjects="1">
      <p:cViewPr>
        <p:scale>
          <a:sx n="72" d="100"/>
          <a:sy n="72" d="100"/>
        </p:scale>
        <p:origin x="2120" y="9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9" name="Group 88"/>
          <p:cNvGrpSpPr/>
          <p:nvPr/>
        </p:nvGrpSpPr>
        <p:grpSpPr>
          <a:xfrm>
            <a:off x="-329674" y="-59376"/>
            <a:ext cx="12515851" cy="6923798"/>
            <a:chOff x="-329674" y="-51881"/>
            <a:chExt cx="12515851" cy="6923798"/>
          </a:xfrm>
        </p:grpSpPr>
        <p:sp>
          <p:nvSpPr>
            <p:cNvPr id="90" name="Freeform 5"/>
            <p:cNvSpPr/>
            <p:nvPr/>
          </p:nvSpPr>
          <p:spPr bwMode="auto">
            <a:xfrm>
              <a:off x="-329674" y="1298404"/>
              <a:ext cx="9702800" cy="5573512"/>
            </a:xfrm>
            <a:custGeom>
              <a:avLst/>
              <a:gdLst/>
              <a:ahLst/>
              <a:cxnLst/>
              <a:rect l="0" t="0" r="r" b="b"/>
              <a:pathLst>
                <a:path w="2038" h="1169">
                  <a:moveTo>
                    <a:pt x="1752" y="1169"/>
                  </a:moveTo>
                  <a:cubicBezTo>
                    <a:pt x="2038" y="928"/>
                    <a:pt x="1673" y="513"/>
                    <a:pt x="1487" y="334"/>
                  </a:cubicBezTo>
                  <a:cubicBezTo>
                    <a:pt x="1316" y="170"/>
                    <a:pt x="1099" y="43"/>
                    <a:pt x="860" y="22"/>
                  </a:cubicBezTo>
                  <a:cubicBezTo>
                    <a:pt x="621" y="0"/>
                    <a:pt x="341" y="128"/>
                    <a:pt x="199" y="318"/>
                  </a:cubicBezTo>
                  <a:cubicBezTo>
                    <a:pt x="0" y="586"/>
                    <a:pt x="184" y="965"/>
                    <a:pt x="399" y="116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6"/>
            <p:cNvSpPr/>
            <p:nvPr/>
          </p:nvSpPr>
          <p:spPr bwMode="auto">
            <a:xfrm>
              <a:off x="670451" y="2018236"/>
              <a:ext cx="7373938" cy="4848892"/>
            </a:xfrm>
            <a:custGeom>
              <a:avLst/>
              <a:gdLst/>
              <a:ahLst/>
              <a:cxnLst/>
              <a:rect l="0" t="0" r="r" b="b"/>
              <a:pathLst>
                <a:path w="1549" h="1017">
                  <a:moveTo>
                    <a:pt x="1025" y="1016"/>
                  </a:moveTo>
                  <a:cubicBezTo>
                    <a:pt x="1223" y="971"/>
                    <a:pt x="1549" y="857"/>
                    <a:pt x="1443" y="592"/>
                  </a:cubicBezTo>
                  <a:cubicBezTo>
                    <a:pt x="1344" y="344"/>
                    <a:pt x="1041" y="111"/>
                    <a:pt x="782" y="53"/>
                  </a:cubicBezTo>
                  <a:cubicBezTo>
                    <a:pt x="545" y="0"/>
                    <a:pt x="275" y="117"/>
                    <a:pt x="150" y="329"/>
                  </a:cubicBezTo>
                  <a:cubicBezTo>
                    <a:pt x="0" y="584"/>
                    <a:pt x="243" y="911"/>
                    <a:pt x="477" y="1017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7"/>
            <p:cNvSpPr/>
            <p:nvPr/>
          </p:nvSpPr>
          <p:spPr bwMode="auto">
            <a:xfrm>
              <a:off x="251351" y="1788400"/>
              <a:ext cx="8035925" cy="5083516"/>
            </a:xfrm>
            <a:custGeom>
              <a:avLst/>
              <a:gdLst/>
              <a:ahLst/>
              <a:cxnLst/>
              <a:rect l="0" t="0" r="r" b="b"/>
              <a:pathLst>
                <a:path w="1688" h="1066">
                  <a:moveTo>
                    <a:pt x="1302" y="1066"/>
                  </a:moveTo>
                  <a:cubicBezTo>
                    <a:pt x="1416" y="1024"/>
                    <a:pt x="1551" y="962"/>
                    <a:pt x="1613" y="850"/>
                  </a:cubicBezTo>
                  <a:cubicBezTo>
                    <a:pt x="1688" y="715"/>
                    <a:pt x="1606" y="575"/>
                    <a:pt x="1517" y="471"/>
                  </a:cubicBezTo>
                  <a:cubicBezTo>
                    <a:pt x="1336" y="258"/>
                    <a:pt x="1084" y="62"/>
                    <a:pt x="798" y="28"/>
                  </a:cubicBezTo>
                  <a:cubicBezTo>
                    <a:pt x="559" y="0"/>
                    <a:pt x="317" y="138"/>
                    <a:pt x="181" y="333"/>
                  </a:cubicBezTo>
                  <a:cubicBezTo>
                    <a:pt x="0" y="592"/>
                    <a:pt x="191" y="907"/>
                    <a:pt x="420" y="10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8"/>
            <p:cNvSpPr/>
            <p:nvPr/>
          </p:nvSpPr>
          <p:spPr bwMode="auto">
            <a:xfrm>
              <a:off x="-1061" y="549842"/>
              <a:ext cx="10334625" cy="6322075"/>
            </a:xfrm>
            <a:custGeom>
              <a:avLst/>
              <a:gdLst/>
              <a:ahLst/>
              <a:cxnLst/>
              <a:rect l="0" t="0" r="r" b="b"/>
              <a:pathLst>
                <a:path w="2171" h="1326">
                  <a:moveTo>
                    <a:pt x="1873" y="1326"/>
                  </a:moveTo>
                  <a:cubicBezTo>
                    <a:pt x="2171" y="1045"/>
                    <a:pt x="1825" y="678"/>
                    <a:pt x="1609" y="473"/>
                  </a:cubicBezTo>
                  <a:cubicBezTo>
                    <a:pt x="1406" y="281"/>
                    <a:pt x="1159" y="116"/>
                    <a:pt x="880" y="63"/>
                  </a:cubicBezTo>
                  <a:cubicBezTo>
                    <a:pt x="545" y="0"/>
                    <a:pt x="214" y="161"/>
                    <a:pt x="0" y="42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9"/>
            <p:cNvSpPr/>
            <p:nvPr/>
          </p:nvSpPr>
          <p:spPr bwMode="auto">
            <a:xfrm>
              <a:off x="3701" y="6186246"/>
              <a:ext cx="504825" cy="681527"/>
            </a:xfrm>
            <a:custGeom>
              <a:avLst/>
              <a:gdLst/>
              <a:ahLst/>
              <a:cxnLst/>
              <a:rect l="0" t="0" r="r" b="b"/>
              <a:pathLst>
                <a:path w="106" h="143">
                  <a:moveTo>
                    <a:pt x="0" y="0"/>
                  </a:moveTo>
                  <a:cubicBezTo>
                    <a:pt x="35" y="54"/>
                    <a:pt x="70" y="101"/>
                    <a:pt x="106" y="143"/>
                  </a:cubicBezTo>
                </a:path>
              </a:pathLst>
            </a:custGeom>
            <a:noFill/>
            <a:ln w="4763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10"/>
            <p:cNvSpPr/>
            <p:nvPr/>
          </p:nvSpPr>
          <p:spPr bwMode="auto">
            <a:xfrm>
              <a:off x="-1061" y="-51881"/>
              <a:ext cx="11091863" cy="6923796"/>
            </a:xfrm>
            <a:custGeom>
              <a:avLst/>
              <a:gdLst/>
              <a:ahLst/>
              <a:cxnLst/>
              <a:rect l="0" t="0" r="r" b="b"/>
              <a:pathLst>
                <a:path w="2330" h="1452">
                  <a:moveTo>
                    <a:pt x="2046" y="1452"/>
                  </a:moveTo>
                  <a:cubicBezTo>
                    <a:pt x="2330" y="1153"/>
                    <a:pt x="2049" y="821"/>
                    <a:pt x="1813" y="601"/>
                  </a:cubicBezTo>
                  <a:cubicBezTo>
                    <a:pt x="1569" y="375"/>
                    <a:pt x="1282" y="179"/>
                    <a:pt x="956" y="97"/>
                  </a:cubicBezTo>
                  <a:cubicBezTo>
                    <a:pt x="572" y="0"/>
                    <a:pt x="292" y="101"/>
                    <a:pt x="0" y="3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11"/>
            <p:cNvSpPr/>
            <p:nvPr/>
          </p:nvSpPr>
          <p:spPr bwMode="auto">
            <a:xfrm>
              <a:off x="5426601" y="5579"/>
              <a:ext cx="5788025" cy="6847184"/>
            </a:xfrm>
            <a:custGeom>
              <a:avLst/>
              <a:gdLst/>
              <a:ahLst/>
              <a:cxnLst/>
              <a:rect l="0" t="0" r="r" b="b"/>
              <a:pathLst>
                <a:path w="1216" h="1436">
                  <a:moveTo>
                    <a:pt x="1094" y="1436"/>
                  </a:moveTo>
                  <a:cubicBezTo>
                    <a:pt x="1216" y="1114"/>
                    <a:pt x="904" y="770"/>
                    <a:pt x="709" y="551"/>
                  </a:cubicBezTo>
                  <a:cubicBezTo>
                    <a:pt x="509" y="327"/>
                    <a:pt x="274" y="127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7" name="Freeform 12"/>
            <p:cNvSpPr/>
            <p:nvPr/>
          </p:nvSpPr>
          <p:spPr bwMode="auto">
            <a:xfrm>
              <a:off x="-1061" y="5579"/>
              <a:ext cx="1057275" cy="614491"/>
            </a:xfrm>
            <a:custGeom>
              <a:avLst/>
              <a:gdLst/>
              <a:ahLst/>
              <a:cxnLst/>
              <a:rect l="0" t="0" r="r" b="b"/>
              <a:pathLst>
                <a:path w="222" h="129">
                  <a:moveTo>
                    <a:pt x="222" y="0"/>
                  </a:moveTo>
                  <a:cubicBezTo>
                    <a:pt x="152" y="35"/>
                    <a:pt x="76" y="78"/>
                    <a:pt x="0" y="12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8" name="Freeform 13"/>
            <p:cNvSpPr/>
            <p:nvPr/>
          </p:nvSpPr>
          <p:spPr bwMode="auto">
            <a:xfrm>
              <a:off x="5821889" y="5579"/>
              <a:ext cx="5588000" cy="6866337"/>
            </a:xfrm>
            <a:custGeom>
              <a:avLst/>
              <a:gdLst/>
              <a:ahLst/>
              <a:cxnLst/>
              <a:rect l="0" t="0" r="r" b="b"/>
              <a:pathLst>
                <a:path w="1174" h="1440">
                  <a:moveTo>
                    <a:pt x="1067" y="1440"/>
                  </a:moveTo>
                  <a:cubicBezTo>
                    <a:pt x="1174" y="1124"/>
                    <a:pt x="887" y="797"/>
                    <a:pt x="698" y="577"/>
                  </a:cubicBezTo>
                  <a:cubicBezTo>
                    <a:pt x="500" y="348"/>
                    <a:pt x="270" y="14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9" name="Freeform 14"/>
            <p:cNvSpPr/>
            <p:nvPr/>
          </p:nvSpPr>
          <p:spPr bwMode="auto">
            <a:xfrm>
              <a:off x="3701" y="790"/>
              <a:ext cx="595313" cy="352734"/>
            </a:xfrm>
            <a:custGeom>
              <a:avLst/>
              <a:gdLst/>
              <a:ahLst/>
              <a:cxnLst/>
              <a:rect l="0" t="0" r="r" b="b"/>
              <a:pathLst>
                <a:path w="125" h="74">
                  <a:moveTo>
                    <a:pt x="125" y="0"/>
                  </a:moveTo>
                  <a:cubicBezTo>
                    <a:pt x="85" y="22"/>
                    <a:pt x="43" y="47"/>
                    <a:pt x="0" y="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0" name="Freeform 15"/>
            <p:cNvSpPr/>
            <p:nvPr/>
          </p:nvSpPr>
          <p:spPr bwMode="auto">
            <a:xfrm>
              <a:off x="6012389" y="5579"/>
              <a:ext cx="5497513" cy="6866337"/>
            </a:xfrm>
            <a:custGeom>
              <a:avLst/>
              <a:gdLst/>
              <a:ahLst/>
              <a:cxnLst/>
              <a:rect l="0" t="0" r="r" b="b"/>
              <a:pathLst>
                <a:path w="1155" h="1440">
                  <a:moveTo>
                    <a:pt x="1056" y="1440"/>
                  </a:moveTo>
                  <a:cubicBezTo>
                    <a:pt x="1155" y="1123"/>
                    <a:pt x="875" y="801"/>
                    <a:pt x="686" y="580"/>
                  </a:cubicBezTo>
                  <a:cubicBezTo>
                    <a:pt x="491" y="352"/>
                    <a:pt x="264" y="145"/>
                    <a:pt x="0" y="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1" name="Freeform 16"/>
            <p:cNvSpPr/>
            <p:nvPr/>
          </p:nvSpPr>
          <p:spPr bwMode="auto">
            <a:xfrm>
              <a:off x="-1061" y="5579"/>
              <a:ext cx="357188" cy="213875"/>
            </a:xfrm>
            <a:custGeom>
              <a:avLst/>
              <a:gdLst/>
              <a:ahLst/>
              <a:cxnLst/>
              <a:rect l="0" t="0" r="r" b="b"/>
              <a:pathLst>
                <a:path w="75" h="45">
                  <a:moveTo>
                    <a:pt x="75" y="0"/>
                  </a:moveTo>
                  <a:cubicBezTo>
                    <a:pt x="50" y="14"/>
                    <a:pt x="25" y="29"/>
                    <a:pt x="0" y="45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2" name="Freeform 17"/>
            <p:cNvSpPr/>
            <p:nvPr/>
          </p:nvSpPr>
          <p:spPr bwMode="auto">
            <a:xfrm>
              <a:off x="6210826" y="790"/>
              <a:ext cx="5522913" cy="6871126"/>
            </a:xfrm>
            <a:custGeom>
              <a:avLst/>
              <a:gdLst/>
              <a:ahLst/>
              <a:cxnLst/>
              <a:rect l="0" t="0" r="r" b="b"/>
              <a:pathLst>
                <a:path w="1160" h="1441">
                  <a:moveTo>
                    <a:pt x="1053" y="1441"/>
                  </a:moveTo>
                  <a:cubicBezTo>
                    <a:pt x="1160" y="1129"/>
                    <a:pt x="892" y="817"/>
                    <a:pt x="705" y="599"/>
                  </a:cubicBezTo>
                  <a:cubicBezTo>
                    <a:pt x="503" y="365"/>
                    <a:pt x="270" y="152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3" name="Freeform 18"/>
            <p:cNvSpPr/>
            <p:nvPr/>
          </p:nvSpPr>
          <p:spPr bwMode="auto">
            <a:xfrm>
              <a:off x="6463239" y="5579"/>
              <a:ext cx="5413375" cy="6866337"/>
            </a:xfrm>
            <a:custGeom>
              <a:avLst/>
              <a:gdLst/>
              <a:ahLst/>
              <a:cxnLst/>
              <a:rect l="0" t="0" r="r" b="b"/>
              <a:pathLst>
                <a:path w="1137" h="1440">
                  <a:moveTo>
                    <a:pt x="1040" y="1440"/>
                  </a:moveTo>
                  <a:cubicBezTo>
                    <a:pt x="1137" y="1131"/>
                    <a:pt x="883" y="828"/>
                    <a:pt x="698" y="611"/>
                  </a:cubicBezTo>
                  <a:cubicBezTo>
                    <a:pt x="498" y="375"/>
                    <a:pt x="268" y="159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4" name="Freeform 19"/>
            <p:cNvSpPr/>
            <p:nvPr/>
          </p:nvSpPr>
          <p:spPr bwMode="auto">
            <a:xfrm>
              <a:off x="6877576" y="5579"/>
              <a:ext cx="5037138" cy="6861550"/>
            </a:xfrm>
            <a:custGeom>
              <a:avLst/>
              <a:gdLst/>
              <a:ahLst/>
              <a:cxnLst/>
              <a:rect l="0" t="0" r="r" b="b"/>
              <a:pathLst>
                <a:path w="1058" h="1439">
                  <a:moveTo>
                    <a:pt x="1011" y="1439"/>
                  </a:moveTo>
                  <a:cubicBezTo>
                    <a:pt x="1058" y="1131"/>
                    <a:pt x="825" y="841"/>
                    <a:pt x="648" y="617"/>
                  </a:cubicBezTo>
                  <a:cubicBezTo>
                    <a:pt x="462" y="383"/>
                    <a:pt x="248" y="16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5" name="Freeform 20"/>
            <p:cNvSpPr/>
            <p:nvPr/>
          </p:nvSpPr>
          <p:spPr bwMode="auto">
            <a:xfrm>
              <a:off x="8768289" y="5579"/>
              <a:ext cx="3417888" cy="2742066"/>
            </a:xfrm>
            <a:custGeom>
              <a:avLst/>
              <a:gdLst/>
              <a:ahLst/>
              <a:cxnLst/>
              <a:rect l="0" t="0" r="r" b="b"/>
              <a:pathLst>
                <a:path w="718" h="575">
                  <a:moveTo>
                    <a:pt x="718" y="575"/>
                  </a:moveTo>
                  <a:cubicBezTo>
                    <a:pt x="500" y="360"/>
                    <a:pt x="260" y="163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6" name="Freeform 21"/>
            <p:cNvSpPr/>
            <p:nvPr/>
          </p:nvSpPr>
          <p:spPr bwMode="auto">
            <a:xfrm>
              <a:off x="9235014" y="10367"/>
              <a:ext cx="2951163" cy="2555325"/>
            </a:xfrm>
            <a:custGeom>
              <a:avLst/>
              <a:gdLst/>
              <a:ahLst/>
              <a:cxnLst/>
              <a:rect l="0" t="0" r="r" b="b"/>
              <a:pathLst>
                <a:path w="620" h="536">
                  <a:moveTo>
                    <a:pt x="620" y="536"/>
                  </a:moveTo>
                  <a:cubicBezTo>
                    <a:pt x="404" y="314"/>
                    <a:pt x="196" y="13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7" name="Freeform 22"/>
            <p:cNvSpPr/>
            <p:nvPr/>
          </p:nvSpPr>
          <p:spPr bwMode="auto">
            <a:xfrm>
              <a:off x="10020826" y="5579"/>
              <a:ext cx="2165350" cy="1358265"/>
            </a:xfrm>
            <a:custGeom>
              <a:avLst/>
              <a:gdLst/>
              <a:ahLst/>
              <a:cxnLst/>
              <a:rect l="0" t="0" r="r" b="b"/>
              <a:pathLst>
                <a:path w="455" h="285">
                  <a:moveTo>
                    <a:pt x="0" y="0"/>
                  </a:moveTo>
                  <a:cubicBezTo>
                    <a:pt x="153" y="85"/>
                    <a:pt x="308" y="180"/>
                    <a:pt x="455" y="28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8" name="Freeform 23"/>
            <p:cNvSpPr/>
            <p:nvPr/>
          </p:nvSpPr>
          <p:spPr bwMode="auto">
            <a:xfrm>
              <a:off x="11290826" y="5579"/>
              <a:ext cx="895350" cy="534687"/>
            </a:xfrm>
            <a:custGeom>
              <a:avLst/>
              <a:gdLst/>
              <a:ahLst/>
              <a:cxnLst/>
              <a:rect l="0" t="0" r="r" b="b"/>
              <a:pathLst>
                <a:path w="188" h="112">
                  <a:moveTo>
                    <a:pt x="0" y="0"/>
                  </a:moveTo>
                  <a:cubicBezTo>
                    <a:pt x="63" y="36"/>
                    <a:pt x="126" y="73"/>
                    <a:pt x="188" y="112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9" name="Group 8"/>
          <p:cNvGrpSpPr/>
          <p:nvPr/>
        </p:nvGrpSpPr>
        <p:grpSpPr>
          <a:xfrm>
            <a:off x="1669293" y="1186483"/>
            <a:ext cx="8848345" cy="4477933"/>
            <a:chOff x="1669293" y="1186483"/>
            <a:chExt cx="8848345" cy="4477933"/>
          </a:xfrm>
        </p:grpSpPr>
        <p:sp>
          <p:nvSpPr>
            <p:cNvPr id="39" name="Rectangle 38"/>
            <p:cNvSpPr/>
            <p:nvPr/>
          </p:nvSpPr>
          <p:spPr>
            <a:xfrm>
              <a:off x="1674042" y="1186483"/>
              <a:ext cx="8843596" cy="71618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40" name="Isosceles Triangle 39"/>
            <p:cNvSpPr/>
            <p:nvPr/>
          </p:nvSpPr>
          <p:spPr>
            <a:xfrm rot="10800000">
              <a:off x="5892384" y="5313353"/>
              <a:ext cx="407233" cy="35106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41" name="Rectangle 40"/>
            <p:cNvSpPr/>
            <p:nvPr/>
          </p:nvSpPr>
          <p:spPr>
            <a:xfrm>
              <a:off x="1669293" y="1991156"/>
              <a:ext cx="8845667" cy="3322196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9236" y="2075504"/>
            <a:ext cx="8679915" cy="1748729"/>
          </a:xfrm>
        </p:spPr>
        <p:txBody>
          <a:bodyPr bIns="0" anchor="b">
            <a:normAutofit/>
          </a:bodyPr>
          <a:lstStyle>
            <a:lvl1pPr algn="ctr">
              <a:lnSpc>
                <a:spcPct val="80000"/>
              </a:lnSpc>
              <a:defRPr sz="5400" spc="-150">
                <a:solidFill>
                  <a:srgbClr val="FFFE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9237" y="3906266"/>
            <a:ext cx="8673427" cy="1322587"/>
          </a:xfrm>
        </p:spPr>
        <p:txBody>
          <a:bodyPr tIns="0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 b="0">
                <a:solidFill>
                  <a:srgbClr val="FFFEFF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 vert="horz" lIns="91440" tIns="45720" rIns="91440" bIns="45720" rtlCol="0" anchor="ctr"/>
          <a:lstStyle>
            <a:lvl1pPr>
              <a:defRPr lang="en-US"/>
            </a:lvl1pPr>
          </a:lstStyle>
          <a:p>
            <a:fld id="{F6F9D846-C404-894A-A569-50BF2EC3E94E}" type="datetimeFigureOut">
              <a:rPr lang="en-US" smtClean="0"/>
              <a:t>2/24/20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>
            <a:lvl1pPr algn="ctr"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D8E7F778-A9AD-EC4A-90D6-A6CF2244FEE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3921024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0" name="Group 79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81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7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8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9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0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1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7" name="Group 26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28" name="Rectangle 27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8631" y="2349925"/>
            <a:ext cx="3498979" cy="2456442"/>
          </a:xfrm>
        </p:spPr>
        <p:txBody>
          <a:bodyPr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18447" y="803186"/>
            <a:ext cx="6281873" cy="5248622"/>
          </a:xfrm>
        </p:spPr>
        <p:txBody>
          <a:bodyPr anchor="ctr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9D846-C404-894A-A569-50BF2EC3E94E}" type="datetimeFigureOut">
              <a:rPr lang="en-US" smtClean="0"/>
              <a:t>2/24/20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E7F778-A9AD-EC4A-90D6-A6CF2244FEE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05256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7" name="Group 76"/>
          <p:cNvGrpSpPr/>
          <p:nvPr/>
        </p:nvGrpSpPr>
        <p:grpSpPr>
          <a:xfrm>
            <a:off x="-329674" y="-59376"/>
            <a:ext cx="12515851" cy="6923798"/>
            <a:chOff x="-329674" y="-51881"/>
            <a:chExt cx="12515851" cy="6923798"/>
          </a:xfrm>
        </p:grpSpPr>
        <p:sp>
          <p:nvSpPr>
            <p:cNvPr id="78" name="Freeform 5"/>
            <p:cNvSpPr/>
            <p:nvPr/>
          </p:nvSpPr>
          <p:spPr bwMode="auto">
            <a:xfrm>
              <a:off x="-329674" y="1298404"/>
              <a:ext cx="9702800" cy="5573512"/>
            </a:xfrm>
            <a:custGeom>
              <a:avLst/>
              <a:gdLst/>
              <a:ahLst/>
              <a:cxnLst/>
              <a:rect l="0" t="0" r="r" b="b"/>
              <a:pathLst>
                <a:path w="2038" h="1169">
                  <a:moveTo>
                    <a:pt x="1752" y="1169"/>
                  </a:moveTo>
                  <a:cubicBezTo>
                    <a:pt x="2038" y="928"/>
                    <a:pt x="1673" y="513"/>
                    <a:pt x="1487" y="334"/>
                  </a:cubicBezTo>
                  <a:cubicBezTo>
                    <a:pt x="1316" y="170"/>
                    <a:pt x="1099" y="43"/>
                    <a:pt x="860" y="22"/>
                  </a:cubicBezTo>
                  <a:cubicBezTo>
                    <a:pt x="621" y="0"/>
                    <a:pt x="341" y="128"/>
                    <a:pt x="199" y="318"/>
                  </a:cubicBezTo>
                  <a:cubicBezTo>
                    <a:pt x="0" y="586"/>
                    <a:pt x="184" y="965"/>
                    <a:pt x="399" y="116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6"/>
            <p:cNvSpPr/>
            <p:nvPr/>
          </p:nvSpPr>
          <p:spPr bwMode="auto">
            <a:xfrm>
              <a:off x="670451" y="2018236"/>
              <a:ext cx="7373938" cy="4848892"/>
            </a:xfrm>
            <a:custGeom>
              <a:avLst/>
              <a:gdLst/>
              <a:ahLst/>
              <a:cxnLst/>
              <a:rect l="0" t="0" r="r" b="b"/>
              <a:pathLst>
                <a:path w="1549" h="1017">
                  <a:moveTo>
                    <a:pt x="1025" y="1016"/>
                  </a:moveTo>
                  <a:cubicBezTo>
                    <a:pt x="1223" y="971"/>
                    <a:pt x="1549" y="857"/>
                    <a:pt x="1443" y="592"/>
                  </a:cubicBezTo>
                  <a:cubicBezTo>
                    <a:pt x="1344" y="344"/>
                    <a:pt x="1041" y="111"/>
                    <a:pt x="782" y="53"/>
                  </a:cubicBezTo>
                  <a:cubicBezTo>
                    <a:pt x="545" y="0"/>
                    <a:pt x="275" y="117"/>
                    <a:pt x="150" y="329"/>
                  </a:cubicBezTo>
                  <a:cubicBezTo>
                    <a:pt x="0" y="584"/>
                    <a:pt x="243" y="911"/>
                    <a:pt x="477" y="1017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7"/>
            <p:cNvSpPr/>
            <p:nvPr/>
          </p:nvSpPr>
          <p:spPr bwMode="auto">
            <a:xfrm>
              <a:off x="251351" y="1788400"/>
              <a:ext cx="8035925" cy="5083516"/>
            </a:xfrm>
            <a:custGeom>
              <a:avLst/>
              <a:gdLst/>
              <a:ahLst/>
              <a:cxnLst/>
              <a:rect l="0" t="0" r="r" b="b"/>
              <a:pathLst>
                <a:path w="1688" h="1066">
                  <a:moveTo>
                    <a:pt x="1302" y="1066"/>
                  </a:moveTo>
                  <a:cubicBezTo>
                    <a:pt x="1416" y="1024"/>
                    <a:pt x="1551" y="962"/>
                    <a:pt x="1613" y="850"/>
                  </a:cubicBezTo>
                  <a:cubicBezTo>
                    <a:pt x="1688" y="715"/>
                    <a:pt x="1606" y="575"/>
                    <a:pt x="1517" y="471"/>
                  </a:cubicBezTo>
                  <a:cubicBezTo>
                    <a:pt x="1336" y="258"/>
                    <a:pt x="1084" y="62"/>
                    <a:pt x="798" y="28"/>
                  </a:cubicBezTo>
                  <a:cubicBezTo>
                    <a:pt x="559" y="0"/>
                    <a:pt x="317" y="138"/>
                    <a:pt x="181" y="333"/>
                  </a:cubicBezTo>
                  <a:cubicBezTo>
                    <a:pt x="0" y="592"/>
                    <a:pt x="191" y="907"/>
                    <a:pt x="420" y="10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8"/>
            <p:cNvSpPr/>
            <p:nvPr/>
          </p:nvSpPr>
          <p:spPr bwMode="auto">
            <a:xfrm>
              <a:off x="-1061" y="549842"/>
              <a:ext cx="10334625" cy="6322075"/>
            </a:xfrm>
            <a:custGeom>
              <a:avLst/>
              <a:gdLst/>
              <a:ahLst/>
              <a:cxnLst/>
              <a:rect l="0" t="0" r="r" b="b"/>
              <a:pathLst>
                <a:path w="2171" h="1326">
                  <a:moveTo>
                    <a:pt x="1873" y="1326"/>
                  </a:moveTo>
                  <a:cubicBezTo>
                    <a:pt x="2171" y="1045"/>
                    <a:pt x="1825" y="678"/>
                    <a:pt x="1609" y="473"/>
                  </a:cubicBezTo>
                  <a:cubicBezTo>
                    <a:pt x="1406" y="281"/>
                    <a:pt x="1159" y="116"/>
                    <a:pt x="880" y="63"/>
                  </a:cubicBezTo>
                  <a:cubicBezTo>
                    <a:pt x="545" y="0"/>
                    <a:pt x="214" y="161"/>
                    <a:pt x="0" y="42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9"/>
            <p:cNvSpPr/>
            <p:nvPr/>
          </p:nvSpPr>
          <p:spPr bwMode="auto">
            <a:xfrm>
              <a:off x="3701" y="6186246"/>
              <a:ext cx="504825" cy="681527"/>
            </a:xfrm>
            <a:custGeom>
              <a:avLst/>
              <a:gdLst/>
              <a:ahLst/>
              <a:cxnLst/>
              <a:rect l="0" t="0" r="r" b="b"/>
              <a:pathLst>
                <a:path w="106" h="143">
                  <a:moveTo>
                    <a:pt x="0" y="0"/>
                  </a:moveTo>
                  <a:cubicBezTo>
                    <a:pt x="35" y="54"/>
                    <a:pt x="70" y="101"/>
                    <a:pt x="106" y="143"/>
                  </a:cubicBezTo>
                </a:path>
              </a:pathLst>
            </a:custGeom>
            <a:noFill/>
            <a:ln w="4763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0"/>
            <p:cNvSpPr/>
            <p:nvPr/>
          </p:nvSpPr>
          <p:spPr bwMode="auto">
            <a:xfrm>
              <a:off x="-1061" y="-51881"/>
              <a:ext cx="11091863" cy="6923796"/>
            </a:xfrm>
            <a:custGeom>
              <a:avLst/>
              <a:gdLst/>
              <a:ahLst/>
              <a:cxnLst/>
              <a:rect l="0" t="0" r="r" b="b"/>
              <a:pathLst>
                <a:path w="2330" h="1452">
                  <a:moveTo>
                    <a:pt x="2046" y="1452"/>
                  </a:moveTo>
                  <a:cubicBezTo>
                    <a:pt x="2330" y="1153"/>
                    <a:pt x="2049" y="821"/>
                    <a:pt x="1813" y="601"/>
                  </a:cubicBezTo>
                  <a:cubicBezTo>
                    <a:pt x="1569" y="375"/>
                    <a:pt x="1282" y="179"/>
                    <a:pt x="956" y="97"/>
                  </a:cubicBezTo>
                  <a:cubicBezTo>
                    <a:pt x="572" y="0"/>
                    <a:pt x="292" y="101"/>
                    <a:pt x="0" y="3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1"/>
            <p:cNvSpPr/>
            <p:nvPr/>
          </p:nvSpPr>
          <p:spPr bwMode="auto">
            <a:xfrm>
              <a:off x="5426601" y="5579"/>
              <a:ext cx="5788025" cy="6847184"/>
            </a:xfrm>
            <a:custGeom>
              <a:avLst/>
              <a:gdLst/>
              <a:ahLst/>
              <a:cxnLst/>
              <a:rect l="0" t="0" r="r" b="b"/>
              <a:pathLst>
                <a:path w="1216" h="1436">
                  <a:moveTo>
                    <a:pt x="1094" y="1436"/>
                  </a:moveTo>
                  <a:cubicBezTo>
                    <a:pt x="1216" y="1114"/>
                    <a:pt x="904" y="770"/>
                    <a:pt x="709" y="551"/>
                  </a:cubicBezTo>
                  <a:cubicBezTo>
                    <a:pt x="509" y="327"/>
                    <a:pt x="274" y="127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2"/>
            <p:cNvSpPr/>
            <p:nvPr/>
          </p:nvSpPr>
          <p:spPr bwMode="auto">
            <a:xfrm>
              <a:off x="-1061" y="5579"/>
              <a:ext cx="1057275" cy="614491"/>
            </a:xfrm>
            <a:custGeom>
              <a:avLst/>
              <a:gdLst/>
              <a:ahLst/>
              <a:cxnLst/>
              <a:rect l="0" t="0" r="r" b="b"/>
              <a:pathLst>
                <a:path w="222" h="129">
                  <a:moveTo>
                    <a:pt x="222" y="0"/>
                  </a:moveTo>
                  <a:cubicBezTo>
                    <a:pt x="152" y="35"/>
                    <a:pt x="76" y="78"/>
                    <a:pt x="0" y="12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3"/>
            <p:cNvSpPr/>
            <p:nvPr/>
          </p:nvSpPr>
          <p:spPr bwMode="auto">
            <a:xfrm>
              <a:off x="5821889" y="5579"/>
              <a:ext cx="5588000" cy="6866337"/>
            </a:xfrm>
            <a:custGeom>
              <a:avLst/>
              <a:gdLst/>
              <a:ahLst/>
              <a:cxnLst/>
              <a:rect l="0" t="0" r="r" b="b"/>
              <a:pathLst>
                <a:path w="1174" h="1440">
                  <a:moveTo>
                    <a:pt x="1067" y="1440"/>
                  </a:moveTo>
                  <a:cubicBezTo>
                    <a:pt x="1174" y="1124"/>
                    <a:pt x="887" y="797"/>
                    <a:pt x="698" y="577"/>
                  </a:cubicBezTo>
                  <a:cubicBezTo>
                    <a:pt x="500" y="348"/>
                    <a:pt x="270" y="14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4"/>
            <p:cNvSpPr/>
            <p:nvPr/>
          </p:nvSpPr>
          <p:spPr bwMode="auto">
            <a:xfrm>
              <a:off x="3701" y="790"/>
              <a:ext cx="595313" cy="352734"/>
            </a:xfrm>
            <a:custGeom>
              <a:avLst/>
              <a:gdLst/>
              <a:ahLst/>
              <a:cxnLst/>
              <a:rect l="0" t="0" r="r" b="b"/>
              <a:pathLst>
                <a:path w="125" h="74">
                  <a:moveTo>
                    <a:pt x="125" y="0"/>
                  </a:moveTo>
                  <a:cubicBezTo>
                    <a:pt x="85" y="22"/>
                    <a:pt x="43" y="47"/>
                    <a:pt x="0" y="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5"/>
            <p:cNvSpPr/>
            <p:nvPr/>
          </p:nvSpPr>
          <p:spPr bwMode="auto">
            <a:xfrm>
              <a:off x="6012389" y="5579"/>
              <a:ext cx="5497513" cy="6866337"/>
            </a:xfrm>
            <a:custGeom>
              <a:avLst/>
              <a:gdLst/>
              <a:ahLst/>
              <a:cxnLst/>
              <a:rect l="0" t="0" r="r" b="b"/>
              <a:pathLst>
                <a:path w="1155" h="1440">
                  <a:moveTo>
                    <a:pt x="1056" y="1440"/>
                  </a:moveTo>
                  <a:cubicBezTo>
                    <a:pt x="1155" y="1123"/>
                    <a:pt x="875" y="801"/>
                    <a:pt x="686" y="580"/>
                  </a:cubicBezTo>
                  <a:cubicBezTo>
                    <a:pt x="491" y="352"/>
                    <a:pt x="264" y="145"/>
                    <a:pt x="0" y="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6"/>
            <p:cNvSpPr/>
            <p:nvPr/>
          </p:nvSpPr>
          <p:spPr bwMode="auto">
            <a:xfrm>
              <a:off x="-1061" y="5579"/>
              <a:ext cx="357188" cy="213875"/>
            </a:xfrm>
            <a:custGeom>
              <a:avLst/>
              <a:gdLst/>
              <a:ahLst/>
              <a:cxnLst/>
              <a:rect l="0" t="0" r="r" b="b"/>
              <a:pathLst>
                <a:path w="75" h="45">
                  <a:moveTo>
                    <a:pt x="75" y="0"/>
                  </a:moveTo>
                  <a:cubicBezTo>
                    <a:pt x="50" y="14"/>
                    <a:pt x="25" y="29"/>
                    <a:pt x="0" y="45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7"/>
            <p:cNvSpPr/>
            <p:nvPr/>
          </p:nvSpPr>
          <p:spPr bwMode="auto">
            <a:xfrm>
              <a:off x="6210826" y="790"/>
              <a:ext cx="5522913" cy="6871126"/>
            </a:xfrm>
            <a:custGeom>
              <a:avLst/>
              <a:gdLst/>
              <a:ahLst/>
              <a:cxnLst/>
              <a:rect l="0" t="0" r="r" b="b"/>
              <a:pathLst>
                <a:path w="1160" h="1441">
                  <a:moveTo>
                    <a:pt x="1053" y="1441"/>
                  </a:moveTo>
                  <a:cubicBezTo>
                    <a:pt x="1160" y="1129"/>
                    <a:pt x="892" y="817"/>
                    <a:pt x="705" y="599"/>
                  </a:cubicBezTo>
                  <a:cubicBezTo>
                    <a:pt x="503" y="365"/>
                    <a:pt x="270" y="152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18"/>
            <p:cNvSpPr/>
            <p:nvPr/>
          </p:nvSpPr>
          <p:spPr bwMode="auto">
            <a:xfrm>
              <a:off x="6463239" y="5579"/>
              <a:ext cx="5413375" cy="6866337"/>
            </a:xfrm>
            <a:custGeom>
              <a:avLst/>
              <a:gdLst/>
              <a:ahLst/>
              <a:cxnLst/>
              <a:rect l="0" t="0" r="r" b="b"/>
              <a:pathLst>
                <a:path w="1137" h="1440">
                  <a:moveTo>
                    <a:pt x="1040" y="1440"/>
                  </a:moveTo>
                  <a:cubicBezTo>
                    <a:pt x="1137" y="1131"/>
                    <a:pt x="883" y="828"/>
                    <a:pt x="698" y="611"/>
                  </a:cubicBezTo>
                  <a:cubicBezTo>
                    <a:pt x="498" y="375"/>
                    <a:pt x="268" y="159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19"/>
            <p:cNvSpPr/>
            <p:nvPr/>
          </p:nvSpPr>
          <p:spPr bwMode="auto">
            <a:xfrm>
              <a:off x="6877576" y="5579"/>
              <a:ext cx="5037138" cy="6861550"/>
            </a:xfrm>
            <a:custGeom>
              <a:avLst/>
              <a:gdLst/>
              <a:ahLst/>
              <a:cxnLst/>
              <a:rect l="0" t="0" r="r" b="b"/>
              <a:pathLst>
                <a:path w="1058" h="1439">
                  <a:moveTo>
                    <a:pt x="1011" y="1439"/>
                  </a:moveTo>
                  <a:cubicBezTo>
                    <a:pt x="1058" y="1131"/>
                    <a:pt x="825" y="841"/>
                    <a:pt x="648" y="617"/>
                  </a:cubicBezTo>
                  <a:cubicBezTo>
                    <a:pt x="462" y="383"/>
                    <a:pt x="248" y="16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0"/>
            <p:cNvSpPr/>
            <p:nvPr/>
          </p:nvSpPr>
          <p:spPr bwMode="auto">
            <a:xfrm>
              <a:off x="8768289" y="5579"/>
              <a:ext cx="3417888" cy="2742066"/>
            </a:xfrm>
            <a:custGeom>
              <a:avLst/>
              <a:gdLst/>
              <a:ahLst/>
              <a:cxnLst/>
              <a:rect l="0" t="0" r="r" b="b"/>
              <a:pathLst>
                <a:path w="718" h="575">
                  <a:moveTo>
                    <a:pt x="718" y="575"/>
                  </a:moveTo>
                  <a:cubicBezTo>
                    <a:pt x="500" y="360"/>
                    <a:pt x="260" y="163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1"/>
            <p:cNvSpPr/>
            <p:nvPr/>
          </p:nvSpPr>
          <p:spPr bwMode="auto">
            <a:xfrm>
              <a:off x="9235014" y="10367"/>
              <a:ext cx="2951163" cy="2555325"/>
            </a:xfrm>
            <a:custGeom>
              <a:avLst/>
              <a:gdLst/>
              <a:ahLst/>
              <a:cxnLst/>
              <a:rect l="0" t="0" r="r" b="b"/>
              <a:pathLst>
                <a:path w="620" h="536">
                  <a:moveTo>
                    <a:pt x="620" y="536"/>
                  </a:moveTo>
                  <a:cubicBezTo>
                    <a:pt x="404" y="314"/>
                    <a:pt x="196" y="13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2"/>
            <p:cNvSpPr/>
            <p:nvPr/>
          </p:nvSpPr>
          <p:spPr bwMode="auto">
            <a:xfrm>
              <a:off x="10020826" y="5579"/>
              <a:ext cx="2165350" cy="1358265"/>
            </a:xfrm>
            <a:custGeom>
              <a:avLst/>
              <a:gdLst/>
              <a:ahLst/>
              <a:cxnLst/>
              <a:rect l="0" t="0" r="r" b="b"/>
              <a:pathLst>
                <a:path w="455" h="285">
                  <a:moveTo>
                    <a:pt x="0" y="0"/>
                  </a:moveTo>
                  <a:cubicBezTo>
                    <a:pt x="153" y="85"/>
                    <a:pt x="308" y="180"/>
                    <a:pt x="455" y="28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3"/>
            <p:cNvSpPr/>
            <p:nvPr/>
          </p:nvSpPr>
          <p:spPr bwMode="auto">
            <a:xfrm>
              <a:off x="11290826" y="5579"/>
              <a:ext cx="895350" cy="534687"/>
            </a:xfrm>
            <a:custGeom>
              <a:avLst/>
              <a:gdLst/>
              <a:ahLst/>
              <a:cxnLst/>
              <a:rect l="0" t="0" r="r" b="b"/>
              <a:pathLst>
                <a:path w="188" h="112">
                  <a:moveTo>
                    <a:pt x="0" y="0"/>
                  </a:moveTo>
                  <a:cubicBezTo>
                    <a:pt x="63" y="36"/>
                    <a:pt x="126" y="73"/>
                    <a:pt x="188" y="112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9" name="Group 8"/>
          <p:cNvGrpSpPr/>
          <p:nvPr/>
        </p:nvGrpSpPr>
        <p:grpSpPr>
          <a:xfrm>
            <a:off x="3259545" y="1186483"/>
            <a:ext cx="5666145" cy="4477933"/>
            <a:chOff x="3259545" y="1186483"/>
            <a:chExt cx="5666145" cy="4477933"/>
          </a:xfrm>
        </p:grpSpPr>
        <p:sp>
          <p:nvSpPr>
            <p:cNvPr id="99" name="Rectangle 98"/>
            <p:cNvSpPr/>
            <p:nvPr/>
          </p:nvSpPr>
          <p:spPr>
            <a:xfrm>
              <a:off x="3259545" y="1186483"/>
              <a:ext cx="5657881" cy="71618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0" name="Isosceles Triangle 39"/>
            <p:cNvSpPr/>
            <p:nvPr/>
          </p:nvSpPr>
          <p:spPr>
            <a:xfrm rot="10800000">
              <a:off x="5892384" y="5313353"/>
              <a:ext cx="407233" cy="35106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1" name="Rectangle 100"/>
            <p:cNvSpPr/>
            <p:nvPr/>
          </p:nvSpPr>
          <p:spPr>
            <a:xfrm>
              <a:off x="3259545" y="1991156"/>
              <a:ext cx="5666145" cy="3322196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344216" y="2074730"/>
            <a:ext cx="5490224" cy="1689390"/>
          </a:xfrm>
        </p:spPr>
        <p:txBody>
          <a:bodyPr bIns="0" anchor="b">
            <a:normAutofit/>
          </a:bodyPr>
          <a:lstStyle>
            <a:lvl1pPr algn="ctr">
              <a:defRPr sz="4400">
                <a:solidFill>
                  <a:srgbClr val="FFFE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344215" y="3846851"/>
            <a:ext cx="5490223" cy="1383770"/>
          </a:xfrm>
        </p:spPr>
        <p:txBody>
          <a:bodyPr tIns="0">
            <a:normAutofit/>
          </a:bodyPr>
          <a:lstStyle>
            <a:lvl1pPr marL="0" indent="0" algn="ctr">
              <a:buNone/>
              <a:defRPr sz="1800">
                <a:solidFill>
                  <a:srgbClr val="FFFE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F6F9D846-C404-894A-A569-50BF2EC3E94E}" type="datetimeFigureOut">
              <a:rPr lang="en-US" smtClean="0"/>
              <a:t>2/24/20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>
            <a:lvl1pPr algn="ctr"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D8E7F778-A9AD-EC4A-90D6-A6CF2244FEE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858060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7" name="Group 36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38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39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0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1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2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3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4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5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6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7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8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9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0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1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2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3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4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5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6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7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8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59" name="Group 58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60" name="Rectangle 59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61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62" name="Rectangle 61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9000" y="2339669"/>
            <a:ext cx="3500828" cy="2470065"/>
          </a:xfrm>
        </p:spPr>
        <p:txBody>
          <a:bodyPr lIns="91440" tIns="91440" rIns="91440" bIns="91440"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120878" y="803187"/>
            <a:ext cx="6269591" cy="2382651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18447" y="3672162"/>
            <a:ext cx="6272022" cy="2383586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F6F9D846-C404-894A-A569-50BF2EC3E94E}" type="datetimeFigureOut">
              <a:rPr lang="en-US" smtClean="0"/>
              <a:t>2/24/20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D8E7F778-A9AD-EC4A-90D6-A6CF2244FEE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3501145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9" name="Group 38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40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1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2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3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4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5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6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7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8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9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0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1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2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3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4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5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6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7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8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9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60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61" name="Group 60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62" name="Rectangle 61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63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64" name="Rectangle 63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9001" y="2363915"/>
            <a:ext cx="3500828" cy="2460497"/>
          </a:xfrm>
        </p:spPr>
        <p:txBody>
          <a:bodyPr lIns="91440" tIns="91440" rIns="91440" bIns="91440"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125137" y="803185"/>
            <a:ext cx="6265088" cy="685800"/>
          </a:xfrm>
        </p:spPr>
        <p:txBody>
          <a:bodyPr anchor="ctr">
            <a:noAutofit/>
          </a:bodyPr>
          <a:lstStyle>
            <a:lvl1pPr marL="0" indent="0" algn="l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25305" y="1488985"/>
            <a:ext cx="6264350" cy="169685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118653" y="3665887"/>
            <a:ext cx="6264414" cy="685800"/>
          </a:xfrm>
        </p:spPr>
        <p:txBody>
          <a:bodyPr anchor="ctr">
            <a:noAutofit/>
          </a:bodyPr>
          <a:lstStyle>
            <a:lvl1pPr marL="0" indent="0" algn="l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118447" y="4351687"/>
            <a:ext cx="6265588" cy="170406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F6F9D846-C404-894A-A569-50BF2EC3E94E}" type="datetimeFigureOut">
              <a:rPr lang="en-US" smtClean="0"/>
              <a:t>2/24/20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D8E7F778-A9AD-EC4A-90D6-A6CF2244FEE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907685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7" name="Group 76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78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7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8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4" name="Group 23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25" name="Rectangle 24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6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8632" y="2349925"/>
            <a:ext cx="3501196" cy="2456442"/>
          </a:xfrm>
        </p:spPr>
        <p:txBody>
          <a:bodyPr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9D846-C404-894A-A569-50BF2EC3E94E}" type="datetimeFigureOut">
              <a:rPr lang="en-US" smtClean="0"/>
              <a:t>2/24/20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E7F778-A9AD-EC4A-90D6-A6CF2244FEE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588717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F6F9D846-C404-894A-A569-50BF2EC3E94E}" type="datetimeFigureOut">
              <a:rPr lang="en-US" smtClean="0"/>
              <a:t>2/24/20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D8E7F778-A9AD-EC4A-90D6-A6CF2244FEE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3641270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4" name="Group 73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75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6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7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8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1" name="Group 20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22" name="Rectangle 21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2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3" name="Rectangle 32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8631" y="2352026"/>
            <a:ext cx="3501197" cy="1223298"/>
          </a:xfrm>
        </p:spPr>
        <p:txBody>
          <a:bodyPr bIns="0" anchor="b">
            <a:noAutofit/>
          </a:bodyPr>
          <a:lstStyle>
            <a:lvl1pPr algn="ctr">
              <a:defRPr sz="3200">
                <a:solidFill>
                  <a:srgbClr val="FFFE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09983" y="802809"/>
            <a:ext cx="6275035" cy="5249940"/>
          </a:xfrm>
        </p:spPr>
        <p:txBody>
          <a:bodyPr anchor="ctr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88631" y="3580186"/>
            <a:ext cx="3501197" cy="1221164"/>
          </a:xfrm>
        </p:spPr>
        <p:txBody>
          <a:bodyPr/>
          <a:lstStyle>
            <a:lvl1pPr marL="0" indent="0" algn="ctr">
              <a:buNone/>
              <a:defRPr sz="1600">
                <a:solidFill>
                  <a:srgbClr val="FFFE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9D846-C404-894A-A569-50BF2EC3E94E}" type="datetimeFigureOut">
              <a:rPr lang="en-US" smtClean="0"/>
              <a:t>2/24/20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E7F778-A9AD-EC4A-90D6-A6CF2244FEE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0195877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3" name="Group 72"/>
          <p:cNvGrpSpPr/>
          <p:nvPr/>
        </p:nvGrpSpPr>
        <p:grpSpPr>
          <a:xfrm>
            <a:off x="-329674" y="-59376"/>
            <a:ext cx="12515851" cy="6923798"/>
            <a:chOff x="-329674" y="-51881"/>
            <a:chExt cx="12515851" cy="6923798"/>
          </a:xfrm>
        </p:grpSpPr>
        <p:sp>
          <p:nvSpPr>
            <p:cNvPr id="81" name="Freeform 5"/>
            <p:cNvSpPr/>
            <p:nvPr/>
          </p:nvSpPr>
          <p:spPr bwMode="auto">
            <a:xfrm>
              <a:off x="-329674" y="1298404"/>
              <a:ext cx="9702800" cy="5573512"/>
            </a:xfrm>
            <a:custGeom>
              <a:avLst/>
              <a:gdLst/>
              <a:ahLst/>
              <a:cxnLst/>
              <a:rect l="0" t="0" r="r" b="b"/>
              <a:pathLst>
                <a:path w="2038" h="1169">
                  <a:moveTo>
                    <a:pt x="1752" y="1169"/>
                  </a:moveTo>
                  <a:cubicBezTo>
                    <a:pt x="2038" y="928"/>
                    <a:pt x="1673" y="513"/>
                    <a:pt x="1487" y="334"/>
                  </a:cubicBezTo>
                  <a:cubicBezTo>
                    <a:pt x="1316" y="170"/>
                    <a:pt x="1099" y="43"/>
                    <a:pt x="860" y="22"/>
                  </a:cubicBezTo>
                  <a:cubicBezTo>
                    <a:pt x="621" y="0"/>
                    <a:pt x="341" y="128"/>
                    <a:pt x="199" y="318"/>
                  </a:cubicBezTo>
                  <a:cubicBezTo>
                    <a:pt x="0" y="586"/>
                    <a:pt x="184" y="965"/>
                    <a:pt x="399" y="116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6"/>
            <p:cNvSpPr/>
            <p:nvPr/>
          </p:nvSpPr>
          <p:spPr bwMode="auto">
            <a:xfrm>
              <a:off x="670451" y="2018236"/>
              <a:ext cx="7373938" cy="4848892"/>
            </a:xfrm>
            <a:custGeom>
              <a:avLst/>
              <a:gdLst/>
              <a:ahLst/>
              <a:cxnLst/>
              <a:rect l="0" t="0" r="r" b="b"/>
              <a:pathLst>
                <a:path w="1549" h="1017">
                  <a:moveTo>
                    <a:pt x="1025" y="1016"/>
                  </a:moveTo>
                  <a:cubicBezTo>
                    <a:pt x="1223" y="971"/>
                    <a:pt x="1549" y="857"/>
                    <a:pt x="1443" y="592"/>
                  </a:cubicBezTo>
                  <a:cubicBezTo>
                    <a:pt x="1344" y="344"/>
                    <a:pt x="1041" y="111"/>
                    <a:pt x="782" y="53"/>
                  </a:cubicBezTo>
                  <a:cubicBezTo>
                    <a:pt x="545" y="0"/>
                    <a:pt x="275" y="117"/>
                    <a:pt x="150" y="329"/>
                  </a:cubicBezTo>
                  <a:cubicBezTo>
                    <a:pt x="0" y="584"/>
                    <a:pt x="243" y="911"/>
                    <a:pt x="477" y="1017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7"/>
            <p:cNvSpPr/>
            <p:nvPr/>
          </p:nvSpPr>
          <p:spPr bwMode="auto">
            <a:xfrm>
              <a:off x="251351" y="1788400"/>
              <a:ext cx="8035925" cy="5083516"/>
            </a:xfrm>
            <a:custGeom>
              <a:avLst/>
              <a:gdLst/>
              <a:ahLst/>
              <a:cxnLst/>
              <a:rect l="0" t="0" r="r" b="b"/>
              <a:pathLst>
                <a:path w="1688" h="1066">
                  <a:moveTo>
                    <a:pt x="1302" y="1066"/>
                  </a:moveTo>
                  <a:cubicBezTo>
                    <a:pt x="1416" y="1024"/>
                    <a:pt x="1551" y="962"/>
                    <a:pt x="1613" y="850"/>
                  </a:cubicBezTo>
                  <a:cubicBezTo>
                    <a:pt x="1688" y="715"/>
                    <a:pt x="1606" y="575"/>
                    <a:pt x="1517" y="471"/>
                  </a:cubicBezTo>
                  <a:cubicBezTo>
                    <a:pt x="1336" y="258"/>
                    <a:pt x="1084" y="62"/>
                    <a:pt x="798" y="28"/>
                  </a:cubicBezTo>
                  <a:cubicBezTo>
                    <a:pt x="559" y="0"/>
                    <a:pt x="317" y="138"/>
                    <a:pt x="181" y="333"/>
                  </a:cubicBezTo>
                  <a:cubicBezTo>
                    <a:pt x="0" y="592"/>
                    <a:pt x="191" y="907"/>
                    <a:pt x="420" y="10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8"/>
            <p:cNvSpPr/>
            <p:nvPr/>
          </p:nvSpPr>
          <p:spPr bwMode="auto">
            <a:xfrm>
              <a:off x="-1061" y="549842"/>
              <a:ext cx="10334625" cy="6322075"/>
            </a:xfrm>
            <a:custGeom>
              <a:avLst/>
              <a:gdLst/>
              <a:ahLst/>
              <a:cxnLst/>
              <a:rect l="0" t="0" r="r" b="b"/>
              <a:pathLst>
                <a:path w="2171" h="1326">
                  <a:moveTo>
                    <a:pt x="1873" y="1326"/>
                  </a:moveTo>
                  <a:cubicBezTo>
                    <a:pt x="2171" y="1045"/>
                    <a:pt x="1825" y="678"/>
                    <a:pt x="1609" y="473"/>
                  </a:cubicBezTo>
                  <a:cubicBezTo>
                    <a:pt x="1406" y="281"/>
                    <a:pt x="1159" y="116"/>
                    <a:pt x="880" y="63"/>
                  </a:cubicBezTo>
                  <a:cubicBezTo>
                    <a:pt x="545" y="0"/>
                    <a:pt x="214" y="161"/>
                    <a:pt x="0" y="42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9"/>
            <p:cNvSpPr/>
            <p:nvPr/>
          </p:nvSpPr>
          <p:spPr bwMode="auto">
            <a:xfrm>
              <a:off x="3701" y="6186246"/>
              <a:ext cx="504825" cy="681527"/>
            </a:xfrm>
            <a:custGeom>
              <a:avLst/>
              <a:gdLst/>
              <a:ahLst/>
              <a:cxnLst/>
              <a:rect l="0" t="0" r="r" b="b"/>
              <a:pathLst>
                <a:path w="106" h="143">
                  <a:moveTo>
                    <a:pt x="0" y="0"/>
                  </a:moveTo>
                  <a:cubicBezTo>
                    <a:pt x="35" y="54"/>
                    <a:pt x="70" y="101"/>
                    <a:pt x="106" y="143"/>
                  </a:cubicBezTo>
                </a:path>
              </a:pathLst>
            </a:custGeom>
            <a:noFill/>
            <a:ln w="4763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0"/>
            <p:cNvSpPr/>
            <p:nvPr/>
          </p:nvSpPr>
          <p:spPr bwMode="auto">
            <a:xfrm>
              <a:off x="-1061" y="-51881"/>
              <a:ext cx="11091863" cy="6923796"/>
            </a:xfrm>
            <a:custGeom>
              <a:avLst/>
              <a:gdLst/>
              <a:ahLst/>
              <a:cxnLst/>
              <a:rect l="0" t="0" r="r" b="b"/>
              <a:pathLst>
                <a:path w="2330" h="1452">
                  <a:moveTo>
                    <a:pt x="2046" y="1452"/>
                  </a:moveTo>
                  <a:cubicBezTo>
                    <a:pt x="2330" y="1153"/>
                    <a:pt x="2049" y="821"/>
                    <a:pt x="1813" y="601"/>
                  </a:cubicBezTo>
                  <a:cubicBezTo>
                    <a:pt x="1569" y="375"/>
                    <a:pt x="1282" y="179"/>
                    <a:pt x="956" y="97"/>
                  </a:cubicBezTo>
                  <a:cubicBezTo>
                    <a:pt x="572" y="0"/>
                    <a:pt x="292" y="101"/>
                    <a:pt x="0" y="3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1"/>
            <p:cNvSpPr/>
            <p:nvPr/>
          </p:nvSpPr>
          <p:spPr bwMode="auto">
            <a:xfrm>
              <a:off x="5426601" y="5579"/>
              <a:ext cx="5788025" cy="6847184"/>
            </a:xfrm>
            <a:custGeom>
              <a:avLst/>
              <a:gdLst/>
              <a:ahLst/>
              <a:cxnLst/>
              <a:rect l="0" t="0" r="r" b="b"/>
              <a:pathLst>
                <a:path w="1216" h="1436">
                  <a:moveTo>
                    <a:pt x="1094" y="1436"/>
                  </a:moveTo>
                  <a:cubicBezTo>
                    <a:pt x="1216" y="1114"/>
                    <a:pt x="904" y="770"/>
                    <a:pt x="709" y="551"/>
                  </a:cubicBezTo>
                  <a:cubicBezTo>
                    <a:pt x="509" y="327"/>
                    <a:pt x="274" y="127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2"/>
            <p:cNvSpPr/>
            <p:nvPr/>
          </p:nvSpPr>
          <p:spPr bwMode="auto">
            <a:xfrm>
              <a:off x="-1061" y="5579"/>
              <a:ext cx="1057275" cy="614491"/>
            </a:xfrm>
            <a:custGeom>
              <a:avLst/>
              <a:gdLst/>
              <a:ahLst/>
              <a:cxnLst/>
              <a:rect l="0" t="0" r="r" b="b"/>
              <a:pathLst>
                <a:path w="222" h="129">
                  <a:moveTo>
                    <a:pt x="222" y="0"/>
                  </a:moveTo>
                  <a:cubicBezTo>
                    <a:pt x="152" y="35"/>
                    <a:pt x="76" y="78"/>
                    <a:pt x="0" y="12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3"/>
            <p:cNvSpPr/>
            <p:nvPr/>
          </p:nvSpPr>
          <p:spPr bwMode="auto">
            <a:xfrm>
              <a:off x="5821889" y="5579"/>
              <a:ext cx="5588000" cy="6866337"/>
            </a:xfrm>
            <a:custGeom>
              <a:avLst/>
              <a:gdLst/>
              <a:ahLst/>
              <a:cxnLst/>
              <a:rect l="0" t="0" r="r" b="b"/>
              <a:pathLst>
                <a:path w="1174" h="1440">
                  <a:moveTo>
                    <a:pt x="1067" y="1440"/>
                  </a:moveTo>
                  <a:cubicBezTo>
                    <a:pt x="1174" y="1124"/>
                    <a:pt x="887" y="797"/>
                    <a:pt x="698" y="577"/>
                  </a:cubicBezTo>
                  <a:cubicBezTo>
                    <a:pt x="500" y="348"/>
                    <a:pt x="270" y="14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4"/>
            <p:cNvSpPr/>
            <p:nvPr/>
          </p:nvSpPr>
          <p:spPr bwMode="auto">
            <a:xfrm>
              <a:off x="3701" y="790"/>
              <a:ext cx="595313" cy="352734"/>
            </a:xfrm>
            <a:custGeom>
              <a:avLst/>
              <a:gdLst/>
              <a:ahLst/>
              <a:cxnLst/>
              <a:rect l="0" t="0" r="r" b="b"/>
              <a:pathLst>
                <a:path w="125" h="74">
                  <a:moveTo>
                    <a:pt x="125" y="0"/>
                  </a:moveTo>
                  <a:cubicBezTo>
                    <a:pt x="85" y="22"/>
                    <a:pt x="43" y="47"/>
                    <a:pt x="0" y="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15"/>
            <p:cNvSpPr/>
            <p:nvPr/>
          </p:nvSpPr>
          <p:spPr bwMode="auto">
            <a:xfrm>
              <a:off x="6012389" y="5579"/>
              <a:ext cx="5497513" cy="6866337"/>
            </a:xfrm>
            <a:custGeom>
              <a:avLst/>
              <a:gdLst/>
              <a:ahLst/>
              <a:cxnLst/>
              <a:rect l="0" t="0" r="r" b="b"/>
              <a:pathLst>
                <a:path w="1155" h="1440">
                  <a:moveTo>
                    <a:pt x="1056" y="1440"/>
                  </a:moveTo>
                  <a:cubicBezTo>
                    <a:pt x="1155" y="1123"/>
                    <a:pt x="875" y="801"/>
                    <a:pt x="686" y="580"/>
                  </a:cubicBezTo>
                  <a:cubicBezTo>
                    <a:pt x="491" y="352"/>
                    <a:pt x="264" y="145"/>
                    <a:pt x="0" y="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16"/>
            <p:cNvSpPr/>
            <p:nvPr/>
          </p:nvSpPr>
          <p:spPr bwMode="auto">
            <a:xfrm>
              <a:off x="-1061" y="5579"/>
              <a:ext cx="357188" cy="213875"/>
            </a:xfrm>
            <a:custGeom>
              <a:avLst/>
              <a:gdLst/>
              <a:ahLst/>
              <a:cxnLst/>
              <a:rect l="0" t="0" r="r" b="b"/>
              <a:pathLst>
                <a:path w="75" h="45">
                  <a:moveTo>
                    <a:pt x="75" y="0"/>
                  </a:moveTo>
                  <a:cubicBezTo>
                    <a:pt x="50" y="14"/>
                    <a:pt x="25" y="29"/>
                    <a:pt x="0" y="45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17"/>
            <p:cNvSpPr/>
            <p:nvPr/>
          </p:nvSpPr>
          <p:spPr bwMode="auto">
            <a:xfrm>
              <a:off x="6210826" y="790"/>
              <a:ext cx="5522913" cy="6871126"/>
            </a:xfrm>
            <a:custGeom>
              <a:avLst/>
              <a:gdLst/>
              <a:ahLst/>
              <a:cxnLst/>
              <a:rect l="0" t="0" r="r" b="b"/>
              <a:pathLst>
                <a:path w="1160" h="1441">
                  <a:moveTo>
                    <a:pt x="1053" y="1441"/>
                  </a:moveTo>
                  <a:cubicBezTo>
                    <a:pt x="1160" y="1129"/>
                    <a:pt x="892" y="817"/>
                    <a:pt x="705" y="599"/>
                  </a:cubicBezTo>
                  <a:cubicBezTo>
                    <a:pt x="503" y="365"/>
                    <a:pt x="270" y="152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18"/>
            <p:cNvSpPr/>
            <p:nvPr/>
          </p:nvSpPr>
          <p:spPr bwMode="auto">
            <a:xfrm>
              <a:off x="6463239" y="5579"/>
              <a:ext cx="5413375" cy="6866337"/>
            </a:xfrm>
            <a:custGeom>
              <a:avLst/>
              <a:gdLst/>
              <a:ahLst/>
              <a:cxnLst/>
              <a:rect l="0" t="0" r="r" b="b"/>
              <a:pathLst>
                <a:path w="1137" h="1440">
                  <a:moveTo>
                    <a:pt x="1040" y="1440"/>
                  </a:moveTo>
                  <a:cubicBezTo>
                    <a:pt x="1137" y="1131"/>
                    <a:pt x="883" y="828"/>
                    <a:pt x="698" y="611"/>
                  </a:cubicBezTo>
                  <a:cubicBezTo>
                    <a:pt x="498" y="375"/>
                    <a:pt x="268" y="159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19"/>
            <p:cNvSpPr/>
            <p:nvPr/>
          </p:nvSpPr>
          <p:spPr bwMode="auto">
            <a:xfrm>
              <a:off x="6877576" y="5579"/>
              <a:ext cx="5037138" cy="6861550"/>
            </a:xfrm>
            <a:custGeom>
              <a:avLst/>
              <a:gdLst/>
              <a:ahLst/>
              <a:cxnLst/>
              <a:rect l="0" t="0" r="r" b="b"/>
              <a:pathLst>
                <a:path w="1058" h="1439">
                  <a:moveTo>
                    <a:pt x="1011" y="1439"/>
                  </a:moveTo>
                  <a:cubicBezTo>
                    <a:pt x="1058" y="1131"/>
                    <a:pt x="825" y="841"/>
                    <a:pt x="648" y="617"/>
                  </a:cubicBezTo>
                  <a:cubicBezTo>
                    <a:pt x="462" y="383"/>
                    <a:pt x="248" y="16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0"/>
            <p:cNvSpPr/>
            <p:nvPr/>
          </p:nvSpPr>
          <p:spPr bwMode="auto">
            <a:xfrm>
              <a:off x="8768289" y="5579"/>
              <a:ext cx="3417888" cy="2742066"/>
            </a:xfrm>
            <a:custGeom>
              <a:avLst/>
              <a:gdLst/>
              <a:ahLst/>
              <a:cxnLst/>
              <a:rect l="0" t="0" r="r" b="b"/>
              <a:pathLst>
                <a:path w="718" h="575">
                  <a:moveTo>
                    <a:pt x="718" y="575"/>
                  </a:moveTo>
                  <a:cubicBezTo>
                    <a:pt x="500" y="360"/>
                    <a:pt x="260" y="163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7" name="Freeform 21"/>
            <p:cNvSpPr/>
            <p:nvPr/>
          </p:nvSpPr>
          <p:spPr bwMode="auto">
            <a:xfrm>
              <a:off x="9235014" y="10367"/>
              <a:ext cx="2951163" cy="2555325"/>
            </a:xfrm>
            <a:custGeom>
              <a:avLst/>
              <a:gdLst/>
              <a:ahLst/>
              <a:cxnLst/>
              <a:rect l="0" t="0" r="r" b="b"/>
              <a:pathLst>
                <a:path w="620" h="536">
                  <a:moveTo>
                    <a:pt x="620" y="536"/>
                  </a:moveTo>
                  <a:cubicBezTo>
                    <a:pt x="404" y="314"/>
                    <a:pt x="196" y="13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8" name="Freeform 22"/>
            <p:cNvSpPr/>
            <p:nvPr/>
          </p:nvSpPr>
          <p:spPr bwMode="auto">
            <a:xfrm>
              <a:off x="10020826" y="5579"/>
              <a:ext cx="2165350" cy="1358265"/>
            </a:xfrm>
            <a:custGeom>
              <a:avLst/>
              <a:gdLst/>
              <a:ahLst/>
              <a:cxnLst/>
              <a:rect l="0" t="0" r="r" b="b"/>
              <a:pathLst>
                <a:path w="455" h="285">
                  <a:moveTo>
                    <a:pt x="0" y="0"/>
                  </a:moveTo>
                  <a:cubicBezTo>
                    <a:pt x="153" y="85"/>
                    <a:pt x="308" y="180"/>
                    <a:pt x="455" y="28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9" name="Freeform 23"/>
            <p:cNvSpPr/>
            <p:nvPr/>
          </p:nvSpPr>
          <p:spPr bwMode="auto">
            <a:xfrm>
              <a:off x="11290826" y="5579"/>
              <a:ext cx="895350" cy="534687"/>
            </a:xfrm>
            <a:custGeom>
              <a:avLst/>
              <a:gdLst/>
              <a:ahLst/>
              <a:cxnLst/>
              <a:rect l="0" t="0" r="r" b="b"/>
              <a:pathLst>
                <a:path w="188" h="112">
                  <a:moveTo>
                    <a:pt x="0" y="0"/>
                  </a:moveTo>
                  <a:cubicBezTo>
                    <a:pt x="63" y="36"/>
                    <a:pt x="126" y="73"/>
                    <a:pt x="188" y="112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76" name="Group 75"/>
          <p:cNvGrpSpPr/>
          <p:nvPr/>
        </p:nvGrpSpPr>
        <p:grpSpPr>
          <a:xfrm>
            <a:off x="805336" y="1698331"/>
            <a:ext cx="5941540" cy="3470421"/>
            <a:chOff x="805336" y="1698331"/>
            <a:chExt cx="5941540" cy="3470421"/>
          </a:xfrm>
        </p:grpSpPr>
        <p:sp>
          <p:nvSpPr>
            <p:cNvPr id="77" name="Rectangle 76"/>
            <p:cNvSpPr/>
            <p:nvPr/>
          </p:nvSpPr>
          <p:spPr>
            <a:xfrm>
              <a:off x="805336" y="1698331"/>
              <a:ext cx="5941540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78" name="Isosceles Triangle 9"/>
            <p:cNvSpPr/>
            <p:nvPr/>
          </p:nvSpPr>
          <p:spPr>
            <a:xfrm rot="10800000">
              <a:off x="3618113" y="4896349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79" name="Rectangle 78"/>
            <p:cNvSpPr/>
            <p:nvPr/>
          </p:nvSpPr>
          <p:spPr>
            <a:xfrm>
              <a:off x="805336" y="2274403"/>
              <a:ext cx="5941540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43510" y="0"/>
            <a:ext cx="4648490" cy="6858000"/>
          </a:xfrm>
          <a:solidFill>
            <a:schemeClr val="bg1">
              <a:lumMod val="65000"/>
              <a:lumOff val="3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5443" y="2360255"/>
            <a:ext cx="5776646" cy="1178032"/>
          </a:xfrm>
        </p:spPr>
        <p:txBody>
          <a:bodyPr bIns="0" anchor="b">
            <a:normAutofit/>
          </a:bodyPr>
          <a:lstStyle>
            <a:lvl1pPr>
              <a:defRPr sz="3600">
                <a:solidFill>
                  <a:srgbClr val="FFFE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85443" y="3545012"/>
            <a:ext cx="5776646" cy="1274198"/>
          </a:xfrm>
        </p:spPr>
        <p:txBody>
          <a:bodyPr>
            <a:normAutofit/>
          </a:bodyPr>
          <a:lstStyle>
            <a:lvl1pPr marL="0" indent="0" algn="ctr">
              <a:buNone/>
              <a:defRPr sz="1800">
                <a:solidFill>
                  <a:srgbClr val="FFFE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F6F9D846-C404-894A-A569-50BF2EC3E94E}" type="datetimeFigureOut">
              <a:rPr lang="en-US" smtClean="0"/>
              <a:t>2/24/20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5942203" cy="320040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828377" y="320040"/>
            <a:ext cx="914400" cy="320040"/>
          </a:xfrm>
        </p:spPr>
        <p:txBody>
          <a:bodyPr/>
          <a:lstStyle/>
          <a:p>
            <a:fld id="{D8E7F778-A9AD-EC4A-90D6-A6CF2244FEE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445107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5" name="Group 74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76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7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8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2" name="Group 21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23" name="Rectangle 22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4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8632" y="2349925"/>
            <a:ext cx="3501196" cy="2456441"/>
          </a:xfrm>
        </p:spPr>
        <p:txBody>
          <a:bodyPr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109983" y="794719"/>
            <a:ext cx="6275035" cy="5257090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9D846-C404-894A-A569-50BF2EC3E94E}" type="datetimeFigureOut">
              <a:rPr lang="en-US" smtClean="0"/>
              <a:t>2/24/20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E7F778-A9AD-EC4A-90D6-A6CF2244FEE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6773509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5" name="Group 74"/>
          <p:cNvGrpSpPr/>
          <p:nvPr/>
        </p:nvGrpSpPr>
        <p:grpSpPr>
          <a:xfrm flipH="1">
            <a:off x="0" y="0"/>
            <a:ext cx="12584114" cy="6853238"/>
            <a:chOff x="-417513" y="0"/>
            <a:chExt cx="12584114" cy="6853238"/>
          </a:xfrm>
        </p:grpSpPr>
        <p:sp>
          <p:nvSpPr>
            <p:cNvPr id="76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7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8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2" name="Group 21"/>
          <p:cNvGrpSpPr/>
          <p:nvPr/>
        </p:nvGrpSpPr>
        <p:grpSpPr>
          <a:xfrm>
            <a:off x="7718948" y="1699589"/>
            <a:ext cx="3674476" cy="3470421"/>
            <a:chOff x="697883" y="1816768"/>
            <a:chExt cx="3674476" cy="3470421"/>
          </a:xfrm>
        </p:grpSpPr>
        <p:sp>
          <p:nvSpPr>
            <p:cNvPr id="23" name="Rectangle 22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4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807437" y="2349925"/>
            <a:ext cx="3501195" cy="2456442"/>
          </a:xfrm>
        </p:spPr>
        <p:txBody>
          <a:bodyPr vert="eaVert"/>
          <a:lstStyle>
            <a:lvl1pPr algn="l">
              <a:lnSpc>
                <a:spcPct val="80000"/>
              </a:lnSpc>
              <a:defRPr>
                <a:solidFill>
                  <a:srgbClr val="FFFE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02747" y="798444"/>
            <a:ext cx="6268622" cy="5257303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F6F9D846-C404-894A-A569-50BF2EC3E94E}" type="datetimeFigureOut">
              <a:rPr lang="en-US" smtClean="0"/>
              <a:t>2/24/20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D8E7F778-A9AD-EC4A-90D6-A6CF2244FEE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17016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91161" y="2358391"/>
            <a:ext cx="3498667" cy="2456485"/>
          </a:xfrm>
          <a:prstGeom prst="rect">
            <a:avLst/>
          </a:prstGeom>
        </p:spPr>
        <p:txBody>
          <a:bodyPr vert="horz" lIns="228600" tIns="228600" rIns="228600" bIns="22860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434982" y="794719"/>
            <a:ext cx="5950036" cy="525709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  <a:p>
            <a:pPr lvl="5"/>
            <a:r>
              <a:rPr lang="en-US" dirty="0"/>
              <a:t>6</a:t>
            </a:r>
          </a:p>
          <a:p>
            <a:pPr lvl="6"/>
            <a:r>
              <a:rPr lang="en-US" dirty="0"/>
              <a:t>7</a:t>
            </a:r>
          </a:p>
          <a:p>
            <a:pPr lvl="7"/>
            <a:r>
              <a:rPr lang="en-US" dirty="0"/>
              <a:t>8</a:t>
            </a:r>
          </a:p>
          <a:p>
            <a:pPr lvl="8"/>
            <a:r>
              <a:rPr lang="en-US" dirty="0"/>
              <a:t>9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04672" y="320040"/>
            <a:ext cx="3657600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6F9D846-C404-894A-A569-50BF2EC3E94E}" type="datetimeFigureOut">
              <a:rPr lang="en-US" smtClean="0"/>
              <a:t>2/24/20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804672" y="6227064"/>
            <a:ext cx="10588752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469880" y="320040"/>
            <a:ext cx="914400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8E7F778-A9AD-EC4A-90D6-A6CF2244FEE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552336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lnSpc>
          <a:spcPct val="85000"/>
        </a:lnSpc>
        <a:spcBef>
          <a:spcPct val="0"/>
        </a:spcBef>
        <a:buNone/>
        <a:defRPr sz="4000" b="0" i="0" kern="1200" cap="none" spc="-15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8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4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9612EA-9F05-A14E-9AF2-3ADC8A12F070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r>
              <a:rPr lang="en-US" sz="8000" b="1" dirty="0" err="1"/>
              <a:t>Ysgrifennu</a:t>
            </a:r>
            <a:r>
              <a:rPr lang="en-US" sz="8000" b="1" dirty="0"/>
              <a:t> </a:t>
            </a:r>
            <a:r>
              <a:rPr lang="en-US" sz="8000" b="1" dirty="0" err="1"/>
              <a:t>Portread</a:t>
            </a:r>
            <a:endParaRPr lang="en-US" sz="8000" b="1" dirty="0"/>
          </a:p>
        </p:txBody>
      </p:sp>
    </p:spTree>
    <p:extLst>
      <p:ext uri="{BB962C8B-B14F-4D97-AF65-F5344CB8AC3E}">
        <p14:creationId xmlns:p14="http://schemas.microsoft.com/office/powerpoint/2010/main" val="75395776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8F47B8-BA45-B84B-B7C4-8372CE5EB0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dirty="0"/>
              <a:t>Beth </a:t>
            </a:r>
            <a:r>
              <a:rPr lang="en-US" sz="6000" dirty="0" err="1"/>
              <a:t>yw</a:t>
            </a:r>
            <a:r>
              <a:rPr lang="en-US" sz="6000" dirty="0"/>
              <a:t> </a:t>
            </a:r>
            <a:r>
              <a:rPr lang="en-US" sz="6000" dirty="0" err="1"/>
              <a:t>portread</a:t>
            </a:r>
            <a:r>
              <a:rPr lang="en-US" sz="6000" dirty="0"/>
              <a:t>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DFCF94-22B6-3542-B760-5AC3697494D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2400" dirty="0" err="1"/>
              <a:t>Disgrifiad</a:t>
            </a:r>
            <a:r>
              <a:rPr lang="en-US" sz="2400" dirty="0"/>
              <a:t> </a:t>
            </a:r>
            <a:r>
              <a:rPr lang="en-US" sz="2400" dirty="0" err="1"/>
              <a:t>manwl</a:t>
            </a:r>
            <a:r>
              <a:rPr lang="en-US" sz="2400" dirty="0"/>
              <a:t> o </a:t>
            </a:r>
            <a:r>
              <a:rPr lang="en-US" sz="2400" dirty="0" err="1"/>
              <a:t>gymeriad</a:t>
            </a:r>
            <a:r>
              <a:rPr lang="en-US" sz="2400" dirty="0"/>
              <a:t> </a:t>
            </a:r>
            <a:r>
              <a:rPr lang="en-US" sz="2400" dirty="0" err="1"/>
              <a:t>neu</a:t>
            </a:r>
            <a:r>
              <a:rPr lang="en-US" sz="2400" dirty="0"/>
              <a:t> </a:t>
            </a:r>
            <a:r>
              <a:rPr lang="en-US" sz="2400" dirty="0" err="1"/>
              <a:t>unigolyn</a:t>
            </a:r>
            <a:r>
              <a:rPr lang="en-US" sz="2400" dirty="0"/>
              <a:t> </a:t>
            </a:r>
            <a:r>
              <a:rPr lang="en-US" sz="2400" dirty="0" err="1"/>
              <a:t>yw</a:t>
            </a:r>
            <a:r>
              <a:rPr lang="en-US" sz="2400" dirty="0"/>
              <a:t> </a:t>
            </a:r>
            <a:r>
              <a:rPr lang="en-US" sz="2400" dirty="0" err="1"/>
              <a:t>portread</a:t>
            </a:r>
            <a:r>
              <a:rPr lang="en-US" sz="2400" dirty="0"/>
              <a:t>. </a:t>
            </a:r>
          </a:p>
          <a:p>
            <a:r>
              <a:rPr lang="en-US" sz="2400" dirty="0" err="1"/>
              <a:t>Gellir</a:t>
            </a:r>
            <a:r>
              <a:rPr lang="en-US" sz="2400" dirty="0"/>
              <a:t> </a:t>
            </a:r>
            <a:r>
              <a:rPr lang="en-US" sz="2400" dirty="0" err="1"/>
              <a:t>disgrifio</a:t>
            </a:r>
            <a:r>
              <a:rPr lang="en-US" sz="2400" dirty="0"/>
              <a:t> </a:t>
            </a:r>
            <a:r>
              <a:rPr lang="en-US" sz="2400" dirty="0" err="1"/>
              <a:t>golwg</a:t>
            </a:r>
            <a:r>
              <a:rPr lang="en-US" sz="2400" dirty="0"/>
              <a:t>, </a:t>
            </a:r>
            <a:r>
              <a:rPr lang="en-US" sz="2400" dirty="0" err="1"/>
              <a:t>personoliaeth</a:t>
            </a:r>
            <a:r>
              <a:rPr lang="en-US" sz="2400" dirty="0"/>
              <a:t>, </a:t>
            </a:r>
            <a:r>
              <a:rPr lang="en-US" sz="2400" dirty="0" err="1"/>
              <a:t>hanes</a:t>
            </a:r>
            <a:r>
              <a:rPr lang="en-US" sz="2400" dirty="0"/>
              <a:t> a </a:t>
            </a:r>
            <a:r>
              <a:rPr lang="en-US" sz="2400" dirty="0" err="1"/>
              <a:t>bywyd</a:t>
            </a:r>
            <a:r>
              <a:rPr lang="en-US" sz="2400" dirty="0"/>
              <a:t> </a:t>
            </a:r>
            <a:r>
              <a:rPr lang="en-US" sz="2400" dirty="0" err="1"/>
              <a:t>yr</a:t>
            </a:r>
            <a:r>
              <a:rPr lang="en-US" sz="2400" dirty="0"/>
              <a:t> </a:t>
            </a:r>
            <a:r>
              <a:rPr lang="en-US" sz="2400" dirty="0" err="1"/>
              <a:t>unigolyn</a:t>
            </a:r>
            <a:r>
              <a:rPr lang="en-US" sz="2400" dirty="0"/>
              <a:t> </a:t>
            </a:r>
            <a:r>
              <a:rPr lang="en-US" sz="2400" dirty="0" err="1"/>
              <a:t>er</a:t>
            </a:r>
            <a:r>
              <a:rPr lang="en-US" sz="2400" dirty="0"/>
              <a:t> </a:t>
            </a:r>
            <a:r>
              <a:rPr lang="en-US" sz="2400" dirty="0" err="1"/>
              <a:t>mwyn</a:t>
            </a:r>
            <a:r>
              <a:rPr lang="en-US" sz="2400" dirty="0"/>
              <a:t> </a:t>
            </a:r>
            <a:r>
              <a:rPr lang="en-US" sz="2400" dirty="0" err="1"/>
              <a:t>amlygu’r</a:t>
            </a:r>
            <a:r>
              <a:rPr lang="en-US" sz="2400" dirty="0"/>
              <a:t> </a:t>
            </a:r>
            <a:r>
              <a:rPr lang="en-US" sz="2400" dirty="0" err="1"/>
              <a:t>darlun</a:t>
            </a:r>
            <a:r>
              <a:rPr lang="en-US" sz="2400" dirty="0"/>
              <a:t> </a:t>
            </a:r>
            <a:r>
              <a:rPr lang="en-US" sz="2400" dirty="0" err="1"/>
              <a:t>llawn</a:t>
            </a:r>
            <a:r>
              <a:rPr lang="en-US" sz="2400" dirty="0"/>
              <a:t> </a:t>
            </a:r>
            <a:r>
              <a:rPr lang="en-US" sz="2400" dirty="0" err="1"/>
              <a:t>i’r</a:t>
            </a:r>
            <a:r>
              <a:rPr lang="en-US" sz="2400" dirty="0"/>
              <a:t> </a:t>
            </a:r>
            <a:r>
              <a:rPr lang="en-US" sz="2400" dirty="0" err="1"/>
              <a:t>darllenydd</a:t>
            </a:r>
            <a:r>
              <a:rPr lang="en-US" sz="2400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1486884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049B4B20-F426-C34C-ABB2-A9E9B0466BBA}"/>
              </a:ext>
            </a:extLst>
          </p:cNvPr>
          <p:cNvSpPr/>
          <p:nvPr/>
        </p:nvSpPr>
        <p:spPr>
          <a:xfrm>
            <a:off x="788894" y="1667435"/>
            <a:ext cx="3729318" cy="349623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AB27DEB-1640-A34B-917A-9B4378690F74}"/>
              </a:ext>
            </a:extLst>
          </p:cNvPr>
          <p:cNvSpPr txBox="1"/>
          <p:nvPr/>
        </p:nvSpPr>
        <p:spPr>
          <a:xfrm>
            <a:off x="788894" y="537882"/>
            <a:ext cx="3603812" cy="584775"/>
          </a:xfrm>
          <a:prstGeom prst="rec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dirty="0" err="1">
                <a:solidFill>
                  <a:schemeClr val="bg1"/>
                </a:solidFill>
              </a:rPr>
              <a:t>Ansoddair</a:t>
            </a:r>
            <a:endParaRPr lang="en-US" sz="3200" dirty="0">
              <a:solidFill>
                <a:schemeClr val="bg1"/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D85DC61-411D-F148-9D5A-B32618C9EFA9}"/>
              </a:ext>
            </a:extLst>
          </p:cNvPr>
          <p:cNvSpPr txBox="1"/>
          <p:nvPr/>
        </p:nvSpPr>
        <p:spPr>
          <a:xfrm>
            <a:off x="788894" y="1375047"/>
            <a:ext cx="3603812" cy="584775"/>
          </a:xfrm>
          <a:prstGeom prst="rec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dirty="0" err="1">
                <a:solidFill>
                  <a:schemeClr val="bg1"/>
                </a:solidFill>
              </a:rPr>
              <a:t>Paragraffu</a:t>
            </a:r>
            <a:endParaRPr lang="en-US" sz="3200" dirty="0">
              <a:solidFill>
                <a:schemeClr val="bg1"/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C6794A5-F830-DC40-8393-24E84EDD15ED}"/>
              </a:ext>
            </a:extLst>
          </p:cNvPr>
          <p:cNvSpPr txBox="1"/>
          <p:nvPr/>
        </p:nvSpPr>
        <p:spPr>
          <a:xfrm>
            <a:off x="788894" y="2212212"/>
            <a:ext cx="3603812" cy="584775"/>
          </a:xfrm>
          <a:prstGeom prst="rec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dirty="0" err="1">
                <a:solidFill>
                  <a:schemeClr val="bg1"/>
                </a:solidFill>
              </a:rPr>
              <a:t>Cymhariaeth</a:t>
            </a:r>
            <a:endParaRPr lang="en-US" sz="3200" dirty="0">
              <a:solidFill>
                <a:schemeClr val="bg1"/>
              </a:solidFill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64C5F90-3CFA-7C43-BB9A-E0B4F1FB11C1}"/>
              </a:ext>
            </a:extLst>
          </p:cNvPr>
          <p:cNvSpPr txBox="1"/>
          <p:nvPr/>
        </p:nvSpPr>
        <p:spPr>
          <a:xfrm>
            <a:off x="788894" y="3049377"/>
            <a:ext cx="3603812" cy="1077218"/>
          </a:xfrm>
          <a:prstGeom prst="rec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dirty="0" err="1">
                <a:solidFill>
                  <a:schemeClr val="bg1"/>
                </a:solidFill>
              </a:rPr>
              <a:t>Paragraff</a:t>
            </a:r>
            <a:r>
              <a:rPr lang="en-US" sz="3200" dirty="0">
                <a:solidFill>
                  <a:schemeClr val="bg1"/>
                </a:solidFill>
              </a:rPr>
              <a:t> </a:t>
            </a:r>
            <a:r>
              <a:rPr lang="en-US" sz="3200" dirty="0" err="1">
                <a:solidFill>
                  <a:schemeClr val="bg1"/>
                </a:solidFill>
              </a:rPr>
              <a:t>Agoriadol</a:t>
            </a:r>
            <a:endParaRPr lang="en-US" sz="3200" dirty="0">
              <a:solidFill>
                <a:schemeClr val="bg1"/>
              </a:solidFill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8ECA26BA-E21D-C146-B4A7-D6005967AD42}"/>
              </a:ext>
            </a:extLst>
          </p:cNvPr>
          <p:cNvSpPr txBox="1"/>
          <p:nvPr/>
        </p:nvSpPr>
        <p:spPr>
          <a:xfrm>
            <a:off x="788894" y="4378985"/>
            <a:ext cx="3603812" cy="584775"/>
          </a:xfrm>
          <a:prstGeom prst="rec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dirty="0" err="1">
                <a:solidFill>
                  <a:schemeClr val="bg1"/>
                </a:solidFill>
              </a:rPr>
              <a:t>Paragraff</a:t>
            </a:r>
            <a:r>
              <a:rPr lang="en-US" sz="3200" dirty="0">
                <a:solidFill>
                  <a:schemeClr val="bg1"/>
                </a:solidFill>
              </a:rPr>
              <a:t> </a:t>
            </a:r>
            <a:r>
              <a:rPr lang="en-US" sz="3200" dirty="0" err="1">
                <a:solidFill>
                  <a:schemeClr val="bg1"/>
                </a:solidFill>
              </a:rPr>
              <a:t>Golwg</a:t>
            </a:r>
            <a:endParaRPr lang="en-US" sz="3200" dirty="0">
              <a:solidFill>
                <a:schemeClr val="bg1"/>
              </a:solidFill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0A0CD7F8-F128-A84D-B606-C6E5FE76A865}"/>
              </a:ext>
            </a:extLst>
          </p:cNvPr>
          <p:cNvSpPr txBox="1"/>
          <p:nvPr/>
        </p:nvSpPr>
        <p:spPr>
          <a:xfrm>
            <a:off x="788894" y="5221668"/>
            <a:ext cx="3603812" cy="1077218"/>
          </a:xfrm>
          <a:prstGeom prst="rec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dirty="0" err="1">
                <a:solidFill>
                  <a:schemeClr val="bg1"/>
                </a:solidFill>
              </a:rPr>
              <a:t>Paragraff</a:t>
            </a:r>
            <a:r>
              <a:rPr lang="en-US" sz="3200" dirty="0">
                <a:solidFill>
                  <a:schemeClr val="bg1"/>
                </a:solidFill>
              </a:rPr>
              <a:t> </a:t>
            </a:r>
            <a:r>
              <a:rPr lang="en-US" sz="3200" dirty="0" err="1">
                <a:solidFill>
                  <a:schemeClr val="bg1"/>
                </a:solidFill>
              </a:rPr>
              <a:t>Personoliaeth</a:t>
            </a:r>
            <a:endParaRPr lang="en-US" sz="3200" dirty="0">
              <a:solidFill>
                <a:schemeClr val="bg1"/>
              </a:solidFill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8408112F-7DC3-A04C-8277-62BD58529D21}"/>
              </a:ext>
            </a:extLst>
          </p:cNvPr>
          <p:cNvSpPr txBox="1"/>
          <p:nvPr/>
        </p:nvSpPr>
        <p:spPr>
          <a:xfrm>
            <a:off x="7888941" y="2171269"/>
            <a:ext cx="4016188" cy="646331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US" dirty="0" err="1"/>
              <a:t>Gair</a:t>
            </a:r>
            <a:r>
              <a:rPr lang="en-US" dirty="0"/>
              <a:t> </a:t>
            </a:r>
            <a:r>
              <a:rPr lang="en-US" dirty="0" err="1"/>
              <a:t>sy’n</a:t>
            </a:r>
            <a:r>
              <a:rPr lang="en-US" dirty="0"/>
              <a:t> </a:t>
            </a:r>
            <a:r>
              <a:rPr lang="en-US" dirty="0" err="1"/>
              <a:t>disgrifio</a:t>
            </a:r>
            <a:r>
              <a:rPr lang="en-US" dirty="0"/>
              <a:t> </a:t>
            </a:r>
            <a:r>
              <a:rPr lang="en-US" dirty="0" err="1"/>
              <a:t>enw</a:t>
            </a:r>
            <a:r>
              <a:rPr lang="en-US" dirty="0"/>
              <a:t> </a:t>
            </a:r>
            <a:r>
              <a:rPr lang="en-US" dirty="0" err="1"/>
              <a:t>e.e</a:t>
            </a:r>
            <a:r>
              <a:rPr lang="en-US" dirty="0"/>
              <a:t>. hen </a:t>
            </a:r>
            <a:r>
              <a:rPr lang="en-US" dirty="0" err="1"/>
              <a:t>ddillad</a:t>
            </a:r>
            <a:r>
              <a:rPr lang="en-US" dirty="0"/>
              <a:t>. 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EDEE206A-308D-FF40-8404-E7DBCD933F90}"/>
              </a:ext>
            </a:extLst>
          </p:cNvPr>
          <p:cNvSpPr txBox="1"/>
          <p:nvPr/>
        </p:nvSpPr>
        <p:spPr>
          <a:xfrm>
            <a:off x="7888941" y="219645"/>
            <a:ext cx="4016188" cy="646331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US" dirty="0" err="1"/>
              <a:t>Sut</a:t>
            </a:r>
            <a:r>
              <a:rPr lang="en-US" dirty="0"/>
              <a:t> </a:t>
            </a:r>
            <a:r>
              <a:rPr lang="en-US" dirty="0" err="1"/>
              <a:t>i</a:t>
            </a:r>
            <a:r>
              <a:rPr lang="en-US" dirty="0"/>
              <a:t> </a:t>
            </a:r>
            <a:r>
              <a:rPr lang="en-US" dirty="0" err="1"/>
              <a:t>strwythuro</a:t>
            </a:r>
            <a:r>
              <a:rPr lang="en-US" dirty="0"/>
              <a:t> darn </a:t>
            </a:r>
            <a:r>
              <a:rPr lang="en-US" dirty="0" err="1"/>
              <a:t>estynedig</a:t>
            </a:r>
            <a:r>
              <a:rPr lang="en-US" dirty="0"/>
              <a:t> o </a:t>
            </a:r>
            <a:r>
              <a:rPr lang="en-US" dirty="0" err="1"/>
              <a:t>ysgrifennu</a:t>
            </a:r>
            <a:r>
              <a:rPr lang="en-US" dirty="0"/>
              <a:t>.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98224A06-44CB-6A4D-BE7B-F464ED51661A}"/>
              </a:ext>
            </a:extLst>
          </p:cNvPr>
          <p:cNvSpPr txBox="1"/>
          <p:nvPr/>
        </p:nvSpPr>
        <p:spPr>
          <a:xfrm>
            <a:off x="7888941" y="4671372"/>
            <a:ext cx="4016188" cy="646331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US" dirty="0" err="1"/>
              <a:t>Cymharu</a:t>
            </a:r>
            <a:r>
              <a:rPr lang="en-US" dirty="0"/>
              <a:t> </a:t>
            </a:r>
            <a:r>
              <a:rPr lang="en-US" dirty="0" err="1"/>
              <a:t>trwy</a:t>
            </a:r>
            <a:r>
              <a:rPr lang="en-US" dirty="0"/>
              <a:t> </a:t>
            </a:r>
            <a:r>
              <a:rPr lang="en-US" dirty="0" err="1"/>
              <a:t>ddisgrifio</a:t>
            </a:r>
            <a:r>
              <a:rPr lang="en-US" dirty="0"/>
              <a:t> </a:t>
            </a:r>
            <a:r>
              <a:rPr lang="en-US" dirty="0" err="1"/>
              <a:t>rhywbeth</a:t>
            </a:r>
            <a:r>
              <a:rPr lang="en-US" dirty="0"/>
              <a:t> “</a:t>
            </a:r>
            <a:r>
              <a:rPr lang="en-US" dirty="0" err="1"/>
              <a:t>fel</a:t>
            </a:r>
            <a:r>
              <a:rPr lang="en-US" dirty="0"/>
              <a:t>” </a:t>
            </a:r>
            <a:r>
              <a:rPr lang="en-US" dirty="0" err="1"/>
              <a:t>rhywbeth</a:t>
            </a:r>
            <a:r>
              <a:rPr lang="en-US" dirty="0"/>
              <a:t> </a:t>
            </a:r>
            <a:r>
              <a:rPr lang="en-US" dirty="0" err="1"/>
              <a:t>arall</a:t>
            </a:r>
            <a:r>
              <a:rPr lang="en-US" dirty="0"/>
              <a:t>.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5A4FAF82-6EC7-5744-B715-4B6451D52EAE}"/>
              </a:ext>
            </a:extLst>
          </p:cNvPr>
          <p:cNvSpPr txBox="1"/>
          <p:nvPr/>
        </p:nvSpPr>
        <p:spPr>
          <a:xfrm>
            <a:off x="7888941" y="5641665"/>
            <a:ext cx="4016188" cy="923330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US" dirty="0"/>
              <a:t>Y </a:t>
            </a:r>
            <a:r>
              <a:rPr lang="en-US" dirty="0" err="1"/>
              <a:t>cyflwyniad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ddarn</a:t>
            </a:r>
            <a:r>
              <a:rPr lang="en-US" dirty="0"/>
              <a:t> </a:t>
            </a:r>
            <a:r>
              <a:rPr lang="en-US" dirty="0" err="1"/>
              <a:t>estynedig</a:t>
            </a:r>
            <a:r>
              <a:rPr lang="en-US" dirty="0"/>
              <a:t> o </a:t>
            </a:r>
            <a:r>
              <a:rPr lang="en-US" dirty="0" err="1"/>
              <a:t>ysgrifennu</a:t>
            </a:r>
            <a:r>
              <a:rPr lang="en-US" dirty="0"/>
              <a:t>.  </a:t>
            </a:r>
            <a:r>
              <a:rPr lang="en-US" dirty="0" err="1"/>
              <a:t>Ei</a:t>
            </a:r>
            <a:r>
              <a:rPr lang="en-US" dirty="0"/>
              <a:t> </a:t>
            </a:r>
            <a:r>
              <a:rPr lang="en-US" dirty="0" err="1"/>
              <a:t>bwrpas</a:t>
            </a:r>
            <a:r>
              <a:rPr lang="en-US" dirty="0"/>
              <a:t> </a:t>
            </a:r>
            <a:r>
              <a:rPr lang="en-US" dirty="0" err="1"/>
              <a:t>yw</a:t>
            </a:r>
            <a:r>
              <a:rPr lang="en-US" dirty="0"/>
              <a:t> </a:t>
            </a:r>
            <a:r>
              <a:rPr lang="en-US" dirty="0" err="1"/>
              <a:t>rhoi</a:t>
            </a:r>
            <a:r>
              <a:rPr lang="en-US" dirty="0"/>
              <a:t> </a:t>
            </a:r>
            <a:r>
              <a:rPr lang="en-US" dirty="0" err="1"/>
              <a:t>trosolwg</a:t>
            </a:r>
            <a:r>
              <a:rPr lang="en-US" dirty="0"/>
              <a:t> </a:t>
            </a:r>
            <a:r>
              <a:rPr lang="en-US" dirty="0" err="1"/>
              <a:t>o’r</a:t>
            </a:r>
            <a:r>
              <a:rPr lang="en-US" dirty="0"/>
              <a:t> </a:t>
            </a:r>
            <a:r>
              <a:rPr lang="en-US" dirty="0" err="1"/>
              <a:t>hyn</a:t>
            </a:r>
            <a:r>
              <a:rPr lang="en-US" dirty="0"/>
              <a:t> </a:t>
            </a:r>
            <a:r>
              <a:rPr lang="en-US" dirty="0" err="1"/>
              <a:t>sydd</a:t>
            </a:r>
            <a:r>
              <a:rPr lang="en-US" dirty="0"/>
              <a:t> </a:t>
            </a:r>
            <a:r>
              <a:rPr lang="en-US" dirty="0" err="1"/>
              <a:t>i</a:t>
            </a:r>
            <a:r>
              <a:rPr lang="en-US" dirty="0"/>
              <a:t> </a:t>
            </a:r>
            <a:r>
              <a:rPr lang="en-US" dirty="0" err="1"/>
              <a:t>ddod</a:t>
            </a:r>
            <a:r>
              <a:rPr lang="en-US" dirty="0"/>
              <a:t>.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D898A0C8-4AE3-F747-B87D-3C49BCD3944B}"/>
              </a:ext>
            </a:extLst>
          </p:cNvPr>
          <p:cNvSpPr txBox="1"/>
          <p:nvPr/>
        </p:nvSpPr>
        <p:spPr>
          <a:xfrm>
            <a:off x="7888941" y="1195457"/>
            <a:ext cx="4016188" cy="646331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US" dirty="0" err="1"/>
              <a:t>Nifer</a:t>
            </a:r>
            <a:r>
              <a:rPr lang="en-US" dirty="0"/>
              <a:t> o </a:t>
            </a:r>
            <a:r>
              <a:rPr lang="en-US" dirty="0" err="1"/>
              <a:t>frawddegau</a:t>
            </a:r>
            <a:r>
              <a:rPr lang="en-US" dirty="0"/>
              <a:t> </a:t>
            </a:r>
            <a:r>
              <a:rPr lang="en-US" dirty="0" err="1"/>
              <a:t>sy’n</a:t>
            </a:r>
            <a:r>
              <a:rPr lang="en-US" dirty="0"/>
              <a:t> </a:t>
            </a:r>
            <a:r>
              <a:rPr lang="en-US" dirty="0" err="1"/>
              <a:t>disgrifio</a:t>
            </a:r>
            <a:r>
              <a:rPr lang="en-US" dirty="0"/>
              <a:t> </a:t>
            </a:r>
            <a:r>
              <a:rPr lang="en-US" dirty="0" err="1"/>
              <a:t>sut</a:t>
            </a:r>
            <a:r>
              <a:rPr lang="en-US" dirty="0"/>
              <a:t> </a:t>
            </a:r>
            <a:r>
              <a:rPr lang="en-US" dirty="0" err="1"/>
              <a:t>mae</a:t>
            </a:r>
            <a:r>
              <a:rPr lang="en-US" dirty="0"/>
              <a:t> </a:t>
            </a:r>
            <a:r>
              <a:rPr lang="en-US" dirty="0" err="1"/>
              <a:t>unigolyn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edrych</a:t>
            </a:r>
            <a:r>
              <a:rPr lang="en-US" dirty="0"/>
              <a:t>.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172EA8BE-421C-7D41-B1B4-93EE2479725E}"/>
              </a:ext>
            </a:extLst>
          </p:cNvPr>
          <p:cNvSpPr txBox="1"/>
          <p:nvPr/>
        </p:nvSpPr>
        <p:spPr>
          <a:xfrm>
            <a:off x="7888941" y="3147081"/>
            <a:ext cx="4016188" cy="1200329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US" dirty="0" err="1"/>
              <a:t>Nifer</a:t>
            </a:r>
            <a:r>
              <a:rPr lang="en-US" dirty="0"/>
              <a:t> o </a:t>
            </a:r>
            <a:r>
              <a:rPr lang="en-US" dirty="0" err="1"/>
              <a:t>frawddegau</a:t>
            </a:r>
            <a:r>
              <a:rPr lang="en-US" dirty="0"/>
              <a:t> </a:t>
            </a:r>
            <a:r>
              <a:rPr lang="en-US" dirty="0" err="1"/>
              <a:t>sy’n</a:t>
            </a:r>
            <a:r>
              <a:rPr lang="en-US" dirty="0"/>
              <a:t> </a:t>
            </a:r>
            <a:r>
              <a:rPr lang="en-US" dirty="0" err="1"/>
              <a:t>disgrifio</a:t>
            </a:r>
            <a:r>
              <a:rPr lang="en-US" dirty="0"/>
              <a:t> </a:t>
            </a:r>
            <a:r>
              <a:rPr lang="en-US" dirty="0" err="1"/>
              <a:t>nodweddion</a:t>
            </a:r>
            <a:r>
              <a:rPr lang="en-US" dirty="0"/>
              <a:t> a </a:t>
            </a:r>
            <a:r>
              <a:rPr lang="en-US" dirty="0" err="1"/>
              <a:t>rhinweddau</a:t>
            </a:r>
            <a:r>
              <a:rPr lang="en-US" dirty="0"/>
              <a:t> </a:t>
            </a:r>
            <a:r>
              <a:rPr lang="en-US" dirty="0" err="1"/>
              <a:t>unigolyn</a:t>
            </a:r>
            <a:r>
              <a:rPr lang="en-US" dirty="0"/>
              <a:t>. </a:t>
            </a:r>
            <a:r>
              <a:rPr lang="en-US" dirty="0" err="1"/>
              <a:t>Nid</a:t>
            </a:r>
            <a:r>
              <a:rPr lang="en-US" dirty="0"/>
              <a:t> </a:t>
            </a:r>
            <a:r>
              <a:rPr lang="en-US" dirty="0" err="1"/>
              <a:t>yw’n</a:t>
            </a:r>
            <a:r>
              <a:rPr lang="en-US" dirty="0"/>
              <a:t> </a:t>
            </a:r>
            <a:r>
              <a:rPr lang="en-US" dirty="0" err="1"/>
              <a:t>bosib</a:t>
            </a:r>
            <a:r>
              <a:rPr lang="en-US" dirty="0"/>
              <a:t> </a:t>
            </a:r>
            <a:r>
              <a:rPr lang="en-US" dirty="0" err="1"/>
              <a:t>gweld</a:t>
            </a:r>
            <a:r>
              <a:rPr lang="en-US" dirty="0"/>
              <a:t> y </a:t>
            </a:r>
            <a:r>
              <a:rPr lang="en-US" dirty="0" err="1"/>
              <a:t>rhain</a:t>
            </a:r>
            <a:r>
              <a:rPr lang="en-US" dirty="0"/>
              <a:t>.</a:t>
            </a:r>
          </a:p>
        </p:txBody>
      </p:sp>
      <p:cxnSp>
        <p:nvCxnSpPr>
          <p:cNvPr id="18" name="Straight Arrow Connector 17">
            <a:extLst>
              <a:ext uri="{FF2B5EF4-FFF2-40B4-BE49-F238E27FC236}">
                <a16:creationId xmlns:a16="http://schemas.microsoft.com/office/drawing/2014/main" id="{1744E32B-20B0-A547-B136-F634591605A6}"/>
              </a:ext>
            </a:extLst>
          </p:cNvPr>
          <p:cNvCxnSpPr>
            <a:cxnSpLocks/>
            <a:stCxn id="5" idx="3"/>
            <a:endCxn id="11" idx="1"/>
          </p:cNvCxnSpPr>
          <p:nvPr/>
        </p:nvCxnSpPr>
        <p:spPr>
          <a:xfrm>
            <a:off x="4392706" y="830270"/>
            <a:ext cx="3496235" cy="1664165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Arrow Connector 21">
            <a:extLst>
              <a:ext uri="{FF2B5EF4-FFF2-40B4-BE49-F238E27FC236}">
                <a16:creationId xmlns:a16="http://schemas.microsoft.com/office/drawing/2014/main" id="{75FBA08C-7ED6-1B4C-A59A-21D9FE08A31E}"/>
              </a:ext>
            </a:extLst>
          </p:cNvPr>
          <p:cNvCxnSpPr>
            <a:cxnSpLocks/>
            <a:stCxn id="6" idx="3"/>
            <a:endCxn id="12" idx="1"/>
          </p:cNvCxnSpPr>
          <p:nvPr/>
        </p:nvCxnSpPr>
        <p:spPr>
          <a:xfrm flipV="1">
            <a:off x="4392706" y="542811"/>
            <a:ext cx="3496235" cy="1124624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Straight Arrow Connector 24">
            <a:extLst>
              <a:ext uri="{FF2B5EF4-FFF2-40B4-BE49-F238E27FC236}">
                <a16:creationId xmlns:a16="http://schemas.microsoft.com/office/drawing/2014/main" id="{8EB05092-B7AC-9343-8FAD-F3501BB1E8C4}"/>
              </a:ext>
            </a:extLst>
          </p:cNvPr>
          <p:cNvCxnSpPr>
            <a:cxnSpLocks/>
            <a:stCxn id="7" idx="3"/>
            <a:endCxn id="13" idx="1"/>
          </p:cNvCxnSpPr>
          <p:nvPr/>
        </p:nvCxnSpPr>
        <p:spPr>
          <a:xfrm>
            <a:off x="4392706" y="2504600"/>
            <a:ext cx="3496235" cy="2489938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Straight Arrow Connector 27">
            <a:extLst>
              <a:ext uri="{FF2B5EF4-FFF2-40B4-BE49-F238E27FC236}">
                <a16:creationId xmlns:a16="http://schemas.microsoft.com/office/drawing/2014/main" id="{640DD39B-46E7-9046-81FC-DD61000E7A62}"/>
              </a:ext>
            </a:extLst>
          </p:cNvPr>
          <p:cNvCxnSpPr>
            <a:cxnSpLocks/>
            <a:endCxn id="14" idx="1"/>
          </p:cNvCxnSpPr>
          <p:nvPr/>
        </p:nvCxnSpPr>
        <p:spPr>
          <a:xfrm>
            <a:off x="4392705" y="3587986"/>
            <a:ext cx="3496236" cy="2515344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Straight Arrow Connector 29">
            <a:extLst>
              <a:ext uri="{FF2B5EF4-FFF2-40B4-BE49-F238E27FC236}">
                <a16:creationId xmlns:a16="http://schemas.microsoft.com/office/drawing/2014/main" id="{3F91F87A-6F04-C840-8883-614EB8931277}"/>
              </a:ext>
            </a:extLst>
          </p:cNvPr>
          <p:cNvCxnSpPr>
            <a:cxnSpLocks/>
            <a:endCxn id="15" idx="1"/>
          </p:cNvCxnSpPr>
          <p:nvPr/>
        </p:nvCxnSpPr>
        <p:spPr>
          <a:xfrm flipV="1">
            <a:off x="4392705" y="1518623"/>
            <a:ext cx="3496236" cy="3146582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Straight Arrow Connector 31">
            <a:extLst>
              <a:ext uri="{FF2B5EF4-FFF2-40B4-BE49-F238E27FC236}">
                <a16:creationId xmlns:a16="http://schemas.microsoft.com/office/drawing/2014/main" id="{75C64ACB-246D-8542-9B3C-DAA487789A87}"/>
              </a:ext>
            </a:extLst>
          </p:cNvPr>
          <p:cNvCxnSpPr>
            <a:cxnSpLocks/>
          </p:cNvCxnSpPr>
          <p:nvPr/>
        </p:nvCxnSpPr>
        <p:spPr>
          <a:xfrm flipV="1">
            <a:off x="4392705" y="3716575"/>
            <a:ext cx="3496236" cy="2078182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915428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A3AE88-2C6C-BD48-BB55-C93174431A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dirty="0" err="1"/>
              <a:t>Eich</a:t>
            </a:r>
            <a:r>
              <a:rPr lang="en-US" sz="6000" dirty="0"/>
              <a:t> </a:t>
            </a:r>
            <a:r>
              <a:rPr lang="en-US" sz="6000" dirty="0" err="1"/>
              <a:t>tasg</a:t>
            </a:r>
            <a:r>
              <a:rPr lang="en-US" sz="6000" dirty="0"/>
              <a:t>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0C0762-1603-5840-BDF5-C26EE58AEAC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en-US" sz="3200" b="1" u="sng" dirty="0" err="1"/>
              <a:t>Adnabod</a:t>
            </a:r>
            <a:r>
              <a:rPr lang="en-US" sz="3200" b="1" u="sng" dirty="0"/>
              <a:t>:</a:t>
            </a:r>
          </a:p>
          <a:p>
            <a:r>
              <a:rPr lang="en-US" sz="3200" dirty="0"/>
              <a:t>5 </a:t>
            </a:r>
            <a:r>
              <a:rPr lang="en-US" sz="3200" dirty="0" err="1"/>
              <a:t>ansoddair</a:t>
            </a:r>
            <a:endParaRPr lang="en-US" sz="3200" dirty="0"/>
          </a:p>
          <a:p>
            <a:r>
              <a:rPr lang="en-US" sz="3200" dirty="0"/>
              <a:t>3 </a:t>
            </a:r>
            <a:r>
              <a:rPr lang="en-US" sz="3200" dirty="0" err="1"/>
              <a:t>cymhariaeth</a:t>
            </a:r>
            <a:endParaRPr lang="en-US" sz="3200" dirty="0"/>
          </a:p>
          <a:p>
            <a:r>
              <a:rPr lang="en-US" sz="3200" dirty="0" err="1"/>
              <a:t>Paragraffu</a:t>
            </a:r>
            <a:r>
              <a:rPr lang="en-US" sz="3200" dirty="0"/>
              <a:t> </a:t>
            </a:r>
            <a:r>
              <a:rPr lang="en-US" sz="3200" dirty="0" err="1"/>
              <a:t>cywir</a:t>
            </a:r>
            <a:r>
              <a:rPr lang="en-US" sz="3200" dirty="0"/>
              <a:t> (</a:t>
            </a:r>
            <a:r>
              <a:rPr lang="en-US" sz="3200" dirty="0" err="1"/>
              <a:t>paragraff</a:t>
            </a:r>
            <a:r>
              <a:rPr lang="en-US" sz="3200" dirty="0"/>
              <a:t> </a:t>
            </a:r>
            <a:r>
              <a:rPr lang="en-US" sz="3200" dirty="0" err="1"/>
              <a:t>agoriadol</a:t>
            </a:r>
            <a:r>
              <a:rPr lang="en-US" sz="3200" dirty="0"/>
              <a:t>, </a:t>
            </a:r>
            <a:r>
              <a:rPr lang="en-US" sz="3200" dirty="0" err="1"/>
              <a:t>paragraff</a:t>
            </a:r>
            <a:r>
              <a:rPr lang="en-US" sz="3200" dirty="0"/>
              <a:t> </a:t>
            </a:r>
            <a:r>
              <a:rPr lang="en-US" sz="3200" dirty="0" err="1"/>
              <a:t>golwg</a:t>
            </a:r>
            <a:r>
              <a:rPr lang="en-US" sz="3200" dirty="0"/>
              <a:t> a </a:t>
            </a:r>
            <a:r>
              <a:rPr lang="en-US" sz="3200" dirty="0" err="1"/>
              <a:t>pharagraff</a:t>
            </a:r>
            <a:r>
              <a:rPr lang="en-US" sz="3200" dirty="0"/>
              <a:t> </a:t>
            </a:r>
            <a:r>
              <a:rPr lang="en-US" sz="3200" dirty="0" err="1"/>
              <a:t>personoliaeth</a:t>
            </a:r>
            <a:r>
              <a:rPr lang="en-US" sz="3200" dirty="0"/>
              <a:t>).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95811522"/>
      </p:ext>
    </p:extLst>
  </p:cSld>
  <p:clrMapOvr>
    <a:masterClrMapping/>
  </p:clrMapOvr>
</p:sld>
</file>

<file path=ppt/theme/theme1.xml><?xml version="1.0" encoding="utf-8"?>
<a:theme xmlns:a="http://schemas.openxmlformats.org/drawingml/2006/main" name="Atlas">
  <a:themeElements>
    <a:clrScheme name="Atlas">
      <a:dk1>
        <a:sysClr val="windowText" lastClr="000000"/>
      </a:dk1>
      <a:lt1>
        <a:sysClr val="window" lastClr="FFFFFF"/>
      </a:lt1>
      <a:dk2>
        <a:srgbClr val="454545"/>
      </a:dk2>
      <a:lt2>
        <a:srgbClr val="E0E0E0"/>
      </a:lt2>
      <a:accent1>
        <a:srgbClr val="F81B02"/>
      </a:accent1>
      <a:accent2>
        <a:srgbClr val="FC7715"/>
      </a:accent2>
      <a:accent3>
        <a:srgbClr val="AFBF41"/>
      </a:accent3>
      <a:accent4>
        <a:srgbClr val="50C49F"/>
      </a:accent4>
      <a:accent5>
        <a:srgbClr val="3B95C4"/>
      </a:accent5>
      <a:accent6>
        <a:srgbClr val="B560D4"/>
      </a:accent6>
      <a:hlink>
        <a:srgbClr val="FC5A1A"/>
      </a:hlink>
      <a:folHlink>
        <a:srgbClr val="B49E74"/>
      </a:folHlink>
    </a:clrScheme>
    <a:fontScheme name="Atlas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Rockwell" panose="020606030202050204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tlas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alpha val="60000"/>
                <a:satMod val="109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4000"/>
                <a:satMod val="130000"/>
                <a:lumMod val="92000"/>
              </a:schemeClr>
            </a:gs>
            <a:gs pos="100000">
              <a:schemeClr val="phClr">
                <a:shade val="76000"/>
                <a:satMod val="130000"/>
                <a:lumMod val="88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90000"/>
            </a:schemeClr>
          </a:solidFill>
          <a:prstDash val="solid"/>
        </a:ln>
        <a:ln w="15875" cap="flat" cmpd="sng" algn="ctr">
          <a:solidFill>
            <a:schemeClr val="phClr">
              <a:shade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38100" dist="25400" dir="5400000" rotWithShape="0">
              <a:srgbClr val="000000">
                <a:alpha val="7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>
            <a:bevelT w="0" h="0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10000">
              <a:schemeClr val="phClr">
                <a:tint val="94000"/>
                <a:lumMod val="116000"/>
              </a:schemeClr>
            </a:gs>
            <a:gs pos="100000">
              <a:schemeClr val="phClr">
                <a:tint val="98000"/>
                <a:shade val="86000"/>
                <a:satMod val="90000"/>
                <a:lumMod val="88000"/>
              </a:schemeClr>
            </a:gs>
          </a:gsLst>
          <a:path path="circle">
            <a:fillToRect l="50000" t="15000" r="50000" b="169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tlas" id="{5156B0E4-0EB1-49FE-A26B-15F6F698AEC6}" vid="{508F7963-D0B5-43F7-BB2C-FCE3009C08EC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{8D261386-202F-3F4A-97F8-FC8A24AD3649}tf16401369</Template>
  <TotalTime>30</TotalTime>
  <Words>140</Words>
  <Application>Microsoft Macintosh PowerPoint</Application>
  <PresentationFormat>Widescreen</PresentationFormat>
  <Paragraphs>21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8" baseType="lpstr">
      <vt:lpstr>Calibri Light</vt:lpstr>
      <vt:lpstr>Rockwell</vt:lpstr>
      <vt:lpstr>Wingdings</vt:lpstr>
      <vt:lpstr>Atlas</vt:lpstr>
      <vt:lpstr>Ysgrifennu Portread</vt:lpstr>
      <vt:lpstr>Beth yw portread?</vt:lpstr>
      <vt:lpstr>PowerPoint Presentation</vt:lpstr>
      <vt:lpstr>Eich tasg:</vt:lpstr>
    </vt:vector>
  </TitlesOfParts>
  <Company/>
  <LinksUpToDate>false</LinksUpToDate>
  <SharedDoc>false</SharedDoc>
  <HyperlinksChanged>false</HyperlinksChanged>
  <AppVersion>16.0016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Ysgrifennu Portread</dc:title>
  <dc:creator>Cari Davies (1602259)</dc:creator>
  <cp:lastModifiedBy>Cari Davies (1602259)</cp:lastModifiedBy>
  <cp:revision>4</cp:revision>
  <dcterms:created xsi:type="dcterms:W3CDTF">2020-02-24T20:11:30Z</dcterms:created>
  <dcterms:modified xsi:type="dcterms:W3CDTF">2020-02-24T20:42:24Z</dcterms:modified>
</cp:coreProperties>
</file>