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38"/>
  </p:notesMasterIdLst>
  <p:sldIdLst>
    <p:sldId id="259" r:id="rId2"/>
    <p:sldId id="258" r:id="rId3"/>
    <p:sldId id="257" r:id="rId4"/>
    <p:sldId id="261" r:id="rId5"/>
    <p:sldId id="302" r:id="rId6"/>
    <p:sldId id="304" r:id="rId7"/>
    <p:sldId id="305" r:id="rId8"/>
    <p:sldId id="307" r:id="rId9"/>
    <p:sldId id="274" r:id="rId10"/>
    <p:sldId id="260" r:id="rId11"/>
    <p:sldId id="268" r:id="rId12"/>
    <p:sldId id="296" r:id="rId13"/>
    <p:sldId id="306" r:id="rId14"/>
    <p:sldId id="270" r:id="rId15"/>
    <p:sldId id="277" r:id="rId16"/>
    <p:sldId id="279" r:id="rId17"/>
    <p:sldId id="280" r:id="rId18"/>
    <p:sldId id="282" r:id="rId19"/>
    <p:sldId id="283" r:id="rId20"/>
    <p:sldId id="269" r:id="rId21"/>
    <p:sldId id="267" r:id="rId22"/>
    <p:sldId id="300" r:id="rId23"/>
    <p:sldId id="265" r:id="rId24"/>
    <p:sldId id="284" r:id="rId25"/>
    <p:sldId id="285" r:id="rId26"/>
    <p:sldId id="293" r:id="rId27"/>
    <p:sldId id="286" r:id="rId28"/>
    <p:sldId id="287" r:id="rId29"/>
    <p:sldId id="288" r:id="rId30"/>
    <p:sldId id="289" r:id="rId31"/>
    <p:sldId id="290" r:id="rId32"/>
    <p:sldId id="291" r:id="rId33"/>
    <p:sldId id="295" r:id="rId34"/>
    <p:sldId id="273" r:id="rId35"/>
    <p:sldId id="303" r:id="rId36"/>
    <p:sldId id="275"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DED356-53EA-4353-B610-0CF037318C9C}" v="153" dt="2024-10-15T17:31:25.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7761" autoAdjust="0"/>
  </p:normalViewPr>
  <p:slideViewPr>
    <p:cSldViewPr snapToGrid="0">
      <p:cViewPr varScale="1">
        <p:scale>
          <a:sx n="81" d="100"/>
          <a:sy n="81" d="100"/>
        </p:scale>
        <p:origin x="126"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AB242716-2A11-48C0-BA48-D22BB5AF4279}"/>
    <pc:docChg chg="modSld">
      <pc:chgData name="Andrea Williams" userId="1d65336b-f6ac-47c2-8ab0-b39dbb7b7e80" providerId="ADAL" clId="{AB242716-2A11-48C0-BA48-D22BB5AF4279}" dt="2024-10-15T15:41:50.563" v="0" actId="14100"/>
      <pc:docMkLst>
        <pc:docMk/>
      </pc:docMkLst>
      <pc:sldChg chg="modSp mod">
        <pc:chgData name="Andrea Williams" userId="1d65336b-f6ac-47c2-8ab0-b39dbb7b7e80" providerId="ADAL" clId="{AB242716-2A11-48C0-BA48-D22BB5AF4279}" dt="2024-10-15T15:41:50.563" v="0" actId="14100"/>
        <pc:sldMkLst>
          <pc:docMk/>
          <pc:sldMk cId="2696966425" sldId="259"/>
        </pc:sldMkLst>
        <pc:picChg chg="mod">
          <ac:chgData name="Andrea Williams" userId="1d65336b-f6ac-47c2-8ab0-b39dbb7b7e80" providerId="ADAL" clId="{AB242716-2A11-48C0-BA48-D22BB5AF4279}" dt="2024-10-15T15:41:50.563" v="0" actId="14100"/>
          <ac:picMkLst>
            <pc:docMk/>
            <pc:sldMk cId="2696966425" sldId="259"/>
            <ac:picMk id="4" creationId="{7F0E1A8C-BF5F-4A17-A8B6-0026D46DF46E}"/>
          </ac:picMkLst>
        </pc:picChg>
      </pc:sldChg>
    </pc:docChg>
  </pc:docChgLst>
  <pc:docChgLst>
    <pc:chgData name="Andrea Williams" userId="1d65336b-f6ac-47c2-8ab0-b39dbb7b7e80" providerId="ADAL" clId="{DADED356-53EA-4353-B610-0CF037318C9C}"/>
    <pc:docChg chg="undo custSel addSld delSld modSld sldOrd">
      <pc:chgData name="Andrea Williams" userId="1d65336b-f6ac-47c2-8ab0-b39dbb7b7e80" providerId="ADAL" clId="{DADED356-53EA-4353-B610-0CF037318C9C}" dt="2024-10-15T17:54:00.086" v="672"/>
      <pc:docMkLst>
        <pc:docMk/>
      </pc:docMkLst>
      <pc:sldChg chg="modSp mod">
        <pc:chgData name="Andrea Williams" userId="1d65336b-f6ac-47c2-8ab0-b39dbb7b7e80" providerId="ADAL" clId="{DADED356-53EA-4353-B610-0CF037318C9C}" dt="2024-10-15T16:29:00.551" v="141" actId="20577"/>
        <pc:sldMkLst>
          <pc:docMk/>
          <pc:sldMk cId="1931306891" sldId="257"/>
        </pc:sldMkLst>
        <pc:spChg chg="mod">
          <ac:chgData name="Andrea Williams" userId="1d65336b-f6ac-47c2-8ab0-b39dbb7b7e80" providerId="ADAL" clId="{DADED356-53EA-4353-B610-0CF037318C9C}" dt="2024-10-15T16:29:00.551" v="141" actId="20577"/>
          <ac:spMkLst>
            <pc:docMk/>
            <pc:sldMk cId="1931306891" sldId="257"/>
            <ac:spMk id="3" creationId="{D13621BF-203E-47F9-9BAC-85768E21AEFB}"/>
          </ac:spMkLst>
        </pc:spChg>
      </pc:sldChg>
      <pc:sldChg chg="modSp mod">
        <pc:chgData name="Andrea Williams" userId="1d65336b-f6ac-47c2-8ab0-b39dbb7b7e80" providerId="ADAL" clId="{DADED356-53EA-4353-B610-0CF037318C9C}" dt="2024-10-15T15:42:52.210" v="10" actId="14100"/>
        <pc:sldMkLst>
          <pc:docMk/>
          <pc:sldMk cId="2696966425" sldId="259"/>
        </pc:sldMkLst>
        <pc:spChg chg="mod">
          <ac:chgData name="Andrea Williams" userId="1d65336b-f6ac-47c2-8ab0-b39dbb7b7e80" providerId="ADAL" clId="{DADED356-53EA-4353-B610-0CF037318C9C}" dt="2024-10-15T15:42:52.210" v="10" actId="14100"/>
          <ac:spMkLst>
            <pc:docMk/>
            <pc:sldMk cId="2696966425" sldId="259"/>
            <ac:spMk id="2" creationId="{C958AA7F-B205-46BE-93D3-7D984169FA0F}"/>
          </ac:spMkLst>
        </pc:spChg>
      </pc:sldChg>
      <pc:sldChg chg="modSp mod ord">
        <pc:chgData name="Andrea Williams" userId="1d65336b-f6ac-47c2-8ab0-b39dbb7b7e80" providerId="ADAL" clId="{DADED356-53EA-4353-B610-0CF037318C9C}" dt="2024-10-15T16:46:37.427" v="373" actId="20577"/>
        <pc:sldMkLst>
          <pc:docMk/>
          <pc:sldMk cId="708571859" sldId="260"/>
        </pc:sldMkLst>
        <pc:spChg chg="mod">
          <ac:chgData name="Andrea Williams" userId="1d65336b-f6ac-47c2-8ab0-b39dbb7b7e80" providerId="ADAL" clId="{DADED356-53EA-4353-B610-0CF037318C9C}" dt="2024-10-15T16:46:37.427" v="373" actId="20577"/>
          <ac:spMkLst>
            <pc:docMk/>
            <pc:sldMk cId="708571859" sldId="260"/>
            <ac:spMk id="3" creationId="{03617C87-F4C1-4B6C-8A92-541A3AEFF629}"/>
          </ac:spMkLst>
        </pc:spChg>
      </pc:sldChg>
      <pc:sldChg chg="modSp mod">
        <pc:chgData name="Andrea Williams" userId="1d65336b-f6ac-47c2-8ab0-b39dbb7b7e80" providerId="ADAL" clId="{DADED356-53EA-4353-B610-0CF037318C9C}" dt="2024-10-15T15:44:56.945" v="60" actId="20577"/>
        <pc:sldMkLst>
          <pc:docMk/>
          <pc:sldMk cId="132245741" sldId="261"/>
        </pc:sldMkLst>
        <pc:spChg chg="mod">
          <ac:chgData name="Andrea Williams" userId="1d65336b-f6ac-47c2-8ab0-b39dbb7b7e80" providerId="ADAL" clId="{DADED356-53EA-4353-B610-0CF037318C9C}" dt="2024-10-15T15:44:56.945" v="60" actId="20577"/>
          <ac:spMkLst>
            <pc:docMk/>
            <pc:sldMk cId="132245741" sldId="261"/>
            <ac:spMk id="3" creationId="{A0EDD229-0D78-497E-AC85-261907784A21}"/>
          </ac:spMkLst>
        </pc:spChg>
      </pc:sldChg>
      <pc:sldChg chg="del">
        <pc:chgData name="Andrea Williams" userId="1d65336b-f6ac-47c2-8ab0-b39dbb7b7e80" providerId="ADAL" clId="{DADED356-53EA-4353-B610-0CF037318C9C}" dt="2024-10-15T16:30:14.194" v="142" actId="2696"/>
        <pc:sldMkLst>
          <pc:docMk/>
          <pc:sldMk cId="2579293439" sldId="264"/>
        </pc:sldMkLst>
      </pc:sldChg>
      <pc:sldChg chg="ord">
        <pc:chgData name="Andrea Williams" userId="1d65336b-f6ac-47c2-8ab0-b39dbb7b7e80" providerId="ADAL" clId="{DADED356-53EA-4353-B610-0CF037318C9C}" dt="2024-10-15T15:51:13.391" v="75"/>
        <pc:sldMkLst>
          <pc:docMk/>
          <pc:sldMk cId="3091064485" sldId="265"/>
        </pc:sldMkLst>
      </pc:sldChg>
      <pc:sldChg chg="ord">
        <pc:chgData name="Andrea Williams" userId="1d65336b-f6ac-47c2-8ab0-b39dbb7b7e80" providerId="ADAL" clId="{DADED356-53EA-4353-B610-0CF037318C9C}" dt="2024-10-15T15:51:18.911" v="77"/>
        <pc:sldMkLst>
          <pc:docMk/>
          <pc:sldMk cId="1578712657" sldId="267"/>
        </pc:sldMkLst>
      </pc:sldChg>
      <pc:sldChg chg="del">
        <pc:chgData name="Andrea Williams" userId="1d65336b-f6ac-47c2-8ab0-b39dbb7b7e80" providerId="ADAL" clId="{DADED356-53EA-4353-B610-0CF037318C9C}" dt="2024-10-15T16:48:10.913" v="374" actId="2696"/>
        <pc:sldMkLst>
          <pc:docMk/>
          <pc:sldMk cId="70250759" sldId="268"/>
        </pc:sldMkLst>
      </pc:sldChg>
      <pc:sldChg chg="modSp mod delDesignElem">
        <pc:chgData name="Andrea Williams" userId="1d65336b-f6ac-47c2-8ab0-b39dbb7b7e80" providerId="ADAL" clId="{DADED356-53EA-4353-B610-0CF037318C9C}" dt="2024-10-15T16:57:11.879" v="416" actId="255"/>
        <pc:sldMkLst>
          <pc:docMk/>
          <pc:sldMk cId="1332293703" sldId="268"/>
        </pc:sldMkLst>
        <pc:spChg chg="mod">
          <ac:chgData name="Andrea Williams" userId="1d65336b-f6ac-47c2-8ab0-b39dbb7b7e80" providerId="ADAL" clId="{DADED356-53EA-4353-B610-0CF037318C9C}" dt="2024-10-15T16:57:11.879" v="416" actId="255"/>
          <ac:spMkLst>
            <pc:docMk/>
            <pc:sldMk cId="1332293703" sldId="268"/>
            <ac:spMk id="2" creationId="{9EE01E77-ABFA-4C5F-B920-3AFD5554DA5B}"/>
          </ac:spMkLst>
        </pc:spChg>
      </pc:sldChg>
      <pc:sldChg chg="ord">
        <pc:chgData name="Andrea Williams" userId="1d65336b-f6ac-47c2-8ab0-b39dbb7b7e80" providerId="ADAL" clId="{DADED356-53EA-4353-B610-0CF037318C9C}" dt="2024-10-15T15:50:31.407" v="73"/>
        <pc:sldMkLst>
          <pc:docMk/>
          <pc:sldMk cId="1399691368" sldId="269"/>
        </pc:sldMkLst>
      </pc:sldChg>
      <pc:sldChg chg="delSp modSp add mod ord setBg delDesignElem">
        <pc:chgData name="Andrea Williams" userId="1d65336b-f6ac-47c2-8ab0-b39dbb7b7e80" providerId="ADAL" clId="{DADED356-53EA-4353-B610-0CF037318C9C}" dt="2024-10-15T17:32:22.339" v="494"/>
        <pc:sldMkLst>
          <pc:docMk/>
          <pc:sldMk cId="2995152826" sldId="270"/>
        </pc:sldMkLst>
        <pc:spChg chg="mod">
          <ac:chgData name="Andrea Williams" userId="1d65336b-f6ac-47c2-8ab0-b39dbb7b7e80" providerId="ADAL" clId="{DADED356-53EA-4353-B610-0CF037318C9C}" dt="2024-10-15T17:31:31.531" v="492" actId="207"/>
          <ac:spMkLst>
            <pc:docMk/>
            <pc:sldMk cId="2995152826" sldId="270"/>
            <ac:spMk id="2" creationId="{D0CD7F1B-73ED-4FF4-B810-F0E79F00D5AE}"/>
          </ac:spMkLst>
        </pc:spChg>
        <pc:spChg chg="del">
          <ac:chgData name="Andrea Williams" userId="1d65336b-f6ac-47c2-8ab0-b39dbb7b7e80" providerId="ADAL" clId="{DADED356-53EA-4353-B610-0CF037318C9C}" dt="2024-10-15T17:31:25.627" v="491"/>
          <ac:spMkLst>
            <pc:docMk/>
            <pc:sldMk cId="2995152826" sldId="270"/>
            <ac:spMk id="10" creationId="{904DB13E-F722-4ED6-BB00-556651E95281}"/>
          </ac:spMkLst>
        </pc:spChg>
        <pc:spChg chg="del">
          <ac:chgData name="Andrea Williams" userId="1d65336b-f6ac-47c2-8ab0-b39dbb7b7e80" providerId="ADAL" clId="{DADED356-53EA-4353-B610-0CF037318C9C}" dt="2024-10-15T17:31:25.627" v="491"/>
          <ac:spMkLst>
            <pc:docMk/>
            <pc:sldMk cId="2995152826" sldId="270"/>
            <ac:spMk id="12" creationId="{1E8D93C5-28EB-42D0-86CE-D804955653CC}"/>
          </ac:spMkLst>
        </pc:spChg>
        <pc:spChg chg="del">
          <ac:chgData name="Andrea Williams" userId="1d65336b-f6ac-47c2-8ab0-b39dbb7b7e80" providerId="ADAL" clId="{DADED356-53EA-4353-B610-0CF037318C9C}" dt="2024-10-15T17:31:25.627" v="491"/>
          <ac:spMkLst>
            <pc:docMk/>
            <pc:sldMk cId="2995152826" sldId="270"/>
            <ac:spMk id="14" creationId="{AB1B1E7D-F76D-4744-AF85-239E6998A4C5}"/>
          </ac:spMkLst>
        </pc:spChg>
        <pc:spChg chg="del">
          <ac:chgData name="Andrea Williams" userId="1d65336b-f6ac-47c2-8ab0-b39dbb7b7e80" providerId="ADAL" clId="{DADED356-53EA-4353-B610-0CF037318C9C}" dt="2024-10-15T17:31:25.627" v="491"/>
          <ac:spMkLst>
            <pc:docMk/>
            <pc:sldMk cId="2995152826" sldId="270"/>
            <ac:spMk id="16" creationId="{3BB65211-00DB-45B6-A223-033B2D19CBE8}"/>
          </ac:spMkLst>
        </pc:spChg>
        <pc:spChg chg="del">
          <ac:chgData name="Andrea Williams" userId="1d65336b-f6ac-47c2-8ab0-b39dbb7b7e80" providerId="ADAL" clId="{DADED356-53EA-4353-B610-0CF037318C9C}" dt="2024-10-15T17:31:25.627" v="491"/>
          <ac:spMkLst>
            <pc:docMk/>
            <pc:sldMk cId="2995152826" sldId="270"/>
            <ac:spMk id="23" creationId="{EA4E4267-CAF0-4C38-8DC6-CD3B1A9F046E}"/>
          </ac:spMkLst>
        </pc:spChg>
        <pc:spChg chg="del">
          <ac:chgData name="Andrea Williams" userId="1d65336b-f6ac-47c2-8ab0-b39dbb7b7e80" providerId="ADAL" clId="{DADED356-53EA-4353-B610-0CF037318C9C}" dt="2024-10-15T17:31:25.627" v="491"/>
          <ac:spMkLst>
            <pc:docMk/>
            <pc:sldMk cId="2995152826" sldId="270"/>
            <ac:spMk id="25" creationId="{0EE3ACC5-126D-4BA4-8B45-7F0B5B839C51}"/>
          </ac:spMkLst>
        </pc:spChg>
        <pc:spChg chg="del">
          <ac:chgData name="Andrea Williams" userId="1d65336b-f6ac-47c2-8ab0-b39dbb7b7e80" providerId="ADAL" clId="{DADED356-53EA-4353-B610-0CF037318C9C}" dt="2024-10-15T17:31:25.627" v="491"/>
          <ac:spMkLst>
            <pc:docMk/>
            <pc:sldMk cId="2995152826" sldId="270"/>
            <ac:spMk id="27" creationId="{AB2868F7-FE10-4289-A5BD-90763C7A2F5A}"/>
          </ac:spMkLst>
        </pc:spChg>
        <pc:spChg chg="del">
          <ac:chgData name="Andrea Williams" userId="1d65336b-f6ac-47c2-8ab0-b39dbb7b7e80" providerId="ADAL" clId="{DADED356-53EA-4353-B610-0CF037318C9C}" dt="2024-10-15T17:31:25.627" v="491"/>
          <ac:spMkLst>
            <pc:docMk/>
            <pc:sldMk cId="2995152826" sldId="270"/>
            <ac:spMk id="29" creationId="{BD94142C-10EE-487C-A327-404FDF358F22}"/>
          </ac:spMkLst>
        </pc:spChg>
        <pc:spChg chg="del">
          <ac:chgData name="Andrea Williams" userId="1d65336b-f6ac-47c2-8ab0-b39dbb7b7e80" providerId="ADAL" clId="{DADED356-53EA-4353-B610-0CF037318C9C}" dt="2024-10-15T17:31:25.627" v="491"/>
          <ac:spMkLst>
            <pc:docMk/>
            <pc:sldMk cId="2995152826" sldId="270"/>
            <ac:spMk id="31" creationId="{5F7FAC2D-7A74-4939-A917-A1A5AF935685}"/>
          </ac:spMkLst>
        </pc:spChg>
        <pc:spChg chg="del">
          <ac:chgData name="Andrea Williams" userId="1d65336b-f6ac-47c2-8ab0-b39dbb7b7e80" providerId="ADAL" clId="{DADED356-53EA-4353-B610-0CF037318C9C}" dt="2024-10-15T17:31:25.627" v="491"/>
          <ac:spMkLst>
            <pc:docMk/>
            <pc:sldMk cId="2995152826" sldId="270"/>
            <ac:spMk id="33" creationId="{BA53A868-C420-4BAE-9244-EC162AF05CFC}"/>
          </ac:spMkLst>
        </pc:spChg>
        <pc:grpChg chg="del">
          <ac:chgData name="Andrea Williams" userId="1d65336b-f6ac-47c2-8ab0-b39dbb7b7e80" providerId="ADAL" clId="{DADED356-53EA-4353-B610-0CF037318C9C}" dt="2024-10-15T17:31:25.627" v="491"/>
          <ac:grpSpMkLst>
            <pc:docMk/>
            <pc:sldMk cId="2995152826" sldId="270"/>
            <ac:grpSpMk id="18" creationId="{E26428D7-C6F3-473D-A360-A3F5C3E8728C}"/>
          </ac:grpSpMkLst>
        </pc:grpChg>
        <pc:cxnChg chg="del">
          <ac:chgData name="Andrea Williams" userId="1d65336b-f6ac-47c2-8ab0-b39dbb7b7e80" providerId="ADAL" clId="{DADED356-53EA-4353-B610-0CF037318C9C}" dt="2024-10-15T17:31:25.627" v="491"/>
          <ac:cxnSpMkLst>
            <pc:docMk/>
            <pc:sldMk cId="2995152826" sldId="270"/>
            <ac:cxnSpMk id="35" creationId="{C2686EF3-81CC-419F-96C3-002A75880309}"/>
          </ac:cxnSpMkLst>
        </pc:cxnChg>
        <pc:cxnChg chg="del">
          <ac:chgData name="Andrea Williams" userId="1d65336b-f6ac-47c2-8ab0-b39dbb7b7e80" providerId="ADAL" clId="{DADED356-53EA-4353-B610-0CF037318C9C}" dt="2024-10-15T17:31:25.627" v="491"/>
          <ac:cxnSpMkLst>
            <pc:docMk/>
            <pc:sldMk cId="2995152826" sldId="270"/>
            <ac:cxnSpMk id="37" creationId="{F8D93CCA-A85E-4529-A6F0-8BB54D27BCD1}"/>
          </ac:cxnSpMkLst>
        </pc:cxnChg>
        <pc:cxnChg chg="del">
          <ac:chgData name="Andrea Williams" userId="1d65336b-f6ac-47c2-8ab0-b39dbb7b7e80" providerId="ADAL" clId="{DADED356-53EA-4353-B610-0CF037318C9C}" dt="2024-10-15T17:31:25.627" v="491"/>
          <ac:cxnSpMkLst>
            <pc:docMk/>
            <pc:sldMk cId="2995152826" sldId="270"/>
            <ac:cxnSpMk id="39" creationId="{1ECFA516-C18C-41AE-AFF2-A0D0A59C9E90}"/>
          </ac:cxnSpMkLst>
        </pc:cxnChg>
      </pc:sldChg>
      <pc:sldChg chg="del ord">
        <pc:chgData name="Andrea Williams" userId="1d65336b-f6ac-47c2-8ab0-b39dbb7b7e80" providerId="ADAL" clId="{DADED356-53EA-4353-B610-0CF037318C9C}" dt="2024-10-15T17:30:41.381" v="489" actId="2696"/>
        <pc:sldMkLst>
          <pc:docMk/>
          <pc:sldMk cId="3332916411" sldId="270"/>
        </pc:sldMkLst>
      </pc:sldChg>
      <pc:sldChg chg="addSp delSp modSp mod ord">
        <pc:chgData name="Andrea Williams" userId="1d65336b-f6ac-47c2-8ab0-b39dbb7b7e80" providerId="ADAL" clId="{DADED356-53EA-4353-B610-0CF037318C9C}" dt="2024-10-15T16:45:32.482" v="357" actId="20577"/>
        <pc:sldMkLst>
          <pc:docMk/>
          <pc:sldMk cId="1466240904" sldId="274"/>
        </pc:sldMkLst>
        <pc:spChg chg="mod">
          <ac:chgData name="Andrea Williams" userId="1d65336b-f6ac-47c2-8ab0-b39dbb7b7e80" providerId="ADAL" clId="{DADED356-53EA-4353-B610-0CF037318C9C}" dt="2024-10-15T16:37:31.299" v="170" actId="14100"/>
          <ac:spMkLst>
            <pc:docMk/>
            <pc:sldMk cId="1466240904" sldId="274"/>
            <ac:spMk id="2" creationId="{5FE446ED-8AD6-466A-9A95-A4E3F3C2FA31}"/>
          </ac:spMkLst>
        </pc:spChg>
        <pc:spChg chg="mod">
          <ac:chgData name="Andrea Williams" userId="1d65336b-f6ac-47c2-8ab0-b39dbb7b7e80" providerId="ADAL" clId="{DADED356-53EA-4353-B610-0CF037318C9C}" dt="2024-10-15T16:45:32.482" v="357" actId="20577"/>
          <ac:spMkLst>
            <pc:docMk/>
            <pc:sldMk cId="1466240904" sldId="274"/>
            <ac:spMk id="8" creationId="{ED25202D-0562-4BE3-9B2C-E71D837AF3CC}"/>
          </ac:spMkLst>
        </pc:spChg>
        <pc:spChg chg="del">
          <ac:chgData name="Andrea Williams" userId="1d65336b-f6ac-47c2-8ab0-b39dbb7b7e80" providerId="ADAL" clId="{DADED356-53EA-4353-B610-0CF037318C9C}" dt="2024-10-15T16:37:17.823" v="167" actId="26606"/>
          <ac:spMkLst>
            <pc:docMk/>
            <pc:sldMk cId="1466240904" sldId="274"/>
            <ac:spMk id="11" creationId="{282E2A95-1A08-4118-83C6-B1CA5648E075}"/>
          </ac:spMkLst>
        </pc:spChg>
        <pc:spChg chg="del">
          <ac:chgData name="Andrea Williams" userId="1d65336b-f6ac-47c2-8ab0-b39dbb7b7e80" providerId="ADAL" clId="{DADED356-53EA-4353-B610-0CF037318C9C}" dt="2024-10-15T16:37:17.823" v="167" actId="26606"/>
          <ac:spMkLst>
            <pc:docMk/>
            <pc:sldMk cId="1466240904" sldId="274"/>
            <ac:spMk id="13" creationId="{68DC0EC7-60EA-4BD3-BC04-D547DE1B2891}"/>
          </ac:spMkLst>
        </pc:spChg>
        <pc:spChg chg="del">
          <ac:chgData name="Andrea Williams" userId="1d65336b-f6ac-47c2-8ab0-b39dbb7b7e80" providerId="ADAL" clId="{DADED356-53EA-4353-B610-0CF037318C9C}" dt="2024-10-15T16:37:17.823" v="167" actId="26606"/>
          <ac:spMkLst>
            <pc:docMk/>
            <pc:sldMk cId="1466240904" sldId="274"/>
            <ac:spMk id="15" creationId="{2FFEFC7E-85EE-4AC9-A351-FBEB13A1D622}"/>
          </ac:spMkLst>
        </pc:spChg>
        <pc:spChg chg="del">
          <ac:chgData name="Andrea Williams" userId="1d65336b-f6ac-47c2-8ab0-b39dbb7b7e80" providerId="ADAL" clId="{DADED356-53EA-4353-B610-0CF037318C9C}" dt="2024-10-15T16:37:17.823" v="167" actId="26606"/>
          <ac:spMkLst>
            <pc:docMk/>
            <pc:sldMk cId="1466240904" sldId="274"/>
            <ac:spMk id="17" creationId="{CB2511BB-FC4C-45F3-94EB-661D6806C942}"/>
          </ac:spMkLst>
        </pc:spChg>
        <pc:spChg chg="add">
          <ac:chgData name="Andrea Williams" userId="1d65336b-f6ac-47c2-8ab0-b39dbb7b7e80" providerId="ADAL" clId="{DADED356-53EA-4353-B610-0CF037318C9C}" dt="2024-10-15T16:37:17.823" v="167" actId="26606"/>
          <ac:spMkLst>
            <pc:docMk/>
            <pc:sldMk cId="1466240904" sldId="274"/>
            <ac:spMk id="22" creationId="{78632963-757B-40C2-BB84-FC6107A54DAD}"/>
          </ac:spMkLst>
        </pc:spChg>
        <pc:spChg chg="add">
          <ac:chgData name="Andrea Williams" userId="1d65336b-f6ac-47c2-8ab0-b39dbb7b7e80" providerId="ADAL" clId="{DADED356-53EA-4353-B610-0CF037318C9C}" dt="2024-10-15T16:37:17.823" v="167" actId="26606"/>
          <ac:spMkLst>
            <pc:docMk/>
            <pc:sldMk cId="1466240904" sldId="274"/>
            <ac:spMk id="24" creationId="{2853AE55-7E35-44B0-89F1-3F52B262AF33}"/>
          </ac:spMkLst>
        </pc:spChg>
        <pc:spChg chg="add">
          <ac:chgData name="Andrea Williams" userId="1d65336b-f6ac-47c2-8ab0-b39dbb7b7e80" providerId="ADAL" clId="{DADED356-53EA-4353-B610-0CF037318C9C}" dt="2024-10-15T16:37:17.823" v="167" actId="26606"/>
          <ac:spMkLst>
            <pc:docMk/>
            <pc:sldMk cId="1466240904" sldId="274"/>
            <ac:spMk id="26" creationId="{DBC4BE4D-4B50-4F51-9F85-4B5D60B02D81}"/>
          </ac:spMkLst>
        </pc:spChg>
        <pc:picChg chg="mod">
          <ac:chgData name="Andrea Williams" userId="1d65336b-f6ac-47c2-8ab0-b39dbb7b7e80" providerId="ADAL" clId="{DADED356-53EA-4353-B610-0CF037318C9C}" dt="2024-10-15T16:37:17.823" v="167" actId="26606"/>
          <ac:picMkLst>
            <pc:docMk/>
            <pc:sldMk cId="1466240904" sldId="274"/>
            <ac:picMk id="4" creationId="{03D802E2-3CED-4494-9933-F4C31E9EB822}"/>
          </ac:picMkLst>
        </pc:picChg>
      </pc:sldChg>
      <pc:sldChg chg="ord">
        <pc:chgData name="Andrea Williams" userId="1d65336b-f6ac-47c2-8ab0-b39dbb7b7e80" providerId="ADAL" clId="{DADED356-53EA-4353-B610-0CF037318C9C}" dt="2024-10-15T17:23:01.166" v="430"/>
        <pc:sldMkLst>
          <pc:docMk/>
          <pc:sldMk cId="1082299026" sldId="275"/>
        </pc:sldMkLst>
      </pc:sldChg>
      <pc:sldChg chg="ord">
        <pc:chgData name="Andrea Williams" userId="1d65336b-f6ac-47c2-8ab0-b39dbb7b7e80" providerId="ADAL" clId="{DADED356-53EA-4353-B610-0CF037318C9C}" dt="2024-10-15T17:20:01.329" v="418"/>
        <pc:sldMkLst>
          <pc:docMk/>
          <pc:sldMk cId="479322179" sldId="277"/>
        </pc:sldMkLst>
      </pc:sldChg>
      <pc:sldChg chg="ord">
        <pc:chgData name="Andrea Williams" userId="1d65336b-f6ac-47c2-8ab0-b39dbb7b7e80" providerId="ADAL" clId="{DADED356-53EA-4353-B610-0CF037318C9C}" dt="2024-10-15T17:20:18.040" v="420"/>
        <pc:sldMkLst>
          <pc:docMk/>
          <pc:sldMk cId="3224180113" sldId="279"/>
        </pc:sldMkLst>
      </pc:sldChg>
      <pc:sldChg chg="ord">
        <pc:chgData name="Andrea Williams" userId="1d65336b-f6ac-47c2-8ab0-b39dbb7b7e80" providerId="ADAL" clId="{DADED356-53EA-4353-B610-0CF037318C9C}" dt="2024-10-15T17:20:32.728" v="422"/>
        <pc:sldMkLst>
          <pc:docMk/>
          <pc:sldMk cId="4177497317" sldId="280"/>
        </pc:sldMkLst>
      </pc:sldChg>
      <pc:sldChg chg="ord">
        <pc:chgData name="Andrea Williams" userId="1d65336b-f6ac-47c2-8ab0-b39dbb7b7e80" providerId="ADAL" clId="{DADED356-53EA-4353-B610-0CF037318C9C}" dt="2024-10-15T17:20:47.176" v="424"/>
        <pc:sldMkLst>
          <pc:docMk/>
          <pc:sldMk cId="1273331974" sldId="282"/>
        </pc:sldMkLst>
      </pc:sldChg>
      <pc:sldChg chg="ord">
        <pc:chgData name="Andrea Williams" userId="1d65336b-f6ac-47c2-8ab0-b39dbb7b7e80" providerId="ADAL" clId="{DADED356-53EA-4353-B610-0CF037318C9C}" dt="2024-10-15T17:20:58.487" v="426"/>
        <pc:sldMkLst>
          <pc:docMk/>
          <pc:sldMk cId="1484246062" sldId="283"/>
        </pc:sldMkLst>
      </pc:sldChg>
      <pc:sldChg chg="ord">
        <pc:chgData name="Andrea Williams" userId="1d65336b-f6ac-47c2-8ab0-b39dbb7b7e80" providerId="ADAL" clId="{DADED356-53EA-4353-B610-0CF037318C9C}" dt="2024-10-15T15:57:27.840" v="97"/>
        <pc:sldMkLst>
          <pc:docMk/>
          <pc:sldMk cId="297224025" sldId="284"/>
        </pc:sldMkLst>
      </pc:sldChg>
      <pc:sldChg chg="ord">
        <pc:chgData name="Andrea Williams" userId="1d65336b-f6ac-47c2-8ab0-b39dbb7b7e80" providerId="ADAL" clId="{DADED356-53EA-4353-B610-0CF037318C9C}" dt="2024-10-15T17:22:35.458" v="428"/>
        <pc:sldMkLst>
          <pc:docMk/>
          <pc:sldMk cId="105485106" sldId="285"/>
        </pc:sldMkLst>
      </pc:sldChg>
      <pc:sldChg chg="modSp mod">
        <pc:chgData name="Andrea Williams" userId="1d65336b-f6ac-47c2-8ab0-b39dbb7b7e80" providerId="ADAL" clId="{DADED356-53EA-4353-B610-0CF037318C9C}" dt="2024-10-15T17:52:49.947" v="668" actId="20577"/>
        <pc:sldMkLst>
          <pc:docMk/>
          <pc:sldMk cId="2328214869" sldId="289"/>
        </pc:sldMkLst>
        <pc:spChg chg="mod">
          <ac:chgData name="Andrea Williams" userId="1d65336b-f6ac-47c2-8ab0-b39dbb7b7e80" providerId="ADAL" clId="{DADED356-53EA-4353-B610-0CF037318C9C}" dt="2024-10-15T17:52:49.947" v="668" actId="20577"/>
          <ac:spMkLst>
            <pc:docMk/>
            <pc:sldMk cId="2328214869" sldId="289"/>
            <ac:spMk id="3" creationId="{2A21A22A-BE4E-44E1-93AF-5A6D06D1D993}"/>
          </ac:spMkLst>
        </pc:spChg>
      </pc:sldChg>
      <pc:sldChg chg="modSp mod">
        <pc:chgData name="Andrea Williams" userId="1d65336b-f6ac-47c2-8ab0-b39dbb7b7e80" providerId="ADAL" clId="{DADED356-53EA-4353-B610-0CF037318C9C}" dt="2024-10-15T17:26:25.563" v="440" actId="5793"/>
        <pc:sldMkLst>
          <pc:docMk/>
          <pc:sldMk cId="1864360305" sldId="290"/>
        </pc:sldMkLst>
        <pc:spChg chg="mod">
          <ac:chgData name="Andrea Williams" userId="1d65336b-f6ac-47c2-8ab0-b39dbb7b7e80" providerId="ADAL" clId="{DADED356-53EA-4353-B610-0CF037318C9C}" dt="2024-10-15T17:26:25.563" v="440" actId="5793"/>
          <ac:spMkLst>
            <pc:docMk/>
            <pc:sldMk cId="1864360305" sldId="290"/>
            <ac:spMk id="3" creationId="{D57EC9B4-3075-4051-A845-DEFF0C4B4F0D}"/>
          </ac:spMkLst>
        </pc:spChg>
      </pc:sldChg>
      <pc:sldChg chg="modSp mod">
        <pc:chgData name="Andrea Williams" userId="1d65336b-f6ac-47c2-8ab0-b39dbb7b7e80" providerId="ADAL" clId="{DADED356-53EA-4353-B610-0CF037318C9C}" dt="2024-10-15T17:36:42.101" v="648" actId="255"/>
        <pc:sldMkLst>
          <pc:docMk/>
          <pc:sldMk cId="3047589703" sldId="291"/>
        </pc:sldMkLst>
        <pc:spChg chg="mod">
          <ac:chgData name="Andrea Williams" userId="1d65336b-f6ac-47c2-8ab0-b39dbb7b7e80" providerId="ADAL" clId="{DADED356-53EA-4353-B610-0CF037318C9C}" dt="2024-10-15T17:36:42.101" v="648" actId="255"/>
          <ac:spMkLst>
            <pc:docMk/>
            <pc:sldMk cId="3047589703" sldId="291"/>
            <ac:spMk id="3" creationId="{BD85B621-2B4F-4C37-A9DF-A16588EC33B0}"/>
          </ac:spMkLst>
        </pc:spChg>
      </pc:sldChg>
      <pc:sldChg chg="modSp mod ord">
        <pc:chgData name="Andrea Williams" userId="1d65336b-f6ac-47c2-8ab0-b39dbb7b7e80" providerId="ADAL" clId="{DADED356-53EA-4353-B610-0CF037318C9C}" dt="2024-10-15T17:54:00.086" v="672"/>
        <pc:sldMkLst>
          <pc:docMk/>
          <pc:sldMk cId="2305993904" sldId="293"/>
        </pc:sldMkLst>
        <pc:spChg chg="mod">
          <ac:chgData name="Andrea Williams" userId="1d65336b-f6ac-47c2-8ab0-b39dbb7b7e80" providerId="ADAL" clId="{DADED356-53EA-4353-B610-0CF037318C9C}" dt="2024-10-15T17:29:58.682" v="484" actId="6549"/>
          <ac:spMkLst>
            <pc:docMk/>
            <pc:sldMk cId="2305993904" sldId="293"/>
            <ac:spMk id="2" creationId="{3DA4F1EF-617D-41DA-9A7C-D1C5BC769A71}"/>
          </ac:spMkLst>
        </pc:spChg>
        <pc:spChg chg="mod">
          <ac:chgData name="Andrea Williams" userId="1d65336b-f6ac-47c2-8ab0-b39dbb7b7e80" providerId="ADAL" clId="{DADED356-53EA-4353-B610-0CF037318C9C}" dt="2024-10-15T17:30:08.178" v="485" actId="255"/>
          <ac:spMkLst>
            <pc:docMk/>
            <pc:sldMk cId="2305993904" sldId="293"/>
            <ac:spMk id="3" creationId="{CC980192-806A-46D0-AB38-D2C796CBD92B}"/>
          </ac:spMkLst>
        </pc:spChg>
      </pc:sldChg>
      <pc:sldChg chg="del">
        <pc:chgData name="Andrea Williams" userId="1d65336b-f6ac-47c2-8ab0-b39dbb7b7e80" providerId="ADAL" clId="{DADED356-53EA-4353-B610-0CF037318C9C}" dt="2024-10-15T17:30:17.454" v="486" actId="47"/>
        <pc:sldMkLst>
          <pc:docMk/>
          <pc:sldMk cId="1872873518" sldId="294"/>
        </pc:sldMkLst>
      </pc:sldChg>
      <pc:sldChg chg="ord">
        <pc:chgData name="Andrea Williams" userId="1d65336b-f6ac-47c2-8ab0-b39dbb7b7e80" providerId="ADAL" clId="{DADED356-53EA-4353-B610-0CF037318C9C}" dt="2024-10-15T17:30:26.561" v="488"/>
        <pc:sldMkLst>
          <pc:docMk/>
          <pc:sldMk cId="3911935716" sldId="295"/>
        </pc:sldMkLst>
      </pc:sldChg>
      <pc:sldChg chg="modSp mod ord">
        <pc:chgData name="Andrea Williams" userId="1d65336b-f6ac-47c2-8ab0-b39dbb7b7e80" providerId="ADAL" clId="{DADED356-53EA-4353-B610-0CF037318C9C}" dt="2024-10-15T17:48:44.327" v="653" actId="20577"/>
        <pc:sldMkLst>
          <pc:docMk/>
          <pc:sldMk cId="44109535" sldId="296"/>
        </pc:sldMkLst>
        <pc:spChg chg="mod">
          <ac:chgData name="Andrea Williams" userId="1d65336b-f6ac-47c2-8ab0-b39dbb7b7e80" providerId="ADAL" clId="{DADED356-53EA-4353-B610-0CF037318C9C}" dt="2024-10-15T17:48:44.327" v="653" actId="20577"/>
          <ac:spMkLst>
            <pc:docMk/>
            <pc:sldMk cId="44109535" sldId="296"/>
            <ac:spMk id="3" creationId="{2AE33EF1-22BE-405E-B406-732B30B7F01B}"/>
          </ac:spMkLst>
        </pc:spChg>
      </pc:sldChg>
      <pc:sldChg chg="del">
        <pc:chgData name="Andrea Williams" userId="1d65336b-f6ac-47c2-8ab0-b39dbb7b7e80" providerId="ADAL" clId="{DADED356-53EA-4353-B610-0CF037318C9C}" dt="2024-10-15T17:23:10.794" v="431" actId="2696"/>
        <pc:sldMkLst>
          <pc:docMk/>
          <pc:sldMk cId="2511067536" sldId="297"/>
        </pc:sldMkLst>
      </pc:sldChg>
      <pc:sldChg chg="del">
        <pc:chgData name="Andrea Williams" userId="1d65336b-f6ac-47c2-8ab0-b39dbb7b7e80" providerId="ADAL" clId="{DADED356-53EA-4353-B610-0CF037318C9C}" dt="2024-10-15T17:37:05.628" v="649" actId="47"/>
        <pc:sldMkLst>
          <pc:docMk/>
          <pc:sldMk cId="3217930822" sldId="299"/>
        </pc:sldMkLst>
      </pc:sldChg>
      <pc:sldChg chg="ord">
        <pc:chgData name="Andrea Williams" userId="1d65336b-f6ac-47c2-8ab0-b39dbb7b7e80" providerId="ADAL" clId="{DADED356-53EA-4353-B610-0CF037318C9C}" dt="2024-10-15T15:51:36.165" v="81"/>
        <pc:sldMkLst>
          <pc:docMk/>
          <pc:sldMk cId="3108181828" sldId="300"/>
        </pc:sldMkLst>
      </pc:sldChg>
      <pc:sldChg chg="addSp delSp modSp mod">
        <pc:chgData name="Andrea Williams" userId="1d65336b-f6ac-47c2-8ab0-b39dbb7b7e80" providerId="ADAL" clId="{DADED356-53EA-4353-B610-0CF037318C9C}" dt="2024-10-15T16:54:27.691" v="388" actId="20577"/>
        <pc:sldMkLst>
          <pc:docMk/>
          <pc:sldMk cId="1796008557" sldId="302"/>
        </pc:sldMkLst>
        <pc:spChg chg="mod">
          <ac:chgData name="Andrea Williams" userId="1d65336b-f6ac-47c2-8ab0-b39dbb7b7e80" providerId="ADAL" clId="{DADED356-53EA-4353-B610-0CF037318C9C}" dt="2024-10-15T15:47:20.044" v="67" actId="14100"/>
          <ac:spMkLst>
            <pc:docMk/>
            <pc:sldMk cId="1796008557" sldId="302"/>
            <ac:spMk id="2" creationId="{8750C0E5-860F-4764-A2D4-F6266E004B9B}"/>
          </ac:spMkLst>
        </pc:spChg>
        <pc:spChg chg="mod">
          <ac:chgData name="Andrea Williams" userId="1d65336b-f6ac-47c2-8ab0-b39dbb7b7e80" providerId="ADAL" clId="{DADED356-53EA-4353-B610-0CF037318C9C}" dt="2024-10-15T16:54:27.691" v="388" actId="20577"/>
          <ac:spMkLst>
            <pc:docMk/>
            <pc:sldMk cId="1796008557" sldId="302"/>
            <ac:spMk id="3" creationId="{A0EDD229-0D78-497E-AC85-261907784A21}"/>
          </ac:spMkLst>
        </pc:spChg>
        <pc:spChg chg="add">
          <ac:chgData name="Andrea Williams" userId="1d65336b-f6ac-47c2-8ab0-b39dbb7b7e80" providerId="ADAL" clId="{DADED356-53EA-4353-B610-0CF037318C9C}" dt="2024-10-15T16:53:51.334" v="381"/>
          <ac:spMkLst>
            <pc:docMk/>
            <pc:sldMk cId="1796008557" sldId="302"/>
            <ac:spMk id="6" creationId="{50F36632-1963-1030-EEB9-98DAA77A8A4E}"/>
          </ac:spMkLst>
        </pc:spChg>
        <pc:spChg chg="del">
          <ac:chgData name="Andrea Williams" userId="1d65336b-f6ac-47c2-8ab0-b39dbb7b7e80" providerId="ADAL" clId="{DADED356-53EA-4353-B610-0CF037318C9C}" dt="2024-10-15T15:47:05.422" v="64" actId="26606"/>
          <ac:spMkLst>
            <pc:docMk/>
            <pc:sldMk cId="1796008557" sldId="302"/>
            <ac:spMk id="18" creationId="{78632963-757B-40C2-BB84-FC6107A54DAD}"/>
          </ac:spMkLst>
        </pc:spChg>
        <pc:spChg chg="del">
          <ac:chgData name="Andrea Williams" userId="1d65336b-f6ac-47c2-8ab0-b39dbb7b7e80" providerId="ADAL" clId="{DADED356-53EA-4353-B610-0CF037318C9C}" dt="2024-10-15T15:47:05.422" v="64" actId="26606"/>
          <ac:spMkLst>
            <pc:docMk/>
            <pc:sldMk cId="1796008557" sldId="302"/>
            <ac:spMk id="20" creationId="{EE0D13DB-D099-4541-888D-DE0186F1C8F0}"/>
          </ac:spMkLst>
        </pc:spChg>
        <pc:spChg chg="del">
          <ac:chgData name="Andrea Williams" userId="1d65336b-f6ac-47c2-8ab0-b39dbb7b7e80" providerId="ADAL" clId="{DADED356-53EA-4353-B610-0CF037318C9C}" dt="2024-10-15T15:47:05.422" v="64" actId="26606"/>
          <ac:spMkLst>
            <pc:docMk/>
            <pc:sldMk cId="1796008557" sldId="302"/>
            <ac:spMk id="22" creationId="{2853AE55-7E35-44B0-89F1-3F52B262AF33}"/>
          </ac:spMkLst>
        </pc:spChg>
        <pc:spChg chg="del">
          <ac:chgData name="Andrea Williams" userId="1d65336b-f6ac-47c2-8ab0-b39dbb7b7e80" providerId="ADAL" clId="{DADED356-53EA-4353-B610-0CF037318C9C}" dt="2024-10-15T15:47:05.422" v="64" actId="26606"/>
          <ac:spMkLst>
            <pc:docMk/>
            <pc:sldMk cId="1796008557" sldId="302"/>
            <ac:spMk id="24" creationId="{DBC4BE4D-4B50-4F51-9F85-4B5D60B02D81}"/>
          </ac:spMkLst>
        </pc:spChg>
        <pc:spChg chg="add">
          <ac:chgData name="Andrea Williams" userId="1d65336b-f6ac-47c2-8ab0-b39dbb7b7e80" providerId="ADAL" clId="{DADED356-53EA-4353-B610-0CF037318C9C}" dt="2024-10-15T15:47:05.422" v="64" actId="26606"/>
          <ac:spMkLst>
            <pc:docMk/>
            <pc:sldMk cId="1796008557" sldId="302"/>
            <ac:spMk id="29" creationId="{11657BF2-BFFB-4FF0-9FE2-4D7F7A7C9D50}"/>
          </ac:spMkLst>
        </pc:spChg>
        <pc:spChg chg="add">
          <ac:chgData name="Andrea Williams" userId="1d65336b-f6ac-47c2-8ab0-b39dbb7b7e80" providerId="ADAL" clId="{DADED356-53EA-4353-B610-0CF037318C9C}" dt="2024-10-15T15:47:05.422" v="64" actId="26606"/>
          <ac:spMkLst>
            <pc:docMk/>
            <pc:sldMk cId="1796008557" sldId="302"/>
            <ac:spMk id="31" creationId="{25397171-E233-4F26-9A8C-29C436537DC4}"/>
          </ac:spMkLst>
        </pc:spChg>
        <pc:spChg chg="add">
          <ac:chgData name="Andrea Williams" userId="1d65336b-f6ac-47c2-8ab0-b39dbb7b7e80" providerId="ADAL" clId="{DADED356-53EA-4353-B610-0CF037318C9C}" dt="2024-10-15T15:47:05.422" v="64" actId="26606"/>
          <ac:spMkLst>
            <pc:docMk/>
            <pc:sldMk cId="1796008557" sldId="302"/>
            <ac:spMk id="33" creationId="{EA830B9C-C9EB-4D80-9552-AE9DE30758C9}"/>
          </ac:spMkLst>
        </pc:spChg>
        <pc:picChg chg="add mod">
          <ac:chgData name="Andrea Williams" userId="1d65336b-f6ac-47c2-8ab0-b39dbb7b7e80" providerId="ADAL" clId="{DADED356-53EA-4353-B610-0CF037318C9C}" dt="2024-10-15T15:47:05.422" v="64" actId="26606"/>
          <ac:picMkLst>
            <pc:docMk/>
            <pc:sldMk cId="1796008557" sldId="302"/>
            <ac:picMk id="4" creationId="{13117F4A-4264-ACD5-140A-44213D4D4779}"/>
          </ac:picMkLst>
        </pc:picChg>
        <pc:picChg chg="del">
          <ac:chgData name="Andrea Williams" userId="1d65336b-f6ac-47c2-8ab0-b39dbb7b7e80" providerId="ADAL" clId="{DADED356-53EA-4353-B610-0CF037318C9C}" dt="2024-10-15T15:46:15.836" v="61" actId="478"/>
          <ac:picMkLst>
            <pc:docMk/>
            <pc:sldMk cId="1796008557" sldId="302"/>
            <ac:picMk id="5" creationId="{AA7E141E-34C6-9597-6289-15340629E8F9}"/>
          </ac:picMkLst>
        </pc:picChg>
      </pc:sldChg>
      <pc:sldChg chg="addSp delSp modSp mod chgLayout">
        <pc:chgData name="Andrea Williams" userId="1d65336b-f6ac-47c2-8ab0-b39dbb7b7e80" providerId="ADAL" clId="{DADED356-53EA-4353-B610-0CF037318C9C}" dt="2024-10-15T17:29:06.281" v="471" actId="27636"/>
        <pc:sldMkLst>
          <pc:docMk/>
          <pc:sldMk cId="22605649" sldId="303"/>
        </pc:sldMkLst>
        <pc:spChg chg="add del mod ord">
          <ac:chgData name="Andrea Williams" userId="1d65336b-f6ac-47c2-8ab0-b39dbb7b7e80" providerId="ADAL" clId="{DADED356-53EA-4353-B610-0CF037318C9C}" dt="2024-10-15T17:29:06.281" v="471" actId="27636"/>
          <ac:spMkLst>
            <pc:docMk/>
            <pc:sldMk cId="22605649" sldId="303"/>
            <ac:spMk id="3" creationId="{00000000-0000-0000-0000-000000000000}"/>
          </ac:spMkLst>
        </pc:spChg>
        <pc:spChg chg="mod ord">
          <ac:chgData name="Andrea Williams" userId="1d65336b-f6ac-47c2-8ab0-b39dbb7b7e80" providerId="ADAL" clId="{DADED356-53EA-4353-B610-0CF037318C9C}" dt="2024-10-15T17:29:06.281" v="470" actId="27636"/>
          <ac:spMkLst>
            <pc:docMk/>
            <pc:sldMk cId="22605649" sldId="303"/>
            <ac:spMk id="4" creationId="{00000000-0000-0000-0000-000000000000}"/>
          </ac:spMkLst>
        </pc:spChg>
        <pc:spChg chg="mod ord">
          <ac:chgData name="Andrea Williams" userId="1d65336b-f6ac-47c2-8ab0-b39dbb7b7e80" providerId="ADAL" clId="{DADED356-53EA-4353-B610-0CF037318C9C}" dt="2024-10-15T17:27:16.552" v="441" actId="700"/>
          <ac:spMkLst>
            <pc:docMk/>
            <pc:sldMk cId="22605649" sldId="303"/>
            <ac:spMk id="5" creationId="{00000000-0000-0000-0000-000000000000}"/>
          </ac:spMkLst>
        </pc:spChg>
        <pc:graphicFrameChg chg="add del">
          <ac:chgData name="Andrea Williams" userId="1d65336b-f6ac-47c2-8ab0-b39dbb7b7e80" providerId="ADAL" clId="{DADED356-53EA-4353-B610-0CF037318C9C}" dt="2024-10-15T17:28:13.127" v="452" actId="26606"/>
          <ac:graphicFrameMkLst>
            <pc:docMk/>
            <pc:sldMk cId="22605649" sldId="303"/>
            <ac:graphicFrameMk id="1028" creationId="{31085C25-3592-096D-9E8B-F654B1A5D1E5}"/>
          </ac:graphicFrameMkLst>
        </pc:graphicFrameChg>
        <pc:graphicFrameChg chg="add del">
          <ac:chgData name="Andrea Williams" userId="1d65336b-f6ac-47c2-8ab0-b39dbb7b7e80" providerId="ADAL" clId="{DADED356-53EA-4353-B610-0CF037318C9C}" dt="2024-10-15T17:28:23.906" v="459"/>
          <ac:graphicFrameMkLst>
            <pc:docMk/>
            <pc:sldMk cId="22605649" sldId="303"/>
            <ac:graphicFrameMk id="1030" creationId="{E482BC69-53D7-3F7B-96B0-A73AEF796C47}"/>
          </ac:graphicFrameMkLst>
        </pc:graphicFrameChg>
        <pc:picChg chg="mod">
          <ac:chgData name="Andrea Williams" userId="1d65336b-f6ac-47c2-8ab0-b39dbb7b7e80" providerId="ADAL" clId="{DADED356-53EA-4353-B610-0CF037318C9C}" dt="2024-10-15T17:28:26.077" v="462" actId="14100"/>
          <ac:picMkLst>
            <pc:docMk/>
            <pc:sldMk cId="22605649" sldId="303"/>
            <ac:picMk id="1026" creationId="{00000000-0000-0000-0000-000000000000}"/>
          </ac:picMkLst>
        </pc:picChg>
      </pc:sldChg>
      <pc:sldChg chg="modSp mod">
        <pc:chgData name="Andrea Williams" userId="1d65336b-f6ac-47c2-8ab0-b39dbb7b7e80" providerId="ADAL" clId="{DADED356-53EA-4353-B610-0CF037318C9C}" dt="2024-10-15T16:42:55.330" v="346" actId="20577"/>
        <pc:sldMkLst>
          <pc:docMk/>
          <pc:sldMk cId="1930699662" sldId="305"/>
        </pc:sldMkLst>
        <pc:spChg chg="mod">
          <ac:chgData name="Andrea Williams" userId="1d65336b-f6ac-47c2-8ab0-b39dbb7b7e80" providerId="ADAL" clId="{DADED356-53EA-4353-B610-0CF037318C9C}" dt="2024-10-15T16:41:06.029" v="332" actId="20577"/>
          <ac:spMkLst>
            <pc:docMk/>
            <pc:sldMk cId="1930699662" sldId="305"/>
            <ac:spMk id="2" creationId="{77A0C513-A634-4433-BA30-845D24FDF3F4}"/>
          </ac:spMkLst>
        </pc:spChg>
        <pc:spChg chg="mod">
          <ac:chgData name="Andrea Williams" userId="1d65336b-f6ac-47c2-8ab0-b39dbb7b7e80" providerId="ADAL" clId="{DADED356-53EA-4353-B610-0CF037318C9C}" dt="2024-10-15T16:42:55.330" v="346" actId="20577"/>
          <ac:spMkLst>
            <pc:docMk/>
            <pc:sldMk cId="1930699662" sldId="305"/>
            <ac:spMk id="3" creationId="{998E3545-36C8-49DA-A703-0DFC1DA286B5}"/>
          </ac:spMkLst>
        </pc:spChg>
      </pc:sldChg>
      <pc:sldChg chg="delSp modSp add mod setBg delDesignElem">
        <pc:chgData name="Andrea Williams" userId="1d65336b-f6ac-47c2-8ab0-b39dbb7b7e80" providerId="ADAL" clId="{DADED356-53EA-4353-B610-0CF037318C9C}" dt="2024-10-15T17:48:33.904" v="651" actId="20577"/>
        <pc:sldMkLst>
          <pc:docMk/>
          <pc:sldMk cId="879337376" sldId="306"/>
        </pc:sldMkLst>
        <pc:spChg chg="mod">
          <ac:chgData name="Andrea Williams" userId="1d65336b-f6ac-47c2-8ab0-b39dbb7b7e80" providerId="ADAL" clId="{DADED356-53EA-4353-B610-0CF037318C9C}" dt="2024-10-15T17:48:33.904" v="651" actId="20577"/>
          <ac:spMkLst>
            <pc:docMk/>
            <pc:sldMk cId="879337376" sldId="306"/>
            <ac:spMk id="3" creationId="{E2BBEAE9-AD04-441C-9396-BFF47097F2DB}"/>
          </ac:spMkLst>
        </pc:spChg>
        <pc:spChg chg="del">
          <ac:chgData name="Andrea Williams" userId="1d65336b-f6ac-47c2-8ab0-b39dbb7b7e80" providerId="ADAL" clId="{DADED356-53EA-4353-B610-0CF037318C9C}" dt="2024-10-15T15:59:49.655" v="105"/>
          <ac:spMkLst>
            <pc:docMk/>
            <pc:sldMk cId="879337376" sldId="306"/>
            <ac:spMk id="9" creationId="{0BBB6B01-5B73-410C-B70E-8CF2FA470D11}"/>
          </ac:spMkLst>
        </pc:spChg>
        <pc:spChg chg="del">
          <ac:chgData name="Andrea Williams" userId="1d65336b-f6ac-47c2-8ab0-b39dbb7b7e80" providerId="ADAL" clId="{DADED356-53EA-4353-B610-0CF037318C9C}" dt="2024-10-15T15:59:49.655" v="105"/>
          <ac:spMkLst>
            <pc:docMk/>
            <pc:sldMk cId="879337376" sldId="306"/>
            <ac:spMk id="11" creationId="{8712F587-12D0-435C-8E3F-F44C36EE71B8}"/>
          </ac:spMkLst>
        </pc:spChg>
      </pc:sldChg>
      <pc:sldChg chg="addSp delSp modSp add mod ord setClrOvrMap">
        <pc:chgData name="Andrea Williams" userId="1d65336b-f6ac-47c2-8ab0-b39dbb7b7e80" providerId="ADAL" clId="{DADED356-53EA-4353-B610-0CF037318C9C}" dt="2024-10-15T16:55:56.031" v="412" actId="20577"/>
        <pc:sldMkLst>
          <pc:docMk/>
          <pc:sldMk cId="468017132" sldId="307"/>
        </pc:sldMkLst>
        <pc:spChg chg="mod ord">
          <ac:chgData name="Andrea Williams" userId="1d65336b-f6ac-47c2-8ab0-b39dbb7b7e80" providerId="ADAL" clId="{DADED356-53EA-4353-B610-0CF037318C9C}" dt="2024-10-15T16:34:46.395" v="160" actId="26606"/>
          <ac:spMkLst>
            <pc:docMk/>
            <pc:sldMk cId="468017132" sldId="307"/>
            <ac:spMk id="2" creationId="{C958AA7F-B205-46BE-93D3-7D984169FA0F}"/>
          </ac:spMkLst>
        </pc:spChg>
        <pc:spChg chg="add del mod">
          <ac:chgData name="Andrea Williams" userId="1d65336b-f6ac-47c2-8ab0-b39dbb7b7e80" providerId="ADAL" clId="{DADED356-53EA-4353-B610-0CF037318C9C}" dt="2024-10-15T16:34:36.409" v="158"/>
          <ac:spMkLst>
            <pc:docMk/>
            <pc:sldMk cId="468017132" sldId="307"/>
            <ac:spMk id="5" creationId="{6995A4F1-1460-D144-3F0D-C1453E1072E1}"/>
          </ac:spMkLst>
        </pc:spChg>
        <pc:spChg chg="del">
          <ac:chgData name="Andrea Williams" userId="1d65336b-f6ac-47c2-8ab0-b39dbb7b7e80" providerId="ADAL" clId="{DADED356-53EA-4353-B610-0CF037318C9C}" dt="2024-10-15T16:34:46.395" v="160" actId="26606"/>
          <ac:spMkLst>
            <pc:docMk/>
            <pc:sldMk cId="468017132" sldId="307"/>
            <ac:spMk id="42" creationId="{904DB13E-F722-4ED6-BB00-556651E95281}"/>
          </ac:spMkLst>
        </pc:spChg>
        <pc:spChg chg="del">
          <ac:chgData name="Andrea Williams" userId="1d65336b-f6ac-47c2-8ab0-b39dbb7b7e80" providerId="ADAL" clId="{DADED356-53EA-4353-B610-0CF037318C9C}" dt="2024-10-15T16:34:46.395" v="160" actId="26606"/>
          <ac:spMkLst>
            <pc:docMk/>
            <pc:sldMk cId="468017132" sldId="307"/>
            <ac:spMk id="44" creationId="{1E8D93C5-28EB-42D0-86CE-D804955653CC}"/>
          </ac:spMkLst>
        </pc:spChg>
        <pc:spChg chg="del">
          <ac:chgData name="Andrea Williams" userId="1d65336b-f6ac-47c2-8ab0-b39dbb7b7e80" providerId="ADAL" clId="{DADED356-53EA-4353-B610-0CF037318C9C}" dt="2024-10-15T16:34:46.395" v="160" actId="26606"/>
          <ac:spMkLst>
            <pc:docMk/>
            <pc:sldMk cId="468017132" sldId="307"/>
            <ac:spMk id="46" creationId="{AB1B1E7D-F76D-4744-AF85-239E6998A4C5}"/>
          </ac:spMkLst>
        </pc:spChg>
        <pc:spChg chg="del">
          <ac:chgData name="Andrea Williams" userId="1d65336b-f6ac-47c2-8ab0-b39dbb7b7e80" providerId="ADAL" clId="{DADED356-53EA-4353-B610-0CF037318C9C}" dt="2024-10-15T16:34:46.395" v="160" actId="26606"/>
          <ac:spMkLst>
            <pc:docMk/>
            <pc:sldMk cId="468017132" sldId="307"/>
            <ac:spMk id="48" creationId="{3BB65211-00DB-45B6-A223-033B2D19CBE8}"/>
          </ac:spMkLst>
        </pc:spChg>
        <pc:spChg chg="del">
          <ac:chgData name="Andrea Williams" userId="1d65336b-f6ac-47c2-8ab0-b39dbb7b7e80" providerId="ADAL" clId="{DADED356-53EA-4353-B610-0CF037318C9C}" dt="2024-10-15T16:34:46.395" v="160" actId="26606"/>
          <ac:spMkLst>
            <pc:docMk/>
            <pc:sldMk cId="468017132" sldId="307"/>
            <ac:spMk id="56" creationId="{EA4E4267-CAF0-4C38-8DC6-CD3B1A9F046E}"/>
          </ac:spMkLst>
        </pc:spChg>
        <pc:spChg chg="del">
          <ac:chgData name="Andrea Williams" userId="1d65336b-f6ac-47c2-8ab0-b39dbb7b7e80" providerId="ADAL" clId="{DADED356-53EA-4353-B610-0CF037318C9C}" dt="2024-10-15T16:34:46.395" v="160" actId="26606"/>
          <ac:spMkLst>
            <pc:docMk/>
            <pc:sldMk cId="468017132" sldId="307"/>
            <ac:spMk id="57" creationId="{0EE3ACC5-126D-4BA4-8B45-7F0B5B839C51}"/>
          </ac:spMkLst>
        </pc:spChg>
        <pc:spChg chg="del">
          <ac:chgData name="Andrea Williams" userId="1d65336b-f6ac-47c2-8ab0-b39dbb7b7e80" providerId="ADAL" clId="{DADED356-53EA-4353-B610-0CF037318C9C}" dt="2024-10-15T16:34:46.395" v="160" actId="26606"/>
          <ac:spMkLst>
            <pc:docMk/>
            <pc:sldMk cId="468017132" sldId="307"/>
            <ac:spMk id="58" creationId="{AB2868F7-FE10-4289-A5BD-90763C7A2F5A}"/>
          </ac:spMkLst>
        </pc:spChg>
        <pc:spChg chg="del">
          <ac:chgData name="Andrea Williams" userId="1d65336b-f6ac-47c2-8ab0-b39dbb7b7e80" providerId="ADAL" clId="{DADED356-53EA-4353-B610-0CF037318C9C}" dt="2024-10-15T16:34:46.395" v="160" actId="26606"/>
          <ac:spMkLst>
            <pc:docMk/>
            <pc:sldMk cId="468017132" sldId="307"/>
            <ac:spMk id="59" creationId="{BD94142C-10EE-487C-A327-404FDF358F22}"/>
          </ac:spMkLst>
        </pc:spChg>
        <pc:spChg chg="del">
          <ac:chgData name="Andrea Williams" userId="1d65336b-f6ac-47c2-8ab0-b39dbb7b7e80" providerId="ADAL" clId="{DADED356-53EA-4353-B610-0CF037318C9C}" dt="2024-10-15T16:34:46.395" v="160" actId="26606"/>
          <ac:spMkLst>
            <pc:docMk/>
            <pc:sldMk cId="468017132" sldId="307"/>
            <ac:spMk id="60" creationId="{5F7FAC2D-7A74-4939-A917-A1A5AF935685}"/>
          </ac:spMkLst>
        </pc:spChg>
        <pc:spChg chg="del">
          <ac:chgData name="Andrea Williams" userId="1d65336b-f6ac-47c2-8ab0-b39dbb7b7e80" providerId="ADAL" clId="{DADED356-53EA-4353-B610-0CF037318C9C}" dt="2024-10-15T16:34:46.395" v="160" actId="26606"/>
          <ac:spMkLst>
            <pc:docMk/>
            <pc:sldMk cId="468017132" sldId="307"/>
            <ac:spMk id="61" creationId="{BA53A868-C420-4BAE-9244-EC162AF05CFC}"/>
          </ac:spMkLst>
        </pc:spChg>
        <pc:spChg chg="add mod">
          <ac:chgData name="Andrea Williams" userId="1d65336b-f6ac-47c2-8ab0-b39dbb7b7e80" providerId="ADAL" clId="{DADED356-53EA-4353-B610-0CF037318C9C}" dt="2024-10-15T16:55:56.031" v="412" actId="20577"/>
          <ac:spMkLst>
            <pc:docMk/>
            <pc:sldMk cId="468017132" sldId="307"/>
            <ac:spMk id="68" creationId="{E00382B4-330D-CC55-B265-53E0203880DB}"/>
          </ac:spMkLst>
        </pc:spChg>
        <pc:spChg chg="add">
          <ac:chgData name="Andrea Williams" userId="1d65336b-f6ac-47c2-8ab0-b39dbb7b7e80" providerId="ADAL" clId="{DADED356-53EA-4353-B610-0CF037318C9C}" dt="2024-10-15T16:34:46.395" v="160" actId="26606"/>
          <ac:spMkLst>
            <pc:docMk/>
            <pc:sldMk cId="468017132" sldId="307"/>
            <ac:spMk id="71" creationId="{78632963-757B-40C2-BB84-FC6107A54DAD}"/>
          </ac:spMkLst>
        </pc:spChg>
        <pc:spChg chg="add">
          <ac:chgData name="Andrea Williams" userId="1d65336b-f6ac-47c2-8ab0-b39dbb7b7e80" providerId="ADAL" clId="{DADED356-53EA-4353-B610-0CF037318C9C}" dt="2024-10-15T16:34:46.395" v="160" actId="26606"/>
          <ac:spMkLst>
            <pc:docMk/>
            <pc:sldMk cId="468017132" sldId="307"/>
            <ac:spMk id="73" creationId="{2853AE55-7E35-44B0-89F1-3F52B262AF33}"/>
          </ac:spMkLst>
        </pc:spChg>
        <pc:spChg chg="add">
          <ac:chgData name="Andrea Williams" userId="1d65336b-f6ac-47c2-8ab0-b39dbb7b7e80" providerId="ADAL" clId="{DADED356-53EA-4353-B610-0CF037318C9C}" dt="2024-10-15T16:34:46.395" v="160" actId="26606"/>
          <ac:spMkLst>
            <pc:docMk/>
            <pc:sldMk cId="468017132" sldId="307"/>
            <ac:spMk id="75" creationId="{DBC4BE4D-4B50-4F51-9F85-4B5D60B02D81}"/>
          </ac:spMkLst>
        </pc:spChg>
        <pc:grpChg chg="del">
          <ac:chgData name="Andrea Williams" userId="1d65336b-f6ac-47c2-8ab0-b39dbb7b7e80" providerId="ADAL" clId="{DADED356-53EA-4353-B610-0CF037318C9C}" dt="2024-10-15T16:34:46.395" v="160" actId="26606"/>
          <ac:grpSpMkLst>
            <pc:docMk/>
            <pc:sldMk cId="468017132" sldId="307"/>
            <ac:grpSpMk id="50" creationId="{E26428D7-C6F3-473D-A360-A3F5C3E8728C}"/>
          </ac:grpSpMkLst>
        </pc:grpChg>
        <pc:picChg chg="del">
          <ac:chgData name="Andrea Williams" userId="1d65336b-f6ac-47c2-8ab0-b39dbb7b7e80" providerId="ADAL" clId="{DADED356-53EA-4353-B610-0CF037318C9C}" dt="2024-10-15T16:33:31.776" v="157" actId="478"/>
          <ac:picMkLst>
            <pc:docMk/>
            <pc:sldMk cId="468017132" sldId="307"/>
            <ac:picMk id="4" creationId="{7F0E1A8C-BF5F-4A17-A8B6-0026D46DF46E}"/>
          </ac:picMkLst>
        </pc:picChg>
        <pc:picChg chg="add mod">
          <ac:chgData name="Andrea Williams" userId="1d65336b-f6ac-47c2-8ab0-b39dbb7b7e80" providerId="ADAL" clId="{DADED356-53EA-4353-B610-0CF037318C9C}" dt="2024-10-15T16:35:15.193" v="162" actId="27614"/>
          <ac:picMkLst>
            <pc:docMk/>
            <pc:sldMk cId="468017132" sldId="307"/>
            <ac:picMk id="6" creationId="{753C5B78-FB9C-FFA4-8FF7-77189D01B97D}"/>
          </ac:picMkLst>
        </pc:picChg>
        <pc:cxnChg chg="del">
          <ac:chgData name="Andrea Williams" userId="1d65336b-f6ac-47c2-8ab0-b39dbb7b7e80" providerId="ADAL" clId="{DADED356-53EA-4353-B610-0CF037318C9C}" dt="2024-10-15T16:34:46.395" v="160" actId="26606"/>
          <ac:cxnSpMkLst>
            <pc:docMk/>
            <pc:sldMk cId="468017132" sldId="307"/>
            <ac:cxnSpMk id="62" creationId="{C2686EF3-81CC-419F-96C3-002A75880309}"/>
          </ac:cxnSpMkLst>
        </pc:cxnChg>
        <pc:cxnChg chg="del">
          <ac:chgData name="Andrea Williams" userId="1d65336b-f6ac-47c2-8ab0-b39dbb7b7e80" providerId="ADAL" clId="{DADED356-53EA-4353-B610-0CF037318C9C}" dt="2024-10-15T16:34:46.395" v="160" actId="26606"/>
          <ac:cxnSpMkLst>
            <pc:docMk/>
            <pc:sldMk cId="468017132" sldId="307"/>
            <ac:cxnSpMk id="63" creationId="{F8D93CCA-A85E-4529-A6F0-8BB54D27BCD1}"/>
          </ac:cxnSpMkLst>
        </pc:cxnChg>
        <pc:cxnChg chg="del">
          <ac:chgData name="Andrea Williams" userId="1d65336b-f6ac-47c2-8ab0-b39dbb7b7e80" providerId="ADAL" clId="{DADED356-53EA-4353-B610-0CF037318C9C}" dt="2024-10-15T16:34:46.395" v="160" actId="26606"/>
          <ac:cxnSpMkLst>
            <pc:docMk/>
            <pc:sldMk cId="468017132" sldId="307"/>
            <ac:cxnSpMk id="64" creationId="{1ECFA516-C18C-41AE-AFF2-A0D0A59C9E90}"/>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CD26CC-55CE-43EF-B378-C831269E736F}" type="datetimeFigureOut">
              <a:rPr lang="en-GB"/>
              <a:t>15/10/2024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AC0015-BEE0-4BD1-87DA-1BE28C3FD31E}" type="slidenum">
              <a:rPr lang="en-GB"/>
              <a:t>‹#›</a:t>
            </a:fld>
            <a:endParaRPr lang="en-GB"/>
          </a:p>
        </p:txBody>
      </p:sp>
    </p:spTree>
    <p:extLst>
      <p:ext uri="{BB962C8B-B14F-4D97-AF65-F5344CB8AC3E}">
        <p14:creationId xmlns:p14="http://schemas.microsoft.com/office/powerpoint/2010/main" val="3860626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1</a:t>
            </a:fld>
            <a:endParaRPr lang="en-GB"/>
          </a:p>
        </p:txBody>
      </p:sp>
    </p:spTree>
    <p:extLst>
      <p:ext uri="{BB962C8B-B14F-4D97-AF65-F5344CB8AC3E}">
        <p14:creationId xmlns:p14="http://schemas.microsoft.com/office/powerpoint/2010/main" val="1815373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2</a:t>
            </a:fld>
            <a:endParaRPr lang="en-GB"/>
          </a:p>
        </p:txBody>
      </p:sp>
    </p:spTree>
    <p:extLst>
      <p:ext uri="{BB962C8B-B14F-4D97-AF65-F5344CB8AC3E}">
        <p14:creationId xmlns:p14="http://schemas.microsoft.com/office/powerpoint/2010/main" val="2619483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3</a:t>
            </a:fld>
            <a:endParaRPr lang="en-GB"/>
          </a:p>
        </p:txBody>
      </p:sp>
    </p:spTree>
    <p:extLst>
      <p:ext uri="{BB962C8B-B14F-4D97-AF65-F5344CB8AC3E}">
        <p14:creationId xmlns:p14="http://schemas.microsoft.com/office/powerpoint/2010/main" val="1730470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AC0015-BEE0-4BD1-87DA-1BE28C3FD31E}" type="slidenum">
              <a:rPr lang="en-GB" smtClean="0"/>
              <a:t>4</a:t>
            </a:fld>
            <a:endParaRPr lang="en-GB"/>
          </a:p>
        </p:txBody>
      </p:sp>
    </p:spTree>
    <p:extLst>
      <p:ext uri="{BB962C8B-B14F-4D97-AF65-F5344CB8AC3E}">
        <p14:creationId xmlns:p14="http://schemas.microsoft.com/office/powerpoint/2010/main" val="36517602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AC0015-BEE0-4BD1-87DA-1BE28C3FD31E}" type="slidenum">
              <a:rPr lang="en-GB" smtClean="0"/>
              <a:t>5</a:t>
            </a:fld>
            <a:endParaRPr lang="en-GB"/>
          </a:p>
        </p:txBody>
      </p:sp>
    </p:spTree>
    <p:extLst>
      <p:ext uri="{BB962C8B-B14F-4D97-AF65-F5344CB8AC3E}">
        <p14:creationId xmlns:p14="http://schemas.microsoft.com/office/powerpoint/2010/main" val="2609823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6</a:t>
            </a:fld>
            <a:endParaRPr lang="en-GB"/>
          </a:p>
        </p:txBody>
      </p:sp>
    </p:spTree>
    <p:extLst>
      <p:ext uri="{BB962C8B-B14F-4D97-AF65-F5344CB8AC3E}">
        <p14:creationId xmlns:p14="http://schemas.microsoft.com/office/powerpoint/2010/main" val="1709976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AC0015-BEE0-4BD1-87DA-1BE28C3FD31E}" type="slidenum">
              <a:rPr lang="en-GB" smtClean="0"/>
              <a:t>7</a:t>
            </a:fld>
            <a:endParaRPr lang="en-GB"/>
          </a:p>
        </p:txBody>
      </p:sp>
    </p:spTree>
    <p:extLst>
      <p:ext uri="{BB962C8B-B14F-4D97-AF65-F5344CB8AC3E}">
        <p14:creationId xmlns:p14="http://schemas.microsoft.com/office/powerpoint/2010/main" val="637089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8</a:t>
            </a:fld>
            <a:endParaRPr lang="en-GB"/>
          </a:p>
        </p:txBody>
      </p:sp>
    </p:spTree>
    <p:extLst>
      <p:ext uri="{BB962C8B-B14F-4D97-AF65-F5344CB8AC3E}">
        <p14:creationId xmlns:p14="http://schemas.microsoft.com/office/powerpoint/2010/main" val="13028875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9</a:t>
            </a:fld>
            <a:endParaRPr lang="en-GB"/>
          </a:p>
        </p:txBody>
      </p:sp>
    </p:spTree>
    <p:extLst>
      <p:ext uri="{BB962C8B-B14F-4D97-AF65-F5344CB8AC3E}">
        <p14:creationId xmlns:p14="http://schemas.microsoft.com/office/powerpoint/2010/main" val="6020290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10</a:t>
            </a:fld>
            <a:endParaRPr lang="en-GB"/>
          </a:p>
        </p:txBody>
      </p:sp>
    </p:spTree>
    <p:extLst>
      <p:ext uri="{BB962C8B-B14F-4D97-AF65-F5344CB8AC3E}">
        <p14:creationId xmlns:p14="http://schemas.microsoft.com/office/powerpoint/2010/main" val="28209474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11</a:t>
            </a:fld>
            <a:endParaRPr lang="en-GB"/>
          </a:p>
        </p:txBody>
      </p:sp>
    </p:spTree>
    <p:extLst>
      <p:ext uri="{BB962C8B-B14F-4D97-AF65-F5344CB8AC3E}">
        <p14:creationId xmlns:p14="http://schemas.microsoft.com/office/powerpoint/2010/main" val="1767419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12</a:t>
            </a:fld>
            <a:endParaRPr lang="en-GB"/>
          </a:p>
        </p:txBody>
      </p:sp>
    </p:spTree>
    <p:extLst>
      <p:ext uri="{BB962C8B-B14F-4D97-AF65-F5344CB8AC3E}">
        <p14:creationId xmlns:p14="http://schemas.microsoft.com/office/powerpoint/2010/main" val="27901137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13</a:t>
            </a:fld>
            <a:endParaRPr lang="en-GB"/>
          </a:p>
        </p:txBody>
      </p:sp>
    </p:spTree>
    <p:extLst>
      <p:ext uri="{BB962C8B-B14F-4D97-AF65-F5344CB8AC3E}">
        <p14:creationId xmlns:p14="http://schemas.microsoft.com/office/powerpoint/2010/main" val="12397534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14</a:t>
            </a:fld>
            <a:endParaRPr lang="en-GB"/>
          </a:p>
        </p:txBody>
      </p:sp>
    </p:spTree>
    <p:extLst>
      <p:ext uri="{BB962C8B-B14F-4D97-AF65-F5344CB8AC3E}">
        <p14:creationId xmlns:p14="http://schemas.microsoft.com/office/powerpoint/2010/main" val="16879586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15</a:t>
            </a:fld>
            <a:endParaRPr lang="en-GB"/>
          </a:p>
        </p:txBody>
      </p:sp>
    </p:spTree>
    <p:extLst>
      <p:ext uri="{BB962C8B-B14F-4D97-AF65-F5344CB8AC3E}">
        <p14:creationId xmlns:p14="http://schemas.microsoft.com/office/powerpoint/2010/main" val="13776540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16</a:t>
            </a:fld>
            <a:endParaRPr lang="en-GB"/>
          </a:p>
        </p:txBody>
      </p:sp>
    </p:spTree>
    <p:extLst>
      <p:ext uri="{BB962C8B-B14F-4D97-AF65-F5344CB8AC3E}">
        <p14:creationId xmlns:p14="http://schemas.microsoft.com/office/powerpoint/2010/main" val="15261175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17</a:t>
            </a:fld>
            <a:endParaRPr lang="en-GB"/>
          </a:p>
        </p:txBody>
      </p:sp>
    </p:spTree>
    <p:extLst>
      <p:ext uri="{BB962C8B-B14F-4D97-AF65-F5344CB8AC3E}">
        <p14:creationId xmlns:p14="http://schemas.microsoft.com/office/powerpoint/2010/main" val="3767288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18</a:t>
            </a:fld>
            <a:endParaRPr lang="en-GB"/>
          </a:p>
        </p:txBody>
      </p:sp>
    </p:spTree>
    <p:extLst>
      <p:ext uri="{BB962C8B-B14F-4D97-AF65-F5344CB8AC3E}">
        <p14:creationId xmlns:p14="http://schemas.microsoft.com/office/powerpoint/2010/main" val="24369225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20</a:t>
            </a:fld>
            <a:endParaRPr lang="en-GB"/>
          </a:p>
        </p:txBody>
      </p:sp>
    </p:spTree>
    <p:extLst>
      <p:ext uri="{BB962C8B-B14F-4D97-AF65-F5344CB8AC3E}">
        <p14:creationId xmlns:p14="http://schemas.microsoft.com/office/powerpoint/2010/main" val="41825292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21</a:t>
            </a:fld>
            <a:endParaRPr lang="en-GB"/>
          </a:p>
        </p:txBody>
      </p:sp>
    </p:spTree>
    <p:extLst>
      <p:ext uri="{BB962C8B-B14F-4D97-AF65-F5344CB8AC3E}">
        <p14:creationId xmlns:p14="http://schemas.microsoft.com/office/powerpoint/2010/main" val="28604288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23</a:t>
            </a:fld>
            <a:endParaRPr lang="en-GB"/>
          </a:p>
        </p:txBody>
      </p:sp>
    </p:spTree>
    <p:extLst>
      <p:ext uri="{BB962C8B-B14F-4D97-AF65-F5344CB8AC3E}">
        <p14:creationId xmlns:p14="http://schemas.microsoft.com/office/powerpoint/2010/main" val="36858239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24</a:t>
            </a:fld>
            <a:endParaRPr lang="en-GB"/>
          </a:p>
        </p:txBody>
      </p:sp>
    </p:spTree>
    <p:extLst>
      <p:ext uri="{BB962C8B-B14F-4D97-AF65-F5344CB8AC3E}">
        <p14:creationId xmlns:p14="http://schemas.microsoft.com/office/powerpoint/2010/main" val="8635704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25</a:t>
            </a:fld>
            <a:endParaRPr lang="en-GB"/>
          </a:p>
        </p:txBody>
      </p:sp>
    </p:spTree>
    <p:extLst>
      <p:ext uri="{BB962C8B-B14F-4D97-AF65-F5344CB8AC3E}">
        <p14:creationId xmlns:p14="http://schemas.microsoft.com/office/powerpoint/2010/main" val="18460103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AC0015-BEE0-4BD1-87DA-1BE28C3FD31E}" type="slidenum">
              <a:rPr lang="en-GB" smtClean="0"/>
              <a:t>26</a:t>
            </a:fld>
            <a:endParaRPr lang="en-GB"/>
          </a:p>
        </p:txBody>
      </p:sp>
    </p:spTree>
    <p:extLst>
      <p:ext uri="{BB962C8B-B14F-4D97-AF65-F5344CB8AC3E}">
        <p14:creationId xmlns:p14="http://schemas.microsoft.com/office/powerpoint/2010/main" val="12855959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27</a:t>
            </a:fld>
            <a:endParaRPr lang="en-GB"/>
          </a:p>
        </p:txBody>
      </p:sp>
    </p:spTree>
    <p:extLst>
      <p:ext uri="{BB962C8B-B14F-4D97-AF65-F5344CB8AC3E}">
        <p14:creationId xmlns:p14="http://schemas.microsoft.com/office/powerpoint/2010/main" val="4241956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28</a:t>
            </a:fld>
            <a:endParaRPr lang="en-GB"/>
          </a:p>
        </p:txBody>
      </p:sp>
    </p:spTree>
    <p:extLst>
      <p:ext uri="{BB962C8B-B14F-4D97-AF65-F5344CB8AC3E}">
        <p14:creationId xmlns:p14="http://schemas.microsoft.com/office/powerpoint/2010/main" val="7834154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29</a:t>
            </a:fld>
            <a:endParaRPr lang="en-GB"/>
          </a:p>
        </p:txBody>
      </p:sp>
    </p:spTree>
    <p:extLst>
      <p:ext uri="{BB962C8B-B14F-4D97-AF65-F5344CB8AC3E}">
        <p14:creationId xmlns:p14="http://schemas.microsoft.com/office/powerpoint/2010/main" val="1876516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30</a:t>
            </a:fld>
            <a:endParaRPr lang="en-GB"/>
          </a:p>
        </p:txBody>
      </p:sp>
    </p:spTree>
    <p:extLst>
      <p:ext uri="{BB962C8B-B14F-4D97-AF65-F5344CB8AC3E}">
        <p14:creationId xmlns:p14="http://schemas.microsoft.com/office/powerpoint/2010/main" val="24784886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32</a:t>
            </a:fld>
            <a:endParaRPr lang="en-GB"/>
          </a:p>
        </p:txBody>
      </p:sp>
    </p:spTree>
    <p:extLst>
      <p:ext uri="{BB962C8B-B14F-4D97-AF65-F5344CB8AC3E}">
        <p14:creationId xmlns:p14="http://schemas.microsoft.com/office/powerpoint/2010/main" val="21372430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AC0015-BEE0-4BD1-87DA-1BE28C3FD31E}" type="slidenum">
              <a:rPr lang="en-GB" smtClean="0"/>
              <a:t>34</a:t>
            </a:fld>
            <a:endParaRPr lang="en-GB"/>
          </a:p>
        </p:txBody>
      </p:sp>
    </p:spTree>
    <p:extLst>
      <p:ext uri="{BB962C8B-B14F-4D97-AF65-F5344CB8AC3E}">
        <p14:creationId xmlns:p14="http://schemas.microsoft.com/office/powerpoint/2010/main" val="1797680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10/15/2024</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04546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25365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10/15/2024</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644602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92668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10/15/2024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50528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9946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47843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10/15/2024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344027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10/15/2024</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418200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60474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90114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10/15/2024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9210469"/>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5" r:id="rId5"/>
    <p:sldLayoutId id="2147483740" r:id="rId6"/>
    <p:sldLayoutId id="2147483741" r:id="rId7"/>
    <p:sldLayoutId id="2147483742" r:id="rId8"/>
    <p:sldLayoutId id="2147483743" r:id="rId9"/>
    <p:sldLayoutId id="2147483744" r:id="rId10"/>
    <p:sldLayoutId id="2147483746"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21">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ectangle 23">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46" name="Rectangle 25">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48" name="Rectangle 27">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50" name="Group 29">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52" name="Straight Connector 30">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4" name="Straight Connector 31">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5" name="Straight Connector 32">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6" name="Rectangle 34">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57" name="Rectangle 36">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8" name="Rectangle 38">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40">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60" name="Rectangle 42">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958AA7F-B205-46BE-93D3-7D984169FA0F}"/>
              </a:ext>
            </a:extLst>
          </p:cNvPr>
          <p:cNvSpPr>
            <a:spLocks noGrp="1"/>
          </p:cNvSpPr>
          <p:nvPr>
            <p:ph type="title"/>
          </p:nvPr>
        </p:nvSpPr>
        <p:spPr>
          <a:xfrm>
            <a:off x="1256493" y="1559768"/>
            <a:ext cx="2978281" cy="4111870"/>
          </a:xfrm>
        </p:spPr>
        <p:txBody>
          <a:bodyPr vert="horz" lIns="91440" tIns="45720" rIns="91440" bIns="45720" rtlCol="0" anchor="ctr">
            <a:normAutofit/>
          </a:bodyPr>
          <a:lstStyle/>
          <a:p>
            <a:pPr algn="ctr">
              <a:lnSpc>
                <a:spcPct val="83000"/>
              </a:lnSpc>
            </a:pPr>
            <a:r>
              <a:rPr lang="en-US" sz="3700" cap="all" spc="-100" dirty="0">
                <a:solidFill>
                  <a:schemeClr val="bg1"/>
                </a:solidFill>
              </a:rPr>
              <a:t>Early Hospitals and the Medieval Mind</a:t>
            </a:r>
          </a:p>
        </p:txBody>
      </p:sp>
      <p:sp>
        <p:nvSpPr>
          <p:cNvPr id="61" name="Rectangle 44">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2" name="Straight Connector 46">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3" name="Straight Connector 48">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4" name="Straight Connector 50">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4" descr="A close up of text on a black surface&#10;&#10;Description automatically generated">
            <a:extLst>
              <a:ext uri="{FF2B5EF4-FFF2-40B4-BE49-F238E27FC236}">
                <a16:creationId xmlns:a16="http://schemas.microsoft.com/office/drawing/2014/main" id="{7F0E1A8C-BF5F-4A17-A8B6-0026D46DF46E}"/>
              </a:ext>
            </a:extLst>
          </p:cNvPr>
          <p:cNvPicPr>
            <a:picLocks noGrp="1" noChangeAspect="1"/>
          </p:cNvPicPr>
          <p:nvPr>
            <p:ph idx="1"/>
          </p:nvPr>
        </p:nvPicPr>
        <p:blipFill rotWithShape="1">
          <a:blip r:embed="rId4"/>
          <a:srcRect l="10742" r="11924" b="-1"/>
          <a:stretch/>
        </p:blipFill>
        <p:spPr>
          <a:xfrm>
            <a:off x="5474196" y="1171772"/>
            <a:ext cx="6074611" cy="4418498"/>
          </a:xfrm>
          <a:prstGeom prst="rect">
            <a:avLst/>
          </a:prstGeom>
        </p:spPr>
      </p:pic>
    </p:spTree>
    <p:extLst>
      <p:ext uri="{BB962C8B-B14F-4D97-AF65-F5344CB8AC3E}">
        <p14:creationId xmlns:p14="http://schemas.microsoft.com/office/powerpoint/2010/main" val="269696642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photo, food, items&#10;&#10;Description automatically generated">
            <a:extLst>
              <a:ext uri="{FF2B5EF4-FFF2-40B4-BE49-F238E27FC236}">
                <a16:creationId xmlns:a16="http://schemas.microsoft.com/office/drawing/2014/main" id="{D7AD61E9-7D47-4FB5-80AC-C57E21E446C6}"/>
              </a:ext>
            </a:extLst>
          </p:cNvPr>
          <p:cNvPicPr>
            <a:picLocks noChangeAspect="1"/>
          </p:cNvPicPr>
          <p:nvPr/>
        </p:nvPicPr>
        <p:blipFill rotWithShape="1">
          <a:blip r:embed="rId3"/>
          <a:srcRect t="12087" r="9091" b="23183"/>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D9E25-E7E0-483E-9279-7FBADF9618B5}"/>
              </a:ext>
            </a:extLst>
          </p:cNvPr>
          <p:cNvSpPr>
            <a:spLocks noGrp="1"/>
          </p:cNvSpPr>
          <p:nvPr>
            <p:ph type="title"/>
          </p:nvPr>
        </p:nvSpPr>
        <p:spPr>
          <a:xfrm>
            <a:off x="774043" y="727626"/>
            <a:ext cx="4602152" cy="1718225"/>
          </a:xfrm>
        </p:spPr>
        <p:txBody>
          <a:bodyPr>
            <a:normAutofit/>
          </a:bodyPr>
          <a:lstStyle/>
          <a:p>
            <a:r>
              <a:rPr lang="en-GB" sz="4400" dirty="0"/>
              <a:t>Lesson Aims</a:t>
            </a:r>
          </a:p>
        </p:txBody>
      </p:sp>
      <p:sp>
        <p:nvSpPr>
          <p:cNvPr id="3" name="Content Placeholder 2">
            <a:extLst>
              <a:ext uri="{FF2B5EF4-FFF2-40B4-BE49-F238E27FC236}">
                <a16:creationId xmlns:a16="http://schemas.microsoft.com/office/drawing/2014/main" id="{80BFD75C-4581-4515-937F-F0320AC4E8F9}"/>
              </a:ext>
            </a:extLst>
          </p:cNvPr>
          <p:cNvSpPr>
            <a:spLocks noGrp="1"/>
          </p:cNvSpPr>
          <p:nvPr>
            <p:ph idx="1"/>
          </p:nvPr>
        </p:nvSpPr>
        <p:spPr>
          <a:xfrm>
            <a:off x="415448" y="2538920"/>
            <a:ext cx="5247933" cy="3480066"/>
          </a:xfrm>
        </p:spPr>
        <p:txBody>
          <a:bodyPr vert="horz" lIns="91440" tIns="45720" rIns="91440" bIns="45720" rtlCol="0">
            <a:normAutofit/>
          </a:bodyPr>
          <a:lstStyle/>
          <a:p>
            <a:r>
              <a:rPr lang="en-GB" sz="2800" dirty="0"/>
              <a:t>The aim of this lesson is to explore an early understanding of madness and to consider approaches to care of the mentally ill during the  middle  ages</a:t>
            </a:r>
          </a:p>
        </p:txBody>
      </p:sp>
    </p:spTree>
    <p:extLst>
      <p:ext uri="{BB962C8B-B14F-4D97-AF65-F5344CB8AC3E}">
        <p14:creationId xmlns:p14="http://schemas.microsoft.com/office/powerpoint/2010/main" val="1360010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EB949D8D-8E17-4DBF-BEA8-13C57BF63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4BC6FC45-D4D9-4025-91DA-272D318D3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6" name="Rectangle 55">
            <a:extLst>
              <a:ext uri="{FF2B5EF4-FFF2-40B4-BE49-F238E27FC236}">
                <a16:creationId xmlns:a16="http://schemas.microsoft.com/office/drawing/2014/main" id="{EA284212-C175-4C82-B112-A5208F70C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809" y="393365"/>
            <a:ext cx="7328969" cy="6059273"/>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BC588-4571-43F1-84A3-985F6625BE41}"/>
              </a:ext>
            </a:extLst>
          </p:cNvPr>
          <p:cNvSpPr>
            <a:spLocks noGrp="1"/>
          </p:cNvSpPr>
          <p:nvPr>
            <p:ph type="title"/>
          </p:nvPr>
        </p:nvSpPr>
        <p:spPr>
          <a:xfrm>
            <a:off x="868680" y="642593"/>
            <a:ext cx="6281928" cy="1744183"/>
          </a:xfrm>
        </p:spPr>
        <p:txBody>
          <a:bodyPr>
            <a:normAutofit/>
          </a:bodyPr>
          <a:lstStyle/>
          <a:p>
            <a:r>
              <a:rPr lang="en-GB" dirty="0"/>
              <a:t>Recap</a:t>
            </a:r>
          </a:p>
        </p:txBody>
      </p:sp>
      <p:sp>
        <p:nvSpPr>
          <p:cNvPr id="3" name="Content Placeholder 2">
            <a:extLst>
              <a:ext uri="{FF2B5EF4-FFF2-40B4-BE49-F238E27FC236}">
                <a16:creationId xmlns:a16="http://schemas.microsoft.com/office/drawing/2014/main" id="{D13621BF-203E-47F9-9BAC-85768E21AEFB}"/>
              </a:ext>
            </a:extLst>
          </p:cNvPr>
          <p:cNvSpPr>
            <a:spLocks noGrp="1"/>
          </p:cNvSpPr>
          <p:nvPr>
            <p:ph idx="1"/>
          </p:nvPr>
        </p:nvSpPr>
        <p:spPr>
          <a:xfrm>
            <a:off x="868680" y="2386584"/>
            <a:ext cx="6281928" cy="3648456"/>
          </a:xfrm>
        </p:spPr>
        <p:txBody>
          <a:bodyPr vert="horz" lIns="91440" tIns="45720" rIns="91440" bIns="45720" rtlCol="0">
            <a:normAutofit fontScale="92500" lnSpcReduction="10000"/>
          </a:bodyPr>
          <a:lstStyle/>
          <a:p>
            <a:r>
              <a:rPr lang="en-GB" sz="2400" dirty="0">
                <a:ea typeface="+mn-lt"/>
                <a:cs typeface="+mn-lt"/>
              </a:rPr>
              <a:t>What do we know so far?</a:t>
            </a:r>
            <a:endParaRPr lang="en-GB" sz="2400" dirty="0"/>
          </a:p>
          <a:p>
            <a:r>
              <a:rPr lang="en-GB" sz="2400" dirty="0">
                <a:ea typeface="+mn-lt"/>
                <a:cs typeface="+mn-lt"/>
              </a:rPr>
              <a:t>Spend a moment to consider your knowledge and understanding of mental illness and treatment in ancient and medieval times.</a:t>
            </a:r>
            <a:endParaRPr lang="en-GB" sz="2400" dirty="0">
              <a:solidFill>
                <a:schemeClr val="bg2">
                  <a:lumMod val="25000"/>
                </a:schemeClr>
              </a:solidFill>
            </a:endParaRPr>
          </a:p>
          <a:p>
            <a:r>
              <a:rPr lang="en-GB" sz="2400" dirty="0">
                <a:ea typeface="+mn-lt"/>
                <a:cs typeface="+mn-lt"/>
              </a:rPr>
              <a:t>What are the key themes that have stood out for you?</a:t>
            </a:r>
            <a:endParaRPr lang="en-GB" sz="2400" dirty="0"/>
          </a:p>
          <a:p>
            <a:r>
              <a:rPr lang="en-GB" sz="2400" dirty="0">
                <a:ea typeface="+mn-lt"/>
                <a:cs typeface="+mn-lt"/>
              </a:rPr>
              <a:t>What has surprised you most?</a:t>
            </a:r>
            <a:endParaRPr lang="en-GB" sz="2400" dirty="0"/>
          </a:p>
          <a:p>
            <a:endParaRPr lang="en-GB" sz="2400" dirty="0"/>
          </a:p>
          <a:p>
            <a:endParaRPr lang="en-GB" dirty="0"/>
          </a:p>
        </p:txBody>
      </p:sp>
      <p:pic>
        <p:nvPicPr>
          <p:cNvPr id="4" name="Picture 3">
            <a:extLst>
              <a:ext uri="{FF2B5EF4-FFF2-40B4-BE49-F238E27FC236}">
                <a16:creationId xmlns:a16="http://schemas.microsoft.com/office/drawing/2014/main" id="{60891E3C-7613-75B4-28FE-3E46AB3FED44}"/>
              </a:ext>
            </a:extLst>
          </p:cNvPr>
          <p:cNvPicPr>
            <a:picLocks noChangeAspect="1"/>
          </p:cNvPicPr>
          <p:nvPr/>
        </p:nvPicPr>
        <p:blipFill>
          <a:blip r:embed="rId3"/>
          <a:stretch>
            <a:fillRect/>
          </a:stretch>
        </p:blipFill>
        <p:spPr>
          <a:xfrm>
            <a:off x="7582949" y="405362"/>
            <a:ext cx="4609051" cy="6214894"/>
          </a:xfrm>
          <a:prstGeom prst="rect">
            <a:avLst/>
          </a:prstGeom>
        </p:spPr>
      </p:pic>
    </p:spTree>
    <p:extLst>
      <p:ext uri="{BB962C8B-B14F-4D97-AF65-F5344CB8AC3E}">
        <p14:creationId xmlns:p14="http://schemas.microsoft.com/office/powerpoint/2010/main" val="1931306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5" name="Picture 4">
            <a:extLst>
              <a:ext uri="{FF2B5EF4-FFF2-40B4-BE49-F238E27FC236}">
                <a16:creationId xmlns:a16="http://schemas.microsoft.com/office/drawing/2014/main" id="{AA7E141E-34C6-9597-6289-15340629E8F9}"/>
              </a:ext>
            </a:extLst>
          </p:cNvPr>
          <p:cNvPicPr>
            <a:picLocks noChangeAspect="1"/>
          </p:cNvPicPr>
          <p:nvPr/>
        </p:nvPicPr>
        <p:blipFill>
          <a:blip r:embed="rId3"/>
          <a:srcRect l="6832" r="22044" b="-1"/>
          <a:stretch/>
        </p:blipFill>
        <p:spPr>
          <a:xfrm>
            <a:off x="424928" y="419292"/>
            <a:ext cx="5522976" cy="6053328"/>
          </a:xfrm>
          <a:prstGeom prst="rect">
            <a:avLst/>
          </a:prstGeom>
        </p:spPr>
      </p:pic>
      <p:sp>
        <p:nvSpPr>
          <p:cNvPr id="22" name="Rectangle 21">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0C0E5-860F-4764-A2D4-F6266E004B9B}"/>
              </a:ext>
            </a:extLst>
          </p:cNvPr>
          <p:cNvSpPr>
            <a:spLocks noGrp="1"/>
          </p:cNvSpPr>
          <p:nvPr>
            <p:ph type="title"/>
          </p:nvPr>
        </p:nvSpPr>
        <p:spPr>
          <a:xfrm>
            <a:off x="6846137" y="727626"/>
            <a:ext cx="4602152" cy="761961"/>
          </a:xfrm>
        </p:spPr>
        <p:txBody>
          <a:bodyPr>
            <a:normAutofit/>
          </a:bodyPr>
          <a:lstStyle/>
          <a:p>
            <a:r>
              <a:rPr lang="en-GB" dirty="0"/>
              <a:t>Earlier times</a:t>
            </a:r>
          </a:p>
        </p:txBody>
      </p:sp>
      <p:sp>
        <p:nvSpPr>
          <p:cNvPr id="3" name="Content Placeholder 2">
            <a:extLst>
              <a:ext uri="{FF2B5EF4-FFF2-40B4-BE49-F238E27FC236}">
                <a16:creationId xmlns:a16="http://schemas.microsoft.com/office/drawing/2014/main" id="{A0EDD229-0D78-497E-AC85-261907784A21}"/>
              </a:ext>
            </a:extLst>
          </p:cNvPr>
          <p:cNvSpPr>
            <a:spLocks noGrp="1"/>
          </p:cNvSpPr>
          <p:nvPr>
            <p:ph idx="1"/>
          </p:nvPr>
        </p:nvSpPr>
        <p:spPr>
          <a:xfrm>
            <a:off x="6846137" y="1643627"/>
            <a:ext cx="4602152" cy="4453098"/>
          </a:xfrm>
        </p:spPr>
        <p:txBody>
          <a:bodyPr vert="horz" lIns="91440" tIns="45720" rIns="91440" bIns="45720" rtlCol="0">
            <a:normAutofit fontScale="92500" lnSpcReduction="10000"/>
          </a:bodyPr>
          <a:lstStyle/>
          <a:p>
            <a:r>
              <a:rPr lang="en-GB" sz="2000" dirty="0"/>
              <a:t>Belief that madness was caused by possession of evil spirits and demons.</a:t>
            </a:r>
          </a:p>
          <a:p>
            <a:r>
              <a:rPr lang="en-GB" sz="2000" dirty="0"/>
              <a:t>‘Spiritual Healing’ through religious interventions</a:t>
            </a:r>
          </a:p>
          <a:p>
            <a:r>
              <a:rPr lang="en-GB" sz="2000" dirty="0"/>
              <a:t>The idea that the mind and moral weakness was the source of madness.</a:t>
            </a:r>
          </a:p>
          <a:p>
            <a:r>
              <a:rPr lang="en-GB" sz="2000" dirty="0"/>
              <a:t>‘Blame the victim’ </a:t>
            </a:r>
          </a:p>
          <a:p>
            <a:r>
              <a:rPr lang="en-GB" sz="2000" dirty="0"/>
              <a:t>The view that sinners and the insane were best locked away from society to avoid contamination</a:t>
            </a:r>
          </a:p>
          <a:p>
            <a:endParaRPr lang="en-GB" dirty="0"/>
          </a:p>
        </p:txBody>
      </p:sp>
    </p:spTree>
    <p:extLst>
      <p:ext uri="{BB962C8B-B14F-4D97-AF65-F5344CB8AC3E}">
        <p14:creationId xmlns:p14="http://schemas.microsoft.com/office/powerpoint/2010/main" val="132245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750C0E5-860F-4764-A2D4-F6266E004B9B}"/>
              </a:ext>
            </a:extLst>
          </p:cNvPr>
          <p:cNvSpPr>
            <a:spLocks noGrp="1"/>
          </p:cNvSpPr>
          <p:nvPr>
            <p:ph type="title"/>
          </p:nvPr>
        </p:nvSpPr>
        <p:spPr>
          <a:xfrm>
            <a:off x="868680" y="642594"/>
            <a:ext cx="6281928" cy="1141962"/>
          </a:xfrm>
        </p:spPr>
        <p:txBody>
          <a:bodyPr>
            <a:normAutofit/>
          </a:bodyPr>
          <a:lstStyle/>
          <a:p>
            <a:r>
              <a:rPr lang="en-GB" dirty="0"/>
              <a:t>Care of the Mentally ill</a:t>
            </a:r>
          </a:p>
        </p:txBody>
      </p:sp>
      <p:sp>
        <p:nvSpPr>
          <p:cNvPr id="3" name="Content Placeholder 2">
            <a:extLst>
              <a:ext uri="{FF2B5EF4-FFF2-40B4-BE49-F238E27FC236}">
                <a16:creationId xmlns:a16="http://schemas.microsoft.com/office/drawing/2014/main" id="{A0EDD229-0D78-497E-AC85-261907784A21}"/>
              </a:ext>
            </a:extLst>
          </p:cNvPr>
          <p:cNvSpPr>
            <a:spLocks noGrp="1"/>
          </p:cNvSpPr>
          <p:nvPr>
            <p:ph idx="1"/>
          </p:nvPr>
        </p:nvSpPr>
        <p:spPr>
          <a:xfrm>
            <a:off x="442452" y="1696065"/>
            <a:ext cx="6708156" cy="4682612"/>
          </a:xfrm>
        </p:spPr>
        <p:txBody>
          <a:bodyPr vert="horz" lIns="91440" tIns="45720" rIns="91440" bIns="45720" rtlCol="0">
            <a:normAutofit/>
          </a:bodyPr>
          <a:lstStyle/>
          <a:p>
            <a:r>
              <a:rPr lang="en-GB" sz="1800" dirty="0">
                <a:ea typeface="+mn-lt"/>
                <a:cs typeface="+mn-lt"/>
              </a:rPr>
              <a:t>The expectation was that the rich would provide for and support the poor .</a:t>
            </a:r>
          </a:p>
          <a:p>
            <a:r>
              <a:rPr lang="en-GB" sz="1800" dirty="0"/>
              <a:t>Men and women taken care of in the home, the most violent being cared for in hospital.</a:t>
            </a:r>
          </a:p>
          <a:p>
            <a:r>
              <a:rPr lang="en-GB" sz="1800" dirty="0"/>
              <a:t>Victims were ostracised, demonised and excluded from society</a:t>
            </a:r>
          </a:p>
          <a:p>
            <a:r>
              <a:rPr lang="en-GB" sz="1800" dirty="0"/>
              <a:t>The ‘mad’ were cruelly  treated: whipped, beaten, starved and treated like animals</a:t>
            </a:r>
          </a:p>
          <a:p>
            <a:r>
              <a:rPr lang="en-GB" sz="1800" dirty="0"/>
              <a:t>No differentiation was made between the mentally ill and the criminally insane</a:t>
            </a:r>
          </a:p>
          <a:p>
            <a:r>
              <a:rPr lang="en-GB" sz="1800" dirty="0"/>
              <a:t>Or the socially disruptive!!!!! </a:t>
            </a:r>
          </a:p>
          <a:p>
            <a:endParaRPr lang="en-GB" dirty="0">
              <a:ea typeface="+mn-lt"/>
              <a:cs typeface="+mn-lt"/>
            </a:endParaRPr>
          </a:p>
          <a:p>
            <a:endParaRPr lang="en-GB" dirty="0"/>
          </a:p>
        </p:txBody>
      </p:sp>
      <p:pic>
        <p:nvPicPr>
          <p:cNvPr id="4" name="Picture 3">
            <a:extLst>
              <a:ext uri="{FF2B5EF4-FFF2-40B4-BE49-F238E27FC236}">
                <a16:creationId xmlns:a16="http://schemas.microsoft.com/office/drawing/2014/main" id="{13117F4A-4264-ACD5-140A-44213D4D4779}"/>
              </a:ext>
            </a:extLst>
          </p:cNvPr>
          <p:cNvPicPr>
            <a:picLocks noChangeAspect="1"/>
          </p:cNvPicPr>
          <p:nvPr/>
        </p:nvPicPr>
        <p:blipFill>
          <a:blip r:embed="rId3"/>
          <a:srcRect l="25506" r="32005"/>
          <a:stretch/>
        </p:blipFill>
        <p:spPr>
          <a:xfrm>
            <a:off x="7837371" y="237744"/>
            <a:ext cx="4124416" cy="6382512"/>
          </a:xfrm>
          <a:prstGeom prst="rect">
            <a:avLst/>
          </a:prstGeom>
        </p:spPr>
      </p:pic>
    </p:spTree>
    <p:extLst>
      <p:ext uri="{BB962C8B-B14F-4D97-AF65-F5344CB8AC3E}">
        <p14:creationId xmlns:p14="http://schemas.microsoft.com/office/powerpoint/2010/main" val="1796008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14" name="Rectangle 13">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16" name="Rectangle 15">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D59CBEF-D272-B25C-EE7E-FFEEE7FFBA04}"/>
              </a:ext>
            </a:extLst>
          </p:cNvPr>
          <p:cNvPicPr>
            <a:picLocks noGrp="1" noChangeAspect="1"/>
          </p:cNvPicPr>
          <p:nvPr>
            <p:ph sz="half" idx="2"/>
          </p:nvPr>
        </p:nvPicPr>
        <p:blipFill>
          <a:blip r:embed="rId3"/>
          <a:stretch>
            <a:fillRect/>
          </a:stretch>
        </p:blipFill>
        <p:spPr>
          <a:xfrm>
            <a:off x="727654" y="1422717"/>
            <a:ext cx="5367165" cy="4025373"/>
          </a:xfrm>
          <a:prstGeom prst="rect">
            <a:avLst/>
          </a:prstGeom>
        </p:spPr>
      </p:pic>
      <p:sp>
        <p:nvSpPr>
          <p:cNvPr id="18" name="Rectangle 17">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D0CC7B-C413-4B3B-887E-474DDD131A9C}"/>
              </a:ext>
            </a:extLst>
          </p:cNvPr>
          <p:cNvSpPr>
            <a:spLocks noGrp="1"/>
          </p:cNvSpPr>
          <p:nvPr>
            <p:ph type="title"/>
          </p:nvPr>
        </p:nvSpPr>
        <p:spPr>
          <a:xfrm>
            <a:off x="7064082" y="642594"/>
            <a:ext cx="4472921" cy="1371600"/>
          </a:xfrm>
        </p:spPr>
        <p:txBody>
          <a:bodyPr vert="horz" lIns="91440" tIns="45720" rIns="91440" bIns="45720" rtlCol="0" anchor="ctr">
            <a:normAutofit/>
          </a:bodyPr>
          <a:lstStyle/>
          <a:p>
            <a:r>
              <a:rPr lang="en-US" sz="4400"/>
              <a:t>Cures for Madness</a:t>
            </a:r>
          </a:p>
        </p:txBody>
      </p:sp>
      <p:sp>
        <p:nvSpPr>
          <p:cNvPr id="3" name="Content Placeholder 2">
            <a:extLst>
              <a:ext uri="{FF2B5EF4-FFF2-40B4-BE49-F238E27FC236}">
                <a16:creationId xmlns:a16="http://schemas.microsoft.com/office/drawing/2014/main" id="{E58BAB47-F885-4A80-8FB4-C2975417B526}"/>
              </a:ext>
            </a:extLst>
          </p:cNvPr>
          <p:cNvSpPr>
            <a:spLocks noGrp="1"/>
          </p:cNvSpPr>
          <p:nvPr>
            <p:ph sz="half" idx="1"/>
          </p:nvPr>
        </p:nvSpPr>
        <p:spPr>
          <a:xfrm>
            <a:off x="7064082" y="2103120"/>
            <a:ext cx="4472922" cy="3931920"/>
          </a:xfrm>
        </p:spPr>
        <p:txBody>
          <a:bodyPr vert="horz" lIns="91440" tIns="45720" rIns="91440" bIns="45720" rtlCol="0">
            <a:normAutofit/>
          </a:bodyPr>
          <a:lstStyle/>
          <a:p>
            <a:pPr>
              <a:lnSpc>
                <a:spcPct val="100000"/>
              </a:lnSpc>
            </a:pPr>
            <a:r>
              <a:rPr lang="en-US" dirty="0"/>
              <a:t>•Purges</a:t>
            </a:r>
          </a:p>
          <a:p>
            <a:pPr>
              <a:lnSpc>
                <a:spcPct val="100000"/>
              </a:lnSpc>
            </a:pPr>
            <a:r>
              <a:rPr lang="en-US" dirty="0"/>
              <a:t>•Bloodletting</a:t>
            </a:r>
          </a:p>
          <a:p>
            <a:pPr>
              <a:lnSpc>
                <a:spcPct val="100000"/>
              </a:lnSpc>
            </a:pPr>
            <a:r>
              <a:rPr lang="en-US" dirty="0"/>
              <a:t>•Whipping</a:t>
            </a:r>
          </a:p>
          <a:p>
            <a:pPr>
              <a:lnSpc>
                <a:spcPct val="100000"/>
              </a:lnSpc>
            </a:pPr>
            <a:r>
              <a:rPr lang="en-US" dirty="0"/>
              <a:t>•Madness was often seen as punishment for a sin, or a test of faith.</a:t>
            </a:r>
          </a:p>
          <a:p>
            <a:pPr>
              <a:lnSpc>
                <a:spcPct val="100000"/>
              </a:lnSpc>
            </a:pPr>
            <a:r>
              <a:rPr lang="en-US" dirty="0"/>
              <a:t>•Christian theologians suggested fasting and prayer and exorcism for those possessed by a demon</a:t>
            </a:r>
          </a:p>
          <a:p>
            <a:pPr>
              <a:lnSpc>
                <a:spcPct val="100000"/>
              </a:lnSpc>
            </a:pPr>
            <a:endParaRPr lang="en-US" dirty="0"/>
          </a:p>
        </p:txBody>
      </p:sp>
    </p:spTree>
    <p:extLst>
      <p:ext uri="{BB962C8B-B14F-4D97-AF65-F5344CB8AC3E}">
        <p14:creationId xmlns:p14="http://schemas.microsoft.com/office/powerpoint/2010/main" val="322314985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late of food&#10;&#10;Description automatically generated">
            <a:extLst>
              <a:ext uri="{FF2B5EF4-FFF2-40B4-BE49-F238E27FC236}">
                <a16:creationId xmlns:a16="http://schemas.microsoft.com/office/drawing/2014/main" id="{86D9E53F-F77B-401C-8081-4239B9E505F0}"/>
              </a:ext>
            </a:extLst>
          </p:cNvPr>
          <p:cNvPicPr>
            <a:picLocks noChangeAspect="1"/>
          </p:cNvPicPr>
          <p:nvPr/>
        </p:nvPicPr>
        <p:blipFill rotWithShape="1">
          <a:blip r:embed="rId3"/>
          <a:srcRect t="15554" r="9091" b="7837"/>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0C513-A634-4433-BA30-845D24FDF3F4}"/>
              </a:ext>
            </a:extLst>
          </p:cNvPr>
          <p:cNvSpPr>
            <a:spLocks noGrp="1"/>
          </p:cNvSpPr>
          <p:nvPr>
            <p:ph type="title"/>
          </p:nvPr>
        </p:nvSpPr>
        <p:spPr>
          <a:xfrm>
            <a:off x="774043" y="727626"/>
            <a:ext cx="4602152" cy="1718225"/>
          </a:xfrm>
        </p:spPr>
        <p:txBody>
          <a:bodyPr>
            <a:normAutofit/>
          </a:bodyPr>
          <a:lstStyle/>
          <a:p>
            <a:r>
              <a:rPr lang="en-GB" sz="3700" dirty="0"/>
              <a:t>Cures for madness during the middle ages</a:t>
            </a:r>
          </a:p>
        </p:txBody>
      </p:sp>
      <p:sp>
        <p:nvSpPr>
          <p:cNvPr id="3" name="Content Placeholder 2">
            <a:extLst>
              <a:ext uri="{FF2B5EF4-FFF2-40B4-BE49-F238E27FC236}">
                <a16:creationId xmlns:a16="http://schemas.microsoft.com/office/drawing/2014/main" id="{998E3545-36C8-49DA-A703-0DFC1DA286B5}"/>
              </a:ext>
            </a:extLst>
          </p:cNvPr>
          <p:cNvSpPr>
            <a:spLocks noGrp="1"/>
          </p:cNvSpPr>
          <p:nvPr>
            <p:ph idx="1"/>
          </p:nvPr>
        </p:nvSpPr>
        <p:spPr>
          <a:xfrm>
            <a:off x="774043" y="2538920"/>
            <a:ext cx="4602152" cy="3480066"/>
          </a:xfrm>
        </p:spPr>
        <p:txBody>
          <a:bodyPr vert="horz" lIns="91440" tIns="45720" rIns="91440" bIns="45720" rtlCol="0">
            <a:normAutofit/>
          </a:bodyPr>
          <a:lstStyle/>
          <a:p>
            <a:r>
              <a:rPr lang="en-GB" dirty="0">
                <a:ea typeface="+mn-lt"/>
                <a:cs typeface="+mn-lt"/>
              </a:rPr>
              <a:t>•</a:t>
            </a:r>
            <a:r>
              <a:rPr lang="en-GB" sz="2000" dirty="0">
                <a:ea typeface="+mn-lt"/>
                <a:cs typeface="+mn-lt"/>
              </a:rPr>
              <a:t>Diet: use of spices in cooking: pepper, cumin, cardamon, cinnamon and cloves: all essential regulators of the four humours.</a:t>
            </a:r>
            <a:endParaRPr lang="en-GB" sz="2000" dirty="0"/>
          </a:p>
          <a:p>
            <a:r>
              <a:rPr lang="en-GB" sz="2000" dirty="0">
                <a:ea typeface="+mn-lt"/>
                <a:cs typeface="+mn-lt"/>
              </a:rPr>
              <a:t>•Insanity was treated by restoring balance.</a:t>
            </a:r>
            <a:endParaRPr lang="en-GB" sz="2000" dirty="0"/>
          </a:p>
          <a:p>
            <a:r>
              <a:rPr lang="en-GB" sz="2000" dirty="0">
                <a:ea typeface="+mn-lt"/>
                <a:cs typeface="+mn-lt"/>
              </a:rPr>
              <a:t>•Galen’s Four Humours</a:t>
            </a:r>
          </a:p>
          <a:p>
            <a:r>
              <a:rPr lang="en-GB" sz="2000" dirty="0">
                <a:ea typeface="+mn-lt"/>
                <a:cs typeface="+mn-lt"/>
              </a:rPr>
              <a:t>Thoughts????</a:t>
            </a:r>
            <a:endParaRPr lang="en-GB" sz="2000" dirty="0"/>
          </a:p>
          <a:p>
            <a:endParaRPr lang="en-GB" dirty="0"/>
          </a:p>
        </p:txBody>
      </p:sp>
    </p:spTree>
    <p:extLst>
      <p:ext uri="{BB962C8B-B14F-4D97-AF65-F5344CB8AC3E}">
        <p14:creationId xmlns:p14="http://schemas.microsoft.com/office/powerpoint/2010/main" val="1930699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black and white drawing of people in a room&#10;&#10;Description automatically generated">
            <a:extLst>
              <a:ext uri="{FF2B5EF4-FFF2-40B4-BE49-F238E27FC236}">
                <a16:creationId xmlns:a16="http://schemas.microsoft.com/office/drawing/2014/main" id="{753C5B78-FB9C-FFA4-8FF7-77189D01B97D}"/>
              </a:ext>
            </a:extLst>
          </p:cNvPr>
          <p:cNvPicPr>
            <a:picLocks noChangeAspect="1"/>
          </p:cNvPicPr>
          <p:nvPr/>
        </p:nvPicPr>
        <p:blipFill>
          <a:blip r:embed="rId3"/>
          <a:srcRect/>
          <a:stretch/>
        </p:blipFill>
        <p:spPr>
          <a:xfrm>
            <a:off x="20" y="-1"/>
            <a:ext cx="12191980" cy="6857999"/>
          </a:xfrm>
          <a:prstGeom prst="rect">
            <a:avLst/>
          </a:prstGeom>
        </p:spPr>
      </p:pic>
      <p:sp>
        <p:nvSpPr>
          <p:cNvPr id="73" name="Rectangle 7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58AA7F-B205-46BE-93D3-7D984169FA0F}"/>
              </a:ext>
            </a:extLst>
          </p:cNvPr>
          <p:cNvSpPr>
            <a:spLocks noGrp="1"/>
          </p:cNvSpPr>
          <p:nvPr>
            <p:ph type="title"/>
          </p:nvPr>
        </p:nvSpPr>
        <p:spPr>
          <a:xfrm>
            <a:off x="6846137" y="727626"/>
            <a:ext cx="4602152" cy="1718225"/>
          </a:xfrm>
        </p:spPr>
        <p:txBody>
          <a:bodyPr vert="horz" lIns="91440" tIns="45720" rIns="91440" bIns="45720" rtlCol="0">
            <a:normAutofit/>
          </a:bodyPr>
          <a:lstStyle/>
          <a:p>
            <a:r>
              <a:rPr lang="en-US" sz="4400" cap="all" spc="-100" dirty="0"/>
              <a:t>Medieval Hospitals</a:t>
            </a:r>
          </a:p>
        </p:txBody>
      </p:sp>
      <p:sp>
        <p:nvSpPr>
          <p:cNvPr id="68" name="Content Placeholder 67">
            <a:extLst>
              <a:ext uri="{FF2B5EF4-FFF2-40B4-BE49-F238E27FC236}">
                <a16:creationId xmlns:a16="http://schemas.microsoft.com/office/drawing/2014/main" id="{E00382B4-330D-CC55-B265-53E0203880DB}"/>
              </a:ext>
            </a:extLst>
          </p:cNvPr>
          <p:cNvSpPr>
            <a:spLocks noGrp="1"/>
          </p:cNvSpPr>
          <p:nvPr>
            <p:ph idx="1"/>
          </p:nvPr>
        </p:nvSpPr>
        <p:spPr>
          <a:xfrm>
            <a:off x="6846137" y="2538920"/>
            <a:ext cx="4602152" cy="3480066"/>
          </a:xfrm>
        </p:spPr>
        <p:txBody>
          <a:bodyPr>
            <a:normAutofit fontScale="85000" lnSpcReduction="10000"/>
          </a:bodyPr>
          <a:lstStyle/>
          <a:p>
            <a:r>
              <a:rPr lang="en-GB" sz="3200" dirty="0"/>
              <a:t>Medieval hospitals provided care for the sick, poor, and pilgrims, but they were not always medical institutions </a:t>
            </a:r>
          </a:p>
          <a:p>
            <a:r>
              <a:rPr lang="en-GB" sz="3200" b="0" i="0" dirty="0">
                <a:solidFill>
                  <a:srgbClr val="1F1F1F"/>
                </a:solidFill>
                <a:effectLst/>
              </a:rPr>
              <a:t>Most hospitals were actually </a:t>
            </a:r>
            <a:r>
              <a:rPr lang="en-GB" sz="3200" dirty="0" err="1">
                <a:solidFill>
                  <a:srgbClr val="1F1F1F"/>
                </a:solidFill>
              </a:rPr>
              <a:t>A</a:t>
            </a:r>
            <a:r>
              <a:rPr lang="en-GB" sz="3200" b="0" i="0" dirty="0" err="1">
                <a:solidFill>
                  <a:srgbClr val="1F1F1F"/>
                </a:solidFill>
                <a:effectLst/>
              </a:rPr>
              <a:t>lmshouses</a:t>
            </a:r>
            <a:r>
              <a:rPr lang="en-GB" sz="3200" b="0" i="0" dirty="0">
                <a:solidFill>
                  <a:srgbClr val="1F1F1F"/>
                </a:solidFill>
                <a:effectLst/>
              </a:rPr>
              <a:t>. </a:t>
            </a:r>
            <a:endParaRPr lang="en-GB" sz="3200" dirty="0"/>
          </a:p>
          <a:p>
            <a:endParaRPr lang="en-US" dirty="0"/>
          </a:p>
        </p:txBody>
      </p:sp>
    </p:spTree>
    <p:extLst>
      <p:ext uri="{BB962C8B-B14F-4D97-AF65-F5344CB8AC3E}">
        <p14:creationId xmlns:p14="http://schemas.microsoft.com/office/powerpoint/2010/main" val="468017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large brick building with grass in front of a castle&#10;&#10;Description automatically generated">
            <a:extLst>
              <a:ext uri="{FF2B5EF4-FFF2-40B4-BE49-F238E27FC236}">
                <a16:creationId xmlns:a16="http://schemas.microsoft.com/office/drawing/2014/main" id="{03D802E2-3CED-4494-9933-F4C31E9EB822}"/>
              </a:ext>
            </a:extLst>
          </p:cNvPr>
          <p:cNvPicPr>
            <a:picLocks noChangeAspect="1"/>
          </p:cNvPicPr>
          <p:nvPr/>
        </p:nvPicPr>
        <p:blipFill>
          <a:blip r:embed="rId3"/>
          <a:srcRect t="24372" b="1615"/>
          <a:stretch/>
        </p:blipFill>
        <p:spPr>
          <a:xfrm>
            <a:off x="20" y="-1"/>
            <a:ext cx="12191980" cy="6857999"/>
          </a:xfrm>
          <a:prstGeom prst="rect">
            <a:avLst/>
          </a:prstGeom>
        </p:spPr>
      </p:pic>
      <p:sp>
        <p:nvSpPr>
          <p:cNvPr id="24" name="Rectangle 23">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E446ED-8AD6-466A-9A95-A4E3F3C2FA31}"/>
              </a:ext>
            </a:extLst>
          </p:cNvPr>
          <p:cNvSpPr>
            <a:spLocks noGrp="1"/>
          </p:cNvSpPr>
          <p:nvPr>
            <p:ph type="title"/>
          </p:nvPr>
        </p:nvSpPr>
        <p:spPr>
          <a:xfrm>
            <a:off x="774043" y="727626"/>
            <a:ext cx="4602152" cy="776709"/>
          </a:xfrm>
        </p:spPr>
        <p:txBody>
          <a:bodyPr>
            <a:normAutofit/>
          </a:bodyPr>
          <a:lstStyle/>
          <a:p>
            <a:r>
              <a:rPr lang="en-GB" sz="4400" dirty="0" err="1"/>
              <a:t>Almshouses</a:t>
            </a:r>
            <a:endParaRPr lang="en-GB" sz="4400" dirty="0"/>
          </a:p>
        </p:txBody>
      </p:sp>
      <p:sp>
        <p:nvSpPr>
          <p:cNvPr id="8" name="Content Placeholder 7">
            <a:extLst>
              <a:ext uri="{FF2B5EF4-FFF2-40B4-BE49-F238E27FC236}">
                <a16:creationId xmlns:a16="http://schemas.microsoft.com/office/drawing/2014/main" id="{ED25202D-0562-4BE3-9B2C-E71D837AF3CC}"/>
              </a:ext>
            </a:extLst>
          </p:cNvPr>
          <p:cNvSpPr>
            <a:spLocks noGrp="1"/>
          </p:cNvSpPr>
          <p:nvPr>
            <p:ph idx="1"/>
          </p:nvPr>
        </p:nvSpPr>
        <p:spPr>
          <a:xfrm>
            <a:off x="415448" y="1268361"/>
            <a:ext cx="5447601" cy="4750625"/>
          </a:xfrm>
        </p:spPr>
        <p:txBody>
          <a:bodyPr vert="horz" lIns="91440" tIns="45720" rIns="91440" bIns="45720" rtlCol="0">
            <a:normAutofit lnSpcReduction="10000"/>
          </a:bodyPr>
          <a:lstStyle/>
          <a:p>
            <a:pPr marL="0" indent="0">
              <a:buNone/>
            </a:pPr>
            <a:r>
              <a:rPr lang="en-US" dirty="0">
                <a:ea typeface="+mn-lt"/>
                <a:cs typeface="+mn-lt"/>
              </a:rPr>
              <a:t>                                                                   Ewelme (Oxon). Founded in 1437</a:t>
            </a:r>
          </a:p>
          <a:p>
            <a:endParaRPr lang="en-GB" sz="2000" b="0" i="0" dirty="0">
              <a:effectLst/>
            </a:endParaRPr>
          </a:p>
          <a:p>
            <a:r>
              <a:rPr lang="en-GB" sz="2000" b="0" i="0" dirty="0">
                <a:effectLst/>
              </a:rPr>
              <a:t>Hospital of St Oswald in Worcester founded circa 990. Considered to be the oldest </a:t>
            </a:r>
            <a:r>
              <a:rPr lang="en-GB" sz="2000" dirty="0" err="1"/>
              <a:t>A</a:t>
            </a:r>
            <a:r>
              <a:rPr lang="en-GB" sz="2000" b="0" i="0" dirty="0" err="1">
                <a:effectLst/>
              </a:rPr>
              <a:t>lmshouse</a:t>
            </a:r>
            <a:r>
              <a:rPr lang="en-GB" sz="2000" b="0" i="0" dirty="0">
                <a:effectLst/>
              </a:rPr>
              <a:t>.  The foundation is still in existence..</a:t>
            </a:r>
          </a:p>
          <a:p>
            <a:r>
              <a:rPr lang="en-GB" sz="2000" dirty="0"/>
              <a:t>B</a:t>
            </a:r>
            <a:r>
              <a:rPr lang="en-GB" sz="2000" b="0" i="0" dirty="0">
                <a:effectLst/>
              </a:rPr>
              <a:t>elieved that the then Bishop of Worcester (St Oswald) created this sanctuary where the brothers could “minister to the sick, bury the dead, relieve the poor and give shelter to travellers who arrived after the city gates had closed at night”. </a:t>
            </a:r>
            <a:endParaRPr lang="en-US" sz="2000" dirty="0"/>
          </a:p>
          <a:p>
            <a:endParaRPr lang="en-US" dirty="0"/>
          </a:p>
        </p:txBody>
      </p:sp>
    </p:spTree>
    <p:extLst>
      <p:ext uri="{BB962C8B-B14F-4D97-AF65-F5344CB8AC3E}">
        <p14:creationId xmlns:p14="http://schemas.microsoft.com/office/powerpoint/2010/main" val="1466240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descr="A close up of a large rock&#10;&#10;Description automatically generated">
            <a:extLst>
              <a:ext uri="{FF2B5EF4-FFF2-40B4-BE49-F238E27FC236}">
                <a16:creationId xmlns:a16="http://schemas.microsoft.com/office/drawing/2014/main" id="{703BE697-2936-4497-ACCB-58525C6634A6}"/>
              </a:ext>
            </a:extLst>
          </p:cNvPr>
          <p:cNvPicPr>
            <a:picLocks noChangeAspect="1"/>
          </p:cNvPicPr>
          <p:nvPr/>
        </p:nvPicPr>
        <p:blipFill rotWithShape="1">
          <a:blip r:embed="rId3"/>
          <a:srcRect l="16916" r="22411"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FA5CB-E6E0-44E4-A241-AFA81E044560}"/>
              </a:ext>
            </a:extLst>
          </p:cNvPr>
          <p:cNvSpPr>
            <a:spLocks noGrp="1"/>
          </p:cNvSpPr>
          <p:nvPr>
            <p:ph type="title"/>
          </p:nvPr>
        </p:nvSpPr>
        <p:spPr>
          <a:xfrm>
            <a:off x="6846137" y="727626"/>
            <a:ext cx="4602152" cy="1718225"/>
          </a:xfrm>
        </p:spPr>
        <p:txBody>
          <a:bodyPr>
            <a:normAutofit/>
          </a:bodyPr>
          <a:lstStyle/>
          <a:p>
            <a:r>
              <a:rPr lang="en-GB" dirty="0"/>
              <a:t>Early Hospitals </a:t>
            </a:r>
          </a:p>
        </p:txBody>
      </p:sp>
      <p:sp>
        <p:nvSpPr>
          <p:cNvPr id="3" name="Content Placeholder 2">
            <a:extLst>
              <a:ext uri="{FF2B5EF4-FFF2-40B4-BE49-F238E27FC236}">
                <a16:creationId xmlns:a16="http://schemas.microsoft.com/office/drawing/2014/main" id="{03617C87-F4C1-4B6C-8A92-541A3AEFF629}"/>
              </a:ext>
            </a:extLst>
          </p:cNvPr>
          <p:cNvSpPr>
            <a:spLocks noGrp="1"/>
          </p:cNvSpPr>
          <p:nvPr>
            <p:ph idx="1"/>
          </p:nvPr>
        </p:nvSpPr>
        <p:spPr>
          <a:xfrm>
            <a:off x="6487542" y="2538919"/>
            <a:ext cx="5279529" cy="3557805"/>
          </a:xfrm>
        </p:spPr>
        <p:txBody>
          <a:bodyPr vert="horz" lIns="91440" tIns="45720" rIns="91440" bIns="45720" rtlCol="0">
            <a:normAutofit/>
          </a:bodyPr>
          <a:lstStyle/>
          <a:p>
            <a:r>
              <a:rPr lang="en-GB" sz="2000" dirty="0">
                <a:ea typeface="+mn-lt"/>
                <a:cs typeface="+mn-lt"/>
              </a:rPr>
              <a:t>The first hospitals were developed by the Byzantine empire around the 8</a:t>
            </a:r>
            <a:r>
              <a:rPr lang="en-GB" sz="2000" baseline="30000" dirty="0">
                <a:ea typeface="+mn-lt"/>
                <a:cs typeface="+mn-lt"/>
              </a:rPr>
              <a:t>th</a:t>
            </a:r>
            <a:r>
              <a:rPr lang="en-GB" sz="2000" dirty="0">
                <a:ea typeface="+mn-lt"/>
                <a:cs typeface="+mn-lt"/>
              </a:rPr>
              <a:t> century. </a:t>
            </a:r>
          </a:p>
          <a:p>
            <a:r>
              <a:rPr lang="en-GB" sz="2000" dirty="0">
                <a:ea typeface="+mn-lt"/>
                <a:cs typeface="+mn-lt"/>
              </a:rPr>
              <a:t>Christian and Islamic Hospitals</a:t>
            </a:r>
          </a:p>
          <a:p>
            <a:r>
              <a:rPr lang="en-GB" sz="2000" dirty="0">
                <a:ea typeface="+mn-lt"/>
                <a:cs typeface="+mn-lt"/>
              </a:rPr>
              <a:t>By the 12</a:t>
            </a:r>
            <a:r>
              <a:rPr lang="en-GB" sz="2000" baseline="30000" dirty="0">
                <a:ea typeface="+mn-lt"/>
                <a:cs typeface="+mn-lt"/>
              </a:rPr>
              <a:t>th</a:t>
            </a:r>
            <a:r>
              <a:rPr lang="en-GB" sz="2000" dirty="0">
                <a:ea typeface="+mn-lt"/>
                <a:cs typeface="+mn-lt"/>
              </a:rPr>
              <a:t> century many of the larger Islamic towns had a hospital within its walls.</a:t>
            </a:r>
          </a:p>
          <a:p>
            <a:endParaRPr lang="en-GB" sz="1300" dirty="0"/>
          </a:p>
        </p:txBody>
      </p:sp>
    </p:spTree>
    <p:extLst>
      <p:ext uri="{BB962C8B-B14F-4D97-AF65-F5344CB8AC3E}">
        <p14:creationId xmlns:p14="http://schemas.microsoft.com/office/powerpoint/2010/main" val="7085718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01E77-ABFA-4C5F-B920-3AFD5554DA5B}"/>
              </a:ext>
            </a:extLst>
          </p:cNvPr>
          <p:cNvSpPr>
            <a:spLocks noGrp="1"/>
          </p:cNvSpPr>
          <p:nvPr>
            <p:ph type="title"/>
          </p:nvPr>
        </p:nvSpPr>
        <p:spPr>
          <a:xfrm>
            <a:off x="631231" y="489645"/>
            <a:ext cx="6577781" cy="5993745"/>
          </a:xfrm>
        </p:spPr>
        <p:txBody>
          <a:bodyPr vert="horz" lIns="91440" tIns="45720" rIns="91440" bIns="45720" rtlCol="0" anchor="ctr">
            <a:normAutofit/>
          </a:bodyPr>
          <a:lstStyle/>
          <a:p>
            <a:pPr>
              <a:lnSpc>
                <a:spcPct val="83000"/>
              </a:lnSpc>
            </a:pPr>
            <a:r>
              <a:rPr lang="en-US" sz="2800" b="1" cap="all" spc="-100" dirty="0"/>
              <a:t>Legend of  Dymphna</a:t>
            </a:r>
            <a:br>
              <a:rPr lang="en-US" sz="2800" cap="all" spc="-100" dirty="0"/>
            </a:br>
            <a:br>
              <a:rPr lang="en-US" sz="2800" cap="all" spc="-100" dirty="0"/>
            </a:br>
            <a:r>
              <a:rPr lang="en-US" sz="2800" cap="all" spc="-100" dirty="0"/>
              <a:t>-B</a:t>
            </a:r>
            <a:r>
              <a:rPr lang="en-US" sz="2800" spc="-100" dirty="0"/>
              <a:t>orn in Ireland in the  7</a:t>
            </a:r>
            <a:r>
              <a:rPr lang="en-US" sz="2800" spc="-100" baseline="30000" dirty="0"/>
              <a:t>th</a:t>
            </a:r>
            <a:r>
              <a:rPr lang="en-US" sz="2800" spc="-100" dirty="0"/>
              <a:t> century</a:t>
            </a:r>
            <a:br>
              <a:rPr lang="en-US" sz="2800" spc="-100" dirty="0"/>
            </a:br>
            <a:br>
              <a:rPr lang="en-US" sz="2800" spc="-100" dirty="0"/>
            </a:br>
            <a:r>
              <a:rPr lang="en-US" sz="2800" spc="-100" dirty="0"/>
              <a:t>-Fled to </a:t>
            </a:r>
            <a:r>
              <a:rPr lang="en-US" sz="2800" spc="-100" dirty="0" err="1"/>
              <a:t>Geel</a:t>
            </a:r>
            <a:r>
              <a:rPr lang="en-US" sz="2800" spc="-100" dirty="0"/>
              <a:t> in </a:t>
            </a:r>
            <a:r>
              <a:rPr lang="en-US" sz="2800" spc="-100" dirty="0" err="1"/>
              <a:t>Belguim</a:t>
            </a:r>
            <a:r>
              <a:rPr lang="en-US" sz="2800" spc="-100" dirty="0"/>
              <a:t> where she was executed by her father</a:t>
            </a:r>
            <a:br>
              <a:rPr lang="en-US" sz="2800" spc="-100" dirty="0"/>
            </a:br>
            <a:br>
              <a:rPr lang="en-US" sz="2800" spc="-100" dirty="0"/>
            </a:br>
            <a:r>
              <a:rPr lang="en-US" sz="2800" spc="-100" dirty="0"/>
              <a:t>-Patron saint of  </a:t>
            </a:r>
            <a:r>
              <a:rPr lang="en-GB" sz="2800" spc="-100" dirty="0"/>
              <a:t>mental disorders, epilepsy and victims of incest and domestic abuse.</a:t>
            </a:r>
            <a:br>
              <a:rPr lang="en-GB" sz="2800" spc="-100" dirty="0"/>
            </a:br>
            <a:br>
              <a:rPr lang="en-GB" sz="2800" spc="-100" dirty="0"/>
            </a:br>
            <a:r>
              <a:rPr lang="en-GB" sz="2800" spc="-100" dirty="0"/>
              <a:t>-</a:t>
            </a:r>
            <a:r>
              <a:rPr lang="en-GB" sz="2800" spc="-100" dirty="0" err="1"/>
              <a:t>Geel</a:t>
            </a:r>
            <a:r>
              <a:rPr lang="en-GB" sz="2800" spc="-100" dirty="0"/>
              <a:t> and its centuries old  ‘community centred’ tradition in caring for those with mental illness</a:t>
            </a:r>
            <a:endParaRPr lang="en-US" sz="2800" cap="all" spc="-100" dirty="0"/>
          </a:p>
        </p:txBody>
      </p:sp>
      <p:pic>
        <p:nvPicPr>
          <p:cNvPr id="4" name="Picture 4" descr="A picture containing photo, posing, holding, person&#10;&#10;Description automatically generated">
            <a:extLst>
              <a:ext uri="{FF2B5EF4-FFF2-40B4-BE49-F238E27FC236}">
                <a16:creationId xmlns:a16="http://schemas.microsoft.com/office/drawing/2014/main" id="{45BE6B8E-FC88-46CA-94A6-FD951DDE377C}"/>
              </a:ext>
            </a:extLst>
          </p:cNvPr>
          <p:cNvPicPr>
            <a:picLocks noChangeAspect="1"/>
          </p:cNvPicPr>
          <p:nvPr/>
        </p:nvPicPr>
        <p:blipFill rotWithShape="1">
          <a:blip r:embed="rId3"/>
          <a:srcRect r="-2" b="3108"/>
          <a:stretch/>
        </p:blipFill>
        <p:spPr>
          <a:xfrm>
            <a:off x="7555832" y="10"/>
            <a:ext cx="4636163" cy="6857990"/>
          </a:xfrm>
          <a:prstGeom prst="rect">
            <a:avLst/>
          </a:prstGeom>
        </p:spPr>
      </p:pic>
    </p:spTree>
    <p:extLst>
      <p:ext uri="{BB962C8B-B14F-4D97-AF65-F5344CB8AC3E}">
        <p14:creationId xmlns:p14="http://schemas.microsoft.com/office/powerpoint/2010/main" val="1332293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 engineering drawing&#10;&#10;Description automatically generated">
            <a:extLst>
              <a:ext uri="{FF2B5EF4-FFF2-40B4-BE49-F238E27FC236}">
                <a16:creationId xmlns:a16="http://schemas.microsoft.com/office/drawing/2014/main" id="{E407B183-5BE3-4E29-87A5-8CF88E2AEC11}"/>
              </a:ext>
            </a:extLst>
          </p:cNvPr>
          <p:cNvPicPr>
            <a:picLocks noChangeAspect="1"/>
          </p:cNvPicPr>
          <p:nvPr/>
        </p:nvPicPr>
        <p:blipFill rotWithShape="1">
          <a:blip r:embed="rId3"/>
          <a:srcRect l="10853" r="16440" b="1"/>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2FA27-547C-413E-89A3-F6674E9CE17F}"/>
              </a:ext>
            </a:extLst>
          </p:cNvPr>
          <p:cNvSpPr>
            <a:spLocks noGrp="1"/>
          </p:cNvSpPr>
          <p:nvPr>
            <p:ph type="title"/>
          </p:nvPr>
        </p:nvSpPr>
        <p:spPr>
          <a:xfrm>
            <a:off x="7064082" y="642594"/>
            <a:ext cx="4472921" cy="1371600"/>
          </a:xfrm>
        </p:spPr>
        <p:txBody>
          <a:bodyPr>
            <a:normAutofit/>
          </a:bodyPr>
          <a:lstStyle/>
          <a:p>
            <a:r>
              <a:rPr lang="en-GB" sz="3700"/>
              <a:t>Priory of Saint Mary of Bethlehem</a:t>
            </a:r>
          </a:p>
        </p:txBody>
      </p:sp>
      <p:sp>
        <p:nvSpPr>
          <p:cNvPr id="3" name="Content Placeholder 2">
            <a:extLst>
              <a:ext uri="{FF2B5EF4-FFF2-40B4-BE49-F238E27FC236}">
                <a16:creationId xmlns:a16="http://schemas.microsoft.com/office/drawing/2014/main" id="{2AE33EF1-22BE-405E-B406-732B30B7F01B}"/>
              </a:ext>
            </a:extLst>
          </p:cNvPr>
          <p:cNvSpPr>
            <a:spLocks noGrp="1"/>
          </p:cNvSpPr>
          <p:nvPr>
            <p:ph idx="1"/>
          </p:nvPr>
        </p:nvSpPr>
        <p:spPr>
          <a:xfrm>
            <a:off x="7064082" y="2103120"/>
            <a:ext cx="4472922" cy="3931920"/>
          </a:xfrm>
        </p:spPr>
        <p:txBody>
          <a:bodyPr vert="horz" lIns="91440" tIns="45720" rIns="91440" bIns="45720" rtlCol="0">
            <a:normAutofit/>
          </a:bodyPr>
          <a:lstStyle/>
          <a:p>
            <a:r>
              <a:rPr lang="en-GB" dirty="0">
                <a:ea typeface="+mn-lt"/>
                <a:cs typeface="+mn-lt"/>
              </a:rPr>
              <a:t>•</a:t>
            </a:r>
            <a:r>
              <a:rPr lang="en-GB" sz="2000" dirty="0">
                <a:ea typeface="+mn-lt"/>
                <a:cs typeface="+mn-lt"/>
              </a:rPr>
              <a:t>England’s first hospital for the mentally ill.</a:t>
            </a:r>
            <a:endParaRPr lang="en-GB" sz="2000" dirty="0"/>
          </a:p>
          <a:p>
            <a:r>
              <a:rPr lang="en-GB" sz="2000" dirty="0">
                <a:ea typeface="+mn-lt"/>
                <a:cs typeface="+mn-lt"/>
              </a:rPr>
              <a:t>•1247 the Priory of St Mary of Bethlehem was founded, devoted to healing sick paupers.</a:t>
            </a:r>
            <a:endParaRPr lang="en-GB" sz="2000" dirty="0"/>
          </a:p>
          <a:p>
            <a:r>
              <a:rPr lang="en-GB" sz="2000" dirty="0">
                <a:ea typeface="+mn-lt"/>
                <a:cs typeface="+mn-lt"/>
              </a:rPr>
              <a:t>•It became known as Bethlehem hospital, later abbreviated to ‘Bethlem’ and often pronounced Bedlam</a:t>
            </a:r>
            <a:endParaRPr lang="en-GB" sz="2000" dirty="0"/>
          </a:p>
          <a:p>
            <a:endParaRPr lang="en-GB" dirty="0"/>
          </a:p>
        </p:txBody>
      </p:sp>
    </p:spTree>
    <p:extLst>
      <p:ext uri="{BB962C8B-B14F-4D97-AF65-F5344CB8AC3E}">
        <p14:creationId xmlns:p14="http://schemas.microsoft.com/office/powerpoint/2010/main" val="44109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D73ED-FF0A-4D4C-8933-C44896DFB37C}"/>
              </a:ext>
            </a:extLst>
          </p:cNvPr>
          <p:cNvSpPr>
            <a:spLocks noGrp="1"/>
          </p:cNvSpPr>
          <p:nvPr>
            <p:ph type="title"/>
          </p:nvPr>
        </p:nvSpPr>
        <p:spPr>
          <a:xfrm>
            <a:off x="6579450" y="727627"/>
            <a:ext cx="4957553" cy="1645920"/>
          </a:xfrm>
        </p:spPr>
        <p:txBody>
          <a:bodyPr>
            <a:normAutofit/>
          </a:bodyPr>
          <a:lstStyle/>
          <a:p>
            <a:r>
              <a:rPr lang="en-GB"/>
              <a:t>Layout of the Hospital</a:t>
            </a:r>
          </a:p>
        </p:txBody>
      </p:sp>
      <p:pic>
        <p:nvPicPr>
          <p:cNvPr id="4" name="Picture 4" descr="Text, whiteboard&#10;&#10;Description automatically generated">
            <a:extLst>
              <a:ext uri="{FF2B5EF4-FFF2-40B4-BE49-F238E27FC236}">
                <a16:creationId xmlns:a16="http://schemas.microsoft.com/office/drawing/2014/main" id="{73B0FAB2-CD57-4618-8472-66E6F3B390CC}"/>
              </a:ext>
            </a:extLst>
          </p:cNvPr>
          <p:cNvPicPr>
            <a:picLocks noChangeAspect="1"/>
          </p:cNvPicPr>
          <p:nvPr/>
        </p:nvPicPr>
        <p:blipFill>
          <a:blip r:embed="rId3"/>
          <a:stretch>
            <a:fillRect/>
          </a:stretch>
        </p:blipFill>
        <p:spPr>
          <a:xfrm>
            <a:off x="1205256" y="1688862"/>
            <a:ext cx="4414438" cy="3498441"/>
          </a:xfrm>
          <a:prstGeom prst="rect">
            <a:avLst/>
          </a:prstGeom>
        </p:spPr>
      </p:pic>
      <p:sp>
        <p:nvSpPr>
          <p:cNvPr id="3" name="Content Placeholder 2">
            <a:extLst>
              <a:ext uri="{FF2B5EF4-FFF2-40B4-BE49-F238E27FC236}">
                <a16:creationId xmlns:a16="http://schemas.microsoft.com/office/drawing/2014/main" id="{E2BBEAE9-AD04-441C-9396-BFF47097F2DB}"/>
              </a:ext>
            </a:extLst>
          </p:cNvPr>
          <p:cNvSpPr>
            <a:spLocks noGrp="1"/>
          </p:cNvSpPr>
          <p:nvPr>
            <p:ph idx="1"/>
          </p:nvPr>
        </p:nvSpPr>
        <p:spPr>
          <a:xfrm>
            <a:off x="6579450" y="1958586"/>
            <a:ext cx="4957554" cy="4076453"/>
          </a:xfrm>
        </p:spPr>
        <p:txBody>
          <a:bodyPr vert="horz" lIns="91440" tIns="45720" rIns="91440" bIns="45720" rtlCol="0">
            <a:normAutofit fontScale="92500"/>
          </a:bodyPr>
          <a:lstStyle/>
          <a:p>
            <a:r>
              <a:rPr lang="en-GB" sz="2000" dirty="0">
                <a:ea typeface="+mn-lt"/>
                <a:cs typeface="+mn-lt"/>
              </a:rPr>
              <a:t>•Covered just two acres</a:t>
            </a:r>
            <a:endParaRPr lang="en-GB" sz="2000" dirty="0"/>
          </a:p>
          <a:p>
            <a:r>
              <a:rPr lang="en-GB" sz="2000" dirty="0">
                <a:ea typeface="+mn-lt"/>
                <a:cs typeface="+mn-lt"/>
              </a:rPr>
              <a:t>•Centred around a courtyard, it had 12 cells for patients, staff accommodation, a kitchen and an exercise yard.</a:t>
            </a:r>
            <a:endParaRPr lang="en-GB" sz="2000" dirty="0"/>
          </a:p>
          <a:p>
            <a:r>
              <a:rPr lang="en-GB" sz="2000" dirty="0">
                <a:ea typeface="+mn-lt"/>
                <a:cs typeface="+mn-lt"/>
              </a:rPr>
              <a:t>•It remained in </a:t>
            </a:r>
            <a:r>
              <a:rPr lang="en-GB" sz="2000" dirty="0" err="1">
                <a:ea typeface="+mn-lt"/>
                <a:cs typeface="+mn-lt"/>
              </a:rPr>
              <a:t>Bishopgate</a:t>
            </a:r>
            <a:r>
              <a:rPr lang="en-GB" sz="2000" dirty="0">
                <a:ea typeface="+mn-lt"/>
                <a:cs typeface="+mn-lt"/>
              </a:rPr>
              <a:t> until 1676 when it moved to Moorfields, London.</a:t>
            </a:r>
            <a:endParaRPr lang="en-GB" sz="2000" dirty="0"/>
          </a:p>
          <a:p>
            <a:r>
              <a:rPr lang="en-GB" sz="2000" dirty="0">
                <a:ea typeface="+mn-lt"/>
                <a:cs typeface="+mn-lt"/>
              </a:rPr>
              <a:t>•Started to specialise in mental illness (insanity, madness, lunatics). </a:t>
            </a:r>
          </a:p>
          <a:p>
            <a:r>
              <a:rPr lang="en-GB" sz="2000" dirty="0">
                <a:ea typeface="+mn-lt"/>
                <a:cs typeface="+mn-lt"/>
              </a:rPr>
              <a:t>By 1403 ‘lunatic’ patients formed the majority of Bethlem’s clients.</a:t>
            </a:r>
            <a:endParaRPr lang="en-GB" sz="2000" dirty="0"/>
          </a:p>
          <a:p>
            <a:endParaRPr lang="en-GB" dirty="0"/>
          </a:p>
        </p:txBody>
      </p:sp>
    </p:spTree>
    <p:extLst>
      <p:ext uri="{BB962C8B-B14F-4D97-AF65-F5344CB8AC3E}">
        <p14:creationId xmlns:p14="http://schemas.microsoft.com/office/powerpoint/2010/main" val="879337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D7F1B-73ED-4FF4-B810-F0E79F00D5AE}"/>
              </a:ext>
            </a:extLst>
          </p:cNvPr>
          <p:cNvSpPr>
            <a:spLocks noGrp="1"/>
          </p:cNvSpPr>
          <p:nvPr>
            <p:ph type="title"/>
          </p:nvPr>
        </p:nvSpPr>
        <p:spPr>
          <a:xfrm>
            <a:off x="890329" y="1559768"/>
            <a:ext cx="3813048" cy="4525843"/>
          </a:xfrm>
        </p:spPr>
        <p:txBody>
          <a:bodyPr vert="horz" lIns="91440" tIns="45720" rIns="91440" bIns="45720" rtlCol="0" anchor="ctr">
            <a:normAutofit/>
          </a:bodyPr>
          <a:lstStyle/>
          <a:p>
            <a:pPr>
              <a:lnSpc>
                <a:spcPct val="83000"/>
              </a:lnSpc>
            </a:pPr>
            <a:br>
              <a:rPr lang="en-US" sz="2000" cap="all" spc="-100" dirty="0">
                <a:solidFill>
                  <a:schemeClr val="bg1"/>
                </a:solidFill>
              </a:rPr>
            </a:br>
            <a:r>
              <a:rPr lang="en-GB" sz="3200" b="1" cap="all" spc="-100" dirty="0">
                <a:solidFill>
                  <a:schemeClr val="tx2">
                    <a:lumMod val="25000"/>
                  </a:schemeClr>
                </a:solidFill>
              </a:rPr>
              <a:t>T</a:t>
            </a:r>
            <a:r>
              <a:rPr lang="en-GB" sz="3200" b="1" spc="-100" dirty="0">
                <a:solidFill>
                  <a:schemeClr val="tx2">
                    <a:lumMod val="25000"/>
                  </a:schemeClr>
                </a:solidFill>
              </a:rPr>
              <a:t>he Ars </a:t>
            </a:r>
            <a:r>
              <a:rPr lang="en-GB" sz="3200" b="1" spc="-100" dirty="0" err="1">
                <a:solidFill>
                  <a:schemeClr val="tx2">
                    <a:lumMod val="25000"/>
                  </a:schemeClr>
                </a:solidFill>
              </a:rPr>
              <a:t>Moriendi</a:t>
            </a:r>
            <a:r>
              <a:rPr lang="en-GB" sz="3200" b="1" spc="-100" dirty="0">
                <a:solidFill>
                  <a:schemeClr val="tx2">
                    <a:lumMod val="25000"/>
                  </a:schemeClr>
                </a:solidFill>
              </a:rPr>
              <a:t> </a:t>
            </a:r>
            <a:br>
              <a:rPr lang="en-GB" sz="3200" b="1" spc="-100" dirty="0">
                <a:solidFill>
                  <a:schemeClr val="tx2">
                    <a:lumMod val="25000"/>
                  </a:schemeClr>
                </a:solidFill>
              </a:rPr>
            </a:br>
            <a:r>
              <a:rPr lang="en-GB" sz="2400" spc="-100" dirty="0">
                <a:solidFill>
                  <a:schemeClr val="tx2">
                    <a:lumMod val="25000"/>
                  </a:schemeClr>
                </a:solidFill>
              </a:rPr>
              <a:t>("the art of dying") </a:t>
            </a:r>
            <a:br>
              <a:rPr lang="en-GB" sz="2400" spc="-100" dirty="0">
                <a:solidFill>
                  <a:schemeClr val="tx2">
                    <a:lumMod val="25000"/>
                  </a:schemeClr>
                </a:solidFill>
              </a:rPr>
            </a:br>
            <a:br>
              <a:rPr lang="en-GB" sz="2400" spc="-100" dirty="0">
                <a:solidFill>
                  <a:schemeClr val="tx2">
                    <a:lumMod val="25000"/>
                  </a:schemeClr>
                </a:solidFill>
              </a:rPr>
            </a:br>
            <a:r>
              <a:rPr lang="en-GB" sz="2400" spc="-100" dirty="0">
                <a:solidFill>
                  <a:schemeClr val="tx2">
                    <a:lumMod val="25000"/>
                  </a:schemeClr>
                </a:solidFill>
              </a:rPr>
              <a:t>Two related Latin texts dating from about 1415 and 1450 which offer advice on the protocols and procedures of a good death, explaining how to "die well" according to Christian precepts of the late middle ages</a:t>
            </a:r>
            <a:endParaRPr lang="en-US" sz="2400" cap="all" spc="-100" dirty="0">
              <a:solidFill>
                <a:schemeClr val="tx2">
                  <a:lumMod val="25000"/>
                </a:schemeClr>
              </a:solidFill>
            </a:endParaRPr>
          </a:p>
        </p:txBody>
      </p:sp>
      <p:pic>
        <p:nvPicPr>
          <p:cNvPr id="5" name="Picture 5" descr="A close up of a book&#10;&#10;Description automatically generated">
            <a:extLst>
              <a:ext uri="{FF2B5EF4-FFF2-40B4-BE49-F238E27FC236}">
                <a16:creationId xmlns:a16="http://schemas.microsoft.com/office/drawing/2014/main" id="{1012769B-E7C4-4051-B18D-3C62E756FF56}"/>
              </a:ext>
            </a:extLst>
          </p:cNvPr>
          <p:cNvPicPr>
            <a:picLocks noGrp="1" noChangeAspect="1"/>
          </p:cNvPicPr>
          <p:nvPr>
            <p:ph idx="1"/>
          </p:nvPr>
        </p:nvPicPr>
        <p:blipFill>
          <a:blip r:embed="rId3"/>
          <a:stretch>
            <a:fillRect/>
          </a:stretch>
        </p:blipFill>
        <p:spPr>
          <a:xfrm>
            <a:off x="6347029" y="645106"/>
            <a:ext cx="4201319" cy="5564663"/>
          </a:xfrm>
          <a:prstGeom prst="rect">
            <a:avLst/>
          </a:prstGeom>
        </p:spPr>
      </p:pic>
    </p:spTree>
    <p:extLst>
      <p:ext uri="{BB962C8B-B14F-4D97-AF65-F5344CB8AC3E}">
        <p14:creationId xmlns:p14="http://schemas.microsoft.com/office/powerpoint/2010/main" val="29951528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6" name="Rectangle 15">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8702010-68BC-443D-88D4-407773D98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27" name="Rectangle 26">
            <a:extLst>
              <a:ext uri="{FF2B5EF4-FFF2-40B4-BE49-F238E27FC236}">
                <a16:creationId xmlns:a16="http://schemas.microsoft.com/office/drawing/2014/main" id="{CFFB3FCD-ADAB-4198-B351-2D48D2A624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AF02150-C055-48FD-8562-11B06B54A3A8}"/>
              </a:ext>
            </a:extLst>
          </p:cNvPr>
          <p:cNvSpPr>
            <a:spLocks noGrp="1"/>
          </p:cNvSpPr>
          <p:nvPr>
            <p:ph type="title"/>
          </p:nvPr>
        </p:nvSpPr>
        <p:spPr>
          <a:xfrm>
            <a:off x="1136849" y="1348844"/>
            <a:ext cx="5716338" cy="3042706"/>
          </a:xfrm>
        </p:spPr>
        <p:txBody>
          <a:bodyPr vert="horz" lIns="91440" tIns="45720" rIns="91440" bIns="45720" rtlCol="0" anchor="ctr">
            <a:normAutofit/>
          </a:bodyPr>
          <a:lstStyle/>
          <a:p>
            <a:pPr algn="ctr">
              <a:lnSpc>
                <a:spcPct val="83000"/>
              </a:lnSpc>
            </a:pPr>
            <a:r>
              <a:rPr lang="en-US" sz="6000" cap="all" spc="-100"/>
              <a:t>Medieval Mind</a:t>
            </a:r>
          </a:p>
        </p:txBody>
      </p:sp>
      <p:sp>
        <p:nvSpPr>
          <p:cNvPr id="29" name="Rectangle 28">
            <a:extLst>
              <a:ext uri="{FF2B5EF4-FFF2-40B4-BE49-F238E27FC236}">
                <a16:creationId xmlns:a16="http://schemas.microsoft.com/office/drawing/2014/main" id="{728BB691-7718-4B75-B2DC-DD370B7D0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1" name="Straight Connector 30">
            <a:extLst>
              <a:ext uri="{FF2B5EF4-FFF2-40B4-BE49-F238E27FC236}">
                <a16:creationId xmlns:a16="http://schemas.microsoft.com/office/drawing/2014/main" id="{934E5709-24C6-4EAA-A963-DEB137693C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A50C428-FB13-481F-9585-5BCCF34DB1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ABEFF2D-6408-485D-BAD5-EFF000E256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Picture 5" descr="A close up of a book&#10;&#10;Description automatically generated">
            <a:extLst>
              <a:ext uri="{FF2B5EF4-FFF2-40B4-BE49-F238E27FC236}">
                <a16:creationId xmlns:a16="http://schemas.microsoft.com/office/drawing/2014/main" id="{A3E74BD7-7997-4D7B-B7AA-934F36DB05E2}"/>
              </a:ext>
            </a:extLst>
          </p:cNvPr>
          <p:cNvPicPr>
            <a:picLocks noGrp="1" noChangeAspect="1"/>
          </p:cNvPicPr>
          <p:nvPr>
            <p:ph idx="1"/>
          </p:nvPr>
        </p:nvPicPr>
        <p:blipFill rotWithShape="1">
          <a:blip r:embed="rId3"/>
          <a:srcRect t="1741" r="2" b="2"/>
          <a:stretch/>
        </p:blipFill>
        <p:spPr>
          <a:xfrm>
            <a:off x="7228702" y="621793"/>
            <a:ext cx="4342547" cy="5614416"/>
          </a:xfrm>
          <a:prstGeom prst="rect">
            <a:avLst/>
          </a:prstGeom>
        </p:spPr>
      </p:pic>
    </p:spTree>
    <p:extLst>
      <p:ext uri="{BB962C8B-B14F-4D97-AF65-F5344CB8AC3E}">
        <p14:creationId xmlns:p14="http://schemas.microsoft.com/office/powerpoint/2010/main" val="4793221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22">
            <a:extLst>
              <a:ext uri="{FF2B5EF4-FFF2-40B4-BE49-F238E27FC236}">
                <a16:creationId xmlns:a16="http://schemas.microsoft.com/office/drawing/2014/main" id="{26C4D022-E2BC-435F-9CDB-44DC57C07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ss, table, water, covered&#10;&#10;Description automatically generated">
            <a:extLst>
              <a:ext uri="{FF2B5EF4-FFF2-40B4-BE49-F238E27FC236}">
                <a16:creationId xmlns:a16="http://schemas.microsoft.com/office/drawing/2014/main" id="{67238EBD-29D4-4E29-9D72-11EBF66652B1}"/>
              </a:ext>
            </a:extLst>
          </p:cNvPr>
          <p:cNvPicPr>
            <a:picLocks noChangeAspect="1"/>
          </p:cNvPicPr>
          <p:nvPr/>
        </p:nvPicPr>
        <p:blipFill rotWithShape="1">
          <a:blip r:embed="rId3"/>
          <a:srcRect l="27916" r="17224" b="-1"/>
          <a:stretch/>
        </p:blipFill>
        <p:spPr>
          <a:xfrm>
            <a:off x="-1" y="10"/>
            <a:ext cx="2852928" cy="3428990"/>
          </a:xfrm>
          <a:prstGeom prst="rect">
            <a:avLst/>
          </a:prstGeom>
        </p:spPr>
      </p:pic>
      <p:sp>
        <p:nvSpPr>
          <p:cNvPr id="21" name="Rectangle 24">
            <a:extLst>
              <a:ext uri="{FF2B5EF4-FFF2-40B4-BE49-F238E27FC236}">
                <a16:creationId xmlns:a16="http://schemas.microsoft.com/office/drawing/2014/main" id="{C926CAD6-45B1-4A85-A196-E722067B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480" y="0"/>
            <a:ext cx="6525472" cy="6858000"/>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22" name="Rectangle 26">
            <a:extLst>
              <a:ext uri="{FF2B5EF4-FFF2-40B4-BE49-F238E27FC236}">
                <a16:creationId xmlns:a16="http://schemas.microsoft.com/office/drawing/2014/main" id="{0E0936D5-2DCE-48A4-93BC-BA7861B4E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81848" y="320040"/>
            <a:ext cx="5888736" cy="6217920"/>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D1AEC0A3-E7DA-4E99-AE61-1C7059F23906}"/>
              </a:ext>
            </a:extLst>
          </p:cNvPr>
          <p:cNvSpPr>
            <a:spLocks noGrp="1"/>
          </p:cNvSpPr>
          <p:nvPr>
            <p:ph type="title"/>
          </p:nvPr>
        </p:nvSpPr>
        <p:spPr>
          <a:xfrm>
            <a:off x="6303580" y="642594"/>
            <a:ext cx="5245269" cy="1371600"/>
          </a:xfrm>
        </p:spPr>
        <p:txBody>
          <a:bodyPr>
            <a:normAutofit/>
          </a:bodyPr>
          <a:lstStyle/>
          <a:p>
            <a:r>
              <a:rPr lang="en-GB" sz="4000">
                <a:solidFill>
                  <a:schemeClr val="tx1"/>
                </a:solidFill>
              </a:rPr>
              <a:t>Medieval Monstrous Races</a:t>
            </a:r>
          </a:p>
        </p:txBody>
      </p:sp>
      <p:pic>
        <p:nvPicPr>
          <p:cNvPr id="5" name="Picture 5" descr="A picture containing text, book&#10;&#10;Description automatically generated">
            <a:extLst>
              <a:ext uri="{FF2B5EF4-FFF2-40B4-BE49-F238E27FC236}">
                <a16:creationId xmlns:a16="http://schemas.microsoft.com/office/drawing/2014/main" id="{3151F40F-80FF-45A3-B189-1A55084676B6}"/>
              </a:ext>
            </a:extLst>
          </p:cNvPr>
          <p:cNvPicPr>
            <a:picLocks noChangeAspect="1"/>
          </p:cNvPicPr>
          <p:nvPr/>
        </p:nvPicPr>
        <p:blipFill rotWithShape="1">
          <a:blip r:embed="rId4"/>
          <a:srcRect b="3281"/>
          <a:stretch/>
        </p:blipFill>
        <p:spPr>
          <a:xfrm>
            <a:off x="2852929" y="10"/>
            <a:ext cx="2807185" cy="3428990"/>
          </a:xfrm>
          <a:prstGeom prst="rect">
            <a:avLst/>
          </a:prstGeom>
        </p:spPr>
      </p:pic>
      <p:pic>
        <p:nvPicPr>
          <p:cNvPr id="6" name="Picture 6" descr="A picture containing text, book&#10;&#10;Description automatically generated">
            <a:extLst>
              <a:ext uri="{FF2B5EF4-FFF2-40B4-BE49-F238E27FC236}">
                <a16:creationId xmlns:a16="http://schemas.microsoft.com/office/drawing/2014/main" id="{0FB945ED-9096-4639-9035-163E3A366FF6}"/>
              </a:ext>
            </a:extLst>
          </p:cNvPr>
          <p:cNvPicPr>
            <a:picLocks noChangeAspect="1"/>
          </p:cNvPicPr>
          <p:nvPr/>
        </p:nvPicPr>
        <p:blipFill rotWithShape="1">
          <a:blip r:embed="rId5"/>
          <a:srcRect l="5346" r="16998" b="-3"/>
          <a:stretch/>
        </p:blipFill>
        <p:spPr>
          <a:xfrm>
            <a:off x="20" y="3429000"/>
            <a:ext cx="2852908" cy="3429000"/>
          </a:xfrm>
          <a:prstGeom prst="rect">
            <a:avLst/>
          </a:prstGeom>
        </p:spPr>
      </p:pic>
      <p:pic>
        <p:nvPicPr>
          <p:cNvPr id="7" name="Picture 7" descr="A picture containing text, book&#10;&#10;Description automatically generated">
            <a:extLst>
              <a:ext uri="{FF2B5EF4-FFF2-40B4-BE49-F238E27FC236}">
                <a16:creationId xmlns:a16="http://schemas.microsoft.com/office/drawing/2014/main" id="{F906E74F-3256-4AEB-9277-F5D80B3E180A}"/>
              </a:ext>
            </a:extLst>
          </p:cNvPr>
          <p:cNvPicPr>
            <a:picLocks noChangeAspect="1"/>
          </p:cNvPicPr>
          <p:nvPr/>
        </p:nvPicPr>
        <p:blipFill rotWithShape="1">
          <a:blip r:embed="rId6"/>
          <a:srcRect l="4258" r="18117" b="2"/>
          <a:stretch/>
        </p:blipFill>
        <p:spPr>
          <a:xfrm>
            <a:off x="2810552" y="3429000"/>
            <a:ext cx="2852928" cy="3429000"/>
          </a:xfrm>
          <a:prstGeom prst="rect">
            <a:avLst/>
          </a:prstGeom>
        </p:spPr>
      </p:pic>
      <p:sp>
        <p:nvSpPr>
          <p:cNvPr id="11" name="Content Placeholder 10">
            <a:extLst>
              <a:ext uri="{FF2B5EF4-FFF2-40B4-BE49-F238E27FC236}">
                <a16:creationId xmlns:a16="http://schemas.microsoft.com/office/drawing/2014/main" id="{F7D0AD69-2C8F-4125-8855-101AED7FE5E9}"/>
              </a:ext>
            </a:extLst>
          </p:cNvPr>
          <p:cNvSpPr>
            <a:spLocks noGrp="1"/>
          </p:cNvSpPr>
          <p:nvPr>
            <p:ph idx="1"/>
          </p:nvPr>
        </p:nvSpPr>
        <p:spPr>
          <a:xfrm>
            <a:off x="6303580" y="2103120"/>
            <a:ext cx="5245269" cy="3931920"/>
          </a:xfrm>
        </p:spPr>
        <p:txBody>
          <a:bodyPr vert="horz" lIns="91440" tIns="45720" rIns="91440" bIns="45720" rtlCol="0" anchor="t">
            <a:normAutofit fontScale="92500" lnSpcReduction="20000"/>
          </a:bodyPr>
          <a:lstStyle/>
          <a:p>
            <a:r>
              <a:rPr lang="en-US" sz="4000" dirty="0"/>
              <a:t>Cynocephali (</a:t>
            </a:r>
            <a:r>
              <a:rPr lang="en-US" sz="4000" dirty="0" err="1"/>
              <a:t>Dogheads</a:t>
            </a:r>
            <a:r>
              <a:rPr lang="en-US" sz="4000" dirty="0"/>
              <a:t>)</a:t>
            </a:r>
          </a:p>
          <a:p>
            <a:r>
              <a:rPr lang="en-US" sz="4000" dirty="0" err="1"/>
              <a:t>Sciopods</a:t>
            </a:r>
            <a:r>
              <a:rPr lang="en-US" sz="4000" dirty="0"/>
              <a:t> (one leg)</a:t>
            </a:r>
          </a:p>
          <a:p>
            <a:r>
              <a:rPr lang="en-US" sz="4000" dirty="0" err="1"/>
              <a:t>Panotii</a:t>
            </a:r>
            <a:r>
              <a:rPr lang="en-US" sz="4000" dirty="0"/>
              <a:t> (All Ears)</a:t>
            </a:r>
          </a:p>
          <a:p>
            <a:r>
              <a:rPr lang="en-US" sz="4000" dirty="0" err="1"/>
              <a:t>Blemmyae</a:t>
            </a:r>
            <a:r>
              <a:rPr lang="en-US" sz="4000" dirty="0"/>
              <a:t> (eyes in the chest)</a:t>
            </a:r>
          </a:p>
          <a:p>
            <a:endParaRPr lang="en-US" dirty="0"/>
          </a:p>
        </p:txBody>
      </p:sp>
    </p:spTree>
    <p:extLst>
      <p:ext uri="{BB962C8B-B14F-4D97-AF65-F5344CB8AC3E}">
        <p14:creationId xmlns:p14="http://schemas.microsoft.com/office/powerpoint/2010/main" val="322418011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1">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3">
            <a:extLst>
              <a:ext uri="{FF2B5EF4-FFF2-40B4-BE49-F238E27FC236}">
                <a16:creationId xmlns:a16="http://schemas.microsoft.com/office/drawing/2014/main" id="{9BFBBE2E-1F9E-4A1F-80DC-AFE542763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4" name="Rectangle 15">
            <a:extLst>
              <a:ext uri="{FF2B5EF4-FFF2-40B4-BE49-F238E27FC236}">
                <a16:creationId xmlns:a16="http://schemas.microsoft.com/office/drawing/2014/main" id="{312C1FD2-BCF6-4E4B-88E2-32BB52C71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6" name="Rectangle 17">
            <a:extLst>
              <a:ext uri="{FF2B5EF4-FFF2-40B4-BE49-F238E27FC236}">
                <a16:creationId xmlns:a16="http://schemas.microsoft.com/office/drawing/2014/main" id="{2CE109AD-B701-4957-9648-E9D9FC641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8" name="Group 19">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1" name="Straight Connector 20">
              <a:extLst>
                <a:ext uri="{FF2B5EF4-FFF2-40B4-BE49-F238E27FC236}">
                  <a16:creationId xmlns:a16="http://schemas.microsoft.com/office/drawing/2014/main" id="{40F643E8-8A04-4F5E-9682-75DB08A056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E778470-AE14-43E4-AFBF-22FD752757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7184196-EC73-466B-AD6B-1F27090280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0" name="Rectangle 24">
            <a:extLst>
              <a:ext uri="{FF2B5EF4-FFF2-40B4-BE49-F238E27FC236}">
                <a16:creationId xmlns:a16="http://schemas.microsoft.com/office/drawing/2014/main" id="{A6020133-135E-4D08-9F4A-D76B87578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6">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30075"/>
            <a:ext cx="12192000" cy="2327925"/>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34" name="Rectangle 28">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116" y="4692768"/>
            <a:ext cx="11859768" cy="2002536"/>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42CECBFD-C685-4E30-A4AA-F3D890750BF5}"/>
              </a:ext>
            </a:extLst>
          </p:cNvPr>
          <p:cNvSpPr>
            <a:spLocks noGrp="1"/>
          </p:cNvSpPr>
          <p:nvPr>
            <p:ph type="title"/>
          </p:nvPr>
        </p:nvSpPr>
        <p:spPr>
          <a:xfrm>
            <a:off x="372723" y="4956811"/>
            <a:ext cx="11439414" cy="897439"/>
          </a:xfrm>
        </p:spPr>
        <p:txBody>
          <a:bodyPr vert="horz" lIns="91440" tIns="45720" rIns="91440" bIns="45720" rtlCol="0" anchor="ctr">
            <a:normAutofit/>
          </a:bodyPr>
          <a:lstStyle/>
          <a:p>
            <a:pPr algn="ctr">
              <a:lnSpc>
                <a:spcPct val="83000"/>
              </a:lnSpc>
            </a:pPr>
            <a:r>
              <a:rPr lang="en-US" sz="4400" cap="all" spc="-100">
                <a:solidFill>
                  <a:schemeClr val="tx1"/>
                </a:solidFill>
              </a:rPr>
              <a:t>Demons in the Middle Ages</a:t>
            </a:r>
          </a:p>
        </p:txBody>
      </p:sp>
      <p:pic>
        <p:nvPicPr>
          <p:cNvPr id="6" name="Picture 6" descr="A close up of a box&#10;&#10;Description automatically generated">
            <a:extLst>
              <a:ext uri="{FF2B5EF4-FFF2-40B4-BE49-F238E27FC236}">
                <a16:creationId xmlns:a16="http://schemas.microsoft.com/office/drawing/2014/main" id="{89D698D8-C028-40BC-9A8C-A8DE06581CE4}"/>
              </a:ext>
            </a:extLst>
          </p:cNvPr>
          <p:cNvPicPr>
            <a:picLocks noChangeAspect="1"/>
          </p:cNvPicPr>
          <p:nvPr/>
        </p:nvPicPr>
        <p:blipFill>
          <a:blip r:embed="rId3"/>
          <a:stretch>
            <a:fillRect/>
          </a:stretch>
        </p:blipFill>
        <p:spPr>
          <a:xfrm>
            <a:off x="656200" y="1375009"/>
            <a:ext cx="2339970" cy="1762777"/>
          </a:xfrm>
          <a:prstGeom prst="rect">
            <a:avLst/>
          </a:prstGeom>
        </p:spPr>
      </p:pic>
      <p:cxnSp>
        <p:nvCxnSpPr>
          <p:cNvPr id="36" name="Straight Connector 30">
            <a:extLst>
              <a:ext uri="{FF2B5EF4-FFF2-40B4-BE49-F238E27FC236}">
                <a16:creationId xmlns:a16="http://schemas.microsoft.com/office/drawing/2014/main" id="{16375FBC-91C4-4ED6-8EA7-172444EFEA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13361" y="1382819"/>
            <a:ext cx="0" cy="17471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7" name="Picture 7" descr="A picture containing text, old&#10;&#10;Description automatically generated">
            <a:extLst>
              <a:ext uri="{FF2B5EF4-FFF2-40B4-BE49-F238E27FC236}">
                <a16:creationId xmlns:a16="http://schemas.microsoft.com/office/drawing/2014/main" id="{CBB52FF6-15B7-43E4-B4BF-33A807D12929}"/>
              </a:ext>
            </a:extLst>
          </p:cNvPr>
          <p:cNvPicPr>
            <a:picLocks noChangeAspect="1"/>
          </p:cNvPicPr>
          <p:nvPr/>
        </p:nvPicPr>
        <p:blipFill>
          <a:blip r:embed="rId4"/>
          <a:stretch>
            <a:fillRect/>
          </a:stretch>
        </p:blipFill>
        <p:spPr>
          <a:xfrm>
            <a:off x="3630552" y="864805"/>
            <a:ext cx="2130876" cy="2783184"/>
          </a:xfrm>
          <a:prstGeom prst="rect">
            <a:avLst/>
          </a:prstGeom>
        </p:spPr>
      </p:pic>
      <p:cxnSp>
        <p:nvCxnSpPr>
          <p:cNvPr id="37" name="Straight Connector 32">
            <a:extLst>
              <a:ext uri="{FF2B5EF4-FFF2-40B4-BE49-F238E27FC236}">
                <a16:creationId xmlns:a16="http://schemas.microsoft.com/office/drawing/2014/main" id="{C4C7B537-21BE-493A-8E43-BC163FF9AD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8619" y="1382819"/>
            <a:ext cx="0" cy="17471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water, photo, table, covered&#10;&#10;Description automatically generated">
            <a:extLst>
              <a:ext uri="{FF2B5EF4-FFF2-40B4-BE49-F238E27FC236}">
                <a16:creationId xmlns:a16="http://schemas.microsoft.com/office/drawing/2014/main" id="{DED079ED-AF2E-4A3A-A023-DF5ADA419BA5}"/>
              </a:ext>
            </a:extLst>
          </p:cNvPr>
          <p:cNvPicPr>
            <a:picLocks noGrp="1" noChangeAspect="1"/>
          </p:cNvPicPr>
          <p:nvPr>
            <p:ph idx="1"/>
          </p:nvPr>
        </p:nvPicPr>
        <p:blipFill>
          <a:blip r:embed="rId5"/>
          <a:stretch>
            <a:fillRect/>
          </a:stretch>
        </p:blipFill>
        <p:spPr>
          <a:xfrm>
            <a:off x="6395810" y="865826"/>
            <a:ext cx="2190150" cy="2781142"/>
          </a:xfrm>
          <a:prstGeom prst="rect">
            <a:avLst/>
          </a:prstGeom>
        </p:spPr>
      </p:pic>
      <p:cxnSp>
        <p:nvCxnSpPr>
          <p:cNvPr id="38" name="Straight Connector 34">
            <a:extLst>
              <a:ext uri="{FF2B5EF4-FFF2-40B4-BE49-F238E27FC236}">
                <a16:creationId xmlns:a16="http://schemas.microsoft.com/office/drawing/2014/main" id="{E1B0D243-E302-47C8-A91E-92C8F7FFCB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03151" y="1382819"/>
            <a:ext cx="0" cy="17471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5" name="Picture 5" descr="A picture containing sitting, person&#10;&#10;Description automatically generated">
            <a:extLst>
              <a:ext uri="{FF2B5EF4-FFF2-40B4-BE49-F238E27FC236}">
                <a16:creationId xmlns:a16="http://schemas.microsoft.com/office/drawing/2014/main" id="{A205C173-E5E1-4B7B-AC4D-131ED1AE3B22}"/>
              </a:ext>
            </a:extLst>
          </p:cNvPr>
          <p:cNvPicPr>
            <a:picLocks noChangeAspect="1"/>
          </p:cNvPicPr>
          <p:nvPr/>
        </p:nvPicPr>
        <p:blipFill>
          <a:blip r:embed="rId6"/>
          <a:stretch>
            <a:fillRect/>
          </a:stretch>
        </p:blipFill>
        <p:spPr>
          <a:xfrm>
            <a:off x="9220340" y="976026"/>
            <a:ext cx="2315460" cy="2560741"/>
          </a:xfrm>
          <a:prstGeom prst="rect">
            <a:avLst/>
          </a:prstGeom>
        </p:spPr>
      </p:pic>
    </p:spTree>
    <p:extLst>
      <p:ext uri="{BB962C8B-B14F-4D97-AF65-F5344CB8AC3E}">
        <p14:creationId xmlns:p14="http://schemas.microsoft.com/office/powerpoint/2010/main" val="41774973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433DF-ACD3-4F9C-8471-AB73B93AD5E8}"/>
              </a:ext>
            </a:extLst>
          </p:cNvPr>
          <p:cNvSpPr>
            <a:spLocks noGrp="1"/>
          </p:cNvSpPr>
          <p:nvPr>
            <p:ph type="title"/>
          </p:nvPr>
        </p:nvSpPr>
        <p:spPr>
          <a:xfrm>
            <a:off x="6579450" y="727627"/>
            <a:ext cx="4957553" cy="1645920"/>
          </a:xfrm>
        </p:spPr>
        <p:txBody>
          <a:bodyPr>
            <a:normAutofit/>
          </a:bodyPr>
          <a:lstStyle/>
          <a:p>
            <a:r>
              <a:rPr lang="en-GB"/>
              <a:t>Hereford Mappa Mundi</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close up of a sign&#10;&#10;Description automatically generated">
            <a:extLst>
              <a:ext uri="{FF2B5EF4-FFF2-40B4-BE49-F238E27FC236}">
                <a16:creationId xmlns:a16="http://schemas.microsoft.com/office/drawing/2014/main" id="{7E783EF5-479A-4792-9881-91BB25BF0956}"/>
              </a:ext>
            </a:extLst>
          </p:cNvPr>
          <p:cNvPicPr>
            <a:picLocks noChangeAspect="1"/>
          </p:cNvPicPr>
          <p:nvPr/>
        </p:nvPicPr>
        <p:blipFill>
          <a:blip r:embed="rId3"/>
          <a:stretch>
            <a:fillRect/>
          </a:stretch>
        </p:blipFill>
        <p:spPr>
          <a:xfrm>
            <a:off x="1537332" y="1206900"/>
            <a:ext cx="3750285" cy="4462365"/>
          </a:xfrm>
          <a:prstGeom prst="rect">
            <a:avLst/>
          </a:prstGeom>
        </p:spPr>
      </p:pic>
      <p:sp>
        <p:nvSpPr>
          <p:cNvPr id="3" name="Content Placeholder 2">
            <a:extLst>
              <a:ext uri="{FF2B5EF4-FFF2-40B4-BE49-F238E27FC236}">
                <a16:creationId xmlns:a16="http://schemas.microsoft.com/office/drawing/2014/main" id="{3EB00B09-DA50-44E2-8FBC-D051F232AE23}"/>
              </a:ext>
            </a:extLst>
          </p:cNvPr>
          <p:cNvSpPr>
            <a:spLocks noGrp="1"/>
          </p:cNvSpPr>
          <p:nvPr>
            <p:ph idx="1"/>
          </p:nvPr>
        </p:nvSpPr>
        <p:spPr>
          <a:xfrm>
            <a:off x="6169839" y="2094270"/>
            <a:ext cx="5665741" cy="4225413"/>
          </a:xfrm>
        </p:spPr>
        <p:txBody>
          <a:bodyPr vert="horz" lIns="91440" tIns="45720" rIns="91440" bIns="45720" rtlCol="0" anchor="t">
            <a:normAutofit/>
          </a:bodyPr>
          <a:lstStyle/>
          <a:p>
            <a:r>
              <a:rPr lang="en-GB" dirty="0">
                <a:ea typeface="+mn-lt"/>
                <a:cs typeface="+mn-lt"/>
              </a:rPr>
              <a:t>•</a:t>
            </a:r>
            <a:r>
              <a:rPr lang="en-GB" sz="1800" dirty="0">
                <a:ea typeface="+mn-lt"/>
                <a:cs typeface="+mn-lt"/>
              </a:rPr>
              <a:t>The map is constructed on a single sheet of calf skin (vellum)</a:t>
            </a:r>
            <a:endParaRPr lang="en-GB" sz="1800" dirty="0"/>
          </a:p>
          <a:p>
            <a:r>
              <a:rPr lang="en-GB" sz="1800" dirty="0">
                <a:ea typeface="+mn-lt"/>
                <a:cs typeface="+mn-lt"/>
              </a:rPr>
              <a:t>•It was made around the year 1300 and shows the history, geography and destiny of humanity as it was understood during the middle ages.</a:t>
            </a:r>
            <a:endParaRPr lang="en-GB" sz="1800" dirty="0"/>
          </a:p>
          <a:p>
            <a:r>
              <a:rPr lang="en-GB" sz="1800" dirty="0">
                <a:ea typeface="+mn-lt"/>
                <a:cs typeface="+mn-lt"/>
              </a:rPr>
              <a:t>•Jerusalem is in the centre; east is at the top – where the sun rises and where the medieval Christians looked for the second coming of Christ.</a:t>
            </a:r>
            <a:endParaRPr lang="en-GB" sz="1800" dirty="0"/>
          </a:p>
          <a:p>
            <a:r>
              <a:rPr lang="en-GB" sz="1800" dirty="0">
                <a:ea typeface="+mn-lt"/>
                <a:cs typeface="+mn-lt"/>
              </a:rPr>
              <a:t>•The British Isles are at the bottom left.</a:t>
            </a:r>
            <a:endParaRPr lang="en-GB" sz="1800" dirty="0"/>
          </a:p>
          <a:p>
            <a:endParaRPr lang="en-GB" dirty="0"/>
          </a:p>
        </p:txBody>
      </p:sp>
    </p:spTree>
    <p:extLst>
      <p:ext uri="{BB962C8B-B14F-4D97-AF65-F5344CB8AC3E}">
        <p14:creationId xmlns:p14="http://schemas.microsoft.com/office/powerpoint/2010/main" val="12733319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descr="A picture containing old&#10;&#10;Description automatically generated">
            <a:extLst>
              <a:ext uri="{FF2B5EF4-FFF2-40B4-BE49-F238E27FC236}">
                <a16:creationId xmlns:a16="http://schemas.microsoft.com/office/drawing/2014/main" id="{6FB17CFD-00B3-4DA2-B2B6-4B17293172BD}"/>
              </a:ext>
            </a:extLst>
          </p:cNvPr>
          <p:cNvPicPr>
            <a:picLocks noChangeAspect="1"/>
          </p:cNvPicPr>
          <p:nvPr/>
        </p:nvPicPr>
        <p:blipFill rotWithShape="1">
          <a:blip r:embed="rId2"/>
          <a:srcRect l="20015" r="21592"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CE216-82CB-40C2-8EB7-955D2344341B}"/>
              </a:ext>
            </a:extLst>
          </p:cNvPr>
          <p:cNvSpPr>
            <a:spLocks noGrp="1"/>
          </p:cNvSpPr>
          <p:nvPr>
            <p:ph type="title"/>
          </p:nvPr>
        </p:nvSpPr>
        <p:spPr>
          <a:xfrm>
            <a:off x="6846137" y="727626"/>
            <a:ext cx="4602152" cy="1718225"/>
          </a:xfrm>
        </p:spPr>
        <p:txBody>
          <a:bodyPr>
            <a:normAutofit/>
          </a:bodyPr>
          <a:lstStyle/>
          <a:p>
            <a:r>
              <a:rPr lang="en-GB"/>
              <a:t>Hereford – </a:t>
            </a:r>
            <a:r>
              <a:rPr lang="en-GB" err="1"/>
              <a:t>Mappa</a:t>
            </a:r>
            <a:r>
              <a:rPr lang="en-GB"/>
              <a:t> Mundi. Jerusalem</a:t>
            </a:r>
          </a:p>
        </p:txBody>
      </p:sp>
      <p:sp>
        <p:nvSpPr>
          <p:cNvPr id="3" name="Content Placeholder 2">
            <a:extLst>
              <a:ext uri="{FF2B5EF4-FFF2-40B4-BE49-F238E27FC236}">
                <a16:creationId xmlns:a16="http://schemas.microsoft.com/office/drawing/2014/main" id="{3F699488-04E2-444E-A734-B6B2E53A2B49}"/>
              </a:ext>
            </a:extLst>
          </p:cNvPr>
          <p:cNvSpPr>
            <a:spLocks noGrp="1"/>
          </p:cNvSpPr>
          <p:nvPr>
            <p:ph idx="1"/>
          </p:nvPr>
        </p:nvSpPr>
        <p:spPr>
          <a:xfrm>
            <a:off x="6846137" y="2538919"/>
            <a:ext cx="4602152" cy="3557805"/>
          </a:xfrm>
        </p:spPr>
        <p:txBody>
          <a:bodyPr vert="horz" lIns="91440" tIns="45720" rIns="91440" bIns="45720" rtlCol="0" anchor="t">
            <a:normAutofit/>
          </a:bodyPr>
          <a:lstStyle/>
          <a:p>
            <a:r>
              <a:rPr lang="en-GB" sz="2000" dirty="0">
                <a:ea typeface="+mn-lt"/>
                <a:cs typeface="+mn-lt"/>
              </a:rPr>
              <a:t>•Jerusalem, represented by a circular battlemented wall enclosing eight towers or gates, is the place of the crucifixion and the centre of the map. The book of Ezekiel in the Old Testament of the Bible says: ‘Thus says the Lord God: This is Jerusalem; I have set her in the centre of the nations’</a:t>
            </a:r>
            <a:endParaRPr lang="en-GB" sz="2000" dirty="0"/>
          </a:p>
        </p:txBody>
      </p:sp>
    </p:spTree>
    <p:extLst>
      <p:ext uri="{BB962C8B-B14F-4D97-AF65-F5344CB8AC3E}">
        <p14:creationId xmlns:p14="http://schemas.microsoft.com/office/powerpoint/2010/main" val="14842460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6A413F7-FFE1-42E7-8C6C-E9CCC477F8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BCE0B0FD-3413-40CC-A7D8-6A5058608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6" name="Rectangle 15">
            <a:extLst>
              <a:ext uri="{FF2B5EF4-FFF2-40B4-BE49-F238E27FC236}">
                <a16:creationId xmlns:a16="http://schemas.microsoft.com/office/drawing/2014/main" id="{50C4C044-5B1C-40C8-8C7B-AA5E6D879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00163F5F-1439-4827-8F7A-B08BDDEFB9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A677414-C3D2-4430-876D-9092D633F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9181D20-1D81-447D-9854-10DDB10D54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A6020133-135E-4D08-9F4A-D76B87578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tanding in front of a building&#10;&#10;Description automatically generated">
            <a:extLst>
              <a:ext uri="{FF2B5EF4-FFF2-40B4-BE49-F238E27FC236}">
                <a16:creationId xmlns:a16="http://schemas.microsoft.com/office/drawing/2014/main" id="{6521E07E-31D9-4CCD-8464-33FE9C5B9152}"/>
              </a:ext>
            </a:extLst>
          </p:cNvPr>
          <p:cNvPicPr>
            <a:picLocks noGrp="1" noChangeAspect="1"/>
          </p:cNvPicPr>
          <p:nvPr>
            <p:ph idx="1"/>
          </p:nvPr>
        </p:nvPicPr>
        <p:blipFill>
          <a:blip r:embed="rId3"/>
          <a:stretch>
            <a:fillRect/>
          </a:stretch>
        </p:blipFill>
        <p:spPr>
          <a:xfrm>
            <a:off x="918309" y="643467"/>
            <a:ext cx="4581114" cy="3447288"/>
          </a:xfrm>
          <a:prstGeom prst="rect">
            <a:avLst/>
          </a:prstGeom>
        </p:spPr>
      </p:pic>
      <p:pic>
        <p:nvPicPr>
          <p:cNvPr id="5" name="Picture 5" descr="A close up of a sign&#10;&#10;Description automatically generated">
            <a:extLst>
              <a:ext uri="{FF2B5EF4-FFF2-40B4-BE49-F238E27FC236}">
                <a16:creationId xmlns:a16="http://schemas.microsoft.com/office/drawing/2014/main" id="{5A4CB378-08CA-454C-AD5D-A588708E5926}"/>
              </a:ext>
            </a:extLst>
          </p:cNvPr>
          <p:cNvPicPr>
            <a:picLocks noChangeAspect="1"/>
          </p:cNvPicPr>
          <p:nvPr/>
        </p:nvPicPr>
        <p:blipFill>
          <a:blip r:embed="rId4"/>
          <a:stretch>
            <a:fillRect/>
          </a:stretch>
        </p:blipFill>
        <p:spPr>
          <a:xfrm>
            <a:off x="6417734" y="943314"/>
            <a:ext cx="5130799" cy="2847593"/>
          </a:xfrm>
          <a:prstGeom prst="rect">
            <a:avLst/>
          </a:prstGeom>
        </p:spPr>
      </p:pic>
      <p:sp>
        <p:nvSpPr>
          <p:cNvPr id="25" name="Rectangle 24">
            <a:extLst>
              <a:ext uri="{FF2B5EF4-FFF2-40B4-BE49-F238E27FC236}">
                <a16:creationId xmlns:a16="http://schemas.microsoft.com/office/drawing/2014/main" id="{0E7CA313-2F4B-4574-8399-12EF6A1BF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6119"/>
            <a:ext cx="12192000" cy="2251881"/>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30074"/>
            <a:ext cx="12192000" cy="2327925"/>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29" name="Rectangle 28">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116" y="4692768"/>
            <a:ext cx="11859768" cy="2002536"/>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3C09DBB5-3638-4B8F-AFB3-C796D1813EB4}"/>
              </a:ext>
            </a:extLst>
          </p:cNvPr>
          <p:cNvSpPr>
            <a:spLocks noGrp="1"/>
          </p:cNvSpPr>
          <p:nvPr>
            <p:ph type="title"/>
          </p:nvPr>
        </p:nvSpPr>
        <p:spPr>
          <a:xfrm>
            <a:off x="372723" y="4956811"/>
            <a:ext cx="11439414" cy="897439"/>
          </a:xfrm>
        </p:spPr>
        <p:txBody>
          <a:bodyPr vert="horz" lIns="91440" tIns="45720" rIns="91440" bIns="45720" rtlCol="0" anchor="ctr">
            <a:normAutofit fontScale="90000"/>
          </a:bodyPr>
          <a:lstStyle/>
          <a:p>
            <a:pPr algn="ctr">
              <a:lnSpc>
                <a:spcPct val="83000"/>
              </a:lnSpc>
            </a:pPr>
            <a:r>
              <a:rPr lang="en-GB" sz="4400" spc="-100" dirty="0">
                <a:solidFill>
                  <a:schemeClr val="tx1"/>
                </a:solidFill>
              </a:rPr>
              <a:t>The mysticism and madness of Margery Kempe </a:t>
            </a:r>
            <a:r>
              <a:rPr lang="en-GB" sz="4400" cap="all" spc="-100" dirty="0">
                <a:solidFill>
                  <a:schemeClr val="tx1"/>
                </a:solidFill>
              </a:rPr>
              <a:t>(1373 – 1438)</a:t>
            </a:r>
            <a:endParaRPr lang="en-US" sz="4400" cap="all" spc="-100" dirty="0">
              <a:solidFill>
                <a:schemeClr val="tx1"/>
              </a:solidFill>
            </a:endParaRPr>
          </a:p>
        </p:txBody>
      </p:sp>
      <p:cxnSp>
        <p:nvCxnSpPr>
          <p:cNvPr id="31" name="Straight Connector 30">
            <a:extLst>
              <a:ext uri="{FF2B5EF4-FFF2-40B4-BE49-F238E27FC236}">
                <a16:creationId xmlns:a16="http://schemas.microsoft.com/office/drawing/2014/main" id="{A5EECEE2-745A-4C3E-9A46-1B2ACCDC02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493533"/>
            <a:ext cx="0" cy="17471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96913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descr="A picture containing group, filled, people, person&#10;&#10;Description automatically generated">
            <a:extLst>
              <a:ext uri="{FF2B5EF4-FFF2-40B4-BE49-F238E27FC236}">
                <a16:creationId xmlns:a16="http://schemas.microsoft.com/office/drawing/2014/main" id="{99D9E500-65B0-4CD3-8B00-AEE778D84B5F}"/>
              </a:ext>
            </a:extLst>
          </p:cNvPr>
          <p:cNvPicPr>
            <a:picLocks noChangeAspect="1"/>
          </p:cNvPicPr>
          <p:nvPr/>
        </p:nvPicPr>
        <p:blipFill rotWithShape="1">
          <a:blip r:embed="rId3"/>
          <a:srcRect t="2728" r="2" b="2"/>
          <a:stretch/>
        </p:blipFill>
        <p:spPr>
          <a:xfrm>
            <a:off x="424928" y="419292"/>
            <a:ext cx="5522976" cy="6053328"/>
          </a:xfrm>
          <a:prstGeom prst="rect">
            <a:avLst/>
          </a:prstGeom>
        </p:spPr>
      </p:pic>
      <p:sp>
        <p:nvSpPr>
          <p:cNvPr id="47" name="Rectangle 46">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67D938-FF56-4418-BAB9-1BC72C13767C}"/>
              </a:ext>
            </a:extLst>
          </p:cNvPr>
          <p:cNvSpPr>
            <a:spLocks noGrp="1"/>
          </p:cNvSpPr>
          <p:nvPr>
            <p:ph type="title"/>
          </p:nvPr>
        </p:nvSpPr>
        <p:spPr>
          <a:xfrm>
            <a:off x="6846137" y="727626"/>
            <a:ext cx="4602152" cy="1718225"/>
          </a:xfrm>
        </p:spPr>
        <p:txBody>
          <a:bodyPr>
            <a:normAutofit/>
          </a:bodyPr>
          <a:lstStyle/>
          <a:p>
            <a:r>
              <a:rPr lang="en-GB" b="1"/>
              <a:t>Saints and Miracles</a:t>
            </a:r>
          </a:p>
        </p:txBody>
      </p:sp>
      <p:sp>
        <p:nvSpPr>
          <p:cNvPr id="3" name="Content Placeholder 2">
            <a:extLst>
              <a:ext uri="{FF2B5EF4-FFF2-40B4-BE49-F238E27FC236}">
                <a16:creationId xmlns:a16="http://schemas.microsoft.com/office/drawing/2014/main" id="{189FF079-BA74-483B-844F-A9B232D9A34C}"/>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sz="2000" dirty="0">
                <a:ea typeface="+mn-lt"/>
                <a:cs typeface="+mn-lt"/>
              </a:rPr>
              <a:t>•Benedictine Monastery in Abingdon, Oxfordshire</a:t>
            </a:r>
            <a:endParaRPr lang="en-GB" sz="2000" dirty="0"/>
          </a:p>
          <a:p>
            <a:r>
              <a:rPr lang="en-GB" sz="2000" dirty="0">
                <a:ea typeface="+mn-lt"/>
                <a:cs typeface="+mn-lt"/>
              </a:rPr>
              <a:t>•Remains of Thomas Becket were placed in a gold and bejewelled shrine in Canterbury Cathedral</a:t>
            </a:r>
            <a:endParaRPr lang="en-GB" sz="2000" dirty="0"/>
          </a:p>
          <a:p>
            <a:endParaRPr lang="en-GB" dirty="0"/>
          </a:p>
        </p:txBody>
      </p:sp>
    </p:spTree>
    <p:extLst>
      <p:ext uri="{BB962C8B-B14F-4D97-AF65-F5344CB8AC3E}">
        <p14:creationId xmlns:p14="http://schemas.microsoft.com/office/powerpoint/2010/main" val="15787126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35" name="Rectangle 34">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useBgFill="1">
        <p:nvSpPr>
          <p:cNvPr id="37" name="Rectangle 36">
            <a:extLst>
              <a:ext uri="{FF2B5EF4-FFF2-40B4-BE49-F238E27FC236}">
                <a16:creationId xmlns:a16="http://schemas.microsoft.com/office/drawing/2014/main" id="{A069235B-22DB-4231-8291-D64DA2CDE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45448CA0-562D-12C1-9E37-0CC270B9C22A}"/>
              </a:ext>
            </a:extLst>
          </p:cNvPr>
          <p:cNvPicPr>
            <a:picLocks noGrp="1" noChangeAspect="1"/>
          </p:cNvPicPr>
          <p:nvPr>
            <p:ph sz="half" idx="1"/>
          </p:nvPr>
        </p:nvPicPr>
        <p:blipFill>
          <a:blip r:embed="rId2"/>
          <a:srcRect t="176" b="1571"/>
          <a:stretch/>
        </p:blipFill>
        <p:spPr>
          <a:xfrm>
            <a:off x="1412021" y="794269"/>
            <a:ext cx="9367958" cy="5269462"/>
          </a:xfrm>
          <a:prstGeom prst="rect">
            <a:avLst/>
          </a:prstGeom>
        </p:spPr>
      </p:pic>
    </p:spTree>
    <p:extLst>
      <p:ext uri="{BB962C8B-B14F-4D97-AF65-F5344CB8AC3E}">
        <p14:creationId xmlns:p14="http://schemas.microsoft.com/office/powerpoint/2010/main" val="3108181828"/>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122" y="413053"/>
            <a:ext cx="8212114" cy="6064596"/>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Graffiti on a wall&#10;&#10;Description automatically generated">
            <a:extLst>
              <a:ext uri="{FF2B5EF4-FFF2-40B4-BE49-F238E27FC236}">
                <a16:creationId xmlns:a16="http://schemas.microsoft.com/office/drawing/2014/main" id="{66DA21DA-FAD5-4CD1-A616-EEC82327A258}"/>
              </a:ext>
            </a:extLst>
          </p:cNvPr>
          <p:cNvPicPr>
            <a:picLocks noChangeAspect="1"/>
          </p:cNvPicPr>
          <p:nvPr/>
        </p:nvPicPr>
        <p:blipFill>
          <a:blip r:embed="rId3"/>
          <a:stretch>
            <a:fillRect/>
          </a:stretch>
        </p:blipFill>
        <p:spPr>
          <a:xfrm>
            <a:off x="1949965" y="882398"/>
            <a:ext cx="5147349" cy="5121612"/>
          </a:xfrm>
          <a:prstGeom prst="rect">
            <a:avLst/>
          </a:prstGeom>
        </p:spPr>
      </p:pic>
      <p:sp>
        <p:nvSpPr>
          <p:cNvPr id="15" name="Rectangle 14">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0386" y="237744"/>
            <a:ext cx="2926080"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56699"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A28A6-4CCB-48FC-82E3-1B0234E77923}"/>
              </a:ext>
            </a:extLst>
          </p:cNvPr>
          <p:cNvSpPr>
            <a:spLocks noGrp="1"/>
          </p:cNvSpPr>
          <p:nvPr>
            <p:ph type="title"/>
          </p:nvPr>
        </p:nvSpPr>
        <p:spPr>
          <a:xfrm>
            <a:off x="9321801" y="612843"/>
            <a:ext cx="2312480" cy="1499738"/>
          </a:xfrm>
        </p:spPr>
        <p:txBody>
          <a:bodyPr anchor="b">
            <a:normAutofit/>
          </a:bodyPr>
          <a:lstStyle/>
          <a:p>
            <a:r>
              <a:rPr lang="en-GB" sz="2800" b="1" dirty="0"/>
              <a:t>Magic and Miracles</a:t>
            </a:r>
          </a:p>
        </p:txBody>
      </p:sp>
      <p:sp>
        <p:nvSpPr>
          <p:cNvPr id="8" name="Content Placeholder 7">
            <a:extLst>
              <a:ext uri="{FF2B5EF4-FFF2-40B4-BE49-F238E27FC236}">
                <a16:creationId xmlns:a16="http://schemas.microsoft.com/office/drawing/2014/main" id="{A00BDDD4-B4B3-44F6-9119-D9382FF83A08}"/>
              </a:ext>
            </a:extLst>
          </p:cNvPr>
          <p:cNvSpPr>
            <a:spLocks noGrp="1"/>
          </p:cNvSpPr>
          <p:nvPr>
            <p:ph idx="1"/>
          </p:nvPr>
        </p:nvSpPr>
        <p:spPr>
          <a:xfrm>
            <a:off x="9321801" y="2149813"/>
            <a:ext cx="2312479" cy="3854197"/>
          </a:xfrm>
        </p:spPr>
        <p:txBody>
          <a:bodyPr vert="horz" lIns="91440" tIns="45720" rIns="91440" bIns="45720" rtlCol="0" anchor="t">
            <a:normAutofit/>
          </a:bodyPr>
          <a:lstStyle/>
          <a:p>
            <a:pPr marL="0" indent="0">
              <a:buNone/>
            </a:pPr>
            <a:endParaRPr lang="en-US" sz="2400" dirty="0">
              <a:solidFill>
                <a:schemeClr val="tx1">
                  <a:lumMod val="85000"/>
                  <a:lumOff val="15000"/>
                </a:schemeClr>
              </a:solidFill>
            </a:endParaRPr>
          </a:p>
          <a:p>
            <a:pPr marL="0" indent="0">
              <a:buNone/>
            </a:pPr>
            <a:endParaRPr lang="en-US" sz="2400" dirty="0">
              <a:solidFill>
                <a:schemeClr val="tx1">
                  <a:lumMod val="85000"/>
                  <a:lumOff val="15000"/>
                </a:schemeClr>
              </a:solidFill>
            </a:endParaRPr>
          </a:p>
          <a:p>
            <a:pPr marL="0" indent="0">
              <a:buNone/>
            </a:pPr>
            <a:endParaRPr lang="en-US" sz="2400" dirty="0">
              <a:solidFill>
                <a:schemeClr val="tx1">
                  <a:lumMod val="85000"/>
                  <a:lumOff val="15000"/>
                </a:schemeClr>
              </a:solidFill>
            </a:endParaRPr>
          </a:p>
          <a:p>
            <a:pPr marL="0" indent="0">
              <a:buNone/>
            </a:pPr>
            <a:r>
              <a:rPr lang="en-US" sz="2400" dirty="0">
                <a:solidFill>
                  <a:schemeClr val="tx1">
                    <a:lumMod val="85000"/>
                    <a:lumOff val="15000"/>
                  </a:schemeClr>
                </a:solidFill>
              </a:rPr>
              <a:t>How does this view compare with today?</a:t>
            </a:r>
          </a:p>
        </p:txBody>
      </p:sp>
    </p:spTree>
    <p:extLst>
      <p:ext uri="{BB962C8B-B14F-4D97-AF65-F5344CB8AC3E}">
        <p14:creationId xmlns:p14="http://schemas.microsoft.com/office/powerpoint/2010/main" val="30910644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fabric, rug, old&#10;&#10;Description automatically generated">
            <a:extLst>
              <a:ext uri="{FF2B5EF4-FFF2-40B4-BE49-F238E27FC236}">
                <a16:creationId xmlns:a16="http://schemas.microsoft.com/office/drawing/2014/main" id="{9438484E-675E-4B48-972A-64B8746AB2CD}"/>
              </a:ext>
            </a:extLst>
          </p:cNvPr>
          <p:cNvPicPr>
            <a:picLocks noChangeAspect="1"/>
          </p:cNvPicPr>
          <p:nvPr/>
        </p:nvPicPr>
        <p:blipFill rotWithShape="1">
          <a:blip r:embed="rId3"/>
          <a:srcRect l="16866" r="13223"/>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A0FA61-050B-4B42-BDE7-D64824DC1EAC}"/>
              </a:ext>
            </a:extLst>
          </p:cNvPr>
          <p:cNvSpPr>
            <a:spLocks noGrp="1"/>
          </p:cNvSpPr>
          <p:nvPr>
            <p:ph type="title"/>
          </p:nvPr>
        </p:nvSpPr>
        <p:spPr>
          <a:xfrm>
            <a:off x="7064082" y="642594"/>
            <a:ext cx="4472921" cy="1371600"/>
          </a:xfrm>
        </p:spPr>
        <p:txBody>
          <a:bodyPr>
            <a:normAutofit/>
          </a:bodyPr>
          <a:lstStyle/>
          <a:p>
            <a:r>
              <a:rPr lang="en-GB" sz="3100"/>
              <a:t>Who had the knowledge at this time?</a:t>
            </a:r>
          </a:p>
        </p:txBody>
      </p:sp>
      <p:sp>
        <p:nvSpPr>
          <p:cNvPr id="3" name="Content Placeholder 2">
            <a:extLst>
              <a:ext uri="{FF2B5EF4-FFF2-40B4-BE49-F238E27FC236}">
                <a16:creationId xmlns:a16="http://schemas.microsoft.com/office/drawing/2014/main" id="{D23A047E-1CF2-4272-ACCD-9CCD15ED4507}"/>
              </a:ext>
            </a:extLst>
          </p:cNvPr>
          <p:cNvSpPr>
            <a:spLocks noGrp="1"/>
          </p:cNvSpPr>
          <p:nvPr>
            <p:ph idx="1"/>
          </p:nvPr>
        </p:nvSpPr>
        <p:spPr>
          <a:xfrm>
            <a:off x="7064082" y="1932039"/>
            <a:ext cx="4472922" cy="4635136"/>
          </a:xfrm>
        </p:spPr>
        <p:txBody>
          <a:bodyPr vert="horz" lIns="91440" tIns="45720" rIns="91440" bIns="45720" rtlCol="0">
            <a:normAutofit/>
          </a:bodyPr>
          <a:lstStyle/>
          <a:p>
            <a:r>
              <a:rPr lang="en-GB" dirty="0">
                <a:ea typeface="+mn-lt"/>
                <a:cs typeface="+mn-lt"/>
              </a:rPr>
              <a:t>•</a:t>
            </a:r>
            <a:r>
              <a:rPr lang="en-GB" sz="2000" dirty="0">
                <a:ea typeface="+mn-lt"/>
                <a:cs typeface="+mn-lt"/>
              </a:rPr>
              <a:t>Priests, Clerics and monks</a:t>
            </a:r>
            <a:endParaRPr lang="en-GB" sz="2000" dirty="0"/>
          </a:p>
          <a:p>
            <a:r>
              <a:rPr lang="en-GB" sz="2000" dirty="0">
                <a:ea typeface="+mn-lt"/>
                <a:cs typeface="+mn-lt"/>
              </a:rPr>
              <a:t>•Texts were copied out by hand.</a:t>
            </a:r>
            <a:endParaRPr lang="en-GB" sz="2000" dirty="0"/>
          </a:p>
          <a:p>
            <a:r>
              <a:rPr lang="en-GB" sz="2000" dirty="0">
                <a:ea typeface="+mn-lt"/>
                <a:cs typeface="+mn-lt"/>
              </a:rPr>
              <a:t>•The religious orders were the interpreters of the world</a:t>
            </a:r>
            <a:endParaRPr lang="en-GB" sz="2000" dirty="0"/>
          </a:p>
          <a:p>
            <a:r>
              <a:rPr lang="en-GB" sz="2000" dirty="0">
                <a:ea typeface="+mn-lt"/>
                <a:cs typeface="+mn-lt"/>
              </a:rPr>
              <a:t>•Knowledge and knowing was jealously owned and controlled by the religious</a:t>
            </a:r>
            <a:endParaRPr lang="en-GB" sz="2000" dirty="0"/>
          </a:p>
          <a:p>
            <a:r>
              <a:rPr lang="en-GB" sz="2000" dirty="0">
                <a:ea typeface="+mn-lt"/>
                <a:cs typeface="+mn-lt"/>
              </a:rPr>
              <a:t>•The world was created by God and only those with holy orders could possibly interpret God’s will and order.</a:t>
            </a:r>
            <a:endParaRPr lang="en-GB" sz="2000" dirty="0"/>
          </a:p>
          <a:p>
            <a:endParaRPr lang="en-GB" dirty="0"/>
          </a:p>
        </p:txBody>
      </p:sp>
    </p:spTree>
    <p:extLst>
      <p:ext uri="{BB962C8B-B14F-4D97-AF65-F5344CB8AC3E}">
        <p14:creationId xmlns:p14="http://schemas.microsoft.com/office/powerpoint/2010/main" val="2972240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text on a black background&#10;&#10;Description automatically generated">
            <a:extLst>
              <a:ext uri="{FF2B5EF4-FFF2-40B4-BE49-F238E27FC236}">
                <a16:creationId xmlns:a16="http://schemas.microsoft.com/office/drawing/2014/main" id="{F7464783-256E-4798-A973-D7B47EF8F00C}"/>
              </a:ext>
            </a:extLst>
          </p:cNvPr>
          <p:cNvPicPr>
            <a:picLocks noChangeAspect="1"/>
          </p:cNvPicPr>
          <p:nvPr/>
        </p:nvPicPr>
        <p:blipFill>
          <a:blip r:embed="rId3"/>
          <a:stretch>
            <a:fillRect/>
          </a:stretch>
        </p:blipFill>
        <p:spPr>
          <a:xfrm>
            <a:off x="727654" y="1342210"/>
            <a:ext cx="5367165" cy="4186388"/>
          </a:xfrm>
          <a:prstGeom prst="rect">
            <a:avLst/>
          </a:prstGeom>
        </p:spPr>
      </p:pic>
      <p:sp>
        <p:nvSpPr>
          <p:cNvPr id="7" name="Rectangle 10">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31082-9D51-4F2D-9439-83D339373180}"/>
              </a:ext>
            </a:extLst>
          </p:cNvPr>
          <p:cNvSpPr>
            <a:spLocks noGrp="1"/>
          </p:cNvSpPr>
          <p:nvPr>
            <p:ph type="title"/>
          </p:nvPr>
        </p:nvSpPr>
        <p:spPr>
          <a:xfrm>
            <a:off x="7064082" y="642594"/>
            <a:ext cx="4472921" cy="1371600"/>
          </a:xfrm>
        </p:spPr>
        <p:txBody>
          <a:bodyPr>
            <a:normAutofit/>
          </a:bodyPr>
          <a:lstStyle/>
          <a:p>
            <a:r>
              <a:rPr lang="en-GB"/>
              <a:t>New Class</a:t>
            </a:r>
          </a:p>
        </p:txBody>
      </p:sp>
      <p:sp>
        <p:nvSpPr>
          <p:cNvPr id="3" name="Content Placeholder 2">
            <a:extLst>
              <a:ext uri="{FF2B5EF4-FFF2-40B4-BE49-F238E27FC236}">
                <a16:creationId xmlns:a16="http://schemas.microsoft.com/office/drawing/2014/main" id="{75549FD1-8C01-48C0-976B-78653094D5A7}"/>
              </a:ext>
            </a:extLst>
          </p:cNvPr>
          <p:cNvSpPr>
            <a:spLocks noGrp="1"/>
          </p:cNvSpPr>
          <p:nvPr>
            <p:ph idx="1"/>
          </p:nvPr>
        </p:nvSpPr>
        <p:spPr>
          <a:xfrm>
            <a:off x="7064082" y="2103120"/>
            <a:ext cx="4472922" cy="3931920"/>
          </a:xfrm>
        </p:spPr>
        <p:txBody>
          <a:bodyPr vert="horz" lIns="91440" tIns="45720" rIns="91440" bIns="45720" rtlCol="0">
            <a:normAutofit/>
          </a:bodyPr>
          <a:lstStyle/>
          <a:p>
            <a:r>
              <a:rPr lang="en-GB" sz="2000" dirty="0">
                <a:ea typeface="+mn-lt"/>
                <a:cs typeface="+mn-lt"/>
              </a:rPr>
              <a:t>•Tutors were congregating in Oxford</a:t>
            </a:r>
            <a:endParaRPr lang="en-GB" sz="2000" dirty="0"/>
          </a:p>
          <a:p>
            <a:r>
              <a:rPr lang="en-GB" sz="2000" dirty="0">
                <a:ea typeface="+mn-lt"/>
                <a:cs typeface="+mn-lt"/>
              </a:rPr>
              <a:t>•Young boys were coming to Oxford to learn, not to become more religious, but to learn and improve their chances in life.</a:t>
            </a:r>
            <a:endParaRPr lang="en-GB" sz="2000" dirty="0"/>
          </a:p>
          <a:p>
            <a:r>
              <a:rPr lang="en-GB" sz="2000" dirty="0">
                <a:ea typeface="+mn-lt"/>
                <a:cs typeface="+mn-lt"/>
              </a:rPr>
              <a:t>•Oxford Riots: 1209</a:t>
            </a:r>
            <a:endParaRPr lang="en-GB" sz="2000" dirty="0"/>
          </a:p>
          <a:p>
            <a:r>
              <a:rPr lang="en-GB" sz="2000" dirty="0">
                <a:ea typeface="+mn-lt"/>
                <a:cs typeface="+mn-lt"/>
              </a:rPr>
              <a:t>•University Foundations </a:t>
            </a:r>
            <a:endParaRPr lang="en-GB" sz="2000" dirty="0"/>
          </a:p>
          <a:p>
            <a:endParaRPr lang="en-GB" dirty="0"/>
          </a:p>
        </p:txBody>
      </p:sp>
    </p:spTree>
    <p:extLst>
      <p:ext uri="{BB962C8B-B14F-4D97-AF65-F5344CB8AC3E}">
        <p14:creationId xmlns:p14="http://schemas.microsoft.com/office/powerpoint/2010/main" val="10548510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4F1EF-617D-41DA-9A7C-D1C5BC769A71}"/>
              </a:ext>
            </a:extLst>
          </p:cNvPr>
          <p:cNvSpPr>
            <a:spLocks noGrp="1"/>
          </p:cNvSpPr>
          <p:nvPr>
            <p:ph type="title"/>
          </p:nvPr>
        </p:nvSpPr>
        <p:spPr>
          <a:xfrm>
            <a:off x="6579450" y="727627"/>
            <a:ext cx="4957553" cy="1645920"/>
          </a:xfrm>
        </p:spPr>
        <p:txBody>
          <a:bodyPr>
            <a:normAutofit/>
          </a:bodyPr>
          <a:lstStyle/>
          <a:p>
            <a:r>
              <a:rPr lang="en-GB" dirty="0" err="1"/>
              <a:t>Arnaldus</a:t>
            </a:r>
            <a:r>
              <a:rPr lang="en-GB" dirty="0"/>
              <a:t> de Villa Nova (CE</a:t>
            </a:r>
            <a:r>
              <a:rPr lang="en-GB" kern="1200" dirty="0">
                <a:latin typeface="Constantia"/>
                <a:ea typeface="+mn-ea"/>
                <a:cs typeface="+mn-cs"/>
              </a:rPr>
              <a:t>1235)</a:t>
            </a:r>
            <a:endParaRPr lang="en-GB" dirty="0"/>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picture containing diagram&#10;&#10;Description automatically generated">
            <a:extLst>
              <a:ext uri="{FF2B5EF4-FFF2-40B4-BE49-F238E27FC236}">
                <a16:creationId xmlns:a16="http://schemas.microsoft.com/office/drawing/2014/main" id="{EC9891D5-30BA-4E9A-859F-578F39E89C56}"/>
              </a:ext>
            </a:extLst>
          </p:cNvPr>
          <p:cNvPicPr>
            <a:picLocks noChangeAspect="1"/>
          </p:cNvPicPr>
          <p:nvPr/>
        </p:nvPicPr>
        <p:blipFill>
          <a:blip r:embed="rId3"/>
          <a:stretch>
            <a:fillRect/>
          </a:stretch>
        </p:blipFill>
        <p:spPr>
          <a:xfrm>
            <a:off x="1364871" y="1206900"/>
            <a:ext cx="4095208" cy="4462365"/>
          </a:xfrm>
          <a:prstGeom prst="rect">
            <a:avLst/>
          </a:prstGeom>
        </p:spPr>
      </p:pic>
      <p:sp>
        <p:nvSpPr>
          <p:cNvPr id="3" name="Content Placeholder 2">
            <a:extLst>
              <a:ext uri="{FF2B5EF4-FFF2-40B4-BE49-F238E27FC236}">
                <a16:creationId xmlns:a16="http://schemas.microsoft.com/office/drawing/2014/main" id="{CC980192-806A-46D0-AB38-D2C796CBD92B}"/>
              </a:ext>
            </a:extLst>
          </p:cNvPr>
          <p:cNvSpPr>
            <a:spLocks noGrp="1"/>
          </p:cNvSpPr>
          <p:nvPr>
            <p:ph idx="1"/>
          </p:nvPr>
        </p:nvSpPr>
        <p:spPr>
          <a:xfrm>
            <a:off x="6579450" y="2538919"/>
            <a:ext cx="4957554" cy="3496120"/>
          </a:xfrm>
        </p:spPr>
        <p:txBody>
          <a:bodyPr vert="horz" lIns="91440" tIns="45720" rIns="91440" bIns="45720" rtlCol="0" anchor="t">
            <a:normAutofit/>
          </a:bodyPr>
          <a:lstStyle/>
          <a:p>
            <a:pPr rtl="0"/>
            <a:r>
              <a:rPr lang="en-GB" sz="2400" kern="1200" dirty="0">
                <a:latin typeface="Constantia"/>
                <a:ea typeface="+mn-ea"/>
                <a:cs typeface="+mn-cs"/>
              </a:rPr>
              <a:t>Alchemist, astrologer, physician</a:t>
            </a:r>
            <a:endParaRPr lang="en-GB" sz="2400" kern="1200" dirty="0">
              <a:latin typeface="Constantia"/>
            </a:endParaRPr>
          </a:p>
          <a:p>
            <a:pPr rtl="0"/>
            <a:r>
              <a:rPr lang="en-GB" sz="2400" kern="1200" dirty="0">
                <a:latin typeface="Constantia"/>
                <a:ea typeface="+mn-ea"/>
                <a:cs typeface="+mn-cs"/>
              </a:rPr>
              <a:t>Studied chemistry, medicine, physics and Arabic philosophy</a:t>
            </a:r>
            <a:endParaRPr lang="en-GB" sz="2400" kern="1200" dirty="0">
              <a:latin typeface="Constantia"/>
            </a:endParaRPr>
          </a:p>
          <a:p>
            <a:pPr rtl="0"/>
            <a:r>
              <a:rPr lang="en-GB" sz="2400" kern="1200" dirty="0">
                <a:latin typeface="Constantia"/>
                <a:ea typeface="+mn-ea"/>
                <a:cs typeface="+mn-cs"/>
              </a:rPr>
              <a:t>He is credited with translating </a:t>
            </a:r>
            <a:r>
              <a:rPr lang="en-GB" sz="2400" dirty="0">
                <a:latin typeface="Constantia"/>
              </a:rPr>
              <a:t>several</a:t>
            </a:r>
            <a:r>
              <a:rPr lang="en-GB" sz="2400" kern="1200" dirty="0">
                <a:latin typeface="Constantia"/>
                <a:ea typeface="+mn-ea"/>
                <a:cs typeface="+mn-cs"/>
              </a:rPr>
              <a:t> medical texts from Arabic, including works by Ibn </a:t>
            </a:r>
            <a:r>
              <a:rPr lang="en-GB" sz="2400" kern="1200" dirty="0" err="1">
                <a:latin typeface="Constantia"/>
                <a:ea typeface="+mn-ea"/>
                <a:cs typeface="+mn-cs"/>
              </a:rPr>
              <a:t>Sina</a:t>
            </a:r>
            <a:r>
              <a:rPr lang="en-GB" sz="2400" kern="1200" dirty="0">
                <a:latin typeface="Constantia"/>
                <a:ea typeface="+mn-ea"/>
                <a:cs typeface="+mn-cs"/>
              </a:rPr>
              <a:t> (Avicenna) and Galen</a:t>
            </a:r>
            <a:endParaRPr lang="en-GB" sz="2400" dirty="0"/>
          </a:p>
        </p:txBody>
      </p:sp>
    </p:spTree>
    <p:extLst>
      <p:ext uri="{BB962C8B-B14F-4D97-AF65-F5344CB8AC3E}">
        <p14:creationId xmlns:p14="http://schemas.microsoft.com/office/powerpoint/2010/main" val="23059939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indoor, table, food, photo&#10;&#10;Description automatically generated">
            <a:extLst>
              <a:ext uri="{FF2B5EF4-FFF2-40B4-BE49-F238E27FC236}">
                <a16:creationId xmlns:a16="http://schemas.microsoft.com/office/drawing/2014/main" id="{EAED329E-A45E-4B7C-A653-710BAEAC5959}"/>
              </a:ext>
            </a:extLst>
          </p:cNvPr>
          <p:cNvPicPr>
            <a:picLocks noChangeAspect="1"/>
          </p:cNvPicPr>
          <p:nvPr/>
        </p:nvPicPr>
        <p:blipFill rotWithShape="1">
          <a:blip r:embed="rId3"/>
          <a:srcRect l="15268" r="12307" b="1"/>
          <a:stretch/>
        </p:blipFill>
        <p:spPr>
          <a:xfrm>
            <a:off x="20" y="10"/>
            <a:ext cx="12188932" cy="6857990"/>
          </a:xfrm>
          <a:prstGeom prst="rect">
            <a:avLst/>
          </a:prstGeom>
        </p:spPr>
      </p:pic>
      <p:sp>
        <p:nvSpPr>
          <p:cNvPr id="8" name="Rectangle 8">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10" name="Rectangle 10">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68791498-767A-4CBB-A5AD-340B6A1FF37C}"/>
              </a:ext>
            </a:extLst>
          </p:cNvPr>
          <p:cNvSpPr>
            <a:spLocks noGrp="1"/>
          </p:cNvSpPr>
          <p:nvPr>
            <p:ph type="title"/>
          </p:nvPr>
        </p:nvSpPr>
        <p:spPr>
          <a:xfrm>
            <a:off x="1357951" y="1352277"/>
            <a:ext cx="4633416" cy="1371600"/>
          </a:xfrm>
        </p:spPr>
        <p:txBody>
          <a:bodyPr>
            <a:normAutofit/>
          </a:bodyPr>
          <a:lstStyle/>
          <a:p>
            <a:r>
              <a:rPr lang="en-GB" sz="4000"/>
              <a:t>Toledo</a:t>
            </a:r>
          </a:p>
        </p:txBody>
      </p:sp>
      <p:sp>
        <p:nvSpPr>
          <p:cNvPr id="3" name="Content Placeholder 2">
            <a:extLst>
              <a:ext uri="{FF2B5EF4-FFF2-40B4-BE49-F238E27FC236}">
                <a16:creationId xmlns:a16="http://schemas.microsoft.com/office/drawing/2014/main" id="{0ADCEEC8-B67B-49E7-BB63-5B422FCFF558}"/>
              </a:ext>
            </a:extLst>
          </p:cNvPr>
          <p:cNvSpPr>
            <a:spLocks noGrp="1"/>
          </p:cNvSpPr>
          <p:nvPr>
            <p:ph idx="1"/>
          </p:nvPr>
        </p:nvSpPr>
        <p:spPr>
          <a:xfrm>
            <a:off x="1357950" y="2852792"/>
            <a:ext cx="4633415" cy="2572193"/>
          </a:xfrm>
        </p:spPr>
        <p:txBody>
          <a:bodyPr vert="horz" lIns="91440" tIns="45720" rIns="91440" bIns="45720" rtlCol="0">
            <a:normAutofit/>
          </a:bodyPr>
          <a:lstStyle/>
          <a:p>
            <a:r>
              <a:rPr lang="en-GB" dirty="0">
                <a:ea typeface="+mn-lt"/>
                <a:cs typeface="+mn-lt"/>
              </a:rPr>
              <a:t>•An Outpost of the Christian Kingdoms fighting the Moors</a:t>
            </a:r>
            <a:endParaRPr lang="en-GB" dirty="0"/>
          </a:p>
          <a:p>
            <a:r>
              <a:rPr lang="en-GB" dirty="0">
                <a:ea typeface="+mn-lt"/>
                <a:cs typeface="+mn-lt"/>
              </a:rPr>
              <a:t>•It has over 2,000 years of history – “Imperial City” and “City of Three Cultures”</a:t>
            </a:r>
            <a:endParaRPr lang="en-GB" dirty="0"/>
          </a:p>
          <a:p>
            <a:r>
              <a:rPr lang="en-GB" dirty="0">
                <a:ea typeface="+mn-lt"/>
                <a:cs typeface="+mn-lt"/>
              </a:rPr>
              <a:t>•1085 – Alfonso VI of Castile took Toledo</a:t>
            </a:r>
            <a:endParaRPr lang="en-GB" dirty="0"/>
          </a:p>
          <a:p>
            <a:endParaRPr lang="en-GB" dirty="0"/>
          </a:p>
        </p:txBody>
      </p:sp>
    </p:spTree>
    <p:extLst>
      <p:ext uri="{BB962C8B-B14F-4D97-AF65-F5344CB8AC3E}">
        <p14:creationId xmlns:p14="http://schemas.microsoft.com/office/powerpoint/2010/main" val="3980605951"/>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12" name="Rectangle 11">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8915125A-70C6-4580-8F30-3CCF278BC264}"/>
              </a:ext>
            </a:extLst>
          </p:cNvPr>
          <p:cNvSpPr>
            <a:spLocks noGrp="1"/>
          </p:cNvSpPr>
          <p:nvPr>
            <p:ph type="title"/>
          </p:nvPr>
        </p:nvSpPr>
        <p:spPr>
          <a:xfrm>
            <a:off x="1192625" y="1420706"/>
            <a:ext cx="3466540" cy="4016587"/>
          </a:xfrm>
        </p:spPr>
        <p:txBody>
          <a:bodyPr>
            <a:normAutofit/>
          </a:bodyPr>
          <a:lstStyle/>
          <a:p>
            <a:r>
              <a:rPr lang="en-GB"/>
              <a:t>Toledo Libraries and the change of ideas</a:t>
            </a:r>
          </a:p>
        </p:txBody>
      </p:sp>
      <p:cxnSp>
        <p:nvCxnSpPr>
          <p:cNvPr id="14" name="Straight Connector 13">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86269"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38A4A9-C1E4-42C3-93C2-DCC7E02C7ACF}"/>
              </a:ext>
            </a:extLst>
          </p:cNvPr>
          <p:cNvSpPr>
            <a:spLocks noGrp="1"/>
          </p:cNvSpPr>
          <p:nvPr>
            <p:ph idx="1"/>
          </p:nvPr>
        </p:nvSpPr>
        <p:spPr>
          <a:xfrm>
            <a:off x="5236722" y="840658"/>
            <a:ext cx="6158221" cy="5176684"/>
          </a:xfrm>
        </p:spPr>
        <p:txBody>
          <a:bodyPr vert="horz" lIns="91440" tIns="45720" rIns="91440" bIns="45720" rtlCol="0" anchor="ctr">
            <a:normAutofit/>
          </a:bodyPr>
          <a:lstStyle/>
          <a:p>
            <a:r>
              <a:rPr lang="en-GB" dirty="0">
                <a:solidFill>
                  <a:schemeClr val="tx1">
                    <a:lumMod val="75000"/>
                    <a:lumOff val="25000"/>
                  </a:schemeClr>
                </a:solidFill>
                <a:ea typeface="+mn-lt"/>
                <a:cs typeface="+mn-lt"/>
              </a:rPr>
              <a:t>•</a:t>
            </a:r>
            <a:r>
              <a:rPr lang="en-GB" sz="1800" dirty="0">
                <a:solidFill>
                  <a:schemeClr val="tx1">
                    <a:lumMod val="75000"/>
                    <a:lumOff val="25000"/>
                  </a:schemeClr>
                </a:solidFill>
                <a:ea typeface="+mn-lt"/>
                <a:cs typeface="+mn-lt"/>
              </a:rPr>
              <a:t>Translation of the Greek texts of Aristotle, Galen, Hippocrates.</a:t>
            </a:r>
            <a:endParaRPr lang="en-GB" sz="1800" dirty="0">
              <a:solidFill>
                <a:schemeClr val="tx1">
                  <a:lumMod val="75000"/>
                  <a:lumOff val="25000"/>
                </a:schemeClr>
              </a:solidFill>
            </a:endParaRPr>
          </a:p>
          <a:p>
            <a:r>
              <a:rPr lang="en-GB" sz="1800" dirty="0">
                <a:solidFill>
                  <a:schemeClr val="tx1">
                    <a:lumMod val="75000"/>
                    <a:lumOff val="25000"/>
                  </a:schemeClr>
                </a:solidFill>
                <a:ea typeface="+mn-lt"/>
                <a:cs typeface="+mn-lt"/>
              </a:rPr>
              <a:t>•Scholars began to question the idea that God had made the universe.</a:t>
            </a:r>
            <a:endParaRPr lang="en-GB" sz="1800" dirty="0">
              <a:solidFill>
                <a:schemeClr val="tx1">
                  <a:lumMod val="75000"/>
                  <a:lumOff val="25000"/>
                </a:schemeClr>
              </a:solidFill>
            </a:endParaRPr>
          </a:p>
          <a:p>
            <a:r>
              <a:rPr lang="en-GB" sz="1800" dirty="0">
                <a:solidFill>
                  <a:schemeClr val="tx1">
                    <a:lumMod val="75000"/>
                    <a:lumOff val="25000"/>
                  </a:schemeClr>
                </a:solidFill>
                <a:ea typeface="+mn-lt"/>
                <a:cs typeface="+mn-lt"/>
              </a:rPr>
              <a:t>•The Greek texts had no idea about Christianity, and they suggested that the universe had always been there and always would.</a:t>
            </a:r>
            <a:endParaRPr lang="en-GB" sz="1800" dirty="0">
              <a:solidFill>
                <a:schemeClr val="tx1">
                  <a:lumMod val="75000"/>
                  <a:lumOff val="25000"/>
                </a:schemeClr>
              </a:solidFill>
            </a:endParaRPr>
          </a:p>
          <a:p>
            <a:r>
              <a:rPr lang="en-GB" sz="1800" dirty="0">
                <a:solidFill>
                  <a:schemeClr val="tx1">
                    <a:lumMod val="75000"/>
                    <a:lumOff val="25000"/>
                  </a:schemeClr>
                </a:solidFill>
                <a:ea typeface="+mn-lt"/>
                <a:cs typeface="+mn-lt"/>
              </a:rPr>
              <a:t>•The Greek texts debated psychology without any understanding or knowledge of Christianity.</a:t>
            </a:r>
            <a:endParaRPr lang="en-GB" sz="1800" dirty="0">
              <a:solidFill>
                <a:schemeClr val="tx1">
                  <a:lumMod val="75000"/>
                  <a:lumOff val="25000"/>
                </a:schemeClr>
              </a:solidFill>
            </a:endParaRPr>
          </a:p>
          <a:p>
            <a:r>
              <a:rPr lang="en-GB" sz="1800" dirty="0">
                <a:solidFill>
                  <a:schemeClr val="tx1">
                    <a:lumMod val="75000"/>
                    <a:lumOff val="25000"/>
                  </a:schemeClr>
                </a:solidFill>
                <a:ea typeface="+mn-lt"/>
                <a:cs typeface="+mn-lt"/>
              </a:rPr>
              <a:t>•The response by the church was immediate</a:t>
            </a:r>
            <a:endParaRPr lang="en-GB" sz="1800" dirty="0">
              <a:solidFill>
                <a:schemeClr val="tx1">
                  <a:lumMod val="75000"/>
                  <a:lumOff val="25000"/>
                </a:schemeClr>
              </a:solidFill>
            </a:endParaRPr>
          </a:p>
          <a:p>
            <a:endParaRPr lang="en-GB" dirty="0">
              <a:solidFill>
                <a:schemeClr val="tx1">
                  <a:lumMod val="75000"/>
                  <a:lumOff val="25000"/>
                </a:schemeClr>
              </a:solidFill>
            </a:endParaRPr>
          </a:p>
        </p:txBody>
      </p:sp>
    </p:spTree>
    <p:extLst>
      <p:ext uri="{BB962C8B-B14F-4D97-AF65-F5344CB8AC3E}">
        <p14:creationId xmlns:p14="http://schemas.microsoft.com/office/powerpoint/2010/main" val="12325935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7B8A97-A55C-4B63-9224-277C84F4B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book, indoor, cat, sitting&#10;&#10;Description automatically generated">
            <a:extLst>
              <a:ext uri="{FF2B5EF4-FFF2-40B4-BE49-F238E27FC236}">
                <a16:creationId xmlns:a16="http://schemas.microsoft.com/office/drawing/2014/main" id="{A0BBE6AD-E5E5-421C-BC98-5993EB02E439}"/>
              </a:ext>
            </a:extLst>
          </p:cNvPr>
          <p:cNvPicPr>
            <a:picLocks noChangeAspect="1"/>
          </p:cNvPicPr>
          <p:nvPr/>
        </p:nvPicPr>
        <p:blipFill rotWithShape="1">
          <a:blip r:embed="rId3"/>
          <a:srcRect t="613" r="1" b="10540"/>
          <a:stretch/>
        </p:blipFill>
        <p:spPr>
          <a:xfrm>
            <a:off x="233261" y="233264"/>
            <a:ext cx="3324388" cy="3755625"/>
          </a:xfrm>
          <a:prstGeom prst="rect">
            <a:avLst/>
          </a:prstGeom>
        </p:spPr>
      </p:pic>
      <p:sp>
        <p:nvSpPr>
          <p:cNvPr id="12" name="Rectangle 11">
            <a:extLst>
              <a:ext uri="{FF2B5EF4-FFF2-40B4-BE49-F238E27FC236}">
                <a16:creationId xmlns:a16="http://schemas.microsoft.com/office/drawing/2014/main" id="{64E8C82B-29EE-43B6-90D9-4C3463486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2243" y="239052"/>
            <a:ext cx="2722671" cy="2474937"/>
          </a:xfrm>
          <a:prstGeom prst="rect">
            <a:avLst/>
          </a:prstGeom>
          <a:solidFill>
            <a:srgbClr val="A14DC3">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6E2D67D-01A2-4277-8EA0-1560E7E952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264" y="4154694"/>
            <a:ext cx="3324388" cy="2470041"/>
          </a:xfrm>
          <a:prstGeom prst="rect">
            <a:avLst/>
          </a:prstGeom>
          <a:solidFill>
            <a:srgbClr val="A14DC3">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indoor, building, table, sitting&#10;&#10;Description automatically generated">
            <a:extLst>
              <a:ext uri="{FF2B5EF4-FFF2-40B4-BE49-F238E27FC236}">
                <a16:creationId xmlns:a16="http://schemas.microsoft.com/office/drawing/2014/main" id="{EE362795-AE44-46F7-9D71-56923D110945}"/>
              </a:ext>
            </a:extLst>
          </p:cNvPr>
          <p:cNvPicPr>
            <a:picLocks noChangeAspect="1"/>
          </p:cNvPicPr>
          <p:nvPr/>
        </p:nvPicPr>
        <p:blipFill rotWithShape="1">
          <a:blip r:embed="rId4"/>
          <a:srcRect t="8067" r="-3" b="-3"/>
          <a:stretch/>
        </p:blipFill>
        <p:spPr>
          <a:xfrm>
            <a:off x="3692246" y="2874858"/>
            <a:ext cx="2722671" cy="3749878"/>
          </a:xfrm>
          <a:prstGeom prst="rect">
            <a:avLst/>
          </a:prstGeom>
        </p:spPr>
      </p:pic>
      <p:sp>
        <p:nvSpPr>
          <p:cNvPr id="16" name="Rectangle 15">
            <a:extLst>
              <a:ext uri="{FF2B5EF4-FFF2-40B4-BE49-F238E27FC236}">
                <a16:creationId xmlns:a16="http://schemas.microsoft.com/office/drawing/2014/main" id="{66A5D548-4865-4D5F-97A6-2D8C1657B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9451" y="233264"/>
            <a:ext cx="5362178" cy="6391471"/>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FFB280C-BA0C-49DC-926F-5BB41ADF0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8711" y="374903"/>
            <a:ext cx="5103658"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D4A64F5-ADA8-4A4C-975F-8C98DB394D58}"/>
              </a:ext>
            </a:extLst>
          </p:cNvPr>
          <p:cNvSpPr>
            <a:spLocks noGrp="1"/>
          </p:cNvSpPr>
          <p:nvPr>
            <p:ph type="title"/>
          </p:nvPr>
        </p:nvSpPr>
        <p:spPr>
          <a:xfrm>
            <a:off x="7064082" y="642594"/>
            <a:ext cx="4472921" cy="1371600"/>
          </a:xfrm>
        </p:spPr>
        <p:txBody>
          <a:bodyPr>
            <a:normAutofit fontScale="90000"/>
          </a:bodyPr>
          <a:lstStyle/>
          <a:p>
            <a:r>
              <a:rPr lang="en-GB" sz="4000"/>
              <a:t>The Christian Church and the Scholar</a:t>
            </a:r>
          </a:p>
        </p:txBody>
      </p:sp>
      <p:sp>
        <p:nvSpPr>
          <p:cNvPr id="3" name="Content Placeholder 2">
            <a:extLst>
              <a:ext uri="{FF2B5EF4-FFF2-40B4-BE49-F238E27FC236}">
                <a16:creationId xmlns:a16="http://schemas.microsoft.com/office/drawing/2014/main" id="{5FF38649-8E25-4246-A114-AA895972A2A6}"/>
              </a:ext>
            </a:extLst>
          </p:cNvPr>
          <p:cNvSpPr>
            <a:spLocks noGrp="1"/>
          </p:cNvSpPr>
          <p:nvPr>
            <p:ph idx="1"/>
          </p:nvPr>
        </p:nvSpPr>
        <p:spPr>
          <a:xfrm>
            <a:off x="7064082" y="2103120"/>
            <a:ext cx="4472921" cy="3931920"/>
          </a:xfrm>
        </p:spPr>
        <p:txBody>
          <a:bodyPr vert="horz" lIns="91440" tIns="45720" rIns="91440" bIns="45720" rtlCol="0">
            <a:normAutofit/>
          </a:bodyPr>
          <a:lstStyle/>
          <a:p>
            <a:r>
              <a:rPr lang="en-GB" dirty="0">
                <a:ea typeface="+mn-lt"/>
                <a:cs typeface="+mn-lt"/>
              </a:rPr>
              <a:t>‘</a:t>
            </a:r>
            <a:r>
              <a:rPr lang="en-GB" sz="2800" dirty="0">
                <a:ea typeface="+mn-lt"/>
                <a:cs typeface="+mn-lt"/>
              </a:rPr>
              <a:t>The books by Aristotle are natural philosophy and the commentaries on them shall not be read at Paris, in public or in private under pain of excommunication!’</a:t>
            </a:r>
            <a:endParaRPr lang="en-GB" sz="2800" dirty="0"/>
          </a:p>
          <a:p>
            <a:endParaRPr lang="en-GB" dirty="0"/>
          </a:p>
        </p:txBody>
      </p:sp>
    </p:spTree>
    <p:extLst>
      <p:ext uri="{BB962C8B-B14F-4D97-AF65-F5344CB8AC3E}">
        <p14:creationId xmlns:p14="http://schemas.microsoft.com/office/powerpoint/2010/main" val="3511135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book, text&#10;&#10;Description automatically generated">
            <a:extLst>
              <a:ext uri="{FF2B5EF4-FFF2-40B4-BE49-F238E27FC236}">
                <a16:creationId xmlns:a16="http://schemas.microsoft.com/office/drawing/2014/main" id="{11EAB9B3-CB01-4029-9F64-0FCF1CCC0B13}"/>
              </a:ext>
            </a:extLst>
          </p:cNvPr>
          <p:cNvPicPr>
            <a:picLocks noChangeAspect="1"/>
          </p:cNvPicPr>
          <p:nvPr/>
        </p:nvPicPr>
        <p:blipFill rotWithShape="1">
          <a:blip r:embed="rId3"/>
          <a:srcRect l="6499" r="2118" b="-2"/>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5E8A08-244C-4880-BCBA-B4057123326B}"/>
              </a:ext>
            </a:extLst>
          </p:cNvPr>
          <p:cNvSpPr>
            <a:spLocks noGrp="1"/>
          </p:cNvSpPr>
          <p:nvPr>
            <p:ph type="title"/>
          </p:nvPr>
        </p:nvSpPr>
        <p:spPr>
          <a:xfrm>
            <a:off x="7064082" y="642594"/>
            <a:ext cx="4472921" cy="1371600"/>
          </a:xfrm>
        </p:spPr>
        <p:txBody>
          <a:bodyPr>
            <a:normAutofit/>
          </a:bodyPr>
          <a:lstStyle/>
          <a:p>
            <a:r>
              <a:rPr lang="en-GB" sz="4000"/>
              <a:t>Scholasticism</a:t>
            </a:r>
          </a:p>
        </p:txBody>
      </p:sp>
      <p:sp>
        <p:nvSpPr>
          <p:cNvPr id="3" name="Content Placeholder 2">
            <a:extLst>
              <a:ext uri="{FF2B5EF4-FFF2-40B4-BE49-F238E27FC236}">
                <a16:creationId xmlns:a16="http://schemas.microsoft.com/office/drawing/2014/main" id="{2A21A22A-BE4E-44E1-93AF-5A6D06D1D993}"/>
              </a:ext>
            </a:extLst>
          </p:cNvPr>
          <p:cNvSpPr>
            <a:spLocks noGrp="1"/>
          </p:cNvSpPr>
          <p:nvPr>
            <p:ph idx="1"/>
          </p:nvPr>
        </p:nvSpPr>
        <p:spPr>
          <a:xfrm>
            <a:off x="7064082" y="2103120"/>
            <a:ext cx="4472922" cy="3931920"/>
          </a:xfrm>
        </p:spPr>
        <p:txBody>
          <a:bodyPr vert="horz" lIns="91440" tIns="45720" rIns="91440" bIns="45720" rtlCol="0">
            <a:normAutofit lnSpcReduction="10000"/>
          </a:bodyPr>
          <a:lstStyle/>
          <a:p>
            <a:r>
              <a:rPr lang="en-GB" sz="2400" dirty="0">
                <a:ea typeface="+mn-lt"/>
                <a:cs typeface="+mn-lt"/>
              </a:rPr>
              <a:t>The system of theology and philosophy taught in medieval European universities, based on Aristotelian logic and the writings of the early Christian Fathers </a:t>
            </a:r>
          </a:p>
          <a:p>
            <a:r>
              <a:rPr lang="en-GB" sz="2400" dirty="0">
                <a:ea typeface="+mn-lt"/>
                <a:cs typeface="+mn-lt"/>
              </a:rPr>
              <a:t>Emphasis on tradition and dogma.</a:t>
            </a:r>
            <a:endParaRPr lang="en-GB" sz="2400" dirty="0"/>
          </a:p>
          <a:p>
            <a:endParaRPr lang="en-GB" dirty="0"/>
          </a:p>
        </p:txBody>
      </p:sp>
    </p:spTree>
    <p:extLst>
      <p:ext uri="{BB962C8B-B14F-4D97-AF65-F5344CB8AC3E}">
        <p14:creationId xmlns:p14="http://schemas.microsoft.com/office/powerpoint/2010/main" val="23282148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descr="A person with collar shirt&#10;&#10;Description automatically generated">
            <a:extLst>
              <a:ext uri="{FF2B5EF4-FFF2-40B4-BE49-F238E27FC236}">
                <a16:creationId xmlns:a16="http://schemas.microsoft.com/office/drawing/2014/main" id="{ED6FDCCD-41C9-4A95-A26F-F9E2D4A653D2}"/>
              </a:ext>
            </a:extLst>
          </p:cNvPr>
          <p:cNvPicPr>
            <a:picLocks noChangeAspect="1"/>
          </p:cNvPicPr>
          <p:nvPr/>
        </p:nvPicPr>
        <p:blipFill rotWithShape="1">
          <a:blip r:embed="rId2"/>
          <a:srcRect t="1747" r="1" b="17970"/>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299AC-E11E-438A-82E3-D4BD305DC102}"/>
              </a:ext>
            </a:extLst>
          </p:cNvPr>
          <p:cNvSpPr>
            <a:spLocks noGrp="1"/>
          </p:cNvSpPr>
          <p:nvPr>
            <p:ph type="title"/>
          </p:nvPr>
        </p:nvSpPr>
        <p:spPr>
          <a:xfrm>
            <a:off x="6846137" y="727626"/>
            <a:ext cx="4602152" cy="1718225"/>
          </a:xfrm>
        </p:spPr>
        <p:txBody>
          <a:bodyPr>
            <a:normAutofit/>
          </a:bodyPr>
          <a:lstStyle/>
          <a:p>
            <a:r>
              <a:rPr lang="en-GB"/>
              <a:t>Roger Bacon</a:t>
            </a:r>
          </a:p>
        </p:txBody>
      </p:sp>
      <p:sp>
        <p:nvSpPr>
          <p:cNvPr id="3" name="Content Placeholder 2">
            <a:extLst>
              <a:ext uri="{FF2B5EF4-FFF2-40B4-BE49-F238E27FC236}">
                <a16:creationId xmlns:a16="http://schemas.microsoft.com/office/drawing/2014/main" id="{D57EC9B4-3075-4051-A845-DEFF0C4B4F0D}"/>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sz="2400" dirty="0">
                <a:ea typeface="+mn-lt"/>
                <a:cs typeface="+mn-lt"/>
              </a:rPr>
              <a:t>Father of modern science Study of nature through empirical methods.</a:t>
            </a:r>
            <a:endParaRPr lang="en-GB" sz="2400" dirty="0"/>
          </a:p>
          <a:p>
            <a:r>
              <a:rPr lang="en-GB" sz="2400" dirty="0">
                <a:ea typeface="+mn-lt"/>
                <a:cs typeface="+mn-lt"/>
              </a:rPr>
              <a:t>All things must be verified</a:t>
            </a:r>
            <a:endParaRPr lang="en-GB" sz="2400" dirty="0"/>
          </a:p>
          <a:p>
            <a:r>
              <a:rPr lang="en-GB" sz="2400" dirty="0">
                <a:ea typeface="+mn-lt"/>
                <a:cs typeface="+mn-lt"/>
              </a:rPr>
              <a:t>The importance of testing and testing again.</a:t>
            </a:r>
            <a:endParaRPr lang="en-GB" sz="2400" dirty="0"/>
          </a:p>
          <a:p>
            <a:pPr marL="0" indent="0">
              <a:buNone/>
            </a:pPr>
            <a:endParaRPr lang="en-GB" dirty="0"/>
          </a:p>
        </p:txBody>
      </p:sp>
    </p:spTree>
    <p:extLst>
      <p:ext uri="{BB962C8B-B14F-4D97-AF65-F5344CB8AC3E}">
        <p14:creationId xmlns:p14="http://schemas.microsoft.com/office/powerpoint/2010/main" val="18643603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6C4D022-E2BC-435F-9CDB-44DC57C07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wearing a hat&#10;&#10;Description automatically generated">
            <a:extLst>
              <a:ext uri="{FF2B5EF4-FFF2-40B4-BE49-F238E27FC236}">
                <a16:creationId xmlns:a16="http://schemas.microsoft.com/office/drawing/2014/main" id="{16E0E196-664C-49EB-8B72-45F13E7319DE}"/>
              </a:ext>
            </a:extLst>
          </p:cNvPr>
          <p:cNvPicPr>
            <a:picLocks noChangeAspect="1"/>
          </p:cNvPicPr>
          <p:nvPr/>
        </p:nvPicPr>
        <p:blipFill rotWithShape="1">
          <a:blip r:embed="rId3"/>
          <a:srcRect t="2409" r="2" b="6547"/>
          <a:stretch/>
        </p:blipFill>
        <p:spPr>
          <a:xfrm>
            <a:off x="20" y="10"/>
            <a:ext cx="5663460" cy="3428990"/>
          </a:xfrm>
          <a:prstGeom prst="rect">
            <a:avLst/>
          </a:prstGeom>
        </p:spPr>
      </p:pic>
      <p:sp>
        <p:nvSpPr>
          <p:cNvPr id="35" name="Rectangle 34">
            <a:extLst>
              <a:ext uri="{FF2B5EF4-FFF2-40B4-BE49-F238E27FC236}">
                <a16:creationId xmlns:a16="http://schemas.microsoft.com/office/drawing/2014/main" id="{C926CAD6-45B1-4A85-A196-E722067B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480" y="0"/>
            <a:ext cx="6525472" cy="6858000"/>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37" name="Rectangle 36">
            <a:extLst>
              <a:ext uri="{FF2B5EF4-FFF2-40B4-BE49-F238E27FC236}">
                <a16:creationId xmlns:a16="http://schemas.microsoft.com/office/drawing/2014/main" id="{0E0936D5-2DCE-48A4-93BC-BA7861B4E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81848" y="320040"/>
            <a:ext cx="5888736" cy="6217920"/>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07C22366-2BFD-4AF7-A50A-FC89DF663238}"/>
              </a:ext>
            </a:extLst>
          </p:cNvPr>
          <p:cNvSpPr>
            <a:spLocks noGrp="1"/>
          </p:cNvSpPr>
          <p:nvPr>
            <p:ph type="title"/>
          </p:nvPr>
        </p:nvSpPr>
        <p:spPr>
          <a:xfrm>
            <a:off x="6303580" y="642594"/>
            <a:ext cx="5245269" cy="1371600"/>
          </a:xfrm>
        </p:spPr>
        <p:txBody>
          <a:bodyPr>
            <a:normAutofit/>
          </a:bodyPr>
          <a:lstStyle/>
          <a:p>
            <a:r>
              <a:rPr lang="en-GB" sz="4000">
                <a:solidFill>
                  <a:schemeClr val="tx1"/>
                </a:solidFill>
              </a:rPr>
              <a:t>Marco Polo and Columbus</a:t>
            </a:r>
          </a:p>
        </p:txBody>
      </p:sp>
      <p:pic>
        <p:nvPicPr>
          <p:cNvPr id="6" name="Picture 6" descr="A picture containing person, person, indoor, sitting&#10;&#10;Description automatically generated">
            <a:extLst>
              <a:ext uri="{FF2B5EF4-FFF2-40B4-BE49-F238E27FC236}">
                <a16:creationId xmlns:a16="http://schemas.microsoft.com/office/drawing/2014/main" id="{4CDDFE31-121F-47E2-8C21-247D2F4A2857}"/>
              </a:ext>
            </a:extLst>
          </p:cNvPr>
          <p:cNvPicPr>
            <a:picLocks noChangeAspect="1"/>
          </p:cNvPicPr>
          <p:nvPr/>
        </p:nvPicPr>
        <p:blipFill rotWithShape="1">
          <a:blip r:embed="rId4"/>
          <a:srcRect t="3819" r="-1" b="48897"/>
          <a:stretch/>
        </p:blipFill>
        <p:spPr>
          <a:xfrm>
            <a:off x="20" y="3429000"/>
            <a:ext cx="5663460" cy="3429000"/>
          </a:xfrm>
          <a:prstGeom prst="rect">
            <a:avLst/>
          </a:prstGeom>
        </p:spPr>
      </p:pic>
      <p:sp>
        <p:nvSpPr>
          <p:cNvPr id="3" name="Content Placeholder 2">
            <a:extLst>
              <a:ext uri="{FF2B5EF4-FFF2-40B4-BE49-F238E27FC236}">
                <a16:creationId xmlns:a16="http://schemas.microsoft.com/office/drawing/2014/main" id="{BD85B621-2B4F-4C37-A9DF-A16588EC33B0}"/>
              </a:ext>
            </a:extLst>
          </p:cNvPr>
          <p:cNvSpPr>
            <a:spLocks noGrp="1"/>
          </p:cNvSpPr>
          <p:nvPr>
            <p:ph idx="1"/>
          </p:nvPr>
        </p:nvSpPr>
        <p:spPr>
          <a:xfrm>
            <a:off x="6303580" y="2103120"/>
            <a:ext cx="5245269" cy="3931920"/>
          </a:xfrm>
        </p:spPr>
        <p:txBody>
          <a:bodyPr vert="horz" lIns="91440" tIns="45720" rIns="91440" bIns="45720" rtlCol="0">
            <a:normAutofit/>
          </a:bodyPr>
          <a:lstStyle/>
          <a:p>
            <a:r>
              <a:rPr lang="en-GB" sz="1800" dirty="0">
                <a:ea typeface="+mn-lt"/>
                <a:cs typeface="+mn-lt"/>
              </a:rPr>
              <a:t> In his book ‘The Travels of Marco Polo’ (1270)  Introduces Europeans to Central Asia and China,</a:t>
            </a:r>
            <a:endParaRPr lang="en-GB" sz="1800" dirty="0"/>
          </a:p>
          <a:p>
            <a:r>
              <a:rPr lang="en-GB" sz="1800" dirty="0">
                <a:ea typeface="+mn-lt"/>
                <a:cs typeface="+mn-lt"/>
              </a:rPr>
              <a:t>Silk Road</a:t>
            </a:r>
            <a:endParaRPr lang="en-GB" sz="1800" dirty="0"/>
          </a:p>
          <a:p>
            <a:r>
              <a:rPr lang="en-GB" sz="1800" dirty="0">
                <a:ea typeface="+mn-lt"/>
                <a:cs typeface="+mn-lt"/>
              </a:rPr>
              <a:t>The Voyages of Columbus (1492)</a:t>
            </a:r>
            <a:endParaRPr lang="en-GB" sz="1800" dirty="0"/>
          </a:p>
          <a:p>
            <a:r>
              <a:rPr lang="en-GB" sz="1800" dirty="0">
                <a:ea typeface="+mn-lt"/>
                <a:cs typeface="+mn-lt"/>
              </a:rPr>
              <a:t>In search of the fabulous East, instead ended up in America.</a:t>
            </a:r>
            <a:endParaRPr lang="en-GB" sz="1800" dirty="0"/>
          </a:p>
          <a:p>
            <a:r>
              <a:rPr lang="en-GB" sz="1800" dirty="0">
                <a:ea typeface="+mn-lt"/>
                <a:cs typeface="+mn-lt"/>
              </a:rPr>
              <a:t>His voyage marked the end of the medieval age and the birth of the modern era.</a:t>
            </a:r>
            <a:endParaRPr lang="en-GB" sz="1800" dirty="0"/>
          </a:p>
          <a:p>
            <a:endParaRPr lang="en-GB" sz="1800" dirty="0"/>
          </a:p>
          <a:p>
            <a:endParaRPr lang="en-GB" sz="1800" dirty="0"/>
          </a:p>
          <a:p>
            <a:endParaRPr lang="en-GB" dirty="0"/>
          </a:p>
        </p:txBody>
      </p:sp>
    </p:spTree>
    <p:extLst>
      <p:ext uri="{BB962C8B-B14F-4D97-AF65-F5344CB8AC3E}">
        <p14:creationId xmlns:p14="http://schemas.microsoft.com/office/powerpoint/2010/main" val="3047589703"/>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EE537B6-098D-494F-9A54-F22CD0977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07328FD4-8F4F-45D0-B179-C09F34FF8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082" y="407588"/>
            <a:ext cx="5532146" cy="6066184"/>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picture containing text, church&#10;&#10;Description automatically generated">
            <a:extLst>
              <a:ext uri="{FF2B5EF4-FFF2-40B4-BE49-F238E27FC236}">
                <a16:creationId xmlns:a16="http://schemas.microsoft.com/office/drawing/2014/main" id="{12336D08-1096-4D5F-BA6C-FF8A4ED66111}"/>
              </a:ext>
            </a:extLst>
          </p:cNvPr>
          <p:cNvPicPr>
            <a:picLocks noChangeAspect="1"/>
          </p:cNvPicPr>
          <p:nvPr/>
        </p:nvPicPr>
        <p:blipFill>
          <a:blip r:embed="rId2"/>
          <a:stretch>
            <a:fillRect/>
          </a:stretch>
        </p:blipFill>
        <p:spPr>
          <a:xfrm>
            <a:off x="882713" y="1723486"/>
            <a:ext cx="4572418" cy="3455491"/>
          </a:xfrm>
          <a:prstGeom prst="rect">
            <a:avLst/>
          </a:prstGeom>
        </p:spPr>
      </p:pic>
      <p:sp>
        <p:nvSpPr>
          <p:cNvPr id="8" name="Rectangle 12">
            <a:extLst>
              <a:ext uri="{FF2B5EF4-FFF2-40B4-BE49-F238E27FC236}">
                <a16:creationId xmlns:a16="http://schemas.microsoft.com/office/drawing/2014/main" id="{4D22A8B8-E29F-4EB2-95D4-3C24EF234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451EF9F5-BAA7-45A5-BD84-F3184FCE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374AF3-5D0D-44A6-A845-795FA818DB46}"/>
              </a:ext>
            </a:extLst>
          </p:cNvPr>
          <p:cNvSpPr>
            <a:spLocks noGrp="1"/>
          </p:cNvSpPr>
          <p:nvPr>
            <p:ph type="title"/>
          </p:nvPr>
        </p:nvSpPr>
        <p:spPr>
          <a:xfrm>
            <a:off x="6846137" y="727626"/>
            <a:ext cx="4602152" cy="1718225"/>
          </a:xfrm>
        </p:spPr>
        <p:txBody>
          <a:bodyPr>
            <a:normAutofit/>
          </a:bodyPr>
          <a:lstStyle/>
          <a:p>
            <a:r>
              <a:rPr lang="en-GB"/>
              <a:t>Dancing Plague of 1518</a:t>
            </a:r>
          </a:p>
        </p:txBody>
      </p:sp>
      <p:sp>
        <p:nvSpPr>
          <p:cNvPr id="3" name="Content Placeholder 2">
            <a:extLst>
              <a:ext uri="{FF2B5EF4-FFF2-40B4-BE49-F238E27FC236}">
                <a16:creationId xmlns:a16="http://schemas.microsoft.com/office/drawing/2014/main" id="{912A730D-DE89-4419-8EAD-862FB151E718}"/>
              </a:ext>
            </a:extLst>
          </p:cNvPr>
          <p:cNvSpPr>
            <a:spLocks noGrp="1"/>
          </p:cNvSpPr>
          <p:nvPr>
            <p:ph idx="1"/>
          </p:nvPr>
        </p:nvSpPr>
        <p:spPr>
          <a:xfrm>
            <a:off x="6846137" y="2538919"/>
            <a:ext cx="4602152" cy="3557805"/>
          </a:xfrm>
        </p:spPr>
        <p:txBody>
          <a:bodyPr vert="horz" lIns="91440" tIns="45720" rIns="91440" bIns="45720" rtlCol="0">
            <a:normAutofit/>
          </a:bodyPr>
          <a:lstStyle/>
          <a:p>
            <a:pPr>
              <a:lnSpc>
                <a:spcPct val="110000"/>
              </a:lnSpc>
            </a:pPr>
            <a:r>
              <a:rPr lang="en-GB" sz="1100">
                <a:ea typeface="+mn-lt"/>
                <a:cs typeface="+mn-lt"/>
              </a:rPr>
              <a:t>•Strasbourg, 1518. </a:t>
            </a:r>
            <a:endParaRPr lang="en-GB" sz="1100"/>
          </a:p>
          <a:p>
            <a:pPr>
              <a:lnSpc>
                <a:spcPct val="110000"/>
              </a:lnSpc>
            </a:pPr>
            <a:r>
              <a:rPr lang="en-GB" sz="1100">
                <a:ea typeface="+mn-lt"/>
                <a:cs typeface="+mn-lt"/>
              </a:rPr>
              <a:t>•Around 400 people danced for days without rest, over the period of one month some died of a heart attack, exhaustion and stroke</a:t>
            </a:r>
            <a:endParaRPr lang="en-GB" sz="1100"/>
          </a:p>
          <a:p>
            <a:pPr>
              <a:lnSpc>
                <a:spcPct val="110000"/>
              </a:lnSpc>
            </a:pPr>
            <a:r>
              <a:rPr lang="en-GB" sz="1100">
                <a:ea typeface="+mn-lt"/>
                <a:cs typeface="+mn-lt"/>
              </a:rPr>
              <a:t>•Historical notes are clear that people danced, but there is no clear indication why.</a:t>
            </a:r>
            <a:endParaRPr lang="en-GB" sz="1100"/>
          </a:p>
          <a:p>
            <a:pPr>
              <a:lnSpc>
                <a:spcPct val="110000"/>
              </a:lnSpc>
            </a:pPr>
            <a:r>
              <a:rPr lang="en-GB" sz="1100">
                <a:ea typeface="+mn-lt"/>
                <a:cs typeface="+mn-lt"/>
              </a:rPr>
              <a:t>•Local physicians ruled out astrological and supernatural causes, instead blaming it on hot blood.</a:t>
            </a:r>
            <a:endParaRPr lang="en-GB" sz="1100"/>
          </a:p>
          <a:p>
            <a:pPr>
              <a:lnSpc>
                <a:spcPct val="110000"/>
              </a:lnSpc>
            </a:pPr>
            <a:r>
              <a:rPr lang="en-GB" sz="1100">
                <a:ea typeface="+mn-lt"/>
                <a:cs typeface="+mn-lt"/>
              </a:rPr>
              <a:t>•Modern theories suggest food-poisoning caused by a particular fungi, which grows in grains of wheat (it is structurally related to LSD)</a:t>
            </a:r>
            <a:endParaRPr lang="en-GB" sz="1100"/>
          </a:p>
          <a:p>
            <a:pPr>
              <a:lnSpc>
                <a:spcPct val="110000"/>
              </a:lnSpc>
            </a:pPr>
            <a:r>
              <a:rPr lang="en-GB" sz="1100">
                <a:ea typeface="+mn-lt"/>
                <a:cs typeface="+mn-lt"/>
              </a:rPr>
              <a:t>•Was it a stress-induced psychosis? </a:t>
            </a:r>
            <a:endParaRPr lang="en-GB" sz="1100"/>
          </a:p>
          <a:p>
            <a:pPr>
              <a:lnSpc>
                <a:spcPct val="110000"/>
              </a:lnSpc>
            </a:pPr>
            <a:r>
              <a:rPr lang="en-GB" sz="1100">
                <a:ea typeface="+mn-lt"/>
                <a:cs typeface="+mn-lt"/>
              </a:rPr>
              <a:t>•7 other cases of the dancing fever were said to have occurred during the middle ages.</a:t>
            </a:r>
            <a:endParaRPr lang="en-GB" sz="1100"/>
          </a:p>
          <a:p>
            <a:pPr>
              <a:lnSpc>
                <a:spcPct val="110000"/>
              </a:lnSpc>
            </a:pPr>
            <a:endParaRPr lang="en-GB" sz="1100"/>
          </a:p>
        </p:txBody>
      </p:sp>
    </p:spTree>
    <p:extLst>
      <p:ext uri="{BB962C8B-B14F-4D97-AF65-F5344CB8AC3E}">
        <p14:creationId xmlns:p14="http://schemas.microsoft.com/office/powerpoint/2010/main" val="39119357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3083" name="Rectangle 3082">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3085" name="Rectangle 3084">
            <a:extLst>
              <a:ext uri="{FF2B5EF4-FFF2-40B4-BE49-F238E27FC236}">
                <a16:creationId xmlns:a16="http://schemas.microsoft.com/office/drawing/2014/main" id="{2DC4AA0A-D9C3-4A0B-990D-1BCB0022A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1219386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1420351" y="648231"/>
            <a:ext cx="9325602" cy="321733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087" name="Rectangle 3086">
            <a:extLst>
              <a:ext uri="{FF2B5EF4-FFF2-40B4-BE49-F238E27FC236}">
                <a16:creationId xmlns:a16="http://schemas.microsoft.com/office/drawing/2014/main" id="{370878C7-7719-40BD-AA97-751A856705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501" y="4212709"/>
            <a:ext cx="10905302" cy="1997060"/>
          </a:xfrm>
          <a:prstGeom prst="rect">
            <a:avLst/>
          </a:prstGeom>
          <a:solidFill>
            <a:srgbClr val="A14DC3"/>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089" name="Rectangle 3088">
            <a:extLst>
              <a:ext uri="{FF2B5EF4-FFF2-40B4-BE49-F238E27FC236}">
                <a16:creationId xmlns:a16="http://schemas.microsoft.com/office/drawing/2014/main" id="{1D9D3865-C494-4C4A-8495-8245E9054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348" y="4379135"/>
            <a:ext cx="10579608" cy="1664208"/>
          </a:xfrm>
          <a:prstGeom prst="rect">
            <a:avLst/>
          </a:prstGeom>
          <a:noFill/>
          <a:ln w="6350" cap="sq" cmpd="sng" algn="ctr">
            <a:solidFill>
              <a:schemeClr val="tx1"/>
            </a:solidFill>
            <a:prstDash val="solid"/>
            <a:miter lim="800000"/>
          </a:ln>
          <a:effectLst/>
        </p:spPr>
        <p:txBody>
          <a:bodyPr/>
          <a:lstStyle/>
          <a:p>
            <a:endParaRPr lang="en-GB"/>
          </a:p>
        </p:txBody>
      </p:sp>
      <p:sp>
        <p:nvSpPr>
          <p:cNvPr id="4" name="Title 3"/>
          <p:cNvSpPr>
            <a:spLocks noGrp="1"/>
          </p:cNvSpPr>
          <p:nvPr>
            <p:ph type="title"/>
          </p:nvPr>
        </p:nvSpPr>
        <p:spPr>
          <a:xfrm>
            <a:off x="956234" y="4495894"/>
            <a:ext cx="4942542" cy="1371600"/>
          </a:xfrm>
        </p:spPr>
        <p:txBody>
          <a:bodyPr vert="horz" lIns="91440" tIns="45720" rIns="91440" bIns="45720" rtlCol="0" anchor="ctr">
            <a:normAutofit/>
          </a:bodyPr>
          <a:lstStyle/>
          <a:p>
            <a:pPr algn="r"/>
            <a:r>
              <a:rPr lang="en-US" sz="4400">
                <a:solidFill>
                  <a:schemeClr val="tx1"/>
                </a:solidFill>
              </a:rPr>
              <a:t>Renaissance (14th &amp; 15th Century)</a:t>
            </a:r>
          </a:p>
        </p:txBody>
      </p:sp>
      <p:cxnSp>
        <p:nvCxnSpPr>
          <p:cNvPr id="3091" name="Straight Connector 3090">
            <a:extLst>
              <a:ext uri="{FF2B5EF4-FFF2-40B4-BE49-F238E27FC236}">
                <a16:creationId xmlns:a16="http://schemas.microsoft.com/office/drawing/2014/main" id="{B78EE79F-FCAA-4CF9-9746-730B51FC4C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634895"/>
            <a:ext cx="0" cy="115268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6256866" y="4379136"/>
            <a:ext cx="4978899" cy="1561476"/>
          </a:xfrm>
        </p:spPr>
        <p:txBody>
          <a:bodyPr vert="horz" lIns="91440" tIns="45720" rIns="91440" bIns="45720" rtlCol="0" anchor="ctr">
            <a:normAutofit fontScale="92500" lnSpcReduction="20000"/>
          </a:bodyPr>
          <a:lstStyle/>
          <a:p>
            <a:pPr>
              <a:lnSpc>
                <a:spcPct val="90000"/>
              </a:lnSpc>
              <a:spcBef>
                <a:spcPts val="0"/>
              </a:spcBef>
            </a:pPr>
            <a:endParaRPr lang="en-US" dirty="0"/>
          </a:p>
          <a:p>
            <a:pPr>
              <a:lnSpc>
                <a:spcPct val="90000"/>
              </a:lnSpc>
              <a:spcBef>
                <a:spcPts val="0"/>
              </a:spcBef>
            </a:pPr>
            <a:endParaRPr lang="en-US" dirty="0"/>
          </a:p>
          <a:p>
            <a:pPr>
              <a:lnSpc>
                <a:spcPct val="90000"/>
              </a:lnSpc>
              <a:spcBef>
                <a:spcPts val="0"/>
              </a:spcBef>
            </a:pPr>
            <a:r>
              <a:rPr lang="en-US" dirty="0"/>
              <a:t>Period of ‘Rebirth’  and individual thinking.</a:t>
            </a:r>
          </a:p>
          <a:p>
            <a:pPr>
              <a:lnSpc>
                <a:spcPct val="90000"/>
              </a:lnSpc>
              <a:spcBef>
                <a:spcPts val="0"/>
              </a:spcBef>
            </a:pPr>
            <a:endParaRPr lang="en-US" dirty="0"/>
          </a:p>
          <a:p>
            <a:pPr>
              <a:lnSpc>
                <a:spcPct val="90000"/>
              </a:lnSpc>
              <a:spcBef>
                <a:spcPts val="0"/>
              </a:spcBef>
            </a:pPr>
            <a:r>
              <a:rPr lang="en-US" dirty="0"/>
              <a:t>Reaction to the authoritarianism of the church</a:t>
            </a:r>
          </a:p>
          <a:p>
            <a:pPr>
              <a:lnSpc>
                <a:spcPct val="90000"/>
              </a:lnSpc>
              <a:spcBef>
                <a:spcPts val="0"/>
              </a:spcBef>
            </a:pPr>
            <a:endParaRPr lang="en-US" dirty="0"/>
          </a:p>
          <a:p>
            <a:pPr>
              <a:lnSpc>
                <a:spcPct val="90000"/>
              </a:lnSpc>
              <a:spcBef>
                <a:spcPts val="0"/>
              </a:spcBef>
            </a:pPr>
            <a:r>
              <a:rPr lang="en-US" dirty="0"/>
              <a:t>Expression through the classics.</a:t>
            </a:r>
          </a:p>
          <a:p>
            <a:pPr marL="0">
              <a:lnSpc>
                <a:spcPct val="90000"/>
              </a:lnSpc>
              <a:spcBef>
                <a:spcPts val="0"/>
              </a:spcBef>
            </a:pPr>
            <a:endParaRPr lang="en-US" dirty="0"/>
          </a:p>
          <a:p>
            <a:pPr>
              <a:lnSpc>
                <a:spcPct val="90000"/>
              </a:lnSpc>
            </a:pPr>
            <a:endParaRPr lang="en-US" dirty="0"/>
          </a:p>
        </p:txBody>
      </p:sp>
    </p:spTree>
    <p:extLst>
      <p:ext uri="{BB962C8B-B14F-4D97-AF65-F5344CB8AC3E}">
        <p14:creationId xmlns:p14="http://schemas.microsoft.com/office/powerpoint/2010/main" val="2186315147"/>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solidFill>
                  <a:schemeClr val="accent6">
                    <a:lumMod val="50000"/>
                  </a:schemeClr>
                </a:solidFill>
                <a:latin typeface="Baskerville Old Face" panose="02020602080505020303" pitchFamily="18" charset="0"/>
              </a:rPr>
              <a:t>‘Enlightenment Era’ (17</a:t>
            </a:r>
            <a:r>
              <a:rPr lang="en-GB" baseline="30000" dirty="0">
                <a:solidFill>
                  <a:schemeClr val="accent6">
                    <a:lumMod val="50000"/>
                  </a:schemeClr>
                </a:solidFill>
                <a:latin typeface="Baskerville Old Face" panose="02020602080505020303" pitchFamily="18" charset="0"/>
              </a:rPr>
              <a:t>th</a:t>
            </a:r>
            <a:r>
              <a:rPr lang="en-GB" dirty="0">
                <a:solidFill>
                  <a:schemeClr val="accent6">
                    <a:lumMod val="50000"/>
                  </a:schemeClr>
                </a:solidFill>
                <a:latin typeface="Baskerville Old Face" panose="02020602080505020303" pitchFamily="18" charset="0"/>
              </a:rPr>
              <a:t> &amp; 18</a:t>
            </a:r>
            <a:r>
              <a:rPr lang="en-GB" baseline="30000" dirty="0">
                <a:solidFill>
                  <a:schemeClr val="accent6">
                    <a:lumMod val="50000"/>
                  </a:schemeClr>
                </a:solidFill>
                <a:latin typeface="Baskerville Old Face" panose="02020602080505020303" pitchFamily="18" charset="0"/>
              </a:rPr>
              <a:t>th </a:t>
            </a:r>
            <a:r>
              <a:rPr lang="en-GB" dirty="0">
                <a:solidFill>
                  <a:schemeClr val="accent6">
                    <a:lumMod val="50000"/>
                  </a:schemeClr>
                </a:solidFill>
                <a:latin typeface="Baskerville Old Face" panose="02020602080505020303" pitchFamily="18" charset="0"/>
              </a:rPr>
              <a:t>Century)</a:t>
            </a:r>
          </a:p>
        </p:txBody>
      </p:sp>
      <p:sp>
        <p:nvSpPr>
          <p:cNvPr id="3" name="Content Placeholder 2"/>
          <p:cNvSpPr>
            <a:spLocks noGrp="1"/>
          </p:cNvSpPr>
          <p:nvPr>
            <p:ph sz="half" idx="1"/>
          </p:nvPr>
        </p:nvSpPr>
        <p:spPr>
          <a:xfrm>
            <a:off x="1066800" y="2103120"/>
            <a:ext cx="4663440" cy="3987964"/>
          </a:xfrm>
        </p:spPr>
        <p:txBody>
          <a:bodyPr>
            <a:normAutofit fontScale="92500" lnSpcReduction="10000"/>
          </a:bodyPr>
          <a:lstStyle/>
          <a:p>
            <a:pPr>
              <a:buFont typeface="Wingdings" panose="05000000000000000000" pitchFamily="2" charset="2"/>
              <a:buChar char="v"/>
            </a:pPr>
            <a:r>
              <a:rPr lang="en-GB" sz="2400" dirty="0">
                <a:solidFill>
                  <a:schemeClr val="accent6">
                    <a:lumMod val="50000"/>
                  </a:schemeClr>
                </a:solidFill>
                <a:latin typeface="Baskerville Old Face" panose="02020602080505020303" pitchFamily="18" charset="0"/>
              </a:rPr>
              <a:t>  Age of Reason ‘Enlightenment’-autonomous rational self </a:t>
            </a:r>
          </a:p>
          <a:p>
            <a:pPr>
              <a:buFont typeface="Wingdings" panose="05000000000000000000" pitchFamily="2" charset="2"/>
              <a:buChar char="v"/>
            </a:pPr>
            <a:r>
              <a:rPr lang="en-GB" sz="2400" dirty="0">
                <a:solidFill>
                  <a:schemeClr val="accent6">
                    <a:lumMod val="50000"/>
                  </a:schemeClr>
                </a:solidFill>
                <a:latin typeface="Baskerville Old Face" panose="02020602080505020303" pitchFamily="18" charset="0"/>
              </a:rPr>
              <a:t>(Liberal Humanism)</a:t>
            </a:r>
          </a:p>
          <a:p>
            <a:pPr>
              <a:buFont typeface="Wingdings" panose="05000000000000000000" pitchFamily="2" charset="2"/>
              <a:buChar char="v"/>
            </a:pPr>
            <a:r>
              <a:rPr lang="en-GB" sz="2400" dirty="0">
                <a:solidFill>
                  <a:schemeClr val="accent6">
                    <a:lumMod val="50000"/>
                  </a:schemeClr>
                </a:solidFill>
                <a:latin typeface="Baskerville Old Face" panose="02020602080505020303" pitchFamily="18" charset="0"/>
              </a:rPr>
              <a:t> In his essay "What Is Enlightenment?" (1784), </a:t>
            </a:r>
          </a:p>
          <a:p>
            <a:pPr>
              <a:buFont typeface="Wingdings" panose="05000000000000000000" pitchFamily="2" charset="2"/>
              <a:buChar char="v"/>
            </a:pPr>
            <a:r>
              <a:rPr lang="en-GB" sz="2400" dirty="0">
                <a:solidFill>
                  <a:schemeClr val="accent6">
                    <a:lumMod val="50000"/>
                  </a:schemeClr>
                </a:solidFill>
                <a:latin typeface="Baskerville Old Face" panose="02020602080505020303" pitchFamily="18" charset="0"/>
              </a:rPr>
              <a:t>The German philosopher Immanuel Kant summed up the era's motto in the following terms: "Dare to know! Have courage to use your own reason!"</a:t>
            </a:r>
          </a:p>
          <a:p>
            <a:pPr>
              <a:buFont typeface="Wingdings" panose="05000000000000000000" pitchFamily="2" charset="2"/>
              <a:buChar char="v"/>
            </a:pPr>
            <a:endParaRPr lang="en-GB" sz="2400" dirty="0">
              <a:solidFill>
                <a:schemeClr val="accent6">
                  <a:lumMod val="50000"/>
                </a:schemeClr>
              </a:solidFill>
              <a:latin typeface="Baskerville Old Face" panose="02020602080505020303" pitchFamily="18" charset="0"/>
            </a:endParaRPr>
          </a:p>
          <a:p>
            <a:pPr>
              <a:buFont typeface="Wingdings" panose="05000000000000000000" pitchFamily="2" charset="2"/>
              <a:buChar char="v"/>
            </a:pPr>
            <a:endParaRPr lang="en-GB" sz="2400" dirty="0">
              <a:solidFill>
                <a:schemeClr val="accent6">
                  <a:lumMod val="50000"/>
                </a:schemeClr>
              </a:solidFill>
              <a:latin typeface="Baskerville Old Face" panose="02020602080505020303" pitchFamily="18" charset="0"/>
            </a:endParaRPr>
          </a:p>
          <a:p>
            <a:endParaRPr lang="en-GB" sz="2400" dirty="0">
              <a:solidFill>
                <a:schemeClr val="accent6">
                  <a:lumMod val="50000"/>
                </a:schemeClr>
              </a:solidFill>
              <a:latin typeface="Baskerville Old Face" panose="02020602080505020303" pitchFamily="18" charset="0"/>
            </a:endParaRPr>
          </a:p>
        </p:txBody>
      </p:sp>
      <p:sp>
        <p:nvSpPr>
          <p:cNvPr id="4" name="Content Placeholder 3"/>
          <p:cNvSpPr>
            <a:spLocks noGrp="1"/>
          </p:cNvSpPr>
          <p:nvPr>
            <p:ph sz="half" idx="2"/>
          </p:nvPr>
        </p:nvSpPr>
        <p:spPr/>
        <p:txBody>
          <a:bodyPr>
            <a:normAutofit fontScale="92500" lnSpcReduction="10000"/>
          </a:bodyPr>
          <a:lstStyle/>
          <a:p>
            <a:endParaRPr lang="en-GB" dirty="0"/>
          </a:p>
          <a:p>
            <a:endParaRPr lang="en-GB" dirty="0"/>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9440" y="2631329"/>
            <a:ext cx="3881775" cy="20200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056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4EAB485-381B-A030-FEA7-D679822FA4FF}"/>
              </a:ext>
            </a:extLst>
          </p:cNvPr>
          <p:cNvPicPr>
            <a:picLocks noChangeAspect="1"/>
          </p:cNvPicPr>
          <p:nvPr/>
        </p:nvPicPr>
        <p:blipFill>
          <a:blip r:embed="rId2"/>
          <a:srcRect r="1" b="7201"/>
          <a:stretch/>
        </p:blipFill>
        <p:spPr>
          <a:xfrm>
            <a:off x="20" y="-1"/>
            <a:ext cx="12191980" cy="6857999"/>
          </a:xfrm>
          <a:prstGeom prst="rect">
            <a:avLst/>
          </a:prstGeom>
        </p:spPr>
      </p:pic>
      <p:sp>
        <p:nvSpPr>
          <p:cNvPr id="19" name="Rectangle 18">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238B59-2DF9-4DB7-AB0A-4AFAD6CAB6E9}"/>
              </a:ext>
            </a:extLst>
          </p:cNvPr>
          <p:cNvSpPr>
            <a:spLocks noGrp="1"/>
          </p:cNvSpPr>
          <p:nvPr>
            <p:ph type="title"/>
          </p:nvPr>
        </p:nvSpPr>
        <p:spPr>
          <a:xfrm>
            <a:off x="774043" y="727627"/>
            <a:ext cx="4602152" cy="791458"/>
          </a:xfrm>
        </p:spPr>
        <p:txBody>
          <a:bodyPr>
            <a:normAutofit/>
          </a:bodyPr>
          <a:lstStyle/>
          <a:p>
            <a:r>
              <a:rPr lang="en-GB" sz="4400" dirty="0"/>
              <a:t>Thoughts?</a:t>
            </a:r>
          </a:p>
        </p:txBody>
      </p:sp>
      <p:sp>
        <p:nvSpPr>
          <p:cNvPr id="3" name="Content Placeholder 2">
            <a:extLst>
              <a:ext uri="{FF2B5EF4-FFF2-40B4-BE49-F238E27FC236}">
                <a16:creationId xmlns:a16="http://schemas.microsoft.com/office/drawing/2014/main" id="{D5970178-33E1-4415-87A4-13D1E10636E6}"/>
              </a:ext>
            </a:extLst>
          </p:cNvPr>
          <p:cNvSpPr>
            <a:spLocks noGrp="1"/>
          </p:cNvSpPr>
          <p:nvPr>
            <p:ph idx="1"/>
          </p:nvPr>
        </p:nvSpPr>
        <p:spPr>
          <a:xfrm>
            <a:off x="774043" y="1673125"/>
            <a:ext cx="4602152" cy="4757341"/>
          </a:xfrm>
        </p:spPr>
        <p:txBody>
          <a:bodyPr vert="horz" lIns="91440" tIns="45720" rIns="91440" bIns="45720" rtlCol="0">
            <a:normAutofit/>
          </a:bodyPr>
          <a:lstStyle/>
          <a:p>
            <a:r>
              <a:rPr lang="en-GB" sz="1800" dirty="0"/>
              <a:t>Pause  for a moment...</a:t>
            </a:r>
          </a:p>
          <a:p>
            <a:r>
              <a:rPr lang="en-GB" sz="1800" dirty="0">
                <a:ea typeface="+mn-lt"/>
                <a:cs typeface="+mn-lt"/>
              </a:rPr>
              <a:t>•Having explored the Greek and Islamic attitudes towards Madness and the treatment and care of patients, we have now moved into the Western Medieval World.</a:t>
            </a:r>
            <a:endParaRPr lang="en-GB" sz="1800" dirty="0"/>
          </a:p>
          <a:p>
            <a:r>
              <a:rPr lang="en-GB" sz="1800" dirty="0">
                <a:ea typeface="+mn-lt"/>
                <a:cs typeface="+mn-lt"/>
              </a:rPr>
              <a:t>•Explore these early interventions and begin to consider why understanding the historical perspective can help us to understand the treatment of Mental Health patients in the 21</a:t>
            </a:r>
            <a:r>
              <a:rPr lang="en-GB" sz="1800" baseline="30000" dirty="0">
                <a:ea typeface="+mn-lt"/>
                <a:cs typeface="+mn-lt"/>
              </a:rPr>
              <a:t>st</a:t>
            </a:r>
            <a:r>
              <a:rPr lang="en-GB" sz="1800" dirty="0">
                <a:ea typeface="+mn-lt"/>
                <a:cs typeface="+mn-lt"/>
              </a:rPr>
              <a:t> Century.</a:t>
            </a:r>
            <a:endParaRPr lang="en-GB" sz="1800" dirty="0"/>
          </a:p>
          <a:p>
            <a:endParaRPr lang="en-GB" dirty="0"/>
          </a:p>
        </p:txBody>
      </p:sp>
    </p:spTree>
    <p:extLst>
      <p:ext uri="{BB962C8B-B14F-4D97-AF65-F5344CB8AC3E}">
        <p14:creationId xmlns:p14="http://schemas.microsoft.com/office/powerpoint/2010/main" val="10822990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243341"/>
      </a:dk2>
      <a:lt2>
        <a:srgbClr val="E4E8E2"/>
      </a:lt2>
      <a:accent1>
        <a:srgbClr val="A14DC3"/>
      </a:accent1>
      <a:accent2>
        <a:srgbClr val="6B4AB7"/>
      </a:accent2>
      <a:accent3>
        <a:srgbClr val="4D5BC3"/>
      </a:accent3>
      <a:accent4>
        <a:srgbClr val="3B7AB1"/>
      </a:accent4>
      <a:accent5>
        <a:srgbClr val="48B1B6"/>
      </a:accent5>
      <a:accent6>
        <a:srgbClr val="3BB186"/>
      </a:accent6>
      <a:hlink>
        <a:srgbClr val="378DA5"/>
      </a:hlink>
      <a:folHlink>
        <a:srgbClr val="7F7F7F"/>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403</TotalTime>
  <Words>1663</Words>
  <Application>Microsoft Office PowerPoint</Application>
  <PresentationFormat>Widescreen</PresentationFormat>
  <Paragraphs>177</Paragraphs>
  <Slides>36</Slides>
  <Notes>30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Baskerville Old Face</vt:lpstr>
      <vt:lpstr>Calibri</vt:lpstr>
      <vt:lpstr>Constantia</vt:lpstr>
      <vt:lpstr>Garamond</vt:lpstr>
      <vt:lpstr>Sagona Book</vt:lpstr>
      <vt:lpstr>Sagona ExtraLight</vt:lpstr>
      <vt:lpstr>Wingdings</vt:lpstr>
      <vt:lpstr>SavonVTI</vt:lpstr>
      <vt:lpstr>Early Hospitals and the Medieval Mind</vt:lpstr>
      <vt:lpstr>Lesson Aims</vt:lpstr>
      <vt:lpstr>Recap</vt:lpstr>
      <vt:lpstr>Earlier times</vt:lpstr>
      <vt:lpstr>Care of the Mentally ill</vt:lpstr>
      <vt:lpstr>Cures for Madness</vt:lpstr>
      <vt:lpstr>Cures for madness during the middle ages</vt:lpstr>
      <vt:lpstr>Medieval Hospitals</vt:lpstr>
      <vt:lpstr>Almshouses</vt:lpstr>
      <vt:lpstr>Early Hospitals </vt:lpstr>
      <vt:lpstr>Legend of  Dymphna  -Born in Ireland in the  7th century  -Fled to Geel in Belguim where she was executed by her father  -Patron saint of  mental disorders, epilepsy and victims of incest and domestic abuse.  -Geel and its centuries old  ‘community centred’ tradition in caring for those with mental illness</vt:lpstr>
      <vt:lpstr>Priory of Saint Mary of Bethlehem</vt:lpstr>
      <vt:lpstr>Layout of the Hospital</vt:lpstr>
      <vt:lpstr> The Ars Moriendi  ("the art of dying")   Two related Latin texts dating from about 1415 and 1450 which offer advice on the protocols and procedures of a good death, explaining how to "die well" according to Christian precepts of the late middle ages</vt:lpstr>
      <vt:lpstr>Medieval Mind</vt:lpstr>
      <vt:lpstr>Medieval Monstrous Races</vt:lpstr>
      <vt:lpstr>Demons in the Middle Ages</vt:lpstr>
      <vt:lpstr>Hereford Mappa Mundi</vt:lpstr>
      <vt:lpstr>Hereford – Mappa Mundi. Jerusalem</vt:lpstr>
      <vt:lpstr>The mysticism and madness of Margery Kempe (1373 – 1438)</vt:lpstr>
      <vt:lpstr>Saints and Miracles</vt:lpstr>
      <vt:lpstr>PowerPoint Presentation</vt:lpstr>
      <vt:lpstr>Magic and Miracles</vt:lpstr>
      <vt:lpstr>Who had the knowledge at this time?</vt:lpstr>
      <vt:lpstr>New Class</vt:lpstr>
      <vt:lpstr>Arnaldus de Villa Nova (CE1235)</vt:lpstr>
      <vt:lpstr>Toledo</vt:lpstr>
      <vt:lpstr>Toledo Libraries and the change of ideas</vt:lpstr>
      <vt:lpstr>The Christian Church and the Scholar</vt:lpstr>
      <vt:lpstr>Scholasticism</vt:lpstr>
      <vt:lpstr>Roger Bacon</vt:lpstr>
      <vt:lpstr>Marco Polo and Columbus</vt:lpstr>
      <vt:lpstr>Dancing Plague of 1518</vt:lpstr>
      <vt:lpstr>Renaissance (14th &amp; 15th Century)</vt:lpstr>
      <vt:lpstr>‘Enlightenment Era’ (17th &amp; 18th Century)</vt:lpstr>
      <vt:lpstr>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EArly</dc:title>
  <dc:creator>Catherine Slade</dc:creator>
  <cp:lastModifiedBy>Andrea Williams</cp:lastModifiedBy>
  <cp:revision>457</cp:revision>
  <dcterms:created xsi:type="dcterms:W3CDTF">2020-10-07T14:22:33Z</dcterms:created>
  <dcterms:modified xsi:type="dcterms:W3CDTF">2024-10-15T17:54:08Z</dcterms:modified>
</cp:coreProperties>
</file>