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D42389-14B2-ED9D-4DFE-0E4878BDC856}" v="110" dt="2024-10-01T09:46:11.5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ie Hughes (2400697)" userId="S::2400697@student.uwtsd.ac.uk::34a84591-feac-4d9b-a865-936693741ecc" providerId="AD" clId="Web-{85D42389-14B2-ED9D-4DFE-0E4878BDC856}"/>
    <pc:docChg chg="addSld modSld addMainMaster delMainMaster">
      <pc:chgData name="Charlie Hughes (2400697)" userId="S::2400697@student.uwtsd.ac.uk::34a84591-feac-4d9b-a865-936693741ecc" providerId="AD" clId="Web-{85D42389-14B2-ED9D-4DFE-0E4878BDC856}" dt="2024-10-01T09:46:11.588" v="107" actId="20577"/>
      <pc:docMkLst>
        <pc:docMk/>
      </pc:docMkLst>
      <pc:sldChg chg="addSp modSp mod setBg modClrScheme addAnim modAnim chgLayout">
        <pc:chgData name="Charlie Hughes (2400697)" userId="S::2400697@student.uwtsd.ac.uk::34a84591-feac-4d9b-a865-936693741ecc" providerId="AD" clId="Web-{85D42389-14B2-ED9D-4DFE-0E4878BDC856}" dt="2024-10-01T09:37:43.059" v="35"/>
        <pc:sldMkLst>
          <pc:docMk/>
          <pc:sldMk cId="109857222" sldId="256"/>
        </pc:sldMkLst>
        <pc:spChg chg="mod">
          <ac:chgData name="Charlie Hughes (2400697)" userId="S::2400697@student.uwtsd.ac.uk::34a84591-feac-4d9b-a865-936693741ecc" providerId="AD" clId="Web-{85D42389-14B2-ED9D-4DFE-0E4878BDC856}" dt="2024-10-01T09:30:08.909" v="18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Charlie Hughes (2400697)" userId="S::2400697@student.uwtsd.ac.uk::34a84591-feac-4d9b-a865-936693741ecc" providerId="AD" clId="Web-{85D42389-14B2-ED9D-4DFE-0E4878BDC856}" dt="2024-10-01T09:30:08.909" v="18"/>
          <ac:spMkLst>
            <pc:docMk/>
            <pc:sldMk cId="109857222" sldId="256"/>
            <ac:spMk id="9" creationId="{5DCB5928-DC7D-4612-9922-441966E15627}"/>
          </ac:spMkLst>
        </pc:spChg>
        <pc:spChg chg="add">
          <ac:chgData name="Charlie Hughes (2400697)" userId="S::2400697@student.uwtsd.ac.uk::34a84591-feac-4d9b-a865-936693741ecc" providerId="AD" clId="Web-{85D42389-14B2-ED9D-4DFE-0E4878BDC856}" dt="2024-10-01T09:30:08.909" v="18"/>
          <ac:spMkLst>
            <pc:docMk/>
            <pc:sldMk cId="109857222" sldId="256"/>
            <ac:spMk id="11" creationId="{682C1161-1736-45EC-99B7-33F3CAE9D517}"/>
          </ac:spMkLst>
        </pc:spChg>
        <pc:spChg chg="add">
          <ac:chgData name="Charlie Hughes (2400697)" userId="S::2400697@student.uwtsd.ac.uk::34a84591-feac-4d9b-a865-936693741ecc" providerId="AD" clId="Web-{85D42389-14B2-ED9D-4DFE-0E4878BDC856}" dt="2024-10-01T09:30:08.909" v="18"/>
          <ac:spMkLst>
            <pc:docMk/>
            <pc:sldMk cId="109857222" sldId="256"/>
            <ac:spMk id="13" creationId="{84D4DDB8-B68F-45B0-9F62-C4279996F672}"/>
          </ac:spMkLst>
        </pc:spChg>
        <pc:spChg chg="add mod">
          <ac:chgData name="Charlie Hughes (2400697)" userId="S::2400697@student.uwtsd.ac.uk::34a84591-feac-4d9b-a865-936693741ecc" providerId="AD" clId="Web-{85D42389-14B2-ED9D-4DFE-0E4878BDC856}" dt="2024-10-01T09:37:38.403" v="34"/>
          <ac:spMkLst>
            <pc:docMk/>
            <pc:sldMk cId="109857222" sldId="256"/>
            <ac:spMk id="15" creationId="{AF2F604E-43BE-4DC3-B983-E071523364F8}"/>
          </ac:spMkLst>
        </pc:spChg>
        <pc:spChg chg="add mod">
          <ac:chgData name="Charlie Hughes (2400697)" userId="S::2400697@student.uwtsd.ac.uk::34a84591-feac-4d9b-a865-936693741ecc" providerId="AD" clId="Web-{85D42389-14B2-ED9D-4DFE-0E4878BDC856}" dt="2024-10-01T09:37:43.059" v="35"/>
          <ac:spMkLst>
            <pc:docMk/>
            <pc:sldMk cId="109857222" sldId="256"/>
            <ac:spMk id="17" creationId="{08C9B587-E65E-4B52-B37C-ABEBB6E87928}"/>
          </ac:spMkLst>
        </pc:spChg>
        <pc:picChg chg="add mod">
          <ac:chgData name="Charlie Hughes (2400697)" userId="S::2400697@student.uwtsd.ac.uk::34a84591-feac-4d9b-a865-936693741ecc" providerId="AD" clId="Web-{85D42389-14B2-ED9D-4DFE-0E4878BDC856}" dt="2024-10-01T09:30:08.909" v="18"/>
          <ac:picMkLst>
            <pc:docMk/>
            <pc:sldMk cId="109857222" sldId="256"/>
            <ac:picMk id="4" creationId="{62DEB84F-5424-A8C7-6E95-916EFF471513}"/>
          </ac:picMkLst>
        </pc:picChg>
      </pc:sldChg>
      <pc:sldChg chg="addSp delSp modSp new mod setBg modClrScheme addAnim chgLayout">
        <pc:chgData name="Charlie Hughes (2400697)" userId="S::2400697@student.uwtsd.ac.uk::34a84591-feac-4d9b-a865-936693741ecc" providerId="AD" clId="Web-{85D42389-14B2-ED9D-4DFE-0E4878BDC856}" dt="2024-10-01T09:43:51.861" v="68" actId="20577"/>
        <pc:sldMkLst>
          <pc:docMk/>
          <pc:sldMk cId="4014353117" sldId="257"/>
        </pc:sldMkLst>
        <pc:spChg chg="del">
          <ac:chgData name="Charlie Hughes (2400697)" userId="S::2400697@student.uwtsd.ac.uk::34a84591-feac-4d9b-a865-936693741ecc" providerId="AD" clId="Web-{85D42389-14B2-ED9D-4DFE-0E4878BDC856}" dt="2024-10-01T09:31:09.349" v="23"/>
          <ac:spMkLst>
            <pc:docMk/>
            <pc:sldMk cId="4014353117" sldId="257"/>
            <ac:spMk id="2" creationId="{13FB0346-F933-8CB4-9EA0-521D224B4205}"/>
          </ac:spMkLst>
        </pc:spChg>
        <pc:spChg chg="del">
          <ac:chgData name="Charlie Hughes (2400697)" userId="S::2400697@student.uwtsd.ac.uk::34a84591-feac-4d9b-a865-936693741ecc" providerId="AD" clId="Web-{85D42389-14B2-ED9D-4DFE-0E4878BDC856}" dt="2024-10-01T09:31:05.740" v="22"/>
          <ac:spMkLst>
            <pc:docMk/>
            <pc:sldMk cId="4014353117" sldId="257"/>
            <ac:spMk id="3" creationId="{B9C8B105-973F-B27B-CA9B-E99AB03510B5}"/>
          </ac:spMkLst>
        </pc:spChg>
        <pc:spChg chg="add mod">
          <ac:chgData name="Charlie Hughes (2400697)" userId="S::2400697@student.uwtsd.ac.uk::34a84591-feac-4d9b-a865-936693741ecc" providerId="AD" clId="Web-{85D42389-14B2-ED9D-4DFE-0E4878BDC856}" dt="2024-10-01T09:37:15.823" v="31" actId="20577"/>
          <ac:spMkLst>
            <pc:docMk/>
            <pc:sldMk cId="4014353117" sldId="257"/>
            <ac:spMk id="4" creationId="{6193C720-F7BB-0661-A2E7-914A657B318C}"/>
          </ac:spMkLst>
        </pc:spChg>
        <pc:spChg chg="add mod">
          <ac:chgData name="Charlie Hughes (2400697)" userId="S::2400697@student.uwtsd.ac.uk::34a84591-feac-4d9b-a865-936693741ecc" providerId="AD" clId="Web-{85D42389-14B2-ED9D-4DFE-0E4878BDC856}" dt="2024-10-01T09:43:51.861" v="68" actId="20577"/>
          <ac:spMkLst>
            <pc:docMk/>
            <pc:sldMk cId="4014353117" sldId="257"/>
            <ac:spMk id="5" creationId="{6C4E1959-E692-8E8D-66DA-30144B511C35}"/>
          </ac:spMkLst>
        </pc:spChg>
        <pc:spChg chg="add mod">
          <ac:chgData name="Charlie Hughes (2400697)" userId="S::2400697@student.uwtsd.ac.uk::34a84591-feac-4d9b-a865-936693741ecc" providerId="AD" clId="Web-{85D42389-14B2-ED9D-4DFE-0E4878BDC856}" dt="2024-10-01T09:31:36.632" v="24"/>
          <ac:spMkLst>
            <pc:docMk/>
            <pc:sldMk cId="4014353117" sldId="257"/>
            <ac:spMk id="6" creationId="{DC6EAB88-CA48-D7B4-3B09-70EE431EBC35}"/>
          </ac:spMkLst>
        </pc:spChg>
      </pc:sldChg>
      <pc:sldChg chg="addSp delSp modSp new mod setBg modClrScheme chgLayout">
        <pc:chgData name="Charlie Hughes (2400697)" userId="S::2400697@student.uwtsd.ac.uk::34a84591-feac-4d9b-a865-936693741ecc" providerId="AD" clId="Web-{85D42389-14B2-ED9D-4DFE-0E4878BDC856}" dt="2024-10-01T09:46:11.588" v="107" actId="20577"/>
        <pc:sldMkLst>
          <pc:docMk/>
          <pc:sldMk cId="3159522204" sldId="258"/>
        </pc:sldMkLst>
        <pc:spChg chg="mod ord">
          <ac:chgData name="Charlie Hughes (2400697)" userId="S::2400697@student.uwtsd.ac.uk::34a84591-feac-4d9b-a865-936693741ecc" providerId="AD" clId="Web-{85D42389-14B2-ED9D-4DFE-0E4878BDC856}" dt="2024-10-01T09:44:27.254" v="78" actId="20577"/>
          <ac:spMkLst>
            <pc:docMk/>
            <pc:sldMk cId="3159522204" sldId="258"/>
            <ac:spMk id="2" creationId="{7DD18D89-14CF-C11C-CC88-BEF406F5443C}"/>
          </ac:spMkLst>
        </pc:spChg>
        <pc:spChg chg="mod ord">
          <ac:chgData name="Charlie Hughes (2400697)" userId="S::2400697@student.uwtsd.ac.uk::34a84591-feac-4d9b-a865-936693741ecc" providerId="AD" clId="Web-{85D42389-14B2-ED9D-4DFE-0E4878BDC856}" dt="2024-10-01T09:46:11.588" v="107" actId="20577"/>
          <ac:spMkLst>
            <pc:docMk/>
            <pc:sldMk cId="3159522204" sldId="258"/>
            <ac:spMk id="3" creationId="{C146916A-3294-D88C-5E47-8E2033CEC97C}"/>
          </ac:spMkLst>
        </pc:spChg>
        <pc:spChg chg="del">
          <ac:chgData name="Charlie Hughes (2400697)" userId="S::2400697@student.uwtsd.ac.uk::34a84591-feac-4d9b-a865-936693741ecc" providerId="AD" clId="Web-{85D42389-14B2-ED9D-4DFE-0E4878BDC856}" dt="2024-10-01T09:44:01.815" v="70"/>
          <ac:spMkLst>
            <pc:docMk/>
            <pc:sldMk cId="3159522204" sldId="258"/>
            <ac:spMk id="4" creationId="{6FC16E0F-FB61-712B-AE6B-F20A74C249FC}"/>
          </ac:spMkLst>
        </pc:spChg>
        <pc:spChg chg="add">
          <ac:chgData name="Charlie Hughes (2400697)" userId="S::2400697@student.uwtsd.ac.uk::34a84591-feac-4d9b-a865-936693741ecc" providerId="AD" clId="Web-{85D42389-14B2-ED9D-4DFE-0E4878BDC856}" dt="2024-10-01T09:44:12.643" v="71"/>
          <ac:spMkLst>
            <pc:docMk/>
            <pc:sldMk cId="3159522204" sldId="258"/>
            <ac:spMk id="8" creationId="{DAF1966E-FD40-4A4A-B61B-C4DF7FA05F06}"/>
          </ac:spMkLst>
        </pc:spChg>
        <pc:spChg chg="add">
          <ac:chgData name="Charlie Hughes (2400697)" userId="S::2400697@student.uwtsd.ac.uk::34a84591-feac-4d9b-a865-936693741ecc" providerId="AD" clId="Web-{85D42389-14B2-ED9D-4DFE-0E4878BDC856}" dt="2024-10-01T09:44:12.643" v="71"/>
          <ac:spMkLst>
            <pc:docMk/>
            <pc:sldMk cId="3159522204" sldId="258"/>
            <ac:spMk id="10" creationId="{047BFA19-D45E-416B-A404-7AF2F3F27017}"/>
          </ac:spMkLst>
        </pc:spChg>
        <pc:spChg chg="add">
          <ac:chgData name="Charlie Hughes (2400697)" userId="S::2400697@student.uwtsd.ac.uk::34a84591-feac-4d9b-a865-936693741ecc" providerId="AD" clId="Web-{85D42389-14B2-ED9D-4DFE-0E4878BDC856}" dt="2024-10-01T09:44:12.643" v="71"/>
          <ac:spMkLst>
            <pc:docMk/>
            <pc:sldMk cId="3159522204" sldId="258"/>
            <ac:spMk id="12" creationId="{8E0105E7-23DB-4CF2-8258-FF47C7620F6E}"/>
          </ac:spMkLst>
        </pc:spChg>
        <pc:spChg chg="add">
          <ac:chgData name="Charlie Hughes (2400697)" userId="S::2400697@student.uwtsd.ac.uk::34a84591-feac-4d9b-a865-936693741ecc" providerId="AD" clId="Web-{85D42389-14B2-ED9D-4DFE-0E4878BDC856}" dt="2024-10-01T09:44:12.643" v="71"/>
          <ac:spMkLst>
            <pc:docMk/>
            <pc:sldMk cId="3159522204" sldId="258"/>
            <ac:spMk id="14" creationId="{074B4F7D-14B2-478B-8BF5-01E4E0C5D263}"/>
          </ac:spMkLst>
        </pc:spChg>
      </pc:sldChg>
      <pc:sldMasterChg chg="del delSldLayout">
        <pc:chgData name="Charlie Hughes (2400697)" userId="S::2400697@student.uwtsd.ac.uk::34a84591-feac-4d9b-a865-936693741ecc" providerId="AD" clId="Web-{85D42389-14B2-ED9D-4DFE-0E4878BDC856}" dt="2024-10-01T09:30:08.909" v="18"/>
        <pc:sldMasterMkLst>
          <pc:docMk/>
          <pc:sldMasterMk cId="2460954070" sldId="2147483660"/>
        </pc:sldMasterMkLst>
        <pc:sldLayoutChg chg="del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Charlie Hughes (2400697)" userId="S::2400697@student.uwtsd.ac.uk::34a84591-feac-4d9b-a865-936693741ecc" providerId="AD" clId="Web-{85D42389-14B2-ED9D-4DFE-0E4878BDC856}" dt="2024-10-01T09:30:08.909" v="18"/>
        <pc:sldMasterMkLst>
          <pc:docMk/>
          <pc:sldMasterMk cId="3270145776" sldId="2147483685"/>
        </pc:sldMasterMkLst>
        <pc:sldLayoutChg chg="add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3270145776" sldId="2147483685"/>
            <pc:sldLayoutMk cId="3612614090" sldId="2147483674"/>
          </pc:sldLayoutMkLst>
        </pc:sldLayoutChg>
        <pc:sldLayoutChg chg="add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3270145776" sldId="2147483685"/>
            <pc:sldLayoutMk cId="1961613752" sldId="2147483675"/>
          </pc:sldLayoutMkLst>
        </pc:sldLayoutChg>
        <pc:sldLayoutChg chg="add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3270145776" sldId="2147483685"/>
            <pc:sldLayoutMk cId="924292862" sldId="2147483676"/>
          </pc:sldLayoutMkLst>
        </pc:sldLayoutChg>
        <pc:sldLayoutChg chg="add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3270145776" sldId="2147483685"/>
            <pc:sldLayoutMk cId="150159377" sldId="2147483677"/>
          </pc:sldLayoutMkLst>
        </pc:sldLayoutChg>
        <pc:sldLayoutChg chg="add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3270145776" sldId="2147483685"/>
            <pc:sldLayoutMk cId="776066903" sldId="2147483678"/>
          </pc:sldLayoutMkLst>
        </pc:sldLayoutChg>
        <pc:sldLayoutChg chg="add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3270145776" sldId="2147483685"/>
            <pc:sldLayoutMk cId="2688239" sldId="2147483679"/>
          </pc:sldLayoutMkLst>
        </pc:sldLayoutChg>
        <pc:sldLayoutChg chg="add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3270145776" sldId="2147483685"/>
            <pc:sldLayoutMk cId="2094295681" sldId="2147483680"/>
          </pc:sldLayoutMkLst>
        </pc:sldLayoutChg>
        <pc:sldLayoutChg chg="add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3270145776" sldId="2147483685"/>
            <pc:sldLayoutMk cId="2224451453" sldId="2147483681"/>
          </pc:sldLayoutMkLst>
        </pc:sldLayoutChg>
        <pc:sldLayoutChg chg="add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3270145776" sldId="2147483685"/>
            <pc:sldLayoutMk cId="2034143680" sldId="2147483682"/>
          </pc:sldLayoutMkLst>
        </pc:sldLayoutChg>
        <pc:sldLayoutChg chg="add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3270145776" sldId="2147483685"/>
            <pc:sldLayoutMk cId="2460092294" sldId="2147483683"/>
          </pc:sldLayoutMkLst>
        </pc:sldLayoutChg>
        <pc:sldLayoutChg chg="add">
          <pc:chgData name="Charlie Hughes (2400697)" userId="S::2400697@student.uwtsd.ac.uk::34a84591-feac-4d9b-a865-936693741ecc" providerId="AD" clId="Web-{85D42389-14B2-ED9D-4DFE-0E4878BDC856}" dt="2024-10-01T09:30:08.909" v="18"/>
          <pc:sldLayoutMkLst>
            <pc:docMk/>
            <pc:sldMasterMk cId="3270145776" sldId="2147483685"/>
            <pc:sldLayoutMk cId="73292709" sldId="2147483684"/>
          </pc:sldLayoutMkLst>
        </pc:sldLayoutChg>
      </pc:sldMasterChg>
    </pc:docChg>
  </pc:docChgLst>
  <pc:docChgLst>
    <pc:chgData clId="Web-{85D42389-14B2-ED9D-4DFE-0E4878BDC856}"/>
    <pc:docChg chg="modSld">
      <pc:chgData name="" userId="" providerId="" clId="Web-{85D42389-14B2-ED9D-4DFE-0E4878BDC856}" dt="2024-10-01T09:26:57.382" v="0"/>
      <pc:docMkLst>
        <pc:docMk/>
      </pc:docMkLst>
      <pc:sldChg chg="delSp">
        <pc:chgData name="" userId="" providerId="" clId="Web-{85D42389-14B2-ED9D-4DFE-0E4878BDC856}" dt="2024-10-01T09:26:57.382" v="0"/>
        <pc:sldMkLst>
          <pc:docMk/>
          <pc:sldMk cId="109857222" sldId="256"/>
        </pc:sldMkLst>
        <pc:spChg chg="del">
          <ac:chgData name="" userId="" providerId="" clId="Web-{85D42389-14B2-ED9D-4DFE-0E4878BDC856}" dt="2024-10-01T09:26:57.382" v="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42956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4451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143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092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92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0669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614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10/1/2024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6137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4292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59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145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DCB5928-DC7D-4612-9922-441966E156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682C1161-1736-45EC-99B7-33F3CAE9D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84D4DDB8-B68F-45B0-9F62-C4279996F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US" sz="4800"/>
              <a:t>Professional Policing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police officer on a horse in front of a building">
            <a:extLst>
              <a:ext uri="{FF2B5EF4-FFF2-40B4-BE49-F238E27FC236}">
                <a16:creationId xmlns:a16="http://schemas.microsoft.com/office/drawing/2014/main" id="{62DEB84F-5424-A8C7-6E95-916EFF4715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4356" y="1214425"/>
            <a:ext cx="6408836" cy="4277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193C720-F7BB-0661-A2E7-914A657B3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Study Policing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C4E1959-E692-8E8D-66DA-30144B511C3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Longstaff (2023) '</a:t>
            </a:r>
            <a:r>
              <a:rPr lang="en-US" sz="2000" dirty="0">
                <a:latin typeface="Calibri"/>
                <a:cs typeface="Calibri"/>
              </a:rPr>
              <a:t>Yo</a:t>
            </a:r>
            <a:r>
              <a:rPr lang="en-US" sz="2000" dirty="0">
                <a:solidFill>
                  <a:srgbClr val="1A1A1A"/>
                </a:solidFill>
                <a:latin typeface="Calibri"/>
                <a:ea typeface="+mn-lt"/>
                <a:cs typeface="Calibri"/>
              </a:rPr>
              <a:t>u</a:t>
            </a:r>
            <a:r>
              <a:rPr lang="en-US" sz="2000" dirty="0">
                <a:solidFill>
                  <a:srgbClr val="1A1A1A"/>
                </a:solidFill>
                <a:latin typeface="Calibri"/>
                <a:ea typeface="+mn-lt"/>
                <a:cs typeface="+mn-lt"/>
              </a:rPr>
              <a:t> get a thorough, in depth understanding of policing, and the related areas of criminology and psychology.'</a:t>
            </a:r>
            <a:endParaRPr lang="en-US" sz="2000" dirty="0">
              <a:latin typeface="Calibri"/>
              <a:ea typeface="+mn-lt"/>
              <a:cs typeface="+mn-lt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6EAB88-CA48-D7B4-3B09-70EE431EBC3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353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D18D89-14CF-C11C-CC88-BEF406F544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6916A-3294-D88C-5E47-8E2033CEC9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/>
              <a:t>Longstaff, G. (2023) 'Why Study Policing' 01/</a:t>
            </a:r>
          </a:p>
        </p:txBody>
      </p:sp>
    </p:spTree>
    <p:extLst>
      <p:ext uri="{BB962C8B-B14F-4D97-AF65-F5344CB8AC3E}">
        <p14:creationId xmlns:p14="http://schemas.microsoft.com/office/powerpoint/2010/main" val="3159522204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AccentBoxVTI</vt:lpstr>
      <vt:lpstr>Professional Policing</vt:lpstr>
      <vt:lpstr>Why Study Policing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55</cp:revision>
  <dcterms:created xsi:type="dcterms:W3CDTF">2024-10-01T09:26:39Z</dcterms:created>
  <dcterms:modified xsi:type="dcterms:W3CDTF">2024-10-01T09:46:13Z</dcterms:modified>
</cp:coreProperties>
</file>