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848" r:id="rId4"/>
    <p:sldMasterId id="2147484874" r:id="rId5"/>
  </p:sldMasterIdLst>
  <p:notesMasterIdLst>
    <p:notesMasterId r:id="rId29"/>
  </p:notesMasterIdLst>
  <p:handoutMasterIdLst>
    <p:handoutMasterId r:id="rId30"/>
  </p:handoutMasterIdLst>
  <p:sldIdLst>
    <p:sldId id="331" r:id="rId6"/>
    <p:sldId id="447" r:id="rId7"/>
    <p:sldId id="1210" r:id="rId8"/>
    <p:sldId id="1211" r:id="rId9"/>
    <p:sldId id="1221" r:id="rId10"/>
    <p:sldId id="1220" r:id="rId11"/>
    <p:sldId id="1222" r:id="rId12"/>
    <p:sldId id="266" r:id="rId13"/>
    <p:sldId id="267" r:id="rId14"/>
    <p:sldId id="268" r:id="rId15"/>
    <p:sldId id="269" r:id="rId16"/>
    <p:sldId id="1219" r:id="rId17"/>
    <p:sldId id="1213" r:id="rId18"/>
    <p:sldId id="1214" r:id="rId19"/>
    <p:sldId id="1215" r:id="rId20"/>
    <p:sldId id="1216" r:id="rId21"/>
    <p:sldId id="1217" r:id="rId22"/>
    <p:sldId id="273" r:id="rId23"/>
    <p:sldId id="275" r:id="rId24"/>
    <p:sldId id="283" r:id="rId25"/>
    <p:sldId id="292" r:id="rId26"/>
    <p:sldId id="1218" r:id="rId27"/>
    <p:sldId id="1223" r:id="rId2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A5933D0-D008-476D-BA11-2046CCF611F9}">
          <p14:sldIdLst>
            <p14:sldId id="331"/>
            <p14:sldId id="447"/>
            <p14:sldId id="1210"/>
            <p14:sldId id="1211"/>
            <p14:sldId id="1221"/>
            <p14:sldId id="1220"/>
            <p14:sldId id="1222"/>
            <p14:sldId id="266"/>
            <p14:sldId id="267"/>
            <p14:sldId id="268"/>
            <p14:sldId id="269"/>
            <p14:sldId id="1219"/>
            <p14:sldId id="1213"/>
            <p14:sldId id="1214"/>
            <p14:sldId id="1215"/>
            <p14:sldId id="1216"/>
            <p14:sldId id="1217"/>
            <p14:sldId id="273"/>
            <p14:sldId id="275"/>
            <p14:sldId id="283"/>
            <p14:sldId id="292"/>
            <p14:sldId id="1218"/>
            <p14:sldId id="1223"/>
          </p14:sldIdLst>
        </p14:section>
        <p14:section name="Untitled Section" id="{F33EF2CC-6D3D-4F0B-BD65-E74818405017}">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55728" autoAdjust="0"/>
  </p:normalViewPr>
  <p:slideViewPr>
    <p:cSldViewPr showGuides="1">
      <p:cViewPr varScale="1">
        <p:scale>
          <a:sx n="58" d="100"/>
          <a:sy n="58" d="100"/>
        </p:scale>
        <p:origin x="1504" y="48"/>
      </p:cViewPr>
      <p:guideLst>
        <p:guide orient="horz" pos="2160"/>
        <p:guide pos="3840"/>
      </p:guideLst>
    </p:cSldViewPr>
  </p:slideViewPr>
  <p:outlineViewPr>
    <p:cViewPr>
      <p:scale>
        <a:sx n="33" d="100"/>
        <a:sy n="33" d="100"/>
      </p:scale>
      <p:origin x="0" y="-5604"/>
    </p:cViewPr>
  </p:outlineViewPr>
  <p:notesTextViewPr>
    <p:cViewPr>
      <p:scale>
        <a:sx n="3" d="2"/>
        <a:sy n="3" d="2"/>
      </p:scale>
      <p:origin x="0" y="0"/>
    </p:cViewPr>
  </p:notesTextViewPr>
  <p:sorterViewPr>
    <p:cViewPr>
      <p:scale>
        <a:sx n="100" d="100"/>
        <a:sy n="100" d="100"/>
      </p:scale>
      <p:origin x="0" y="0"/>
    </p:cViewPr>
  </p:sorterViewPr>
  <p:notesViewPr>
    <p:cSldViewPr showGuides="1">
      <p:cViewPr>
        <p:scale>
          <a:sx n="75" d="100"/>
          <a:sy n="75" d="100"/>
        </p:scale>
        <p:origin x="-1788" y="486"/>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handoutMaster" Target="handoutMasters/handoutMaster1.xml"/><Relationship Id="rId8"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33314B1-9172-4DDA-93F7-9606613754FD}" type="doc">
      <dgm:prSet loTypeId="urn:microsoft.com/office/officeart/2016/7/layout/LinearBlockProcessNumbered" loCatId="process" qsTypeId="urn:microsoft.com/office/officeart/2005/8/quickstyle/simple2" qsCatId="simple" csTypeId="urn:microsoft.com/office/officeart/2005/8/colors/colorful5" csCatId="colorful"/>
      <dgm:spPr/>
      <dgm:t>
        <a:bodyPr/>
        <a:lstStyle/>
        <a:p>
          <a:endParaRPr lang="en-US"/>
        </a:p>
      </dgm:t>
    </dgm:pt>
    <dgm:pt modelId="{2EF484B6-F017-4AC2-A994-C5F0725974B7}">
      <dgm:prSet/>
      <dgm:spPr/>
      <dgm:t>
        <a:bodyPr/>
        <a:lstStyle/>
        <a:p>
          <a:r>
            <a:rPr lang="en-GB"/>
            <a:t>Engaging people about long term risk – 20 years as ‘short term’</a:t>
          </a:r>
          <a:endParaRPr lang="en-US"/>
        </a:p>
      </dgm:t>
    </dgm:pt>
    <dgm:pt modelId="{DD81E2A0-26E2-494B-9C51-F95183B14DD7}" type="parTrans" cxnId="{3BCCFE8E-16EA-45A3-9A3D-D0A736C9D05A}">
      <dgm:prSet/>
      <dgm:spPr/>
      <dgm:t>
        <a:bodyPr/>
        <a:lstStyle/>
        <a:p>
          <a:endParaRPr lang="en-US"/>
        </a:p>
      </dgm:t>
    </dgm:pt>
    <dgm:pt modelId="{CB1C5E5A-9976-4B4B-BA6D-543AE7592E6C}" type="sibTrans" cxnId="{3BCCFE8E-16EA-45A3-9A3D-D0A736C9D05A}">
      <dgm:prSet phldrT="01" phldr="0"/>
      <dgm:spPr/>
      <dgm:t>
        <a:bodyPr/>
        <a:lstStyle/>
        <a:p>
          <a:r>
            <a:rPr lang="en-US"/>
            <a:t>01</a:t>
          </a:r>
        </a:p>
      </dgm:t>
    </dgm:pt>
    <dgm:pt modelId="{CBF65836-AEDB-4866-970D-EDCDEBBE057E}">
      <dgm:prSet/>
      <dgm:spPr/>
      <dgm:t>
        <a:bodyPr/>
        <a:lstStyle/>
        <a:p>
          <a:r>
            <a:rPr lang="en-GB"/>
            <a:t>Empowering people to make decisions on sound but changing evidence</a:t>
          </a:r>
          <a:endParaRPr lang="en-US"/>
        </a:p>
      </dgm:t>
    </dgm:pt>
    <dgm:pt modelId="{CF626B58-5418-47D6-829E-D7403D82B5D1}" type="parTrans" cxnId="{2F92220A-73AF-4932-87D1-63A56A3DC9D2}">
      <dgm:prSet/>
      <dgm:spPr/>
      <dgm:t>
        <a:bodyPr/>
        <a:lstStyle/>
        <a:p>
          <a:endParaRPr lang="en-US"/>
        </a:p>
      </dgm:t>
    </dgm:pt>
    <dgm:pt modelId="{DA3E976F-E8BB-4159-88A0-182F97F16CF1}" type="sibTrans" cxnId="{2F92220A-73AF-4932-87D1-63A56A3DC9D2}">
      <dgm:prSet phldrT="02" phldr="0"/>
      <dgm:spPr/>
      <dgm:t>
        <a:bodyPr/>
        <a:lstStyle/>
        <a:p>
          <a:r>
            <a:rPr lang="en-US"/>
            <a:t>02</a:t>
          </a:r>
        </a:p>
      </dgm:t>
    </dgm:pt>
    <dgm:pt modelId="{97254D0E-3C78-48FE-9C7C-B380DEC2CC5E}">
      <dgm:prSet/>
      <dgm:spPr/>
      <dgm:t>
        <a:bodyPr/>
        <a:lstStyle/>
        <a:p>
          <a:r>
            <a:rPr lang="en-GB"/>
            <a:t>Encouraging investment security whilst retaining flexibility</a:t>
          </a:r>
          <a:endParaRPr lang="en-US"/>
        </a:p>
      </dgm:t>
    </dgm:pt>
    <dgm:pt modelId="{79A8D103-292A-46E0-82E3-20B32BDAB437}" type="parTrans" cxnId="{69C40760-D7B7-4F24-8AB3-39AE876D65B0}">
      <dgm:prSet/>
      <dgm:spPr/>
      <dgm:t>
        <a:bodyPr/>
        <a:lstStyle/>
        <a:p>
          <a:endParaRPr lang="en-US"/>
        </a:p>
      </dgm:t>
    </dgm:pt>
    <dgm:pt modelId="{EEF5F2FF-59C0-42BF-BBC2-3C857AEB88A6}" type="sibTrans" cxnId="{69C40760-D7B7-4F24-8AB3-39AE876D65B0}">
      <dgm:prSet phldrT="03" phldr="0"/>
      <dgm:spPr/>
      <dgm:t>
        <a:bodyPr/>
        <a:lstStyle/>
        <a:p>
          <a:r>
            <a:rPr lang="en-US"/>
            <a:t>03</a:t>
          </a:r>
        </a:p>
      </dgm:t>
    </dgm:pt>
    <dgm:pt modelId="{90C2523E-27EA-4F59-8751-1A1EB2C34AF5}">
      <dgm:prSet/>
      <dgm:spPr/>
      <dgm:t>
        <a:bodyPr/>
        <a:lstStyle/>
        <a:p>
          <a:r>
            <a:rPr lang="en-GB"/>
            <a:t>Keeping strategic plans ‘living’ and active</a:t>
          </a:r>
          <a:endParaRPr lang="en-US"/>
        </a:p>
      </dgm:t>
    </dgm:pt>
    <dgm:pt modelId="{15CB2E03-F068-4620-9F12-A28B601217F4}" type="parTrans" cxnId="{8126FFED-26E4-4B55-8FE6-C691201B80AE}">
      <dgm:prSet/>
      <dgm:spPr/>
      <dgm:t>
        <a:bodyPr/>
        <a:lstStyle/>
        <a:p>
          <a:endParaRPr lang="en-US"/>
        </a:p>
      </dgm:t>
    </dgm:pt>
    <dgm:pt modelId="{EF2739DB-FEC8-4CDB-B666-3F64FC068ADF}" type="sibTrans" cxnId="{8126FFED-26E4-4B55-8FE6-C691201B80AE}">
      <dgm:prSet phldrT="04" phldr="0"/>
      <dgm:spPr/>
      <dgm:t>
        <a:bodyPr/>
        <a:lstStyle/>
        <a:p>
          <a:r>
            <a:rPr lang="en-US"/>
            <a:t>04</a:t>
          </a:r>
        </a:p>
      </dgm:t>
    </dgm:pt>
    <dgm:pt modelId="{0DE9DA12-804C-4093-852C-727A68A58FC7}">
      <dgm:prSet/>
      <dgm:spPr/>
      <dgm:t>
        <a:bodyPr/>
        <a:lstStyle/>
        <a:p>
          <a:r>
            <a:rPr lang="en-GB"/>
            <a:t>Communicating uncertainty whilst maintaining authority</a:t>
          </a:r>
          <a:endParaRPr lang="en-US"/>
        </a:p>
      </dgm:t>
    </dgm:pt>
    <dgm:pt modelId="{4C8EA2FE-C783-435A-933E-9BE2ED957D6A}" type="parTrans" cxnId="{1BA072FB-6881-4C33-9987-0F0A4B9E9614}">
      <dgm:prSet/>
      <dgm:spPr/>
      <dgm:t>
        <a:bodyPr/>
        <a:lstStyle/>
        <a:p>
          <a:endParaRPr lang="en-US"/>
        </a:p>
      </dgm:t>
    </dgm:pt>
    <dgm:pt modelId="{DABECA0B-F617-414C-9C31-E4083D0E1164}" type="sibTrans" cxnId="{1BA072FB-6881-4C33-9987-0F0A4B9E9614}">
      <dgm:prSet phldrT="05" phldr="0"/>
      <dgm:spPr/>
      <dgm:t>
        <a:bodyPr/>
        <a:lstStyle/>
        <a:p>
          <a:r>
            <a:rPr lang="en-US"/>
            <a:t>05</a:t>
          </a:r>
        </a:p>
      </dgm:t>
    </dgm:pt>
    <dgm:pt modelId="{D8D86890-9685-424A-86B0-101A1924EA11}">
      <dgm:prSet/>
      <dgm:spPr/>
      <dgm:t>
        <a:bodyPr/>
        <a:lstStyle/>
        <a:p>
          <a:r>
            <a:rPr lang="en-GB"/>
            <a:t>Giving people options now to change in the future</a:t>
          </a:r>
          <a:endParaRPr lang="en-US"/>
        </a:p>
      </dgm:t>
    </dgm:pt>
    <dgm:pt modelId="{C1ABE890-49CF-4262-81E1-CAFC093E7D57}" type="parTrans" cxnId="{F81F1839-813D-41BF-900B-C8A36D83CE28}">
      <dgm:prSet/>
      <dgm:spPr/>
      <dgm:t>
        <a:bodyPr/>
        <a:lstStyle/>
        <a:p>
          <a:endParaRPr lang="en-US"/>
        </a:p>
      </dgm:t>
    </dgm:pt>
    <dgm:pt modelId="{A2460ED1-8B89-41F9-9CBD-9C3C2F438BC3}" type="sibTrans" cxnId="{F81F1839-813D-41BF-900B-C8A36D83CE28}">
      <dgm:prSet phldrT="06" phldr="0"/>
      <dgm:spPr/>
      <dgm:t>
        <a:bodyPr/>
        <a:lstStyle/>
        <a:p>
          <a:r>
            <a:rPr lang="en-US"/>
            <a:t>06</a:t>
          </a:r>
        </a:p>
      </dgm:t>
    </dgm:pt>
    <dgm:pt modelId="{AB9E6971-FAC1-4DDC-856F-20ED81436BFE}" type="pres">
      <dgm:prSet presAssocID="{033314B1-9172-4DDA-93F7-9606613754FD}" presName="Name0" presStyleCnt="0">
        <dgm:presLayoutVars>
          <dgm:animLvl val="lvl"/>
          <dgm:resizeHandles val="exact"/>
        </dgm:presLayoutVars>
      </dgm:prSet>
      <dgm:spPr/>
    </dgm:pt>
    <dgm:pt modelId="{BAFD834D-3F69-4C7B-BE9D-657DE3BE87D7}" type="pres">
      <dgm:prSet presAssocID="{2EF484B6-F017-4AC2-A994-C5F0725974B7}" presName="compositeNode" presStyleCnt="0">
        <dgm:presLayoutVars>
          <dgm:bulletEnabled val="1"/>
        </dgm:presLayoutVars>
      </dgm:prSet>
      <dgm:spPr/>
    </dgm:pt>
    <dgm:pt modelId="{61595AB1-7E6E-455A-855F-75ABBBD4AC5D}" type="pres">
      <dgm:prSet presAssocID="{2EF484B6-F017-4AC2-A994-C5F0725974B7}" presName="bgRect" presStyleLbl="alignNode1" presStyleIdx="0" presStyleCnt="6"/>
      <dgm:spPr/>
    </dgm:pt>
    <dgm:pt modelId="{5016F689-9248-4B54-8290-0FF90652079B}" type="pres">
      <dgm:prSet presAssocID="{CB1C5E5A-9976-4B4B-BA6D-543AE7592E6C}" presName="sibTransNodeRect" presStyleLbl="alignNode1" presStyleIdx="0" presStyleCnt="6">
        <dgm:presLayoutVars>
          <dgm:chMax val="0"/>
          <dgm:bulletEnabled val="1"/>
        </dgm:presLayoutVars>
      </dgm:prSet>
      <dgm:spPr/>
    </dgm:pt>
    <dgm:pt modelId="{A5EDDFFA-4351-4DED-AB8E-49820D494C61}" type="pres">
      <dgm:prSet presAssocID="{2EF484B6-F017-4AC2-A994-C5F0725974B7}" presName="nodeRect" presStyleLbl="alignNode1" presStyleIdx="0" presStyleCnt="6">
        <dgm:presLayoutVars>
          <dgm:bulletEnabled val="1"/>
        </dgm:presLayoutVars>
      </dgm:prSet>
      <dgm:spPr/>
    </dgm:pt>
    <dgm:pt modelId="{7CA31F29-0D5F-4185-AFD8-F811C9B2E492}" type="pres">
      <dgm:prSet presAssocID="{CB1C5E5A-9976-4B4B-BA6D-543AE7592E6C}" presName="sibTrans" presStyleCnt="0"/>
      <dgm:spPr/>
    </dgm:pt>
    <dgm:pt modelId="{4BAE0E17-51E7-46E8-8ADD-25490CFD0CCC}" type="pres">
      <dgm:prSet presAssocID="{CBF65836-AEDB-4866-970D-EDCDEBBE057E}" presName="compositeNode" presStyleCnt="0">
        <dgm:presLayoutVars>
          <dgm:bulletEnabled val="1"/>
        </dgm:presLayoutVars>
      </dgm:prSet>
      <dgm:spPr/>
    </dgm:pt>
    <dgm:pt modelId="{DA67037D-AC5E-48A9-B541-87E7DEE3E2B3}" type="pres">
      <dgm:prSet presAssocID="{CBF65836-AEDB-4866-970D-EDCDEBBE057E}" presName="bgRect" presStyleLbl="alignNode1" presStyleIdx="1" presStyleCnt="6"/>
      <dgm:spPr/>
    </dgm:pt>
    <dgm:pt modelId="{905CF155-F78E-4179-9FCE-F6E506C01E08}" type="pres">
      <dgm:prSet presAssocID="{DA3E976F-E8BB-4159-88A0-182F97F16CF1}" presName="sibTransNodeRect" presStyleLbl="alignNode1" presStyleIdx="1" presStyleCnt="6">
        <dgm:presLayoutVars>
          <dgm:chMax val="0"/>
          <dgm:bulletEnabled val="1"/>
        </dgm:presLayoutVars>
      </dgm:prSet>
      <dgm:spPr/>
    </dgm:pt>
    <dgm:pt modelId="{4DC04656-7C01-4B73-A3FC-B84CE91CD27F}" type="pres">
      <dgm:prSet presAssocID="{CBF65836-AEDB-4866-970D-EDCDEBBE057E}" presName="nodeRect" presStyleLbl="alignNode1" presStyleIdx="1" presStyleCnt="6">
        <dgm:presLayoutVars>
          <dgm:bulletEnabled val="1"/>
        </dgm:presLayoutVars>
      </dgm:prSet>
      <dgm:spPr/>
    </dgm:pt>
    <dgm:pt modelId="{E698BAD0-C13A-4F6A-B65C-7318C280C3A3}" type="pres">
      <dgm:prSet presAssocID="{DA3E976F-E8BB-4159-88A0-182F97F16CF1}" presName="sibTrans" presStyleCnt="0"/>
      <dgm:spPr/>
    </dgm:pt>
    <dgm:pt modelId="{6BC025DD-223E-4674-B9FF-3B771898C0CE}" type="pres">
      <dgm:prSet presAssocID="{97254D0E-3C78-48FE-9C7C-B380DEC2CC5E}" presName="compositeNode" presStyleCnt="0">
        <dgm:presLayoutVars>
          <dgm:bulletEnabled val="1"/>
        </dgm:presLayoutVars>
      </dgm:prSet>
      <dgm:spPr/>
    </dgm:pt>
    <dgm:pt modelId="{7A13221D-3ABC-406E-B108-5524B6E6EB3B}" type="pres">
      <dgm:prSet presAssocID="{97254D0E-3C78-48FE-9C7C-B380DEC2CC5E}" presName="bgRect" presStyleLbl="alignNode1" presStyleIdx="2" presStyleCnt="6"/>
      <dgm:spPr/>
    </dgm:pt>
    <dgm:pt modelId="{670F6CA7-0A8A-49DE-A1D6-5D18AB95ED5A}" type="pres">
      <dgm:prSet presAssocID="{EEF5F2FF-59C0-42BF-BBC2-3C857AEB88A6}" presName="sibTransNodeRect" presStyleLbl="alignNode1" presStyleIdx="2" presStyleCnt="6">
        <dgm:presLayoutVars>
          <dgm:chMax val="0"/>
          <dgm:bulletEnabled val="1"/>
        </dgm:presLayoutVars>
      </dgm:prSet>
      <dgm:spPr/>
    </dgm:pt>
    <dgm:pt modelId="{1830B1D1-82F0-4916-8788-D5E648D78BEE}" type="pres">
      <dgm:prSet presAssocID="{97254D0E-3C78-48FE-9C7C-B380DEC2CC5E}" presName="nodeRect" presStyleLbl="alignNode1" presStyleIdx="2" presStyleCnt="6">
        <dgm:presLayoutVars>
          <dgm:bulletEnabled val="1"/>
        </dgm:presLayoutVars>
      </dgm:prSet>
      <dgm:spPr/>
    </dgm:pt>
    <dgm:pt modelId="{A2D063E5-0460-4750-BBAD-C8E9AAF00FF0}" type="pres">
      <dgm:prSet presAssocID="{EEF5F2FF-59C0-42BF-BBC2-3C857AEB88A6}" presName="sibTrans" presStyleCnt="0"/>
      <dgm:spPr/>
    </dgm:pt>
    <dgm:pt modelId="{A18D5DE0-14FF-4931-92AE-69EE09BB8D79}" type="pres">
      <dgm:prSet presAssocID="{90C2523E-27EA-4F59-8751-1A1EB2C34AF5}" presName="compositeNode" presStyleCnt="0">
        <dgm:presLayoutVars>
          <dgm:bulletEnabled val="1"/>
        </dgm:presLayoutVars>
      </dgm:prSet>
      <dgm:spPr/>
    </dgm:pt>
    <dgm:pt modelId="{FA5ACA2E-F324-4C3D-B847-85539B755175}" type="pres">
      <dgm:prSet presAssocID="{90C2523E-27EA-4F59-8751-1A1EB2C34AF5}" presName="bgRect" presStyleLbl="alignNode1" presStyleIdx="3" presStyleCnt="6"/>
      <dgm:spPr/>
    </dgm:pt>
    <dgm:pt modelId="{8A4C4DCC-C396-4843-81EF-54CA27EF6121}" type="pres">
      <dgm:prSet presAssocID="{EF2739DB-FEC8-4CDB-B666-3F64FC068ADF}" presName="sibTransNodeRect" presStyleLbl="alignNode1" presStyleIdx="3" presStyleCnt="6">
        <dgm:presLayoutVars>
          <dgm:chMax val="0"/>
          <dgm:bulletEnabled val="1"/>
        </dgm:presLayoutVars>
      </dgm:prSet>
      <dgm:spPr/>
    </dgm:pt>
    <dgm:pt modelId="{36D3468E-31EE-4B12-8B9F-6B13F3B5133F}" type="pres">
      <dgm:prSet presAssocID="{90C2523E-27EA-4F59-8751-1A1EB2C34AF5}" presName="nodeRect" presStyleLbl="alignNode1" presStyleIdx="3" presStyleCnt="6">
        <dgm:presLayoutVars>
          <dgm:bulletEnabled val="1"/>
        </dgm:presLayoutVars>
      </dgm:prSet>
      <dgm:spPr/>
    </dgm:pt>
    <dgm:pt modelId="{C7A28787-2DA8-4606-8E45-CD211A14E27F}" type="pres">
      <dgm:prSet presAssocID="{EF2739DB-FEC8-4CDB-B666-3F64FC068ADF}" presName="sibTrans" presStyleCnt="0"/>
      <dgm:spPr/>
    </dgm:pt>
    <dgm:pt modelId="{449882B6-F924-4AAA-844D-3A4A21A00ED2}" type="pres">
      <dgm:prSet presAssocID="{0DE9DA12-804C-4093-852C-727A68A58FC7}" presName="compositeNode" presStyleCnt="0">
        <dgm:presLayoutVars>
          <dgm:bulletEnabled val="1"/>
        </dgm:presLayoutVars>
      </dgm:prSet>
      <dgm:spPr/>
    </dgm:pt>
    <dgm:pt modelId="{416D3E9B-4EF4-442B-8CC7-D90017705DD6}" type="pres">
      <dgm:prSet presAssocID="{0DE9DA12-804C-4093-852C-727A68A58FC7}" presName="bgRect" presStyleLbl="alignNode1" presStyleIdx="4" presStyleCnt="6"/>
      <dgm:spPr/>
    </dgm:pt>
    <dgm:pt modelId="{12AF7747-C03E-4FA5-86B1-21EE03D8E05F}" type="pres">
      <dgm:prSet presAssocID="{DABECA0B-F617-414C-9C31-E4083D0E1164}" presName="sibTransNodeRect" presStyleLbl="alignNode1" presStyleIdx="4" presStyleCnt="6">
        <dgm:presLayoutVars>
          <dgm:chMax val="0"/>
          <dgm:bulletEnabled val="1"/>
        </dgm:presLayoutVars>
      </dgm:prSet>
      <dgm:spPr/>
    </dgm:pt>
    <dgm:pt modelId="{12E02825-7F68-46B7-89EB-5B572B4935F3}" type="pres">
      <dgm:prSet presAssocID="{0DE9DA12-804C-4093-852C-727A68A58FC7}" presName="nodeRect" presStyleLbl="alignNode1" presStyleIdx="4" presStyleCnt="6">
        <dgm:presLayoutVars>
          <dgm:bulletEnabled val="1"/>
        </dgm:presLayoutVars>
      </dgm:prSet>
      <dgm:spPr/>
    </dgm:pt>
    <dgm:pt modelId="{DC240DF7-EB88-4270-9DBA-C26F7B4DDF77}" type="pres">
      <dgm:prSet presAssocID="{DABECA0B-F617-414C-9C31-E4083D0E1164}" presName="sibTrans" presStyleCnt="0"/>
      <dgm:spPr/>
    </dgm:pt>
    <dgm:pt modelId="{5AFBE7FF-04A5-4368-B6DB-C74514EE0C01}" type="pres">
      <dgm:prSet presAssocID="{D8D86890-9685-424A-86B0-101A1924EA11}" presName="compositeNode" presStyleCnt="0">
        <dgm:presLayoutVars>
          <dgm:bulletEnabled val="1"/>
        </dgm:presLayoutVars>
      </dgm:prSet>
      <dgm:spPr/>
    </dgm:pt>
    <dgm:pt modelId="{24F13FF9-9962-4D24-B5F9-B8E3B5E33269}" type="pres">
      <dgm:prSet presAssocID="{D8D86890-9685-424A-86B0-101A1924EA11}" presName="bgRect" presStyleLbl="alignNode1" presStyleIdx="5" presStyleCnt="6"/>
      <dgm:spPr/>
    </dgm:pt>
    <dgm:pt modelId="{3F7F3FDC-3538-4B54-A998-BCE76C5AC11C}" type="pres">
      <dgm:prSet presAssocID="{A2460ED1-8B89-41F9-9CBD-9C3C2F438BC3}" presName="sibTransNodeRect" presStyleLbl="alignNode1" presStyleIdx="5" presStyleCnt="6">
        <dgm:presLayoutVars>
          <dgm:chMax val="0"/>
          <dgm:bulletEnabled val="1"/>
        </dgm:presLayoutVars>
      </dgm:prSet>
      <dgm:spPr/>
    </dgm:pt>
    <dgm:pt modelId="{DF880230-4324-4793-BA8D-B4560EA84553}" type="pres">
      <dgm:prSet presAssocID="{D8D86890-9685-424A-86B0-101A1924EA11}" presName="nodeRect" presStyleLbl="alignNode1" presStyleIdx="5" presStyleCnt="6">
        <dgm:presLayoutVars>
          <dgm:bulletEnabled val="1"/>
        </dgm:presLayoutVars>
      </dgm:prSet>
      <dgm:spPr/>
    </dgm:pt>
  </dgm:ptLst>
  <dgm:cxnLst>
    <dgm:cxn modelId="{2F92220A-73AF-4932-87D1-63A56A3DC9D2}" srcId="{033314B1-9172-4DDA-93F7-9606613754FD}" destId="{CBF65836-AEDB-4866-970D-EDCDEBBE057E}" srcOrd="1" destOrd="0" parTransId="{CF626B58-5418-47D6-829E-D7403D82B5D1}" sibTransId="{DA3E976F-E8BB-4159-88A0-182F97F16CF1}"/>
    <dgm:cxn modelId="{493F510B-E19F-4AFA-B7E6-81A8DE71E212}" type="presOf" srcId="{CBF65836-AEDB-4866-970D-EDCDEBBE057E}" destId="{DA67037D-AC5E-48A9-B541-87E7DEE3E2B3}" srcOrd="0" destOrd="0" presId="urn:microsoft.com/office/officeart/2016/7/layout/LinearBlockProcessNumbered"/>
    <dgm:cxn modelId="{008B6C1D-2935-4B7B-B693-EDEF38A788C4}" type="presOf" srcId="{2EF484B6-F017-4AC2-A994-C5F0725974B7}" destId="{61595AB1-7E6E-455A-855F-75ABBBD4AC5D}" srcOrd="0" destOrd="0" presId="urn:microsoft.com/office/officeart/2016/7/layout/LinearBlockProcessNumbered"/>
    <dgm:cxn modelId="{7EAC2D29-FFD4-4E26-B84A-757B2135B9E0}" type="presOf" srcId="{90C2523E-27EA-4F59-8751-1A1EB2C34AF5}" destId="{FA5ACA2E-F324-4C3D-B847-85539B755175}" srcOrd="0" destOrd="0" presId="urn:microsoft.com/office/officeart/2016/7/layout/LinearBlockProcessNumbered"/>
    <dgm:cxn modelId="{58F46737-2796-49D1-824E-9E376A0D64D7}" type="presOf" srcId="{DABECA0B-F617-414C-9C31-E4083D0E1164}" destId="{12AF7747-C03E-4FA5-86B1-21EE03D8E05F}" srcOrd="0" destOrd="0" presId="urn:microsoft.com/office/officeart/2016/7/layout/LinearBlockProcessNumbered"/>
    <dgm:cxn modelId="{F81F1839-813D-41BF-900B-C8A36D83CE28}" srcId="{033314B1-9172-4DDA-93F7-9606613754FD}" destId="{D8D86890-9685-424A-86B0-101A1924EA11}" srcOrd="5" destOrd="0" parTransId="{C1ABE890-49CF-4262-81E1-CAFC093E7D57}" sibTransId="{A2460ED1-8B89-41F9-9CBD-9C3C2F438BC3}"/>
    <dgm:cxn modelId="{9F96CD5D-A4DE-4EF3-BF6F-E396AB1AA7B2}" type="presOf" srcId="{CB1C5E5A-9976-4B4B-BA6D-543AE7592E6C}" destId="{5016F689-9248-4B54-8290-0FF90652079B}" srcOrd="0" destOrd="0" presId="urn:microsoft.com/office/officeart/2016/7/layout/LinearBlockProcessNumbered"/>
    <dgm:cxn modelId="{69C40760-D7B7-4F24-8AB3-39AE876D65B0}" srcId="{033314B1-9172-4DDA-93F7-9606613754FD}" destId="{97254D0E-3C78-48FE-9C7C-B380DEC2CC5E}" srcOrd="2" destOrd="0" parTransId="{79A8D103-292A-46E0-82E3-20B32BDAB437}" sibTransId="{EEF5F2FF-59C0-42BF-BBC2-3C857AEB88A6}"/>
    <dgm:cxn modelId="{77851143-B322-412D-BEB8-B07CFE43D5A5}" type="presOf" srcId="{A2460ED1-8B89-41F9-9CBD-9C3C2F438BC3}" destId="{3F7F3FDC-3538-4B54-A998-BCE76C5AC11C}" srcOrd="0" destOrd="0" presId="urn:microsoft.com/office/officeart/2016/7/layout/LinearBlockProcessNumbered"/>
    <dgm:cxn modelId="{57CEC845-4D69-49E7-87C0-B98CEE3F8E5D}" type="presOf" srcId="{EF2739DB-FEC8-4CDB-B666-3F64FC068ADF}" destId="{8A4C4DCC-C396-4843-81EF-54CA27EF6121}" srcOrd="0" destOrd="0" presId="urn:microsoft.com/office/officeart/2016/7/layout/LinearBlockProcessNumbered"/>
    <dgm:cxn modelId="{05D21749-89BA-4A7B-A9A4-DD6E3F613320}" type="presOf" srcId="{0DE9DA12-804C-4093-852C-727A68A58FC7}" destId="{416D3E9B-4EF4-442B-8CC7-D90017705DD6}" srcOrd="0" destOrd="0" presId="urn:microsoft.com/office/officeart/2016/7/layout/LinearBlockProcessNumbered"/>
    <dgm:cxn modelId="{0F0D716D-858E-4F59-A626-9A7EE4A25A90}" type="presOf" srcId="{97254D0E-3C78-48FE-9C7C-B380DEC2CC5E}" destId="{7A13221D-3ABC-406E-B108-5524B6E6EB3B}" srcOrd="0" destOrd="0" presId="urn:microsoft.com/office/officeart/2016/7/layout/LinearBlockProcessNumbered"/>
    <dgm:cxn modelId="{6BC09775-CFCA-41E5-969D-87F3A5B0B02B}" type="presOf" srcId="{D8D86890-9685-424A-86B0-101A1924EA11}" destId="{24F13FF9-9962-4D24-B5F9-B8E3B5E33269}" srcOrd="0" destOrd="0" presId="urn:microsoft.com/office/officeart/2016/7/layout/LinearBlockProcessNumbered"/>
    <dgm:cxn modelId="{D32FD655-11DB-488A-9406-FC7CC4733F62}" type="presOf" srcId="{0DE9DA12-804C-4093-852C-727A68A58FC7}" destId="{12E02825-7F68-46B7-89EB-5B572B4935F3}" srcOrd="1" destOrd="0" presId="urn:microsoft.com/office/officeart/2016/7/layout/LinearBlockProcessNumbered"/>
    <dgm:cxn modelId="{53F6B77C-8B55-4A27-A21B-42DBAA1B43CF}" type="presOf" srcId="{2EF484B6-F017-4AC2-A994-C5F0725974B7}" destId="{A5EDDFFA-4351-4DED-AB8E-49820D494C61}" srcOrd="1" destOrd="0" presId="urn:microsoft.com/office/officeart/2016/7/layout/LinearBlockProcessNumbered"/>
    <dgm:cxn modelId="{3BCCFE8E-16EA-45A3-9A3D-D0A736C9D05A}" srcId="{033314B1-9172-4DDA-93F7-9606613754FD}" destId="{2EF484B6-F017-4AC2-A994-C5F0725974B7}" srcOrd="0" destOrd="0" parTransId="{DD81E2A0-26E2-494B-9C51-F95183B14DD7}" sibTransId="{CB1C5E5A-9976-4B4B-BA6D-543AE7592E6C}"/>
    <dgm:cxn modelId="{7E531C99-DFEF-42B5-A723-A9D53E1BAA7F}" type="presOf" srcId="{EEF5F2FF-59C0-42BF-BBC2-3C857AEB88A6}" destId="{670F6CA7-0A8A-49DE-A1D6-5D18AB95ED5A}" srcOrd="0" destOrd="0" presId="urn:microsoft.com/office/officeart/2016/7/layout/LinearBlockProcessNumbered"/>
    <dgm:cxn modelId="{224749A9-2FBE-47F0-9FB2-A44D68972ABB}" type="presOf" srcId="{CBF65836-AEDB-4866-970D-EDCDEBBE057E}" destId="{4DC04656-7C01-4B73-A3FC-B84CE91CD27F}" srcOrd="1" destOrd="0" presId="urn:microsoft.com/office/officeart/2016/7/layout/LinearBlockProcessNumbered"/>
    <dgm:cxn modelId="{95A2AEB2-91E9-48EC-8910-114396AFAE73}" type="presOf" srcId="{D8D86890-9685-424A-86B0-101A1924EA11}" destId="{DF880230-4324-4793-BA8D-B4560EA84553}" srcOrd="1" destOrd="0" presId="urn:microsoft.com/office/officeart/2016/7/layout/LinearBlockProcessNumbered"/>
    <dgm:cxn modelId="{77F0A1C0-38EF-4CFF-BF68-918985E2C3B7}" type="presOf" srcId="{DA3E976F-E8BB-4159-88A0-182F97F16CF1}" destId="{905CF155-F78E-4179-9FCE-F6E506C01E08}" srcOrd="0" destOrd="0" presId="urn:microsoft.com/office/officeart/2016/7/layout/LinearBlockProcessNumbered"/>
    <dgm:cxn modelId="{20EE2BC7-175C-47C5-A167-342ECE48D179}" type="presOf" srcId="{033314B1-9172-4DDA-93F7-9606613754FD}" destId="{AB9E6971-FAC1-4DDC-856F-20ED81436BFE}" srcOrd="0" destOrd="0" presId="urn:microsoft.com/office/officeart/2016/7/layout/LinearBlockProcessNumbered"/>
    <dgm:cxn modelId="{ED9C03D6-68CD-45D3-9AA2-AF5E4A0B4F45}" type="presOf" srcId="{97254D0E-3C78-48FE-9C7C-B380DEC2CC5E}" destId="{1830B1D1-82F0-4916-8788-D5E648D78BEE}" srcOrd="1" destOrd="0" presId="urn:microsoft.com/office/officeart/2016/7/layout/LinearBlockProcessNumbered"/>
    <dgm:cxn modelId="{8126FFED-26E4-4B55-8FE6-C691201B80AE}" srcId="{033314B1-9172-4DDA-93F7-9606613754FD}" destId="{90C2523E-27EA-4F59-8751-1A1EB2C34AF5}" srcOrd="3" destOrd="0" parTransId="{15CB2E03-F068-4620-9F12-A28B601217F4}" sibTransId="{EF2739DB-FEC8-4CDB-B666-3F64FC068ADF}"/>
    <dgm:cxn modelId="{12CD25EE-40C6-4C23-8D36-2FA16B967D2E}" type="presOf" srcId="{90C2523E-27EA-4F59-8751-1A1EB2C34AF5}" destId="{36D3468E-31EE-4B12-8B9F-6B13F3B5133F}" srcOrd="1" destOrd="0" presId="urn:microsoft.com/office/officeart/2016/7/layout/LinearBlockProcessNumbered"/>
    <dgm:cxn modelId="{1BA072FB-6881-4C33-9987-0F0A4B9E9614}" srcId="{033314B1-9172-4DDA-93F7-9606613754FD}" destId="{0DE9DA12-804C-4093-852C-727A68A58FC7}" srcOrd="4" destOrd="0" parTransId="{4C8EA2FE-C783-435A-933E-9BE2ED957D6A}" sibTransId="{DABECA0B-F617-414C-9C31-E4083D0E1164}"/>
    <dgm:cxn modelId="{86503840-EB48-4C00-BDAB-29DD7769EA28}" type="presParOf" srcId="{AB9E6971-FAC1-4DDC-856F-20ED81436BFE}" destId="{BAFD834D-3F69-4C7B-BE9D-657DE3BE87D7}" srcOrd="0" destOrd="0" presId="urn:microsoft.com/office/officeart/2016/7/layout/LinearBlockProcessNumbered"/>
    <dgm:cxn modelId="{0088200F-68CB-466E-BFD3-A2C0B46598FE}" type="presParOf" srcId="{BAFD834D-3F69-4C7B-BE9D-657DE3BE87D7}" destId="{61595AB1-7E6E-455A-855F-75ABBBD4AC5D}" srcOrd="0" destOrd="0" presId="urn:microsoft.com/office/officeart/2016/7/layout/LinearBlockProcessNumbered"/>
    <dgm:cxn modelId="{E9CEA902-6590-4843-B121-732B9359F2A3}" type="presParOf" srcId="{BAFD834D-3F69-4C7B-BE9D-657DE3BE87D7}" destId="{5016F689-9248-4B54-8290-0FF90652079B}" srcOrd="1" destOrd="0" presId="urn:microsoft.com/office/officeart/2016/7/layout/LinearBlockProcessNumbered"/>
    <dgm:cxn modelId="{51DF0681-3FFE-4EBB-97E2-83728803EAE9}" type="presParOf" srcId="{BAFD834D-3F69-4C7B-BE9D-657DE3BE87D7}" destId="{A5EDDFFA-4351-4DED-AB8E-49820D494C61}" srcOrd="2" destOrd="0" presId="urn:microsoft.com/office/officeart/2016/7/layout/LinearBlockProcessNumbered"/>
    <dgm:cxn modelId="{FAC801EE-1B2C-4F73-B2F8-5A10CE45D14A}" type="presParOf" srcId="{AB9E6971-FAC1-4DDC-856F-20ED81436BFE}" destId="{7CA31F29-0D5F-4185-AFD8-F811C9B2E492}" srcOrd="1" destOrd="0" presId="urn:microsoft.com/office/officeart/2016/7/layout/LinearBlockProcessNumbered"/>
    <dgm:cxn modelId="{734F3BB0-409D-4542-8E40-39436D7E6738}" type="presParOf" srcId="{AB9E6971-FAC1-4DDC-856F-20ED81436BFE}" destId="{4BAE0E17-51E7-46E8-8ADD-25490CFD0CCC}" srcOrd="2" destOrd="0" presId="urn:microsoft.com/office/officeart/2016/7/layout/LinearBlockProcessNumbered"/>
    <dgm:cxn modelId="{6D1FF54A-6F2C-4076-96E0-84258AC77FB3}" type="presParOf" srcId="{4BAE0E17-51E7-46E8-8ADD-25490CFD0CCC}" destId="{DA67037D-AC5E-48A9-B541-87E7DEE3E2B3}" srcOrd="0" destOrd="0" presId="urn:microsoft.com/office/officeart/2016/7/layout/LinearBlockProcessNumbered"/>
    <dgm:cxn modelId="{AE12D05C-1463-4AB3-BC1D-697BC0CDCFF1}" type="presParOf" srcId="{4BAE0E17-51E7-46E8-8ADD-25490CFD0CCC}" destId="{905CF155-F78E-4179-9FCE-F6E506C01E08}" srcOrd="1" destOrd="0" presId="urn:microsoft.com/office/officeart/2016/7/layout/LinearBlockProcessNumbered"/>
    <dgm:cxn modelId="{9B79810C-593A-490A-9295-9370A600DD61}" type="presParOf" srcId="{4BAE0E17-51E7-46E8-8ADD-25490CFD0CCC}" destId="{4DC04656-7C01-4B73-A3FC-B84CE91CD27F}" srcOrd="2" destOrd="0" presId="urn:microsoft.com/office/officeart/2016/7/layout/LinearBlockProcessNumbered"/>
    <dgm:cxn modelId="{6BD71BDB-F16D-4700-9F7B-385F1FF77D9F}" type="presParOf" srcId="{AB9E6971-FAC1-4DDC-856F-20ED81436BFE}" destId="{E698BAD0-C13A-4F6A-B65C-7318C280C3A3}" srcOrd="3" destOrd="0" presId="urn:microsoft.com/office/officeart/2016/7/layout/LinearBlockProcessNumbered"/>
    <dgm:cxn modelId="{79036C8D-1C9F-4BEE-807D-E204C8743A64}" type="presParOf" srcId="{AB9E6971-FAC1-4DDC-856F-20ED81436BFE}" destId="{6BC025DD-223E-4674-B9FF-3B771898C0CE}" srcOrd="4" destOrd="0" presId="urn:microsoft.com/office/officeart/2016/7/layout/LinearBlockProcessNumbered"/>
    <dgm:cxn modelId="{395D171A-97C5-4406-B62C-0AC74F4EE0AC}" type="presParOf" srcId="{6BC025DD-223E-4674-B9FF-3B771898C0CE}" destId="{7A13221D-3ABC-406E-B108-5524B6E6EB3B}" srcOrd="0" destOrd="0" presId="urn:microsoft.com/office/officeart/2016/7/layout/LinearBlockProcessNumbered"/>
    <dgm:cxn modelId="{D8B07D14-47D8-4EA4-925A-0D6F12A962F9}" type="presParOf" srcId="{6BC025DD-223E-4674-B9FF-3B771898C0CE}" destId="{670F6CA7-0A8A-49DE-A1D6-5D18AB95ED5A}" srcOrd="1" destOrd="0" presId="urn:microsoft.com/office/officeart/2016/7/layout/LinearBlockProcessNumbered"/>
    <dgm:cxn modelId="{2CC780CE-17B8-4396-83D4-CF938ECE93B0}" type="presParOf" srcId="{6BC025DD-223E-4674-B9FF-3B771898C0CE}" destId="{1830B1D1-82F0-4916-8788-D5E648D78BEE}" srcOrd="2" destOrd="0" presId="urn:microsoft.com/office/officeart/2016/7/layout/LinearBlockProcessNumbered"/>
    <dgm:cxn modelId="{8E5DE278-3BC7-42BA-A501-E997A104B2A2}" type="presParOf" srcId="{AB9E6971-FAC1-4DDC-856F-20ED81436BFE}" destId="{A2D063E5-0460-4750-BBAD-C8E9AAF00FF0}" srcOrd="5" destOrd="0" presId="urn:microsoft.com/office/officeart/2016/7/layout/LinearBlockProcessNumbered"/>
    <dgm:cxn modelId="{04DB70FB-8198-4C47-ABBB-612C22373375}" type="presParOf" srcId="{AB9E6971-FAC1-4DDC-856F-20ED81436BFE}" destId="{A18D5DE0-14FF-4931-92AE-69EE09BB8D79}" srcOrd="6" destOrd="0" presId="urn:microsoft.com/office/officeart/2016/7/layout/LinearBlockProcessNumbered"/>
    <dgm:cxn modelId="{B85FCF0E-EAB4-4339-BA8F-DB373AF7AD5F}" type="presParOf" srcId="{A18D5DE0-14FF-4931-92AE-69EE09BB8D79}" destId="{FA5ACA2E-F324-4C3D-B847-85539B755175}" srcOrd="0" destOrd="0" presId="urn:microsoft.com/office/officeart/2016/7/layout/LinearBlockProcessNumbered"/>
    <dgm:cxn modelId="{D1E84648-01CD-4619-B3EE-77262BD1F6B2}" type="presParOf" srcId="{A18D5DE0-14FF-4931-92AE-69EE09BB8D79}" destId="{8A4C4DCC-C396-4843-81EF-54CA27EF6121}" srcOrd="1" destOrd="0" presId="urn:microsoft.com/office/officeart/2016/7/layout/LinearBlockProcessNumbered"/>
    <dgm:cxn modelId="{B2C09DAB-DACF-4C63-AF7B-D3EA95FA1D9C}" type="presParOf" srcId="{A18D5DE0-14FF-4931-92AE-69EE09BB8D79}" destId="{36D3468E-31EE-4B12-8B9F-6B13F3B5133F}" srcOrd="2" destOrd="0" presId="urn:microsoft.com/office/officeart/2016/7/layout/LinearBlockProcessNumbered"/>
    <dgm:cxn modelId="{104C9581-71BD-4725-8B9F-331AA0CE7C60}" type="presParOf" srcId="{AB9E6971-FAC1-4DDC-856F-20ED81436BFE}" destId="{C7A28787-2DA8-4606-8E45-CD211A14E27F}" srcOrd="7" destOrd="0" presId="urn:microsoft.com/office/officeart/2016/7/layout/LinearBlockProcessNumbered"/>
    <dgm:cxn modelId="{08A60A06-C266-4E6E-8858-5EF5EE87BE55}" type="presParOf" srcId="{AB9E6971-FAC1-4DDC-856F-20ED81436BFE}" destId="{449882B6-F924-4AAA-844D-3A4A21A00ED2}" srcOrd="8" destOrd="0" presId="urn:microsoft.com/office/officeart/2016/7/layout/LinearBlockProcessNumbered"/>
    <dgm:cxn modelId="{31BA3A57-B190-4B5B-AAB2-66CE2FFA2C2C}" type="presParOf" srcId="{449882B6-F924-4AAA-844D-3A4A21A00ED2}" destId="{416D3E9B-4EF4-442B-8CC7-D90017705DD6}" srcOrd="0" destOrd="0" presId="urn:microsoft.com/office/officeart/2016/7/layout/LinearBlockProcessNumbered"/>
    <dgm:cxn modelId="{12B48054-D79A-48B3-BB2E-CEE34D823123}" type="presParOf" srcId="{449882B6-F924-4AAA-844D-3A4A21A00ED2}" destId="{12AF7747-C03E-4FA5-86B1-21EE03D8E05F}" srcOrd="1" destOrd="0" presId="urn:microsoft.com/office/officeart/2016/7/layout/LinearBlockProcessNumbered"/>
    <dgm:cxn modelId="{0A5B044F-7C17-4A2B-86B8-5E76FF340561}" type="presParOf" srcId="{449882B6-F924-4AAA-844D-3A4A21A00ED2}" destId="{12E02825-7F68-46B7-89EB-5B572B4935F3}" srcOrd="2" destOrd="0" presId="urn:microsoft.com/office/officeart/2016/7/layout/LinearBlockProcessNumbered"/>
    <dgm:cxn modelId="{D954FA44-2350-47EA-B3A2-2F50805EE07B}" type="presParOf" srcId="{AB9E6971-FAC1-4DDC-856F-20ED81436BFE}" destId="{DC240DF7-EB88-4270-9DBA-C26F7B4DDF77}" srcOrd="9" destOrd="0" presId="urn:microsoft.com/office/officeart/2016/7/layout/LinearBlockProcessNumbered"/>
    <dgm:cxn modelId="{69F3EEFA-B5A3-4B72-AFBF-1F0D2B8BE796}" type="presParOf" srcId="{AB9E6971-FAC1-4DDC-856F-20ED81436BFE}" destId="{5AFBE7FF-04A5-4368-B6DB-C74514EE0C01}" srcOrd="10" destOrd="0" presId="urn:microsoft.com/office/officeart/2016/7/layout/LinearBlockProcessNumbered"/>
    <dgm:cxn modelId="{492ACFE5-F6A8-4EA6-A42F-57CD05DEC3E7}" type="presParOf" srcId="{5AFBE7FF-04A5-4368-B6DB-C74514EE0C01}" destId="{24F13FF9-9962-4D24-B5F9-B8E3B5E33269}" srcOrd="0" destOrd="0" presId="urn:microsoft.com/office/officeart/2016/7/layout/LinearBlockProcessNumbered"/>
    <dgm:cxn modelId="{6F85A13A-CBF6-4CF0-A5C3-F2E2999E350C}" type="presParOf" srcId="{5AFBE7FF-04A5-4368-B6DB-C74514EE0C01}" destId="{3F7F3FDC-3538-4B54-A998-BCE76C5AC11C}" srcOrd="1" destOrd="0" presId="urn:microsoft.com/office/officeart/2016/7/layout/LinearBlockProcessNumbered"/>
    <dgm:cxn modelId="{D51561DB-9262-4AED-83E1-52184270F504}" type="presParOf" srcId="{5AFBE7FF-04A5-4368-B6DB-C74514EE0C01}" destId="{DF880230-4324-4793-BA8D-B4560EA84553}"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595AB1-7E6E-455A-855F-75ABBBD4AC5D}">
      <dsp:nvSpPr>
        <dsp:cNvPr id="0" name=""/>
        <dsp:cNvSpPr/>
      </dsp:nvSpPr>
      <dsp:spPr>
        <a:xfrm>
          <a:off x="0" y="1189831"/>
          <a:ext cx="1643062" cy="1971675"/>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62298" tIns="0" rIns="162298" bIns="330200" numCol="1" spcCol="1270" anchor="t" anchorCtr="0">
          <a:noAutofit/>
        </a:bodyPr>
        <a:lstStyle/>
        <a:p>
          <a:pPr marL="0" lvl="0" indent="0" algn="l" defTabSz="533400">
            <a:lnSpc>
              <a:spcPct val="90000"/>
            </a:lnSpc>
            <a:spcBef>
              <a:spcPct val="0"/>
            </a:spcBef>
            <a:spcAft>
              <a:spcPct val="35000"/>
            </a:spcAft>
            <a:buNone/>
          </a:pPr>
          <a:r>
            <a:rPr lang="en-GB" sz="1200" kern="1200"/>
            <a:t>Engaging people about long term risk – 20 years as ‘short term’</a:t>
          </a:r>
          <a:endParaRPr lang="en-US" sz="1200" kern="1200"/>
        </a:p>
      </dsp:txBody>
      <dsp:txXfrm>
        <a:off x="0" y="1978501"/>
        <a:ext cx="1643062" cy="1183005"/>
      </dsp:txXfrm>
    </dsp:sp>
    <dsp:sp modelId="{5016F689-9248-4B54-8290-0FF90652079B}">
      <dsp:nvSpPr>
        <dsp:cNvPr id="0" name=""/>
        <dsp:cNvSpPr/>
      </dsp:nvSpPr>
      <dsp:spPr>
        <a:xfrm>
          <a:off x="0" y="1189831"/>
          <a:ext cx="1643062" cy="788670"/>
        </a:xfrm>
        <a:prstGeom prst="rect">
          <a:avLst/>
        </a:prstGeom>
        <a:noFill/>
        <a:ln w="12700" cap="flat" cmpd="sng" algn="ctr">
          <a:noFill/>
          <a:prstDash val="solid"/>
          <a:miter lim="800000"/>
        </a:ln>
        <a:effectLst/>
        <a:sp3d/>
      </dsp:spPr>
      <dsp:style>
        <a:lnRef idx="2">
          <a:scrgbClr r="0" g="0" b="0"/>
        </a:lnRef>
        <a:fillRef idx="1">
          <a:scrgbClr r="0" g="0" b="0"/>
        </a:fillRef>
        <a:effectRef idx="1">
          <a:scrgbClr r="0" g="0" b="0"/>
        </a:effectRef>
        <a:fontRef idx="minor">
          <a:schemeClr val="lt1"/>
        </a:fontRef>
      </dsp:style>
      <dsp:txBody>
        <a:bodyPr spcFirstLastPara="0" vert="horz" wrap="square" lIns="162298" tIns="165100" rIns="162298" bIns="165100" numCol="1" spcCol="1270" anchor="ctr" anchorCtr="0">
          <a:noAutofit/>
        </a:bodyPr>
        <a:lstStyle/>
        <a:p>
          <a:pPr marL="0" lvl="0" indent="0" algn="l" defTabSz="1422400">
            <a:lnSpc>
              <a:spcPct val="90000"/>
            </a:lnSpc>
            <a:spcBef>
              <a:spcPct val="0"/>
            </a:spcBef>
            <a:spcAft>
              <a:spcPct val="35000"/>
            </a:spcAft>
            <a:buNone/>
          </a:pPr>
          <a:r>
            <a:rPr lang="en-US" sz="3200" kern="1200"/>
            <a:t>01</a:t>
          </a:r>
        </a:p>
      </dsp:txBody>
      <dsp:txXfrm>
        <a:off x="0" y="1189831"/>
        <a:ext cx="1643062" cy="788670"/>
      </dsp:txXfrm>
    </dsp:sp>
    <dsp:sp modelId="{DA67037D-AC5E-48A9-B541-87E7DEE3E2B3}">
      <dsp:nvSpPr>
        <dsp:cNvPr id="0" name=""/>
        <dsp:cNvSpPr/>
      </dsp:nvSpPr>
      <dsp:spPr>
        <a:xfrm>
          <a:off x="1774507" y="1189831"/>
          <a:ext cx="1643062" cy="1971675"/>
        </a:xfrm>
        <a:prstGeom prst="rect">
          <a:avLst/>
        </a:prstGeom>
        <a:solidFill>
          <a:schemeClr val="accent5">
            <a:hueOff val="-1351709"/>
            <a:satOff val="-3484"/>
            <a:lumOff val="-2353"/>
            <a:alphaOff val="0"/>
          </a:schemeClr>
        </a:solidFill>
        <a:ln w="12700" cap="flat" cmpd="sng" algn="ctr">
          <a:solidFill>
            <a:schemeClr val="accent5">
              <a:hueOff val="-1351709"/>
              <a:satOff val="-3484"/>
              <a:lumOff val="-2353"/>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62298" tIns="0" rIns="162298" bIns="330200" numCol="1" spcCol="1270" anchor="t" anchorCtr="0">
          <a:noAutofit/>
        </a:bodyPr>
        <a:lstStyle/>
        <a:p>
          <a:pPr marL="0" lvl="0" indent="0" algn="l" defTabSz="533400">
            <a:lnSpc>
              <a:spcPct val="90000"/>
            </a:lnSpc>
            <a:spcBef>
              <a:spcPct val="0"/>
            </a:spcBef>
            <a:spcAft>
              <a:spcPct val="35000"/>
            </a:spcAft>
            <a:buNone/>
          </a:pPr>
          <a:r>
            <a:rPr lang="en-GB" sz="1200" kern="1200"/>
            <a:t>Empowering people to make decisions on sound but changing evidence</a:t>
          </a:r>
          <a:endParaRPr lang="en-US" sz="1200" kern="1200"/>
        </a:p>
      </dsp:txBody>
      <dsp:txXfrm>
        <a:off x="1774507" y="1978501"/>
        <a:ext cx="1643062" cy="1183005"/>
      </dsp:txXfrm>
    </dsp:sp>
    <dsp:sp modelId="{905CF155-F78E-4179-9FCE-F6E506C01E08}">
      <dsp:nvSpPr>
        <dsp:cNvPr id="0" name=""/>
        <dsp:cNvSpPr/>
      </dsp:nvSpPr>
      <dsp:spPr>
        <a:xfrm>
          <a:off x="1774507" y="1189831"/>
          <a:ext cx="1643062" cy="788670"/>
        </a:xfrm>
        <a:prstGeom prst="rect">
          <a:avLst/>
        </a:prstGeom>
        <a:noFill/>
        <a:ln w="12700" cap="flat" cmpd="sng" algn="ctr">
          <a:noFill/>
          <a:prstDash val="solid"/>
          <a:miter lim="800000"/>
        </a:ln>
        <a:effectLst/>
        <a:sp3d/>
      </dsp:spPr>
      <dsp:style>
        <a:lnRef idx="2">
          <a:scrgbClr r="0" g="0" b="0"/>
        </a:lnRef>
        <a:fillRef idx="1">
          <a:scrgbClr r="0" g="0" b="0"/>
        </a:fillRef>
        <a:effectRef idx="1">
          <a:scrgbClr r="0" g="0" b="0"/>
        </a:effectRef>
        <a:fontRef idx="minor">
          <a:schemeClr val="lt1"/>
        </a:fontRef>
      </dsp:style>
      <dsp:txBody>
        <a:bodyPr spcFirstLastPara="0" vert="horz" wrap="square" lIns="162298" tIns="165100" rIns="162298" bIns="165100" numCol="1" spcCol="1270" anchor="ctr" anchorCtr="0">
          <a:noAutofit/>
        </a:bodyPr>
        <a:lstStyle/>
        <a:p>
          <a:pPr marL="0" lvl="0" indent="0" algn="l" defTabSz="1422400">
            <a:lnSpc>
              <a:spcPct val="90000"/>
            </a:lnSpc>
            <a:spcBef>
              <a:spcPct val="0"/>
            </a:spcBef>
            <a:spcAft>
              <a:spcPct val="35000"/>
            </a:spcAft>
            <a:buNone/>
          </a:pPr>
          <a:r>
            <a:rPr lang="en-US" sz="3200" kern="1200"/>
            <a:t>02</a:t>
          </a:r>
        </a:p>
      </dsp:txBody>
      <dsp:txXfrm>
        <a:off x="1774507" y="1189831"/>
        <a:ext cx="1643062" cy="788670"/>
      </dsp:txXfrm>
    </dsp:sp>
    <dsp:sp modelId="{7A13221D-3ABC-406E-B108-5524B6E6EB3B}">
      <dsp:nvSpPr>
        <dsp:cNvPr id="0" name=""/>
        <dsp:cNvSpPr/>
      </dsp:nvSpPr>
      <dsp:spPr>
        <a:xfrm>
          <a:off x="3549015" y="1189831"/>
          <a:ext cx="1643062" cy="1971675"/>
        </a:xfrm>
        <a:prstGeom prst="rect">
          <a:avLst/>
        </a:prstGeom>
        <a:solidFill>
          <a:schemeClr val="accent5">
            <a:hueOff val="-2703417"/>
            <a:satOff val="-6968"/>
            <a:lumOff val="-4706"/>
            <a:alphaOff val="0"/>
          </a:schemeClr>
        </a:solidFill>
        <a:ln w="12700" cap="flat" cmpd="sng" algn="ctr">
          <a:solidFill>
            <a:schemeClr val="accent5">
              <a:hueOff val="-2703417"/>
              <a:satOff val="-6968"/>
              <a:lumOff val="-4706"/>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62298" tIns="0" rIns="162298" bIns="330200" numCol="1" spcCol="1270" anchor="t" anchorCtr="0">
          <a:noAutofit/>
        </a:bodyPr>
        <a:lstStyle/>
        <a:p>
          <a:pPr marL="0" lvl="0" indent="0" algn="l" defTabSz="533400">
            <a:lnSpc>
              <a:spcPct val="90000"/>
            </a:lnSpc>
            <a:spcBef>
              <a:spcPct val="0"/>
            </a:spcBef>
            <a:spcAft>
              <a:spcPct val="35000"/>
            </a:spcAft>
            <a:buNone/>
          </a:pPr>
          <a:r>
            <a:rPr lang="en-GB" sz="1200" kern="1200"/>
            <a:t>Encouraging investment security whilst retaining flexibility</a:t>
          </a:r>
          <a:endParaRPr lang="en-US" sz="1200" kern="1200"/>
        </a:p>
      </dsp:txBody>
      <dsp:txXfrm>
        <a:off x="3549015" y="1978501"/>
        <a:ext cx="1643062" cy="1183005"/>
      </dsp:txXfrm>
    </dsp:sp>
    <dsp:sp modelId="{670F6CA7-0A8A-49DE-A1D6-5D18AB95ED5A}">
      <dsp:nvSpPr>
        <dsp:cNvPr id="0" name=""/>
        <dsp:cNvSpPr/>
      </dsp:nvSpPr>
      <dsp:spPr>
        <a:xfrm>
          <a:off x="3549015" y="1189831"/>
          <a:ext cx="1643062" cy="788670"/>
        </a:xfrm>
        <a:prstGeom prst="rect">
          <a:avLst/>
        </a:prstGeom>
        <a:noFill/>
        <a:ln w="12700" cap="flat" cmpd="sng" algn="ctr">
          <a:noFill/>
          <a:prstDash val="solid"/>
          <a:miter lim="800000"/>
        </a:ln>
        <a:effectLst/>
        <a:sp3d/>
      </dsp:spPr>
      <dsp:style>
        <a:lnRef idx="2">
          <a:scrgbClr r="0" g="0" b="0"/>
        </a:lnRef>
        <a:fillRef idx="1">
          <a:scrgbClr r="0" g="0" b="0"/>
        </a:fillRef>
        <a:effectRef idx="1">
          <a:scrgbClr r="0" g="0" b="0"/>
        </a:effectRef>
        <a:fontRef idx="minor">
          <a:schemeClr val="lt1"/>
        </a:fontRef>
      </dsp:style>
      <dsp:txBody>
        <a:bodyPr spcFirstLastPara="0" vert="horz" wrap="square" lIns="162298" tIns="165100" rIns="162298" bIns="165100" numCol="1" spcCol="1270" anchor="ctr" anchorCtr="0">
          <a:noAutofit/>
        </a:bodyPr>
        <a:lstStyle/>
        <a:p>
          <a:pPr marL="0" lvl="0" indent="0" algn="l" defTabSz="1422400">
            <a:lnSpc>
              <a:spcPct val="90000"/>
            </a:lnSpc>
            <a:spcBef>
              <a:spcPct val="0"/>
            </a:spcBef>
            <a:spcAft>
              <a:spcPct val="35000"/>
            </a:spcAft>
            <a:buNone/>
          </a:pPr>
          <a:r>
            <a:rPr lang="en-US" sz="3200" kern="1200"/>
            <a:t>03</a:t>
          </a:r>
        </a:p>
      </dsp:txBody>
      <dsp:txXfrm>
        <a:off x="3549015" y="1189831"/>
        <a:ext cx="1643062" cy="788670"/>
      </dsp:txXfrm>
    </dsp:sp>
    <dsp:sp modelId="{FA5ACA2E-F324-4C3D-B847-85539B755175}">
      <dsp:nvSpPr>
        <dsp:cNvPr id="0" name=""/>
        <dsp:cNvSpPr/>
      </dsp:nvSpPr>
      <dsp:spPr>
        <a:xfrm>
          <a:off x="5323522" y="1189831"/>
          <a:ext cx="1643062" cy="1971675"/>
        </a:xfrm>
        <a:prstGeom prst="rect">
          <a:avLst/>
        </a:prstGeom>
        <a:solidFill>
          <a:schemeClr val="accent5">
            <a:hueOff val="-4055126"/>
            <a:satOff val="-10451"/>
            <a:lumOff val="-7059"/>
            <a:alphaOff val="0"/>
          </a:schemeClr>
        </a:solidFill>
        <a:ln w="12700" cap="flat" cmpd="sng" algn="ctr">
          <a:solidFill>
            <a:schemeClr val="accent5">
              <a:hueOff val="-4055126"/>
              <a:satOff val="-10451"/>
              <a:lumOff val="-7059"/>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62298" tIns="0" rIns="162298" bIns="330200" numCol="1" spcCol="1270" anchor="t" anchorCtr="0">
          <a:noAutofit/>
        </a:bodyPr>
        <a:lstStyle/>
        <a:p>
          <a:pPr marL="0" lvl="0" indent="0" algn="l" defTabSz="533400">
            <a:lnSpc>
              <a:spcPct val="90000"/>
            </a:lnSpc>
            <a:spcBef>
              <a:spcPct val="0"/>
            </a:spcBef>
            <a:spcAft>
              <a:spcPct val="35000"/>
            </a:spcAft>
            <a:buNone/>
          </a:pPr>
          <a:r>
            <a:rPr lang="en-GB" sz="1200" kern="1200"/>
            <a:t>Keeping strategic plans ‘living’ and active</a:t>
          </a:r>
          <a:endParaRPr lang="en-US" sz="1200" kern="1200"/>
        </a:p>
      </dsp:txBody>
      <dsp:txXfrm>
        <a:off x="5323522" y="1978501"/>
        <a:ext cx="1643062" cy="1183005"/>
      </dsp:txXfrm>
    </dsp:sp>
    <dsp:sp modelId="{8A4C4DCC-C396-4843-81EF-54CA27EF6121}">
      <dsp:nvSpPr>
        <dsp:cNvPr id="0" name=""/>
        <dsp:cNvSpPr/>
      </dsp:nvSpPr>
      <dsp:spPr>
        <a:xfrm>
          <a:off x="5323522" y="1189831"/>
          <a:ext cx="1643062" cy="788670"/>
        </a:xfrm>
        <a:prstGeom prst="rect">
          <a:avLst/>
        </a:prstGeom>
        <a:noFill/>
        <a:ln w="12700" cap="flat" cmpd="sng" algn="ctr">
          <a:noFill/>
          <a:prstDash val="solid"/>
          <a:miter lim="800000"/>
        </a:ln>
        <a:effectLst/>
        <a:sp3d/>
      </dsp:spPr>
      <dsp:style>
        <a:lnRef idx="2">
          <a:scrgbClr r="0" g="0" b="0"/>
        </a:lnRef>
        <a:fillRef idx="1">
          <a:scrgbClr r="0" g="0" b="0"/>
        </a:fillRef>
        <a:effectRef idx="1">
          <a:scrgbClr r="0" g="0" b="0"/>
        </a:effectRef>
        <a:fontRef idx="minor">
          <a:schemeClr val="lt1"/>
        </a:fontRef>
      </dsp:style>
      <dsp:txBody>
        <a:bodyPr spcFirstLastPara="0" vert="horz" wrap="square" lIns="162298" tIns="165100" rIns="162298" bIns="165100" numCol="1" spcCol="1270" anchor="ctr" anchorCtr="0">
          <a:noAutofit/>
        </a:bodyPr>
        <a:lstStyle/>
        <a:p>
          <a:pPr marL="0" lvl="0" indent="0" algn="l" defTabSz="1422400">
            <a:lnSpc>
              <a:spcPct val="90000"/>
            </a:lnSpc>
            <a:spcBef>
              <a:spcPct val="0"/>
            </a:spcBef>
            <a:spcAft>
              <a:spcPct val="35000"/>
            </a:spcAft>
            <a:buNone/>
          </a:pPr>
          <a:r>
            <a:rPr lang="en-US" sz="3200" kern="1200"/>
            <a:t>04</a:t>
          </a:r>
        </a:p>
      </dsp:txBody>
      <dsp:txXfrm>
        <a:off x="5323522" y="1189831"/>
        <a:ext cx="1643062" cy="788670"/>
      </dsp:txXfrm>
    </dsp:sp>
    <dsp:sp modelId="{416D3E9B-4EF4-442B-8CC7-D90017705DD6}">
      <dsp:nvSpPr>
        <dsp:cNvPr id="0" name=""/>
        <dsp:cNvSpPr/>
      </dsp:nvSpPr>
      <dsp:spPr>
        <a:xfrm>
          <a:off x="7098030" y="1189831"/>
          <a:ext cx="1643062" cy="1971675"/>
        </a:xfrm>
        <a:prstGeom prst="rect">
          <a:avLst/>
        </a:prstGeom>
        <a:solidFill>
          <a:schemeClr val="accent5">
            <a:hueOff val="-5406834"/>
            <a:satOff val="-13935"/>
            <a:lumOff val="-9412"/>
            <a:alphaOff val="0"/>
          </a:schemeClr>
        </a:solidFill>
        <a:ln w="12700" cap="flat" cmpd="sng" algn="ctr">
          <a:solidFill>
            <a:schemeClr val="accent5">
              <a:hueOff val="-5406834"/>
              <a:satOff val="-13935"/>
              <a:lumOff val="-9412"/>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62298" tIns="0" rIns="162298" bIns="330200" numCol="1" spcCol="1270" anchor="t" anchorCtr="0">
          <a:noAutofit/>
        </a:bodyPr>
        <a:lstStyle/>
        <a:p>
          <a:pPr marL="0" lvl="0" indent="0" algn="l" defTabSz="533400">
            <a:lnSpc>
              <a:spcPct val="90000"/>
            </a:lnSpc>
            <a:spcBef>
              <a:spcPct val="0"/>
            </a:spcBef>
            <a:spcAft>
              <a:spcPct val="35000"/>
            </a:spcAft>
            <a:buNone/>
          </a:pPr>
          <a:r>
            <a:rPr lang="en-GB" sz="1200" kern="1200"/>
            <a:t>Communicating uncertainty whilst maintaining authority</a:t>
          </a:r>
          <a:endParaRPr lang="en-US" sz="1200" kern="1200"/>
        </a:p>
      </dsp:txBody>
      <dsp:txXfrm>
        <a:off x="7098030" y="1978501"/>
        <a:ext cx="1643062" cy="1183005"/>
      </dsp:txXfrm>
    </dsp:sp>
    <dsp:sp modelId="{12AF7747-C03E-4FA5-86B1-21EE03D8E05F}">
      <dsp:nvSpPr>
        <dsp:cNvPr id="0" name=""/>
        <dsp:cNvSpPr/>
      </dsp:nvSpPr>
      <dsp:spPr>
        <a:xfrm>
          <a:off x="7098030" y="1189831"/>
          <a:ext cx="1643062" cy="788670"/>
        </a:xfrm>
        <a:prstGeom prst="rect">
          <a:avLst/>
        </a:prstGeom>
        <a:noFill/>
        <a:ln w="12700" cap="flat" cmpd="sng" algn="ctr">
          <a:noFill/>
          <a:prstDash val="solid"/>
          <a:miter lim="800000"/>
        </a:ln>
        <a:effectLst/>
        <a:sp3d/>
      </dsp:spPr>
      <dsp:style>
        <a:lnRef idx="2">
          <a:scrgbClr r="0" g="0" b="0"/>
        </a:lnRef>
        <a:fillRef idx="1">
          <a:scrgbClr r="0" g="0" b="0"/>
        </a:fillRef>
        <a:effectRef idx="1">
          <a:scrgbClr r="0" g="0" b="0"/>
        </a:effectRef>
        <a:fontRef idx="minor">
          <a:schemeClr val="lt1"/>
        </a:fontRef>
      </dsp:style>
      <dsp:txBody>
        <a:bodyPr spcFirstLastPara="0" vert="horz" wrap="square" lIns="162298" tIns="165100" rIns="162298" bIns="165100" numCol="1" spcCol="1270" anchor="ctr" anchorCtr="0">
          <a:noAutofit/>
        </a:bodyPr>
        <a:lstStyle/>
        <a:p>
          <a:pPr marL="0" lvl="0" indent="0" algn="l" defTabSz="1422400">
            <a:lnSpc>
              <a:spcPct val="90000"/>
            </a:lnSpc>
            <a:spcBef>
              <a:spcPct val="0"/>
            </a:spcBef>
            <a:spcAft>
              <a:spcPct val="35000"/>
            </a:spcAft>
            <a:buNone/>
          </a:pPr>
          <a:r>
            <a:rPr lang="en-US" sz="3200" kern="1200"/>
            <a:t>05</a:t>
          </a:r>
        </a:p>
      </dsp:txBody>
      <dsp:txXfrm>
        <a:off x="7098030" y="1189831"/>
        <a:ext cx="1643062" cy="788670"/>
      </dsp:txXfrm>
    </dsp:sp>
    <dsp:sp modelId="{24F13FF9-9962-4D24-B5F9-B8E3B5E33269}">
      <dsp:nvSpPr>
        <dsp:cNvPr id="0" name=""/>
        <dsp:cNvSpPr/>
      </dsp:nvSpPr>
      <dsp:spPr>
        <a:xfrm>
          <a:off x="8872537" y="1189831"/>
          <a:ext cx="1643062" cy="1971675"/>
        </a:xfrm>
        <a:prstGeom prst="rect">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txBody>
        <a:bodyPr spcFirstLastPara="0" vert="horz" wrap="square" lIns="162298" tIns="0" rIns="162298" bIns="330200" numCol="1" spcCol="1270" anchor="t" anchorCtr="0">
          <a:noAutofit/>
        </a:bodyPr>
        <a:lstStyle/>
        <a:p>
          <a:pPr marL="0" lvl="0" indent="0" algn="l" defTabSz="533400">
            <a:lnSpc>
              <a:spcPct val="90000"/>
            </a:lnSpc>
            <a:spcBef>
              <a:spcPct val="0"/>
            </a:spcBef>
            <a:spcAft>
              <a:spcPct val="35000"/>
            </a:spcAft>
            <a:buNone/>
          </a:pPr>
          <a:r>
            <a:rPr lang="en-GB" sz="1200" kern="1200"/>
            <a:t>Giving people options now to change in the future</a:t>
          </a:r>
          <a:endParaRPr lang="en-US" sz="1200" kern="1200"/>
        </a:p>
      </dsp:txBody>
      <dsp:txXfrm>
        <a:off x="8872537" y="1978501"/>
        <a:ext cx="1643062" cy="1183005"/>
      </dsp:txXfrm>
    </dsp:sp>
    <dsp:sp modelId="{3F7F3FDC-3538-4B54-A998-BCE76C5AC11C}">
      <dsp:nvSpPr>
        <dsp:cNvPr id="0" name=""/>
        <dsp:cNvSpPr/>
      </dsp:nvSpPr>
      <dsp:spPr>
        <a:xfrm>
          <a:off x="8872537" y="1189831"/>
          <a:ext cx="1643062" cy="788670"/>
        </a:xfrm>
        <a:prstGeom prst="rect">
          <a:avLst/>
        </a:prstGeom>
        <a:noFill/>
        <a:ln w="12700" cap="flat" cmpd="sng" algn="ctr">
          <a:noFill/>
          <a:prstDash val="solid"/>
          <a:miter lim="800000"/>
        </a:ln>
        <a:effectLst/>
        <a:sp3d/>
      </dsp:spPr>
      <dsp:style>
        <a:lnRef idx="2">
          <a:scrgbClr r="0" g="0" b="0"/>
        </a:lnRef>
        <a:fillRef idx="1">
          <a:scrgbClr r="0" g="0" b="0"/>
        </a:fillRef>
        <a:effectRef idx="1">
          <a:scrgbClr r="0" g="0" b="0"/>
        </a:effectRef>
        <a:fontRef idx="minor">
          <a:schemeClr val="lt1"/>
        </a:fontRef>
      </dsp:style>
      <dsp:txBody>
        <a:bodyPr spcFirstLastPara="0" vert="horz" wrap="square" lIns="162298" tIns="165100" rIns="162298" bIns="165100" numCol="1" spcCol="1270" anchor="ctr" anchorCtr="0">
          <a:noAutofit/>
        </a:bodyPr>
        <a:lstStyle/>
        <a:p>
          <a:pPr marL="0" lvl="0" indent="0" algn="l" defTabSz="1422400">
            <a:lnSpc>
              <a:spcPct val="90000"/>
            </a:lnSpc>
            <a:spcBef>
              <a:spcPct val="0"/>
            </a:spcBef>
            <a:spcAft>
              <a:spcPct val="35000"/>
            </a:spcAft>
            <a:buNone/>
          </a:pPr>
          <a:r>
            <a:rPr lang="en-US" sz="3200" kern="1200"/>
            <a:t>06</a:t>
          </a:r>
        </a:p>
      </dsp:txBody>
      <dsp:txXfrm>
        <a:off x="8872537" y="1189831"/>
        <a:ext cx="1643062" cy="788670"/>
      </dsp:txXfrm>
    </dsp:sp>
  </dsp:spTree>
</dsp:drawing>
</file>

<file path=ppt/diagrams/layout1.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874" name="Rectangle 2"/>
          <p:cNvSpPr>
            <a:spLocks noGrp="1" noChangeArrowheads="1"/>
          </p:cNvSpPr>
          <p:nvPr>
            <p:ph type="hdr" sz="quarter"/>
          </p:nvPr>
        </p:nvSpPr>
        <p:spPr bwMode="auto">
          <a:xfrm>
            <a:off x="0" y="0"/>
            <a:ext cx="2944813" cy="463550"/>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lvl1pPr defTabSz="912813" eaLnBrk="0" hangingPunct="0">
              <a:defRPr sz="1200">
                <a:solidFill>
                  <a:schemeClr val="tx1"/>
                </a:solidFill>
              </a:defRPr>
            </a:lvl1pPr>
          </a:lstStyle>
          <a:p>
            <a:pPr>
              <a:defRPr/>
            </a:pPr>
            <a:endParaRPr lang="en-US"/>
          </a:p>
        </p:txBody>
      </p:sp>
      <p:sp>
        <p:nvSpPr>
          <p:cNvPr id="79875" name="Rectangle 3"/>
          <p:cNvSpPr>
            <a:spLocks noGrp="1" noChangeArrowheads="1"/>
          </p:cNvSpPr>
          <p:nvPr>
            <p:ph type="dt" sz="quarter" idx="1"/>
          </p:nvPr>
        </p:nvSpPr>
        <p:spPr bwMode="auto">
          <a:xfrm>
            <a:off x="3852863" y="0"/>
            <a:ext cx="2944812" cy="463550"/>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lvl1pPr algn="r" defTabSz="912813" eaLnBrk="0" hangingPunct="0">
              <a:defRPr sz="1200">
                <a:solidFill>
                  <a:schemeClr val="tx1"/>
                </a:solidFill>
              </a:defRPr>
            </a:lvl1pPr>
          </a:lstStyle>
          <a:p>
            <a:pPr>
              <a:defRPr/>
            </a:pPr>
            <a:endParaRPr lang="en-US"/>
          </a:p>
        </p:txBody>
      </p:sp>
      <p:sp>
        <p:nvSpPr>
          <p:cNvPr id="79876" name="Rectangle 4"/>
          <p:cNvSpPr>
            <a:spLocks noGrp="1" noChangeArrowheads="1"/>
          </p:cNvSpPr>
          <p:nvPr>
            <p:ph type="ftr" sz="quarter" idx="2"/>
          </p:nvPr>
        </p:nvSpPr>
        <p:spPr bwMode="auto">
          <a:xfrm>
            <a:off x="0" y="9439275"/>
            <a:ext cx="2944813" cy="463550"/>
          </a:xfrm>
          <a:prstGeom prst="rect">
            <a:avLst/>
          </a:prstGeom>
          <a:noFill/>
          <a:ln w="9525">
            <a:noFill/>
            <a:miter lim="800000"/>
            <a:headEnd/>
            <a:tailEnd/>
          </a:ln>
          <a:effectLst/>
        </p:spPr>
        <p:txBody>
          <a:bodyPr vert="horz" wrap="square" lIns="91266" tIns="45633" rIns="91266" bIns="45633" numCol="1" anchor="b" anchorCtr="0" compatLnSpc="1">
            <a:prstTxWarp prst="textNoShape">
              <a:avLst/>
            </a:prstTxWarp>
          </a:bodyPr>
          <a:lstStyle>
            <a:lvl1pPr defTabSz="912813" eaLnBrk="0" hangingPunct="0">
              <a:defRPr sz="1200">
                <a:solidFill>
                  <a:schemeClr val="tx1"/>
                </a:solidFill>
              </a:defRPr>
            </a:lvl1pPr>
          </a:lstStyle>
          <a:p>
            <a:pPr>
              <a:defRPr/>
            </a:pPr>
            <a:endParaRPr lang="en-US"/>
          </a:p>
        </p:txBody>
      </p:sp>
      <p:sp>
        <p:nvSpPr>
          <p:cNvPr id="79877" name="Rectangle 5"/>
          <p:cNvSpPr>
            <a:spLocks noGrp="1" noChangeArrowheads="1"/>
          </p:cNvSpPr>
          <p:nvPr>
            <p:ph type="sldNum" sz="quarter" idx="3"/>
          </p:nvPr>
        </p:nvSpPr>
        <p:spPr bwMode="auto">
          <a:xfrm>
            <a:off x="3852863" y="9439275"/>
            <a:ext cx="2944812" cy="463550"/>
          </a:xfrm>
          <a:prstGeom prst="rect">
            <a:avLst/>
          </a:prstGeom>
          <a:noFill/>
          <a:ln w="9525">
            <a:noFill/>
            <a:miter lim="800000"/>
            <a:headEnd/>
            <a:tailEnd/>
          </a:ln>
          <a:effectLst/>
        </p:spPr>
        <p:txBody>
          <a:bodyPr vert="horz" wrap="square" lIns="91266" tIns="45633" rIns="91266" bIns="45633" numCol="1" anchor="b" anchorCtr="0" compatLnSpc="1">
            <a:prstTxWarp prst="textNoShape">
              <a:avLst/>
            </a:prstTxWarp>
          </a:bodyPr>
          <a:lstStyle>
            <a:lvl1pPr algn="r" defTabSz="912813" eaLnBrk="0" hangingPunct="0">
              <a:defRPr sz="1200">
                <a:solidFill>
                  <a:schemeClr val="tx1"/>
                </a:solidFill>
              </a:defRPr>
            </a:lvl1pPr>
          </a:lstStyle>
          <a:p>
            <a:pPr>
              <a:defRPr/>
            </a:pPr>
            <a:fld id="{7FE6ED02-0177-4FFF-BF7B-92CD0BCF8E38}" type="slidenum">
              <a:rPr lang="en-US" altLang="en-US"/>
              <a:pPr>
                <a:defRPr/>
              </a:pPr>
              <a:t>‹#›</a:t>
            </a:fld>
            <a:endParaRPr lang="en-US" altLang="en-US"/>
          </a:p>
        </p:txBody>
      </p:sp>
    </p:spTree>
    <p:extLst>
      <p:ext uri="{BB962C8B-B14F-4D97-AF65-F5344CB8AC3E}">
        <p14:creationId xmlns:p14="http://schemas.microsoft.com/office/powerpoint/2010/main" val="40217521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44813" cy="496888"/>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lvl1pPr defTabSz="912813" eaLnBrk="0" hangingPunct="0">
              <a:defRPr sz="1200">
                <a:solidFill>
                  <a:schemeClr val="tx1"/>
                </a:solidFill>
              </a:defRPr>
            </a:lvl1pPr>
          </a:lstStyle>
          <a:p>
            <a:pPr>
              <a:defRPr/>
            </a:pPr>
            <a:endParaRPr lang="en-GB"/>
          </a:p>
        </p:txBody>
      </p:sp>
      <p:sp>
        <p:nvSpPr>
          <p:cNvPr id="20483" name="Rectangle 3"/>
          <p:cNvSpPr>
            <a:spLocks noGrp="1" noChangeArrowheads="1"/>
          </p:cNvSpPr>
          <p:nvPr>
            <p:ph type="dt" idx="1"/>
          </p:nvPr>
        </p:nvSpPr>
        <p:spPr bwMode="auto">
          <a:xfrm>
            <a:off x="3852863" y="0"/>
            <a:ext cx="2944812" cy="496888"/>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lvl1pPr algn="r" defTabSz="912813" eaLnBrk="0" hangingPunct="0">
              <a:defRPr sz="1200">
                <a:solidFill>
                  <a:schemeClr val="tx1"/>
                </a:solidFill>
              </a:defRPr>
            </a:lvl1pPr>
          </a:lstStyle>
          <a:p>
            <a:pPr>
              <a:defRPr/>
            </a:pPr>
            <a:endParaRPr lang="en-GB"/>
          </a:p>
        </p:txBody>
      </p:sp>
      <p:sp>
        <p:nvSpPr>
          <p:cNvPr id="5124" name="Rectangle 4"/>
          <p:cNvSpPr>
            <a:spLocks noGrp="1" noRot="1" noChangeAspect="1" noChangeArrowheads="1" noTextEdit="1"/>
          </p:cNvSpPr>
          <p:nvPr>
            <p:ph type="sldImg" idx="2"/>
          </p:nvPr>
        </p:nvSpPr>
        <p:spPr bwMode="auto">
          <a:xfrm>
            <a:off x="90488" y="744538"/>
            <a:ext cx="6615112"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5" name="Rectangle 5"/>
          <p:cNvSpPr>
            <a:spLocks noGrp="1" noChangeArrowheads="1"/>
          </p:cNvSpPr>
          <p:nvPr>
            <p:ph type="body" sz="quarter" idx="3"/>
          </p:nvPr>
        </p:nvSpPr>
        <p:spPr bwMode="auto">
          <a:xfrm>
            <a:off x="906463" y="4716463"/>
            <a:ext cx="4984750" cy="4465637"/>
          </a:xfrm>
          <a:prstGeom prst="rect">
            <a:avLst/>
          </a:prstGeom>
          <a:noFill/>
          <a:ln w="9525">
            <a:noFill/>
            <a:miter lim="800000"/>
            <a:headEnd/>
            <a:tailEnd/>
          </a:ln>
          <a:effectLst/>
        </p:spPr>
        <p:txBody>
          <a:bodyPr vert="horz" wrap="square" lIns="91266" tIns="45633" rIns="91266" bIns="45633"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20486" name="Rectangle 6"/>
          <p:cNvSpPr>
            <a:spLocks noGrp="1" noChangeArrowheads="1"/>
          </p:cNvSpPr>
          <p:nvPr>
            <p:ph type="ftr" sz="quarter" idx="4"/>
          </p:nvPr>
        </p:nvSpPr>
        <p:spPr bwMode="auto">
          <a:xfrm>
            <a:off x="0" y="9429750"/>
            <a:ext cx="2944813" cy="496888"/>
          </a:xfrm>
          <a:prstGeom prst="rect">
            <a:avLst/>
          </a:prstGeom>
          <a:noFill/>
          <a:ln w="9525">
            <a:noFill/>
            <a:miter lim="800000"/>
            <a:headEnd/>
            <a:tailEnd/>
          </a:ln>
          <a:effectLst/>
        </p:spPr>
        <p:txBody>
          <a:bodyPr vert="horz" wrap="square" lIns="91266" tIns="45633" rIns="91266" bIns="45633" numCol="1" anchor="b" anchorCtr="0" compatLnSpc="1">
            <a:prstTxWarp prst="textNoShape">
              <a:avLst/>
            </a:prstTxWarp>
          </a:bodyPr>
          <a:lstStyle>
            <a:lvl1pPr defTabSz="912813" eaLnBrk="0" hangingPunct="0">
              <a:defRPr sz="1200">
                <a:solidFill>
                  <a:schemeClr val="tx1"/>
                </a:solidFill>
              </a:defRPr>
            </a:lvl1pPr>
          </a:lstStyle>
          <a:p>
            <a:pPr>
              <a:defRPr/>
            </a:pPr>
            <a:endParaRPr lang="en-GB"/>
          </a:p>
        </p:txBody>
      </p:sp>
      <p:sp>
        <p:nvSpPr>
          <p:cNvPr id="20487" name="Rectangle 7"/>
          <p:cNvSpPr>
            <a:spLocks noGrp="1" noChangeArrowheads="1"/>
          </p:cNvSpPr>
          <p:nvPr>
            <p:ph type="sldNum" sz="quarter" idx="5"/>
          </p:nvPr>
        </p:nvSpPr>
        <p:spPr bwMode="auto">
          <a:xfrm>
            <a:off x="3852863" y="9429750"/>
            <a:ext cx="2944812" cy="496888"/>
          </a:xfrm>
          <a:prstGeom prst="rect">
            <a:avLst/>
          </a:prstGeom>
          <a:noFill/>
          <a:ln w="9525">
            <a:noFill/>
            <a:miter lim="800000"/>
            <a:headEnd/>
            <a:tailEnd/>
          </a:ln>
          <a:effectLst/>
        </p:spPr>
        <p:txBody>
          <a:bodyPr vert="horz" wrap="square" lIns="91266" tIns="45633" rIns="91266" bIns="45633" numCol="1" anchor="b" anchorCtr="0" compatLnSpc="1">
            <a:prstTxWarp prst="textNoShape">
              <a:avLst/>
            </a:prstTxWarp>
          </a:bodyPr>
          <a:lstStyle>
            <a:lvl1pPr algn="r" defTabSz="912813" eaLnBrk="0" hangingPunct="0">
              <a:defRPr sz="1200">
                <a:solidFill>
                  <a:schemeClr val="tx1"/>
                </a:solidFill>
              </a:defRPr>
            </a:lvl1pPr>
          </a:lstStyle>
          <a:p>
            <a:pPr>
              <a:defRPr/>
            </a:pPr>
            <a:fld id="{5C806932-4CA5-47F6-A5CD-97E823B60184}" type="slidenum">
              <a:rPr lang="en-GB" altLang="en-US"/>
              <a:pPr>
                <a:defRPr/>
              </a:pPr>
              <a:t>‹#›</a:t>
            </a:fld>
            <a:endParaRPr lang="en-GB" altLang="en-US"/>
          </a:p>
        </p:txBody>
      </p:sp>
    </p:spTree>
    <p:extLst>
      <p:ext uri="{BB962C8B-B14F-4D97-AF65-F5344CB8AC3E}">
        <p14:creationId xmlns:p14="http://schemas.microsoft.com/office/powerpoint/2010/main" val="336250102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3CF1B29F-5348-0147-29C8-62EF71A0370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42AA0276-E173-981A-6390-848C57C6088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dirty="0"/>
              <a:t>Scale of the challenge (1)</a:t>
            </a:r>
          </a:p>
          <a:p>
            <a:pPr eaLnBrk="1" hangingPunct="1"/>
            <a:endParaRPr lang="en-GB" altLang="en-US" dirty="0"/>
          </a:p>
          <a:p>
            <a:pPr>
              <a:spcBef>
                <a:spcPct val="0"/>
              </a:spcBef>
            </a:pPr>
            <a:r>
              <a:rPr lang="en-GB" altLang="en-US" dirty="0"/>
              <a:t>Sea level around the UK rose by about 1mm/</a:t>
            </a:r>
            <a:r>
              <a:rPr lang="en-GB" altLang="en-US" dirty="0" err="1"/>
              <a:t>yr</a:t>
            </a:r>
            <a:r>
              <a:rPr lang="en-GB" altLang="en-US" dirty="0"/>
              <a:t> in the 20</a:t>
            </a:r>
            <a:r>
              <a:rPr lang="en-GB" altLang="en-US" baseline="30000" dirty="0"/>
              <a:t>th</a:t>
            </a:r>
            <a:r>
              <a:rPr lang="en-GB" altLang="en-US" dirty="0"/>
              <a:t> Century, corrected for land movement.  The rate for the 1990s and 2000s has been higher.  All the evidence suggests that sea levels will continue to rise and accelerate globally.  We can expect this to continue for centuries.  Under UKCP09, the mean estimate sea level rise to 2080 is around 30-40cm, although it could be between 12cm – 76cm – uncertainty is high.</a:t>
            </a:r>
          </a:p>
          <a:p>
            <a:pPr>
              <a:spcBef>
                <a:spcPct val="0"/>
              </a:spcBef>
            </a:pPr>
            <a:endParaRPr lang="en-GB" altLang="en-US" dirty="0"/>
          </a:p>
          <a:p>
            <a:pPr>
              <a:spcBef>
                <a:spcPct val="0"/>
              </a:spcBef>
            </a:pPr>
            <a:r>
              <a:rPr lang="en-GB" altLang="en-US" dirty="0"/>
              <a:t>Although extreme sea levels have changes there is no observational evidence for regional trends in either storm surge frequency or magnitude over recent decades.  </a:t>
            </a:r>
          </a:p>
        </p:txBody>
      </p:sp>
      <p:sp>
        <p:nvSpPr>
          <p:cNvPr id="4" name="Slide Number Placeholder 3">
            <a:extLst>
              <a:ext uri="{FF2B5EF4-FFF2-40B4-BE49-F238E27FC236}">
                <a16:creationId xmlns:a16="http://schemas.microsoft.com/office/drawing/2014/main" id="{CB99B6FA-85B9-63ED-6C51-FEC372E53CA3}"/>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D2573301-E2F2-4C48-A4A2-3C8AAA398C44}" type="slidenum">
              <a:rPr lang="en-GB" altLang="en-US">
                <a:latin typeface="Calibri" panose="020F0502020204030204" pitchFamily="34" charset="0"/>
              </a:rPr>
              <a:pPr eaLnBrk="1" hangingPunct="1"/>
              <a:t>8</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9C02B6D3-7FD5-DD53-9499-CEBA151C802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Notes Placeholder 2">
            <a:extLst>
              <a:ext uri="{FF2B5EF4-FFF2-40B4-BE49-F238E27FC236}">
                <a16:creationId xmlns:a16="http://schemas.microsoft.com/office/drawing/2014/main" id="{C57593E5-8B56-D01A-916A-2A97C34812E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Scale of the challenge (2)</a:t>
            </a:r>
          </a:p>
          <a:p>
            <a:pPr eaLnBrk="1" hangingPunct="1">
              <a:spcBef>
                <a:spcPct val="0"/>
              </a:spcBef>
            </a:pPr>
            <a:endParaRPr lang="en-GB" altLang="en-US" dirty="0"/>
          </a:p>
          <a:p>
            <a:pPr>
              <a:spcBef>
                <a:spcPct val="0"/>
              </a:spcBef>
            </a:pPr>
            <a:r>
              <a:rPr lang="en-GB" altLang="en-US" dirty="0"/>
              <a:t>It is widely thought that storm surges will increase in frequency and height, but data is inconclusive. The best information we have suggests maximum increases of 90cm, focussed in the south and south east. Storm surge levels are predicted to increase by no more than 9cm by 2100.</a:t>
            </a:r>
          </a:p>
          <a:p>
            <a:pPr eaLnBrk="1" hangingPunct="1">
              <a:spcBef>
                <a:spcPct val="0"/>
              </a:spcBef>
            </a:pPr>
            <a:endParaRPr lang="en-GB" altLang="en-US" dirty="0"/>
          </a:p>
        </p:txBody>
      </p:sp>
      <p:sp>
        <p:nvSpPr>
          <p:cNvPr id="27652" name="Slide Number Placeholder 3">
            <a:extLst>
              <a:ext uri="{FF2B5EF4-FFF2-40B4-BE49-F238E27FC236}">
                <a16:creationId xmlns:a16="http://schemas.microsoft.com/office/drawing/2014/main" id="{EADE295D-A579-1477-A4E2-EC2F88F0CEA5}"/>
              </a:ext>
            </a:extLst>
          </p:cNvPr>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C64A04BF-C07B-4D9B-AA15-346A9A672774}" type="slidenum">
              <a:rPr lang="en-GB" altLang="en-US">
                <a:latin typeface="Calibri" panose="020F0502020204030204" pitchFamily="34" charset="0"/>
              </a:rPr>
              <a:pPr eaLnBrk="1" hangingPunct="1"/>
              <a:t>9</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92D5D62D-134F-FC7B-7F80-41CB540A9843}"/>
              </a:ext>
            </a:extLst>
          </p:cNvPr>
          <p:cNvSpPr>
            <a:spLocks noGrp="1" noChangeArrowheads="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673ED38-9FD7-444B-9AAA-C705716AE7CA}" type="slidenum">
              <a:rPr lang="en-GB" altLang="en-US">
                <a:latin typeface="Calibri" panose="020F0502020204030204" pitchFamily="34" charset="0"/>
              </a:rPr>
              <a:pPr eaLnBrk="1" hangingPunct="1"/>
              <a:t>10</a:t>
            </a:fld>
            <a:endParaRPr lang="en-GB" altLang="en-US">
              <a:latin typeface="Calibri" panose="020F0502020204030204" pitchFamily="34" charset="0"/>
            </a:endParaRPr>
          </a:p>
        </p:txBody>
      </p:sp>
      <p:sp>
        <p:nvSpPr>
          <p:cNvPr id="40963" name="Rectangle 2">
            <a:extLst>
              <a:ext uri="{FF2B5EF4-FFF2-40B4-BE49-F238E27FC236}">
                <a16:creationId xmlns:a16="http://schemas.microsoft.com/office/drawing/2014/main" id="{7E84E20D-6E2F-4CBF-7A79-5DBEAB234C8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a:extLst>
              <a:ext uri="{FF2B5EF4-FFF2-40B4-BE49-F238E27FC236}">
                <a16:creationId xmlns:a16="http://schemas.microsoft.com/office/drawing/2014/main" id="{4246FB2D-FFBA-4F60-A7E8-D1C169F2422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a:p>
            <a:pPr eaLnBrk="1" hangingPunct="1">
              <a:spcBef>
                <a:spcPct val="0"/>
              </a:spcBef>
            </a:pPr>
            <a:r>
              <a:rPr lang="en-GB" altLang="en-US" dirty="0"/>
              <a:t>Scale of the challenge (3)</a:t>
            </a:r>
          </a:p>
          <a:p>
            <a:pPr eaLnBrk="1" hangingPunct="1">
              <a:spcBef>
                <a:spcPct val="0"/>
              </a:spcBef>
            </a:pPr>
            <a:endParaRPr lang="en-GB" altLang="en-US" dirty="0"/>
          </a:p>
          <a:p>
            <a:pPr eaLnBrk="1" hangingPunct="1">
              <a:spcBef>
                <a:spcPct val="0"/>
              </a:spcBef>
            </a:pPr>
            <a:r>
              <a:rPr lang="en-GB" altLang="en-US" dirty="0"/>
              <a:t>Finally, we can expect increases in precipitation that, together with sea level rise and storm surge changes, might have implications for coastal erosion acting in parallel with groundwater interactions with landslip.</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a:extLst>
              <a:ext uri="{FF2B5EF4-FFF2-40B4-BE49-F238E27FC236}">
                <a16:creationId xmlns:a16="http://schemas.microsoft.com/office/drawing/2014/main" id="{8F5079CB-D713-B755-6167-2985D1FB408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a:extLst>
              <a:ext uri="{FF2B5EF4-FFF2-40B4-BE49-F238E27FC236}">
                <a16:creationId xmlns:a16="http://schemas.microsoft.com/office/drawing/2014/main" id="{9153CD45-0D72-548D-5FA7-D05A93ACCD1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Scale of the challenge (4)</a:t>
            </a:r>
          </a:p>
          <a:p>
            <a:pPr eaLnBrk="1" hangingPunct="1"/>
            <a:endParaRPr lang="en-GB" altLang="en-US"/>
          </a:p>
          <a:p>
            <a:pPr>
              <a:spcBef>
                <a:spcPct val="0"/>
              </a:spcBef>
            </a:pPr>
            <a:r>
              <a:rPr lang="en-GB" altLang="en-US"/>
              <a:t>Defences will become more vulnerable and exposed to the impact of waves if we attempt to maintain the status quo, increasing demands on the national budget for maintenance and improvement. Communities living behind good coastal defences currently protecting them against a flood with a chance of occurrence of 1 in 100 each year would experience a drop in standard of protection by the end of the century to as low as 1 in 5.</a:t>
            </a:r>
          </a:p>
          <a:p>
            <a:pPr eaLnBrk="1" hangingPunct="1"/>
            <a:endParaRPr lang="en-GB" altLang="en-US"/>
          </a:p>
        </p:txBody>
      </p:sp>
      <p:sp>
        <p:nvSpPr>
          <p:cNvPr id="4" name="Slide Number Placeholder 3">
            <a:extLst>
              <a:ext uri="{FF2B5EF4-FFF2-40B4-BE49-F238E27FC236}">
                <a16:creationId xmlns:a16="http://schemas.microsoft.com/office/drawing/2014/main" id="{3B4FFE15-AE54-EB87-E95F-9789ABE4C534}"/>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F87D942-0FD1-421E-B46D-7EADFFF86247}" type="slidenum">
              <a:rPr lang="en-GB" altLang="en-US">
                <a:latin typeface="Calibri" panose="020F0502020204030204" pitchFamily="34" charset="0"/>
              </a:rPr>
              <a:pPr eaLnBrk="1" hangingPunct="1"/>
              <a:t>11</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27835A04-4DFD-8C6F-2D53-19D854CBB8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62A0EC7E-16B0-3F49-7C0E-65B263C8229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dirty="0"/>
              <a:t>Managing for uncertainty (2)</a:t>
            </a:r>
          </a:p>
          <a:p>
            <a:pPr eaLnBrk="1" hangingPunct="1"/>
            <a:endParaRPr lang="en-GB" altLang="en-US" dirty="0"/>
          </a:p>
          <a:p>
            <a:pPr eaLnBrk="1" hangingPunct="1"/>
            <a:r>
              <a:rPr lang="en-GB" altLang="en-US" dirty="0"/>
              <a:t>First, a little more on the strategic planning approach we use for FCRM in England. Outline of SMPs – boundaries defined by natural geography so local authorities must work together strategically. Four main policy options for each management unit. 22 around E&amp;W.</a:t>
            </a:r>
          </a:p>
        </p:txBody>
      </p:sp>
      <p:sp>
        <p:nvSpPr>
          <p:cNvPr id="4" name="Slide Number Placeholder 3">
            <a:extLst>
              <a:ext uri="{FF2B5EF4-FFF2-40B4-BE49-F238E27FC236}">
                <a16:creationId xmlns:a16="http://schemas.microsoft.com/office/drawing/2014/main" id="{9D0F3CD0-141B-6C6F-783A-FB99C479D65F}"/>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B13EE3F-348F-407C-ABFE-E2935BA1DC61}" type="slidenum">
              <a:rPr lang="en-GB" altLang="en-US">
                <a:latin typeface="Calibri" panose="020F0502020204030204" pitchFamily="34" charset="0"/>
              </a:rPr>
              <a:pPr eaLnBrk="1" hangingPunct="1"/>
              <a:t>18</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A6902E2B-8B08-56AE-4F45-A88B341D538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F4729BE1-F4FC-F0FA-B3F6-0F8C469E49B8}"/>
              </a:ext>
            </a:extLst>
          </p:cNvPr>
          <p:cNvSpPr>
            <a:spLocks noGrp="1"/>
          </p:cNvSpPr>
          <p:nvPr>
            <p:ph type="body" idx="1"/>
          </p:nvPr>
        </p:nvSpPr>
        <p:spPr/>
        <p:txBody>
          <a:bodyPr>
            <a:normAutofit/>
          </a:bodyPr>
          <a:lstStyle/>
          <a:p>
            <a:pPr eaLnBrk="1" hangingPunct="1">
              <a:defRPr/>
            </a:pPr>
            <a:r>
              <a:rPr lang="en-GB" dirty="0"/>
              <a:t>Managing for uncertainty (3)</a:t>
            </a:r>
          </a:p>
          <a:p>
            <a:pPr eaLnBrk="1" hangingPunct="1">
              <a:defRPr/>
            </a:pPr>
            <a:endParaRPr lang="en-GB" dirty="0"/>
          </a:p>
          <a:p>
            <a:pPr eaLnBrk="1" hangingPunct="1">
              <a:defRPr/>
            </a:pPr>
            <a:r>
              <a:rPr lang="en-GB" dirty="0"/>
              <a:t>[as per slide]</a:t>
            </a:r>
          </a:p>
          <a:p>
            <a:pPr eaLnBrk="1" hangingPunct="1">
              <a:defRPr/>
            </a:pPr>
            <a:endParaRPr lang="en-GB" dirty="0"/>
          </a:p>
        </p:txBody>
      </p:sp>
      <p:sp>
        <p:nvSpPr>
          <p:cNvPr id="4" name="Slide Number Placeholder 3">
            <a:extLst>
              <a:ext uri="{FF2B5EF4-FFF2-40B4-BE49-F238E27FC236}">
                <a16:creationId xmlns:a16="http://schemas.microsoft.com/office/drawing/2014/main" id="{E99EDBD6-FB95-E67F-1EA2-C0C8D18B3DE9}"/>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BBE0331-E323-4826-A473-A6DB50F5307C}" type="slidenum">
              <a:rPr lang="en-GB" altLang="en-US">
                <a:latin typeface="Calibri" panose="020F0502020204030204" pitchFamily="34" charset="0"/>
              </a:rPr>
              <a:pPr eaLnBrk="1" hangingPunct="1"/>
              <a:t>19</a:t>
            </a:fld>
            <a:endParaRPr lang="en-GB" altLang="en-US">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813E99B6-B9C7-BE9D-08D8-3BF14F36F56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99ABCA87-1B09-FCB9-3DE5-C38ADBAD584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4" name="Slide Number Placeholder 3">
            <a:extLst>
              <a:ext uri="{FF2B5EF4-FFF2-40B4-BE49-F238E27FC236}">
                <a16:creationId xmlns:a16="http://schemas.microsoft.com/office/drawing/2014/main" id="{8816A1F7-B3DD-D58B-5465-6C8310DD40D9}"/>
              </a:ext>
            </a:extLst>
          </p:cNvPr>
          <p:cNvSpPr>
            <a:spLocks noGrp="1"/>
          </p:cNvSpPr>
          <p:nvPr>
            <p:ph type="sldNum" sz="quarter" idx="5"/>
          </p:nvPr>
        </p:nvSpPr>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24F3312-AEEF-4AE9-9020-7EB1217458FE}" type="slidenum">
              <a:rPr lang="en-GB" altLang="en-US">
                <a:latin typeface="Calibri" panose="020F0502020204030204" pitchFamily="34" charset="0"/>
              </a:rPr>
              <a:pPr eaLnBrk="1" hangingPunct="1"/>
              <a:t>20</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7C6AC-8E0B-AB13-61C5-DA4388CF44E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8B0FCAB-D49A-3169-2620-5CEB89D512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9891687-550D-429A-0EA1-8A78B1D46730}"/>
              </a:ext>
            </a:extLst>
          </p:cNvPr>
          <p:cNvSpPr>
            <a:spLocks noGrp="1"/>
          </p:cNvSpPr>
          <p:nvPr>
            <p:ph type="dt" sz="half" idx="10"/>
          </p:nvPr>
        </p:nvSpPr>
        <p:spPr/>
        <p:txBody>
          <a:bodyPr/>
          <a:lstStyle/>
          <a:p>
            <a:fld id="{ECD19FB2-3AAB-4D03-B13A-2960828C78E3}" type="datetimeFigureOut">
              <a:rPr lang="en-US" smtClean="0"/>
              <a:t>2/21/2024</a:t>
            </a:fld>
            <a:endParaRPr lang="en-US" dirty="0"/>
          </a:p>
        </p:txBody>
      </p:sp>
      <p:sp>
        <p:nvSpPr>
          <p:cNvPr id="5" name="Footer Placeholder 4">
            <a:extLst>
              <a:ext uri="{FF2B5EF4-FFF2-40B4-BE49-F238E27FC236}">
                <a16:creationId xmlns:a16="http://schemas.microsoft.com/office/drawing/2014/main" id="{997EEBBA-553F-6C8F-EEF0-F4161F7871F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A861DD3-935A-C613-A566-74F24832A6B0}"/>
              </a:ext>
            </a:extLst>
          </p:cNvPr>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879008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CF518-4903-C9F8-B551-CC82E121134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A2C0E68-38F9-C1D6-B4CF-4308E340051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FA6BFD-1B8F-06D3-A9D8-30281EA48349}"/>
              </a:ext>
            </a:extLst>
          </p:cNvPr>
          <p:cNvSpPr>
            <a:spLocks noGrp="1"/>
          </p:cNvSpPr>
          <p:nvPr>
            <p:ph type="dt" sz="half" idx="10"/>
          </p:nvPr>
        </p:nvSpPr>
        <p:spPr/>
        <p:txBody>
          <a:bodyPr/>
          <a:lstStyle/>
          <a:p>
            <a:fld id="{99916976-5D93-46E4-A98A-FAD63E4D0EA8}" type="datetimeFigureOut">
              <a:rPr lang="en-US" smtClean="0"/>
              <a:t>2/21/2024</a:t>
            </a:fld>
            <a:endParaRPr lang="en-US" dirty="0"/>
          </a:p>
        </p:txBody>
      </p:sp>
      <p:sp>
        <p:nvSpPr>
          <p:cNvPr id="5" name="Footer Placeholder 4">
            <a:extLst>
              <a:ext uri="{FF2B5EF4-FFF2-40B4-BE49-F238E27FC236}">
                <a16:creationId xmlns:a16="http://schemas.microsoft.com/office/drawing/2014/main" id="{2837167C-5BE4-A530-CEB5-DA4D0DBCE66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702338E-6270-5ECE-EFFC-0AEDAF4BA59B}"/>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4118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F92AE-ACE6-F5B7-7525-ADB82C9BD55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8716D32-704B-DA08-73DC-F374FACC25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8976E30-A488-F626-1ECA-32458FDFFAB6}"/>
              </a:ext>
            </a:extLst>
          </p:cNvPr>
          <p:cNvSpPr>
            <a:spLocks noGrp="1"/>
          </p:cNvSpPr>
          <p:nvPr>
            <p:ph type="dt" sz="half" idx="10"/>
          </p:nvPr>
        </p:nvSpPr>
        <p:spPr/>
        <p:txBody>
          <a:bodyPr/>
          <a:lstStyle/>
          <a:p>
            <a:fld id="{0F39F4F5-F4D2-4D2A-AB60-88D37ADCB869}" type="datetimeFigureOut">
              <a:rPr lang="en-US" smtClean="0"/>
              <a:t>2/21/2024</a:t>
            </a:fld>
            <a:endParaRPr lang="en-US" dirty="0"/>
          </a:p>
        </p:txBody>
      </p:sp>
      <p:sp>
        <p:nvSpPr>
          <p:cNvPr id="5" name="Footer Placeholder 4">
            <a:extLst>
              <a:ext uri="{FF2B5EF4-FFF2-40B4-BE49-F238E27FC236}">
                <a16:creationId xmlns:a16="http://schemas.microsoft.com/office/drawing/2014/main" id="{EB53E57B-6343-502E-2104-E6411706463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ED364BF-72A9-FFE3-95AD-8A6C11D6E36B}"/>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88766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9A245-DF4E-414C-0608-A0DA186559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B8047DB-7DA5-3BFD-3D63-54A5B51036C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DD3B132-5989-9FB1-CC7F-4A6CF98E4DA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1BFA288-4503-2E0F-9796-CA1614A58BF2}"/>
              </a:ext>
            </a:extLst>
          </p:cNvPr>
          <p:cNvSpPr>
            <a:spLocks noGrp="1"/>
          </p:cNvSpPr>
          <p:nvPr>
            <p:ph type="dt" sz="half" idx="10"/>
          </p:nvPr>
        </p:nvSpPr>
        <p:spPr/>
        <p:txBody>
          <a:bodyPr/>
          <a:lstStyle/>
          <a:p>
            <a:fld id="{D23BC6CE-6D1E-47E5-8859-F31AC5380EB2}" type="datetimeFigureOut">
              <a:rPr lang="en-US" smtClean="0"/>
              <a:t>2/21/2024</a:t>
            </a:fld>
            <a:endParaRPr lang="en-US" dirty="0"/>
          </a:p>
        </p:txBody>
      </p:sp>
      <p:sp>
        <p:nvSpPr>
          <p:cNvPr id="6" name="Footer Placeholder 5">
            <a:extLst>
              <a:ext uri="{FF2B5EF4-FFF2-40B4-BE49-F238E27FC236}">
                <a16:creationId xmlns:a16="http://schemas.microsoft.com/office/drawing/2014/main" id="{AEA1163E-244A-30B4-6175-B1864412F38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CE7B193-C6CC-CAE3-1C09-D1DABB506691}"/>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83586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0CEAE-968A-F39F-C6A3-6E08D7FBD8D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8289EEE-E8DE-4933-BC08-446224415D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59EBB18-9770-3D2D-922C-A3282CFD012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24E441-9144-A75F-1F48-2DDE103FEEF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A711874-63BE-FF2A-0246-6DF4DC4532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8A60953-36FA-4DCE-1C9B-376E9C7CE875}"/>
              </a:ext>
            </a:extLst>
          </p:cNvPr>
          <p:cNvSpPr>
            <a:spLocks noGrp="1"/>
          </p:cNvSpPr>
          <p:nvPr>
            <p:ph type="dt" sz="half" idx="10"/>
          </p:nvPr>
        </p:nvSpPr>
        <p:spPr/>
        <p:txBody>
          <a:bodyPr/>
          <a:lstStyle/>
          <a:p>
            <a:fld id="{B1B4E7C4-4DA4-404D-9965-B13F2DD7D8BF}" type="datetimeFigureOut">
              <a:rPr lang="en-US" smtClean="0"/>
              <a:t>2/21/2024</a:t>
            </a:fld>
            <a:endParaRPr lang="en-US" dirty="0"/>
          </a:p>
        </p:txBody>
      </p:sp>
      <p:sp>
        <p:nvSpPr>
          <p:cNvPr id="8" name="Footer Placeholder 7">
            <a:extLst>
              <a:ext uri="{FF2B5EF4-FFF2-40B4-BE49-F238E27FC236}">
                <a16:creationId xmlns:a16="http://schemas.microsoft.com/office/drawing/2014/main" id="{07BDAF62-2E7A-CF91-2EF5-865D4E0D8221}"/>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BF5A0FB5-9075-21D0-7EBE-9ED6A6CC36CA}"/>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7817926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9A74B-106D-BAD5-EB0C-60DB986C87F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2315050-F11B-BED2-2372-42C4FE656AE5}"/>
              </a:ext>
            </a:extLst>
          </p:cNvPr>
          <p:cNvSpPr>
            <a:spLocks noGrp="1"/>
          </p:cNvSpPr>
          <p:nvPr>
            <p:ph type="dt" sz="half" idx="10"/>
          </p:nvPr>
        </p:nvSpPr>
        <p:spPr/>
        <p:txBody>
          <a:bodyPr/>
          <a:lstStyle/>
          <a:p>
            <a:fld id="{476FB7AA-4A53-424F-AD41-70827B6504BA}" type="datetimeFigureOut">
              <a:rPr lang="en-US" smtClean="0"/>
              <a:t>2/21/2024</a:t>
            </a:fld>
            <a:endParaRPr lang="en-US" dirty="0"/>
          </a:p>
        </p:txBody>
      </p:sp>
      <p:sp>
        <p:nvSpPr>
          <p:cNvPr id="4" name="Footer Placeholder 3">
            <a:extLst>
              <a:ext uri="{FF2B5EF4-FFF2-40B4-BE49-F238E27FC236}">
                <a16:creationId xmlns:a16="http://schemas.microsoft.com/office/drawing/2014/main" id="{39EA9FAD-F3AA-B4A9-F8EF-45588FB953C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2F69EF2-4636-5075-AC9C-B9B101795536}"/>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98252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6B9752B-34C6-CAF0-A4FB-EA3A3AE6AC58}"/>
              </a:ext>
            </a:extLst>
          </p:cNvPr>
          <p:cNvSpPr>
            <a:spLocks noGrp="1"/>
          </p:cNvSpPr>
          <p:nvPr>
            <p:ph type="dt" sz="half" idx="10"/>
          </p:nvPr>
        </p:nvSpPr>
        <p:spPr/>
        <p:txBody>
          <a:bodyPr/>
          <a:lstStyle/>
          <a:p>
            <a:fld id="{E7884882-FB12-4BC8-9960-9AD8104D7FAE}" type="datetimeFigureOut">
              <a:rPr lang="en-US" smtClean="0"/>
              <a:t>2/21/2024</a:t>
            </a:fld>
            <a:endParaRPr lang="en-US" dirty="0"/>
          </a:p>
        </p:txBody>
      </p:sp>
      <p:sp>
        <p:nvSpPr>
          <p:cNvPr id="3" name="Footer Placeholder 2">
            <a:extLst>
              <a:ext uri="{FF2B5EF4-FFF2-40B4-BE49-F238E27FC236}">
                <a16:creationId xmlns:a16="http://schemas.microsoft.com/office/drawing/2014/main" id="{EEB7F652-6AF6-57FE-E5CD-53DA0020D95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A462612-B28A-6635-D098-656D5359E6EF}"/>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6180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11209-5BCC-4A14-C503-43DEBBEC3C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7560D90-D60C-41E8-9605-32B884C245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A400961-C729-280A-78D8-C2FA040C7B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03794B-7A40-3C01-E341-79BEE6A3DEEB}"/>
              </a:ext>
            </a:extLst>
          </p:cNvPr>
          <p:cNvSpPr>
            <a:spLocks noGrp="1"/>
          </p:cNvSpPr>
          <p:nvPr>
            <p:ph type="dt" sz="half" idx="10"/>
          </p:nvPr>
        </p:nvSpPr>
        <p:spPr/>
        <p:txBody>
          <a:bodyPr/>
          <a:lstStyle/>
          <a:p>
            <a:fld id="{F7D1BD23-6E54-4D9D-AD88-A2813C73CC25}" type="datetimeFigureOut">
              <a:rPr lang="en-US" smtClean="0"/>
              <a:t>2/21/2024</a:t>
            </a:fld>
            <a:endParaRPr lang="en-US" dirty="0"/>
          </a:p>
        </p:txBody>
      </p:sp>
      <p:sp>
        <p:nvSpPr>
          <p:cNvPr id="6" name="Footer Placeholder 5">
            <a:extLst>
              <a:ext uri="{FF2B5EF4-FFF2-40B4-BE49-F238E27FC236}">
                <a16:creationId xmlns:a16="http://schemas.microsoft.com/office/drawing/2014/main" id="{178EBC02-F937-45ED-10BF-5F3AAFB2E60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4D598FE-9A2F-1AC1-8E4F-FE09B51DB448}"/>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89813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68378-1FAB-5409-0FAE-0C98E2B37F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704F9D5-5331-DE45-110F-49C6E23FA1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6879D1F-C55B-AE0A-9CB5-DEA6503B3D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D1C176-A122-AA36-DF72-05269A51DD09}"/>
              </a:ext>
            </a:extLst>
          </p:cNvPr>
          <p:cNvSpPr>
            <a:spLocks noGrp="1"/>
          </p:cNvSpPr>
          <p:nvPr>
            <p:ph type="dt" sz="half" idx="10"/>
          </p:nvPr>
        </p:nvSpPr>
        <p:spPr/>
        <p:txBody>
          <a:bodyPr/>
          <a:lstStyle/>
          <a:p>
            <a:fld id="{1471A834-4F3C-4AF9-9C74-05EC35A0F292}" type="datetimeFigureOut">
              <a:rPr lang="en-US" smtClean="0"/>
              <a:t>2/21/2024</a:t>
            </a:fld>
            <a:endParaRPr lang="en-US" dirty="0"/>
          </a:p>
        </p:txBody>
      </p:sp>
      <p:sp>
        <p:nvSpPr>
          <p:cNvPr id="6" name="Footer Placeholder 5">
            <a:extLst>
              <a:ext uri="{FF2B5EF4-FFF2-40B4-BE49-F238E27FC236}">
                <a16:creationId xmlns:a16="http://schemas.microsoft.com/office/drawing/2014/main" id="{89C1B038-656A-7109-6BA8-8D180F95983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919B6EF-4864-F9D9-993C-AF675EBFBD5A}"/>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88532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855A3-C1B4-F7FD-C1D2-421B72CA4FD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4CF8811-D650-B12E-1982-735F0604C2D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823FA6-FBD2-316A-FB9F-3F5CF2C2B508}"/>
              </a:ext>
            </a:extLst>
          </p:cNvPr>
          <p:cNvSpPr>
            <a:spLocks noGrp="1"/>
          </p:cNvSpPr>
          <p:nvPr>
            <p:ph type="dt" sz="half" idx="10"/>
          </p:nvPr>
        </p:nvSpPr>
        <p:spPr/>
        <p:txBody>
          <a:bodyPr/>
          <a:lstStyle/>
          <a:p>
            <a:fld id="{0DED02AE-B9A4-47BD-AF8E-97E16144138B}" type="datetimeFigureOut">
              <a:rPr lang="en-US" smtClean="0"/>
              <a:t>2/21/2024</a:t>
            </a:fld>
            <a:endParaRPr lang="en-US" dirty="0"/>
          </a:p>
        </p:txBody>
      </p:sp>
      <p:sp>
        <p:nvSpPr>
          <p:cNvPr id="5" name="Footer Placeholder 4">
            <a:extLst>
              <a:ext uri="{FF2B5EF4-FFF2-40B4-BE49-F238E27FC236}">
                <a16:creationId xmlns:a16="http://schemas.microsoft.com/office/drawing/2014/main" id="{B31F1994-33F7-D0A4-0870-650A2BF672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7431668-996B-7736-6C66-657911B0F6A5}"/>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97080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870E51-0DCE-7B2F-E1D3-6C38D0BE3AD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ED8E33E-BFD9-588C-19F7-4FEB0A8B492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88EBE4-53B7-60D6-E19B-5846CF6950AC}"/>
              </a:ext>
            </a:extLst>
          </p:cNvPr>
          <p:cNvSpPr>
            <a:spLocks noGrp="1"/>
          </p:cNvSpPr>
          <p:nvPr>
            <p:ph type="dt" sz="half" idx="10"/>
          </p:nvPr>
        </p:nvSpPr>
        <p:spPr/>
        <p:txBody>
          <a:bodyPr/>
          <a:lstStyle/>
          <a:p>
            <a:fld id="{CF0FD78B-DB02-4362-BCDC-98A55456977C}" type="datetimeFigureOut">
              <a:rPr lang="en-US" smtClean="0"/>
              <a:t>2/21/2024</a:t>
            </a:fld>
            <a:endParaRPr lang="en-US" dirty="0"/>
          </a:p>
        </p:txBody>
      </p:sp>
      <p:sp>
        <p:nvSpPr>
          <p:cNvPr id="5" name="Footer Placeholder 4">
            <a:extLst>
              <a:ext uri="{FF2B5EF4-FFF2-40B4-BE49-F238E27FC236}">
                <a16:creationId xmlns:a16="http://schemas.microsoft.com/office/drawing/2014/main" id="{10DB27D0-599A-3A71-01A4-A2D52E790E3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8FADB6-EBE0-0DB9-0982-6A32B68419E2}"/>
              </a:ext>
            </a:extLst>
          </p:cNvPr>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539103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1828800" y="533400"/>
            <a:ext cx="10058400" cy="1143000"/>
          </a:xfrm>
        </p:spPr>
        <p:txBody>
          <a:bodyPr/>
          <a:lstStyle/>
          <a:p>
            <a:r>
              <a:rPr lang="en-US"/>
              <a:t>Click to edit Master title style</a:t>
            </a:r>
            <a:endParaRPr lang="en-GB"/>
          </a:p>
        </p:txBody>
      </p:sp>
      <p:sp>
        <p:nvSpPr>
          <p:cNvPr id="3" name="Online Image Placeholder 2"/>
          <p:cNvSpPr>
            <a:spLocks noGrp="1"/>
          </p:cNvSpPr>
          <p:nvPr>
            <p:ph type="clipArt" sz="half" idx="1"/>
          </p:nvPr>
        </p:nvSpPr>
        <p:spPr>
          <a:xfrm>
            <a:off x="1828800" y="1981200"/>
            <a:ext cx="4978400" cy="4114800"/>
          </a:xfrm>
        </p:spPr>
        <p:txBody>
          <a:bodyPr/>
          <a:lstStyle/>
          <a:p>
            <a:endParaRPr lang="en-GB"/>
          </a:p>
        </p:txBody>
      </p:sp>
      <p:sp>
        <p:nvSpPr>
          <p:cNvPr id="4" name="Text Placeholder 3"/>
          <p:cNvSpPr>
            <a:spLocks noGrp="1"/>
          </p:cNvSpPr>
          <p:nvPr>
            <p:ph type="body" sz="half" idx="2"/>
          </p:nvPr>
        </p:nvSpPr>
        <p:spPr>
          <a:xfrm>
            <a:off x="7010400" y="1981200"/>
            <a:ext cx="4978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1828800" y="6248400"/>
            <a:ext cx="2235200" cy="457200"/>
          </a:xfrm>
        </p:spPr>
        <p:txBody>
          <a:bodyPr/>
          <a:lstStyle>
            <a:lvl1pPr>
              <a:defRPr/>
            </a:lvl1pPr>
          </a:lstStyle>
          <a:p>
            <a:endParaRPr lang="en-GB" altLang="en-US"/>
          </a:p>
        </p:txBody>
      </p:sp>
      <p:sp>
        <p:nvSpPr>
          <p:cNvPr id="6" name="Footer Placeholder 5"/>
          <p:cNvSpPr>
            <a:spLocks noGrp="1"/>
          </p:cNvSpPr>
          <p:nvPr>
            <p:ph type="ftr" sz="quarter" idx="11"/>
          </p:nvPr>
        </p:nvSpPr>
        <p:spPr>
          <a:xfrm>
            <a:off x="4572000" y="6248400"/>
            <a:ext cx="4572000" cy="457200"/>
          </a:xfrm>
        </p:spPr>
        <p:txBody>
          <a:bodyPr/>
          <a:lstStyle>
            <a:lvl1pPr>
              <a:defRPr/>
            </a:lvl1pPr>
          </a:lstStyle>
          <a:p>
            <a:r>
              <a:rPr lang="en-GB" altLang="en-US"/>
              <a:t>Introduction</a:t>
            </a:r>
          </a:p>
        </p:txBody>
      </p:sp>
      <p:sp>
        <p:nvSpPr>
          <p:cNvPr id="7" name="Slide Number Placeholder 6"/>
          <p:cNvSpPr>
            <a:spLocks noGrp="1"/>
          </p:cNvSpPr>
          <p:nvPr>
            <p:ph type="sldNum" sz="quarter" idx="12"/>
          </p:nvPr>
        </p:nvSpPr>
        <p:spPr>
          <a:xfrm>
            <a:off x="9652000" y="6248400"/>
            <a:ext cx="2540000" cy="457200"/>
          </a:xfrm>
        </p:spPr>
        <p:txBody>
          <a:bodyPr/>
          <a:lstStyle>
            <a:lvl1pPr>
              <a:defRPr/>
            </a:lvl1pPr>
          </a:lstStyle>
          <a:p>
            <a:fld id="{2F25325E-DECE-4875-8EAB-C9C5156C29F8}" type="slidenum">
              <a:rPr lang="en-GB" altLang="en-US"/>
              <a:pPr/>
              <a:t>‹#›</a:t>
            </a:fld>
            <a:endParaRPr lang="en-GB" altLang="en-US"/>
          </a:p>
        </p:txBody>
      </p:sp>
    </p:spTree>
    <p:extLst>
      <p:ext uri="{BB962C8B-B14F-4D97-AF65-F5344CB8AC3E}">
        <p14:creationId xmlns:p14="http://schemas.microsoft.com/office/powerpoint/2010/main" val="25298852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1828800" y="533400"/>
            <a:ext cx="100584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1828800" y="1981200"/>
            <a:ext cx="49784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Online Image Placeholder 3"/>
          <p:cNvSpPr>
            <a:spLocks noGrp="1"/>
          </p:cNvSpPr>
          <p:nvPr>
            <p:ph type="clipArt" sz="half" idx="2"/>
          </p:nvPr>
        </p:nvSpPr>
        <p:spPr>
          <a:xfrm>
            <a:off x="7010400" y="1981200"/>
            <a:ext cx="4978400" cy="4114800"/>
          </a:xfrm>
        </p:spPr>
        <p:txBody>
          <a:bodyPr/>
          <a:lstStyle/>
          <a:p>
            <a:endParaRPr lang="en-GB"/>
          </a:p>
        </p:txBody>
      </p:sp>
      <p:sp>
        <p:nvSpPr>
          <p:cNvPr id="5" name="Date Placeholder 4"/>
          <p:cNvSpPr>
            <a:spLocks noGrp="1"/>
          </p:cNvSpPr>
          <p:nvPr>
            <p:ph type="dt" sz="half" idx="10"/>
          </p:nvPr>
        </p:nvSpPr>
        <p:spPr>
          <a:xfrm>
            <a:off x="1828800" y="6248400"/>
            <a:ext cx="2235200" cy="457200"/>
          </a:xfrm>
        </p:spPr>
        <p:txBody>
          <a:bodyPr/>
          <a:lstStyle>
            <a:lvl1pPr>
              <a:defRPr/>
            </a:lvl1pPr>
          </a:lstStyle>
          <a:p>
            <a:endParaRPr lang="en-GB" altLang="en-US"/>
          </a:p>
        </p:txBody>
      </p:sp>
      <p:sp>
        <p:nvSpPr>
          <p:cNvPr id="6" name="Footer Placeholder 5"/>
          <p:cNvSpPr>
            <a:spLocks noGrp="1"/>
          </p:cNvSpPr>
          <p:nvPr>
            <p:ph type="ftr" sz="quarter" idx="11"/>
          </p:nvPr>
        </p:nvSpPr>
        <p:spPr>
          <a:xfrm>
            <a:off x="4572000" y="6248400"/>
            <a:ext cx="4572000" cy="457200"/>
          </a:xfrm>
        </p:spPr>
        <p:txBody>
          <a:bodyPr/>
          <a:lstStyle>
            <a:lvl1pPr>
              <a:defRPr/>
            </a:lvl1pPr>
          </a:lstStyle>
          <a:p>
            <a:r>
              <a:rPr lang="en-GB" altLang="en-US"/>
              <a:t>Introduction</a:t>
            </a:r>
          </a:p>
        </p:txBody>
      </p:sp>
      <p:sp>
        <p:nvSpPr>
          <p:cNvPr id="7" name="Slide Number Placeholder 6"/>
          <p:cNvSpPr>
            <a:spLocks noGrp="1"/>
          </p:cNvSpPr>
          <p:nvPr>
            <p:ph type="sldNum" sz="quarter" idx="12"/>
          </p:nvPr>
        </p:nvSpPr>
        <p:spPr>
          <a:xfrm>
            <a:off x="9652000" y="6248400"/>
            <a:ext cx="2540000" cy="457200"/>
          </a:xfrm>
        </p:spPr>
        <p:txBody>
          <a:bodyPr/>
          <a:lstStyle>
            <a:lvl1pPr>
              <a:defRPr/>
            </a:lvl1pPr>
          </a:lstStyle>
          <a:p>
            <a:fld id="{01F64DB5-C7BD-471D-9E58-1012AD410D4A}" type="slidenum">
              <a:rPr lang="en-GB" altLang="en-US"/>
              <a:pPr/>
              <a:t>‹#›</a:t>
            </a:fld>
            <a:endParaRPr lang="en-GB" altLang="en-US"/>
          </a:p>
        </p:txBody>
      </p:sp>
    </p:spTree>
    <p:extLst>
      <p:ext uri="{BB962C8B-B14F-4D97-AF65-F5344CB8AC3E}">
        <p14:creationId xmlns:p14="http://schemas.microsoft.com/office/powerpoint/2010/main" val="2418924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2">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938E20AA-0FF4-C0C4-A975-0528B6DA5001}"/>
              </a:ext>
            </a:extLst>
          </p:cNvPr>
          <p:cNvCxnSpPr/>
          <p:nvPr userDrawn="1"/>
        </p:nvCxnSpPr>
        <p:spPr>
          <a:xfrm>
            <a:off x="624418" y="6196013"/>
            <a:ext cx="11567583" cy="0"/>
          </a:xfrm>
          <a:prstGeom prst="line">
            <a:avLst/>
          </a:prstGeom>
          <a:ln w="63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4" name="Picture 7" descr="footer_green_logo.png">
            <a:extLst>
              <a:ext uri="{FF2B5EF4-FFF2-40B4-BE49-F238E27FC236}">
                <a16:creationId xmlns:a16="http://schemas.microsoft.com/office/drawing/2014/main" id="{492F4937-551A-60BC-7927-AC7361D55E3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24418" y="6286500"/>
            <a:ext cx="1540933" cy="3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24000" y="1849587"/>
            <a:ext cx="10944000" cy="1946647"/>
          </a:xfrm>
        </p:spPr>
        <p:txBody>
          <a:bodyPr anchor="ctr">
            <a:normAutofit/>
          </a:bodyPr>
          <a:lstStyle>
            <a:lvl1pPr>
              <a:lnSpc>
                <a:spcPct val="85000"/>
              </a:lnSpc>
              <a:defRPr sz="6000" b="1">
                <a:solidFill>
                  <a:schemeClr val="tx1"/>
                </a:solidFill>
              </a:defRPr>
            </a:lvl1pPr>
          </a:lstStyle>
          <a:p>
            <a:r>
              <a:rPr lang="en-US" dirty="0"/>
              <a:t>Click to edit Master title style</a:t>
            </a:r>
            <a:endParaRPr lang="en-GB" dirty="0"/>
          </a:p>
        </p:txBody>
      </p:sp>
      <p:sp>
        <p:nvSpPr>
          <p:cNvPr id="5" name="Footer Placeholder 4">
            <a:extLst>
              <a:ext uri="{FF2B5EF4-FFF2-40B4-BE49-F238E27FC236}">
                <a16:creationId xmlns:a16="http://schemas.microsoft.com/office/drawing/2014/main" id="{093F0DEA-27B2-6680-B4CA-852D5F934100}"/>
              </a:ext>
            </a:extLst>
          </p:cNvPr>
          <p:cNvSpPr>
            <a:spLocks noGrp="1"/>
          </p:cNvSpPr>
          <p:nvPr>
            <p:ph type="ftr" sz="quarter" idx="10"/>
          </p:nvPr>
        </p:nvSpPr>
        <p:spPr/>
        <p:txBody>
          <a:bodyPr/>
          <a:lstStyle>
            <a:lvl1pPr>
              <a:defRPr/>
            </a:lvl1pPr>
          </a:lstStyle>
          <a:p>
            <a:pPr>
              <a:defRPr/>
            </a:pPr>
            <a:r>
              <a:rPr lang="en-GB"/>
              <a:t>UNCLASSIFIED</a:t>
            </a:r>
          </a:p>
        </p:txBody>
      </p:sp>
      <p:sp>
        <p:nvSpPr>
          <p:cNvPr id="6" name="Date Placeholder 3">
            <a:extLst>
              <a:ext uri="{FF2B5EF4-FFF2-40B4-BE49-F238E27FC236}">
                <a16:creationId xmlns:a16="http://schemas.microsoft.com/office/drawing/2014/main" id="{2F29D9B2-FD04-1714-A2E4-9C5ADFAFC0EE}"/>
              </a:ext>
            </a:extLst>
          </p:cNvPr>
          <p:cNvSpPr>
            <a:spLocks noGrp="1"/>
          </p:cNvSpPr>
          <p:nvPr>
            <p:ph type="dt" sz="half" idx="11"/>
          </p:nvPr>
        </p:nvSpPr>
        <p:spPr/>
        <p:txBody>
          <a:bodyPr/>
          <a:lstStyle>
            <a:lvl1pPr>
              <a:lnSpc>
                <a:spcPct val="100000"/>
              </a:lnSpc>
              <a:defRPr/>
            </a:lvl1pPr>
          </a:lstStyle>
          <a:p>
            <a:pPr>
              <a:defRPr/>
            </a:pPr>
            <a:fld id="{3DB10CC8-22D9-4275-9B61-297585CFA4F5}" type="datetime1">
              <a:rPr lang="en-GB"/>
              <a:pPr>
                <a:defRPr/>
              </a:pPr>
              <a:t>21/02/2024</a:t>
            </a:fld>
            <a:endParaRPr lang="en-GB" dirty="0"/>
          </a:p>
        </p:txBody>
      </p:sp>
      <p:sp>
        <p:nvSpPr>
          <p:cNvPr id="7" name="Slide Number Placeholder 5">
            <a:extLst>
              <a:ext uri="{FF2B5EF4-FFF2-40B4-BE49-F238E27FC236}">
                <a16:creationId xmlns:a16="http://schemas.microsoft.com/office/drawing/2014/main" id="{6FDBD7CD-85A8-E645-88EE-6480752A5D15}"/>
              </a:ext>
            </a:extLst>
          </p:cNvPr>
          <p:cNvSpPr>
            <a:spLocks noGrp="1"/>
          </p:cNvSpPr>
          <p:nvPr>
            <p:ph type="sldNum" sz="quarter" idx="12"/>
          </p:nvPr>
        </p:nvSpPr>
        <p:spPr/>
        <p:txBody>
          <a:bodyPr/>
          <a:lstStyle>
            <a:lvl1pPr>
              <a:defRPr/>
            </a:lvl1pPr>
          </a:lstStyle>
          <a:p>
            <a:fld id="{7DA072F7-C423-4375-90FA-A46A8E072799}" type="slidenum">
              <a:rPr lang="en-GB" altLang="en-US"/>
              <a:pPr/>
              <a:t>‹#›</a:t>
            </a:fld>
            <a:endParaRPr lang="en-GB" altLang="en-US"/>
          </a:p>
        </p:txBody>
      </p:sp>
    </p:spTree>
    <p:extLst>
      <p:ext uri="{BB962C8B-B14F-4D97-AF65-F5344CB8AC3E}">
        <p14:creationId xmlns:p14="http://schemas.microsoft.com/office/powerpoint/2010/main" val="21534791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51C745E-9B5A-59BF-BF50-4F251E39D58D}"/>
              </a:ext>
            </a:extLst>
          </p:cNvPr>
          <p:cNvSpPr/>
          <p:nvPr userDrawn="1"/>
        </p:nvSpPr>
        <p:spPr>
          <a:xfrm>
            <a:off x="304800" y="266701"/>
            <a:ext cx="11582400" cy="63245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1524000" y="6044184"/>
            <a:ext cx="9144000" cy="356616"/>
          </a:xfrm>
        </p:spPr>
        <p:txBody>
          <a:bodyPr/>
          <a:lstStyle>
            <a:lvl1pPr marL="0" indent="0" algn="ctr">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Picture Placeholder 9">
            <a:extLst>
              <a:ext uri="{FF2B5EF4-FFF2-40B4-BE49-F238E27FC236}">
                <a16:creationId xmlns:a16="http://schemas.microsoft.com/office/drawing/2014/main" id="{F2B4A7EA-9E3F-9CE1-56B5-92F4FDDA6991}"/>
              </a:ext>
            </a:extLst>
          </p:cNvPr>
          <p:cNvSpPr>
            <a:spLocks noGrp="1"/>
          </p:cNvSpPr>
          <p:nvPr>
            <p:ph type="pic" sz="quarter" idx="10"/>
          </p:nvPr>
        </p:nvSpPr>
        <p:spPr>
          <a:xfrm>
            <a:off x="2324100" y="758952"/>
            <a:ext cx="7543800" cy="5029200"/>
          </a:xfrm>
          <a:custGeom>
            <a:avLst/>
            <a:gdLst>
              <a:gd name="connsiteX0" fmla="*/ 3567113 w 7543800"/>
              <a:gd name="connsiteY0" fmla="*/ 4869270 h 5029200"/>
              <a:gd name="connsiteX1" fmla="*/ 3567113 w 7543800"/>
              <a:gd name="connsiteY1" fmla="*/ 4957572 h 5029200"/>
              <a:gd name="connsiteX2" fmla="*/ 3976688 w 7543800"/>
              <a:gd name="connsiteY2" fmla="*/ 4957572 h 5029200"/>
              <a:gd name="connsiteX3" fmla="*/ 3976688 w 7543800"/>
              <a:gd name="connsiteY3" fmla="*/ 4869270 h 5029200"/>
              <a:gd name="connsiteX4" fmla="*/ 0 w 7543800"/>
              <a:gd name="connsiteY4" fmla="*/ 0 h 5029200"/>
              <a:gd name="connsiteX5" fmla="*/ 7543800 w 7543800"/>
              <a:gd name="connsiteY5" fmla="*/ 0 h 5029200"/>
              <a:gd name="connsiteX6" fmla="*/ 7543800 w 7543800"/>
              <a:gd name="connsiteY6" fmla="*/ 5029200 h 5029200"/>
              <a:gd name="connsiteX7" fmla="*/ 0 w 7543800"/>
              <a:gd name="connsiteY7" fmla="*/ 5029200 h 502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43800" h="5029200">
                <a:moveTo>
                  <a:pt x="3567113" y="4869270"/>
                </a:moveTo>
                <a:lnTo>
                  <a:pt x="3567113" y="4957572"/>
                </a:lnTo>
                <a:lnTo>
                  <a:pt x="3976688" y="4957572"/>
                </a:lnTo>
                <a:lnTo>
                  <a:pt x="3976688" y="4869270"/>
                </a:lnTo>
                <a:close/>
                <a:moveTo>
                  <a:pt x="0" y="0"/>
                </a:moveTo>
                <a:lnTo>
                  <a:pt x="7543800" y="0"/>
                </a:lnTo>
                <a:lnTo>
                  <a:pt x="7543800" y="5029200"/>
                </a:lnTo>
                <a:lnTo>
                  <a:pt x="0" y="5029200"/>
                </a:lnTo>
                <a:close/>
              </a:path>
            </a:pathLst>
          </a:custGeom>
        </p:spPr>
        <p:txBody>
          <a:bodyPr wrap="square">
            <a:noAutofit/>
          </a:bodyPr>
          <a:lstStyle>
            <a:lvl1pPr marL="0" indent="0" algn="ctr">
              <a:buNone/>
              <a:defRPr/>
            </a:lvl1pPr>
          </a:lstStyle>
          <a:p>
            <a:r>
              <a:rPr lang="en-US"/>
              <a:t>Click icon to add picture</a:t>
            </a:r>
            <a:endParaRPr lang="en-US" dirty="0"/>
          </a:p>
        </p:txBody>
      </p:sp>
      <p:sp>
        <p:nvSpPr>
          <p:cNvPr id="9" name="Title 8">
            <a:extLst>
              <a:ext uri="{FF2B5EF4-FFF2-40B4-BE49-F238E27FC236}">
                <a16:creationId xmlns:a16="http://schemas.microsoft.com/office/drawing/2014/main" id="{42398E06-9E0E-BC81-DEB5-1DB2F8635C23}"/>
              </a:ext>
            </a:extLst>
          </p:cNvPr>
          <p:cNvSpPr>
            <a:spLocks noGrp="1"/>
          </p:cNvSpPr>
          <p:nvPr>
            <p:ph type="title"/>
          </p:nvPr>
        </p:nvSpPr>
        <p:spPr>
          <a:xfrm>
            <a:off x="838200" y="3108960"/>
            <a:ext cx="10515600" cy="640080"/>
          </a:xfrm>
        </p:spPr>
        <p:txBody>
          <a:bodyPr anchor="ctr"/>
          <a:lstStyle>
            <a:lvl1pPr algn="ctr">
              <a:defRPr sz="6000" spc="300" baseline="0"/>
            </a:lvl1pPr>
          </a:lstStyle>
          <a:p>
            <a:r>
              <a:rPr lang="en-US"/>
              <a:t>Click to edit Master title style</a:t>
            </a:r>
            <a:endParaRPr lang="en-US" dirty="0"/>
          </a:p>
        </p:txBody>
      </p:sp>
      <p:sp>
        <p:nvSpPr>
          <p:cNvPr id="11" name="Rectangle 10">
            <a:extLst>
              <a:ext uri="{FF2B5EF4-FFF2-40B4-BE49-F238E27FC236}">
                <a16:creationId xmlns:a16="http://schemas.microsoft.com/office/drawing/2014/main" id="{39F70834-CB8D-A95B-D859-6E5B4C6B4F78}"/>
              </a:ext>
            </a:extLst>
          </p:cNvPr>
          <p:cNvSpPr/>
          <p:nvPr userDrawn="1"/>
        </p:nvSpPr>
        <p:spPr>
          <a:xfrm>
            <a:off x="5891213" y="5628222"/>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208568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and content with image righ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94B2501-78A9-E41B-7C2D-09F09ADDCB5E}"/>
              </a:ext>
            </a:extLst>
          </p:cNvPr>
          <p:cNvSpPr/>
          <p:nvPr userDrawn="1"/>
        </p:nvSpPr>
        <p:spPr>
          <a:xfrm>
            <a:off x="8610600" y="0"/>
            <a:ext cx="35814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BBA0478E-A529-CF4E-CE5C-583ACA20D66C}"/>
              </a:ext>
            </a:extLst>
          </p:cNvPr>
          <p:cNvSpPr/>
          <p:nvPr userDrawn="1"/>
        </p:nvSpPr>
        <p:spPr>
          <a:xfrm>
            <a:off x="4462849" y="685800"/>
            <a:ext cx="7119551" cy="54864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295400" y="1124712"/>
            <a:ext cx="3886200" cy="548640"/>
          </a:xfrm>
        </p:spPr>
        <p:txBody>
          <a:bodyPr/>
          <a:lstStyle>
            <a:lvl1pPr>
              <a:defRPr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295400" y="2816352"/>
            <a:ext cx="3602736" cy="3364992"/>
          </a:xfrm>
        </p:spPr>
        <p:txBody>
          <a:bodyPr/>
          <a:lstStyle>
            <a:lvl1pPr marL="0" indent="0">
              <a:lnSpc>
                <a:spcPct val="150000"/>
              </a:lnSpc>
              <a:buNone/>
              <a:defRPr sz="2000" cap="all" spc="0" baseline="0"/>
            </a:lvl1pPr>
            <a:lvl2pPr marL="228600">
              <a:defRPr spc="0" baseline="0"/>
            </a:lvl2pPr>
            <a:lvl3pPr marL="457200">
              <a:defRPr spc="0" baseline="0"/>
            </a:lvl3pPr>
            <a:lvl4pPr marL="685800">
              <a:defRPr spc="0" baseline="0"/>
            </a:lvl4pPr>
            <a:lvl5pPr marL="1143000">
              <a:defRPr spc="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p>
            <a:r>
              <a:rPr lang="en-US" dirty="0"/>
              <a:t>presentation title</a:t>
            </a:r>
          </a:p>
        </p:txBody>
      </p:sp>
      <p:sp>
        <p:nvSpPr>
          <p:cNvPr id="7" name="Picture Placeholder 6">
            <a:extLst>
              <a:ext uri="{FF2B5EF4-FFF2-40B4-BE49-F238E27FC236}">
                <a16:creationId xmlns:a16="http://schemas.microsoft.com/office/drawing/2014/main" id="{90AD0F96-99DE-C9D9-569E-AE6FC6307EA7}"/>
              </a:ext>
            </a:extLst>
          </p:cNvPr>
          <p:cNvSpPr>
            <a:spLocks noGrp="1"/>
          </p:cNvSpPr>
          <p:nvPr>
            <p:ph type="pic" sz="quarter" idx="13"/>
          </p:nvPr>
        </p:nvSpPr>
        <p:spPr>
          <a:xfrm>
            <a:off x="4946904" y="1188720"/>
            <a:ext cx="6638544" cy="4480560"/>
          </a:xfrm>
          <a:noFill/>
        </p:spPr>
        <p:txBody>
          <a:bodyPr anchor="ctr"/>
          <a:lstStyle>
            <a:lvl1pPr marL="0" indent="0" algn="ctr">
              <a:buNone/>
              <a:defRPr/>
            </a:lvl1pPr>
          </a:lstStyle>
          <a:p>
            <a:r>
              <a:rPr lang="en-US"/>
              <a:t>Click icon to add picture</a:t>
            </a:r>
            <a:endParaRPr lang="en-US" dirty="0"/>
          </a:p>
        </p:txBody>
      </p:sp>
      <p:cxnSp>
        <p:nvCxnSpPr>
          <p:cNvPr id="8" name="Straight Connector 7">
            <a:extLst>
              <a:ext uri="{FF2B5EF4-FFF2-40B4-BE49-F238E27FC236}">
                <a16:creationId xmlns:a16="http://schemas.microsoft.com/office/drawing/2014/main" id="{D792E47F-4E2C-B4B2-51F0-43D9D15C5A60}"/>
              </a:ext>
            </a:extLst>
          </p:cNvPr>
          <p:cNvCxnSpPr>
            <a:cxnSpLocks/>
          </p:cNvCxnSpPr>
          <p:nvPr userDrawn="1"/>
        </p:nvCxnSpPr>
        <p:spPr>
          <a:xfrm>
            <a:off x="1295400" y="2057400"/>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09568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BA0478E-A529-CF4E-CE5C-583ACA20D66C}"/>
              </a:ext>
            </a:extLst>
          </p:cNvPr>
          <p:cNvSpPr/>
          <p:nvPr userDrawn="1"/>
        </p:nvSpPr>
        <p:spPr>
          <a:xfrm>
            <a:off x="3578352" y="0"/>
            <a:ext cx="8613648"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5449824" y="1124712"/>
            <a:ext cx="5760720" cy="548640"/>
          </a:xfrm>
        </p:spPr>
        <p:txBody>
          <a:bodyPr/>
          <a:lstStyle>
            <a:lvl1pPr>
              <a:defRPr spc="300" baseline="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5449824" y="2889504"/>
            <a:ext cx="5760720" cy="3319272"/>
          </a:xfrm>
        </p:spPr>
        <p:txBody>
          <a:bodyPr/>
          <a:lstStyle>
            <a:lvl1pPr marL="0" indent="0">
              <a:lnSpc>
                <a:spcPct val="150000"/>
              </a:lnSpc>
              <a:buNone/>
              <a:defRPr sz="2000" cap="none" spc="0" baseline="0"/>
            </a:lvl1pPr>
            <a:lvl2pPr marL="228600">
              <a:defRPr spc="0" baseline="0"/>
            </a:lvl2pPr>
            <a:lvl3pPr marL="457200">
              <a:defRPr spc="0" baseline="0"/>
            </a:lvl3pPr>
            <a:lvl4pPr marL="685800">
              <a:defRPr spc="0" baseline="0"/>
            </a:lvl4pPr>
            <a:lvl5pPr marL="1143000">
              <a:defRPr spc="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lvl1pPr>
              <a:defRPr>
                <a:solidFill>
                  <a:schemeClr val="bg1"/>
                </a:solidFill>
              </a:defRPr>
            </a:lvl1pPr>
          </a:lstStyle>
          <a:p>
            <a:fld id="{75DF2D63-3FF5-D547-96B9-BE9CCD1ABA58}" type="slidenum">
              <a:rPr lang="en-US" smtClean="0"/>
              <a:pPr/>
              <a:t>‹#›</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lvl1pPr>
              <a:defRPr>
                <a:solidFill>
                  <a:schemeClr val="bg1"/>
                </a:solidFill>
              </a:defRPr>
            </a:lvl1pPr>
          </a:lstStyle>
          <a:p>
            <a:r>
              <a:rPr lang="en-US" dirty="0"/>
              <a:t>presentation title</a:t>
            </a:r>
          </a:p>
        </p:txBody>
      </p:sp>
      <p:sp>
        <p:nvSpPr>
          <p:cNvPr id="7" name="Picture Placeholder 6">
            <a:extLst>
              <a:ext uri="{FF2B5EF4-FFF2-40B4-BE49-F238E27FC236}">
                <a16:creationId xmlns:a16="http://schemas.microsoft.com/office/drawing/2014/main" id="{90AD0F96-99DE-C9D9-569E-AE6FC6307EA7}"/>
              </a:ext>
            </a:extLst>
          </p:cNvPr>
          <p:cNvSpPr>
            <a:spLocks noGrp="1"/>
          </p:cNvSpPr>
          <p:nvPr>
            <p:ph type="pic" sz="quarter" idx="13"/>
          </p:nvPr>
        </p:nvSpPr>
        <p:spPr>
          <a:xfrm>
            <a:off x="1298448" y="1828800"/>
            <a:ext cx="3200400" cy="3200400"/>
          </a:xfrm>
          <a:prstGeom prst="ellipse">
            <a:avLst/>
          </a:prstGeom>
          <a:noFill/>
        </p:spPr>
        <p:txBody>
          <a:bodyPr anchor="ctr"/>
          <a:lstStyle>
            <a:lvl1pPr marL="0" indent="0" algn="ctr">
              <a:buNone/>
              <a:defRPr/>
            </a:lvl1pPr>
          </a:lstStyle>
          <a:p>
            <a:r>
              <a:rPr lang="en-US"/>
              <a:t>Click icon to add picture</a:t>
            </a:r>
            <a:endParaRPr lang="en-US" dirty="0"/>
          </a:p>
        </p:txBody>
      </p:sp>
      <p:cxnSp>
        <p:nvCxnSpPr>
          <p:cNvPr id="11" name="Straight Connector 10">
            <a:extLst>
              <a:ext uri="{FF2B5EF4-FFF2-40B4-BE49-F238E27FC236}">
                <a16:creationId xmlns:a16="http://schemas.microsoft.com/office/drawing/2014/main" id="{F036BAAC-D89F-682D-12A3-1C31F92F0FAF}"/>
              </a:ext>
            </a:extLst>
          </p:cNvPr>
          <p:cNvCxnSpPr>
            <a:cxnSpLocks/>
          </p:cNvCxnSpPr>
          <p:nvPr userDrawn="1"/>
        </p:nvCxnSpPr>
        <p:spPr>
          <a:xfrm>
            <a:off x="649224" y="2667000"/>
            <a:ext cx="0" cy="312420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6F877625-E710-6DF2-3E49-374C6DD8DBC0}"/>
              </a:ext>
            </a:extLst>
          </p:cNvPr>
          <p:cNvCxnSpPr>
            <a:cxnSpLocks/>
          </p:cNvCxnSpPr>
          <p:nvPr userDrawn="1"/>
        </p:nvCxnSpPr>
        <p:spPr>
          <a:xfrm>
            <a:off x="5447344" y="2057400"/>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495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Seciton Header">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ED0AC02C-19A4-4754-CC96-34357DEFF55D}"/>
              </a:ext>
            </a:extLst>
          </p:cNvPr>
          <p:cNvSpPr>
            <a:spLocks noGrp="1"/>
          </p:cNvSpPr>
          <p:nvPr>
            <p:ph type="pic" sz="quarter" idx="10"/>
          </p:nvPr>
        </p:nvSpPr>
        <p:spPr>
          <a:xfrm>
            <a:off x="1527048" y="1481328"/>
            <a:ext cx="9144000" cy="3886200"/>
          </a:xfrm>
          <a:custGeom>
            <a:avLst/>
            <a:gdLst>
              <a:gd name="connsiteX0" fmla="*/ 6521576 w 9144000"/>
              <a:gd name="connsiteY0" fmla="*/ 2811867 h 3886200"/>
              <a:gd name="connsiteX1" fmla="*/ 6521576 w 9144000"/>
              <a:gd name="connsiteY1" fmla="*/ 2900169 h 3886200"/>
              <a:gd name="connsiteX2" fmla="*/ 6931151 w 9144000"/>
              <a:gd name="connsiteY2" fmla="*/ 2900169 h 3886200"/>
              <a:gd name="connsiteX3" fmla="*/ 6931151 w 9144000"/>
              <a:gd name="connsiteY3" fmla="*/ 2811867 h 3886200"/>
              <a:gd name="connsiteX4" fmla="*/ 0 w 9144000"/>
              <a:gd name="connsiteY4" fmla="*/ 0 h 3886200"/>
              <a:gd name="connsiteX5" fmla="*/ 9144000 w 9144000"/>
              <a:gd name="connsiteY5" fmla="*/ 0 h 3886200"/>
              <a:gd name="connsiteX6" fmla="*/ 9144000 w 9144000"/>
              <a:gd name="connsiteY6" fmla="*/ 3886200 h 3886200"/>
              <a:gd name="connsiteX7" fmla="*/ 0 w 9144000"/>
              <a:gd name="connsiteY7" fmla="*/ 3886200 h 388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886200">
                <a:moveTo>
                  <a:pt x="6521576" y="2811867"/>
                </a:moveTo>
                <a:lnTo>
                  <a:pt x="6521576" y="2900169"/>
                </a:lnTo>
                <a:lnTo>
                  <a:pt x="6931151" y="2900169"/>
                </a:lnTo>
                <a:lnTo>
                  <a:pt x="6931151" y="2811867"/>
                </a:lnTo>
                <a:close/>
                <a:moveTo>
                  <a:pt x="0" y="0"/>
                </a:moveTo>
                <a:lnTo>
                  <a:pt x="9144000" y="0"/>
                </a:lnTo>
                <a:lnTo>
                  <a:pt x="9144000" y="3886200"/>
                </a:lnTo>
                <a:lnTo>
                  <a:pt x="0" y="3886200"/>
                </a:lnTo>
                <a:close/>
              </a:path>
            </a:pathLst>
          </a:custGeom>
        </p:spPr>
        <p:txBody>
          <a:bodyPr wrap="square">
            <a:noAutofit/>
          </a:bodyPr>
          <a:lstStyle/>
          <a:p>
            <a:r>
              <a:rPr lang="en-US"/>
              <a:t>Click icon to add picture</a:t>
            </a:r>
            <a:endParaRPr lang="en-US" dirty="0"/>
          </a:p>
        </p:txBody>
      </p:sp>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2040636" y="3200400"/>
            <a:ext cx="8110728" cy="457200"/>
          </a:xfrm>
        </p:spPr>
        <p:txBody>
          <a:bodyPr anchor="ctr"/>
          <a:lstStyle>
            <a:lvl1pPr algn="ctr">
              <a:defRPr sz="4800" spc="3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8046720" y="4745736"/>
            <a:ext cx="1389888" cy="1280160"/>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Rectangle 11">
            <a:extLst>
              <a:ext uri="{FF2B5EF4-FFF2-40B4-BE49-F238E27FC236}">
                <a16:creationId xmlns:a16="http://schemas.microsoft.com/office/drawing/2014/main" id="{42E7004C-CFEF-6E88-A3C1-60FBC7F8CD13}"/>
              </a:ext>
            </a:extLst>
          </p:cNvPr>
          <p:cNvSpPr/>
          <p:nvPr userDrawn="1"/>
        </p:nvSpPr>
        <p:spPr>
          <a:xfrm>
            <a:off x="8048624" y="4293195"/>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497994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 preserve="1">
  <p:cSld name="Title and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295399" y="609600"/>
            <a:ext cx="10058400" cy="914400"/>
          </a:xfrm>
        </p:spPr>
        <p:txBody>
          <a:bodyPr/>
          <a:lstStyle>
            <a:lvl1pPr>
              <a:defRPr spc="3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295400" y="1855945"/>
            <a:ext cx="9820656" cy="4352544"/>
          </a:xfrm>
        </p:spPr>
        <p:txBody>
          <a:bodyPr/>
          <a:lstStyle>
            <a:lvl1pPr>
              <a:defRPr spc="0" baseline="0"/>
            </a:lvl1pPr>
            <a:lvl2pPr>
              <a:defRPr spc="0" baseline="0"/>
            </a:lvl2pPr>
            <a:lvl3pPr>
              <a:defRPr spc="0" baseline="0"/>
            </a:lvl3pPr>
            <a:lvl4pPr>
              <a:defRPr spc="0" baseline="0"/>
            </a:lvl4pPr>
            <a:lvl5pPr>
              <a:defRPr spc="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21517645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 preserve="1">
  <p:cSld name="Title and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188720" y="609600"/>
            <a:ext cx="9829800" cy="914400"/>
          </a:xfrm>
        </p:spPr>
        <p:txBody>
          <a:bodyPr/>
          <a:lstStyle>
            <a:lvl1pPr algn="ctr">
              <a:defRPr spc="3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188720" y="1746504"/>
            <a:ext cx="9829800" cy="4352544"/>
          </a:xfrm>
        </p:spPr>
        <p:txBody>
          <a:bodyPr/>
          <a:lstStyle>
            <a:lvl1pPr>
              <a:defRPr spc="0" baseline="0"/>
            </a:lvl1pPr>
            <a:lvl2pPr>
              <a:defRPr spc="0" baseline="0"/>
            </a:lvl2pPr>
            <a:lvl3pPr>
              <a:defRPr spc="0" baseline="0"/>
            </a:lvl3pPr>
            <a:lvl4pPr>
              <a:defRPr spc="0" baseline="0"/>
            </a:lvl4pPr>
            <a:lvl5pPr>
              <a:defRPr spc="0"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8313883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Quote">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17F99EA-AB5F-24F3-D971-2B9BDE3B4F3C}"/>
              </a:ext>
            </a:extLst>
          </p:cNvPr>
          <p:cNvSpPr txBox="1"/>
          <p:nvPr userDrawn="1"/>
        </p:nvSpPr>
        <p:spPr>
          <a:xfrm>
            <a:off x="641838" y="5547946"/>
            <a:ext cx="184731" cy="369332"/>
          </a:xfrm>
          <a:prstGeom prst="rect">
            <a:avLst/>
          </a:prstGeom>
          <a:noFill/>
        </p:spPr>
        <p:txBody>
          <a:bodyPr wrap="none" rtlCol="0">
            <a:spAutoFit/>
          </a:bodyPr>
          <a:lstStyle/>
          <a:p>
            <a:endParaRPr lang="en-US" dirty="0"/>
          </a:p>
        </p:txBody>
      </p:sp>
      <p:sp>
        <p:nvSpPr>
          <p:cNvPr id="9" name="Slide Number Placeholder 8">
            <a:extLst>
              <a:ext uri="{FF2B5EF4-FFF2-40B4-BE49-F238E27FC236}">
                <a16:creationId xmlns:a16="http://schemas.microsoft.com/office/drawing/2014/main" id="{969BB099-33E8-8B24-7E54-70E7457A1C7B}"/>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0" name="Footer Placeholder 9">
            <a:extLst>
              <a:ext uri="{FF2B5EF4-FFF2-40B4-BE49-F238E27FC236}">
                <a16:creationId xmlns:a16="http://schemas.microsoft.com/office/drawing/2014/main" id="{1E607086-83FC-E680-56CD-FD986ACF5B7E}"/>
              </a:ext>
            </a:extLst>
          </p:cNvPr>
          <p:cNvSpPr>
            <a:spLocks noGrp="1"/>
          </p:cNvSpPr>
          <p:nvPr>
            <p:ph type="ftr" sz="quarter" idx="12"/>
          </p:nvPr>
        </p:nvSpPr>
        <p:spPr/>
        <p:txBody>
          <a:bodyPr/>
          <a:lstStyle/>
          <a:p>
            <a:r>
              <a:rPr lang="en-US" dirty="0"/>
              <a:t>presentation title</a:t>
            </a:r>
          </a:p>
        </p:txBody>
      </p:sp>
      <p:sp>
        <p:nvSpPr>
          <p:cNvPr id="5" name="Picture Placeholder 4">
            <a:extLst>
              <a:ext uri="{FF2B5EF4-FFF2-40B4-BE49-F238E27FC236}">
                <a16:creationId xmlns:a16="http://schemas.microsoft.com/office/drawing/2014/main" id="{B7811310-A21F-0BFB-8198-22EDFCF9F45B}"/>
              </a:ext>
            </a:extLst>
          </p:cNvPr>
          <p:cNvSpPr>
            <a:spLocks noGrp="1"/>
          </p:cNvSpPr>
          <p:nvPr>
            <p:ph type="pic" sz="quarter" idx="10"/>
          </p:nvPr>
        </p:nvSpPr>
        <p:spPr>
          <a:xfrm>
            <a:off x="5370576" y="658368"/>
            <a:ext cx="6821424" cy="3346704"/>
          </a:xfrm>
          <a:prstGeom prst="rect">
            <a:avLst/>
          </a:prstGeom>
        </p:spPr>
        <p:txBody>
          <a:bodyPr wrap="square">
            <a:noAutofit/>
          </a:bodyPr>
          <a:lstStyle/>
          <a:p>
            <a:r>
              <a:rPr lang="en-US"/>
              <a:t>Click icon to add picture</a:t>
            </a:r>
            <a:endParaRPr lang="en-US" dirty="0"/>
          </a:p>
        </p:txBody>
      </p:sp>
      <p:cxnSp>
        <p:nvCxnSpPr>
          <p:cNvPr id="7" name="Straight Connector 6">
            <a:extLst>
              <a:ext uri="{FF2B5EF4-FFF2-40B4-BE49-F238E27FC236}">
                <a16:creationId xmlns:a16="http://schemas.microsoft.com/office/drawing/2014/main" id="{A73D2EFC-F14F-5508-06EE-4E5B5C535E16}"/>
              </a:ext>
            </a:extLst>
          </p:cNvPr>
          <p:cNvCxnSpPr>
            <a:cxnSpLocks/>
          </p:cNvCxnSpPr>
          <p:nvPr userDrawn="1"/>
        </p:nvCxnSpPr>
        <p:spPr>
          <a:xfrm>
            <a:off x="1819102" y="5548842"/>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Subtitle 2">
            <a:extLst>
              <a:ext uri="{FF2B5EF4-FFF2-40B4-BE49-F238E27FC236}">
                <a16:creationId xmlns:a16="http://schemas.microsoft.com/office/drawing/2014/main" id="{28A6ACFB-D620-056D-1C62-903C5FBCEBCF}"/>
              </a:ext>
            </a:extLst>
          </p:cNvPr>
          <p:cNvSpPr>
            <a:spLocks noGrp="1"/>
          </p:cNvSpPr>
          <p:nvPr>
            <p:ph type="subTitle" idx="1"/>
          </p:nvPr>
        </p:nvSpPr>
        <p:spPr>
          <a:xfrm>
            <a:off x="1819656" y="5943600"/>
            <a:ext cx="4809744" cy="256032"/>
          </a:xfrm>
        </p:spPr>
        <p:txBody>
          <a:bodyPr/>
          <a:lstStyle>
            <a:lvl1pPr marL="0" indent="0" algn="l">
              <a:buNone/>
              <a:defRPr sz="2000" cap="all" spc="200" baseline="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819656" y="2459736"/>
            <a:ext cx="5157216" cy="2670048"/>
          </a:xfrm>
        </p:spPr>
        <p:txBody>
          <a:bodyPr anchor="b"/>
          <a:lstStyle>
            <a:lvl1pPr algn="l">
              <a:lnSpc>
                <a:spcPts val="5200"/>
              </a:lnSpc>
              <a:defRPr sz="3600" spc="0" baseline="0">
                <a:latin typeface="+mn-lt"/>
              </a:defRPr>
            </a:lvl1pPr>
          </a:lstStyle>
          <a:p>
            <a:r>
              <a:rPr lang="en-US"/>
              <a:t>Click to edit Master title style</a:t>
            </a:r>
            <a:endParaRPr lang="en-US" dirty="0"/>
          </a:p>
        </p:txBody>
      </p:sp>
    </p:spTree>
    <p:extLst>
      <p:ext uri="{BB962C8B-B14F-4D97-AF65-F5344CB8AC3E}">
        <p14:creationId xmlns:p14="http://schemas.microsoft.com/office/powerpoint/2010/main" val="38401250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eam x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3ED19-9B5E-8852-24D6-62401816CBB7}"/>
              </a:ext>
            </a:extLst>
          </p:cNvPr>
          <p:cNvSpPr>
            <a:spLocks noGrp="1"/>
          </p:cNvSpPr>
          <p:nvPr>
            <p:ph type="title"/>
          </p:nvPr>
        </p:nvSpPr>
        <p:spPr>
          <a:xfrm>
            <a:off x="1097280" y="609600"/>
            <a:ext cx="10021824" cy="539496"/>
          </a:xfrm>
        </p:spPr>
        <p:txBody>
          <a:bodyPr/>
          <a:lstStyle>
            <a:lvl1pPr algn="ctr">
              <a:defRPr/>
            </a:lvl1pPr>
          </a:lstStyle>
          <a:p>
            <a:r>
              <a:rPr lang="en-US"/>
              <a:t>Click to edit Master title style</a:t>
            </a:r>
            <a:endParaRPr lang="en-US" dirty="0"/>
          </a:p>
        </p:txBody>
      </p:sp>
      <p:sp>
        <p:nvSpPr>
          <p:cNvPr id="3" name="Slide Number Placeholder 2">
            <a:extLst>
              <a:ext uri="{FF2B5EF4-FFF2-40B4-BE49-F238E27FC236}">
                <a16:creationId xmlns:a16="http://schemas.microsoft.com/office/drawing/2014/main" id="{4307A8A0-5009-A086-A6AE-542CA4684892}"/>
              </a:ext>
            </a:extLst>
          </p:cNvPr>
          <p:cNvSpPr>
            <a:spLocks noGrp="1"/>
          </p:cNvSpPr>
          <p:nvPr>
            <p:ph type="sldNum" sz="quarter" idx="10"/>
          </p:nvPr>
        </p:nvSpPr>
        <p:spPr/>
        <p:txBody>
          <a:bodyPr/>
          <a:lstStyle/>
          <a:p>
            <a:fld id="{75DF2D63-3FF5-D547-96B9-BE9CCD1ABA58}" type="slidenum">
              <a:rPr lang="en-US" smtClean="0"/>
              <a:pPr/>
              <a:t>‹#›</a:t>
            </a:fld>
            <a:endParaRPr lang="en-US" dirty="0"/>
          </a:p>
        </p:txBody>
      </p:sp>
      <p:sp>
        <p:nvSpPr>
          <p:cNvPr id="4" name="Footer Placeholder 3">
            <a:extLst>
              <a:ext uri="{FF2B5EF4-FFF2-40B4-BE49-F238E27FC236}">
                <a16:creationId xmlns:a16="http://schemas.microsoft.com/office/drawing/2014/main" id="{56746F73-AB2D-A55B-67FD-85A2F20D50E8}"/>
              </a:ext>
            </a:extLst>
          </p:cNvPr>
          <p:cNvSpPr>
            <a:spLocks noGrp="1"/>
          </p:cNvSpPr>
          <p:nvPr>
            <p:ph type="ftr" sz="quarter" idx="11"/>
          </p:nvPr>
        </p:nvSpPr>
        <p:spPr/>
        <p:txBody>
          <a:bodyPr/>
          <a:lstStyle/>
          <a:p>
            <a:r>
              <a:rPr lang="en-US" dirty="0"/>
              <a:t>presentation title</a:t>
            </a:r>
          </a:p>
        </p:txBody>
      </p:sp>
      <p:sp>
        <p:nvSpPr>
          <p:cNvPr id="5" name="Picture Placeholder 8">
            <a:extLst>
              <a:ext uri="{FF2B5EF4-FFF2-40B4-BE49-F238E27FC236}">
                <a16:creationId xmlns:a16="http://schemas.microsoft.com/office/drawing/2014/main" id="{6F01F221-54DA-6EF2-D9DE-2B9A7AB60B1C}"/>
              </a:ext>
            </a:extLst>
          </p:cNvPr>
          <p:cNvSpPr>
            <a:spLocks noGrp="1"/>
          </p:cNvSpPr>
          <p:nvPr>
            <p:ph type="pic" sz="quarter" idx="12"/>
          </p:nvPr>
        </p:nvSpPr>
        <p:spPr>
          <a:xfrm>
            <a:off x="1298448" y="2441448"/>
            <a:ext cx="1828800" cy="18288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6" name="Picture Placeholder 8">
            <a:extLst>
              <a:ext uri="{FF2B5EF4-FFF2-40B4-BE49-F238E27FC236}">
                <a16:creationId xmlns:a16="http://schemas.microsoft.com/office/drawing/2014/main" id="{9BEECCD2-A0EF-0622-7377-A2BAE978656E}"/>
              </a:ext>
            </a:extLst>
          </p:cNvPr>
          <p:cNvSpPr>
            <a:spLocks noGrp="1"/>
          </p:cNvSpPr>
          <p:nvPr>
            <p:ph type="pic" sz="quarter" idx="13"/>
          </p:nvPr>
        </p:nvSpPr>
        <p:spPr>
          <a:xfrm>
            <a:off x="3886200" y="2441448"/>
            <a:ext cx="1828800" cy="18288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7" name="Picture Placeholder 8">
            <a:extLst>
              <a:ext uri="{FF2B5EF4-FFF2-40B4-BE49-F238E27FC236}">
                <a16:creationId xmlns:a16="http://schemas.microsoft.com/office/drawing/2014/main" id="{DDD9A982-D940-ADB7-F949-B3898D1984E6}"/>
              </a:ext>
            </a:extLst>
          </p:cNvPr>
          <p:cNvSpPr>
            <a:spLocks noGrp="1"/>
          </p:cNvSpPr>
          <p:nvPr>
            <p:ph type="pic" sz="quarter" idx="14"/>
          </p:nvPr>
        </p:nvSpPr>
        <p:spPr>
          <a:xfrm>
            <a:off x="6473952" y="2441448"/>
            <a:ext cx="1828800" cy="18288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8" name="Picture Placeholder 8">
            <a:extLst>
              <a:ext uri="{FF2B5EF4-FFF2-40B4-BE49-F238E27FC236}">
                <a16:creationId xmlns:a16="http://schemas.microsoft.com/office/drawing/2014/main" id="{492630AD-4FA0-C5D3-DC29-AE0E67CB6CAA}"/>
              </a:ext>
            </a:extLst>
          </p:cNvPr>
          <p:cNvSpPr>
            <a:spLocks noGrp="1"/>
          </p:cNvSpPr>
          <p:nvPr>
            <p:ph type="pic" sz="quarter" idx="15"/>
          </p:nvPr>
        </p:nvSpPr>
        <p:spPr>
          <a:xfrm>
            <a:off x="9034272" y="2441448"/>
            <a:ext cx="1828800" cy="18288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9" name="Text Placeholder 13">
            <a:extLst>
              <a:ext uri="{FF2B5EF4-FFF2-40B4-BE49-F238E27FC236}">
                <a16:creationId xmlns:a16="http://schemas.microsoft.com/office/drawing/2014/main" id="{AA3DDCC3-9231-434E-A1D1-8A078DE7BF10}"/>
              </a:ext>
            </a:extLst>
          </p:cNvPr>
          <p:cNvSpPr>
            <a:spLocks noGrp="1"/>
          </p:cNvSpPr>
          <p:nvPr>
            <p:ph type="body" sz="quarter" idx="16"/>
          </p:nvPr>
        </p:nvSpPr>
        <p:spPr>
          <a:xfrm>
            <a:off x="1298448" y="4974336"/>
            <a:ext cx="1828800" cy="539496"/>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0" name="Text Placeholder 13">
            <a:extLst>
              <a:ext uri="{FF2B5EF4-FFF2-40B4-BE49-F238E27FC236}">
                <a16:creationId xmlns:a16="http://schemas.microsoft.com/office/drawing/2014/main" id="{970A1046-F88C-E11E-0E2E-A7F3AEDB3A26}"/>
              </a:ext>
            </a:extLst>
          </p:cNvPr>
          <p:cNvSpPr>
            <a:spLocks noGrp="1"/>
          </p:cNvSpPr>
          <p:nvPr>
            <p:ph type="body" sz="quarter" idx="17"/>
          </p:nvPr>
        </p:nvSpPr>
        <p:spPr>
          <a:xfrm>
            <a:off x="1298448" y="5596128"/>
            <a:ext cx="1828800" cy="347472"/>
          </a:xfrm>
        </p:spPr>
        <p:txBody>
          <a:bodyPr lIns="0" tIns="0" rIns="0" bIns="0" anchor="t">
            <a:noAutofit/>
          </a:bodyPr>
          <a:lstStyle>
            <a:lvl1pPr marL="0" indent="0" algn="ctr">
              <a:lnSpc>
                <a:spcPct val="100000"/>
              </a:lnSpc>
              <a:spcBef>
                <a:spcPts val="0"/>
              </a:spcBef>
              <a:buNone/>
              <a:defRPr sz="1400" b="0">
                <a:solidFill>
                  <a:schemeClr val="tx1"/>
                </a:solidFill>
                <a:latin typeface="+mn-lt"/>
              </a:defRPr>
            </a:lvl1pPr>
          </a:lstStyle>
          <a:p>
            <a:pPr lvl="0"/>
            <a:r>
              <a:rPr lang="en-US"/>
              <a:t>Click to edit Master text styles</a:t>
            </a:r>
          </a:p>
        </p:txBody>
      </p:sp>
      <p:sp>
        <p:nvSpPr>
          <p:cNvPr id="11" name="Text Placeholder 13">
            <a:extLst>
              <a:ext uri="{FF2B5EF4-FFF2-40B4-BE49-F238E27FC236}">
                <a16:creationId xmlns:a16="http://schemas.microsoft.com/office/drawing/2014/main" id="{BF27FC0A-1C34-6BFF-806A-6911C16F2184}"/>
              </a:ext>
            </a:extLst>
          </p:cNvPr>
          <p:cNvSpPr>
            <a:spLocks noGrp="1"/>
          </p:cNvSpPr>
          <p:nvPr>
            <p:ph type="body" sz="quarter" idx="18"/>
          </p:nvPr>
        </p:nvSpPr>
        <p:spPr>
          <a:xfrm>
            <a:off x="3886200" y="4974336"/>
            <a:ext cx="1828800" cy="539496"/>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2" name="Text Placeholder 13">
            <a:extLst>
              <a:ext uri="{FF2B5EF4-FFF2-40B4-BE49-F238E27FC236}">
                <a16:creationId xmlns:a16="http://schemas.microsoft.com/office/drawing/2014/main" id="{EF94CC5A-0B90-D0D3-CF42-2A9B86331729}"/>
              </a:ext>
            </a:extLst>
          </p:cNvPr>
          <p:cNvSpPr>
            <a:spLocks noGrp="1"/>
          </p:cNvSpPr>
          <p:nvPr>
            <p:ph type="body" sz="quarter" idx="19"/>
          </p:nvPr>
        </p:nvSpPr>
        <p:spPr>
          <a:xfrm>
            <a:off x="3886200" y="5596128"/>
            <a:ext cx="1828800" cy="347472"/>
          </a:xfrm>
        </p:spPr>
        <p:txBody>
          <a:bodyPr lIns="0" tIns="0" rIns="0" bIns="0" anchor="t">
            <a:noAutofit/>
          </a:bodyPr>
          <a:lstStyle>
            <a:lvl1pPr marL="0" indent="0" algn="ctr">
              <a:lnSpc>
                <a:spcPct val="100000"/>
              </a:lnSpc>
              <a:spcBef>
                <a:spcPts val="0"/>
              </a:spcBef>
              <a:buNone/>
              <a:defRPr sz="1400" b="0">
                <a:solidFill>
                  <a:schemeClr val="tx1"/>
                </a:solidFill>
                <a:latin typeface="+mn-lt"/>
              </a:defRPr>
            </a:lvl1pPr>
          </a:lstStyle>
          <a:p>
            <a:pPr lvl="0"/>
            <a:r>
              <a:rPr lang="en-US"/>
              <a:t>Click to edit Master text styles</a:t>
            </a:r>
          </a:p>
        </p:txBody>
      </p:sp>
      <p:sp>
        <p:nvSpPr>
          <p:cNvPr id="13" name="Text Placeholder 13">
            <a:extLst>
              <a:ext uri="{FF2B5EF4-FFF2-40B4-BE49-F238E27FC236}">
                <a16:creationId xmlns:a16="http://schemas.microsoft.com/office/drawing/2014/main" id="{8E685B28-FC51-9FE8-2F7E-C8255BD75945}"/>
              </a:ext>
            </a:extLst>
          </p:cNvPr>
          <p:cNvSpPr>
            <a:spLocks noGrp="1"/>
          </p:cNvSpPr>
          <p:nvPr>
            <p:ph type="body" sz="quarter" idx="20"/>
          </p:nvPr>
        </p:nvSpPr>
        <p:spPr>
          <a:xfrm>
            <a:off x="6473952" y="4974336"/>
            <a:ext cx="1828800" cy="539496"/>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4" name="Text Placeholder 13">
            <a:extLst>
              <a:ext uri="{FF2B5EF4-FFF2-40B4-BE49-F238E27FC236}">
                <a16:creationId xmlns:a16="http://schemas.microsoft.com/office/drawing/2014/main" id="{B472F1E6-DAE5-AE6D-F688-575FC243CD0C}"/>
              </a:ext>
            </a:extLst>
          </p:cNvPr>
          <p:cNvSpPr>
            <a:spLocks noGrp="1"/>
          </p:cNvSpPr>
          <p:nvPr>
            <p:ph type="body" sz="quarter" idx="21"/>
          </p:nvPr>
        </p:nvSpPr>
        <p:spPr>
          <a:xfrm>
            <a:off x="6473952" y="5596128"/>
            <a:ext cx="1828800" cy="347472"/>
          </a:xfrm>
        </p:spPr>
        <p:txBody>
          <a:bodyPr lIns="0" tIns="0" rIns="0" bIns="0" anchor="t">
            <a:noAutofit/>
          </a:bodyPr>
          <a:lstStyle>
            <a:lvl1pPr marL="0" indent="0" algn="ctr">
              <a:lnSpc>
                <a:spcPct val="100000"/>
              </a:lnSpc>
              <a:spcBef>
                <a:spcPts val="0"/>
              </a:spcBef>
              <a:buNone/>
              <a:defRPr sz="1400" b="0">
                <a:solidFill>
                  <a:schemeClr val="tx1"/>
                </a:solidFill>
                <a:latin typeface="+mn-lt"/>
              </a:defRPr>
            </a:lvl1pPr>
          </a:lstStyle>
          <a:p>
            <a:pPr lvl="0"/>
            <a:r>
              <a:rPr lang="en-US"/>
              <a:t>Click to edit Master text styles</a:t>
            </a:r>
          </a:p>
        </p:txBody>
      </p:sp>
      <p:sp>
        <p:nvSpPr>
          <p:cNvPr id="15" name="Text Placeholder 13">
            <a:extLst>
              <a:ext uri="{FF2B5EF4-FFF2-40B4-BE49-F238E27FC236}">
                <a16:creationId xmlns:a16="http://schemas.microsoft.com/office/drawing/2014/main" id="{7138E486-F729-AEC8-0C2D-44FA21EDC617}"/>
              </a:ext>
            </a:extLst>
          </p:cNvPr>
          <p:cNvSpPr>
            <a:spLocks noGrp="1"/>
          </p:cNvSpPr>
          <p:nvPr>
            <p:ph type="body" sz="quarter" idx="22"/>
          </p:nvPr>
        </p:nvSpPr>
        <p:spPr>
          <a:xfrm>
            <a:off x="9070848" y="4974336"/>
            <a:ext cx="1828800" cy="539496"/>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6" name="Text Placeholder 13">
            <a:extLst>
              <a:ext uri="{FF2B5EF4-FFF2-40B4-BE49-F238E27FC236}">
                <a16:creationId xmlns:a16="http://schemas.microsoft.com/office/drawing/2014/main" id="{0F182FA8-4DA0-527F-89C3-96D9A996F2C7}"/>
              </a:ext>
            </a:extLst>
          </p:cNvPr>
          <p:cNvSpPr>
            <a:spLocks noGrp="1"/>
          </p:cNvSpPr>
          <p:nvPr>
            <p:ph type="body" sz="quarter" idx="23"/>
          </p:nvPr>
        </p:nvSpPr>
        <p:spPr>
          <a:xfrm>
            <a:off x="9070848" y="5596128"/>
            <a:ext cx="1828800" cy="347472"/>
          </a:xfrm>
        </p:spPr>
        <p:txBody>
          <a:bodyPr lIns="0" tIns="0" rIns="0" bIns="0" anchor="t">
            <a:noAutofit/>
          </a:bodyPr>
          <a:lstStyle>
            <a:lvl1pPr marL="0" indent="0" algn="ctr">
              <a:lnSpc>
                <a:spcPct val="100000"/>
              </a:lnSpc>
              <a:spcBef>
                <a:spcPts val="0"/>
              </a:spcBef>
              <a:buNone/>
              <a:defRPr sz="1400" b="0">
                <a:solidFill>
                  <a:schemeClr val="tx1"/>
                </a:solidFill>
                <a:latin typeface="+mn-lt"/>
              </a:defRPr>
            </a:lvl1pPr>
          </a:lstStyle>
          <a:p>
            <a:pPr lvl="0"/>
            <a:r>
              <a:rPr lang="en-US"/>
              <a:t>Click to edit Master text styles</a:t>
            </a:r>
          </a:p>
        </p:txBody>
      </p:sp>
      <p:cxnSp>
        <p:nvCxnSpPr>
          <p:cNvPr id="18" name="Straight Connector 17">
            <a:extLst>
              <a:ext uri="{FF2B5EF4-FFF2-40B4-BE49-F238E27FC236}">
                <a16:creationId xmlns:a16="http://schemas.microsoft.com/office/drawing/2014/main" id="{B6E73E07-0346-2BA8-44BC-6CB3BDEAAA99}"/>
              </a:ext>
            </a:extLst>
          </p:cNvPr>
          <p:cNvCxnSpPr>
            <a:cxnSpLocks/>
          </p:cNvCxnSpPr>
          <p:nvPr userDrawn="1"/>
        </p:nvCxnSpPr>
        <p:spPr>
          <a:xfrm>
            <a:off x="4592478" y="4688743"/>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6E62977-27C7-5882-6A33-75257911D09A}"/>
              </a:ext>
            </a:extLst>
          </p:cNvPr>
          <p:cNvCxnSpPr>
            <a:cxnSpLocks/>
          </p:cNvCxnSpPr>
          <p:nvPr userDrawn="1"/>
        </p:nvCxnSpPr>
        <p:spPr>
          <a:xfrm>
            <a:off x="2004720" y="4688743"/>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705476C-2972-A423-7282-BABA9AAB32E6}"/>
              </a:ext>
            </a:extLst>
          </p:cNvPr>
          <p:cNvCxnSpPr>
            <a:cxnSpLocks/>
          </p:cNvCxnSpPr>
          <p:nvPr userDrawn="1"/>
        </p:nvCxnSpPr>
        <p:spPr>
          <a:xfrm>
            <a:off x="9737699" y="4688743"/>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E0D781B-3CB4-A523-427F-3D444B28E60E}"/>
              </a:ext>
            </a:extLst>
          </p:cNvPr>
          <p:cNvCxnSpPr>
            <a:cxnSpLocks/>
          </p:cNvCxnSpPr>
          <p:nvPr userDrawn="1"/>
        </p:nvCxnSpPr>
        <p:spPr>
          <a:xfrm>
            <a:off x="7183278" y="4688743"/>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0699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eam x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83ED19-9B5E-8852-24D6-62401816CBB7}"/>
              </a:ext>
            </a:extLst>
          </p:cNvPr>
          <p:cNvSpPr>
            <a:spLocks noGrp="1"/>
          </p:cNvSpPr>
          <p:nvPr>
            <p:ph type="title"/>
          </p:nvPr>
        </p:nvSpPr>
        <p:spPr>
          <a:xfrm>
            <a:off x="1097280" y="609600"/>
            <a:ext cx="10332720" cy="539496"/>
          </a:xfrm>
        </p:spPr>
        <p:txBody>
          <a:bodyPr/>
          <a:lstStyle>
            <a:lvl1pPr algn="ctr">
              <a:defRPr/>
            </a:lvl1pPr>
          </a:lstStyle>
          <a:p>
            <a:r>
              <a:rPr lang="en-US"/>
              <a:t>Click to edit Master title style</a:t>
            </a:r>
            <a:endParaRPr lang="en-US" dirty="0"/>
          </a:p>
        </p:txBody>
      </p:sp>
      <p:sp>
        <p:nvSpPr>
          <p:cNvPr id="3" name="Slide Number Placeholder 2">
            <a:extLst>
              <a:ext uri="{FF2B5EF4-FFF2-40B4-BE49-F238E27FC236}">
                <a16:creationId xmlns:a16="http://schemas.microsoft.com/office/drawing/2014/main" id="{4307A8A0-5009-A086-A6AE-542CA4684892}"/>
              </a:ext>
            </a:extLst>
          </p:cNvPr>
          <p:cNvSpPr>
            <a:spLocks noGrp="1"/>
          </p:cNvSpPr>
          <p:nvPr>
            <p:ph type="sldNum" sz="quarter" idx="10"/>
          </p:nvPr>
        </p:nvSpPr>
        <p:spPr/>
        <p:txBody>
          <a:bodyPr/>
          <a:lstStyle/>
          <a:p>
            <a:fld id="{75DF2D63-3FF5-D547-96B9-BE9CCD1ABA58}" type="slidenum">
              <a:rPr lang="en-US" smtClean="0"/>
              <a:pPr/>
              <a:t>‹#›</a:t>
            </a:fld>
            <a:endParaRPr lang="en-US" dirty="0"/>
          </a:p>
        </p:txBody>
      </p:sp>
      <p:sp>
        <p:nvSpPr>
          <p:cNvPr id="4" name="Footer Placeholder 3">
            <a:extLst>
              <a:ext uri="{FF2B5EF4-FFF2-40B4-BE49-F238E27FC236}">
                <a16:creationId xmlns:a16="http://schemas.microsoft.com/office/drawing/2014/main" id="{56746F73-AB2D-A55B-67FD-85A2F20D50E8}"/>
              </a:ext>
            </a:extLst>
          </p:cNvPr>
          <p:cNvSpPr>
            <a:spLocks noGrp="1"/>
          </p:cNvSpPr>
          <p:nvPr>
            <p:ph type="ftr" sz="quarter" idx="11"/>
          </p:nvPr>
        </p:nvSpPr>
        <p:spPr/>
        <p:txBody>
          <a:bodyPr/>
          <a:lstStyle/>
          <a:p>
            <a:r>
              <a:rPr lang="en-US" dirty="0"/>
              <a:t>presentation title</a:t>
            </a:r>
          </a:p>
        </p:txBody>
      </p:sp>
      <p:sp>
        <p:nvSpPr>
          <p:cNvPr id="5" name="Picture Placeholder 8">
            <a:extLst>
              <a:ext uri="{FF2B5EF4-FFF2-40B4-BE49-F238E27FC236}">
                <a16:creationId xmlns:a16="http://schemas.microsoft.com/office/drawing/2014/main" id="{6F01F221-54DA-6EF2-D9DE-2B9A7AB60B1C}"/>
              </a:ext>
            </a:extLst>
          </p:cNvPr>
          <p:cNvSpPr>
            <a:spLocks noGrp="1"/>
          </p:cNvSpPr>
          <p:nvPr>
            <p:ph type="pic" sz="quarter" idx="12"/>
          </p:nvPr>
        </p:nvSpPr>
        <p:spPr>
          <a:xfrm>
            <a:off x="1636776" y="17556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6" name="Picture Placeholder 8">
            <a:extLst>
              <a:ext uri="{FF2B5EF4-FFF2-40B4-BE49-F238E27FC236}">
                <a16:creationId xmlns:a16="http://schemas.microsoft.com/office/drawing/2014/main" id="{9BEECCD2-A0EF-0622-7377-A2BAE978656E}"/>
              </a:ext>
            </a:extLst>
          </p:cNvPr>
          <p:cNvSpPr>
            <a:spLocks noGrp="1"/>
          </p:cNvSpPr>
          <p:nvPr>
            <p:ph type="pic" sz="quarter" idx="13"/>
          </p:nvPr>
        </p:nvSpPr>
        <p:spPr>
          <a:xfrm>
            <a:off x="4224528" y="17556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7" name="Picture Placeholder 8">
            <a:extLst>
              <a:ext uri="{FF2B5EF4-FFF2-40B4-BE49-F238E27FC236}">
                <a16:creationId xmlns:a16="http://schemas.microsoft.com/office/drawing/2014/main" id="{DDD9A982-D940-ADB7-F949-B3898D1984E6}"/>
              </a:ext>
            </a:extLst>
          </p:cNvPr>
          <p:cNvSpPr>
            <a:spLocks noGrp="1"/>
          </p:cNvSpPr>
          <p:nvPr>
            <p:ph type="pic" sz="quarter" idx="14"/>
          </p:nvPr>
        </p:nvSpPr>
        <p:spPr>
          <a:xfrm>
            <a:off x="6848856" y="17556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8" name="Picture Placeholder 8">
            <a:extLst>
              <a:ext uri="{FF2B5EF4-FFF2-40B4-BE49-F238E27FC236}">
                <a16:creationId xmlns:a16="http://schemas.microsoft.com/office/drawing/2014/main" id="{492630AD-4FA0-C5D3-DC29-AE0E67CB6CAA}"/>
              </a:ext>
            </a:extLst>
          </p:cNvPr>
          <p:cNvSpPr>
            <a:spLocks noGrp="1"/>
          </p:cNvSpPr>
          <p:nvPr>
            <p:ph type="pic" sz="quarter" idx="15"/>
          </p:nvPr>
        </p:nvSpPr>
        <p:spPr>
          <a:xfrm>
            <a:off x="9381744" y="17556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9" name="Text Placeholder 13">
            <a:extLst>
              <a:ext uri="{FF2B5EF4-FFF2-40B4-BE49-F238E27FC236}">
                <a16:creationId xmlns:a16="http://schemas.microsoft.com/office/drawing/2014/main" id="{AA3DDCC3-9231-434E-A1D1-8A078DE7BF10}"/>
              </a:ext>
            </a:extLst>
          </p:cNvPr>
          <p:cNvSpPr>
            <a:spLocks noGrp="1"/>
          </p:cNvSpPr>
          <p:nvPr>
            <p:ph type="body" sz="quarter" idx="16"/>
          </p:nvPr>
        </p:nvSpPr>
        <p:spPr>
          <a:xfrm>
            <a:off x="1298448" y="3300984"/>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0" name="Text Placeholder 13">
            <a:extLst>
              <a:ext uri="{FF2B5EF4-FFF2-40B4-BE49-F238E27FC236}">
                <a16:creationId xmlns:a16="http://schemas.microsoft.com/office/drawing/2014/main" id="{970A1046-F88C-E11E-0E2E-A7F3AEDB3A26}"/>
              </a:ext>
            </a:extLst>
          </p:cNvPr>
          <p:cNvSpPr>
            <a:spLocks noGrp="1"/>
          </p:cNvSpPr>
          <p:nvPr>
            <p:ph type="body" sz="quarter" idx="17"/>
          </p:nvPr>
        </p:nvSpPr>
        <p:spPr>
          <a:xfrm>
            <a:off x="1298448" y="37307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sp>
        <p:nvSpPr>
          <p:cNvPr id="11" name="Text Placeholder 13">
            <a:extLst>
              <a:ext uri="{FF2B5EF4-FFF2-40B4-BE49-F238E27FC236}">
                <a16:creationId xmlns:a16="http://schemas.microsoft.com/office/drawing/2014/main" id="{BF27FC0A-1C34-6BFF-806A-6911C16F2184}"/>
              </a:ext>
            </a:extLst>
          </p:cNvPr>
          <p:cNvSpPr>
            <a:spLocks noGrp="1"/>
          </p:cNvSpPr>
          <p:nvPr>
            <p:ph type="body" sz="quarter" idx="18"/>
          </p:nvPr>
        </p:nvSpPr>
        <p:spPr>
          <a:xfrm>
            <a:off x="3886200" y="3300984"/>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2" name="Text Placeholder 13">
            <a:extLst>
              <a:ext uri="{FF2B5EF4-FFF2-40B4-BE49-F238E27FC236}">
                <a16:creationId xmlns:a16="http://schemas.microsoft.com/office/drawing/2014/main" id="{EF94CC5A-0B90-D0D3-CF42-2A9B86331729}"/>
              </a:ext>
            </a:extLst>
          </p:cNvPr>
          <p:cNvSpPr>
            <a:spLocks noGrp="1"/>
          </p:cNvSpPr>
          <p:nvPr>
            <p:ph type="body" sz="quarter" idx="19"/>
          </p:nvPr>
        </p:nvSpPr>
        <p:spPr>
          <a:xfrm>
            <a:off x="3886200" y="37307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sp>
        <p:nvSpPr>
          <p:cNvPr id="13" name="Text Placeholder 13">
            <a:extLst>
              <a:ext uri="{FF2B5EF4-FFF2-40B4-BE49-F238E27FC236}">
                <a16:creationId xmlns:a16="http://schemas.microsoft.com/office/drawing/2014/main" id="{8E685B28-FC51-9FE8-2F7E-C8255BD75945}"/>
              </a:ext>
            </a:extLst>
          </p:cNvPr>
          <p:cNvSpPr>
            <a:spLocks noGrp="1"/>
          </p:cNvSpPr>
          <p:nvPr>
            <p:ph type="body" sz="quarter" idx="20"/>
          </p:nvPr>
        </p:nvSpPr>
        <p:spPr>
          <a:xfrm>
            <a:off x="6510528" y="3300984"/>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4" name="Text Placeholder 13">
            <a:extLst>
              <a:ext uri="{FF2B5EF4-FFF2-40B4-BE49-F238E27FC236}">
                <a16:creationId xmlns:a16="http://schemas.microsoft.com/office/drawing/2014/main" id="{B472F1E6-DAE5-AE6D-F688-575FC243CD0C}"/>
              </a:ext>
            </a:extLst>
          </p:cNvPr>
          <p:cNvSpPr>
            <a:spLocks noGrp="1"/>
          </p:cNvSpPr>
          <p:nvPr>
            <p:ph type="body" sz="quarter" idx="21"/>
          </p:nvPr>
        </p:nvSpPr>
        <p:spPr>
          <a:xfrm>
            <a:off x="6510528" y="37307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sp>
        <p:nvSpPr>
          <p:cNvPr id="15" name="Text Placeholder 13">
            <a:extLst>
              <a:ext uri="{FF2B5EF4-FFF2-40B4-BE49-F238E27FC236}">
                <a16:creationId xmlns:a16="http://schemas.microsoft.com/office/drawing/2014/main" id="{7138E486-F729-AEC8-0C2D-44FA21EDC617}"/>
              </a:ext>
            </a:extLst>
          </p:cNvPr>
          <p:cNvSpPr>
            <a:spLocks noGrp="1"/>
          </p:cNvSpPr>
          <p:nvPr>
            <p:ph type="body" sz="quarter" idx="22"/>
          </p:nvPr>
        </p:nvSpPr>
        <p:spPr>
          <a:xfrm>
            <a:off x="9034272" y="3300984"/>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6" name="Text Placeholder 13">
            <a:extLst>
              <a:ext uri="{FF2B5EF4-FFF2-40B4-BE49-F238E27FC236}">
                <a16:creationId xmlns:a16="http://schemas.microsoft.com/office/drawing/2014/main" id="{0F182FA8-4DA0-527F-89C3-96D9A996F2C7}"/>
              </a:ext>
            </a:extLst>
          </p:cNvPr>
          <p:cNvSpPr>
            <a:spLocks noGrp="1"/>
          </p:cNvSpPr>
          <p:nvPr>
            <p:ph type="body" sz="quarter" idx="23"/>
          </p:nvPr>
        </p:nvSpPr>
        <p:spPr>
          <a:xfrm>
            <a:off x="9034272" y="37307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cxnSp>
        <p:nvCxnSpPr>
          <p:cNvPr id="17" name="Straight Connector 16">
            <a:extLst>
              <a:ext uri="{FF2B5EF4-FFF2-40B4-BE49-F238E27FC236}">
                <a16:creationId xmlns:a16="http://schemas.microsoft.com/office/drawing/2014/main" id="{BF42A71B-2F05-7F67-85C0-0C5AA947983D}"/>
              </a:ext>
            </a:extLst>
          </p:cNvPr>
          <p:cNvCxnSpPr>
            <a:cxnSpLocks/>
          </p:cNvCxnSpPr>
          <p:nvPr userDrawn="1"/>
        </p:nvCxnSpPr>
        <p:spPr>
          <a:xfrm>
            <a:off x="4684061" y="3104299"/>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BC25395-CA95-6040-8ED6-C7D8A2E16C49}"/>
              </a:ext>
            </a:extLst>
          </p:cNvPr>
          <p:cNvCxnSpPr>
            <a:cxnSpLocks/>
          </p:cNvCxnSpPr>
          <p:nvPr userDrawn="1"/>
        </p:nvCxnSpPr>
        <p:spPr>
          <a:xfrm>
            <a:off x="2096160" y="3104299"/>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E2F589B-649A-57C2-1D3E-79FDFF84BADB}"/>
              </a:ext>
            </a:extLst>
          </p:cNvPr>
          <p:cNvCxnSpPr>
            <a:cxnSpLocks/>
          </p:cNvCxnSpPr>
          <p:nvPr userDrawn="1"/>
        </p:nvCxnSpPr>
        <p:spPr>
          <a:xfrm>
            <a:off x="9837985" y="3104299"/>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F3728F-0FBF-5AD2-357E-FFCFFBF7687E}"/>
              </a:ext>
            </a:extLst>
          </p:cNvPr>
          <p:cNvCxnSpPr>
            <a:cxnSpLocks/>
          </p:cNvCxnSpPr>
          <p:nvPr userDrawn="1"/>
        </p:nvCxnSpPr>
        <p:spPr>
          <a:xfrm>
            <a:off x="7306235" y="3104299"/>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Picture Placeholder 8">
            <a:extLst>
              <a:ext uri="{FF2B5EF4-FFF2-40B4-BE49-F238E27FC236}">
                <a16:creationId xmlns:a16="http://schemas.microsoft.com/office/drawing/2014/main" id="{09A756E1-5275-58A9-7B09-95BEA4F4FACA}"/>
              </a:ext>
            </a:extLst>
          </p:cNvPr>
          <p:cNvSpPr>
            <a:spLocks noGrp="1"/>
          </p:cNvSpPr>
          <p:nvPr>
            <p:ph type="pic" sz="quarter" idx="24"/>
          </p:nvPr>
        </p:nvSpPr>
        <p:spPr>
          <a:xfrm>
            <a:off x="1636776" y="42702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22" name="Picture Placeholder 8">
            <a:extLst>
              <a:ext uri="{FF2B5EF4-FFF2-40B4-BE49-F238E27FC236}">
                <a16:creationId xmlns:a16="http://schemas.microsoft.com/office/drawing/2014/main" id="{A4DA2F88-85BF-29B8-6321-AF19B25A6261}"/>
              </a:ext>
            </a:extLst>
          </p:cNvPr>
          <p:cNvSpPr>
            <a:spLocks noGrp="1"/>
          </p:cNvSpPr>
          <p:nvPr>
            <p:ph type="pic" sz="quarter" idx="25"/>
          </p:nvPr>
        </p:nvSpPr>
        <p:spPr>
          <a:xfrm>
            <a:off x="4224528" y="42702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23" name="Picture Placeholder 8">
            <a:extLst>
              <a:ext uri="{FF2B5EF4-FFF2-40B4-BE49-F238E27FC236}">
                <a16:creationId xmlns:a16="http://schemas.microsoft.com/office/drawing/2014/main" id="{4636CEF4-05E9-F5BB-BD6F-6B081DBDCA9D}"/>
              </a:ext>
            </a:extLst>
          </p:cNvPr>
          <p:cNvSpPr>
            <a:spLocks noGrp="1"/>
          </p:cNvSpPr>
          <p:nvPr>
            <p:ph type="pic" sz="quarter" idx="26"/>
          </p:nvPr>
        </p:nvSpPr>
        <p:spPr>
          <a:xfrm>
            <a:off x="6848856" y="42702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24" name="Picture Placeholder 8">
            <a:extLst>
              <a:ext uri="{FF2B5EF4-FFF2-40B4-BE49-F238E27FC236}">
                <a16:creationId xmlns:a16="http://schemas.microsoft.com/office/drawing/2014/main" id="{67B57C06-A1D0-7C74-6A14-2BFF0B1FC172}"/>
              </a:ext>
            </a:extLst>
          </p:cNvPr>
          <p:cNvSpPr>
            <a:spLocks noGrp="1"/>
          </p:cNvSpPr>
          <p:nvPr>
            <p:ph type="pic" sz="quarter" idx="27"/>
          </p:nvPr>
        </p:nvSpPr>
        <p:spPr>
          <a:xfrm>
            <a:off x="9381744" y="4270248"/>
            <a:ext cx="1143000" cy="1143000"/>
          </a:xfrm>
          <a:prstGeom prst="ellipse">
            <a:avLst/>
          </a:prstGeom>
        </p:spPr>
        <p:txBody>
          <a:bodyPr anchor="ctr">
            <a:noAutofit/>
          </a:bodyPr>
          <a:lstStyle>
            <a:lvl1pPr marL="0" indent="0" algn="ctr">
              <a:buNone/>
              <a:defRPr sz="1600"/>
            </a:lvl1pPr>
          </a:lstStyle>
          <a:p>
            <a:r>
              <a:rPr lang="en-US"/>
              <a:t>Click icon to add picture</a:t>
            </a:r>
            <a:endParaRPr lang="en-US" dirty="0"/>
          </a:p>
        </p:txBody>
      </p:sp>
      <p:sp>
        <p:nvSpPr>
          <p:cNvPr id="25" name="Text Placeholder 13">
            <a:extLst>
              <a:ext uri="{FF2B5EF4-FFF2-40B4-BE49-F238E27FC236}">
                <a16:creationId xmlns:a16="http://schemas.microsoft.com/office/drawing/2014/main" id="{1025D334-8990-1960-8865-C877ECC47E67}"/>
              </a:ext>
            </a:extLst>
          </p:cNvPr>
          <p:cNvSpPr>
            <a:spLocks noGrp="1"/>
          </p:cNvSpPr>
          <p:nvPr>
            <p:ph type="body" sz="quarter" idx="28"/>
          </p:nvPr>
        </p:nvSpPr>
        <p:spPr>
          <a:xfrm>
            <a:off x="1298448" y="5824728"/>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26" name="Text Placeholder 13">
            <a:extLst>
              <a:ext uri="{FF2B5EF4-FFF2-40B4-BE49-F238E27FC236}">
                <a16:creationId xmlns:a16="http://schemas.microsoft.com/office/drawing/2014/main" id="{7F491CA2-1A10-E7DB-4203-DC7E9E48CCFF}"/>
              </a:ext>
            </a:extLst>
          </p:cNvPr>
          <p:cNvSpPr>
            <a:spLocks noGrp="1"/>
          </p:cNvSpPr>
          <p:nvPr>
            <p:ph type="body" sz="quarter" idx="29"/>
          </p:nvPr>
        </p:nvSpPr>
        <p:spPr>
          <a:xfrm>
            <a:off x="1298448" y="62453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sp>
        <p:nvSpPr>
          <p:cNvPr id="27" name="Text Placeholder 13">
            <a:extLst>
              <a:ext uri="{FF2B5EF4-FFF2-40B4-BE49-F238E27FC236}">
                <a16:creationId xmlns:a16="http://schemas.microsoft.com/office/drawing/2014/main" id="{697C28E5-6260-6DA9-B4F0-665506F52586}"/>
              </a:ext>
            </a:extLst>
          </p:cNvPr>
          <p:cNvSpPr>
            <a:spLocks noGrp="1"/>
          </p:cNvSpPr>
          <p:nvPr>
            <p:ph type="body" sz="quarter" idx="30"/>
          </p:nvPr>
        </p:nvSpPr>
        <p:spPr>
          <a:xfrm>
            <a:off x="3886200" y="5824728"/>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28" name="Text Placeholder 13">
            <a:extLst>
              <a:ext uri="{FF2B5EF4-FFF2-40B4-BE49-F238E27FC236}">
                <a16:creationId xmlns:a16="http://schemas.microsoft.com/office/drawing/2014/main" id="{A594A25E-7F2D-4188-16B7-C34485FDD2F8}"/>
              </a:ext>
            </a:extLst>
          </p:cNvPr>
          <p:cNvSpPr>
            <a:spLocks noGrp="1"/>
          </p:cNvSpPr>
          <p:nvPr>
            <p:ph type="body" sz="quarter" idx="31"/>
          </p:nvPr>
        </p:nvSpPr>
        <p:spPr>
          <a:xfrm>
            <a:off x="3886200" y="62453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sp>
        <p:nvSpPr>
          <p:cNvPr id="29" name="Text Placeholder 13">
            <a:extLst>
              <a:ext uri="{FF2B5EF4-FFF2-40B4-BE49-F238E27FC236}">
                <a16:creationId xmlns:a16="http://schemas.microsoft.com/office/drawing/2014/main" id="{584B38BF-6197-486D-7134-F86E1754AF78}"/>
              </a:ext>
            </a:extLst>
          </p:cNvPr>
          <p:cNvSpPr>
            <a:spLocks noGrp="1"/>
          </p:cNvSpPr>
          <p:nvPr>
            <p:ph type="body" sz="quarter" idx="32"/>
          </p:nvPr>
        </p:nvSpPr>
        <p:spPr>
          <a:xfrm>
            <a:off x="6510528" y="5824728"/>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30" name="Text Placeholder 13">
            <a:extLst>
              <a:ext uri="{FF2B5EF4-FFF2-40B4-BE49-F238E27FC236}">
                <a16:creationId xmlns:a16="http://schemas.microsoft.com/office/drawing/2014/main" id="{D788F8D9-8CDB-C458-9AAD-0426AB467D2A}"/>
              </a:ext>
            </a:extLst>
          </p:cNvPr>
          <p:cNvSpPr>
            <a:spLocks noGrp="1"/>
          </p:cNvSpPr>
          <p:nvPr>
            <p:ph type="body" sz="quarter" idx="33"/>
          </p:nvPr>
        </p:nvSpPr>
        <p:spPr>
          <a:xfrm>
            <a:off x="6510528" y="62453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sp>
        <p:nvSpPr>
          <p:cNvPr id="31" name="Text Placeholder 13">
            <a:extLst>
              <a:ext uri="{FF2B5EF4-FFF2-40B4-BE49-F238E27FC236}">
                <a16:creationId xmlns:a16="http://schemas.microsoft.com/office/drawing/2014/main" id="{78447882-2C86-B3A7-9450-29A0778E1B08}"/>
              </a:ext>
            </a:extLst>
          </p:cNvPr>
          <p:cNvSpPr>
            <a:spLocks noGrp="1"/>
          </p:cNvSpPr>
          <p:nvPr>
            <p:ph type="body" sz="quarter" idx="34"/>
          </p:nvPr>
        </p:nvSpPr>
        <p:spPr>
          <a:xfrm>
            <a:off x="9034272" y="5824728"/>
            <a:ext cx="1828800" cy="411480"/>
          </a:xfrm>
        </p:spPr>
        <p:txBody>
          <a:bodyPr lIns="0" tIns="0" rIns="0" bIns="0" anchor="b">
            <a:noAutofit/>
          </a:bodyPr>
          <a:lstStyle>
            <a:lvl1pPr marL="0" indent="0" algn="ctr">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32" name="Text Placeholder 13">
            <a:extLst>
              <a:ext uri="{FF2B5EF4-FFF2-40B4-BE49-F238E27FC236}">
                <a16:creationId xmlns:a16="http://schemas.microsoft.com/office/drawing/2014/main" id="{E321AAE1-532A-23F0-9108-055D0D7BDFBA}"/>
              </a:ext>
            </a:extLst>
          </p:cNvPr>
          <p:cNvSpPr>
            <a:spLocks noGrp="1"/>
          </p:cNvSpPr>
          <p:nvPr>
            <p:ph type="body" sz="quarter" idx="35"/>
          </p:nvPr>
        </p:nvSpPr>
        <p:spPr>
          <a:xfrm>
            <a:off x="9034272" y="6245352"/>
            <a:ext cx="1828800" cy="347472"/>
          </a:xfrm>
        </p:spPr>
        <p:txBody>
          <a:bodyPr lIns="0" tIns="0" rIns="0" bIns="0" anchor="t">
            <a:noAutofit/>
          </a:bodyPr>
          <a:lstStyle>
            <a:lvl1pPr marL="0" indent="0" algn="ctr">
              <a:lnSpc>
                <a:spcPct val="100000"/>
              </a:lnSpc>
              <a:spcBef>
                <a:spcPts val="0"/>
              </a:spcBef>
              <a:buNone/>
              <a:defRPr sz="1200" b="0">
                <a:solidFill>
                  <a:schemeClr val="tx1"/>
                </a:solidFill>
                <a:latin typeface="+mn-lt"/>
              </a:defRPr>
            </a:lvl1pPr>
          </a:lstStyle>
          <a:p>
            <a:pPr lvl="0"/>
            <a:r>
              <a:rPr lang="en-US"/>
              <a:t>Click to edit Master text styles</a:t>
            </a:r>
          </a:p>
        </p:txBody>
      </p:sp>
      <p:cxnSp>
        <p:nvCxnSpPr>
          <p:cNvPr id="33" name="Straight Connector 32">
            <a:extLst>
              <a:ext uri="{FF2B5EF4-FFF2-40B4-BE49-F238E27FC236}">
                <a16:creationId xmlns:a16="http://schemas.microsoft.com/office/drawing/2014/main" id="{11BC4478-FBEA-422F-73BA-0A422F15D7EA}"/>
              </a:ext>
            </a:extLst>
          </p:cNvPr>
          <p:cNvCxnSpPr>
            <a:cxnSpLocks/>
          </p:cNvCxnSpPr>
          <p:nvPr userDrawn="1"/>
        </p:nvCxnSpPr>
        <p:spPr>
          <a:xfrm>
            <a:off x="4684061" y="5623560"/>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7A9AA302-5107-FDE7-557C-3305A9A7DEC2}"/>
              </a:ext>
            </a:extLst>
          </p:cNvPr>
          <p:cNvCxnSpPr>
            <a:cxnSpLocks/>
          </p:cNvCxnSpPr>
          <p:nvPr userDrawn="1"/>
        </p:nvCxnSpPr>
        <p:spPr>
          <a:xfrm>
            <a:off x="2096160" y="5623560"/>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A9C9F7A3-B120-C59A-E379-173F84B7D153}"/>
              </a:ext>
            </a:extLst>
          </p:cNvPr>
          <p:cNvCxnSpPr>
            <a:cxnSpLocks/>
          </p:cNvCxnSpPr>
          <p:nvPr userDrawn="1"/>
        </p:nvCxnSpPr>
        <p:spPr>
          <a:xfrm>
            <a:off x="9837985" y="5623560"/>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073A4E7-9D16-A6C0-E297-A36B10A2FABB}"/>
              </a:ext>
            </a:extLst>
          </p:cNvPr>
          <p:cNvCxnSpPr>
            <a:cxnSpLocks/>
          </p:cNvCxnSpPr>
          <p:nvPr userDrawn="1"/>
        </p:nvCxnSpPr>
        <p:spPr>
          <a:xfrm>
            <a:off x="7306235" y="5623560"/>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440164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List">
    <p:spTree>
      <p:nvGrpSpPr>
        <p:cNvPr id="1" name=""/>
        <p:cNvGrpSpPr/>
        <p:nvPr/>
      </p:nvGrpSpPr>
      <p:grpSpPr>
        <a:xfrm>
          <a:off x="0" y="0"/>
          <a:ext cx="0" cy="0"/>
          <a:chOff x="0" y="0"/>
          <a:chExt cx="0" cy="0"/>
        </a:xfrm>
      </p:grpSpPr>
      <p:sp>
        <p:nvSpPr>
          <p:cNvPr id="38" name="Picture Placeholder 37">
            <a:extLst>
              <a:ext uri="{FF2B5EF4-FFF2-40B4-BE49-F238E27FC236}">
                <a16:creationId xmlns:a16="http://schemas.microsoft.com/office/drawing/2014/main" id="{7068A9B7-F56A-44B7-D61E-66289C79F1C3}"/>
              </a:ext>
            </a:extLst>
          </p:cNvPr>
          <p:cNvSpPr>
            <a:spLocks noGrp="1"/>
          </p:cNvSpPr>
          <p:nvPr>
            <p:ph type="pic" sz="quarter" idx="30"/>
          </p:nvPr>
        </p:nvSpPr>
        <p:spPr>
          <a:xfrm>
            <a:off x="0" y="5175504"/>
            <a:ext cx="12188952" cy="1682496"/>
          </a:xfrm>
        </p:spPr>
        <p:txBody>
          <a:bodyPr anchor="ctr"/>
          <a:lstStyle>
            <a:lvl1pPr marL="0" indent="0"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0783ED19-9B5E-8852-24D6-62401816CBB7}"/>
              </a:ext>
            </a:extLst>
          </p:cNvPr>
          <p:cNvSpPr>
            <a:spLocks noGrp="1"/>
          </p:cNvSpPr>
          <p:nvPr>
            <p:ph type="title"/>
          </p:nvPr>
        </p:nvSpPr>
        <p:spPr>
          <a:xfrm>
            <a:off x="1085088" y="609600"/>
            <a:ext cx="10021824" cy="1252728"/>
          </a:xfrm>
        </p:spPr>
        <p:txBody>
          <a:bodyPr/>
          <a:lstStyle>
            <a:lvl1pPr algn="ctr">
              <a:lnSpc>
                <a:spcPts val="5760"/>
              </a:lnSpc>
              <a:defRPr/>
            </a:lvl1pPr>
          </a:lstStyle>
          <a:p>
            <a:r>
              <a:rPr lang="en-US"/>
              <a:t>Click to edit Master title style</a:t>
            </a:r>
            <a:endParaRPr lang="en-US" dirty="0"/>
          </a:p>
        </p:txBody>
      </p:sp>
      <p:sp>
        <p:nvSpPr>
          <p:cNvPr id="3" name="Slide Number Placeholder 2">
            <a:extLst>
              <a:ext uri="{FF2B5EF4-FFF2-40B4-BE49-F238E27FC236}">
                <a16:creationId xmlns:a16="http://schemas.microsoft.com/office/drawing/2014/main" id="{4307A8A0-5009-A086-A6AE-542CA4684892}"/>
              </a:ext>
            </a:extLst>
          </p:cNvPr>
          <p:cNvSpPr>
            <a:spLocks noGrp="1"/>
          </p:cNvSpPr>
          <p:nvPr>
            <p:ph type="sldNum" sz="quarter" idx="10"/>
          </p:nvPr>
        </p:nvSpPr>
        <p:spPr/>
        <p:txBody>
          <a:bodyPr/>
          <a:lstStyle>
            <a:lvl1pPr>
              <a:defRPr>
                <a:solidFill>
                  <a:schemeClr val="bg1"/>
                </a:solidFill>
              </a:defRPr>
            </a:lvl1pPr>
          </a:lstStyle>
          <a:p>
            <a:fld id="{75DF2D63-3FF5-D547-96B9-BE9CCD1ABA58}" type="slidenum">
              <a:rPr lang="en-US" smtClean="0"/>
              <a:pPr/>
              <a:t>‹#›</a:t>
            </a:fld>
            <a:endParaRPr lang="en-US" dirty="0"/>
          </a:p>
        </p:txBody>
      </p:sp>
      <p:sp>
        <p:nvSpPr>
          <p:cNvPr id="4" name="Footer Placeholder 3">
            <a:extLst>
              <a:ext uri="{FF2B5EF4-FFF2-40B4-BE49-F238E27FC236}">
                <a16:creationId xmlns:a16="http://schemas.microsoft.com/office/drawing/2014/main" id="{56746F73-AB2D-A55B-67FD-85A2F20D50E8}"/>
              </a:ext>
            </a:extLst>
          </p:cNvPr>
          <p:cNvSpPr>
            <a:spLocks noGrp="1"/>
          </p:cNvSpPr>
          <p:nvPr>
            <p:ph type="ftr" sz="quarter" idx="11"/>
          </p:nvPr>
        </p:nvSpPr>
        <p:spPr/>
        <p:txBody>
          <a:bodyPr/>
          <a:lstStyle/>
          <a:p>
            <a:r>
              <a:rPr lang="en-US" dirty="0"/>
              <a:t>presentation title</a:t>
            </a:r>
          </a:p>
        </p:txBody>
      </p:sp>
      <p:sp>
        <p:nvSpPr>
          <p:cNvPr id="9" name="Text Placeholder 13">
            <a:extLst>
              <a:ext uri="{FF2B5EF4-FFF2-40B4-BE49-F238E27FC236}">
                <a16:creationId xmlns:a16="http://schemas.microsoft.com/office/drawing/2014/main" id="{AA3DDCC3-9231-434E-A1D1-8A078DE7BF10}"/>
              </a:ext>
            </a:extLst>
          </p:cNvPr>
          <p:cNvSpPr>
            <a:spLocks noGrp="1"/>
          </p:cNvSpPr>
          <p:nvPr>
            <p:ph type="body" sz="quarter" idx="16"/>
          </p:nvPr>
        </p:nvSpPr>
        <p:spPr>
          <a:xfrm>
            <a:off x="1298448"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0" name="Text Placeholder 13">
            <a:extLst>
              <a:ext uri="{FF2B5EF4-FFF2-40B4-BE49-F238E27FC236}">
                <a16:creationId xmlns:a16="http://schemas.microsoft.com/office/drawing/2014/main" id="{970A1046-F88C-E11E-0E2E-A7F3AEDB3A26}"/>
              </a:ext>
            </a:extLst>
          </p:cNvPr>
          <p:cNvSpPr>
            <a:spLocks noGrp="1"/>
          </p:cNvSpPr>
          <p:nvPr>
            <p:ph type="body" sz="quarter" idx="17"/>
          </p:nvPr>
        </p:nvSpPr>
        <p:spPr>
          <a:xfrm>
            <a:off x="1298448"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11" name="Text Placeholder 13">
            <a:extLst>
              <a:ext uri="{FF2B5EF4-FFF2-40B4-BE49-F238E27FC236}">
                <a16:creationId xmlns:a16="http://schemas.microsoft.com/office/drawing/2014/main" id="{BF27FC0A-1C34-6BFF-806A-6911C16F2184}"/>
              </a:ext>
            </a:extLst>
          </p:cNvPr>
          <p:cNvSpPr>
            <a:spLocks noGrp="1"/>
          </p:cNvSpPr>
          <p:nvPr>
            <p:ph type="body" sz="quarter" idx="18"/>
          </p:nvPr>
        </p:nvSpPr>
        <p:spPr>
          <a:xfrm>
            <a:off x="3383280"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2" name="Text Placeholder 13">
            <a:extLst>
              <a:ext uri="{FF2B5EF4-FFF2-40B4-BE49-F238E27FC236}">
                <a16:creationId xmlns:a16="http://schemas.microsoft.com/office/drawing/2014/main" id="{EF94CC5A-0B90-D0D3-CF42-2A9B86331729}"/>
              </a:ext>
            </a:extLst>
          </p:cNvPr>
          <p:cNvSpPr>
            <a:spLocks noGrp="1"/>
          </p:cNvSpPr>
          <p:nvPr>
            <p:ph type="body" sz="quarter" idx="19"/>
          </p:nvPr>
        </p:nvSpPr>
        <p:spPr>
          <a:xfrm>
            <a:off x="3383280"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13" name="Text Placeholder 13">
            <a:extLst>
              <a:ext uri="{FF2B5EF4-FFF2-40B4-BE49-F238E27FC236}">
                <a16:creationId xmlns:a16="http://schemas.microsoft.com/office/drawing/2014/main" id="{8E685B28-FC51-9FE8-2F7E-C8255BD75945}"/>
              </a:ext>
            </a:extLst>
          </p:cNvPr>
          <p:cNvSpPr>
            <a:spLocks noGrp="1"/>
          </p:cNvSpPr>
          <p:nvPr>
            <p:ph type="body" sz="quarter" idx="20"/>
          </p:nvPr>
        </p:nvSpPr>
        <p:spPr>
          <a:xfrm>
            <a:off x="5468112"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4" name="Text Placeholder 13">
            <a:extLst>
              <a:ext uri="{FF2B5EF4-FFF2-40B4-BE49-F238E27FC236}">
                <a16:creationId xmlns:a16="http://schemas.microsoft.com/office/drawing/2014/main" id="{B472F1E6-DAE5-AE6D-F688-575FC243CD0C}"/>
              </a:ext>
            </a:extLst>
          </p:cNvPr>
          <p:cNvSpPr>
            <a:spLocks noGrp="1"/>
          </p:cNvSpPr>
          <p:nvPr>
            <p:ph type="body" sz="quarter" idx="21"/>
          </p:nvPr>
        </p:nvSpPr>
        <p:spPr>
          <a:xfrm>
            <a:off x="5468112"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15" name="Text Placeholder 13">
            <a:extLst>
              <a:ext uri="{FF2B5EF4-FFF2-40B4-BE49-F238E27FC236}">
                <a16:creationId xmlns:a16="http://schemas.microsoft.com/office/drawing/2014/main" id="{7138E486-F729-AEC8-0C2D-44FA21EDC617}"/>
              </a:ext>
            </a:extLst>
          </p:cNvPr>
          <p:cNvSpPr>
            <a:spLocks noGrp="1"/>
          </p:cNvSpPr>
          <p:nvPr>
            <p:ph type="body" sz="quarter" idx="22"/>
          </p:nvPr>
        </p:nvSpPr>
        <p:spPr>
          <a:xfrm>
            <a:off x="7552944"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16" name="Text Placeholder 13">
            <a:extLst>
              <a:ext uri="{FF2B5EF4-FFF2-40B4-BE49-F238E27FC236}">
                <a16:creationId xmlns:a16="http://schemas.microsoft.com/office/drawing/2014/main" id="{0F182FA8-4DA0-527F-89C3-96D9A996F2C7}"/>
              </a:ext>
            </a:extLst>
          </p:cNvPr>
          <p:cNvSpPr>
            <a:spLocks noGrp="1"/>
          </p:cNvSpPr>
          <p:nvPr>
            <p:ph type="body" sz="quarter" idx="23"/>
          </p:nvPr>
        </p:nvSpPr>
        <p:spPr>
          <a:xfrm>
            <a:off x="7552944"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cxnSp>
        <p:nvCxnSpPr>
          <p:cNvPr id="17" name="Straight Connector 16">
            <a:extLst>
              <a:ext uri="{FF2B5EF4-FFF2-40B4-BE49-F238E27FC236}">
                <a16:creationId xmlns:a16="http://schemas.microsoft.com/office/drawing/2014/main" id="{BF42A71B-2F05-7F67-85C0-0C5AA947983D}"/>
              </a:ext>
            </a:extLst>
          </p:cNvPr>
          <p:cNvCxnSpPr>
            <a:cxnSpLocks/>
          </p:cNvCxnSpPr>
          <p:nvPr userDrawn="1"/>
        </p:nvCxnSpPr>
        <p:spPr>
          <a:xfrm>
            <a:off x="3383280"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BC25395-CA95-6040-8ED6-C7D8A2E16C49}"/>
              </a:ext>
            </a:extLst>
          </p:cNvPr>
          <p:cNvCxnSpPr>
            <a:cxnSpLocks/>
          </p:cNvCxnSpPr>
          <p:nvPr userDrawn="1"/>
        </p:nvCxnSpPr>
        <p:spPr>
          <a:xfrm>
            <a:off x="9637776"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E2F589B-649A-57C2-1D3E-79FDFF84BADB}"/>
              </a:ext>
            </a:extLst>
          </p:cNvPr>
          <p:cNvCxnSpPr>
            <a:cxnSpLocks/>
          </p:cNvCxnSpPr>
          <p:nvPr userDrawn="1"/>
        </p:nvCxnSpPr>
        <p:spPr>
          <a:xfrm>
            <a:off x="7552944"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1F3728F-0FBF-5AD2-357E-FFCFFBF7687E}"/>
              </a:ext>
            </a:extLst>
          </p:cNvPr>
          <p:cNvCxnSpPr>
            <a:cxnSpLocks/>
          </p:cNvCxnSpPr>
          <p:nvPr userDrawn="1"/>
        </p:nvCxnSpPr>
        <p:spPr>
          <a:xfrm>
            <a:off x="5468112"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Text Placeholder 13">
            <a:extLst>
              <a:ext uri="{FF2B5EF4-FFF2-40B4-BE49-F238E27FC236}">
                <a16:creationId xmlns:a16="http://schemas.microsoft.com/office/drawing/2014/main" id="{1025D334-8990-1960-8865-C877ECC47E67}"/>
              </a:ext>
            </a:extLst>
          </p:cNvPr>
          <p:cNvSpPr>
            <a:spLocks noGrp="1"/>
          </p:cNvSpPr>
          <p:nvPr>
            <p:ph type="body" sz="quarter" idx="28"/>
          </p:nvPr>
        </p:nvSpPr>
        <p:spPr>
          <a:xfrm>
            <a:off x="9637776" y="2441448"/>
            <a:ext cx="1280160" cy="758952"/>
          </a:xfrm>
        </p:spPr>
        <p:txBody>
          <a:bodyPr lIns="0" tIns="0" rIns="0" bIns="0" anchor="b">
            <a:noAutofit/>
          </a:bodyPr>
          <a:lstStyle>
            <a:lvl1pPr marL="0" indent="0" algn="l">
              <a:lnSpc>
                <a:spcPct val="100000"/>
              </a:lnSpc>
              <a:spcBef>
                <a:spcPts val="0"/>
              </a:spcBef>
              <a:buNone/>
              <a:defRPr sz="1400" b="0" cap="all" spc="200" baseline="0">
                <a:solidFill>
                  <a:schemeClr val="tx1"/>
                </a:solidFill>
                <a:latin typeface="+mj-lt"/>
              </a:defRPr>
            </a:lvl1pPr>
          </a:lstStyle>
          <a:p>
            <a:pPr lvl="0"/>
            <a:r>
              <a:rPr lang="en-US"/>
              <a:t>Click to edit Master text styles</a:t>
            </a:r>
          </a:p>
        </p:txBody>
      </p:sp>
      <p:sp>
        <p:nvSpPr>
          <p:cNvPr id="26" name="Text Placeholder 13">
            <a:extLst>
              <a:ext uri="{FF2B5EF4-FFF2-40B4-BE49-F238E27FC236}">
                <a16:creationId xmlns:a16="http://schemas.microsoft.com/office/drawing/2014/main" id="{7F491CA2-1A10-E7DB-4203-DC7E9E48CCFF}"/>
              </a:ext>
            </a:extLst>
          </p:cNvPr>
          <p:cNvSpPr>
            <a:spLocks noGrp="1"/>
          </p:cNvSpPr>
          <p:nvPr>
            <p:ph type="body" sz="quarter" idx="29"/>
          </p:nvPr>
        </p:nvSpPr>
        <p:spPr>
          <a:xfrm>
            <a:off x="9637776" y="3730752"/>
            <a:ext cx="128016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cxnSp>
        <p:nvCxnSpPr>
          <p:cNvPr id="34" name="Straight Connector 33">
            <a:extLst>
              <a:ext uri="{FF2B5EF4-FFF2-40B4-BE49-F238E27FC236}">
                <a16:creationId xmlns:a16="http://schemas.microsoft.com/office/drawing/2014/main" id="{7A9AA302-5107-FDE7-557C-3305A9A7DEC2}"/>
              </a:ext>
            </a:extLst>
          </p:cNvPr>
          <p:cNvCxnSpPr>
            <a:cxnSpLocks/>
          </p:cNvCxnSpPr>
          <p:nvPr userDrawn="1"/>
        </p:nvCxnSpPr>
        <p:spPr>
          <a:xfrm>
            <a:off x="1298448" y="3438144"/>
            <a:ext cx="22860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89555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Timeline">
    <p:spTree>
      <p:nvGrpSpPr>
        <p:cNvPr id="1" name=""/>
        <p:cNvGrpSpPr/>
        <p:nvPr/>
      </p:nvGrpSpPr>
      <p:grpSpPr>
        <a:xfrm>
          <a:off x="0" y="0"/>
          <a:ext cx="0" cy="0"/>
          <a:chOff x="0" y="0"/>
          <a:chExt cx="0" cy="0"/>
        </a:xfrm>
      </p:grpSpPr>
      <p:sp>
        <p:nvSpPr>
          <p:cNvPr id="38" name="Picture Placeholder 37">
            <a:extLst>
              <a:ext uri="{FF2B5EF4-FFF2-40B4-BE49-F238E27FC236}">
                <a16:creationId xmlns:a16="http://schemas.microsoft.com/office/drawing/2014/main" id="{7068A9B7-F56A-44B7-D61E-66289C79F1C3}"/>
              </a:ext>
            </a:extLst>
          </p:cNvPr>
          <p:cNvSpPr>
            <a:spLocks noGrp="1"/>
          </p:cNvSpPr>
          <p:nvPr>
            <p:ph type="pic" sz="quarter" idx="30"/>
          </p:nvPr>
        </p:nvSpPr>
        <p:spPr>
          <a:xfrm>
            <a:off x="0" y="0"/>
            <a:ext cx="12188952" cy="1682496"/>
          </a:xfrm>
        </p:spPr>
        <p:txBody>
          <a:bodyPr anchor="ctr"/>
          <a:lstStyle>
            <a:lvl1pPr marL="0" indent="0"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0783ED19-9B5E-8852-24D6-62401816CBB7}"/>
              </a:ext>
            </a:extLst>
          </p:cNvPr>
          <p:cNvSpPr>
            <a:spLocks noGrp="1"/>
          </p:cNvSpPr>
          <p:nvPr>
            <p:ph type="title"/>
          </p:nvPr>
        </p:nvSpPr>
        <p:spPr>
          <a:xfrm>
            <a:off x="1298448" y="5221224"/>
            <a:ext cx="3621024" cy="621792"/>
          </a:xfrm>
        </p:spPr>
        <p:txBody>
          <a:bodyPr/>
          <a:lstStyle>
            <a:lvl1pPr algn="l">
              <a:lnSpc>
                <a:spcPts val="5760"/>
              </a:lnSpc>
              <a:defRPr/>
            </a:lvl1pPr>
          </a:lstStyle>
          <a:p>
            <a:r>
              <a:rPr lang="en-US"/>
              <a:t>Click to edit Master title style</a:t>
            </a:r>
            <a:endParaRPr lang="en-US" dirty="0"/>
          </a:p>
        </p:txBody>
      </p:sp>
      <p:sp>
        <p:nvSpPr>
          <p:cNvPr id="3" name="Slide Number Placeholder 2">
            <a:extLst>
              <a:ext uri="{FF2B5EF4-FFF2-40B4-BE49-F238E27FC236}">
                <a16:creationId xmlns:a16="http://schemas.microsoft.com/office/drawing/2014/main" id="{4307A8A0-5009-A086-A6AE-542CA4684892}"/>
              </a:ext>
            </a:extLst>
          </p:cNvPr>
          <p:cNvSpPr>
            <a:spLocks noGrp="1"/>
          </p:cNvSpPr>
          <p:nvPr>
            <p:ph type="sldNum" sz="quarter" idx="10"/>
          </p:nvPr>
        </p:nvSpPr>
        <p:spPr/>
        <p:txBody>
          <a:bodyPr/>
          <a:lstStyle>
            <a:lvl1pPr>
              <a:defRPr>
                <a:solidFill>
                  <a:schemeClr val="accent1"/>
                </a:solidFill>
              </a:defRPr>
            </a:lvl1pPr>
          </a:lstStyle>
          <a:p>
            <a:fld id="{75DF2D63-3FF5-D547-96B9-BE9CCD1ABA58}" type="slidenum">
              <a:rPr lang="en-US" smtClean="0"/>
              <a:pPr/>
              <a:t>‹#›</a:t>
            </a:fld>
            <a:endParaRPr lang="en-US" dirty="0"/>
          </a:p>
        </p:txBody>
      </p:sp>
      <p:sp>
        <p:nvSpPr>
          <p:cNvPr id="4" name="Footer Placeholder 3">
            <a:extLst>
              <a:ext uri="{FF2B5EF4-FFF2-40B4-BE49-F238E27FC236}">
                <a16:creationId xmlns:a16="http://schemas.microsoft.com/office/drawing/2014/main" id="{56746F73-AB2D-A55B-67FD-85A2F20D50E8}"/>
              </a:ext>
            </a:extLst>
          </p:cNvPr>
          <p:cNvSpPr>
            <a:spLocks noGrp="1"/>
          </p:cNvSpPr>
          <p:nvPr>
            <p:ph type="ftr" sz="quarter" idx="11"/>
          </p:nvPr>
        </p:nvSpPr>
        <p:spPr/>
        <p:txBody>
          <a:bodyPr/>
          <a:lstStyle/>
          <a:p>
            <a:r>
              <a:rPr lang="en-US" dirty="0"/>
              <a:t>presentation title</a:t>
            </a:r>
          </a:p>
        </p:txBody>
      </p:sp>
      <p:sp>
        <p:nvSpPr>
          <p:cNvPr id="9" name="Text Placeholder 13">
            <a:extLst>
              <a:ext uri="{FF2B5EF4-FFF2-40B4-BE49-F238E27FC236}">
                <a16:creationId xmlns:a16="http://schemas.microsoft.com/office/drawing/2014/main" id="{AA3DDCC3-9231-434E-A1D1-8A078DE7BF10}"/>
              </a:ext>
            </a:extLst>
          </p:cNvPr>
          <p:cNvSpPr>
            <a:spLocks noGrp="1"/>
          </p:cNvSpPr>
          <p:nvPr>
            <p:ph type="body" sz="quarter" idx="16"/>
          </p:nvPr>
        </p:nvSpPr>
        <p:spPr>
          <a:xfrm>
            <a:off x="1298448"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n-US"/>
              <a:t>Click to edit Master text styles</a:t>
            </a:r>
          </a:p>
        </p:txBody>
      </p:sp>
      <p:sp>
        <p:nvSpPr>
          <p:cNvPr id="11" name="Text Placeholder 13">
            <a:extLst>
              <a:ext uri="{FF2B5EF4-FFF2-40B4-BE49-F238E27FC236}">
                <a16:creationId xmlns:a16="http://schemas.microsoft.com/office/drawing/2014/main" id="{BF27FC0A-1C34-6BFF-806A-6911C16F2184}"/>
              </a:ext>
            </a:extLst>
          </p:cNvPr>
          <p:cNvSpPr>
            <a:spLocks noGrp="1"/>
          </p:cNvSpPr>
          <p:nvPr>
            <p:ph type="body" sz="quarter" idx="18"/>
          </p:nvPr>
        </p:nvSpPr>
        <p:spPr>
          <a:xfrm>
            <a:off x="3300984"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n-US"/>
              <a:t>Click to edit Master text styles</a:t>
            </a:r>
          </a:p>
        </p:txBody>
      </p:sp>
      <p:sp>
        <p:nvSpPr>
          <p:cNvPr id="13" name="Text Placeholder 13">
            <a:extLst>
              <a:ext uri="{FF2B5EF4-FFF2-40B4-BE49-F238E27FC236}">
                <a16:creationId xmlns:a16="http://schemas.microsoft.com/office/drawing/2014/main" id="{8E685B28-FC51-9FE8-2F7E-C8255BD75945}"/>
              </a:ext>
            </a:extLst>
          </p:cNvPr>
          <p:cNvSpPr>
            <a:spLocks noGrp="1"/>
          </p:cNvSpPr>
          <p:nvPr>
            <p:ph type="body" sz="quarter" idx="20"/>
          </p:nvPr>
        </p:nvSpPr>
        <p:spPr>
          <a:xfrm>
            <a:off x="5312664"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n-US"/>
              <a:t>Click to edit Master text styles</a:t>
            </a:r>
          </a:p>
        </p:txBody>
      </p:sp>
      <p:sp>
        <p:nvSpPr>
          <p:cNvPr id="15" name="Text Placeholder 13">
            <a:extLst>
              <a:ext uri="{FF2B5EF4-FFF2-40B4-BE49-F238E27FC236}">
                <a16:creationId xmlns:a16="http://schemas.microsoft.com/office/drawing/2014/main" id="{7138E486-F729-AEC8-0C2D-44FA21EDC617}"/>
              </a:ext>
            </a:extLst>
          </p:cNvPr>
          <p:cNvSpPr>
            <a:spLocks noGrp="1"/>
          </p:cNvSpPr>
          <p:nvPr>
            <p:ph type="body" sz="quarter" idx="22"/>
          </p:nvPr>
        </p:nvSpPr>
        <p:spPr>
          <a:xfrm>
            <a:off x="7315200"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n-US"/>
              <a:t>Click to edit Master text styles</a:t>
            </a:r>
          </a:p>
        </p:txBody>
      </p:sp>
      <p:sp>
        <p:nvSpPr>
          <p:cNvPr id="25" name="Text Placeholder 13">
            <a:extLst>
              <a:ext uri="{FF2B5EF4-FFF2-40B4-BE49-F238E27FC236}">
                <a16:creationId xmlns:a16="http://schemas.microsoft.com/office/drawing/2014/main" id="{1025D334-8990-1960-8865-C877ECC47E67}"/>
              </a:ext>
            </a:extLst>
          </p:cNvPr>
          <p:cNvSpPr>
            <a:spLocks noGrp="1"/>
          </p:cNvSpPr>
          <p:nvPr>
            <p:ph type="body" sz="quarter" idx="28"/>
          </p:nvPr>
        </p:nvSpPr>
        <p:spPr>
          <a:xfrm>
            <a:off x="9321800" y="3351784"/>
            <a:ext cx="1620520" cy="411476"/>
          </a:xfrm>
        </p:spPr>
        <p:txBody>
          <a:bodyPr lIns="0" tIns="0" rIns="0" bIns="0" anchor="t">
            <a:noAutofit/>
          </a:bodyPr>
          <a:lstStyle>
            <a:lvl1pPr marL="0" indent="0" algn="l">
              <a:lnSpc>
                <a:spcPct val="100000"/>
              </a:lnSpc>
              <a:spcBef>
                <a:spcPts val="0"/>
              </a:spcBef>
              <a:buNone/>
              <a:defRPr sz="2000" b="0" cap="all" spc="200" baseline="0">
                <a:solidFill>
                  <a:schemeClr val="tx1"/>
                </a:solidFill>
                <a:latin typeface="+mj-lt"/>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73769F54-E10C-40C4-5EFF-E8A9CA520AEC}"/>
              </a:ext>
            </a:extLst>
          </p:cNvPr>
          <p:cNvCxnSpPr>
            <a:cxnSpLocks/>
          </p:cNvCxnSpPr>
          <p:nvPr userDrawn="1"/>
        </p:nvCxnSpPr>
        <p:spPr>
          <a:xfrm>
            <a:off x="1298448" y="6111876"/>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46E7B1EF-9D07-1E66-7467-93C9AE48BD85}"/>
              </a:ext>
            </a:extLst>
          </p:cNvPr>
          <p:cNvCxnSpPr>
            <a:cxnSpLocks/>
          </p:cNvCxnSpPr>
          <p:nvPr userDrawn="1"/>
        </p:nvCxnSpPr>
        <p:spPr>
          <a:xfrm flipH="1">
            <a:off x="1219200" y="2871216"/>
            <a:ext cx="9595104" cy="0"/>
          </a:xfrm>
          <a:prstGeom prst="line">
            <a:avLst/>
          </a:prstGeom>
          <a:ln w="12700" cap="flat" cmpd="sng" algn="ctr">
            <a:solidFill>
              <a:schemeClr val="accent1"/>
            </a:solidFill>
            <a:prstDash val="solid"/>
            <a:round/>
            <a:headEnd type="triangle" w="med" len="med"/>
            <a:tailEnd type="none" w="med" len="med"/>
          </a:ln>
        </p:spPr>
        <p:style>
          <a:lnRef idx="0">
            <a:scrgbClr r="0" g="0" b="0"/>
          </a:lnRef>
          <a:fillRef idx="0">
            <a:scrgbClr r="0" g="0" b="0"/>
          </a:fillRef>
          <a:effectRef idx="0">
            <a:scrgbClr r="0" g="0" b="0"/>
          </a:effectRef>
          <a:fontRef idx="minor">
            <a:schemeClr val="tx1"/>
          </a:fontRef>
        </p:style>
      </p:cxnSp>
      <p:sp>
        <p:nvSpPr>
          <p:cNvPr id="10" name="Text Placeholder 13">
            <a:extLst>
              <a:ext uri="{FF2B5EF4-FFF2-40B4-BE49-F238E27FC236}">
                <a16:creationId xmlns:a16="http://schemas.microsoft.com/office/drawing/2014/main" id="{970A1046-F88C-E11E-0E2E-A7F3AEDB3A26}"/>
              </a:ext>
            </a:extLst>
          </p:cNvPr>
          <p:cNvSpPr>
            <a:spLocks noGrp="1"/>
          </p:cNvSpPr>
          <p:nvPr>
            <p:ph type="body" sz="quarter" idx="17"/>
          </p:nvPr>
        </p:nvSpPr>
        <p:spPr>
          <a:xfrm>
            <a:off x="1298448"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12" name="Text Placeholder 13">
            <a:extLst>
              <a:ext uri="{FF2B5EF4-FFF2-40B4-BE49-F238E27FC236}">
                <a16:creationId xmlns:a16="http://schemas.microsoft.com/office/drawing/2014/main" id="{EF94CC5A-0B90-D0D3-CF42-2A9B86331729}"/>
              </a:ext>
            </a:extLst>
          </p:cNvPr>
          <p:cNvSpPr>
            <a:spLocks noGrp="1"/>
          </p:cNvSpPr>
          <p:nvPr>
            <p:ph type="body" sz="quarter" idx="19"/>
          </p:nvPr>
        </p:nvSpPr>
        <p:spPr>
          <a:xfrm>
            <a:off x="3300984"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14" name="Text Placeholder 13">
            <a:extLst>
              <a:ext uri="{FF2B5EF4-FFF2-40B4-BE49-F238E27FC236}">
                <a16:creationId xmlns:a16="http://schemas.microsoft.com/office/drawing/2014/main" id="{B472F1E6-DAE5-AE6D-F688-575FC243CD0C}"/>
              </a:ext>
            </a:extLst>
          </p:cNvPr>
          <p:cNvSpPr>
            <a:spLocks noGrp="1"/>
          </p:cNvSpPr>
          <p:nvPr>
            <p:ph type="body" sz="quarter" idx="21"/>
          </p:nvPr>
        </p:nvSpPr>
        <p:spPr>
          <a:xfrm>
            <a:off x="5312664"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16" name="Text Placeholder 13">
            <a:extLst>
              <a:ext uri="{FF2B5EF4-FFF2-40B4-BE49-F238E27FC236}">
                <a16:creationId xmlns:a16="http://schemas.microsoft.com/office/drawing/2014/main" id="{0F182FA8-4DA0-527F-89C3-96D9A996F2C7}"/>
              </a:ext>
            </a:extLst>
          </p:cNvPr>
          <p:cNvSpPr>
            <a:spLocks noGrp="1"/>
          </p:cNvSpPr>
          <p:nvPr>
            <p:ph type="body" sz="quarter" idx="23"/>
          </p:nvPr>
        </p:nvSpPr>
        <p:spPr>
          <a:xfrm>
            <a:off x="7315200"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26" name="Text Placeholder 13">
            <a:extLst>
              <a:ext uri="{FF2B5EF4-FFF2-40B4-BE49-F238E27FC236}">
                <a16:creationId xmlns:a16="http://schemas.microsoft.com/office/drawing/2014/main" id="{7F491CA2-1A10-E7DB-4203-DC7E9E48CCFF}"/>
              </a:ext>
            </a:extLst>
          </p:cNvPr>
          <p:cNvSpPr>
            <a:spLocks noGrp="1"/>
          </p:cNvSpPr>
          <p:nvPr>
            <p:ph type="body" sz="quarter" idx="29"/>
          </p:nvPr>
        </p:nvSpPr>
        <p:spPr>
          <a:xfrm>
            <a:off x="9321800" y="3803904"/>
            <a:ext cx="1620520" cy="1143000"/>
          </a:xfrm>
        </p:spPr>
        <p:txBody>
          <a:bodyPr lIns="0" tIns="0" rIns="0" bIns="0" anchor="t">
            <a:noAutofit/>
          </a:bodyPr>
          <a:lstStyle>
            <a:lvl1pPr marL="0" indent="0" algn="l">
              <a:lnSpc>
                <a:spcPts val="1580"/>
              </a:lnSpc>
              <a:spcBef>
                <a:spcPts val="0"/>
              </a:spcBef>
              <a:buNone/>
              <a:defRPr sz="1400" b="0">
                <a:solidFill>
                  <a:schemeClr val="tx1"/>
                </a:solidFill>
                <a:latin typeface="+mn-lt"/>
              </a:defRPr>
            </a:lvl1pPr>
          </a:lstStyle>
          <a:p>
            <a:pPr lvl="0"/>
            <a:r>
              <a:rPr lang="en-US"/>
              <a:t>Click to edit Master text styles</a:t>
            </a:r>
          </a:p>
        </p:txBody>
      </p:sp>
      <p:sp>
        <p:nvSpPr>
          <p:cNvPr id="8" name="Text Placeholder 7">
            <a:extLst>
              <a:ext uri="{FF2B5EF4-FFF2-40B4-BE49-F238E27FC236}">
                <a16:creationId xmlns:a16="http://schemas.microsoft.com/office/drawing/2014/main" id="{75476138-49FF-70BE-6359-0A511EFB243F}"/>
              </a:ext>
            </a:extLst>
          </p:cNvPr>
          <p:cNvSpPr>
            <a:spLocks noGrp="1"/>
          </p:cNvSpPr>
          <p:nvPr>
            <p:ph type="body" sz="quarter" idx="31" hasCustomPrompt="1"/>
          </p:nvPr>
        </p:nvSpPr>
        <p:spPr>
          <a:xfrm>
            <a:off x="3300984"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
        <p:nvSpPr>
          <p:cNvPr id="22" name="Text Placeholder 7">
            <a:extLst>
              <a:ext uri="{FF2B5EF4-FFF2-40B4-BE49-F238E27FC236}">
                <a16:creationId xmlns:a16="http://schemas.microsoft.com/office/drawing/2014/main" id="{46EFC43B-3F8D-6957-F343-F3D9C3E7A716}"/>
              </a:ext>
            </a:extLst>
          </p:cNvPr>
          <p:cNvSpPr>
            <a:spLocks noGrp="1"/>
          </p:cNvSpPr>
          <p:nvPr>
            <p:ph type="body" sz="quarter" idx="32" hasCustomPrompt="1"/>
          </p:nvPr>
        </p:nvSpPr>
        <p:spPr>
          <a:xfrm>
            <a:off x="1298448"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
        <p:nvSpPr>
          <p:cNvPr id="23" name="Text Placeholder 7">
            <a:extLst>
              <a:ext uri="{FF2B5EF4-FFF2-40B4-BE49-F238E27FC236}">
                <a16:creationId xmlns:a16="http://schemas.microsoft.com/office/drawing/2014/main" id="{D6007DD2-0F2E-6F92-8457-FC670750ED38}"/>
              </a:ext>
            </a:extLst>
          </p:cNvPr>
          <p:cNvSpPr>
            <a:spLocks noGrp="1"/>
          </p:cNvSpPr>
          <p:nvPr>
            <p:ph type="body" sz="quarter" idx="33" hasCustomPrompt="1"/>
          </p:nvPr>
        </p:nvSpPr>
        <p:spPr>
          <a:xfrm>
            <a:off x="5312664"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
        <p:nvSpPr>
          <p:cNvPr id="24" name="Text Placeholder 7">
            <a:extLst>
              <a:ext uri="{FF2B5EF4-FFF2-40B4-BE49-F238E27FC236}">
                <a16:creationId xmlns:a16="http://schemas.microsoft.com/office/drawing/2014/main" id="{06C5667F-C463-51B6-B8D6-F757BDB8AFCC}"/>
              </a:ext>
            </a:extLst>
          </p:cNvPr>
          <p:cNvSpPr>
            <a:spLocks noGrp="1"/>
          </p:cNvSpPr>
          <p:nvPr>
            <p:ph type="body" sz="quarter" idx="34" hasCustomPrompt="1"/>
          </p:nvPr>
        </p:nvSpPr>
        <p:spPr>
          <a:xfrm>
            <a:off x="7315200"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
        <p:nvSpPr>
          <p:cNvPr id="27" name="Text Placeholder 7">
            <a:extLst>
              <a:ext uri="{FF2B5EF4-FFF2-40B4-BE49-F238E27FC236}">
                <a16:creationId xmlns:a16="http://schemas.microsoft.com/office/drawing/2014/main" id="{0FF09CBB-BD48-E8E5-EECF-B6CBC36B236C}"/>
              </a:ext>
            </a:extLst>
          </p:cNvPr>
          <p:cNvSpPr>
            <a:spLocks noGrp="1"/>
          </p:cNvSpPr>
          <p:nvPr>
            <p:ph type="body" sz="quarter" idx="35" hasCustomPrompt="1"/>
          </p:nvPr>
        </p:nvSpPr>
        <p:spPr>
          <a:xfrm>
            <a:off x="9321800" y="2638738"/>
            <a:ext cx="91440" cy="411480"/>
          </a:xfrm>
          <a:solidFill>
            <a:schemeClr val="accent1"/>
          </a:solidFill>
        </p:spPr>
        <p:txBody>
          <a:bodyPr anchor="ctr"/>
          <a:lstStyle>
            <a:lvl1pPr marL="0" indent="0" algn="ctr">
              <a:buNone/>
              <a:defRPr>
                <a:solidFill>
                  <a:schemeClr val="tx1">
                    <a:alpha val="0"/>
                  </a:schemeClr>
                </a:solidFill>
              </a:defRPr>
            </a:lvl1pPr>
          </a:lstStyle>
          <a:p>
            <a:pPr lvl="0"/>
            <a:r>
              <a:rPr lang="en-US" dirty="0"/>
              <a:t>X</a:t>
            </a:r>
          </a:p>
        </p:txBody>
      </p:sp>
    </p:spTree>
    <p:extLst>
      <p:ext uri="{BB962C8B-B14F-4D97-AF65-F5344CB8AC3E}">
        <p14:creationId xmlns:p14="http://schemas.microsoft.com/office/powerpoint/2010/main" val="42434517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Comparison">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1A881D2A-2C75-8B2A-DA41-F42ABBA59AA9}"/>
              </a:ext>
            </a:extLst>
          </p:cNvPr>
          <p:cNvSpPr>
            <a:spLocks noGrp="1"/>
          </p:cNvSpPr>
          <p:nvPr>
            <p:ph type="pic" sz="quarter" idx="13"/>
          </p:nvPr>
        </p:nvSpPr>
        <p:spPr>
          <a:xfrm>
            <a:off x="0" y="0"/>
            <a:ext cx="6656832" cy="6858000"/>
          </a:xfrm>
          <a:custGeom>
            <a:avLst/>
            <a:gdLst>
              <a:gd name="connsiteX0" fmla="*/ 1295400 w 6656832"/>
              <a:gd name="connsiteY0" fmla="*/ 1492377 h 6858000"/>
              <a:gd name="connsiteX1" fmla="*/ 1295400 w 6656832"/>
              <a:gd name="connsiteY1" fmla="*/ 1580679 h 6858000"/>
              <a:gd name="connsiteX2" fmla="*/ 1704975 w 6656832"/>
              <a:gd name="connsiteY2" fmla="*/ 1580679 h 6858000"/>
              <a:gd name="connsiteX3" fmla="*/ 1704975 w 6656832"/>
              <a:gd name="connsiteY3" fmla="*/ 1492377 h 6858000"/>
              <a:gd name="connsiteX4" fmla="*/ 0 w 6656832"/>
              <a:gd name="connsiteY4" fmla="*/ 0 h 6858000"/>
              <a:gd name="connsiteX5" fmla="*/ 6656832 w 6656832"/>
              <a:gd name="connsiteY5" fmla="*/ 0 h 6858000"/>
              <a:gd name="connsiteX6" fmla="*/ 6656832 w 6656832"/>
              <a:gd name="connsiteY6" fmla="*/ 6858000 h 6858000"/>
              <a:gd name="connsiteX7" fmla="*/ 0 w 665683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56832" h="6858000">
                <a:moveTo>
                  <a:pt x="1295400" y="1492377"/>
                </a:moveTo>
                <a:lnTo>
                  <a:pt x="1295400" y="1580679"/>
                </a:lnTo>
                <a:lnTo>
                  <a:pt x="1704975" y="1580679"/>
                </a:lnTo>
                <a:lnTo>
                  <a:pt x="1704975" y="1492377"/>
                </a:lnTo>
                <a:close/>
                <a:moveTo>
                  <a:pt x="0" y="0"/>
                </a:moveTo>
                <a:lnTo>
                  <a:pt x="6656832" y="0"/>
                </a:lnTo>
                <a:lnTo>
                  <a:pt x="6656832" y="6858000"/>
                </a:lnTo>
                <a:lnTo>
                  <a:pt x="0" y="6858000"/>
                </a:lnTo>
                <a:close/>
              </a:path>
            </a:pathLst>
          </a:custGeom>
        </p:spPr>
        <p:txBody>
          <a:bodyPr wrap="square">
            <a:noAutofit/>
          </a:bodyPr>
          <a:lstStyle/>
          <a:p>
            <a:r>
              <a:rPr lang="en-US"/>
              <a:t>Click icon to add picture</a:t>
            </a: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298448" y="609600"/>
            <a:ext cx="6656832" cy="530352"/>
          </a:xfrm>
        </p:spPr>
        <p:txBody>
          <a:bodyPr anchor="t" anchorCtr="0"/>
          <a:lstStyle/>
          <a:p>
            <a:r>
              <a:rPr lang="en-US"/>
              <a:t>Click to edit Master title style</a:t>
            </a:r>
            <a:endParaRPr lang="en-US" dirty="0"/>
          </a:p>
        </p:txBody>
      </p:sp>
      <p:sp>
        <p:nvSpPr>
          <p:cNvPr id="18" name="Text Placeholder 17">
            <a:extLst>
              <a:ext uri="{FF2B5EF4-FFF2-40B4-BE49-F238E27FC236}">
                <a16:creationId xmlns:a16="http://schemas.microsoft.com/office/drawing/2014/main" id="{CCA7A15A-B484-E46E-FF4D-179F31F1777F}"/>
              </a:ext>
            </a:extLst>
          </p:cNvPr>
          <p:cNvSpPr>
            <a:spLocks noGrp="1"/>
          </p:cNvSpPr>
          <p:nvPr>
            <p:ph type="body" idx="1"/>
          </p:nvPr>
        </p:nvSpPr>
        <p:spPr>
          <a:xfrm>
            <a:off x="1298448" y="2209800"/>
            <a:ext cx="4495744" cy="4648200"/>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solidFill>
            <a:schemeClr val="accent4"/>
          </a:solidFill>
        </p:spPr>
        <p:txBody>
          <a:bodyPr wrap="square" lIns="310896" tIns="365760" rIns="274320" anchor="t">
            <a:noAutofit/>
          </a:bodyPr>
          <a:lstStyle>
            <a:lvl1pPr marL="0" indent="0">
              <a:lnSpc>
                <a:spcPts val="240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618488" y="3630168"/>
            <a:ext cx="3886200" cy="2514600"/>
          </a:xfrm>
        </p:spPr>
        <p:txBody>
          <a:bodyPr/>
          <a:lstStyle>
            <a:lvl1pPr marL="0" indent="0">
              <a:buNone/>
              <a:defRPr sz="1400"/>
            </a:lvl1pPr>
            <a:lvl2pPr marL="228600">
              <a:defRPr sz="1400"/>
            </a:lvl2pPr>
            <a:lvl3pPr marL="457200">
              <a:defRPr sz="1400"/>
            </a:lvl3pPr>
            <a:lvl4pPr marL="685800">
              <a:defRPr sz="1400"/>
            </a:lvl4pPr>
            <a:lvl5pPr marL="1143000">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20">
            <a:extLst>
              <a:ext uri="{FF2B5EF4-FFF2-40B4-BE49-F238E27FC236}">
                <a16:creationId xmlns:a16="http://schemas.microsoft.com/office/drawing/2014/main" id="{A123542D-139D-45CC-7853-FE3702B4BB1E}"/>
              </a:ext>
            </a:extLst>
          </p:cNvPr>
          <p:cNvSpPr>
            <a:spLocks noGrp="1"/>
          </p:cNvSpPr>
          <p:nvPr>
            <p:ph type="body" sz="quarter" idx="3"/>
          </p:nvPr>
        </p:nvSpPr>
        <p:spPr>
          <a:xfrm>
            <a:off x="6705600" y="2209800"/>
            <a:ext cx="4495744" cy="4648200"/>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solidFill>
            <a:schemeClr val="accent4"/>
          </a:solidFill>
        </p:spPr>
        <p:txBody>
          <a:bodyPr wrap="square" lIns="310896" tIns="365760" rIns="274320" anchor="t" anchorCtr="0">
            <a:noAutofit/>
          </a:bodyPr>
          <a:lstStyle>
            <a:lvl1pPr marL="0" indent="0">
              <a:lnSpc>
                <a:spcPts val="240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7013448" y="3630168"/>
            <a:ext cx="3886200" cy="2514600"/>
          </a:xfrm>
        </p:spPr>
        <p:txBody>
          <a:bodyPr/>
          <a:lstStyle>
            <a:lvl1pPr marL="0" indent="0">
              <a:buNone/>
              <a:defRPr sz="1400"/>
            </a:lvl1pPr>
            <a:lvl2pPr marL="228600">
              <a:defRPr sz="1400"/>
            </a:lvl2pPr>
            <a:lvl3pPr marL="457200">
              <a:defRPr sz="1400"/>
            </a:lvl3pPr>
            <a:lvl4pPr marL="685800">
              <a:defRPr sz="1400"/>
            </a:lvl4pPr>
            <a:lvl5pPr marL="1143000">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a:extLst>
              <a:ext uri="{FF2B5EF4-FFF2-40B4-BE49-F238E27FC236}">
                <a16:creationId xmlns:a16="http://schemas.microsoft.com/office/drawing/2014/main" id="{0659A9D2-C6ED-A99E-6041-56B568841809}"/>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2" name="Footer Placeholder 11">
            <a:extLst>
              <a:ext uri="{FF2B5EF4-FFF2-40B4-BE49-F238E27FC236}">
                <a16:creationId xmlns:a16="http://schemas.microsoft.com/office/drawing/2014/main" id="{971F094C-919A-3E78-DE58-27C2B997C940}"/>
              </a:ext>
            </a:extLst>
          </p:cNvPr>
          <p:cNvSpPr>
            <a:spLocks noGrp="1"/>
          </p:cNvSpPr>
          <p:nvPr>
            <p:ph type="ftr" sz="quarter" idx="12"/>
          </p:nvPr>
        </p:nvSpPr>
        <p:spPr/>
        <p:txBody>
          <a:bodyPr/>
          <a:lstStyle/>
          <a:p>
            <a:r>
              <a:rPr lang="en-US" dirty="0"/>
              <a:t>presentation title</a:t>
            </a:r>
          </a:p>
        </p:txBody>
      </p:sp>
      <p:sp>
        <p:nvSpPr>
          <p:cNvPr id="17" name="Rectangle 16">
            <a:extLst>
              <a:ext uri="{FF2B5EF4-FFF2-40B4-BE49-F238E27FC236}">
                <a16:creationId xmlns:a16="http://schemas.microsoft.com/office/drawing/2014/main" id="{D5896335-CC4F-4D72-23F0-F7FBFA640021}"/>
              </a:ext>
            </a:extLst>
          </p:cNvPr>
          <p:cNvSpPr/>
          <p:nvPr userDrawn="1"/>
        </p:nvSpPr>
        <p:spPr>
          <a:xfrm>
            <a:off x="1295400" y="1492377"/>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920083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Comparizon x3">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9EF4E7-F4EF-FFCD-9B0C-961E519F6DDD}"/>
              </a:ext>
            </a:extLst>
          </p:cNvPr>
          <p:cNvSpPr/>
          <p:nvPr userDrawn="1"/>
        </p:nvSpPr>
        <p:spPr>
          <a:xfrm>
            <a:off x="5791200" y="0"/>
            <a:ext cx="6400800" cy="6858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298448" y="4014216"/>
            <a:ext cx="4160520" cy="1828800"/>
          </a:xfrm>
        </p:spPr>
        <p:txBody>
          <a:bodyPr anchor="b" anchorCtr="0"/>
          <a:lstStyle/>
          <a:p>
            <a:r>
              <a:rPr lang="en-US"/>
              <a:t>Click to edit Master title style</a:t>
            </a:r>
            <a:endParaRPr lang="en-US" dirty="0"/>
          </a:p>
        </p:txBody>
      </p:sp>
      <p:sp>
        <p:nvSpPr>
          <p:cNvPr id="18" name="Text Placeholder 17">
            <a:extLst>
              <a:ext uri="{FF2B5EF4-FFF2-40B4-BE49-F238E27FC236}">
                <a16:creationId xmlns:a16="http://schemas.microsoft.com/office/drawing/2014/main" id="{CCA7A15A-B484-E46E-FF4D-179F31F1777F}"/>
              </a:ext>
            </a:extLst>
          </p:cNvPr>
          <p:cNvSpPr>
            <a:spLocks noGrp="1"/>
          </p:cNvSpPr>
          <p:nvPr>
            <p:ph type="body" idx="1"/>
          </p:nvPr>
        </p:nvSpPr>
        <p:spPr>
          <a:xfrm>
            <a:off x="7498080" y="621792"/>
            <a:ext cx="4114800" cy="347472"/>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noFill/>
        </p:spPr>
        <p:txBody>
          <a:bodyPr wrap="square" lIns="0" tIns="0" rIns="0" anchor="b">
            <a:noAutofit/>
          </a:bodyPr>
          <a:lstStyle>
            <a:lvl1pPr marL="0" indent="0">
              <a:lnSpc>
                <a:spcPts val="172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7498080" y="1069848"/>
            <a:ext cx="3886200" cy="1527048"/>
          </a:xfrm>
        </p:spPr>
        <p:txBody>
          <a:bodyPr/>
          <a:lstStyle>
            <a:lvl1pPr marL="0" indent="0">
              <a:lnSpc>
                <a:spcPct val="100000"/>
              </a:lnSpc>
              <a:buNone/>
              <a:defRPr sz="1400"/>
            </a:lvl1pPr>
            <a:lvl2pPr marL="228600">
              <a:lnSpc>
                <a:spcPct val="100000"/>
              </a:lnSpc>
              <a:defRPr sz="1400"/>
            </a:lvl2pPr>
            <a:lvl3pPr marL="457200">
              <a:lnSpc>
                <a:spcPct val="100000"/>
              </a:lnSpc>
              <a:defRPr sz="1400"/>
            </a:lvl3pPr>
            <a:lvl4pPr marL="685800">
              <a:lnSpc>
                <a:spcPct val="100000"/>
              </a:lnSpc>
              <a:defRPr sz="1400"/>
            </a:lvl4pPr>
            <a:lvl5pPr marL="1143000">
              <a:lnSpc>
                <a:spcPct val="100000"/>
              </a:lnSpc>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Text Placeholder 20">
            <a:extLst>
              <a:ext uri="{FF2B5EF4-FFF2-40B4-BE49-F238E27FC236}">
                <a16:creationId xmlns:a16="http://schemas.microsoft.com/office/drawing/2014/main" id="{A123542D-139D-45CC-7853-FE3702B4BB1E}"/>
              </a:ext>
            </a:extLst>
          </p:cNvPr>
          <p:cNvSpPr>
            <a:spLocks noGrp="1"/>
          </p:cNvSpPr>
          <p:nvPr>
            <p:ph type="body" sz="quarter" idx="3"/>
          </p:nvPr>
        </p:nvSpPr>
        <p:spPr>
          <a:xfrm>
            <a:off x="7498080" y="3172968"/>
            <a:ext cx="4114800" cy="347472"/>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noFill/>
        </p:spPr>
        <p:txBody>
          <a:bodyPr wrap="square" lIns="0" tIns="0" rIns="0" anchor="b" anchorCtr="0">
            <a:noAutofit/>
          </a:bodyPr>
          <a:lstStyle>
            <a:lvl1pPr marL="0" indent="0">
              <a:lnSpc>
                <a:spcPts val="172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7498080" y="3621024"/>
            <a:ext cx="3886200" cy="1179576"/>
          </a:xfrm>
        </p:spPr>
        <p:txBody>
          <a:bodyPr/>
          <a:lstStyle>
            <a:lvl1pPr marL="0" indent="0">
              <a:lnSpc>
                <a:spcPct val="100000"/>
              </a:lnSpc>
              <a:buNone/>
              <a:defRPr sz="1400"/>
            </a:lvl1pPr>
            <a:lvl2pPr marL="228600">
              <a:lnSpc>
                <a:spcPct val="100000"/>
              </a:lnSpc>
              <a:defRPr sz="1400"/>
            </a:lvl2pPr>
            <a:lvl3pPr marL="457200">
              <a:lnSpc>
                <a:spcPct val="100000"/>
              </a:lnSpc>
              <a:defRPr sz="1400"/>
            </a:lvl3pPr>
            <a:lvl4pPr marL="685800">
              <a:lnSpc>
                <a:spcPct val="100000"/>
              </a:lnSpc>
              <a:defRPr sz="1400"/>
            </a:lvl4pPr>
            <a:lvl5pPr marL="1143000">
              <a:lnSpc>
                <a:spcPct val="100000"/>
              </a:lnSpc>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a:extLst>
              <a:ext uri="{FF2B5EF4-FFF2-40B4-BE49-F238E27FC236}">
                <a16:creationId xmlns:a16="http://schemas.microsoft.com/office/drawing/2014/main" id="{0659A9D2-C6ED-A99E-6041-56B568841809}"/>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2" name="Footer Placeholder 11">
            <a:extLst>
              <a:ext uri="{FF2B5EF4-FFF2-40B4-BE49-F238E27FC236}">
                <a16:creationId xmlns:a16="http://schemas.microsoft.com/office/drawing/2014/main" id="{971F094C-919A-3E78-DE58-27C2B997C940}"/>
              </a:ext>
            </a:extLst>
          </p:cNvPr>
          <p:cNvSpPr>
            <a:spLocks noGrp="1"/>
          </p:cNvSpPr>
          <p:nvPr>
            <p:ph type="ftr" sz="quarter" idx="12"/>
          </p:nvPr>
        </p:nvSpPr>
        <p:spPr/>
        <p:txBody>
          <a:bodyPr/>
          <a:lstStyle/>
          <a:p>
            <a:r>
              <a:rPr lang="en-US" dirty="0"/>
              <a:t>presentation title</a:t>
            </a:r>
          </a:p>
        </p:txBody>
      </p:sp>
      <p:sp>
        <p:nvSpPr>
          <p:cNvPr id="5" name="Picture Placeholder 6">
            <a:extLst>
              <a:ext uri="{FF2B5EF4-FFF2-40B4-BE49-F238E27FC236}">
                <a16:creationId xmlns:a16="http://schemas.microsoft.com/office/drawing/2014/main" id="{AD6DBECB-0E53-C186-A485-96A8FC1252C7}"/>
              </a:ext>
            </a:extLst>
          </p:cNvPr>
          <p:cNvSpPr>
            <a:spLocks noGrp="1"/>
          </p:cNvSpPr>
          <p:nvPr>
            <p:ph type="pic" sz="quarter" idx="14"/>
          </p:nvPr>
        </p:nvSpPr>
        <p:spPr>
          <a:xfrm>
            <a:off x="1298448" y="612648"/>
            <a:ext cx="3200400" cy="3200400"/>
          </a:xfrm>
          <a:prstGeom prst="ellipse">
            <a:avLst/>
          </a:prstGeom>
          <a:noFill/>
        </p:spPr>
        <p:txBody>
          <a:bodyPr anchor="ctr"/>
          <a:lstStyle>
            <a:lvl1pPr marL="0" indent="0" algn="ctr">
              <a:buNone/>
              <a:defRPr/>
            </a:lvl1pPr>
          </a:lstStyle>
          <a:p>
            <a:r>
              <a:rPr lang="en-US"/>
              <a:t>Click icon to add picture</a:t>
            </a:r>
            <a:endParaRPr lang="en-US" dirty="0"/>
          </a:p>
        </p:txBody>
      </p:sp>
      <p:sp>
        <p:nvSpPr>
          <p:cNvPr id="7" name="Text Placeholder 20">
            <a:extLst>
              <a:ext uri="{FF2B5EF4-FFF2-40B4-BE49-F238E27FC236}">
                <a16:creationId xmlns:a16="http://schemas.microsoft.com/office/drawing/2014/main" id="{F0B28D44-29B3-3396-973D-82E361161253}"/>
              </a:ext>
            </a:extLst>
          </p:cNvPr>
          <p:cNvSpPr>
            <a:spLocks noGrp="1"/>
          </p:cNvSpPr>
          <p:nvPr>
            <p:ph type="body" sz="quarter" idx="15"/>
          </p:nvPr>
        </p:nvSpPr>
        <p:spPr>
          <a:xfrm>
            <a:off x="7498080" y="5129784"/>
            <a:ext cx="4114800" cy="347472"/>
          </a:xfrm>
          <a:custGeom>
            <a:avLst/>
            <a:gdLst>
              <a:gd name="connsiteX0" fmla="*/ 0 w 4495744"/>
              <a:gd name="connsiteY0" fmla="*/ 0 h 4648200"/>
              <a:gd name="connsiteX1" fmla="*/ 4495744 w 4495744"/>
              <a:gd name="connsiteY1" fmla="*/ 0 h 4648200"/>
              <a:gd name="connsiteX2" fmla="*/ 4495744 w 4495744"/>
              <a:gd name="connsiteY2" fmla="*/ 4648200 h 4648200"/>
              <a:gd name="connsiteX3" fmla="*/ 0 w 4495744"/>
              <a:gd name="connsiteY3" fmla="*/ 4648200 h 4648200"/>
            </a:gdLst>
            <a:ahLst/>
            <a:cxnLst>
              <a:cxn ang="0">
                <a:pos x="connsiteX0" y="connsiteY0"/>
              </a:cxn>
              <a:cxn ang="0">
                <a:pos x="connsiteX1" y="connsiteY1"/>
              </a:cxn>
              <a:cxn ang="0">
                <a:pos x="connsiteX2" y="connsiteY2"/>
              </a:cxn>
              <a:cxn ang="0">
                <a:pos x="connsiteX3" y="connsiteY3"/>
              </a:cxn>
            </a:cxnLst>
            <a:rect l="l" t="t" r="r" b="b"/>
            <a:pathLst>
              <a:path w="4495744" h="4648200">
                <a:moveTo>
                  <a:pt x="0" y="0"/>
                </a:moveTo>
                <a:lnTo>
                  <a:pt x="4495744" y="0"/>
                </a:lnTo>
                <a:lnTo>
                  <a:pt x="4495744" y="4648200"/>
                </a:lnTo>
                <a:lnTo>
                  <a:pt x="0" y="4648200"/>
                </a:lnTo>
                <a:close/>
              </a:path>
            </a:pathLst>
          </a:custGeom>
          <a:noFill/>
        </p:spPr>
        <p:txBody>
          <a:bodyPr wrap="square" lIns="0" tIns="0" rIns="0" anchor="b" anchorCtr="0">
            <a:noAutofit/>
          </a:bodyPr>
          <a:lstStyle>
            <a:lvl1pPr marL="0" indent="0">
              <a:lnSpc>
                <a:spcPts val="1720"/>
              </a:lnSpc>
              <a:buNone/>
              <a:defRPr sz="2000" b="0" i="0" cap="all" spc="200" baseline="0">
                <a:latin typeface="+mj-lt"/>
                <a:cs typeface="Posterama" panose="020B0504020200020000"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Content Placeholder 5">
            <a:extLst>
              <a:ext uri="{FF2B5EF4-FFF2-40B4-BE49-F238E27FC236}">
                <a16:creationId xmlns:a16="http://schemas.microsoft.com/office/drawing/2014/main" id="{C06156AC-1153-3958-CFE6-6CDCC21C38A9}"/>
              </a:ext>
            </a:extLst>
          </p:cNvPr>
          <p:cNvSpPr>
            <a:spLocks noGrp="1"/>
          </p:cNvSpPr>
          <p:nvPr>
            <p:ph sz="quarter" idx="16"/>
          </p:nvPr>
        </p:nvSpPr>
        <p:spPr>
          <a:xfrm>
            <a:off x="7498080" y="5568696"/>
            <a:ext cx="3886200" cy="905256"/>
          </a:xfrm>
        </p:spPr>
        <p:txBody>
          <a:bodyPr/>
          <a:lstStyle>
            <a:lvl1pPr marL="0" indent="0">
              <a:lnSpc>
                <a:spcPct val="100000"/>
              </a:lnSpc>
              <a:buNone/>
              <a:defRPr sz="1400"/>
            </a:lvl1pPr>
            <a:lvl2pPr marL="228600">
              <a:lnSpc>
                <a:spcPct val="100000"/>
              </a:lnSpc>
              <a:defRPr sz="1400"/>
            </a:lvl2pPr>
            <a:lvl3pPr marL="457200">
              <a:lnSpc>
                <a:spcPct val="100000"/>
              </a:lnSpc>
              <a:defRPr sz="1400"/>
            </a:lvl3pPr>
            <a:lvl4pPr marL="685800">
              <a:lnSpc>
                <a:spcPct val="100000"/>
              </a:lnSpc>
              <a:defRPr sz="1400"/>
            </a:lvl4pPr>
            <a:lvl5pPr marL="1143000">
              <a:lnSpc>
                <a:spcPct val="100000"/>
              </a:lnSpc>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Picture Placeholder 10">
            <a:extLst>
              <a:ext uri="{FF2B5EF4-FFF2-40B4-BE49-F238E27FC236}">
                <a16:creationId xmlns:a16="http://schemas.microsoft.com/office/drawing/2014/main" id="{A4CE90CA-176B-1E45-FECF-0290B1DCF55C}"/>
              </a:ext>
            </a:extLst>
          </p:cNvPr>
          <p:cNvSpPr>
            <a:spLocks noGrp="1"/>
          </p:cNvSpPr>
          <p:nvPr>
            <p:ph type="pic" sz="quarter" idx="17"/>
          </p:nvPr>
        </p:nvSpPr>
        <p:spPr>
          <a:xfrm>
            <a:off x="6245352" y="704088"/>
            <a:ext cx="914400" cy="914400"/>
          </a:xfrm>
        </p:spPr>
        <p:txBody>
          <a:bodyPr anchor="ctr"/>
          <a:lstStyle>
            <a:lvl1pPr marL="0" indent="0" algn="ctr">
              <a:buNone/>
              <a:defRPr sz="900"/>
            </a:lvl1pPr>
          </a:lstStyle>
          <a:p>
            <a:r>
              <a:rPr lang="en-US"/>
              <a:t>Click icon to add picture</a:t>
            </a:r>
            <a:endParaRPr lang="en-US" dirty="0"/>
          </a:p>
        </p:txBody>
      </p:sp>
      <p:sp>
        <p:nvSpPr>
          <p:cNvPr id="13" name="Picture Placeholder 10">
            <a:extLst>
              <a:ext uri="{FF2B5EF4-FFF2-40B4-BE49-F238E27FC236}">
                <a16:creationId xmlns:a16="http://schemas.microsoft.com/office/drawing/2014/main" id="{365BC287-99EE-D6FA-48B9-1E6FFE9357EA}"/>
              </a:ext>
            </a:extLst>
          </p:cNvPr>
          <p:cNvSpPr>
            <a:spLocks noGrp="1"/>
          </p:cNvSpPr>
          <p:nvPr>
            <p:ph type="pic" sz="quarter" idx="18"/>
          </p:nvPr>
        </p:nvSpPr>
        <p:spPr>
          <a:xfrm>
            <a:off x="6245352" y="3273552"/>
            <a:ext cx="914400" cy="914400"/>
          </a:xfrm>
        </p:spPr>
        <p:txBody>
          <a:bodyPr anchor="ctr"/>
          <a:lstStyle>
            <a:lvl1pPr marL="0" indent="0" algn="ctr">
              <a:buNone/>
              <a:defRPr sz="900"/>
            </a:lvl1pPr>
          </a:lstStyle>
          <a:p>
            <a:r>
              <a:rPr lang="en-US"/>
              <a:t>Click icon to add picture</a:t>
            </a:r>
            <a:endParaRPr lang="en-US" dirty="0"/>
          </a:p>
        </p:txBody>
      </p:sp>
      <p:sp>
        <p:nvSpPr>
          <p:cNvPr id="14" name="Picture Placeholder 10">
            <a:extLst>
              <a:ext uri="{FF2B5EF4-FFF2-40B4-BE49-F238E27FC236}">
                <a16:creationId xmlns:a16="http://schemas.microsoft.com/office/drawing/2014/main" id="{ECE7A377-A1E6-77DF-79F9-F251BD757741}"/>
              </a:ext>
            </a:extLst>
          </p:cNvPr>
          <p:cNvSpPr>
            <a:spLocks noGrp="1"/>
          </p:cNvSpPr>
          <p:nvPr>
            <p:ph type="pic" sz="quarter" idx="19"/>
          </p:nvPr>
        </p:nvSpPr>
        <p:spPr>
          <a:xfrm>
            <a:off x="6245352" y="5166360"/>
            <a:ext cx="914400" cy="914400"/>
          </a:xfrm>
        </p:spPr>
        <p:txBody>
          <a:bodyPr anchor="ctr"/>
          <a:lstStyle>
            <a:lvl1pPr marL="0" indent="0" algn="ctr">
              <a:buNone/>
              <a:defRPr sz="900"/>
            </a:lvl1pPr>
          </a:lstStyle>
          <a:p>
            <a:r>
              <a:rPr lang="en-US"/>
              <a:t>Click icon to add picture</a:t>
            </a:r>
            <a:endParaRPr lang="en-US" dirty="0"/>
          </a:p>
        </p:txBody>
      </p:sp>
      <p:cxnSp>
        <p:nvCxnSpPr>
          <p:cNvPr id="15" name="Straight Connector 14">
            <a:extLst>
              <a:ext uri="{FF2B5EF4-FFF2-40B4-BE49-F238E27FC236}">
                <a16:creationId xmlns:a16="http://schemas.microsoft.com/office/drawing/2014/main" id="{52D976B1-BEF2-CB69-E97E-A6DAD1F04689}"/>
              </a:ext>
            </a:extLst>
          </p:cNvPr>
          <p:cNvCxnSpPr>
            <a:cxnSpLocks/>
          </p:cNvCxnSpPr>
          <p:nvPr userDrawn="1"/>
        </p:nvCxnSpPr>
        <p:spPr>
          <a:xfrm>
            <a:off x="1298448" y="6111876"/>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57413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Summary">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9358819-7D9B-11CB-DBC5-CC8BC5C076D2}"/>
              </a:ext>
            </a:extLst>
          </p:cNvPr>
          <p:cNvSpPr>
            <a:spLocks noGrp="1"/>
          </p:cNvSpPr>
          <p:nvPr>
            <p:ph type="sldNum" sz="quarter" idx="10"/>
          </p:nvPr>
        </p:nvSpPr>
        <p:spPr/>
        <p:txBody>
          <a:bodyPr/>
          <a:lstStyle/>
          <a:p>
            <a:fld id="{75DF2D63-3FF5-D547-96B9-BE9CCD1ABA58}" type="slidenum">
              <a:rPr lang="en-US" smtClean="0"/>
              <a:pPr/>
              <a:t>‹#›</a:t>
            </a:fld>
            <a:endParaRPr lang="en-US" dirty="0"/>
          </a:p>
        </p:txBody>
      </p:sp>
      <p:sp>
        <p:nvSpPr>
          <p:cNvPr id="4" name="Footer Placeholder 3">
            <a:extLst>
              <a:ext uri="{FF2B5EF4-FFF2-40B4-BE49-F238E27FC236}">
                <a16:creationId xmlns:a16="http://schemas.microsoft.com/office/drawing/2014/main" id="{B2EB2EEB-FE70-98B2-9437-0E1E91F929E8}"/>
              </a:ext>
            </a:extLst>
          </p:cNvPr>
          <p:cNvSpPr>
            <a:spLocks noGrp="1"/>
          </p:cNvSpPr>
          <p:nvPr>
            <p:ph type="ftr" sz="quarter" idx="11"/>
          </p:nvPr>
        </p:nvSpPr>
        <p:spPr/>
        <p:txBody>
          <a:bodyPr/>
          <a:lstStyle/>
          <a:p>
            <a:r>
              <a:rPr lang="en-US" dirty="0"/>
              <a:t>presentation title</a:t>
            </a:r>
          </a:p>
        </p:txBody>
      </p:sp>
      <p:cxnSp>
        <p:nvCxnSpPr>
          <p:cNvPr id="5" name="Straight Connector 4">
            <a:extLst>
              <a:ext uri="{FF2B5EF4-FFF2-40B4-BE49-F238E27FC236}">
                <a16:creationId xmlns:a16="http://schemas.microsoft.com/office/drawing/2014/main" id="{DFAA902D-BDC9-E5AF-D40D-7B8DE616EBE0}"/>
              </a:ext>
            </a:extLst>
          </p:cNvPr>
          <p:cNvCxnSpPr>
            <a:cxnSpLocks/>
          </p:cNvCxnSpPr>
          <p:nvPr userDrawn="1"/>
        </p:nvCxnSpPr>
        <p:spPr>
          <a:xfrm>
            <a:off x="5890260" y="1536192"/>
            <a:ext cx="411480" cy="0"/>
          </a:xfrm>
          <a:prstGeom prst="line">
            <a:avLst/>
          </a:prstGeom>
          <a:ln w="8890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 Placeholder 7">
            <a:extLst>
              <a:ext uri="{FF2B5EF4-FFF2-40B4-BE49-F238E27FC236}">
                <a16:creationId xmlns:a16="http://schemas.microsoft.com/office/drawing/2014/main" id="{92A4017E-4CAA-8499-38AE-3A3306A7EB26}"/>
              </a:ext>
            </a:extLst>
          </p:cNvPr>
          <p:cNvSpPr>
            <a:spLocks noGrp="1"/>
          </p:cNvSpPr>
          <p:nvPr>
            <p:ph type="body" sz="quarter" idx="12"/>
          </p:nvPr>
        </p:nvSpPr>
        <p:spPr>
          <a:xfrm>
            <a:off x="2834640" y="2057400"/>
            <a:ext cx="6519672" cy="2971800"/>
          </a:xfrm>
          <a:solidFill>
            <a:schemeClr val="accent4"/>
          </a:solidFill>
        </p:spPr>
        <p:txBody>
          <a:bodyPr lIns="576072" tIns="228600" rIns="576072" bIns="228600" anchor="ctr"/>
          <a:lstStyle>
            <a:lvl1pPr marL="0" indent="0" algn="ctr">
              <a:lnSpc>
                <a:spcPts val="2460"/>
              </a:lnSpc>
              <a:buNone/>
              <a:defRPr sz="2000"/>
            </a:lvl1pPr>
          </a:lstStyle>
          <a:p>
            <a:pPr lvl="0"/>
            <a:r>
              <a:rPr lang="en-US"/>
              <a:t>Click to edit Master text styles</a:t>
            </a:r>
          </a:p>
        </p:txBody>
      </p:sp>
      <p:sp>
        <p:nvSpPr>
          <p:cNvPr id="11" name="Picture Placeholder 10">
            <a:extLst>
              <a:ext uri="{FF2B5EF4-FFF2-40B4-BE49-F238E27FC236}">
                <a16:creationId xmlns:a16="http://schemas.microsoft.com/office/drawing/2014/main" id="{E9103CB5-F9EF-D6DA-A5D4-DCCAEBEBE615}"/>
              </a:ext>
            </a:extLst>
          </p:cNvPr>
          <p:cNvSpPr>
            <a:spLocks noGrp="1"/>
          </p:cNvSpPr>
          <p:nvPr>
            <p:ph type="pic" sz="quarter" idx="13"/>
          </p:nvPr>
        </p:nvSpPr>
        <p:spPr>
          <a:xfrm>
            <a:off x="2871216" y="5330952"/>
            <a:ext cx="6519672" cy="1527048"/>
          </a:xfrm>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E217F00C-8F19-CB9F-D5BF-9A5F4C77E256}"/>
              </a:ext>
            </a:extLst>
          </p:cNvPr>
          <p:cNvSpPr>
            <a:spLocks noGrp="1"/>
          </p:cNvSpPr>
          <p:nvPr>
            <p:ph type="title"/>
          </p:nvPr>
        </p:nvSpPr>
        <p:spPr>
          <a:xfrm>
            <a:off x="4116324" y="609600"/>
            <a:ext cx="3959352" cy="530352"/>
          </a:xfrm>
        </p:spPr>
        <p:txBody>
          <a:bodyPr/>
          <a:lstStyle>
            <a:lvl1pPr algn="ctr">
              <a:defRPr/>
            </a:lvl1pPr>
          </a:lstStyle>
          <a:p>
            <a:r>
              <a:rPr lang="en-US"/>
              <a:t>Click to edit Master title style</a:t>
            </a:r>
            <a:endParaRPr lang="en-US" dirty="0"/>
          </a:p>
        </p:txBody>
      </p:sp>
    </p:spTree>
    <p:extLst>
      <p:ext uri="{BB962C8B-B14F-4D97-AF65-F5344CB8AC3E}">
        <p14:creationId xmlns:p14="http://schemas.microsoft.com/office/powerpoint/2010/main" val="192428613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Closin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8C402F40-958A-D2BF-629C-39B659EC95D4}"/>
              </a:ext>
            </a:extLst>
          </p:cNvPr>
          <p:cNvSpPr>
            <a:spLocks noGrp="1"/>
          </p:cNvSpPr>
          <p:nvPr>
            <p:ph type="pic" sz="quarter" idx="12"/>
          </p:nvPr>
        </p:nvSpPr>
        <p:spPr>
          <a:xfrm>
            <a:off x="0" y="1"/>
            <a:ext cx="12191999" cy="6858000"/>
          </a:xfrm>
          <a:custGeom>
            <a:avLst/>
            <a:gdLst>
              <a:gd name="connsiteX0" fmla="*/ 5890261 w 12191999"/>
              <a:gd name="connsiteY0" fmla="*/ 4496651 h 6858000"/>
              <a:gd name="connsiteX1" fmla="*/ 5890261 w 12191999"/>
              <a:gd name="connsiteY1" fmla="*/ 4584953 h 6858000"/>
              <a:gd name="connsiteX2" fmla="*/ 6299835 w 12191999"/>
              <a:gd name="connsiteY2" fmla="*/ 4584953 h 6858000"/>
              <a:gd name="connsiteX3" fmla="*/ 6299835 w 12191999"/>
              <a:gd name="connsiteY3" fmla="*/ 4496651 h 6858000"/>
              <a:gd name="connsiteX4" fmla="*/ 0 w 12191999"/>
              <a:gd name="connsiteY4" fmla="*/ 0 h 6858000"/>
              <a:gd name="connsiteX5" fmla="*/ 12191999 w 12191999"/>
              <a:gd name="connsiteY5" fmla="*/ 0 h 6858000"/>
              <a:gd name="connsiteX6" fmla="*/ 12191999 w 12191999"/>
              <a:gd name="connsiteY6" fmla="*/ 6858000 h 6858000"/>
              <a:gd name="connsiteX7" fmla="*/ 0 w 12191999"/>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1999" h="6858000">
                <a:moveTo>
                  <a:pt x="5890261" y="4496651"/>
                </a:moveTo>
                <a:lnTo>
                  <a:pt x="5890261" y="4584953"/>
                </a:lnTo>
                <a:lnTo>
                  <a:pt x="6299835" y="4584953"/>
                </a:lnTo>
                <a:lnTo>
                  <a:pt x="6299835" y="4496651"/>
                </a:lnTo>
                <a:close/>
                <a:moveTo>
                  <a:pt x="0" y="0"/>
                </a:moveTo>
                <a:lnTo>
                  <a:pt x="12191999" y="0"/>
                </a:lnTo>
                <a:lnTo>
                  <a:pt x="12191999" y="6858000"/>
                </a:lnTo>
                <a:lnTo>
                  <a:pt x="0" y="6858000"/>
                </a:lnTo>
                <a:close/>
              </a:path>
            </a:pathLst>
          </a:custGeom>
        </p:spPr>
        <p:txBody>
          <a:bodyPr wrap="square">
            <a:noAutofit/>
          </a:bodyPr>
          <a:lstStyle/>
          <a:p>
            <a:r>
              <a:rPr lang="en-US"/>
              <a:t>Click icon to add picture</a:t>
            </a:r>
            <a:endParaRPr lang="en-US" dirty="0"/>
          </a:p>
        </p:txBody>
      </p:sp>
      <p:sp>
        <p:nvSpPr>
          <p:cNvPr id="16" name="Title 15">
            <a:extLst>
              <a:ext uri="{FF2B5EF4-FFF2-40B4-BE49-F238E27FC236}">
                <a16:creationId xmlns:a16="http://schemas.microsoft.com/office/drawing/2014/main" id="{ABAFD431-F46D-3701-6A51-738ADAF3A5E3}"/>
              </a:ext>
            </a:extLst>
          </p:cNvPr>
          <p:cNvSpPr>
            <a:spLocks noGrp="1"/>
          </p:cNvSpPr>
          <p:nvPr>
            <p:ph type="title"/>
          </p:nvPr>
        </p:nvSpPr>
        <p:spPr>
          <a:xfrm>
            <a:off x="1535715" y="1485302"/>
            <a:ext cx="9120570" cy="3887396"/>
          </a:xfrm>
          <a:custGeom>
            <a:avLst/>
            <a:gdLst>
              <a:gd name="connsiteX0" fmla="*/ 4354545 w 9120570"/>
              <a:gd name="connsiteY0" fmla="*/ 3011350 h 3887396"/>
              <a:gd name="connsiteX1" fmla="*/ 4354545 w 9120570"/>
              <a:gd name="connsiteY1" fmla="*/ 3099652 h 3887396"/>
              <a:gd name="connsiteX2" fmla="*/ 4764120 w 9120570"/>
              <a:gd name="connsiteY2" fmla="*/ 3099652 h 3887396"/>
              <a:gd name="connsiteX3" fmla="*/ 4764120 w 9120570"/>
              <a:gd name="connsiteY3" fmla="*/ 3011350 h 3887396"/>
              <a:gd name="connsiteX4" fmla="*/ 0 w 9120570"/>
              <a:gd name="connsiteY4" fmla="*/ 0 h 3887396"/>
              <a:gd name="connsiteX5" fmla="*/ 9120570 w 9120570"/>
              <a:gd name="connsiteY5" fmla="*/ 0 h 3887396"/>
              <a:gd name="connsiteX6" fmla="*/ 9120570 w 9120570"/>
              <a:gd name="connsiteY6" fmla="*/ 3887396 h 3887396"/>
              <a:gd name="connsiteX7" fmla="*/ 0 w 9120570"/>
              <a:gd name="connsiteY7" fmla="*/ 3887396 h 3887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20570" h="3887396">
                <a:moveTo>
                  <a:pt x="4354545" y="3011350"/>
                </a:moveTo>
                <a:lnTo>
                  <a:pt x="4354545" y="3099652"/>
                </a:lnTo>
                <a:lnTo>
                  <a:pt x="4764120" y="3099652"/>
                </a:lnTo>
                <a:lnTo>
                  <a:pt x="4764120" y="3011350"/>
                </a:lnTo>
                <a:close/>
                <a:moveTo>
                  <a:pt x="0" y="0"/>
                </a:moveTo>
                <a:lnTo>
                  <a:pt x="9120570" y="0"/>
                </a:lnTo>
                <a:lnTo>
                  <a:pt x="9120570" y="3887396"/>
                </a:lnTo>
                <a:lnTo>
                  <a:pt x="0" y="3887396"/>
                </a:lnTo>
                <a:close/>
              </a:path>
            </a:pathLst>
          </a:custGeom>
          <a:solidFill>
            <a:schemeClr val="accent1">
              <a:lumMod val="20000"/>
              <a:lumOff val="80000"/>
            </a:schemeClr>
          </a:solidFill>
        </p:spPr>
        <p:txBody>
          <a:bodyPr wrap="square" bIns="1097280" anchor="b">
            <a:noAutofit/>
          </a:bodyPr>
          <a:lstStyle>
            <a:lvl1pPr algn="ctr">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CAFD788D-D699-2BA7-3637-AA3B48C09084}"/>
              </a:ext>
            </a:extLst>
          </p:cNvPr>
          <p:cNvSpPr>
            <a:spLocks noGrp="1"/>
          </p:cNvSpPr>
          <p:nvPr>
            <p:ph type="pic" sz="quarter" idx="13"/>
          </p:nvPr>
        </p:nvSpPr>
        <p:spPr>
          <a:xfrm>
            <a:off x="4953000" y="612648"/>
            <a:ext cx="2286000" cy="2286000"/>
          </a:xfrm>
          <a:prstGeom prst="ellipse">
            <a:avLst/>
          </a:prstGeom>
        </p:spPr>
        <p:txBody>
          <a:bodyPr anchor="ctr"/>
          <a:lstStyle>
            <a:lvl1pPr marL="0" indent="0" algn="ctr">
              <a:buNone/>
              <a:defRPr sz="1050"/>
            </a:lvl1pPr>
          </a:lstStyle>
          <a:p>
            <a:r>
              <a:rPr lang="en-US"/>
              <a:t>Click icon to add picture</a:t>
            </a:r>
            <a:endParaRPr lang="en-US" dirty="0"/>
          </a:p>
        </p:txBody>
      </p:sp>
      <p:sp>
        <p:nvSpPr>
          <p:cNvPr id="13" name="Text Placeholder 12">
            <a:extLst>
              <a:ext uri="{FF2B5EF4-FFF2-40B4-BE49-F238E27FC236}">
                <a16:creationId xmlns:a16="http://schemas.microsoft.com/office/drawing/2014/main" id="{7808A0C0-A02B-D1C7-6DE5-CA25624AD099}"/>
              </a:ext>
            </a:extLst>
          </p:cNvPr>
          <p:cNvSpPr>
            <a:spLocks noGrp="1"/>
          </p:cNvSpPr>
          <p:nvPr>
            <p:ph type="body" sz="quarter" idx="14"/>
          </p:nvPr>
        </p:nvSpPr>
        <p:spPr>
          <a:xfrm>
            <a:off x="1572768" y="5751576"/>
            <a:ext cx="9116568" cy="722376"/>
          </a:xfrm>
        </p:spPr>
        <p:txBody>
          <a:bodyPr anchor="ctr"/>
          <a:lstStyle>
            <a:lvl1pPr marL="0" indent="0" algn="ctr">
              <a:buNone/>
              <a:defRPr sz="2000" cap="all" baseline="0"/>
            </a:lvl1pPr>
          </a:lstStyle>
          <a:p>
            <a:pPr lvl="0"/>
            <a:r>
              <a:rPr lang="en-US"/>
              <a:t>Click to edit Master text styles</a:t>
            </a:r>
          </a:p>
        </p:txBody>
      </p:sp>
      <p:sp>
        <p:nvSpPr>
          <p:cNvPr id="20" name="Rectangle 19">
            <a:extLst>
              <a:ext uri="{FF2B5EF4-FFF2-40B4-BE49-F238E27FC236}">
                <a16:creationId xmlns:a16="http://schemas.microsoft.com/office/drawing/2014/main" id="{469017C4-5BB0-DF6F-781B-FB81A3A5D977}"/>
              </a:ext>
            </a:extLst>
          </p:cNvPr>
          <p:cNvSpPr/>
          <p:nvPr userDrawn="1"/>
        </p:nvSpPr>
        <p:spPr>
          <a:xfrm>
            <a:off x="5890260" y="4496652"/>
            <a:ext cx="409575" cy="883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4507499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p:txBody>
          <a:body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814BC7BE-FECC-8573-D4F0-FA004B4A04F4}"/>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8" name="Footer Placeholder 7">
            <a:extLst>
              <a:ext uri="{FF2B5EF4-FFF2-40B4-BE49-F238E27FC236}">
                <a16:creationId xmlns:a16="http://schemas.microsoft.com/office/drawing/2014/main" id="{A4DB0707-D3A6-4BF0-3225-EC3851AD7387}"/>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36073545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81AE946-135C-E4E8-BA60-64AB48B87F80}"/>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7" name="Footer Placeholder 6">
            <a:extLst>
              <a:ext uri="{FF2B5EF4-FFF2-40B4-BE49-F238E27FC236}">
                <a16:creationId xmlns:a16="http://schemas.microsoft.com/office/drawing/2014/main" id="{FFD67329-9F30-BEB7-31E2-FECA7FD59B06}"/>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242320396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129844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230684" y="987425"/>
            <a:ext cx="612470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129844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73183587-0236-046F-3B80-4D4EEA7A8009}"/>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0" name="Footer Placeholder 9">
            <a:extLst>
              <a:ext uri="{FF2B5EF4-FFF2-40B4-BE49-F238E27FC236}">
                <a16:creationId xmlns:a16="http://schemas.microsoft.com/office/drawing/2014/main" id="{60C67779-9FAD-3FE4-5C67-7E5313C03B45}"/>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27959900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129844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230684" y="993775"/>
            <a:ext cx="612470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129844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a:extLst>
              <a:ext uri="{FF2B5EF4-FFF2-40B4-BE49-F238E27FC236}">
                <a16:creationId xmlns:a16="http://schemas.microsoft.com/office/drawing/2014/main" id="{3AD70A4E-ED43-B5A1-F8FE-762E21A30A3E}"/>
              </a:ext>
            </a:extLst>
          </p:cNvPr>
          <p:cNvSpPr>
            <a:spLocks noGrp="1"/>
          </p:cNvSpPr>
          <p:nvPr>
            <p:ph type="sldNum" sz="quarter" idx="11"/>
          </p:nvPr>
        </p:nvSpPr>
        <p:spPr/>
        <p:txBody>
          <a:bodyPr/>
          <a:lstStyle/>
          <a:p>
            <a:fld id="{75DF2D63-3FF5-D547-96B9-BE9CCD1ABA58}" type="slidenum">
              <a:rPr lang="en-US" smtClean="0"/>
              <a:t>‹#›</a:t>
            </a:fld>
            <a:endParaRPr lang="en-US" dirty="0"/>
          </a:p>
        </p:txBody>
      </p:sp>
      <p:sp>
        <p:nvSpPr>
          <p:cNvPr id="10" name="Footer Placeholder 9">
            <a:extLst>
              <a:ext uri="{FF2B5EF4-FFF2-40B4-BE49-F238E27FC236}">
                <a16:creationId xmlns:a16="http://schemas.microsoft.com/office/drawing/2014/main" id="{A4125545-56D8-5212-AA45-63F7C1DBF101}"/>
              </a:ext>
            </a:extLst>
          </p:cNvPr>
          <p:cNvSpPr>
            <a:spLocks noGrp="1"/>
          </p:cNvSpPr>
          <p:nvPr>
            <p:ph type="ftr" sz="quarter" idx="12"/>
          </p:nvPr>
        </p:nvSpPr>
        <p:spPr/>
        <p:txBody>
          <a:bodyPr/>
          <a:lstStyle/>
          <a:p>
            <a:r>
              <a:rPr lang="en-US" dirty="0"/>
              <a:t>presentation title</a:t>
            </a:r>
          </a:p>
        </p:txBody>
      </p:sp>
    </p:spTree>
    <p:extLst>
      <p:ext uri="{BB962C8B-B14F-4D97-AF65-F5344CB8AC3E}">
        <p14:creationId xmlns:p14="http://schemas.microsoft.com/office/powerpoint/2010/main" val="219414084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3" name="Rectangle 2" descr="View of a mountain range">
            <a:extLst>
              <a:ext uri="{FF2B5EF4-FFF2-40B4-BE49-F238E27FC236}">
                <a16:creationId xmlns:a16="http://schemas.microsoft.com/office/drawing/2014/main" id="{1DAC5403-E1D0-4032-A9FE-410B2982643C}"/>
              </a:ext>
            </a:extLst>
          </p:cNvPr>
          <p:cNvSpPr/>
          <p:nvPr userDrawn="1"/>
        </p:nvSpPr>
        <p:spPr>
          <a:xfrm>
            <a:off x="129540" y="128016"/>
            <a:ext cx="11932920" cy="6601968"/>
          </a:xfrm>
          <a:prstGeom prst="rect">
            <a:avLst/>
          </a:prstGeom>
          <a:blipFill>
            <a:blip r:embed="rId2"/>
            <a:srcRect/>
            <a:stretch>
              <a:fillRect l="-17" r="-17"/>
            </a:stretch>
          </a:blipFill>
          <a:ln w="12700" cap="flat">
            <a:noFill/>
            <a:prstDash val="solid"/>
            <a:miter/>
          </a:ln>
        </p:spPr>
        <p:txBody>
          <a:bodyPr rtlCol="0" anchor="ctr"/>
          <a:lstStyle/>
          <a:p>
            <a:pPr algn="l"/>
            <a:endParaRPr lang="en-US" noProof="0" dirty="0"/>
          </a:p>
        </p:txBody>
      </p:sp>
      <p:sp>
        <p:nvSpPr>
          <p:cNvPr id="12" name="Rectangle 11">
            <a:extLst>
              <a:ext uri="{FF2B5EF4-FFF2-40B4-BE49-F238E27FC236}">
                <a16:creationId xmlns:a16="http://schemas.microsoft.com/office/drawing/2014/main" id="{D846C517-01CF-4924-81A5-DAD4CE0BFA6C}"/>
              </a:ext>
              <a:ext uri="{C183D7F6-B498-43B3-948B-1728B52AA6E4}">
                <adec:decorative xmlns:adec="http://schemas.microsoft.com/office/drawing/2017/decorative" val="1"/>
              </a:ext>
            </a:extLst>
          </p:cNvPr>
          <p:cNvSpPr/>
          <p:nvPr userDrawn="1"/>
        </p:nvSpPr>
        <p:spPr>
          <a:xfrm>
            <a:off x="129540" y="128016"/>
            <a:ext cx="11932920" cy="6601968"/>
          </a:xfrm>
          <a:prstGeom prst="rect">
            <a:avLst/>
          </a:prstGeom>
          <a:gradFill flip="none" rotWithShape="1">
            <a:gsLst>
              <a:gs pos="0">
                <a:schemeClr val="accent2">
                  <a:alpha val="70000"/>
                </a:schemeClr>
              </a:gs>
              <a:gs pos="100000">
                <a:schemeClr val="accent3">
                  <a:alpha val="70000"/>
                </a:schemeClr>
              </a:gs>
            </a:gsLst>
            <a:lin ang="0" scaled="1"/>
            <a:tileRect/>
          </a:gradFill>
          <a:ln w="12700" cap="flat">
            <a:noFill/>
            <a:prstDash val="solid"/>
            <a:miter/>
          </a:ln>
        </p:spPr>
        <p:txBody>
          <a:bodyPr rtlCol="0" anchor="ctr"/>
          <a:lstStyle/>
          <a:p>
            <a:pPr algn="l"/>
            <a:endParaRPr lang="en-US" noProof="0" dirty="0"/>
          </a:p>
        </p:txBody>
      </p:sp>
      <p:sp>
        <p:nvSpPr>
          <p:cNvPr id="2" name="Title 1">
            <a:extLst>
              <a:ext uri="{FF2B5EF4-FFF2-40B4-BE49-F238E27FC236}">
                <a16:creationId xmlns:a16="http://schemas.microsoft.com/office/drawing/2014/main" id="{199AD403-A15F-4A2F-B050-AB874136E732}"/>
              </a:ext>
            </a:extLst>
          </p:cNvPr>
          <p:cNvSpPr>
            <a:spLocks noGrp="1"/>
          </p:cNvSpPr>
          <p:nvPr>
            <p:ph type="title" hasCustomPrompt="1"/>
          </p:nvPr>
        </p:nvSpPr>
        <p:spPr>
          <a:xfrm>
            <a:off x="1037021" y="2107415"/>
            <a:ext cx="10117959" cy="2281355"/>
          </a:xfrm>
        </p:spPr>
        <p:txBody>
          <a:bodyPr>
            <a:noAutofit/>
          </a:bodyPr>
          <a:lstStyle>
            <a:lvl1pPr algn="ctr">
              <a:defRPr sz="8000" b="0">
                <a:solidFill>
                  <a:schemeClr val="bg1"/>
                </a:solidFill>
              </a:defRPr>
            </a:lvl1pPr>
          </a:lstStyle>
          <a:p>
            <a:r>
              <a:rPr lang="en-US" noProof="0"/>
              <a:t>PRESENTATION</a:t>
            </a:r>
            <a:br>
              <a:rPr lang="en-US" noProof="0"/>
            </a:br>
            <a:r>
              <a:rPr lang="en-US" noProof="0"/>
              <a:t>TITLE</a:t>
            </a:r>
          </a:p>
        </p:txBody>
      </p:sp>
      <p:sp>
        <p:nvSpPr>
          <p:cNvPr id="5" name="Rectangle 4">
            <a:extLst>
              <a:ext uri="{FF2B5EF4-FFF2-40B4-BE49-F238E27FC236}">
                <a16:creationId xmlns:a16="http://schemas.microsoft.com/office/drawing/2014/main" id="{6691BBC0-FAFE-4A57-9925-6182B74C4CB1}"/>
              </a:ext>
              <a:ext uri="{C183D7F6-B498-43B3-948B-1728B52AA6E4}">
                <adec:decorative xmlns:adec="http://schemas.microsoft.com/office/drawing/2017/decorative" val="1"/>
              </a:ext>
            </a:extLst>
          </p:cNvPr>
          <p:cNvSpPr/>
          <p:nvPr userDrawn="1"/>
        </p:nvSpPr>
        <p:spPr>
          <a:xfrm>
            <a:off x="4879848" y="4453465"/>
            <a:ext cx="2432304" cy="64008"/>
          </a:xfrm>
          <a:prstGeom prst="rect">
            <a:avLst/>
          </a:prstGeom>
          <a:solidFill>
            <a:schemeClr val="bg2"/>
          </a:solidFill>
          <a:ln w="12700" cap="flat">
            <a:noFill/>
            <a:prstDash val="solid"/>
            <a:miter/>
          </a:ln>
        </p:spPr>
        <p:txBody>
          <a:bodyPr rtlCol="0" anchor="ctr"/>
          <a:lstStyle/>
          <a:p>
            <a:pPr algn="l"/>
            <a:endParaRPr lang="en-US" noProof="0" dirty="0"/>
          </a:p>
        </p:txBody>
      </p:sp>
      <p:sp>
        <p:nvSpPr>
          <p:cNvPr id="9" name="Subtitle 2">
            <a:extLst>
              <a:ext uri="{FF2B5EF4-FFF2-40B4-BE49-F238E27FC236}">
                <a16:creationId xmlns:a16="http://schemas.microsoft.com/office/drawing/2014/main" id="{08214E67-DE9D-42F7-B713-798383BBD13A}"/>
              </a:ext>
            </a:extLst>
          </p:cNvPr>
          <p:cNvSpPr>
            <a:spLocks noGrp="1"/>
          </p:cNvSpPr>
          <p:nvPr>
            <p:ph type="subTitle" idx="1"/>
          </p:nvPr>
        </p:nvSpPr>
        <p:spPr>
          <a:xfrm>
            <a:off x="1037021" y="4720036"/>
            <a:ext cx="10117959" cy="1101898"/>
          </a:xfrm>
        </p:spPr>
        <p:txBody>
          <a:bodyPr vert="horz" lIns="91440" tIns="45720" rIns="91440" bIns="45720" rtlCol="0">
            <a:noAutofit/>
          </a:bodyPr>
          <a:lstStyle>
            <a:lvl1pPr marL="0" indent="0" algn="ctr">
              <a:buNone/>
              <a:defRPr lang="en-US" sz="3500" b="0" i="0" dirty="0">
                <a:solidFill>
                  <a:schemeClr val="bg2"/>
                </a:solidFill>
              </a:defRPr>
            </a:lvl1pPr>
          </a:lstStyle>
          <a:p>
            <a:pPr marL="228600" lvl="0" indent="-228600" algn="ctr"/>
            <a:r>
              <a:rPr lang="en-US" noProof="0"/>
              <a:t>Click to edit Master subtitle style</a:t>
            </a:r>
          </a:p>
        </p:txBody>
      </p:sp>
    </p:spTree>
    <p:extLst>
      <p:ext uri="{BB962C8B-B14F-4D97-AF65-F5344CB8AC3E}">
        <p14:creationId xmlns:p14="http://schemas.microsoft.com/office/powerpoint/2010/main" val="37338967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E853F94-C6B2-4FDB-998F-D7595A0FB042}" type="datetimeFigureOut">
              <a:rPr lang="en-AU" smtClean="0"/>
              <a:t>21/02/2024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390F5E1D-383F-46E8-8362-61EE41E45790}" type="slidenum">
              <a:rPr lang="en-AU" smtClean="0"/>
              <a:t>‹#›</a:t>
            </a:fld>
            <a:endParaRPr lang="en-AU"/>
          </a:p>
        </p:txBody>
      </p:sp>
    </p:spTree>
    <p:extLst>
      <p:ext uri="{BB962C8B-B14F-4D97-AF65-F5344CB8AC3E}">
        <p14:creationId xmlns:p14="http://schemas.microsoft.com/office/powerpoint/2010/main" val="5736763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FE2545-02EA-07B2-5D4F-C6E3375E02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C73DD5-F7DF-0386-1BEF-9088C5A5EE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26BFAC-C61A-A4C9-32C1-F7A14913E0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CF1133-3259-4C45-BABA-5B62D9C6F78D}" type="datetimeFigureOut">
              <a:rPr lang="en-US" smtClean="0"/>
              <a:t>2/21/2024</a:t>
            </a:fld>
            <a:endParaRPr lang="en-US" dirty="0"/>
          </a:p>
        </p:txBody>
      </p:sp>
      <p:sp>
        <p:nvSpPr>
          <p:cNvPr id="5" name="Footer Placeholder 4">
            <a:extLst>
              <a:ext uri="{FF2B5EF4-FFF2-40B4-BE49-F238E27FC236}">
                <a16:creationId xmlns:a16="http://schemas.microsoft.com/office/drawing/2014/main" id="{5236F282-0AD3-F36E-7F2F-24DD86AFA2E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7E0EF5C4-4A0A-75A4-0E83-DDE1DB8055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14270816"/>
      </p:ext>
    </p:extLst>
  </p:cSld>
  <p:clrMap bg1="lt1" tx1="dk1" bg2="lt2" tx2="dk2" accent1="accent1" accent2="accent2" accent3="accent3" accent4="accent4" accent5="accent5" accent6="accent6" hlink="hlink" folHlink="folHlink"/>
  <p:sldLayoutIdLst>
    <p:sldLayoutId id="2147484849" r:id="rId1"/>
    <p:sldLayoutId id="2147484850" r:id="rId2"/>
    <p:sldLayoutId id="2147484851" r:id="rId3"/>
    <p:sldLayoutId id="2147484852" r:id="rId4"/>
    <p:sldLayoutId id="2147484853" r:id="rId5"/>
    <p:sldLayoutId id="2147484854" r:id="rId6"/>
    <p:sldLayoutId id="2147484855" r:id="rId7"/>
    <p:sldLayoutId id="2147484856" r:id="rId8"/>
    <p:sldLayoutId id="2147484857" r:id="rId9"/>
    <p:sldLayoutId id="2147484858" r:id="rId10"/>
    <p:sldLayoutId id="2147484859" r:id="rId11"/>
    <p:sldLayoutId id="2147484860" r:id="rId12"/>
    <p:sldLayoutId id="2147484861" r:id="rId13"/>
    <p:sldLayoutId id="2147484896" r:id="rId14"/>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1295400" y="609600"/>
            <a:ext cx="9821955" cy="1256118"/>
          </a:xfrm>
          <a:prstGeom prst="rect">
            <a:avLst/>
          </a:prstGeom>
        </p:spPr>
        <p:txBody>
          <a:bodyPr vert="horz" lIns="0" tIns="0" rIns="0" bIns="0" rtlCol="0" anchor="t" anchorCtr="0">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1295400" y="1855945"/>
            <a:ext cx="9821955" cy="4351338"/>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1" name="Slide Number Placeholder 20">
            <a:extLst>
              <a:ext uri="{FF2B5EF4-FFF2-40B4-BE49-F238E27FC236}">
                <a16:creationId xmlns:a16="http://schemas.microsoft.com/office/drawing/2014/main" id="{78A08F60-CEF1-832D-D403-282EA76CBEF2}"/>
              </a:ext>
            </a:extLst>
          </p:cNvPr>
          <p:cNvSpPr>
            <a:spLocks noGrp="1"/>
          </p:cNvSpPr>
          <p:nvPr>
            <p:ph type="sldNum" sz="quarter" idx="4"/>
          </p:nvPr>
        </p:nvSpPr>
        <p:spPr>
          <a:xfrm>
            <a:off x="420624" y="6019801"/>
            <a:ext cx="457200" cy="184150"/>
          </a:xfrm>
          <a:prstGeom prst="rect">
            <a:avLst/>
          </a:prstGeom>
        </p:spPr>
        <p:txBody>
          <a:bodyPr vert="horz" lIns="0" tIns="0" rIns="0" bIns="0" rtlCol="0" anchor="ctr"/>
          <a:lstStyle>
            <a:lvl1pPr algn="ctr">
              <a:defRPr sz="1200" cap="all" spc="200" baseline="0">
                <a:solidFill>
                  <a:schemeClr val="accent1"/>
                </a:solidFill>
                <a:latin typeface="Posterama" panose="020B0504020200020000" pitchFamily="34" charset="0"/>
              </a:defRPr>
            </a:lvl1pPr>
          </a:lstStyle>
          <a:p>
            <a:fld id="{75DF2D63-3FF5-D547-96B9-BE9CCD1ABA58}" type="slidenum">
              <a:rPr lang="en-US" smtClean="0"/>
              <a:pPr/>
              <a:t>‹#›</a:t>
            </a:fld>
            <a:endParaRPr lang="en-US" dirty="0"/>
          </a:p>
        </p:txBody>
      </p:sp>
      <p:sp>
        <p:nvSpPr>
          <p:cNvPr id="25" name="Footer Placeholder 24">
            <a:extLst>
              <a:ext uri="{FF2B5EF4-FFF2-40B4-BE49-F238E27FC236}">
                <a16:creationId xmlns:a16="http://schemas.microsoft.com/office/drawing/2014/main" id="{010F9766-B67A-A34E-2927-9A2D6360F77A}"/>
              </a:ext>
            </a:extLst>
          </p:cNvPr>
          <p:cNvSpPr>
            <a:spLocks noGrp="1"/>
          </p:cNvSpPr>
          <p:nvPr>
            <p:ph type="ftr" sz="quarter" idx="3"/>
          </p:nvPr>
        </p:nvSpPr>
        <p:spPr>
          <a:xfrm rot="16200000">
            <a:off x="-242952" y="1451496"/>
            <a:ext cx="1784352" cy="189457"/>
          </a:xfrm>
          <a:prstGeom prst="rect">
            <a:avLst/>
          </a:prstGeom>
        </p:spPr>
        <p:txBody>
          <a:bodyPr vert="horz" lIns="0" tIns="0" rIns="0" bIns="0" rtlCol="0" anchor="ctr"/>
          <a:lstStyle>
            <a:lvl1pPr algn="l">
              <a:defRPr sz="1200" cap="all" spc="100" baseline="0">
                <a:solidFill>
                  <a:schemeClr val="accent1"/>
                </a:solidFill>
                <a:latin typeface="Posterama" panose="020B0504020200020000" pitchFamily="34" charset="0"/>
              </a:defRPr>
            </a:lvl1pPr>
          </a:lstStyle>
          <a:p>
            <a:r>
              <a:rPr lang="en-US" dirty="0"/>
              <a:t>presentation title</a:t>
            </a:r>
          </a:p>
        </p:txBody>
      </p:sp>
      <p:cxnSp>
        <p:nvCxnSpPr>
          <p:cNvPr id="4" name="Straight Connector 3">
            <a:extLst>
              <a:ext uri="{FF2B5EF4-FFF2-40B4-BE49-F238E27FC236}">
                <a16:creationId xmlns:a16="http://schemas.microsoft.com/office/drawing/2014/main" id="{C0A131BE-DFE5-28BE-2AF8-50ADF9AFDB94}"/>
              </a:ext>
            </a:extLst>
          </p:cNvPr>
          <p:cNvCxnSpPr>
            <a:cxnSpLocks/>
          </p:cNvCxnSpPr>
          <p:nvPr userDrawn="1"/>
        </p:nvCxnSpPr>
        <p:spPr>
          <a:xfrm>
            <a:off x="649224" y="2667000"/>
            <a:ext cx="0" cy="312420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6444157"/>
      </p:ext>
    </p:extLst>
  </p:cSld>
  <p:clrMap bg1="lt1" tx1="dk1" bg2="lt2" tx2="dk2" accent1="accent1" accent2="accent2" accent3="accent3" accent4="accent4" accent5="accent5" accent6="accent6" hlink="hlink" folHlink="folHlink"/>
  <p:sldLayoutIdLst>
    <p:sldLayoutId id="2147484875" r:id="rId1"/>
    <p:sldLayoutId id="2147484876" r:id="rId2"/>
    <p:sldLayoutId id="2147484877" r:id="rId3"/>
    <p:sldLayoutId id="2147484878" r:id="rId4"/>
    <p:sldLayoutId id="2147484879" r:id="rId5"/>
    <p:sldLayoutId id="2147484880" r:id="rId6"/>
    <p:sldLayoutId id="2147484881" r:id="rId7"/>
    <p:sldLayoutId id="2147484882" r:id="rId8"/>
    <p:sldLayoutId id="2147484883" r:id="rId9"/>
    <p:sldLayoutId id="2147484884" r:id="rId10"/>
    <p:sldLayoutId id="2147484885" r:id="rId11"/>
    <p:sldLayoutId id="2147484886" r:id="rId12"/>
    <p:sldLayoutId id="2147484887" r:id="rId13"/>
    <p:sldLayoutId id="2147484888" r:id="rId14"/>
    <p:sldLayoutId id="2147484889" r:id="rId15"/>
    <p:sldLayoutId id="2147484890" r:id="rId16"/>
    <p:sldLayoutId id="2147484891" r:id="rId17"/>
    <p:sldLayoutId id="2147484892" r:id="rId18"/>
    <p:sldLayoutId id="2147484893" r:id="rId19"/>
    <p:sldLayoutId id="2147484894" r:id="rId20"/>
    <p:sldLayoutId id="2147484895" r:id="rId21"/>
  </p:sldLayoutIdLst>
  <p:hf hdr="0" dt="0"/>
  <p:txStyles>
    <p:titleStyle>
      <a:lvl1pPr algn="l" defTabSz="914400" rtl="0" eaLnBrk="1" latinLnBrk="0" hangingPunct="1">
        <a:lnSpc>
          <a:spcPct val="90000"/>
        </a:lnSpc>
        <a:spcBef>
          <a:spcPct val="0"/>
        </a:spcBef>
        <a:buNone/>
        <a:defRPr sz="4800" kern="1200" cap="all" spc="300" baseline="0">
          <a:solidFill>
            <a:schemeClr val="tx1"/>
          </a:solidFill>
          <a:latin typeface="+mj-lt"/>
          <a:ea typeface="+mj-ea"/>
          <a:cs typeface="Posterama" panose="020B0504020200020000"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b="0" i="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b="0" i="0" kern="1200" baseline="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b="0" i="0" kern="1200" baseline="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b="0" i="0" kern="1200" baseline="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b="0" i="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396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png"/><Relationship Id="rId1" Type="http://schemas.openxmlformats.org/officeDocument/2006/relationships/slideLayout" Target="../slideLayouts/slideLayout34.xml"/><Relationship Id="rId5" Type="http://schemas.openxmlformats.org/officeDocument/2006/relationships/hyperlink" Target="https://www.nature.com/articles/s41559-022-01812-0" TargetMode="Externa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hyperlink" Target="https://www.grida.no/resources/8124"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grida.no/resources/8124"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researchgate.net/publication/334740843_Environmental_footprint_family_to_address_local_to_planetary_sustainability_and_deliver_on_the_SDGs"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sciencedirect.com/science/article/pii/S0308597X22004018"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s://catalogue.ceda.ac.uk/uuid/077fd790439c44b99962552af8d37a22"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4.wmf"/><Relationship Id="rId4" Type="http://schemas.openxmlformats.org/officeDocument/2006/relationships/image" Target="../media/image13.wmf"/></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naturalresources.wales/flooding/check-your-flood-risk-on-a-map-flood-risk-assessment-wales-map/" TargetMode="External"/><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hyperlink" Target="https://naturalresources.wales/flooding/check-your-coastal-erosion-risk-national-coastal-erosion-risk-management-map/"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jpeg"/></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flood-risk-maps.naturalresources.wales/?locale=en&amp;apptab=2"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theguardian.com/environment/2024/feb/09/atlantic-ocean-circulation-nearing-devastating-tipping-point-study-finds" TargetMode="External"/><Relationship Id="rId2" Type="http://schemas.openxmlformats.org/officeDocument/2006/relationships/hyperlink" Target="https://flood-risk-maps.naturalresources.wales/?locale=en&amp;apptab=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3" name="Picture 12" descr="Aqua and green fractal background like floral petal">
            <a:extLst>
              <a:ext uri="{FF2B5EF4-FFF2-40B4-BE49-F238E27FC236}">
                <a16:creationId xmlns:a16="http://schemas.microsoft.com/office/drawing/2014/main" id="{2D2FF362-4ED3-4C1C-4340-01D5AD7119CC}"/>
              </a:ext>
            </a:extLst>
          </p:cNvPr>
          <p:cNvPicPr>
            <a:picLocks noChangeAspect="1"/>
          </p:cNvPicPr>
          <p:nvPr/>
        </p:nvPicPr>
        <p:blipFill rotWithShape="1">
          <a:blip r:embed="rId2"/>
          <a:srcRect r="5200"/>
          <a:stretch/>
        </p:blipFill>
        <p:spPr>
          <a:xfrm>
            <a:off x="3523488" y="10"/>
            <a:ext cx="8668512" cy="6857990"/>
          </a:xfrm>
          <a:prstGeom prst="rect">
            <a:avLst/>
          </a:prstGeom>
        </p:spPr>
      </p:pic>
      <p:sp>
        <p:nvSpPr>
          <p:cNvPr id="19" name="Rectangle 18">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p:cNvSpPr>
            <a:spLocks noGrp="1"/>
          </p:cNvSpPr>
          <p:nvPr>
            <p:ph type="ctrTitle"/>
          </p:nvPr>
        </p:nvSpPr>
        <p:spPr>
          <a:xfrm>
            <a:off x="681947" y="1817236"/>
            <a:ext cx="4341687" cy="3204134"/>
          </a:xfrm>
        </p:spPr>
        <p:txBody>
          <a:bodyPr vert="horz" lIns="91440" tIns="45720" rIns="91440" bIns="45720" rtlCol="0" anchor="b">
            <a:normAutofit fontScale="90000"/>
          </a:bodyPr>
          <a:lstStyle/>
          <a:p>
            <a:pPr algn="l"/>
            <a:r>
              <a:rPr lang="en-US" sz="4800" b="1" dirty="0">
                <a:solidFill>
                  <a:schemeClr val="bg1"/>
                </a:solidFill>
                <a:latin typeface="Neue Haas Grotesk Text Pro" panose="020B0504020202020204" pitchFamily="34" charset="0"/>
              </a:rPr>
              <a:t>Strategic Management of marine and coast</a:t>
            </a:r>
            <a:br>
              <a:rPr lang="en-US" sz="4800" dirty="0">
                <a:solidFill>
                  <a:schemeClr val="bg1"/>
                </a:solidFill>
              </a:rPr>
            </a:br>
            <a:br>
              <a:rPr lang="en-US" sz="4800" dirty="0">
                <a:solidFill>
                  <a:schemeClr val="bg1"/>
                </a:solidFill>
              </a:rPr>
            </a:br>
            <a:endParaRPr lang="en-US" sz="4800" kern="1200" dirty="0">
              <a:solidFill>
                <a:schemeClr val="bg1"/>
              </a:solidFill>
              <a:latin typeface="+mj-lt"/>
              <a:ea typeface="+mj-ea"/>
              <a:cs typeface="+mj-cs"/>
            </a:endParaRPr>
          </a:p>
        </p:txBody>
      </p:sp>
      <p:sp>
        <p:nvSpPr>
          <p:cNvPr id="21" name="Rectangle 2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descr="A black background with white text&#10;&#10;Description automatically generated">
            <a:extLst>
              <a:ext uri="{FF2B5EF4-FFF2-40B4-BE49-F238E27FC236}">
                <a16:creationId xmlns:a16="http://schemas.microsoft.com/office/drawing/2014/main" id="{82F3119C-0176-4041-3EF8-9AE7D19DAF07}"/>
              </a:ext>
            </a:extLst>
          </p:cNvPr>
          <p:cNvPicPr>
            <a:picLocks noChangeAspect="1"/>
          </p:cNvPicPr>
          <p:nvPr/>
        </p:nvPicPr>
        <p:blipFill>
          <a:blip r:embed="rId3"/>
          <a:stretch>
            <a:fillRect/>
          </a:stretch>
        </p:blipFill>
        <p:spPr>
          <a:xfrm>
            <a:off x="387750" y="5590364"/>
            <a:ext cx="2376013" cy="1098906"/>
          </a:xfrm>
          <a:prstGeom prst="rect">
            <a:avLst/>
          </a:prstGeom>
        </p:spPr>
      </p:pic>
    </p:spTree>
    <p:extLst>
      <p:ext uri="{BB962C8B-B14F-4D97-AF65-F5344CB8AC3E}">
        <p14:creationId xmlns:p14="http://schemas.microsoft.com/office/powerpoint/2010/main" val="388115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392" y="332656"/>
            <a:ext cx="5021782" cy="1509931"/>
          </a:xfrm>
        </p:spPr>
        <p:txBody>
          <a:bodyPr>
            <a:normAutofit/>
          </a:bodyPr>
          <a:lstStyle/>
          <a:p>
            <a:r>
              <a:rPr lang="en-GB" sz="3300" b="1" dirty="0">
                <a:latin typeface="Neue Haas Grotesk Text Pro" panose="020B0504020202020204" pitchFamily="34" charset="0"/>
              </a:rPr>
              <a:t>Lecture Outline</a:t>
            </a:r>
          </a:p>
        </p:txBody>
      </p:sp>
      <p:sp>
        <p:nvSpPr>
          <p:cNvPr id="4" name="Slide Number Placeholder 3"/>
          <p:cNvSpPr>
            <a:spLocks noGrp="1"/>
          </p:cNvSpPr>
          <p:nvPr>
            <p:ph type="sldNum" sz="quarter" idx="12"/>
          </p:nvPr>
        </p:nvSpPr>
        <p:spPr>
          <a:xfrm>
            <a:off x="8610600" y="6356350"/>
            <a:ext cx="2743200" cy="365125"/>
          </a:xfrm>
        </p:spPr>
        <p:txBody>
          <a:bodyPr>
            <a:normAutofit/>
          </a:bodyPr>
          <a:lstStyle/>
          <a:p>
            <a:pPr>
              <a:spcAft>
                <a:spcPts val="600"/>
              </a:spcAft>
              <a:defRPr/>
            </a:pPr>
            <a:fld id="{2A2D1FC4-343E-40E0-885C-2B093CC69763}" type="slidenum">
              <a:rPr lang="en-GB" altLang="en-US" smtClean="0">
                <a:solidFill>
                  <a:prstClr val="black">
                    <a:tint val="75000"/>
                  </a:prstClr>
                </a:solidFill>
              </a:rPr>
              <a:pPr>
                <a:spcAft>
                  <a:spcPts val="600"/>
                </a:spcAft>
                <a:defRPr/>
              </a:pPr>
              <a:t>2</a:t>
            </a:fld>
            <a:endParaRPr lang="en-GB" altLang="en-US">
              <a:solidFill>
                <a:prstClr val="black">
                  <a:tint val="75000"/>
                </a:prstClr>
              </a:solidFill>
            </a:endParaRPr>
          </a:p>
        </p:txBody>
      </p:sp>
      <p:sp>
        <p:nvSpPr>
          <p:cNvPr id="5" name="Title 1">
            <a:extLst>
              <a:ext uri="{FF2B5EF4-FFF2-40B4-BE49-F238E27FC236}">
                <a16:creationId xmlns:a16="http://schemas.microsoft.com/office/drawing/2014/main" id="{6191EF6B-6062-3F23-C479-A20382BF9084}"/>
              </a:ext>
            </a:extLst>
          </p:cNvPr>
          <p:cNvSpPr txBox="1">
            <a:spLocks/>
          </p:cNvSpPr>
          <p:nvPr/>
        </p:nvSpPr>
        <p:spPr>
          <a:xfrm>
            <a:off x="1055440" y="2204864"/>
            <a:ext cx="8496944" cy="338437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Arial" panose="020B0604020202020204" pitchFamily="34" charset="0"/>
              <a:buChar char="•"/>
            </a:pPr>
            <a:r>
              <a:rPr lang="en-GB" sz="2400" dirty="0">
                <a:latin typeface="Arial" panose="020B0604020202020204" pitchFamily="34" charset="0"/>
                <a:cs typeface="Arial" panose="020B0604020202020204" pitchFamily="34" charset="0"/>
              </a:rPr>
              <a:t>Recap of recent horizon scanning activity in marine and coastal environment. </a:t>
            </a:r>
            <a:endParaRPr lang="en-GB" sz="2400" b="1"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400" dirty="0">
                <a:latin typeface="Arial" panose="020B0604020202020204" pitchFamily="34" charset="0"/>
                <a:cs typeface="Arial" panose="020B0604020202020204" pitchFamily="34" charset="0"/>
              </a:rPr>
              <a:t>Large-scale management frameworks for coastal management.</a:t>
            </a:r>
          </a:p>
          <a:p>
            <a:pPr marL="457200" indent="-457200">
              <a:buFont typeface="Arial" panose="020B0604020202020204" pitchFamily="34" charset="0"/>
              <a:buChar char="•"/>
            </a:pPr>
            <a:r>
              <a:rPr lang="en-GB" sz="2400" dirty="0">
                <a:latin typeface="Arial" panose="020B0604020202020204" pitchFamily="34" charset="0"/>
                <a:cs typeface="Arial" panose="020B0604020202020204" pitchFamily="34" charset="0"/>
              </a:rPr>
              <a:t>Shoreline Management Plans</a:t>
            </a:r>
          </a:p>
          <a:p>
            <a:pPr marL="457200" indent="-45720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en-GB" sz="3300" dirty="0"/>
          </a:p>
        </p:txBody>
      </p:sp>
    </p:spTree>
    <p:extLst>
      <p:ext uri="{BB962C8B-B14F-4D97-AF65-F5344CB8AC3E}">
        <p14:creationId xmlns:p14="http://schemas.microsoft.com/office/powerpoint/2010/main" val="21211561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E31C163-DC17-B742-F547-10EC3354FAA7}"/>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0"/>
                    </a14:imgEffect>
                  </a14:imgLayer>
                </a14:imgProps>
              </a:ext>
            </a:extLst>
          </a:blip>
          <a:srcRect l="19825" t="14940" r="24287" b="10904"/>
          <a:stretch/>
        </p:blipFill>
        <p:spPr>
          <a:xfrm>
            <a:off x="872467" y="0"/>
            <a:ext cx="7752835" cy="6858000"/>
          </a:xfrm>
          <a:prstGeom prst="rect">
            <a:avLst/>
          </a:prstGeom>
        </p:spPr>
      </p:pic>
      <p:pic>
        <p:nvPicPr>
          <p:cNvPr id="5" name="Picture 4">
            <a:extLst>
              <a:ext uri="{FF2B5EF4-FFF2-40B4-BE49-F238E27FC236}">
                <a16:creationId xmlns:a16="http://schemas.microsoft.com/office/drawing/2014/main" id="{EC2C4130-2954-1E6C-44FF-1A84E9E76154}"/>
              </a:ext>
            </a:extLst>
          </p:cNvPr>
          <p:cNvPicPr>
            <a:picLocks noChangeAspect="1"/>
          </p:cNvPicPr>
          <p:nvPr/>
        </p:nvPicPr>
        <p:blipFill rotWithShape="1">
          <a:blip r:embed="rId4"/>
          <a:srcRect l="19825" t="14940" r="61311" b="10904"/>
          <a:stretch/>
        </p:blipFill>
        <p:spPr>
          <a:xfrm>
            <a:off x="872467" y="0"/>
            <a:ext cx="2616883" cy="6858000"/>
          </a:xfrm>
          <a:prstGeom prst="rect">
            <a:avLst/>
          </a:prstGeom>
        </p:spPr>
      </p:pic>
      <p:sp>
        <p:nvSpPr>
          <p:cNvPr id="7" name="Rectangle 6">
            <a:extLst>
              <a:ext uri="{FF2B5EF4-FFF2-40B4-BE49-F238E27FC236}">
                <a16:creationId xmlns:a16="http://schemas.microsoft.com/office/drawing/2014/main" id="{37F0C089-CE14-4D80-BC0C-38AA8E25096D}"/>
              </a:ext>
            </a:extLst>
          </p:cNvPr>
          <p:cNvSpPr/>
          <p:nvPr/>
        </p:nvSpPr>
        <p:spPr>
          <a:xfrm>
            <a:off x="8625302" y="69789"/>
            <a:ext cx="3197604" cy="1851879"/>
          </a:xfrm>
          <a:prstGeom prst="rect">
            <a:avLst/>
          </a:prstGeom>
          <a:solidFill>
            <a:schemeClr val="tx1"/>
          </a:solid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FFFFFF"/>
                </a:solidFill>
                <a:effectLst/>
                <a:uLnTx/>
                <a:uFillTx/>
                <a:latin typeface="Daytona Condensed Light"/>
                <a:ea typeface="+mn-ea"/>
                <a:cs typeface="+mn-cs"/>
              </a:rPr>
              <a:t>ECOSYSTEM IMPACTS</a:t>
            </a:r>
          </a:p>
        </p:txBody>
      </p:sp>
      <p:sp>
        <p:nvSpPr>
          <p:cNvPr id="3" name="Footer Placeholder 4">
            <a:extLst>
              <a:ext uri="{FF2B5EF4-FFF2-40B4-BE49-F238E27FC236}">
                <a16:creationId xmlns:a16="http://schemas.microsoft.com/office/drawing/2014/main" id="{0A768FE6-BFAD-34B0-739A-A7ED43331D84}"/>
              </a:ext>
            </a:extLst>
          </p:cNvPr>
          <p:cNvSpPr txBox="1">
            <a:spLocks/>
          </p:cNvSpPr>
          <p:nvPr/>
        </p:nvSpPr>
        <p:spPr>
          <a:xfrm rot="16200000">
            <a:off x="-764515" y="1700011"/>
            <a:ext cx="2876005" cy="237984"/>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96D3ED"/>
                </a:solidFill>
                <a:effectLst/>
                <a:uLnTx/>
                <a:uFillTx/>
                <a:latin typeface="Posterama" panose="020B0504020200020000" pitchFamily="34" charset="0"/>
                <a:ea typeface="+mn-ea"/>
                <a:cs typeface="Posterama" panose="020B0504020200020000" pitchFamily="34" charset="0"/>
              </a:rPr>
              <a:t>ECOSYSTEM IMPACTS</a:t>
            </a:r>
          </a:p>
        </p:txBody>
      </p:sp>
      <p:sp>
        <p:nvSpPr>
          <p:cNvPr id="10" name="Rectangle 9">
            <a:extLst>
              <a:ext uri="{FF2B5EF4-FFF2-40B4-BE49-F238E27FC236}">
                <a16:creationId xmlns:a16="http://schemas.microsoft.com/office/drawing/2014/main" id="{F7E2EAE3-92CE-BDF1-CCC9-20DA0BFA372B}"/>
              </a:ext>
            </a:extLst>
          </p:cNvPr>
          <p:cNvSpPr/>
          <p:nvPr/>
        </p:nvSpPr>
        <p:spPr>
          <a:xfrm>
            <a:off x="8705289" y="4903042"/>
            <a:ext cx="2781577" cy="1631216"/>
          </a:xfrm>
          <a:prstGeom prst="rect">
            <a:avLst/>
          </a:prstGeom>
          <a:solidFill>
            <a:srgbClr val="FFFFCC"/>
          </a:solidFill>
        </p:spPr>
        <p:txBody>
          <a:bodyPr wrap="square">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2000" b="0" i="0" u="none" strike="noStrike" kern="1200" cap="none" spc="0" normalizeH="0" baseline="0" noProof="0" dirty="0">
                <a:ln>
                  <a:noFill/>
                </a:ln>
                <a:solidFill>
                  <a:srgbClr val="000000"/>
                </a:solidFill>
                <a:effectLst/>
                <a:uLnTx/>
                <a:uFillTx/>
                <a:latin typeface="Daytona Condensed Light"/>
                <a:ea typeface="+mn-ea"/>
                <a:cs typeface="+mn-cs"/>
                <a:hlinkClick r:id="rId5"/>
              </a:rPr>
              <a:t>A global horizon scan of issues impacting marine and coastal biodiversity conservation | Nature Ecology &amp; Evolution</a:t>
            </a:r>
            <a:endParaRPr kumimoji="0" lang="en-GB" sz="2000" b="0" i="0" u="none" strike="noStrike" kern="1200" cap="none" spc="0" normalizeH="0" baseline="0" noProof="0" dirty="0">
              <a:ln>
                <a:noFill/>
              </a:ln>
              <a:solidFill>
                <a:srgbClr val="000000"/>
              </a:solidFill>
              <a:effectLst/>
              <a:uLnTx/>
              <a:uFillTx/>
              <a:latin typeface="Daytona Condensed Light"/>
              <a:ea typeface="+mn-ea"/>
              <a:cs typeface="+mn-cs"/>
            </a:endParaRPr>
          </a:p>
        </p:txBody>
      </p:sp>
    </p:spTree>
    <p:extLst>
      <p:ext uri="{BB962C8B-B14F-4D97-AF65-F5344CB8AC3E}">
        <p14:creationId xmlns:p14="http://schemas.microsoft.com/office/powerpoint/2010/main" val="32930382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392" y="332656"/>
            <a:ext cx="6552728" cy="1509931"/>
          </a:xfrm>
        </p:spPr>
        <p:txBody>
          <a:bodyPr>
            <a:normAutofit/>
          </a:bodyPr>
          <a:lstStyle/>
          <a:p>
            <a:r>
              <a:rPr lang="en-GB" sz="3300" b="1" dirty="0">
                <a:latin typeface="Neue Haas Grotesk Text Pro" panose="020B0504020202020204" pitchFamily="34" charset="0"/>
              </a:rPr>
              <a:t>DPSIR Framework</a:t>
            </a:r>
          </a:p>
        </p:txBody>
      </p:sp>
      <p:sp>
        <p:nvSpPr>
          <p:cNvPr id="4" name="Slide Number Placeholder 3"/>
          <p:cNvSpPr>
            <a:spLocks noGrp="1"/>
          </p:cNvSpPr>
          <p:nvPr>
            <p:ph type="sldNum" sz="quarter" idx="12"/>
          </p:nvPr>
        </p:nvSpPr>
        <p:spPr>
          <a:xfrm>
            <a:off x="8610600" y="6356350"/>
            <a:ext cx="2743200" cy="365125"/>
          </a:xfrm>
        </p:spPr>
        <p:txBody>
          <a:bodyPr>
            <a:normAutofit/>
          </a:bodyPr>
          <a:lstStyle/>
          <a:p>
            <a:pPr>
              <a:spcAft>
                <a:spcPts val="600"/>
              </a:spcAft>
              <a:defRPr/>
            </a:pPr>
            <a:fld id="{2A2D1FC4-343E-40E0-885C-2B093CC69763}" type="slidenum">
              <a:rPr lang="en-GB" altLang="en-US" smtClean="0">
                <a:solidFill>
                  <a:prstClr val="black">
                    <a:tint val="75000"/>
                  </a:prstClr>
                </a:solidFill>
              </a:rPr>
              <a:pPr>
                <a:spcAft>
                  <a:spcPts val="600"/>
                </a:spcAft>
                <a:defRPr/>
              </a:pPr>
              <a:t>4</a:t>
            </a:fld>
            <a:endParaRPr lang="en-GB" altLang="en-US">
              <a:solidFill>
                <a:prstClr val="black">
                  <a:tint val="75000"/>
                </a:prstClr>
              </a:solidFill>
            </a:endParaRPr>
          </a:p>
        </p:txBody>
      </p:sp>
      <p:sp>
        <p:nvSpPr>
          <p:cNvPr id="5" name="Title 1">
            <a:extLst>
              <a:ext uri="{FF2B5EF4-FFF2-40B4-BE49-F238E27FC236}">
                <a16:creationId xmlns:a16="http://schemas.microsoft.com/office/drawing/2014/main" id="{6191EF6B-6062-3F23-C479-A20382BF9084}"/>
              </a:ext>
            </a:extLst>
          </p:cNvPr>
          <p:cNvSpPr txBox="1">
            <a:spLocks/>
          </p:cNvSpPr>
          <p:nvPr/>
        </p:nvSpPr>
        <p:spPr>
          <a:xfrm>
            <a:off x="3890017" y="2359702"/>
            <a:ext cx="8334802" cy="293765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Arial" panose="020B0604020202020204" pitchFamily="34" charset="0"/>
              <a:buChar char="•"/>
            </a:pPr>
            <a:endParaRPr lang="en-GB" sz="3300" dirty="0"/>
          </a:p>
          <a:p>
            <a:pPr marL="457200" indent="-457200">
              <a:buFont typeface="Arial" panose="020B0604020202020204" pitchFamily="34" charset="0"/>
              <a:buChar char="•"/>
            </a:pPr>
            <a:endParaRPr lang="en-GB" sz="3300" dirty="0"/>
          </a:p>
        </p:txBody>
      </p:sp>
      <p:sp>
        <p:nvSpPr>
          <p:cNvPr id="8" name="TextBox 7">
            <a:extLst>
              <a:ext uri="{FF2B5EF4-FFF2-40B4-BE49-F238E27FC236}">
                <a16:creationId xmlns:a16="http://schemas.microsoft.com/office/drawing/2014/main" id="{1E74B65E-610A-B722-0214-915B5680C289}"/>
              </a:ext>
            </a:extLst>
          </p:cNvPr>
          <p:cNvSpPr txBox="1"/>
          <p:nvPr/>
        </p:nvSpPr>
        <p:spPr>
          <a:xfrm>
            <a:off x="623392" y="2000148"/>
            <a:ext cx="4608512" cy="1631216"/>
          </a:xfrm>
          <a:prstGeom prst="rect">
            <a:avLst/>
          </a:prstGeom>
          <a:noFill/>
        </p:spPr>
        <p:txBody>
          <a:bodyPr wrap="square">
            <a:spAutoFit/>
          </a:bodyPr>
          <a:lstStyle/>
          <a:p>
            <a:r>
              <a:rPr lang="en-GB" sz="2000" dirty="0">
                <a:latin typeface="Arial" panose="020B0604020202020204" pitchFamily="34" charset="0"/>
                <a:cs typeface="Arial" panose="020B0604020202020204" pitchFamily="34" charset="0"/>
              </a:rPr>
              <a:t>The DPSIR framework (Driving Forces-Pressures-State-Impacts-Responses) is used to assess and manage environmental problems. </a:t>
            </a:r>
          </a:p>
          <a:p>
            <a:endParaRPr lang="en-GB" sz="2000" dirty="0">
              <a:latin typeface="Arial" panose="020B0604020202020204" pitchFamily="34" charset="0"/>
              <a:cs typeface="Arial" panose="020B0604020202020204" pitchFamily="34" charset="0"/>
            </a:endParaRPr>
          </a:p>
        </p:txBody>
      </p:sp>
      <p:pic>
        <p:nvPicPr>
          <p:cNvPr id="1028" name="Picture 4">
            <a:extLst>
              <a:ext uri="{FF2B5EF4-FFF2-40B4-BE49-F238E27FC236}">
                <a16:creationId xmlns:a16="http://schemas.microsoft.com/office/drawing/2014/main" id="{0897457B-661B-127F-2778-BE37FCC2A0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5960" y="198196"/>
            <a:ext cx="6250781" cy="625078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7E67B470-88D5-6367-C6AD-D81B37A36FB7}"/>
              </a:ext>
            </a:extLst>
          </p:cNvPr>
          <p:cNvSpPr txBox="1"/>
          <p:nvPr/>
        </p:nvSpPr>
        <p:spPr>
          <a:xfrm>
            <a:off x="264799" y="6046539"/>
            <a:ext cx="6111814" cy="369332"/>
          </a:xfrm>
          <a:prstGeom prst="rect">
            <a:avLst/>
          </a:prstGeom>
          <a:noFill/>
        </p:spPr>
        <p:txBody>
          <a:bodyPr wrap="square">
            <a:spAutoFit/>
          </a:bodyPr>
          <a:lstStyle/>
          <a:p>
            <a:r>
              <a:rPr lang="en-GB" dirty="0">
                <a:hlinkClick r:id="rId3"/>
              </a:rPr>
              <a:t>The levels of DPSIR framework | GRID-</a:t>
            </a:r>
            <a:r>
              <a:rPr lang="en-GB" dirty="0" err="1">
                <a:hlinkClick r:id="rId3"/>
              </a:rPr>
              <a:t>Arendal</a:t>
            </a:r>
            <a:r>
              <a:rPr lang="en-GB" dirty="0">
                <a:hlinkClick r:id="rId3"/>
              </a:rPr>
              <a:t> (grida.no)</a:t>
            </a:r>
            <a:endParaRPr lang="en-GB" dirty="0"/>
          </a:p>
        </p:txBody>
      </p:sp>
    </p:spTree>
    <p:extLst>
      <p:ext uri="{BB962C8B-B14F-4D97-AF65-F5344CB8AC3E}">
        <p14:creationId xmlns:p14="http://schemas.microsoft.com/office/powerpoint/2010/main" val="39828645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392" y="332656"/>
            <a:ext cx="6552728" cy="1509931"/>
          </a:xfrm>
        </p:spPr>
        <p:txBody>
          <a:bodyPr>
            <a:normAutofit/>
          </a:bodyPr>
          <a:lstStyle/>
          <a:p>
            <a:r>
              <a:rPr lang="en-GB" sz="3300" b="1" dirty="0">
                <a:latin typeface="Neue Haas Grotesk Text Pro" panose="020B0504020202020204" pitchFamily="34" charset="0"/>
              </a:rPr>
              <a:t>DPSIR Framework</a:t>
            </a:r>
          </a:p>
        </p:txBody>
      </p:sp>
      <p:sp>
        <p:nvSpPr>
          <p:cNvPr id="4" name="Slide Number Placeholder 3"/>
          <p:cNvSpPr>
            <a:spLocks noGrp="1"/>
          </p:cNvSpPr>
          <p:nvPr>
            <p:ph type="sldNum" sz="quarter" idx="12"/>
          </p:nvPr>
        </p:nvSpPr>
        <p:spPr>
          <a:xfrm>
            <a:off x="8610600" y="6356350"/>
            <a:ext cx="2743200" cy="365125"/>
          </a:xfrm>
        </p:spPr>
        <p:txBody>
          <a:bodyPr>
            <a:normAutofit/>
          </a:bodyPr>
          <a:lstStyle/>
          <a:p>
            <a:pPr>
              <a:spcAft>
                <a:spcPts val="600"/>
              </a:spcAft>
              <a:defRPr/>
            </a:pPr>
            <a:fld id="{2A2D1FC4-343E-40E0-885C-2B093CC69763}" type="slidenum">
              <a:rPr lang="en-GB" altLang="en-US" smtClean="0">
                <a:solidFill>
                  <a:prstClr val="black">
                    <a:tint val="75000"/>
                  </a:prstClr>
                </a:solidFill>
              </a:rPr>
              <a:pPr>
                <a:spcAft>
                  <a:spcPts val="600"/>
                </a:spcAft>
                <a:defRPr/>
              </a:pPr>
              <a:t>5</a:t>
            </a:fld>
            <a:endParaRPr lang="en-GB" altLang="en-US">
              <a:solidFill>
                <a:prstClr val="black">
                  <a:tint val="75000"/>
                </a:prstClr>
              </a:solidFill>
            </a:endParaRPr>
          </a:p>
        </p:txBody>
      </p:sp>
      <p:sp>
        <p:nvSpPr>
          <p:cNvPr id="5" name="Title 1">
            <a:extLst>
              <a:ext uri="{FF2B5EF4-FFF2-40B4-BE49-F238E27FC236}">
                <a16:creationId xmlns:a16="http://schemas.microsoft.com/office/drawing/2014/main" id="{6191EF6B-6062-3F23-C479-A20382BF9084}"/>
              </a:ext>
            </a:extLst>
          </p:cNvPr>
          <p:cNvSpPr txBox="1">
            <a:spLocks/>
          </p:cNvSpPr>
          <p:nvPr/>
        </p:nvSpPr>
        <p:spPr>
          <a:xfrm>
            <a:off x="3890017" y="2359702"/>
            <a:ext cx="8334802" cy="293765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Arial" panose="020B0604020202020204" pitchFamily="34" charset="0"/>
              <a:buChar char="•"/>
            </a:pPr>
            <a:endParaRPr lang="en-GB" sz="3300" dirty="0"/>
          </a:p>
          <a:p>
            <a:pPr marL="457200" indent="-457200">
              <a:buFont typeface="Arial" panose="020B0604020202020204" pitchFamily="34" charset="0"/>
              <a:buChar char="•"/>
            </a:pPr>
            <a:endParaRPr lang="en-GB" sz="3300" dirty="0"/>
          </a:p>
        </p:txBody>
      </p:sp>
      <p:sp>
        <p:nvSpPr>
          <p:cNvPr id="8" name="TextBox 7">
            <a:extLst>
              <a:ext uri="{FF2B5EF4-FFF2-40B4-BE49-F238E27FC236}">
                <a16:creationId xmlns:a16="http://schemas.microsoft.com/office/drawing/2014/main" id="{1E74B65E-610A-B722-0214-915B5680C289}"/>
              </a:ext>
            </a:extLst>
          </p:cNvPr>
          <p:cNvSpPr txBox="1"/>
          <p:nvPr/>
        </p:nvSpPr>
        <p:spPr>
          <a:xfrm>
            <a:off x="623392" y="2000148"/>
            <a:ext cx="10585176" cy="2246769"/>
          </a:xfrm>
          <a:prstGeom prst="rect">
            <a:avLst/>
          </a:prstGeom>
          <a:noFill/>
        </p:spPr>
        <p:txBody>
          <a:bodyPr wrap="square">
            <a:spAutoFit/>
          </a:bodyPr>
          <a:lstStyle/>
          <a:p>
            <a:pPr marL="342900" indent="-342900">
              <a:buFont typeface="Arial" panose="020B0604020202020204" pitchFamily="34" charset="0"/>
              <a:buChar char="•"/>
            </a:pPr>
            <a:endParaRPr lang="en-GB" sz="20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000" b="1" dirty="0">
                <a:latin typeface="Arial" panose="020B0604020202020204" pitchFamily="34" charset="0"/>
                <a:cs typeface="Arial" panose="020B0604020202020204" pitchFamily="34" charset="0"/>
              </a:rPr>
              <a:t>Driving forces </a:t>
            </a:r>
            <a:r>
              <a:rPr lang="en-GB" sz="2000" dirty="0">
                <a:latin typeface="Arial" panose="020B0604020202020204" pitchFamily="34" charset="0"/>
                <a:cs typeface="Arial" panose="020B0604020202020204" pitchFamily="34" charset="0"/>
              </a:rPr>
              <a:t>are the socio-economic and socio-cultural forces driving human activities, which increase or mitigate pressures on the environment.</a:t>
            </a:r>
          </a:p>
          <a:p>
            <a:pPr marL="342900" indent="-342900">
              <a:buFont typeface="Arial" panose="020B0604020202020204" pitchFamily="34" charset="0"/>
              <a:buChar char="•"/>
            </a:pPr>
            <a:r>
              <a:rPr lang="en-GB" sz="2000" b="1" dirty="0">
                <a:latin typeface="Arial" panose="020B0604020202020204" pitchFamily="34" charset="0"/>
                <a:cs typeface="Arial" panose="020B0604020202020204" pitchFamily="34" charset="0"/>
              </a:rPr>
              <a:t>Pressures</a:t>
            </a:r>
            <a:r>
              <a:rPr lang="en-GB" sz="2000" dirty="0">
                <a:latin typeface="Arial" panose="020B0604020202020204" pitchFamily="34" charset="0"/>
                <a:cs typeface="Arial" panose="020B0604020202020204" pitchFamily="34" charset="0"/>
              </a:rPr>
              <a:t> are the stresses that human activities place on the environment. </a:t>
            </a:r>
          </a:p>
          <a:p>
            <a:pPr marL="342900" indent="-342900">
              <a:buFont typeface="Arial" panose="020B0604020202020204" pitchFamily="34" charset="0"/>
              <a:buChar char="•"/>
            </a:pPr>
            <a:r>
              <a:rPr lang="en-GB" sz="2000" b="1" dirty="0">
                <a:latin typeface="Arial" panose="020B0604020202020204" pitchFamily="34" charset="0"/>
                <a:cs typeface="Arial" panose="020B0604020202020204" pitchFamily="34" charset="0"/>
              </a:rPr>
              <a:t>State</a:t>
            </a:r>
            <a:r>
              <a:rPr lang="en-GB" sz="2000" dirty="0">
                <a:latin typeface="Arial" panose="020B0604020202020204" pitchFamily="34" charset="0"/>
                <a:cs typeface="Arial" panose="020B0604020202020204" pitchFamily="34" charset="0"/>
              </a:rPr>
              <a:t>, or state of the environment, is the condition of the environment. </a:t>
            </a:r>
          </a:p>
          <a:p>
            <a:pPr marL="342900" indent="-342900">
              <a:buFont typeface="Arial" panose="020B0604020202020204" pitchFamily="34" charset="0"/>
              <a:buChar char="•"/>
            </a:pPr>
            <a:r>
              <a:rPr lang="en-GB" sz="2000" b="1" dirty="0">
                <a:latin typeface="Arial" panose="020B0604020202020204" pitchFamily="34" charset="0"/>
                <a:cs typeface="Arial" panose="020B0604020202020204" pitchFamily="34" charset="0"/>
              </a:rPr>
              <a:t>Impacts</a:t>
            </a:r>
            <a:r>
              <a:rPr lang="en-GB" sz="2000" dirty="0">
                <a:latin typeface="Arial" panose="020B0604020202020204" pitchFamily="34" charset="0"/>
                <a:cs typeface="Arial" panose="020B0604020202020204" pitchFamily="34" charset="0"/>
              </a:rPr>
              <a:t> are the effects of environmental degradation.</a:t>
            </a:r>
          </a:p>
          <a:p>
            <a:pPr marL="342900" indent="-342900">
              <a:buFont typeface="Arial" panose="020B0604020202020204" pitchFamily="34" charset="0"/>
              <a:buChar char="•"/>
            </a:pPr>
            <a:r>
              <a:rPr lang="en-GB" sz="2000" b="1" dirty="0">
                <a:latin typeface="Arial" panose="020B0604020202020204" pitchFamily="34" charset="0"/>
                <a:cs typeface="Arial" panose="020B0604020202020204" pitchFamily="34" charset="0"/>
              </a:rPr>
              <a:t>Responses</a:t>
            </a:r>
            <a:r>
              <a:rPr lang="en-GB" sz="2000" dirty="0">
                <a:latin typeface="Arial" panose="020B0604020202020204" pitchFamily="34" charset="0"/>
                <a:cs typeface="Arial" panose="020B0604020202020204" pitchFamily="34" charset="0"/>
              </a:rPr>
              <a:t> refers to the responses by society to the environmental situation.</a:t>
            </a:r>
          </a:p>
        </p:txBody>
      </p:sp>
      <p:sp>
        <p:nvSpPr>
          <p:cNvPr id="3" name="TextBox 2">
            <a:extLst>
              <a:ext uri="{FF2B5EF4-FFF2-40B4-BE49-F238E27FC236}">
                <a16:creationId xmlns:a16="http://schemas.microsoft.com/office/drawing/2014/main" id="{615E7E85-82B4-8E1F-E55C-DD1C42DEAE4B}"/>
              </a:ext>
            </a:extLst>
          </p:cNvPr>
          <p:cNvSpPr txBox="1"/>
          <p:nvPr/>
        </p:nvSpPr>
        <p:spPr>
          <a:xfrm>
            <a:off x="264799" y="6046539"/>
            <a:ext cx="6111814" cy="369332"/>
          </a:xfrm>
          <a:prstGeom prst="rect">
            <a:avLst/>
          </a:prstGeom>
          <a:noFill/>
        </p:spPr>
        <p:txBody>
          <a:bodyPr wrap="square">
            <a:spAutoFit/>
          </a:bodyPr>
          <a:lstStyle/>
          <a:p>
            <a:r>
              <a:rPr lang="en-GB" dirty="0">
                <a:hlinkClick r:id="rId2"/>
              </a:rPr>
              <a:t>The levels of DPSIR framework | GRID-</a:t>
            </a:r>
            <a:r>
              <a:rPr lang="en-GB" dirty="0" err="1">
                <a:hlinkClick r:id="rId2"/>
              </a:rPr>
              <a:t>Arendal</a:t>
            </a:r>
            <a:r>
              <a:rPr lang="en-GB" dirty="0">
                <a:hlinkClick r:id="rId2"/>
              </a:rPr>
              <a:t> (grida.no)</a:t>
            </a:r>
            <a:endParaRPr lang="en-GB" dirty="0"/>
          </a:p>
        </p:txBody>
      </p:sp>
    </p:spTree>
    <p:extLst>
      <p:ext uri="{BB962C8B-B14F-4D97-AF65-F5344CB8AC3E}">
        <p14:creationId xmlns:p14="http://schemas.microsoft.com/office/powerpoint/2010/main" val="41120783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392" y="332656"/>
            <a:ext cx="6552728" cy="1509931"/>
          </a:xfrm>
        </p:spPr>
        <p:txBody>
          <a:bodyPr>
            <a:normAutofit/>
          </a:bodyPr>
          <a:lstStyle/>
          <a:p>
            <a:r>
              <a:rPr lang="en-GB" sz="3300" b="1" dirty="0">
                <a:latin typeface="Neue Haas Grotesk Text Pro" panose="020B0504020202020204" pitchFamily="34" charset="0"/>
              </a:rPr>
              <a:t>DPSIR Framework</a:t>
            </a:r>
          </a:p>
        </p:txBody>
      </p:sp>
      <p:sp>
        <p:nvSpPr>
          <p:cNvPr id="4" name="Slide Number Placeholder 3"/>
          <p:cNvSpPr>
            <a:spLocks noGrp="1"/>
          </p:cNvSpPr>
          <p:nvPr>
            <p:ph type="sldNum" sz="quarter" idx="12"/>
          </p:nvPr>
        </p:nvSpPr>
        <p:spPr>
          <a:xfrm>
            <a:off x="8610600" y="6356350"/>
            <a:ext cx="2743200" cy="365125"/>
          </a:xfrm>
        </p:spPr>
        <p:txBody>
          <a:bodyPr>
            <a:normAutofit/>
          </a:bodyPr>
          <a:lstStyle/>
          <a:p>
            <a:pPr>
              <a:spcAft>
                <a:spcPts val="600"/>
              </a:spcAft>
              <a:defRPr/>
            </a:pPr>
            <a:fld id="{2A2D1FC4-343E-40E0-885C-2B093CC69763}" type="slidenum">
              <a:rPr lang="en-GB" altLang="en-US" smtClean="0">
                <a:solidFill>
                  <a:prstClr val="black">
                    <a:tint val="75000"/>
                  </a:prstClr>
                </a:solidFill>
              </a:rPr>
              <a:pPr>
                <a:spcAft>
                  <a:spcPts val="600"/>
                </a:spcAft>
                <a:defRPr/>
              </a:pPr>
              <a:t>6</a:t>
            </a:fld>
            <a:endParaRPr lang="en-GB" altLang="en-US">
              <a:solidFill>
                <a:prstClr val="black">
                  <a:tint val="75000"/>
                </a:prstClr>
              </a:solidFill>
            </a:endParaRPr>
          </a:p>
        </p:txBody>
      </p:sp>
      <p:sp>
        <p:nvSpPr>
          <p:cNvPr id="5" name="Title 1">
            <a:extLst>
              <a:ext uri="{FF2B5EF4-FFF2-40B4-BE49-F238E27FC236}">
                <a16:creationId xmlns:a16="http://schemas.microsoft.com/office/drawing/2014/main" id="{6191EF6B-6062-3F23-C479-A20382BF9084}"/>
              </a:ext>
            </a:extLst>
          </p:cNvPr>
          <p:cNvSpPr txBox="1">
            <a:spLocks/>
          </p:cNvSpPr>
          <p:nvPr/>
        </p:nvSpPr>
        <p:spPr>
          <a:xfrm>
            <a:off x="3890017" y="2359702"/>
            <a:ext cx="8334802" cy="293765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Arial" panose="020B0604020202020204" pitchFamily="34" charset="0"/>
              <a:buChar char="•"/>
            </a:pPr>
            <a:endParaRPr lang="en-GB" sz="3300" dirty="0"/>
          </a:p>
          <a:p>
            <a:pPr marL="457200" indent="-457200">
              <a:buFont typeface="Arial" panose="020B0604020202020204" pitchFamily="34" charset="0"/>
              <a:buChar char="•"/>
            </a:pPr>
            <a:endParaRPr lang="en-GB" sz="3300" dirty="0"/>
          </a:p>
        </p:txBody>
      </p:sp>
      <p:pic>
        <p:nvPicPr>
          <p:cNvPr id="6" name="Picture 5">
            <a:extLst>
              <a:ext uri="{FF2B5EF4-FFF2-40B4-BE49-F238E27FC236}">
                <a16:creationId xmlns:a16="http://schemas.microsoft.com/office/drawing/2014/main" id="{328718F5-A15B-4918-8617-3FD68CC3DCAD}"/>
              </a:ext>
            </a:extLst>
          </p:cNvPr>
          <p:cNvPicPr>
            <a:picLocks noChangeAspect="1"/>
          </p:cNvPicPr>
          <p:nvPr/>
        </p:nvPicPr>
        <p:blipFill rotWithShape="1">
          <a:blip r:embed="rId2"/>
          <a:srcRect l="24801" t="18500" r="18500" b="14300"/>
          <a:stretch/>
        </p:blipFill>
        <p:spPr>
          <a:xfrm>
            <a:off x="4728915" y="548680"/>
            <a:ext cx="7113409" cy="5620471"/>
          </a:xfrm>
          <a:prstGeom prst="rect">
            <a:avLst/>
          </a:prstGeom>
        </p:spPr>
      </p:pic>
      <p:sp>
        <p:nvSpPr>
          <p:cNvPr id="8" name="TextBox 7">
            <a:extLst>
              <a:ext uri="{FF2B5EF4-FFF2-40B4-BE49-F238E27FC236}">
                <a16:creationId xmlns:a16="http://schemas.microsoft.com/office/drawing/2014/main" id="{4CD3780D-5BB8-B4BF-1ECA-1FEA1B3CF436}"/>
              </a:ext>
            </a:extLst>
          </p:cNvPr>
          <p:cNvSpPr txBox="1"/>
          <p:nvPr/>
        </p:nvSpPr>
        <p:spPr>
          <a:xfrm>
            <a:off x="590925" y="4652297"/>
            <a:ext cx="4752528" cy="1477328"/>
          </a:xfrm>
          <a:prstGeom prst="rect">
            <a:avLst/>
          </a:prstGeom>
          <a:noFill/>
        </p:spPr>
        <p:txBody>
          <a:bodyPr wrap="square">
            <a:spAutoFit/>
          </a:bodyPr>
          <a:lstStyle/>
          <a:p>
            <a:r>
              <a:rPr lang="en-GB" dirty="0">
                <a:latin typeface="Arial" panose="020B0604020202020204" pitchFamily="34" charset="0"/>
                <a:cs typeface="Arial" panose="020B0604020202020204" pitchFamily="34" charset="0"/>
              </a:rPr>
              <a:t>Linear representation of the DPSIR framework (drivers, pressure, state, impact and response) (OECD, 2003) and its theoretical relationship with environmental footprints and impact indicators. </a:t>
            </a:r>
          </a:p>
        </p:txBody>
      </p:sp>
      <p:sp>
        <p:nvSpPr>
          <p:cNvPr id="10" name="TextBox 9">
            <a:extLst>
              <a:ext uri="{FF2B5EF4-FFF2-40B4-BE49-F238E27FC236}">
                <a16:creationId xmlns:a16="http://schemas.microsoft.com/office/drawing/2014/main" id="{E72C1903-020F-A2E3-219F-0F79A02291DA}"/>
              </a:ext>
            </a:extLst>
          </p:cNvPr>
          <p:cNvSpPr txBox="1"/>
          <p:nvPr/>
        </p:nvSpPr>
        <p:spPr>
          <a:xfrm>
            <a:off x="590925" y="3541768"/>
            <a:ext cx="4712987" cy="923330"/>
          </a:xfrm>
          <a:prstGeom prst="rect">
            <a:avLst/>
          </a:prstGeom>
          <a:noFill/>
        </p:spPr>
        <p:txBody>
          <a:bodyPr wrap="square">
            <a:spAutoFit/>
          </a:bodyPr>
          <a:lstStyle/>
          <a:p>
            <a:r>
              <a:rPr lang="en-GB" dirty="0">
                <a:hlinkClick r:id="rId3"/>
              </a:rPr>
              <a:t>(PDF) Environmental footprint family to address local to planetary sustainability and deliver on the SDGs (researchgate.net)</a:t>
            </a:r>
            <a:endParaRPr lang="en-GB" dirty="0"/>
          </a:p>
        </p:txBody>
      </p:sp>
    </p:spTree>
    <p:extLst>
      <p:ext uri="{BB962C8B-B14F-4D97-AF65-F5344CB8AC3E}">
        <p14:creationId xmlns:p14="http://schemas.microsoft.com/office/powerpoint/2010/main" val="11508468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392" y="332656"/>
            <a:ext cx="6552728" cy="1509931"/>
          </a:xfrm>
        </p:spPr>
        <p:txBody>
          <a:bodyPr>
            <a:normAutofit/>
          </a:bodyPr>
          <a:lstStyle/>
          <a:p>
            <a:r>
              <a:rPr lang="en-GB" sz="3300" b="1" dirty="0">
                <a:latin typeface="Neue Haas Grotesk Text Pro" panose="020B0504020202020204" pitchFamily="34" charset="0"/>
              </a:rPr>
              <a:t>DPSIR Framework</a:t>
            </a:r>
          </a:p>
        </p:txBody>
      </p:sp>
      <p:sp>
        <p:nvSpPr>
          <p:cNvPr id="4" name="Slide Number Placeholder 3"/>
          <p:cNvSpPr>
            <a:spLocks noGrp="1"/>
          </p:cNvSpPr>
          <p:nvPr>
            <p:ph type="sldNum" sz="quarter" idx="12"/>
          </p:nvPr>
        </p:nvSpPr>
        <p:spPr>
          <a:xfrm>
            <a:off x="8610600" y="6356350"/>
            <a:ext cx="2743200" cy="365125"/>
          </a:xfrm>
        </p:spPr>
        <p:txBody>
          <a:bodyPr>
            <a:normAutofit/>
          </a:bodyPr>
          <a:lstStyle/>
          <a:p>
            <a:pPr>
              <a:spcAft>
                <a:spcPts val="600"/>
              </a:spcAft>
              <a:defRPr/>
            </a:pPr>
            <a:fld id="{2A2D1FC4-343E-40E0-885C-2B093CC69763}" type="slidenum">
              <a:rPr lang="en-GB" altLang="en-US" smtClean="0">
                <a:solidFill>
                  <a:prstClr val="black">
                    <a:tint val="75000"/>
                  </a:prstClr>
                </a:solidFill>
              </a:rPr>
              <a:pPr>
                <a:spcAft>
                  <a:spcPts val="600"/>
                </a:spcAft>
                <a:defRPr/>
              </a:pPr>
              <a:t>7</a:t>
            </a:fld>
            <a:endParaRPr lang="en-GB" altLang="en-US">
              <a:solidFill>
                <a:prstClr val="black">
                  <a:tint val="75000"/>
                </a:prstClr>
              </a:solidFill>
            </a:endParaRPr>
          </a:p>
        </p:txBody>
      </p:sp>
      <p:sp>
        <p:nvSpPr>
          <p:cNvPr id="5" name="Title 1">
            <a:extLst>
              <a:ext uri="{FF2B5EF4-FFF2-40B4-BE49-F238E27FC236}">
                <a16:creationId xmlns:a16="http://schemas.microsoft.com/office/drawing/2014/main" id="{6191EF6B-6062-3F23-C479-A20382BF9084}"/>
              </a:ext>
            </a:extLst>
          </p:cNvPr>
          <p:cNvSpPr txBox="1">
            <a:spLocks/>
          </p:cNvSpPr>
          <p:nvPr/>
        </p:nvSpPr>
        <p:spPr>
          <a:xfrm>
            <a:off x="3890017" y="2359702"/>
            <a:ext cx="8334802" cy="293765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Arial" panose="020B0604020202020204" pitchFamily="34" charset="0"/>
              <a:buChar char="•"/>
            </a:pPr>
            <a:endParaRPr lang="en-GB" sz="3300" dirty="0"/>
          </a:p>
          <a:p>
            <a:pPr marL="457200" indent="-457200">
              <a:buFont typeface="Arial" panose="020B0604020202020204" pitchFamily="34" charset="0"/>
              <a:buChar char="•"/>
            </a:pPr>
            <a:endParaRPr lang="en-GB" sz="3300" dirty="0"/>
          </a:p>
        </p:txBody>
      </p:sp>
      <p:sp>
        <p:nvSpPr>
          <p:cNvPr id="8" name="TextBox 7">
            <a:extLst>
              <a:ext uri="{FF2B5EF4-FFF2-40B4-BE49-F238E27FC236}">
                <a16:creationId xmlns:a16="http://schemas.microsoft.com/office/drawing/2014/main" id="{4CD3780D-5BB8-B4BF-1ECA-1FEA1B3CF436}"/>
              </a:ext>
            </a:extLst>
          </p:cNvPr>
          <p:cNvSpPr txBox="1"/>
          <p:nvPr/>
        </p:nvSpPr>
        <p:spPr>
          <a:xfrm>
            <a:off x="590925" y="4652297"/>
            <a:ext cx="4752528" cy="1477328"/>
          </a:xfrm>
          <a:prstGeom prst="rect">
            <a:avLst/>
          </a:prstGeom>
          <a:noFill/>
        </p:spPr>
        <p:txBody>
          <a:bodyPr wrap="square">
            <a:spAutoFit/>
          </a:bodyPr>
          <a:lstStyle/>
          <a:p>
            <a:r>
              <a:rPr lang="en-GB" b="0" i="0" dirty="0">
                <a:solidFill>
                  <a:srgbClr val="1F1F1F"/>
                </a:solidFill>
                <a:effectLst/>
                <a:latin typeface="Arial" panose="020B0604020202020204" pitchFamily="34" charset="0"/>
                <a:cs typeface="Arial" panose="020B0604020202020204" pitchFamily="34" charset="0"/>
              </a:rPr>
              <a:t>The DPSIR framework of Indonesia. The number in parenthesis indicates the number of provinces mentioning the component. The D, P, I, and R components with at least 10 provinces are reflected in this figure.</a:t>
            </a:r>
            <a:endParaRPr lang="en-GB"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20CAB486-DD50-BAC9-F600-5A6A218CABFD}"/>
              </a:ext>
            </a:extLst>
          </p:cNvPr>
          <p:cNvSpPr txBox="1"/>
          <p:nvPr/>
        </p:nvSpPr>
        <p:spPr>
          <a:xfrm>
            <a:off x="590925" y="2195366"/>
            <a:ext cx="4640979" cy="1477328"/>
          </a:xfrm>
          <a:prstGeom prst="rect">
            <a:avLst/>
          </a:prstGeom>
          <a:noFill/>
        </p:spPr>
        <p:txBody>
          <a:bodyPr wrap="square">
            <a:spAutoFit/>
          </a:bodyPr>
          <a:lstStyle/>
          <a:p>
            <a:r>
              <a:rPr lang="en-GB" dirty="0">
                <a:hlinkClick r:id="rId2"/>
              </a:rPr>
              <a:t>Applying the DPSIR framework to qualitatively assess the globally important mangrove ecosystems of Indonesia: A review towards evidence-based policymaking approaches - ScienceDirect</a:t>
            </a:r>
            <a:endParaRPr lang="en-GB" dirty="0"/>
          </a:p>
        </p:txBody>
      </p:sp>
      <p:pic>
        <p:nvPicPr>
          <p:cNvPr id="2050" name="Picture 2" descr="Fig. 8">
            <a:extLst>
              <a:ext uri="{FF2B5EF4-FFF2-40B4-BE49-F238E27FC236}">
                <a16:creationId xmlns:a16="http://schemas.microsoft.com/office/drawing/2014/main" id="{DB850F39-DEAF-FF67-C965-1796C9D382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0016" y="124544"/>
            <a:ext cx="5734050" cy="640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6457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Title 2">
            <a:extLst>
              <a:ext uri="{FF2B5EF4-FFF2-40B4-BE49-F238E27FC236}">
                <a16:creationId xmlns:a16="http://schemas.microsoft.com/office/drawing/2014/main" id="{ACC7E2F7-0576-A317-BEEB-834975F00C68}"/>
              </a:ext>
            </a:extLst>
          </p:cNvPr>
          <p:cNvSpPr>
            <a:spLocks noGrp="1"/>
          </p:cNvSpPr>
          <p:nvPr>
            <p:ph type="title"/>
          </p:nvPr>
        </p:nvSpPr>
        <p:spPr>
          <a:xfrm>
            <a:off x="2009776" y="255589"/>
            <a:ext cx="8207375" cy="581025"/>
          </a:xfrm>
        </p:spPr>
        <p:txBody>
          <a:bodyPr>
            <a:normAutofit fontScale="90000"/>
          </a:bodyPr>
          <a:lstStyle/>
          <a:p>
            <a:pPr eaLnBrk="1" hangingPunct="1"/>
            <a:r>
              <a:rPr lang="en-GB" altLang="en-US" sz="3200" b="1" dirty="0">
                <a:latin typeface="Neue Haas Grotesk Text Pro" panose="020B0504020202020204" pitchFamily="34" charset="0"/>
              </a:rPr>
              <a:t>The scale of the challenge – sea level rise </a:t>
            </a:r>
          </a:p>
        </p:txBody>
      </p:sp>
      <p:sp>
        <p:nvSpPr>
          <p:cNvPr id="21508" name="Content Placeholder 3">
            <a:extLst>
              <a:ext uri="{FF2B5EF4-FFF2-40B4-BE49-F238E27FC236}">
                <a16:creationId xmlns:a16="http://schemas.microsoft.com/office/drawing/2014/main" id="{5A8E777C-A985-D257-6951-2483BD8574BC}"/>
              </a:ext>
            </a:extLst>
          </p:cNvPr>
          <p:cNvSpPr>
            <a:spLocks noGrp="1"/>
          </p:cNvSpPr>
          <p:nvPr>
            <p:ph idx="1"/>
          </p:nvPr>
        </p:nvSpPr>
        <p:spPr>
          <a:xfrm>
            <a:off x="6443723" y="1055687"/>
            <a:ext cx="5616053" cy="4746625"/>
          </a:xfrm>
        </p:spPr>
        <p:txBody>
          <a:bodyPr>
            <a:normAutofit/>
          </a:bodyPr>
          <a:lstStyle/>
          <a:p>
            <a:pPr eaLnBrk="1" hangingPunct="1"/>
            <a:r>
              <a:rPr lang="en-GB" altLang="en-US" sz="2400" dirty="0"/>
              <a:t>12-76cm sea level rise by 2080. Under UKCP09, the mean estimate sea level rise to 2080 is around 30-40cm, although it could be between 12cm – 76cm – uncertainty is high.</a:t>
            </a:r>
          </a:p>
          <a:p>
            <a:pPr eaLnBrk="1" hangingPunct="1"/>
            <a:endParaRPr lang="en-GB" altLang="en-US" sz="2400" dirty="0"/>
          </a:p>
          <a:p>
            <a:pPr eaLnBrk="1" hangingPunct="1"/>
            <a:r>
              <a:rPr lang="en-GB" altLang="en-US" sz="2400" dirty="0"/>
              <a:t>Extreme predictions of up to 1.9m by 2100</a:t>
            </a:r>
          </a:p>
          <a:p>
            <a:pPr eaLnBrk="1" hangingPunct="1"/>
            <a:endParaRPr lang="en-GB" altLang="en-US" sz="2400" dirty="0"/>
          </a:p>
          <a:p>
            <a:pPr eaLnBrk="1" hangingPunct="1"/>
            <a:r>
              <a:rPr lang="en-GB" altLang="en-US" sz="2400" dirty="0"/>
              <a:t>Wave height changes unclear: Winter mean -35cm to +5cm, annual maxima -1.5m to +1m </a:t>
            </a:r>
          </a:p>
        </p:txBody>
      </p:sp>
      <p:sp>
        <p:nvSpPr>
          <p:cNvPr id="21509" name="Slide Number Placeholder 4">
            <a:extLst>
              <a:ext uri="{FF2B5EF4-FFF2-40B4-BE49-F238E27FC236}">
                <a16:creationId xmlns:a16="http://schemas.microsoft.com/office/drawing/2014/main" id="{A08A216F-DD51-ED11-72C8-5F57E4752CF9}"/>
              </a:ext>
            </a:extLst>
          </p:cNvPr>
          <p:cNvSpPr>
            <a:spLocks noGrp="1"/>
          </p:cNvSpPr>
          <p:nvPr>
            <p:ph type="sldNum" sz="quarter" idx="12"/>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928B3AF9-CFE5-48DB-AD79-75BAEEDF45AA}" type="slidenum">
              <a:rPr lang="en-GB" altLang="en-US">
                <a:solidFill>
                  <a:schemeClr val="accent1"/>
                </a:solidFill>
              </a:rPr>
              <a:pPr eaLnBrk="1" hangingPunct="1"/>
              <a:t>8</a:t>
            </a:fld>
            <a:endParaRPr lang="en-GB" altLang="en-US">
              <a:solidFill>
                <a:schemeClr val="accent1"/>
              </a:solidFill>
            </a:endParaRPr>
          </a:p>
        </p:txBody>
      </p:sp>
      <p:pic>
        <p:nvPicPr>
          <p:cNvPr id="21510" name="Picture 7" descr="http://www.mccip.org.uk/media/3765/ukcp09-relative-sea-level-rise.jpg">
            <a:extLst>
              <a:ext uri="{FF2B5EF4-FFF2-40B4-BE49-F238E27FC236}">
                <a16:creationId xmlns:a16="http://schemas.microsoft.com/office/drawing/2014/main" id="{EB3A0D9A-1C76-13B5-28D4-31007F07E1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8001" y="1196975"/>
            <a:ext cx="4157663" cy="499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40D6290C-841C-B4A1-79ED-0E7C40C8A2D0}"/>
              </a:ext>
            </a:extLst>
          </p:cNvPr>
          <p:cNvSpPr txBox="1"/>
          <p:nvPr/>
        </p:nvSpPr>
        <p:spPr>
          <a:xfrm>
            <a:off x="6456040" y="5657632"/>
            <a:ext cx="6094602" cy="646331"/>
          </a:xfrm>
          <a:prstGeom prst="rect">
            <a:avLst/>
          </a:prstGeom>
          <a:noFill/>
        </p:spPr>
        <p:txBody>
          <a:bodyPr wrap="square">
            <a:spAutoFit/>
          </a:bodyPr>
          <a:lstStyle/>
          <a:p>
            <a:r>
              <a:rPr lang="en-GB" dirty="0">
                <a:hlinkClick r:id="rId4"/>
              </a:rPr>
              <a:t>Project Record: UK Climate Projections 2009 (UKCP09) (ceda.ac.uk)</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538" name="Rectangle 22537">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2540" name="Arc 22539">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7" name="Title 2">
            <a:extLst>
              <a:ext uri="{FF2B5EF4-FFF2-40B4-BE49-F238E27FC236}">
                <a16:creationId xmlns:a16="http://schemas.microsoft.com/office/drawing/2014/main" id="{C73643EE-815C-FE49-34CF-76701911A5BA}"/>
              </a:ext>
            </a:extLst>
          </p:cNvPr>
          <p:cNvSpPr txBox="1">
            <a:spLocks/>
          </p:cNvSpPr>
          <p:nvPr/>
        </p:nvSpPr>
        <p:spPr bwMode="auto">
          <a:xfrm>
            <a:off x="5894962" y="479493"/>
            <a:ext cx="5458838" cy="1325563"/>
          </a:xfrm>
          <a:prstGeom prst="rect">
            <a:avLst/>
          </a:prstGeom>
        </p:spPr>
        <p:txBody>
          <a:bodyPr vert="horz" lIns="91440" tIns="45720" rIns="91440" bIns="45720" rtlCol="0" anchor="ctr">
            <a:normAutofit/>
          </a:bodyPr>
          <a:lstStyle/>
          <a:p>
            <a:pPr defTabSz="914400">
              <a:lnSpc>
                <a:spcPct val="90000"/>
              </a:lnSpc>
              <a:spcBef>
                <a:spcPct val="0"/>
              </a:spcBef>
              <a:spcAft>
                <a:spcPts val="600"/>
              </a:spcAft>
              <a:defRPr/>
            </a:pPr>
            <a:r>
              <a:rPr lang="en-US" sz="4400" b="1" kern="1200" dirty="0">
                <a:solidFill>
                  <a:schemeClr val="tx1"/>
                </a:solidFill>
                <a:latin typeface="Neue Haas Grotesk Text Pro" panose="020B0504020202020204" pitchFamily="34" charset="0"/>
                <a:ea typeface="+mj-ea"/>
                <a:cs typeface="+mj-cs"/>
              </a:rPr>
              <a:t>Storm surge</a:t>
            </a:r>
          </a:p>
        </p:txBody>
      </p:sp>
      <p:sp>
        <p:nvSpPr>
          <p:cNvPr id="22542" name="Freeform: Shape 22541">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5" descr="B_Fig29_large.jpg">
            <a:extLst>
              <a:ext uri="{FF2B5EF4-FFF2-40B4-BE49-F238E27FC236}">
                <a16:creationId xmlns:a16="http://schemas.microsoft.com/office/drawing/2014/main" id="{46245F08-78ED-9409-0EC0-C170F935A3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703182" y="1343600"/>
            <a:ext cx="4777381" cy="4001056"/>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Box 7">
            <a:extLst>
              <a:ext uri="{FF2B5EF4-FFF2-40B4-BE49-F238E27FC236}">
                <a16:creationId xmlns:a16="http://schemas.microsoft.com/office/drawing/2014/main" id="{8E018307-BB12-A3F5-2A41-405E60D6C02C}"/>
              </a:ext>
            </a:extLst>
          </p:cNvPr>
          <p:cNvSpPr txBox="1">
            <a:spLocks noChangeArrowheads="1"/>
          </p:cNvSpPr>
          <p:nvPr/>
        </p:nvSpPr>
        <p:spPr bwMode="auto">
          <a:xfrm>
            <a:off x="5894962" y="1984443"/>
            <a:ext cx="5458838" cy="419252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ormAutofit lnSpcReduction="10000"/>
          </a:bodyPr>
          <a:lstStyle>
            <a:lvl1pPr marL="358775" indent="-358775"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indent="-228600" defTabSz="914400" eaLnBrk="1" hangingPunct="1">
              <a:lnSpc>
                <a:spcPct val="90000"/>
              </a:lnSpc>
              <a:spcAft>
                <a:spcPts val="600"/>
              </a:spcAft>
              <a:buFont typeface="Arial" panose="020B0604020202020204" pitchFamily="34" charset="0"/>
              <a:buChar char="•"/>
            </a:pPr>
            <a:r>
              <a:rPr lang="en-US" altLang="en-US" sz="2400" dirty="0">
                <a:latin typeface="+mn-lt"/>
                <a:cs typeface="+mn-cs"/>
              </a:rPr>
              <a:t>UKCP09 predicts storm surge to be not more than  90mm anywhere in UK, but this is on top of sea-level rise.</a:t>
            </a:r>
          </a:p>
          <a:p>
            <a:pPr indent="-228600" defTabSz="914400" eaLnBrk="1" hangingPunct="1">
              <a:lnSpc>
                <a:spcPct val="90000"/>
              </a:lnSpc>
              <a:spcAft>
                <a:spcPts val="600"/>
              </a:spcAft>
              <a:buFont typeface="Arial" panose="020B0604020202020204" pitchFamily="34" charset="0"/>
              <a:buChar char="•"/>
            </a:pPr>
            <a:endParaRPr lang="en-US" altLang="en-US" sz="2400" dirty="0">
              <a:latin typeface="+mn-lt"/>
              <a:cs typeface="+mn-cs"/>
            </a:endParaRPr>
          </a:p>
          <a:p>
            <a:pPr indent="-228600" defTabSz="914400" eaLnBrk="1" hangingPunct="1">
              <a:lnSpc>
                <a:spcPct val="90000"/>
              </a:lnSpc>
              <a:spcAft>
                <a:spcPts val="600"/>
              </a:spcAft>
              <a:buFont typeface="Arial" panose="020B0604020202020204" pitchFamily="34" charset="0"/>
              <a:buChar char="•"/>
            </a:pPr>
            <a:r>
              <a:rPr lang="en-GB" altLang="en-US" sz="2400" dirty="0">
                <a:latin typeface="+mn-lt"/>
                <a:cs typeface="+mn-cs"/>
              </a:rPr>
              <a:t>It is widely thought that storm surges will increase in frequency and height, but data is inconclusive. The best information we have suggests maximum increases of 90cm, focussed in the south and south east. Storm surge levels are predicted to increase by no more than 9cm by 2100.</a:t>
            </a:r>
          </a:p>
          <a:p>
            <a:pPr indent="-228600" defTabSz="914400" eaLnBrk="1" hangingPunct="1">
              <a:lnSpc>
                <a:spcPct val="90000"/>
              </a:lnSpc>
              <a:spcAft>
                <a:spcPts val="600"/>
              </a:spcAft>
              <a:buFont typeface="Arial" panose="020B0604020202020204" pitchFamily="34" charset="0"/>
              <a:buChar char="•"/>
            </a:pPr>
            <a:endParaRPr lang="en-US" altLang="en-US" sz="2400" dirty="0">
              <a:latin typeface="+mn-lt"/>
              <a:cs typeface="+mn-cs"/>
            </a:endParaRPr>
          </a:p>
        </p:txBody>
      </p:sp>
      <p:sp>
        <p:nvSpPr>
          <p:cNvPr id="22532" name="TextBox 6">
            <a:extLst>
              <a:ext uri="{FF2B5EF4-FFF2-40B4-BE49-F238E27FC236}">
                <a16:creationId xmlns:a16="http://schemas.microsoft.com/office/drawing/2014/main" id="{C4A376AC-5857-A2A9-7C27-94A5174D4FC5}"/>
              </a:ext>
            </a:extLst>
          </p:cNvPr>
          <p:cNvSpPr txBox="1">
            <a:spLocks noChangeArrowheads="1"/>
          </p:cNvSpPr>
          <p:nvPr/>
        </p:nvSpPr>
        <p:spPr bwMode="auto">
          <a:xfrm>
            <a:off x="7751764" y="1844675"/>
            <a:ext cx="25352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GB"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3">
            <a:extLst>
              <a:ext uri="{FF2B5EF4-FFF2-40B4-BE49-F238E27FC236}">
                <a16:creationId xmlns:a16="http://schemas.microsoft.com/office/drawing/2014/main" id="{1FA72704-680D-B0EC-BF93-A6ACAC8EB7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7165"/>
          <a:stretch>
            <a:fillRect/>
          </a:stretch>
        </p:blipFill>
        <p:spPr bwMode="auto">
          <a:xfrm>
            <a:off x="4884738" y="1851025"/>
            <a:ext cx="315595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24">
            <a:extLst>
              <a:ext uri="{FF2B5EF4-FFF2-40B4-BE49-F238E27FC236}">
                <a16:creationId xmlns:a16="http://schemas.microsoft.com/office/drawing/2014/main" id="{EBEB7BDD-65B0-2623-4B38-94FAD31068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19288" y="1006475"/>
            <a:ext cx="6121400"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Text Box 27">
            <a:extLst>
              <a:ext uri="{FF2B5EF4-FFF2-40B4-BE49-F238E27FC236}">
                <a16:creationId xmlns:a16="http://schemas.microsoft.com/office/drawing/2014/main" id="{228C622E-676F-5B08-2C6B-1CE5C13FE41E}"/>
              </a:ext>
            </a:extLst>
          </p:cNvPr>
          <p:cNvSpPr txBox="1">
            <a:spLocks noChangeArrowheads="1"/>
          </p:cNvSpPr>
          <p:nvPr/>
        </p:nvSpPr>
        <p:spPr bwMode="auto">
          <a:xfrm>
            <a:off x="1919288" y="5802314"/>
            <a:ext cx="6121400" cy="3079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GB" altLang="en-US" sz="1400" b="1">
                <a:solidFill>
                  <a:schemeClr val="tx2"/>
                </a:solidFill>
                <a:latin typeface="Calibri" panose="020F0502020204030204" pitchFamily="34" charset="0"/>
              </a:rPr>
              <a:t>50% probability level, central estimate</a:t>
            </a:r>
          </a:p>
        </p:txBody>
      </p:sp>
      <p:sp>
        <p:nvSpPr>
          <p:cNvPr id="23557" name="Text Box 30">
            <a:extLst>
              <a:ext uri="{FF2B5EF4-FFF2-40B4-BE49-F238E27FC236}">
                <a16:creationId xmlns:a16="http://schemas.microsoft.com/office/drawing/2014/main" id="{D6CA9779-7225-C72B-7485-208E6CDBDA10}"/>
              </a:ext>
            </a:extLst>
          </p:cNvPr>
          <p:cNvSpPr txBox="1">
            <a:spLocks noChangeArrowheads="1"/>
          </p:cNvSpPr>
          <p:nvPr/>
        </p:nvSpPr>
        <p:spPr bwMode="auto">
          <a:xfrm>
            <a:off x="9336089" y="2133601"/>
            <a:ext cx="10810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endParaRPr lang="en-US" altLang="en-US"/>
          </a:p>
        </p:txBody>
      </p:sp>
      <p:pic>
        <p:nvPicPr>
          <p:cNvPr id="23558" name="Picture 31">
            <a:extLst>
              <a:ext uri="{FF2B5EF4-FFF2-40B4-BE49-F238E27FC236}">
                <a16:creationId xmlns:a16="http://schemas.microsoft.com/office/drawing/2014/main" id="{E2D31C72-48FB-C9FD-150D-C208328A86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15126"/>
          <a:stretch>
            <a:fillRect/>
          </a:stretch>
        </p:blipFill>
        <p:spPr bwMode="auto">
          <a:xfrm>
            <a:off x="1919289" y="1851026"/>
            <a:ext cx="2987675"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9" name="Text Box 33">
            <a:extLst>
              <a:ext uri="{FF2B5EF4-FFF2-40B4-BE49-F238E27FC236}">
                <a16:creationId xmlns:a16="http://schemas.microsoft.com/office/drawing/2014/main" id="{AF0A6453-5171-CEE1-C380-4635CAD2F8F8}"/>
              </a:ext>
            </a:extLst>
          </p:cNvPr>
          <p:cNvSpPr txBox="1">
            <a:spLocks noChangeArrowheads="1"/>
          </p:cNvSpPr>
          <p:nvPr/>
        </p:nvSpPr>
        <p:spPr bwMode="auto">
          <a:xfrm>
            <a:off x="2039939" y="2087563"/>
            <a:ext cx="58324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b="1">
                <a:solidFill>
                  <a:srgbClr val="000000"/>
                </a:solidFill>
                <a:latin typeface="Calibri" panose="020F0502020204030204" pitchFamily="34" charset="0"/>
              </a:rPr>
              <a:t>UKCP02			      UKCP09</a:t>
            </a:r>
          </a:p>
        </p:txBody>
      </p:sp>
      <p:sp>
        <p:nvSpPr>
          <p:cNvPr id="23560" name="Rectangle 10">
            <a:extLst>
              <a:ext uri="{FF2B5EF4-FFF2-40B4-BE49-F238E27FC236}">
                <a16:creationId xmlns:a16="http://schemas.microsoft.com/office/drawing/2014/main" id="{29BFD3D8-AD81-CC56-2BA0-682DF13AA80D}"/>
              </a:ext>
            </a:extLst>
          </p:cNvPr>
          <p:cNvSpPr>
            <a:spLocks noChangeArrowheads="1"/>
          </p:cNvSpPr>
          <p:nvPr/>
        </p:nvSpPr>
        <p:spPr bwMode="auto">
          <a:xfrm>
            <a:off x="8040689" y="2097089"/>
            <a:ext cx="3671935"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58775" indent="-358775"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dirty="0"/>
              <a:t>More intense rainfall </a:t>
            </a:r>
          </a:p>
          <a:p>
            <a:pPr eaLnBrk="1" hangingPunct="1"/>
            <a:r>
              <a:rPr lang="en-US" altLang="en-US" dirty="0"/>
              <a:t>contributing to cliff </a:t>
            </a:r>
          </a:p>
          <a:p>
            <a:pPr eaLnBrk="1" hangingPunct="1"/>
            <a:r>
              <a:rPr lang="en-US" altLang="en-US" dirty="0"/>
              <a:t>erosion?</a:t>
            </a:r>
          </a:p>
          <a:p>
            <a:pPr eaLnBrk="1" hangingPunct="1"/>
            <a:endParaRPr lang="en-US" altLang="en-US" dirty="0"/>
          </a:p>
          <a:p>
            <a:pPr eaLnBrk="1" hangingPunct="1"/>
            <a:r>
              <a:rPr lang="en-GB" altLang="en-US" dirty="0"/>
              <a:t>We can expect increases in precipitation that, together with sea level rise and storm surge changes, might have implications for coastal erosion acting in parallel with groundwater interactions with landslip.</a:t>
            </a:r>
          </a:p>
          <a:p>
            <a:pPr eaLnBrk="1" hangingPunct="1"/>
            <a:endParaRPr lang="en-US" altLang="en-US" dirty="0"/>
          </a:p>
        </p:txBody>
      </p:sp>
      <p:sp>
        <p:nvSpPr>
          <p:cNvPr id="23561" name="Title 2">
            <a:extLst>
              <a:ext uri="{FF2B5EF4-FFF2-40B4-BE49-F238E27FC236}">
                <a16:creationId xmlns:a16="http://schemas.microsoft.com/office/drawing/2014/main" id="{86E860E1-DA7A-E0F3-124E-11767FAB6540}"/>
              </a:ext>
            </a:extLst>
          </p:cNvPr>
          <p:cNvSpPr>
            <a:spLocks noGrp="1"/>
          </p:cNvSpPr>
          <p:nvPr>
            <p:ph type="title"/>
          </p:nvPr>
        </p:nvSpPr>
        <p:spPr>
          <a:xfrm>
            <a:off x="2009776" y="255589"/>
            <a:ext cx="8207375" cy="581025"/>
          </a:xfrm>
        </p:spPr>
        <p:txBody>
          <a:bodyPr>
            <a:normAutofit fontScale="90000"/>
          </a:bodyPr>
          <a:lstStyle/>
          <a:p>
            <a:pPr eaLnBrk="1" hangingPunct="1"/>
            <a:r>
              <a:rPr lang="en-GB" altLang="en-US" sz="3600" b="1" dirty="0">
                <a:latin typeface="Neue Haas Grotesk Text Pro" panose="020B0504020202020204" pitchFamily="34" charset="0"/>
              </a:rPr>
              <a:t>Rainfall patterns</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587" name="Rectangle 24586">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582" name="Title 2">
            <a:extLst>
              <a:ext uri="{FF2B5EF4-FFF2-40B4-BE49-F238E27FC236}">
                <a16:creationId xmlns:a16="http://schemas.microsoft.com/office/drawing/2014/main" id="{8CA95EE7-B75A-E5BE-815D-48DC427DF170}"/>
              </a:ext>
            </a:extLst>
          </p:cNvPr>
          <p:cNvSpPr>
            <a:spLocks noGrp="1"/>
          </p:cNvSpPr>
          <p:nvPr>
            <p:ph type="title"/>
          </p:nvPr>
        </p:nvSpPr>
        <p:spPr>
          <a:xfrm>
            <a:off x="838200" y="365125"/>
            <a:ext cx="5393361" cy="1325563"/>
          </a:xfrm>
        </p:spPr>
        <p:txBody>
          <a:bodyPr>
            <a:normAutofit/>
          </a:bodyPr>
          <a:lstStyle/>
          <a:p>
            <a:pPr eaLnBrk="1" hangingPunct="1"/>
            <a:r>
              <a:rPr lang="en-GB" altLang="en-US" b="1">
                <a:latin typeface="Neue Haas Grotesk Text Pro" panose="020B0504020202020204" pitchFamily="34" charset="0"/>
              </a:rPr>
              <a:t>Risk to people and property </a:t>
            </a:r>
          </a:p>
        </p:txBody>
      </p:sp>
      <p:sp>
        <p:nvSpPr>
          <p:cNvPr id="24579" name="Content Placeholder 3">
            <a:extLst>
              <a:ext uri="{FF2B5EF4-FFF2-40B4-BE49-F238E27FC236}">
                <a16:creationId xmlns:a16="http://schemas.microsoft.com/office/drawing/2014/main" id="{4B8F1A12-9385-59E0-B5BA-EB2E9B384032}"/>
              </a:ext>
            </a:extLst>
          </p:cNvPr>
          <p:cNvSpPr>
            <a:spLocks noGrp="1"/>
          </p:cNvSpPr>
          <p:nvPr>
            <p:ph idx="1"/>
          </p:nvPr>
        </p:nvSpPr>
        <p:spPr>
          <a:xfrm>
            <a:off x="838200" y="1825625"/>
            <a:ext cx="5393361" cy="4351338"/>
          </a:xfrm>
        </p:spPr>
        <p:txBody>
          <a:bodyPr>
            <a:normAutofit/>
          </a:bodyPr>
          <a:lstStyle/>
          <a:p>
            <a:pPr eaLnBrk="1" hangingPunct="1"/>
            <a:r>
              <a:rPr lang="en-GB" altLang="en-US" sz="2000"/>
              <a:t>Approximately 1.3 million people at coastal flood and erosion risk in England &amp; Wales</a:t>
            </a:r>
          </a:p>
          <a:p>
            <a:pPr eaLnBrk="1" hangingPunct="1"/>
            <a:endParaRPr lang="en-GB" altLang="en-US" sz="2000"/>
          </a:p>
          <a:p>
            <a:pPr eaLnBrk="1" hangingPunct="1"/>
            <a:r>
              <a:rPr lang="en-GB" altLang="en-US" sz="2000"/>
              <a:t>About 1 in 25 properties are at risk from sea flooding</a:t>
            </a:r>
          </a:p>
          <a:p>
            <a:pPr eaLnBrk="1" hangingPunct="1"/>
            <a:endParaRPr lang="en-GB" altLang="en-US" sz="2000"/>
          </a:p>
          <a:p>
            <a:pPr eaLnBrk="1" hangingPunct="1"/>
            <a:r>
              <a:rPr lang="en-GB" altLang="en-US" sz="2000"/>
              <a:t>About a quarter of the coastline eroding at &gt;10cm/year – but up to almost 2m/yr in some places</a:t>
            </a:r>
          </a:p>
          <a:p>
            <a:pPr eaLnBrk="1" hangingPunct="1"/>
            <a:endParaRPr lang="en-GB" altLang="en-US" sz="2000"/>
          </a:p>
          <a:p>
            <a:pPr eaLnBrk="1" hangingPunct="1"/>
            <a:r>
              <a:rPr lang="en-GB" altLang="en-US" sz="2000"/>
              <a:t>740 properties at risk from erosion in next 20 years</a:t>
            </a:r>
          </a:p>
          <a:p>
            <a:pPr eaLnBrk="1" hangingPunct="1"/>
            <a:endParaRPr lang="en-GB" altLang="en-US" sz="2000"/>
          </a:p>
        </p:txBody>
      </p:sp>
      <p:pic>
        <p:nvPicPr>
          <p:cNvPr id="24581" name="Picture 2" descr="O:\Flood &amp; Coastal Risk Management\Strategic Overview\Coastal Overview\Influence &amp; Inform\Presentations\Pictures\coast\Happisburgh, Norfolk.jpg">
            <a:extLst>
              <a:ext uri="{FF2B5EF4-FFF2-40B4-BE49-F238E27FC236}">
                <a16:creationId xmlns:a16="http://schemas.microsoft.com/office/drawing/2014/main" id="{EE1C3EB2-CFF6-0D7D-65A9-51238C9A4C0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214" r="-2" b="18785"/>
          <a:stretch/>
        </p:blipFill>
        <p:spPr bwMode="auto">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Slide Number Placeholder 4">
            <a:extLst>
              <a:ext uri="{FF2B5EF4-FFF2-40B4-BE49-F238E27FC236}">
                <a16:creationId xmlns:a16="http://schemas.microsoft.com/office/drawing/2014/main" id="{B568B525-1EFA-AD08-09FE-6FCA237D2657}"/>
              </a:ext>
            </a:extLst>
          </p:cNvPr>
          <p:cNvSpPr>
            <a:spLocks noGrp="1"/>
          </p:cNvSpPr>
          <p:nvPr>
            <p:ph type="sldNum" sz="quarter" idx="12"/>
          </p:nvPr>
        </p:nvSpPr>
        <p:spPr bwMode="auto">
          <a:xfrm>
            <a:off x="8610600" y="6356349"/>
            <a:ext cx="2743200" cy="365125"/>
          </a:xfrm>
        </p:spPr>
        <p:txBody>
          <a:bodyPr>
            <a:norm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Aft>
                <a:spcPts val="600"/>
              </a:spcAft>
            </a:pPr>
            <a:fld id="{B6BE8511-D8CC-4719-A13E-10F0C2206D05}" type="slidenum">
              <a:rPr lang="en-GB" altLang="en-US"/>
              <a:pPr eaLnBrk="1" hangingPunct="1">
                <a:spcAft>
                  <a:spcPts val="600"/>
                </a:spcAft>
              </a:pPr>
              <a:t>11</a:t>
            </a:fld>
            <a:endParaRPr lang="en-GB" altLang="en-US"/>
          </a:p>
        </p:txBody>
      </p:sp>
      <p:sp>
        <p:nvSpPr>
          <p:cNvPr id="24589"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591"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53733" y="548464"/>
            <a:ext cx="6798541" cy="1675623"/>
          </a:xfrm>
        </p:spPr>
        <p:txBody>
          <a:bodyPr vert="horz" lIns="91440" tIns="45720" rIns="91440" bIns="45720" rtlCol="0" anchor="b">
            <a:normAutofit/>
          </a:bodyPr>
          <a:lstStyle/>
          <a:p>
            <a:r>
              <a:rPr lang="en-US" sz="4000" b="1" dirty="0">
                <a:latin typeface="Neue Haas Grotesk Text Pro" panose="020B0504020202020204" pitchFamily="34" charset="0"/>
              </a:rPr>
              <a:t>Shoreline Management Plans</a:t>
            </a:r>
          </a:p>
        </p:txBody>
      </p:sp>
      <p:pic>
        <p:nvPicPr>
          <p:cNvPr id="7" name="Picture 6" descr="Aerial view of beach coastline">
            <a:extLst>
              <a:ext uri="{FF2B5EF4-FFF2-40B4-BE49-F238E27FC236}">
                <a16:creationId xmlns:a16="http://schemas.microsoft.com/office/drawing/2014/main" id="{44D33EEB-8A02-BC31-2241-CCD17F66E2F9}"/>
              </a:ext>
            </a:extLst>
          </p:cNvPr>
          <p:cNvPicPr>
            <a:picLocks noChangeAspect="1"/>
          </p:cNvPicPr>
          <p:nvPr/>
        </p:nvPicPr>
        <p:blipFill rotWithShape="1">
          <a:blip r:embed="rId2"/>
          <a:srcRect l="22731" r="31376"/>
          <a:stretch/>
        </p:blipFill>
        <p:spPr>
          <a:xfrm>
            <a:off x="1" y="10"/>
            <a:ext cx="4196496" cy="6857990"/>
          </a:xfrm>
          <a:prstGeom prst="rect">
            <a:avLst/>
          </a:prstGeom>
          <a:effectLst/>
        </p:spPr>
      </p:pic>
      <p:sp>
        <p:nvSpPr>
          <p:cNvPr id="5" name="Title 1">
            <a:extLst>
              <a:ext uri="{FF2B5EF4-FFF2-40B4-BE49-F238E27FC236}">
                <a16:creationId xmlns:a16="http://schemas.microsoft.com/office/drawing/2014/main" id="{6191EF6B-6062-3F23-C479-A20382BF9084}"/>
              </a:ext>
            </a:extLst>
          </p:cNvPr>
          <p:cNvSpPr txBox="1">
            <a:spLocks/>
          </p:cNvSpPr>
          <p:nvPr/>
        </p:nvSpPr>
        <p:spPr>
          <a:xfrm>
            <a:off x="4553734" y="2409830"/>
            <a:ext cx="6798539" cy="3705217"/>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indent="-228600">
              <a:spcAft>
                <a:spcPts val="600"/>
              </a:spcAft>
              <a:buFont typeface="Arial" panose="020B0604020202020204" pitchFamily="34" charset="0"/>
              <a:buChar char="•"/>
            </a:pPr>
            <a:r>
              <a:rPr lang="en-US" sz="2000" b="0" i="0">
                <a:effectLst/>
                <a:latin typeface="+mn-lt"/>
                <a:ea typeface="+mn-ea"/>
                <a:cs typeface="+mn-cs"/>
              </a:rPr>
              <a:t>Shoreline Management Plans (SMPs) set out a shared strategic approach for managing the coastline from </a:t>
            </a:r>
            <a:r>
              <a:rPr lang="en-US" sz="2000" b="1" i="0" u="none" strike="noStrike">
                <a:effectLst/>
                <a:latin typeface="+mn-lt"/>
                <a:ea typeface="+mn-ea"/>
                <a:cs typeface="+mn-cs"/>
                <a:hlinkClick r:id="rId3" tooltip="Check your flood risk on a map (Flood Risk Assessment Wales Map)"/>
              </a:rPr>
              <a:t>coastal flooding</a:t>
            </a:r>
            <a:r>
              <a:rPr lang="en-US" sz="2000" b="0" i="0">
                <a:effectLst/>
                <a:latin typeface="+mn-lt"/>
                <a:ea typeface="+mn-ea"/>
                <a:cs typeface="+mn-cs"/>
              </a:rPr>
              <a:t> and </a:t>
            </a:r>
            <a:r>
              <a:rPr lang="en-US" sz="2000" b="1" i="0" u="none" strike="noStrike">
                <a:effectLst/>
                <a:latin typeface="+mn-lt"/>
                <a:ea typeface="+mn-ea"/>
                <a:cs typeface="+mn-cs"/>
                <a:hlinkClick r:id="rId4" tooltip="Check your coastal erosion risk (National Coastal Erosion Risk Management map)"/>
              </a:rPr>
              <a:t>erosion risks</a:t>
            </a:r>
            <a:r>
              <a:rPr lang="en-US" sz="2000" b="0" i="0">
                <a:effectLst/>
                <a:latin typeface="+mn-lt"/>
                <a:ea typeface="+mn-ea"/>
                <a:cs typeface="+mn-cs"/>
              </a:rPr>
              <a:t>. Their aim is to reduce the risks to people, the developed, historic and natural environments over the next century.</a:t>
            </a:r>
          </a:p>
          <a:p>
            <a:pPr indent="-228600">
              <a:spcAft>
                <a:spcPts val="600"/>
              </a:spcAft>
              <a:buFont typeface="Arial" panose="020B0604020202020204" pitchFamily="34" charset="0"/>
              <a:buChar char="•"/>
            </a:pPr>
            <a:r>
              <a:rPr lang="en-US" sz="2000" b="0" i="0">
                <a:effectLst/>
                <a:latin typeface="+mn-lt"/>
                <a:ea typeface="+mn-ea"/>
                <a:cs typeface="+mn-cs"/>
              </a:rPr>
              <a:t>A long-term perspective is fundamental to Shoreline Management Plans so that implications of coastal change can be identified.</a:t>
            </a:r>
          </a:p>
          <a:p>
            <a:pPr indent="-228600">
              <a:spcAft>
                <a:spcPts val="600"/>
              </a:spcAft>
              <a:buFont typeface="Arial" panose="020B0604020202020204" pitchFamily="34" charset="0"/>
              <a:buChar char="•"/>
            </a:pPr>
            <a:r>
              <a:rPr lang="en-US" sz="2000" b="0" i="0">
                <a:effectLst/>
                <a:latin typeface="+mn-lt"/>
                <a:ea typeface="+mn-ea"/>
                <a:cs typeface="+mn-cs"/>
              </a:rPr>
              <a:t>In some areas there is a need to continue to defend the coastline from flooding and erosion. In other areas, sections of the coast will be allowed to evolve naturally to adapt to changing environmental conditions.</a:t>
            </a:r>
          </a:p>
          <a:p>
            <a:pPr marL="457200" indent="-228600">
              <a:spcAft>
                <a:spcPts val="600"/>
              </a:spcAft>
              <a:buFont typeface="Arial" panose="020B0604020202020204" pitchFamily="34" charset="0"/>
              <a:buChar char="•"/>
            </a:pPr>
            <a:endParaRPr lang="en-US" sz="2000">
              <a:latin typeface="+mn-lt"/>
              <a:ea typeface="+mn-ea"/>
              <a:cs typeface="+mn-cs"/>
            </a:endParaRPr>
          </a:p>
          <a:p>
            <a:pPr marL="457200" indent="-228600">
              <a:spcAft>
                <a:spcPts val="600"/>
              </a:spcAft>
              <a:buFont typeface="Arial" panose="020B0604020202020204" pitchFamily="34" charset="0"/>
              <a:buChar char="•"/>
            </a:pPr>
            <a:endParaRPr lang="en-US" sz="2000">
              <a:latin typeface="+mn-lt"/>
              <a:ea typeface="+mn-ea"/>
              <a:cs typeface="+mn-cs"/>
            </a:endParaRPr>
          </a:p>
        </p:txBody>
      </p:sp>
      <p:sp>
        <p:nvSpPr>
          <p:cNvPr id="4" name="Slide Number Placeholder 3"/>
          <p:cNvSpPr>
            <a:spLocks noGrp="1"/>
          </p:cNvSpPr>
          <p:nvPr>
            <p:ph type="sldNum" sz="quarter" idx="12"/>
          </p:nvPr>
        </p:nvSpPr>
        <p:spPr>
          <a:xfrm>
            <a:off x="9193686" y="6356350"/>
            <a:ext cx="2160114"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smtClean="0">
                <a:solidFill>
                  <a:prstClr val="black">
                    <a:tint val="75000"/>
                  </a:prstClr>
                </a:solidFill>
                <a:latin typeface="Calibri" panose="020F0502020204030204"/>
              </a:rPr>
              <a:pPr defTabSz="914400">
                <a:spcAft>
                  <a:spcPts val="600"/>
                </a:spcAft>
                <a:defRPr/>
              </a:pPr>
              <a:t>12</a:t>
            </a:fld>
            <a:endParaRPr lang="en-US" alt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3034751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53733" y="548464"/>
            <a:ext cx="6798541" cy="1675623"/>
          </a:xfrm>
        </p:spPr>
        <p:txBody>
          <a:bodyPr vert="horz" lIns="91440" tIns="45720" rIns="91440" bIns="45720" rtlCol="0" anchor="b">
            <a:normAutofit/>
          </a:bodyPr>
          <a:lstStyle/>
          <a:p>
            <a:r>
              <a:rPr lang="en-US" sz="4000" b="1" dirty="0">
                <a:latin typeface="Neue Haas Grotesk Text Pro" panose="020B0504020202020204" pitchFamily="34" charset="0"/>
              </a:rPr>
              <a:t>Shoreline Management Policy Plan</a:t>
            </a:r>
          </a:p>
        </p:txBody>
      </p:sp>
      <p:pic>
        <p:nvPicPr>
          <p:cNvPr id="7" name="Picture 6" descr="Wave pattern in the water">
            <a:extLst>
              <a:ext uri="{FF2B5EF4-FFF2-40B4-BE49-F238E27FC236}">
                <a16:creationId xmlns:a16="http://schemas.microsoft.com/office/drawing/2014/main" id="{CEE82D54-961D-70FB-4E63-3685392AE9DD}"/>
              </a:ext>
            </a:extLst>
          </p:cNvPr>
          <p:cNvPicPr>
            <a:picLocks noChangeAspect="1"/>
          </p:cNvPicPr>
          <p:nvPr/>
        </p:nvPicPr>
        <p:blipFill rotWithShape="1">
          <a:blip r:embed="rId2"/>
          <a:srcRect l="26990" r="32931" b="2"/>
          <a:stretch/>
        </p:blipFill>
        <p:spPr>
          <a:xfrm>
            <a:off x="1" y="10"/>
            <a:ext cx="4196496" cy="6857990"/>
          </a:xfrm>
          <a:prstGeom prst="rect">
            <a:avLst/>
          </a:prstGeom>
          <a:effectLst/>
        </p:spPr>
      </p:pic>
      <p:sp>
        <p:nvSpPr>
          <p:cNvPr id="5" name="Title 1">
            <a:extLst>
              <a:ext uri="{FF2B5EF4-FFF2-40B4-BE49-F238E27FC236}">
                <a16:creationId xmlns:a16="http://schemas.microsoft.com/office/drawing/2014/main" id="{6191EF6B-6062-3F23-C479-A20382BF9084}"/>
              </a:ext>
            </a:extLst>
          </p:cNvPr>
          <p:cNvSpPr txBox="1">
            <a:spLocks/>
          </p:cNvSpPr>
          <p:nvPr/>
        </p:nvSpPr>
        <p:spPr>
          <a:xfrm>
            <a:off x="4553734" y="2409830"/>
            <a:ext cx="6798539" cy="3705217"/>
          </a:xfrm>
          <a:prstGeom prst="rect">
            <a:avLst/>
          </a:prstGeom>
        </p:spPr>
        <p:txBody>
          <a:bodyPr vert="horz" lIns="91440" tIns="45720" rIns="91440" bIns="45720" rtlCol="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indent="-228600">
              <a:spcAft>
                <a:spcPts val="600"/>
              </a:spcAft>
              <a:buFont typeface="Arial" panose="020B0604020202020204" pitchFamily="34" charset="0"/>
              <a:buChar char="•"/>
            </a:pPr>
            <a:r>
              <a:rPr lang="en-US" sz="1600" b="0" i="0" dirty="0">
                <a:effectLst/>
                <a:latin typeface="+mn-lt"/>
                <a:ea typeface="+mn-ea"/>
                <a:cs typeface="+mn-cs"/>
              </a:rPr>
              <a:t>The choice of Shoreline Management Plan policy for a section of coast is informed by a review of available evidence and an assessment of:</a:t>
            </a:r>
          </a:p>
          <a:p>
            <a:pPr indent="-228600">
              <a:spcAft>
                <a:spcPts val="600"/>
              </a:spcAft>
              <a:buFont typeface="Arial" panose="020B0604020202020204" pitchFamily="34" charset="0"/>
              <a:buChar char="•"/>
            </a:pPr>
            <a:r>
              <a:rPr lang="en-US" sz="1600" b="0" i="0" dirty="0">
                <a:effectLst/>
                <a:latin typeface="+mn-lt"/>
                <a:ea typeface="+mn-ea"/>
                <a:cs typeface="+mn-cs"/>
              </a:rPr>
              <a:t>coastal processes</a:t>
            </a:r>
          </a:p>
          <a:p>
            <a:pPr indent="-228600">
              <a:spcAft>
                <a:spcPts val="600"/>
              </a:spcAft>
              <a:buFont typeface="Arial" panose="020B0604020202020204" pitchFamily="34" charset="0"/>
              <a:buChar char="•"/>
            </a:pPr>
            <a:r>
              <a:rPr lang="en-US" sz="1600" b="0" i="0" dirty="0">
                <a:effectLst/>
                <a:latin typeface="+mn-lt"/>
                <a:ea typeface="+mn-ea"/>
                <a:cs typeface="+mn-cs"/>
              </a:rPr>
              <a:t>coastal flood and erosion risks</a:t>
            </a:r>
          </a:p>
          <a:p>
            <a:pPr indent="-228600">
              <a:spcAft>
                <a:spcPts val="600"/>
              </a:spcAft>
              <a:buFont typeface="Arial" panose="020B0604020202020204" pitchFamily="34" charset="0"/>
              <a:buChar char="•"/>
            </a:pPr>
            <a:r>
              <a:rPr lang="en-US" sz="1600" b="0" i="0" dirty="0">
                <a:effectLst/>
                <a:latin typeface="+mn-lt"/>
                <a:ea typeface="+mn-ea"/>
                <a:cs typeface="+mn-cs"/>
              </a:rPr>
              <a:t>coastal </a:t>
            </a:r>
            <a:r>
              <a:rPr lang="en-US" sz="1600" b="0" i="0" dirty="0" err="1">
                <a:effectLst/>
                <a:latin typeface="+mn-lt"/>
                <a:ea typeface="+mn-ea"/>
                <a:cs typeface="+mn-cs"/>
              </a:rPr>
              <a:t>defence</a:t>
            </a:r>
            <a:r>
              <a:rPr lang="en-US" sz="1600" b="0" i="0" dirty="0">
                <a:effectLst/>
                <a:latin typeface="+mn-lt"/>
                <a:ea typeface="+mn-ea"/>
                <a:cs typeface="+mn-cs"/>
              </a:rPr>
              <a:t> condition</a:t>
            </a:r>
          </a:p>
          <a:p>
            <a:pPr indent="-228600">
              <a:spcAft>
                <a:spcPts val="600"/>
              </a:spcAft>
              <a:buFont typeface="Arial" panose="020B0604020202020204" pitchFamily="34" charset="0"/>
              <a:buChar char="•"/>
            </a:pPr>
            <a:r>
              <a:rPr lang="en-US" sz="1600" b="0" i="0" dirty="0">
                <a:effectLst/>
                <a:latin typeface="+mn-lt"/>
                <a:ea typeface="+mn-ea"/>
                <a:cs typeface="+mn-cs"/>
              </a:rPr>
              <a:t>policy development testing and appraisals</a:t>
            </a:r>
          </a:p>
          <a:p>
            <a:pPr indent="-228600">
              <a:spcAft>
                <a:spcPts val="600"/>
              </a:spcAft>
              <a:buFont typeface="Arial" panose="020B0604020202020204" pitchFamily="34" charset="0"/>
              <a:buChar char="•"/>
            </a:pPr>
            <a:r>
              <a:rPr lang="en-US" sz="1600" b="0" i="0" dirty="0">
                <a:effectLst/>
                <a:latin typeface="+mn-lt"/>
                <a:ea typeface="+mn-ea"/>
                <a:cs typeface="+mn-cs"/>
              </a:rPr>
              <a:t>environmental impacts informed by Habitat Regulations Assessment, Strategic Environmental Assessment, Water Framework Directive Assessment</a:t>
            </a:r>
          </a:p>
          <a:p>
            <a:pPr indent="-228600">
              <a:spcAft>
                <a:spcPts val="600"/>
              </a:spcAft>
              <a:buFont typeface="Arial" panose="020B0604020202020204" pitchFamily="34" charset="0"/>
              <a:buChar char="•"/>
            </a:pPr>
            <a:r>
              <a:rPr lang="en-US" sz="1600" b="0" i="0" dirty="0">
                <a:effectLst/>
                <a:latin typeface="+mn-lt"/>
                <a:ea typeface="+mn-ea"/>
                <a:cs typeface="+mn-cs"/>
              </a:rPr>
              <a:t>social factors</a:t>
            </a:r>
          </a:p>
          <a:p>
            <a:pPr indent="-228600">
              <a:spcAft>
                <a:spcPts val="600"/>
              </a:spcAft>
              <a:buFont typeface="Arial" panose="020B0604020202020204" pitchFamily="34" charset="0"/>
              <a:buChar char="•"/>
            </a:pPr>
            <a:r>
              <a:rPr lang="en-US" sz="1600" b="0" i="0" dirty="0">
                <a:effectLst/>
                <a:latin typeface="+mn-lt"/>
                <a:ea typeface="+mn-ea"/>
                <a:cs typeface="+mn-cs"/>
              </a:rPr>
              <a:t>economic appraisal</a:t>
            </a:r>
          </a:p>
          <a:p>
            <a:pPr indent="-228600">
              <a:spcAft>
                <a:spcPts val="600"/>
              </a:spcAft>
              <a:buFont typeface="Arial" panose="020B0604020202020204" pitchFamily="34" charset="0"/>
              <a:buChar char="•"/>
            </a:pPr>
            <a:r>
              <a:rPr lang="en-US" sz="1600" b="0" i="0" dirty="0">
                <a:effectLst/>
                <a:latin typeface="+mn-lt"/>
                <a:ea typeface="+mn-ea"/>
                <a:cs typeface="+mn-cs"/>
              </a:rPr>
              <a:t>climate change</a:t>
            </a:r>
          </a:p>
          <a:p>
            <a:pPr indent="-228600">
              <a:spcAft>
                <a:spcPts val="600"/>
              </a:spcAft>
              <a:buFont typeface="Arial" panose="020B0604020202020204" pitchFamily="34" charset="0"/>
              <a:buChar char="•"/>
            </a:pPr>
            <a:r>
              <a:rPr lang="en-US" sz="1600" b="0" i="0" dirty="0">
                <a:effectLst/>
                <a:latin typeface="+mn-lt"/>
                <a:ea typeface="+mn-ea"/>
                <a:cs typeface="+mn-cs"/>
              </a:rPr>
              <a:t>local factors</a:t>
            </a:r>
          </a:p>
          <a:p>
            <a:pPr indent="-228600">
              <a:spcAft>
                <a:spcPts val="600"/>
              </a:spcAft>
              <a:buFont typeface="Arial" panose="020B0604020202020204" pitchFamily="34" charset="0"/>
              <a:buChar char="•"/>
            </a:pPr>
            <a:r>
              <a:rPr lang="en-US" sz="1600" b="0" i="0" dirty="0">
                <a:effectLst/>
                <a:latin typeface="+mn-lt"/>
                <a:ea typeface="+mn-ea"/>
                <a:cs typeface="+mn-cs"/>
              </a:rPr>
              <a:t>interactions with </a:t>
            </a:r>
            <a:r>
              <a:rPr lang="en-US" sz="1600" b="0" i="0" dirty="0" err="1">
                <a:effectLst/>
                <a:latin typeface="+mn-lt"/>
                <a:ea typeface="+mn-ea"/>
                <a:cs typeface="+mn-cs"/>
              </a:rPr>
              <a:t>neighbouring</a:t>
            </a:r>
            <a:r>
              <a:rPr lang="en-US" sz="1600" b="0" i="0" dirty="0">
                <a:effectLst/>
                <a:latin typeface="+mn-lt"/>
                <a:ea typeface="+mn-ea"/>
                <a:cs typeface="+mn-cs"/>
              </a:rPr>
              <a:t> areas</a:t>
            </a:r>
          </a:p>
        </p:txBody>
      </p:sp>
      <p:sp>
        <p:nvSpPr>
          <p:cNvPr id="4" name="Slide Number Placeholder 3"/>
          <p:cNvSpPr>
            <a:spLocks noGrp="1"/>
          </p:cNvSpPr>
          <p:nvPr>
            <p:ph type="sldNum" sz="quarter" idx="12"/>
          </p:nvPr>
        </p:nvSpPr>
        <p:spPr>
          <a:xfrm>
            <a:off x="9193686" y="6356350"/>
            <a:ext cx="2160114"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smtClean="0">
                <a:solidFill>
                  <a:prstClr val="black">
                    <a:tint val="75000"/>
                  </a:prstClr>
                </a:solidFill>
                <a:latin typeface="Calibri" panose="020F0502020204030204"/>
              </a:rPr>
              <a:pPr defTabSz="914400">
                <a:spcAft>
                  <a:spcPts val="600"/>
                </a:spcAft>
                <a:defRPr/>
              </a:pPr>
              <a:t>13</a:t>
            </a:fld>
            <a:endParaRPr lang="en-US" alt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36354059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53733" y="548464"/>
            <a:ext cx="6798541" cy="1675623"/>
          </a:xfrm>
        </p:spPr>
        <p:txBody>
          <a:bodyPr vert="horz" lIns="91440" tIns="45720" rIns="91440" bIns="45720" rtlCol="0" anchor="b">
            <a:normAutofit/>
          </a:bodyPr>
          <a:lstStyle/>
          <a:p>
            <a:r>
              <a:rPr lang="en-US" sz="4000" b="1" dirty="0">
                <a:latin typeface="Neue Haas Grotesk Text Pro" panose="020B0504020202020204" pitchFamily="34" charset="0"/>
              </a:rPr>
              <a:t>Development of SMP</a:t>
            </a:r>
          </a:p>
        </p:txBody>
      </p:sp>
      <p:pic>
        <p:nvPicPr>
          <p:cNvPr id="7" name="Picture 6" descr="Colourful paint patterns">
            <a:extLst>
              <a:ext uri="{FF2B5EF4-FFF2-40B4-BE49-F238E27FC236}">
                <a16:creationId xmlns:a16="http://schemas.microsoft.com/office/drawing/2014/main" id="{EB7D36AA-252B-D659-3B8B-CAFE27F3718C}"/>
              </a:ext>
            </a:extLst>
          </p:cNvPr>
          <p:cNvPicPr>
            <a:picLocks noChangeAspect="1"/>
          </p:cNvPicPr>
          <p:nvPr/>
        </p:nvPicPr>
        <p:blipFill rotWithShape="1">
          <a:blip r:embed="rId2"/>
          <a:srcRect l="31849" r="33731"/>
          <a:stretch/>
        </p:blipFill>
        <p:spPr>
          <a:xfrm>
            <a:off x="1" y="10"/>
            <a:ext cx="4196496" cy="6857990"/>
          </a:xfrm>
          <a:prstGeom prst="rect">
            <a:avLst/>
          </a:prstGeom>
          <a:effectLst/>
        </p:spPr>
      </p:pic>
      <p:sp>
        <p:nvSpPr>
          <p:cNvPr id="5" name="Title 1">
            <a:extLst>
              <a:ext uri="{FF2B5EF4-FFF2-40B4-BE49-F238E27FC236}">
                <a16:creationId xmlns:a16="http://schemas.microsoft.com/office/drawing/2014/main" id="{6191EF6B-6062-3F23-C479-A20382BF9084}"/>
              </a:ext>
            </a:extLst>
          </p:cNvPr>
          <p:cNvSpPr txBox="1">
            <a:spLocks/>
          </p:cNvSpPr>
          <p:nvPr/>
        </p:nvSpPr>
        <p:spPr>
          <a:xfrm>
            <a:off x="4553734" y="2409830"/>
            <a:ext cx="6798539" cy="4115514"/>
          </a:xfrm>
          <a:prstGeom prst="rect">
            <a:avLst/>
          </a:prstGeom>
        </p:spPr>
        <p:txBody>
          <a:bodyPr vert="horz" lIns="91440" tIns="45720" rIns="91440" bIns="45720" rtlCol="0">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indent="-228600">
              <a:spcAft>
                <a:spcPts val="600"/>
              </a:spcAft>
              <a:buFont typeface="Arial" panose="020B0604020202020204" pitchFamily="34" charset="0"/>
              <a:buChar char="•"/>
            </a:pPr>
            <a:r>
              <a:rPr lang="en-US" sz="1600" b="0" i="0" dirty="0">
                <a:effectLst/>
                <a:latin typeface="+mn-lt"/>
                <a:ea typeface="+mn-ea"/>
                <a:cs typeface="+mn-cs"/>
              </a:rPr>
              <a:t>Shoreline Management Plans have been developed by Coastal Groups, whose members include: </a:t>
            </a:r>
          </a:p>
          <a:p>
            <a:pPr indent="-228600">
              <a:spcAft>
                <a:spcPts val="600"/>
              </a:spcAft>
              <a:buFont typeface="Arial" panose="020B0604020202020204" pitchFamily="34" charset="0"/>
              <a:buChar char="•"/>
            </a:pPr>
            <a:r>
              <a:rPr lang="en-US" sz="1600" b="0" i="0" dirty="0">
                <a:effectLst/>
                <a:latin typeface="+mn-lt"/>
                <a:ea typeface="+mn-ea"/>
                <a:cs typeface="+mn-cs"/>
              </a:rPr>
              <a:t>Natural Resources Wales</a:t>
            </a:r>
          </a:p>
          <a:p>
            <a:pPr indent="-228600">
              <a:spcAft>
                <a:spcPts val="600"/>
              </a:spcAft>
              <a:buFont typeface="Arial" panose="020B0604020202020204" pitchFamily="34" charset="0"/>
              <a:buChar char="•"/>
            </a:pPr>
            <a:r>
              <a:rPr lang="en-US" sz="1600" b="0" i="0" dirty="0">
                <a:effectLst/>
                <a:latin typeface="+mn-lt"/>
                <a:ea typeface="+mn-ea"/>
                <a:cs typeface="+mn-cs"/>
              </a:rPr>
              <a:t>Maritime local authorities</a:t>
            </a:r>
          </a:p>
          <a:p>
            <a:pPr indent="-228600">
              <a:spcAft>
                <a:spcPts val="600"/>
              </a:spcAft>
              <a:buFont typeface="Arial" panose="020B0604020202020204" pitchFamily="34" charset="0"/>
              <a:buChar char="•"/>
            </a:pPr>
            <a:r>
              <a:rPr lang="en-US" sz="1600" b="0" i="0" dirty="0">
                <a:effectLst/>
                <a:latin typeface="+mn-lt"/>
                <a:ea typeface="+mn-ea"/>
                <a:cs typeface="+mn-cs"/>
              </a:rPr>
              <a:t>government bodies</a:t>
            </a:r>
          </a:p>
          <a:p>
            <a:pPr indent="-228600">
              <a:spcAft>
                <a:spcPts val="600"/>
              </a:spcAft>
              <a:buFont typeface="Arial" panose="020B0604020202020204" pitchFamily="34" charset="0"/>
              <a:buChar char="•"/>
            </a:pPr>
            <a:r>
              <a:rPr lang="en-US" sz="1600" b="0" i="0" dirty="0">
                <a:effectLst/>
                <a:latin typeface="+mn-lt"/>
                <a:ea typeface="+mn-ea"/>
                <a:cs typeface="+mn-cs"/>
              </a:rPr>
              <a:t>other stakeholders with a responsibility or interest in managing the coast</a:t>
            </a:r>
          </a:p>
          <a:p>
            <a:pPr indent="-228600">
              <a:spcAft>
                <a:spcPts val="600"/>
              </a:spcAft>
              <a:buFont typeface="Arial" panose="020B0604020202020204" pitchFamily="34" charset="0"/>
              <a:buChar char="•"/>
            </a:pPr>
            <a:r>
              <a:rPr lang="en-US" sz="1600" b="0" i="0" dirty="0">
                <a:effectLst/>
                <a:latin typeface="+mn-lt"/>
                <a:ea typeface="+mn-ea"/>
                <a:cs typeface="+mn-cs"/>
              </a:rPr>
              <a:t>The Plans have been subject to peer review and public consultation. Coastal Groups then agreed the Plans, which were also approved by local council cabinets before they were signed off by the Welsh Government.</a:t>
            </a:r>
          </a:p>
          <a:p>
            <a:pPr indent="-228600">
              <a:spcAft>
                <a:spcPts val="600"/>
              </a:spcAft>
              <a:buFont typeface="Arial" panose="020B0604020202020204" pitchFamily="34" charset="0"/>
              <a:buChar char="•"/>
            </a:pPr>
            <a:r>
              <a:rPr lang="en-US" sz="1600" b="0" i="0" dirty="0">
                <a:effectLst/>
                <a:latin typeface="+mn-lt"/>
                <a:ea typeface="+mn-ea"/>
                <a:cs typeface="+mn-cs"/>
              </a:rPr>
              <a:t>Shoreline Management Plans aren’t statutory documents, but the Welsh Government want to see them considered both in local decision-making and strategic planning, such as Local Development Plans and Local Flood Risk Management Strategies produced by local authorities.</a:t>
            </a:r>
          </a:p>
          <a:p>
            <a:pPr indent="-228600">
              <a:spcAft>
                <a:spcPts val="600"/>
              </a:spcAft>
              <a:buFont typeface="Arial" panose="020B0604020202020204" pitchFamily="34" charset="0"/>
              <a:buChar char="•"/>
            </a:pPr>
            <a:r>
              <a:rPr lang="en-US" sz="1600" b="0" i="0" dirty="0">
                <a:effectLst/>
                <a:latin typeface="+mn-lt"/>
                <a:ea typeface="+mn-ea"/>
                <a:cs typeface="+mn-cs"/>
              </a:rPr>
              <a:t>At the coast, local authorities are usually the Local Planning Authority, unless the location is within a National Park such as Eryri or Pembrokeshire Coast National Park which then acts as the Local Planning Authority.</a:t>
            </a:r>
          </a:p>
          <a:p>
            <a:pPr marL="457200" indent="-228600">
              <a:spcAft>
                <a:spcPts val="600"/>
              </a:spcAft>
              <a:buFont typeface="Arial" panose="020B0604020202020204" pitchFamily="34" charset="0"/>
              <a:buChar char="•"/>
            </a:pPr>
            <a:endParaRPr lang="en-US" sz="1300" dirty="0">
              <a:latin typeface="+mn-lt"/>
              <a:ea typeface="+mn-ea"/>
              <a:cs typeface="+mn-cs"/>
            </a:endParaRPr>
          </a:p>
          <a:p>
            <a:pPr marL="457200" indent="-228600">
              <a:spcAft>
                <a:spcPts val="600"/>
              </a:spcAft>
              <a:buFont typeface="Arial" panose="020B0604020202020204" pitchFamily="34" charset="0"/>
              <a:buChar char="•"/>
            </a:pPr>
            <a:endParaRPr lang="en-US" sz="1300" dirty="0">
              <a:latin typeface="+mn-lt"/>
              <a:ea typeface="+mn-ea"/>
              <a:cs typeface="+mn-cs"/>
            </a:endParaRPr>
          </a:p>
        </p:txBody>
      </p:sp>
      <p:sp>
        <p:nvSpPr>
          <p:cNvPr id="4" name="Slide Number Placeholder 3"/>
          <p:cNvSpPr>
            <a:spLocks noGrp="1"/>
          </p:cNvSpPr>
          <p:nvPr>
            <p:ph type="sldNum" sz="quarter" idx="12"/>
          </p:nvPr>
        </p:nvSpPr>
        <p:spPr>
          <a:xfrm>
            <a:off x="9193686" y="6356350"/>
            <a:ext cx="2160114"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smtClean="0">
                <a:solidFill>
                  <a:prstClr val="black">
                    <a:tint val="75000"/>
                  </a:prstClr>
                </a:solidFill>
                <a:latin typeface="Calibri" panose="020F0502020204030204"/>
              </a:rPr>
              <a:pPr defTabSz="914400">
                <a:spcAft>
                  <a:spcPts val="600"/>
                </a:spcAft>
                <a:defRPr/>
              </a:pPr>
              <a:t>14</a:t>
            </a:fld>
            <a:endParaRPr lang="en-US" alt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0543874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Colourful paint patterns">
            <a:extLst>
              <a:ext uri="{FF2B5EF4-FFF2-40B4-BE49-F238E27FC236}">
                <a16:creationId xmlns:a16="http://schemas.microsoft.com/office/drawing/2014/main" id="{F5D487D1-E19B-7448-A9FF-AD0B4FB89A47}"/>
              </a:ext>
            </a:extLst>
          </p:cNvPr>
          <p:cNvPicPr>
            <a:picLocks noChangeAspect="1"/>
          </p:cNvPicPr>
          <p:nvPr/>
        </p:nvPicPr>
        <p:blipFill rotWithShape="1">
          <a:blip r:embed="rId2"/>
          <a:srcRect l="9404" r="11285"/>
          <a:stretch/>
        </p:blipFill>
        <p:spPr>
          <a:xfrm>
            <a:off x="2522356" y="10"/>
            <a:ext cx="9669642" cy="6857990"/>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38200" y="365125"/>
            <a:ext cx="3822189" cy="1899912"/>
          </a:xfrm>
        </p:spPr>
        <p:txBody>
          <a:bodyPr vert="horz" lIns="91440" tIns="45720" rIns="91440" bIns="45720" rtlCol="0" anchor="ctr">
            <a:normAutofit/>
          </a:bodyPr>
          <a:lstStyle/>
          <a:p>
            <a:r>
              <a:rPr lang="en-US" sz="4000" b="1" dirty="0">
                <a:latin typeface="Neue Haas Grotesk Text Pro" panose="020B0504020202020204" pitchFamily="34" charset="0"/>
              </a:rPr>
              <a:t>Managing sections of the coast</a:t>
            </a:r>
          </a:p>
        </p:txBody>
      </p:sp>
      <p:sp>
        <p:nvSpPr>
          <p:cNvPr id="5" name="Title 1">
            <a:extLst>
              <a:ext uri="{FF2B5EF4-FFF2-40B4-BE49-F238E27FC236}">
                <a16:creationId xmlns:a16="http://schemas.microsoft.com/office/drawing/2014/main" id="{6191EF6B-6062-3F23-C479-A20382BF9084}"/>
              </a:ext>
            </a:extLst>
          </p:cNvPr>
          <p:cNvSpPr txBox="1">
            <a:spLocks/>
          </p:cNvSpPr>
          <p:nvPr/>
        </p:nvSpPr>
        <p:spPr>
          <a:xfrm>
            <a:off x="838200" y="2434201"/>
            <a:ext cx="3822189" cy="3742762"/>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indent="-228600">
              <a:spcAft>
                <a:spcPts val="600"/>
              </a:spcAft>
              <a:buFont typeface="Arial" panose="020B0604020202020204" pitchFamily="34" charset="0"/>
              <a:buChar char="•"/>
            </a:pPr>
            <a:r>
              <a:rPr lang="en-US" sz="2000" b="0" i="0" dirty="0">
                <a:effectLst/>
                <a:latin typeface="+mn-lt"/>
                <a:ea typeface="+mn-ea"/>
                <a:cs typeface="+mn-cs"/>
              </a:rPr>
              <a:t>Shoreline Management Plans split the coastline into small sections (called policy units) and describe how these sections will be managed over the: </a:t>
            </a:r>
          </a:p>
          <a:p>
            <a:pPr indent="-228600">
              <a:spcAft>
                <a:spcPts val="600"/>
              </a:spcAft>
              <a:buFont typeface="Arial" panose="020B0604020202020204" pitchFamily="34" charset="0"/>
              <a:buChar char="•"/>
            </a:pPr>
            <a:r>
              <a:rPr lang="en-US" sz="2000" b="0" i="0" dirty="0">
                <a:effectLst/>
                <a:latin typeface="+mn-lt"/>
                <a:ea typeface="+mn-ea"/>
                <a:cs typeface="+mn-cs"/>
              </a:rPr>
              <a:t>short-term (2005-2025)</a:t>
            </a:r>
          </a:p>
          <a:p>
            <a:pPr indent="-228600">
              <a:spcAft>
                <a:spcPts val="600"/>
              </a:spcAft>
              <a:buFont typeface="Arial" panose="020B0604020202020204" pitchFamily="34" charset="0"/>
              <a:buChar char="•"/>
            </a:pPr>
            <a:r>
              <a:rPr lang="en-US" sz="2000" b="0" i="0" dirty="0">
                <a:effectLst/>
                <a:latin typeface="+mn-lt"/>
                <a:ea typeface="+mn-ea"/>
                <a:cs typeface="+mn-cs"/>
              </a:rPr>
              <a:t>medium-term (2025-2055)</a:t>
            </a:r>
          </a:p>
          <a:p>
            <a:pPr indent="-228600">
              <a:spcAft>
                <a:spcPts val="600"/>
              </a:spcAft>
              <a:buFont typeface="Arial" panose="020B0604020202020204" pitchFamily="34" charset="0"/>
              <a:buChar char="•"/>
            </a:pPr>
            <a:r>
              <a:rPr lang="en-US" sz="2000" b="0" i="0" dirty="0">
                <a:effectLst/>
                <a:latin typeface="+mn-lt"/>
                <a:ea typeface="+mn-ea"/>
                <a:cs typeface="+mn-cs"/>
              </a:rPr>
              <a:t>long-term (2055-2105)</a:t>
            </a:r>
          </a:p>
          <a:p>
            <a:pPr indent="-228600">
              <a:spcAft>
                <a:spcPts val="600"/>
              </a:spcAft>
              <a:buFont typeface="Arial" panose="020B0604020202020204" pitchFamily="34" charset="0"/>
              <a:buChar char="•"/>
            </a:pPr>
            <a:r>
              <a:rPr lang="en-US" sz="2000" b="0" i="0" dirty="0">
                <a:effectLst/>
                <a:latin typeface="+mn-lt"/>
                <a:ea typeface="+mn-ea"/>
                <a:cs typeface="+mn-cs"/>
              </a:rPr>
              <a:t>There are four approaches that can be applied to each policy unit, for each period of time, including: </a:t>
            </a:r>
          </a:p>
          <a:p>
            <a:pPr marL="457200" indent="-228600">
              <a:spcAft>
                <a:spcPts val="600"/>
              </a:spcAft>
              <a:buFont typeface="Arial" panose="020B0604020202020204" pitchFamily="34" charset="0"/>
              <a:buChar char="•"/>
            </a:pPr>
            <a:endParaRPr lang="en-US" sz="2000" dirty="0">
              <a:latin typeface="+mn-lt"/>
              <a:ea typeface="+mn-ea"/>
              <a:cs typeface="+mn-cs"/>
            </a:endParaRPr>
          </a:p>
          <a:p>
            <a:pPr marL="457200" indent="-228600">
              <a:spcAft>
                <a:spcPts val="600"/>
              </a:spcAft>
              <a:buFont typeface="Arial" panose="020B0604020202020204" pitchFamily="34" charset="0"/>
              <a:buChar char="•"/>
            </a:pPr>
            <a:endParaRPr lang="en-US" sz="2000" dirty="0">
              <a:latin typeface="+mn-lt"/>
              <a:ea typeface="+mn-ea"/>
              <a:cs typeface="+mn-cs"/>
            </a:endParaRPr>
          </a:p>
        </p:txBody>
      </p:sp>
      <p:sp>
        <p:nvSpPr>
          <p:cNvPr id="4" name="Slide Number Placeholder 3"/>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a:solidFill>
                  <a:srgbClr val="FFFFFF"/>
                </a:solidFill>
                <a:latin typeface="Calibri" panose="020F0502020204030204"/>
              </a:rPr>
              <a:pPr defTabSz="914400">
                <a:spcAft>
                  <a:spcPts val="600"/>
                </a:spcAft>
                <a:defRPr/>
              </a:pPr>
              <a:t>15</a:t>
            </a:fld>
            <a:endParaRPr lang="en-US" altLang="en-US">
              <a:solidFill>
                <a:srgbClr val="FFFFFF"/>
              </a:solidFill>
              <a:latin typeface="Calibri" panose="020F0502020204030204"/>
            </a:endParaRPr>
          </a:p>
        </p:txBody>
      </p:sp>
    </p:spTree>
    <p:extLst>
      <p:ext uri="{BB962C8B-B14F-4D97-AF65-F5344CB8AC3E}">
        <p14:creationId xmlns:p14="http://schemas.microsoft.com/office/powerpoint/2010/main" val="3790671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7" name="Picture 6" descr="Colourful paint patterns">
            <a:extLst>
              <a:ext uri="{FF2B5EF4-FFF2-40B4-BE49-F238E27FC236}">
                <a16:creationId xmlns:a16="http://schemas.microsoft.com/office/drawing/2014/main" id="{8B2851A9-6C8E-741F-6A3D-C9B5E26F345B}"/>
              </a:ext>
            </a:extLst>
          </p:cNvPr>
          <p:cNvPicPr>
            <a:picLocks noChangeAspect="1"/>
          </p:cNvPicPr>
          <p:nvPr/>
        </p:nvPicPr>
        <p:blipFill rotWithShape="1">
          <a:blip r:embed="rId2">
            <a:alphaModFix amt="60000"/>
          </a:blip>
          <a:srcRect/>
          <a:stretch/>
        </p:blipFill>
        <p:spPr>
          <a:xfrm>
            <a:off x="-1" y="10"/>
            <a:ext cx="12192001" cy="6857990"/>
          </a:xfrm>
          <a:prstGeom prst="rect">
            <a:avLst/>
          </a:prstGeom>
        </p:spPr>
      </p:pic>
      <p:sp>
        <p:nvSpPr>
          <p:cNvPr id="2" name="Title 1"/>
          <p:cNvSpPr>
            <a:spLocks noGrp="1"/>
          </p:cNvSpPr>
          <p:nvPr>
            <p:ph type="title"/>
          </p:nvPr>
        </p:nvSpPr>
        <p:spPr>
          <a:xfrm>
            <a:off x="838199" y="1671569"/>
            <a:ext cx="4155825" cy="4072044"/>
          </a:xfrm>
        </p:spPr>
        <p:txBody>
          <a:bodyPr vert="horz" lIns="91440" tIns="45720" rIns="91440" bIns="45720" rtlCol="0" anchor="t">
            <a:normAutofit/>
          </a:bodyPr>
          <a:lstStyle/>
          <a:p>
            <a:r>
              <a:rPr lang="en-US" b="1" dirty="0">
                <a:solidFill>
                  <a:srgbClr val="FFFFFF"/>
                </a:solidFill>
                <a:latin typeface="Neue Haas Grotesk Text Pro" panose="020B0504020202020204" pitchFamily="34" charset="0"/>
              </a:rPr>
              <a:t>Managing sections of the coast</a:t>
            </a:r>
          </a:p>
        </p:txBody>
      </p:sp>
      <p:sp>
        <p:nvSpPr>
          <p:cNvPr id="5" name="Title 1">
            <a:extLst>
              <a:ext uri="{FF2B5EF4-FFF2-40B4-BE49-F238E27FC236}">
                <a16:creationId xmlns:a16="http://schemas.microsoft.com/office/drawing/2014/main" id="{6191EF6B-6062-3F23-C479-A20382BF9084}"/>
              </a:ext>
            </a:extLst>
          </p:cNvPr>
          <p:cNvSpPr txBox="1">
            <a:spLocks/>
          </p:cNvSpPr>
          <p:nvPr/>
        </p:nvSpPr>
        <p:spPr>
          <a:xfrm>
            <a:off x="5186551" y="1671569"/>
            <a:ext cx="6167248" cy="4072044"/>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indent="-228600">
              <a:spcAft>
                <a:spcPts val="600"/>
              </a:spcAft>
              <a:buFont typeface="Arial" panose="020B0604020202020204" pitchFamily="34" charset="0"/>
              <a:buChar char="•"/>
            </a:pPr>
            <a:r>
              <a:rPr lang="en-US" sz="2000" b="1" i="0">
                <a:solidFill>
                  <a:srgbClr val="FFFFFF"/>
                </a:solidFill>
                <a:effectLst/>
                <a:latin typeface="+mn-lt"/>
                <a:ea typeface="+mn-ea"/>
                <a:cs typeface="+mn-cs"/>
              </a:rPr>
              <a:t>Managing sections of the coast</a:t>
            </a:r>
          </a:p>
          <a:p>
            <a:pPr indent="-228600">
              <a:spcAft>
                <a:spcPts val="600"/>
              </a:spcAft>
              <a:buFont typeface="Arial" panose="020B0604020202020204" pitchFamily="34" charset="0"/>
              <a:buChar char="•"/>
            </a:pPr>
            <a:r>
              <a:rPr lang="en-US" sz="2000" b="0" i="0">
                <a:solidFill>
                  <a:srgbClr val="FFFFFF"/>
                </a:solidFill>
                <a:effectLst/>
                <a:latin typeface="+mn-lt"/>
                <a:ea typeface="+mn-ea"/>
                <a:cs typeface="+mn-cs"/>
              </a:rPr>
              <a:t>Shoreline Management Plans split the coastline into small sections (called policy units) and describe how these sections will be managed over the: </a:t>
            </a:r>
          </a:p>
          <a:p>
            <a:pPr indent="-228600">
              <a:spcAft>
                <a:spcPts val="600"/>
              </a:spcAft>
              <a:buFont typeface="Arial" panose="020B0604020202020204" pitchFamily="34" charset="0"/>
              <a:buChar char="•"/>
            </a:pPr>
            <a:r>
              <a:rPr lang="en-US" sz="2000" b="0" i="0">
                <a:solidFill>
                  <a:srgbClr val="FFFFFF"/>
                </a:solidFill>
                <a:effectLst/>
                <a:latin typeface="+mn-lt"/>
                <a:ea typeface="+mn-ea"/>
                <a:cs typeface="+mn-cs"/>
              </a:rPr>
              <a:t>short-term (2005-2025)</a:t>
            </a:r>
          </a:p>
          <a:p>
            <a:pPr indent="-228600">
              <a:spcAft>
                <a:spcPts val="600"/>
              </a:spcAft>
              <a:buFont typeface="Arial" panose="020B0604020202020204" pitchFamily="34" charset="0"/>
              <a:buChar char="•"/>
            </a:pPr>
            <a:r>
              <a:rPr lang="en-US" sz="2000" b="0" i="0">
                <a:solidFill>
                  <a:srgbClr val="FFFFFF"/>
                </a:solidFill>
                <a:effectLst/>
                <a:latin typeface="+mn-lt"/>
                <a:ea typeface="+mn-ea"/>
                <a:cs typeface="+mn-cs"/>
              </a:rPr>
              <a:t>medium-term (2025-2055)</a:t>
            </a:r>
          </a:p>
          <a:p>
            <a:pPr indent="-228600">
              <a:spcAft>
                <a:spcPts val="600"/>
              </a:spcAft>
              <a:buFont typeface="Arial" panose="020B0604020202020204" pitchFamily="34" charset="0"/>
              <a:buChar char="•"/>
            </a:pPr>
            <a:r>
              <a:rPr lang="en-US" sz="2000" b="0" i="0">
                <a:solidFill>
                  <a:srgbClr val="FFFFFF"/>
                </a:solidFill>
                <a:effectLst/>
                <a:latin typeface="+mn-lt"/>
                <a:ea typeface="+mn-ea"/>
                <a:cs typeface="+mn-cs"/>
              </a:rPr>
              <a:t>long-term (2055-2105)</a:t>
            </a:r>
          </a:p>
          <a:p>
            <a:pPr indent="-228600">
              <a:spcAft>
                <a:spcPts val="600"/>
              </a:spcAft>
              <a:buFont typeface="Arial" panose="020B0604020202020204" pitchFamily="34" charset="0"/>
              <a:buChar char="•"/>
            </a:pPr>
            <a:r>
              <a:rPr lang="en-US" sz="2000" b="0" i="0">
                <a:solidFill>
                  <a:srgbClr val="FFFFFF"/>
                </a:solidFill>
                <a:effectLst/>
                <a:latin typeface="+mn-lt"/>
                <a:ea typeface="+mn-ea"/>
                <a:cs typeface="+mn-cs"/>
              </a:rPr>
              <a:t>There are four approaches that can be applied to each policy unit, for each period of time, including: </a:t>
            </a:r>
          </a:p>
          <a:p>
            <a:pPr marL="457200" indent="-228600">
              <a:spcAft>
                <a:spcPts val="600"/>
              </a:spcAft>
              <a:buFont typeface="Arial" panose="020B0604020202020204" pitchFamily="34" charset="0"/>
              <a:buChar char="•"/>
            </a:pPr>
            <a:endParaRPr lang="en-US" sz="2000">
              <a:solidFill>
                <a:srgbClr val="FFFFFF"/>
              </a:solidFill>
              <a:latin typeface="+mn-lt"/>
              <a:ea typeface="+mn-ea"/>
              <a:cs typeface="+mn-cs"/>
            </a:endParaRPr>
          </a:p>
          <a:p>
            <a:pPr marL="457200" indent="-228600">
              <a:spcAft>
                <a:spcPts val="600"/>
              </a:spcAft>
              <a:buFont typeface="Arial" panose="020B0604020202020204" pitchFamily="34" charset="0"/>
              <a:buChar char="•"/>
            </a:pPr>
            <a:endParaRPr lang="en-US" sz="2000">
              <a:solidFill>
                <a:srgbClr val="FFFFFF"/>
              </a:solidFill>
              <a:latin typeface="+mn-lt"/>
              <a:ea typeface="+mn-ea"/>
              <a:cs typeface="+mn-cs"/>
            </a:endParaRPr>
          </a:p>
        </p:txBody>
      </p:sp>
      <p:sp>
        <p:nvSpPr>
          <p:cNvPr id="4" name="Slide Number Placeholder 3"/>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a:solidFill>
                  <a:srgbClr val="FFFFFF"/>
                </a:solidFill>
                <a:latin typeface="Calibri" panose="020F0502020204030204"/>
              </a:rPr>
              <a:pPr defTabSz="914400">
                <a:spcAft>
                  <a:spcPts val="600"/>
                </a:spcAft>
                <a:defRPr/>
              </a:pPr>
              <a:t>16</a:t>
            </a:fld>
            <a:endParaRPr lang="en-US" altLang="en-US">
              <a:solidFill>
                <a:srgbClr val="FFFFFF"/>
              </a:solidFill>
              <a:latin typeface="Calibri" panose="020F0502020204030204"/>
            </a:endParaRPr>
          </a:p>
        </p:txBody>
      </p:sp>
    </p:spTree>
    <p:extLst>
      <p:ext uri="{BB962C8B-B14F-4D97-AF65-F5344CB8AC3E}">
        <p14:creationId xmlns:p14="http://schemas.microsoft.com/office/powerpoint/2010/main" val="2518733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30D6772-5550-42D5-B8BC-CDE2836562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7DB0DD1-0F30-4B7E-A6DC-3DDA7D5B35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7" name="Picture 6" descr="Aged blue rope close up">
            <a:extLst>
              <a:ext uri="{FF2B5EF4-FFF2-40B4-BE49-F238E27FC236}">
                <a16:creationId xmlns:a16="http://schemas.microsoft.com/office/drawing/2014/main" id="{9245B1A7-B233-0DD7-5763-EF3DBC0CDCF1}"/>
              </a:ext>
            </a:extLst>
          </p:cNvPr>
          <p:cNvPicPr>
            <a:picLocks noChangeAspect="1"/>
          </p:cNvPicPr>
          <p:nvPr/>
        </p:nvPicPr>
        <p:blipFill rotWithShape="1">
          <a:blip r:embed="rId2">
            <a:alphaModFix amt="60000"/>
          </a:blip>
          <a:srcRect t="34922" b="-19191"/>
          <a:stretch/>
        </p:blipFill>
        <p:spPr>
          <a:xfrm>
            <a:off x="-1" y="10"/>
            <a:ext cx="12192001" cy="6857990"/>
          </a:xfrm>
          <a:prstGeom prst="rect">
            <a:avLst/>
          </a:prstGeom>
        </p:spPr>
      </p:pic>
      <p:sp>
        <p:nvSpPr>
          <p:cNvPr id="2" name="Title 1"/>
          <p:cNvSpPr>
            <a:spLocks noGrp="1"/>
          </p:cNvSpPr>
          <p:nvPr>
            <p:ph type="title"/>
          </p:nvPr>
        </p:nvSpPr>
        <p:spPr>
          <a:xfrm>
            <a:off x="838199" y="1671569"/>
            <a:ext cx="4155825" cy="4072044"/>
          </a:xfrm>
        </p:spPr>
        <p:txBody>
          <a:bodyPr vert="horz" lIns="91440" tIns="45720" rIns="91440" bIns="45720" rtlCol="0" anchor="t">
            <a:normAutofit/>
          </a:bodyPr>
          <a:lstStyle/>
          <a:p>
            <a:r>
              <a:rPr lang="en-US" b="1" dirty="0">
                <a:solidFill>
                  <a:srgbClr val="FFFFFF"/>
                </a:solidFill>
                <a:latin typeface="Neue Haas Grotesk Text Pro" panose="020B0504020202020204" pitchFamily="34" charset="0"/>
              </a:rPr>
              <a:t>4 approaches</a:t>
            </a:r>
          </a:p>
        </p:txBody>
      </p:sp>
      <p:sp>
        <p:nvSpPr>
          <p:cNvPr id="5" name="Title 1">
            <a:extLst>
              <a:ext uri="{FF2B5EF4-FFF2-40B4-BE49-F238E27FC236}">
                <a16:creationId xmlns:a16="http://schemas.microsoft.com/office/drawing/2014/main" id="{6191EF6B-6062-3F23-C479-A20382BF9084}"/>
              </a:ext>
            </a:extLst>
          </p:cNvPr>
          <p:cNvSpPr txBox="1">
            <a:spLocks/>
          </p:cNvSpPr>
          <p:nvPr/>
        </p:nvSpPr>
        <p:spPr>
          <a:xfrm>
            <a:off x="5186551" y="1671569"/>
            <a:ext cx="6167248" cy="4072044"/>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indent="-228600">
              <a:spcAft>
                <a:spcPts val="600"/>
              </a:spcAft>
              <a:buFont typeface="Arial" panose="020B0604020202020204" pitchFamily="34" charset="0"/>
              <a:buChar char="•"/>
            </a:pPr>
            <a:r>
              <a:rPr lang="en-US" sz="2000" b="0" i="0" dirty="0">
                <a:solidFill>
                  <a:srgbClr val="FFFFFF"/>
                </a:solidFill>
                <a:effectLst/>
                <a:latin typeface="+mn-lt"/>
                <a:ea typeface="+mn-ea"/>
                <a:cs typeface="+mn-cs"/>
              </a:rPr>
              <a:t>There are four approaches that can be applied to each policy unit, for each period of time, including: </a:t>
            </a:r>
          </a:p>
          <a:p>
            <a:pPr indent="-228600">
              <a:spcAft>
                <a:spcPts val="600"/>
              </a:spcAft>
              <a:buFont typeface="Arial" panose="020B0604020202020204" pitchFamily="34" charset="0"/>
              <a:buChar char="•"/>
            </a:pPr>
            <a:r>
              <a:rPr lang="en-US" sz="2000" b="0" i="0" dirty="0">
                <a:solidFill>
                  <a:srgbClr val="FFFFFF"/>
                </a:solidFill>
                <a:effectLst/>
                <a:latin typeface="+mn-lt"/>
                <a:ea typeface="+mn-ea"/>
                <a:cs typeface="+mn-cs"/>
              </a:rPr>
              <a:t>Hold the line (HTL) by maintaining or changing the existing standard of protection</a:t>
            </a:r>
          </a:p>
          <a:p>
            <a:pPr indent="-228600">
              <a:spcAft>
                <a:spcPts val="600"/>
              </a:spcAft>
              <a:buFont typeface="Arial" panose="020B0604020202020204" pitchFamily="34" charset="0"/>
              <a:buChar char="•"/>
            </a:pPr>
            <a:r>
              <a:rPr lang="en-US" sz="2000" b="0" i="0" dirty="0">
                <a:solidFill>
                  <a:srgbClr val="FFFFFF"/>
                </a:solidFill>
                <a:effectLst/>
                <a:latin typeface="+mn-lt"/>
                <a:ea typeface="+mn-ea"/>
                <a:cs typeface="+mn-cs"/>
              </a:rPr>
              <a:t>Advance the line (ATL) by building new </a:t>
            </a:r>
            <a:r>
              <a:rPr lang="en-US" sz="2000" b="0" i="0" dirty="0" err="1">
                <a:solidFill>
                  <a:srgbClr val="FFFFFF"/>
                </a:solidFill>
                <a:effectLst/>
                <a:latin typeface="+mn-lt"/>
                <a:ea typeface="+mn-ea"/>
                <a:cs typeface="+mn-cs"/>
              </a:rPr>
              <a:t>defences</a:t>
            </a:r>
            <a:r>
              <a:rPr lang="en-US" sz="2000" b="0" i="0" dirty="0">
                <a:solidFill>
                  <a:srgbClr val="FFFFFF"/>
                </a:solidFill>
                <a:effectLst/>
                <a:latin typeface="+mn-lt"/>
                <a:ea typeface="+mn-ea"/>
                <a:cs typeface="+mn-cs"/>
              </a:rPr>
              <a:t> on the seaward side of the original </a:t>
            </a:r>
            <a:r>
              <a:rPr lang="en-US" sz="2000" b="0" i="0" dirty="0" err="1">
                <a:solidFill>
                  <a:srgbClr val="FFFFFF"/>
                </a:solidFill>
                <a:effectLst/>
                <a:latin typeface="+mn-lt"/>
                <a:ea typeface="+mn-ea"/>
                <a:cs typeface="+mn-cs"/>
              </a:rPr>
              <a:t>defences</a:t>
            </a:r>
            <a:r>
              <a:rPr lang="en-US" sz="2000" b="0" i="0" dirty="0">
                <a:solidFill>
                  <a:srgbClr val="FFFFFF"/>
                </a:solidFill>
                <a:effectLst/>
                <a:latin typeface="+mn-lt"/>
                <a:ea typeface="+mn-ea"/>
                <a:cs typeface="+mn-cs"/>
              </a:rPr>
              <a:t> (although none applied in Wales)</a:t>
            </a:r>
          </a:p>
          <a:p>
            <a:pPr indent="-228600">
              <a:spcAft>
                <a:spcPts val="600"/>
              </a:spcAft>
              <a:buFont typeface="Arial" panose="020B0604020202020204" pitchFamily="34" charset="0"/>
              <a:buChar char="•"/>
            </a:pPr>
            <a:r>
              <a:rPr lang="en-US" sz="2000" b="0" i="0" dirty="0">
                <a:solidFill>
                  <a:srgbClr val="FFFFFF"/>
                </a:solidFill>
                <a:effectLst/>
                <a:latin typeface="+mn-lt"/>
                <a:ea typeface="+mn-ea"/>
                <a:cs typeface="+mn-cs"/>
              </a:rPr>
              <a:t>Managed realignment (MR) which allows the shoreline to move backwards and forwards, with management to control or limit the movement</a:t>
            </a:r>
          </a:p>
          <a:p>
            <a:pPr indent="-228600">
              <a:spcAft>
                <a:spcPts val="600"/>
              </a:spcAft>
              <a:buFont typeface="Arial" panose="020B0604020202020204" pitchFamily="34" charset="0"/>
              <a:buChar char="•"/>
            </a:pPr>
            <a:r>
              <a:rPr lang="en-US" sz="2000" b="0" i="0" dirty="0">
                <a:solidFill>
                  <a:srgbClr val="FFFFFF"/>
                </a:solidFill>
                <a:effectLst/>
                <a:latin typeface="+mn-lt"/>
                <a:ea typeface="+mn-ea"/>
                <a:cs typeface="+mn-cs"/>
              </a:rPr>
              <a:t>No active intervention (NAI) where there is no investment in coastal </a:t>
            </a:r>
            <a:r>
              <a:rPr lang="en-US" sz="2000" b="0" i="0" dirty="0" err="1">
                <a:solidFill>
                  <a:srgbClr val="FFFFFF"/>
                </a:solidFill>
                <a:effectLst/>
                <a:latin typeface="+mn-lt"/>
                <a:ea typeface="+mn-ea"/>
                <a:cs typeface="+mn-cs"/>
              </a:rPr>
              <a:t>defences</a:t>
            </a:r>
            <a:r>
              <a:rPr lang="en-US" sz="2000" b="0" i="0" dirty="0">
                <a:solidFill>
                  <a:srgbClr val="FFFFFF"/>
                </a:solidFill>
                <a:effectLst/>
                <a:latin typeface="+mn-lt"/>
                <a:ea typeface="+mn-ea"/>
                <a:cs typeface="+mn-cs"/>
              </a:rPr>
              <a:t> and natural processes are allowed to continue to create an evolving coastline</a:t>
            </a:r>
          </a:p>
          <a:p>
            <a:pPr marL="457200" indent="-228600">
              <a:spcAft>
                <a:spcPts val="600"/>
              </a:spcAft>
              <a:buFont typeface="Arial" panose="020B0604020202020204" pitchFamily="34" charset="0"/>
              <a:buChar char="•"/>
            </a:pPr>
            <a:endParaRPr lang="en-US" sz="2000" dirty="0">
              <a:solidFill>
                <a:srgbClr val="FFFFFF"/>
              </a:solidFill>
              <a:latin typeface="+mn-lt"/>
              <a:ea typeface="+mn-ea"/>
              <a:cs typeface="+mn-cs"/>
            </a:endParaRPr>
          </a:p>
          <a:p>
            <a:pPr marL="457200" indent="-228600">
              <a:spcAft>
                <a:spcPts val="600"/>
              </a:spcAft>
              <a:buFont typeface="Arial" panose="020B0604020202020204" pitchFamily="34" charset="0"/>
              <a:buChar char="•"/>
            </a:pPr>
            <a:endParaRPr lang="en-US" sz="2000" dirty="0">
              <a:solidFill>
                <a:srgbClr val="FFFFFF"/>
              </a:solidFill>
              <a:latin typeface="+mn-lt"/>
              <a:ea typeface="+mn-ea"/>
              <a:cs typeface="+mn-cs"/>
            </a:endParaRPr>
          </a:p>
        </p:txBody>
      </p:sp>
      <p:sp>
        <p:nvSpPr>
          <p:cNvPr id="4" name="Slide Number Placeholder 3"/>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a:solidFill>
                  <a:srgbClr val="FFFFFF"/>
                </a:solidFill>
                <a:latin typeface="Calibri" panose="020F0502020204030204"/>
              </a:rPr>
              <a:pPr defTabSz="914400">
                <a:spcAft>
                  <a:spcPts val="600"/>
                </a:spcAft>
                <a:defRPr/>
              </a:pPr>
              <a:t>17</a:t>
            </a:fld>
            <a:endParaRPr lang="en-US" altLang="en-US">
              <a:solidFill>
                <a:srgbClr val="FFFFFF"/>
              </a:solidFill>
              <a:latin typeface="Calibri" panose="020F0502020204030204"/>
            </a:endParaRPr>
          </a:p>
        </p:txBody>
      </p:sp>
    </p:spTree>
    <p:extLst>
      <p:ext uri="{BB962C8B-B14F-4D97-AF65-F5344CB8AC3E}">
        <p14:creationId xmlns:p14="http://schemas.microsoft.com/office/powerpoint/2010/main" val="15451913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5">
            <a:extLst>
              <a:ext uri="{FF2B5EF4-FFF2-40B4-BE49-F238E27FC236}">
                <a16:creationId xmlns:a16="http://schemas.microsoft.com/office/drawing/2014/main" id="{30150D64-686B-67DC-82A5-40186BB854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922" b="7162"/>
          <a:stretch>
            <a:fillRect/>
          </a:stretch>
        </p:blipFill>
        <p:spPr bwMode="auto">
          <a:xfrm>
            <a:off x="2005013" y="1196976"/>
            <a:ext cx="3713162" cy="463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 Box 4">
            <a:extLst>
              <a:ext uri="{FF2B5EF4-FFF2-40B4-BE49-F238E27FC236}">
                <a16:creationId xmlns:a16="http://schemas.microsoft.com/office/drawing/2014/main" id="{D70F1C7E-946F-486D-1FE8-C5CE4199D824}"/>
              </a:ext>
            </a:extLst>
          </p:cNvPr>
          <p:cNvSpPr>
            <a:spLocks noGrp="1" noChangeArrowheads="1"/>
          </p:cNvSpPr>
          <p:nvPr>
            <p:ph type="title"/>
          </p:nvPr>
        </p:nvSpPr>
        <p:spPr>
          <a:xfrm>
            <a:off x="1992314" y="496699"/>
            <a:ext cx="7920110" cy="590931"/>
          </a:xfrm>
        </p:spPr>
        <p:txBody>
          <a:bodyPr wrap="square">
            <a:spAutoFit/>
          </a:bodyPr>
          <a:lstStyle/>
          <a:p>
            <a:pPr eaLnBrk="1" hangingPunct="1"/>
            <a:r>
              <a:rPr lang="en-GB" altLang="en-US" sz="3600" b="1" dirty="0">
                <a:latin typeface="Neue Haas Grotesk Text Pro" panose="020B0504020202020204" pitchFamily="34" charset="0"/>
              </a:rPr>
              <a:t>Shoreline Management Plans (1)</a:t>
            </a:r>
            <a:endParaRPr lang="en-GB" altLang="en-US" sz="5400" b="1" dirty="0">
              <a:latin typeface="Neue Haas Grotesk Text Pro" panose="020B0504020202020204" pitchFamily="34" charset="0"/>
            </a:endParaRPr>
          </a:p>
        </p:txBody>
      </p:sp>
      <p:sp>
        <p:nvSpPr>
          <p:cNvPr id="10" name="Rectangle 3">
            <a:extLst>
              <a:ext uri="{FF2B5EF4-FFF2-40B4-BE49-F238E27FC236}">
                <a16:creationId xmlns:a16="http://schemas.microsoft.com/office/drawing/2014/main" id="{78B7D991-F307-5C09-9650-E64C1070C322}"/>
              </a:ext>
            </a:extLst>
          </p:cNvPr>
          <p:cNvSpPr txBox="1">
            <a:spLocks noChangeArrowheads="1"/>
          </p:cNvSpPr>
          <p:nvPr/>
        </p:nvSpPr>
        <p:spPr bwMode="auto">
          <a:xfrm>
            <a:off x="1936750" y="1076326"/>
            <a:ext cx="4864100" cy="4589463"/>
          </a:xfrm>
          <a:prstGeom prst="rect">
            <a:avLst/>
          </a:prstGeom>
          <a:solidFill>
            <a:schemeClr val="bg1">
              <a:alpha val="80000"/>
            </a:schemeClr>
          </a:solidFill>
          <a:ln w="9525">
            <a:noFill/>
            <a:miter lim="800000"/>
            <a:headEnd/>
            <a:tailEnd/>
          </a:ln>
          <a:effectLst/>
        </p:spPr>
        <p:txBody>
          <a:bodyPr/>
          <a:lstStyle/>
          <a:p>
            <a:pPr marL="342900" indent="-342900">
              <a:lnSpc>
                <a:spcPct val="97000"/>
              </a:lnSpc>
              <a:spcBef>
                <a:spcPct val="20000"/>
              </a:spcBef>
              <a:defRPr/>
            </a:pPr>
            <a:r>
              <a:rPr lang="en-GB" sz="2400" b="1" kern="0" dirty="0"/>
              <a:t> </a:t>
            </a:r>
          </a:p>
          <a:p>
            <a:pPr marL="342900" indent="-342900">
              <a:lnSpc>
                <a:spcPct val="97000"/>
              </a:lnSpc>
              <a:spcBef>
                <a:spcPct val="20000"/>
              </a:spcBef>
              <a:defRPr/>
            </a:pPr>
            <a:endParaRPr lang="en-GB" sz="2400" kern="0" dirty="0"/>
          </a:p>
          <a:p>
            <a:pPr marL="342900" indent="-342900">
              <a:lnSpc>
                <a:spcPct val="97000"/>
              </a:lnSpc>
              <a:spcBef>
                <a:spcPct val="20000"/>
              </a:spcBef>
              <a:buBlip>
                <a:blip r:embed="rId4"/>
              </a:buBlip>
              <a:defRPr/>
            </a:pPr>
            <a:r>
              <a:rPr lang="en-GB" sz="2400" kern="0" dirty="0"/>
              <a:t>Hold the Line</a:t>
            </a:r>
          </a:p>
          <a:p>
            <a:pPr marL="342900" indent="-342900">
              <a:lnSpc>
                <a:spcPct val="97000"/>
              </a:lnSpc>
              <a:spcBef>
                <a:spcPct val="20000"/>
              </a:spcBef>
              <a:defRPr/>
            </a:pPr>
            <a:endParaRPr lang="en-GB" sz="2400" kern="0" dirty="0"/>
          </a:p>
          <a:p>
            <a:pPr marL="342900" indent="-342900">
              <a:lnSpc>
                <a:spcPct val="97000"/>
              </a:lnSpc>
              <a:spcBef>
                <a:spcPct val="20000"/>
              </a:spcBef>
              <a:buBlip>
                <a:blip r:embed="rId4"/>
              </a:buBlip>
              <a:defRPr/>
            </a:pPr>
            <a:r>
              <a:rPr lang="en-GB" sz="2400" kern="0" dirty="0"/>
              <a:t>No Active Intervention</a:t>
            </a:r>
          </a:p>
          <a:p>
            <a:pPr marL="342900" indent="-342900">
              <a:lnSpc>
                <a:spcPct val="97000"/>
              </a:lnSpc>
              <a:spcBef>
                <a:spcPct val="20000"/>
              </a:spcBef>
              <a:defRPr/>
            </a:pPr>
            <a:endParaRPr lang="en-GB" sz="2400" kern="0" dirty="0"/>
          </a:p>
          <a:p>
            <a:pPr marL="342900" indent="-342900">
              <a:lnSpc>
                <a:spcPct val="97000"/>
              </a:lnSpc>
              <a:spcBef>
                <a:spcPct val="20000"/>
              </a:spcBef>
              <a:buBlip>
                <a:blip r:embed="rId4"/>
              </a:buBlip>
              <a:defRPr/>
            </a:pPr>
            <a:r>
              <a:rPr lang="en-GB" sz="2400" kern="0" dirty="0"/>
              <a:t>Managed Retreat</a:t>
            </a:r>
          </a:p>
          <a:p>
            <a:pPr marL="342900" indent="-342900">
              <a:lnSpc>
                <a:spcPct val="97000"/>
              </a:lnSpc>
              <a:spcBef>
                <a:spcPct val="20000"/>
              </a:spcBef>
              <a:defRPr/>
            </a:pPr>
            <a:endParaRPr lang="en-GB" sz="2400" kern="0" dirty="0"/>
          </a:p>
          <a:p>
            <a:pPr marL="342900" indent="-342900">
              <a:lnSpc>
                <a:spcPct val="97000"/>
              </a:lnSpc>
              <a:spcBef>
                <a:spcPct val="20000"/>
              </a:spcBef>
              <a:buBlip>
                <a:blip r:embed="rId4"/>
              </a:buBlip>
              <a:defRPr/>
            </a:pPr>
            <a:r>
              <a:rPr lang="en-GB" sz="2400" kern="0" dirty="0"/>
              <a:t>Advance the Line</a:t>
            </a:r>
          </a:p>
        </p:txBody>
      </p:sp>
      <p:pic>
        <p:nvPicPr>
          <p:cNvPr id="26629" name="Picture 4">
            <a:extLst>
              <a:ext uri="{FF2B5EF4-FFF2-40B4-BE49-F238E27FC236}">
                <a16:creationId xmlns:a16="http://schemas.microsoft.com/office/drawing/2014/main" id="{5D3ABC5A-1713-E381-8147-A8C88B334FD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5157" t="16124" r="5064" b="23384"/>
          <a:stretch>
            <a:fillRect/>
          </a:stretch>
        </p:blipFill>
        <p:spPr bwMode="auto">
          <a:xfrm>
            <a:off x="5519738" y="1076326"/>
            <a:ext cx="5148262" cy="489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a:extLst>
              <a:ext uri="{FF2B5EF4-FFF2-40B4-BE49-F238E27FC236}">
                <a16:creationId xmlns:a16="http://schemas.microsoft.com/office/drawing/2014/main" id="{E4A3D913-781D-665D-06BD-720579823B74}"/>
              </a:ext>
            </a:extLst>
          </p:cNvPr>
          <p:cNvSpPr>
            <a:spLocks noGrp="1" noChangeArrowheads="1"/>
          </p:cNvSpPr>
          <p:nvPr>
            <p:ph type="body" idx="1"/>
          </p:nvPr>
        </p:nvSpPr>
        <p:spPr>
          <a:xfrm>
            <a:off x="1703513" y="1363663"/>
            <a:ext cx="5595814" cy="806450"/>
          </a:xfrm>
        </p:spPr>
        <p:txBody>
          <a:bodyPr/>
          <a:lstStyle/>
          <a:p>
            <a:pPr eaLnBrk="1" hangingPunct="1">
              <a:lnSpc>
                <a:spcPct val="87000"/>
              </a:lnSpc>
            </a:pPr>
            <a:r>
              <a:rPr lang="en-GB" altLang="en-US" sz="2000" dirty="0">
                <a:solidFill>
                  <a:srgbClr val="A00461"/>
                </a:solidFill>
              </a:rPr>
              <a:t>Not development plans, and not statutory</a:t>
            </a:r>
          </a:p>
          <a:p>
            <a:pPr eaLnBrk="1" hangingPunct="1">
              <a:lnSpc>
                <a:spcPct val="87000"/>
              </a:lnSpc>
              <a:buFontTx/>
              <a:buNone/>
            </a:pPr>
            <a:endParaRPr lang="en-GB" altLang="en-US" sz="2000" dirty="0">
              <a:solidFill>
                <a:srgbClr val="A00461"/>
              </a:solidFill>
            </a:endParaRPr>
          </a:p>
          <a:p>
            <a:pPr eaLnBrk="1" hangingPunct="1">
              <a:lnSpc>
                <a:spcPct val="87000"/>
              </a:lnSpc>
              <a:buFontTx/>
              <a:buNone/>
            </a:pPr>
            <a:endParaRPr lang="en-GB" altLang="en-US" sz="2000" dirty="0">
              <a:solidFill>
                <a:srgbClr val="A00461"/>
              </a:solidFill>
            </a:endParaRPr>
          </a:p>
        </p:txBody>
      </p:sp>
      <p:sp>
        <p:nvSpPr>
          <p:cNvPr id="4" name="Rectangle 3">
            <a:extLst>
              <a:ext uri="{FF2B5EF4-FFF2-40B4-BE49-F238E27FC236}">
                <a16:creationId xmlns:a16="http://schemas.microsoft.com/office/drawing/2014/main" id="{949DADF1-4E5A-72C0-A993-FAE956737177}"/>
              </a:ext>
            </a:extLst>
          </p:cNvPr>
          <p:cNvSpPr txBox="1">
            <a:spLocks noChangeArrowheads="1"/>
          </p:cNvSpPr>
          <p:nvPr/>
        </p:nvSpPr>
        <p:spPr bwMode="auto">
          <a:xfrm>
            <a:off x="1654175" y="3311526"/>
            <a:ext cx="5429250" cy="1370013"/>
          </a:xfrm>
          <a:prstGeom prst="rect">
            <a:avLst/>
          </a:prstGeom>
          <a:noFill/>
          <a:ln w="9525">
            <a:noFill/>
            <a:miter lim="800000"/>
            <a:headEnd/>
            <a:tailEnd/>
          </a:ln>
          <a:effectLst/>
        </p:spPr>
        <p:txBody>
          <a:bodyPr/>
          <a:lstStyle/>
          <a:p>
            <a:pPr marL="342900" indent="-342900">
              <a:lnSpc>
                <a:spcPct val="87000"/>
              </a:lnSpc>
              <a:spcBef>
                <a:spcPct val="20000"/>
              </a:spcBef>
              <a:buBlip>
                <a:blip r:embed="rId3"/>
              </a:buBlip>
              <a:defRPr/>
            </a:pPr>
            <a:r>
              <a:rPr lang="en-GB" sz="2000" dirty="0">
                <a:solidFill>
                  <a:srgbClr val="A00461"/>
                </a:solidFill>
                <a:latin typeface="Arial" charset="0"/>
                <a:cs typeface="Arial" charset="0"/>
              </a:rPr>
              <a:t>Long-term - set the ‘direction of travel’ </a:t>
            </a:r>
          </a:p>
          <a:p>
            <a:pPr marL="342900" indent="-342900">
              <a:lnSpc>
                <a:spcPct val="87000"/>
              </a:lnSpc>
              <a:spcBef>
                <a:spcPct val="20000"/>
              </a:spcBef>
              <a:buBlip>
                <a:blip r:embed="rId3"/>
              </a:buBlip>
              <a:defRPr/>
            </a:pPr>
            <a:endParaRPr lang="en-GB" sz="2000" dirty="0">
              <a:solidFill>
                <a:srgbClr val="A00461"/>
              </a:solidFill>
              <a:latin typeface="Arial" charset="0"/>
              <a:cs typeface="Arial" charset="0"/>
            </a:endParaRPr>
          </a:p>
          <a:p>
            <a:pPr marL="342900" indent="-342900">
              <a:lnSpc>
                <a:spcPct val="87000"/>
              </a:lnSpc>
              <a:spcBef>
                <a:spcPct val="20000"/>
              </a:spcBef>
              <a:buBlip>
                <a:blip r:embed="rId3"/>
              </a:buBlip>
              <a:defRPr/>
            </a:pPr>
            <a:r>
              <a:rPr lang="en-GB" sz="2000" dirty="0">
                <a:solidFill>
                  <a:srgbClr val="A00461"/>
                </a:solidFill>
                <a:latin typeface="Arial" charset="0"/>
                <a:cs typeface="Arial" charset="0"/>
              </a:rPr>
              <a:t>Can be challenged, changed and are subject to funding availability</a:t>
            </a:r>
            <a:endParaRPr lang="en-GB" sz="2000" kern="0" dirty="0">
              <a:solidFill>
                <a:srgbClr val="A00461"/>
              </a:solidFill>
            </a:endParaRPr>
          </a:p>
        </p:txBody>
      </p:sp>
      <p:sp>
        <p:nvSpPr>
          <p:cNvPr id="6" name="Rectangle 3">
            <a:extLst>
              <a:ext uri="{FF2B5EF4-FFF2-40B4-BE49-F238E27FC236}">
                <a16:creationId xmlns:a16="http://schemas.microsoft.com/office/drawing/2014/main" id="{B439B3BA-C1FC-729F-5E2B-A6EC984BD732}"/>
              </a:ext>
            </a:extLst>
          </p:cNvPr>
          <p:cNvSpPr txBox="1">
            <a:spLocks noChangeArrowheads="1"/>
          </p:cNvSpPr>
          <p:nvPr/>
        </p:nvSpPr>
        <p:spPr bwMode="auto">
          <a:xfrm>
            <a:off x="1639889" y="4900614"/>
            <a:ext cx="5487987" cy="763587"/>
          </a:xfrm>
          <a:prstGeom prst="rect">
            <a:avLst/>
          </a:prstGeom>
          <a:noFill/>
          <a:ln w="9525">
            <a:noFill/>
            <a:miter lim="800000"/>
            <a:headEnd/>
            <a:tailEnd/>
          </a:ln>
          <a:effectLst/>
        </p:spPr>
        <p:txBody>
          <a:bodyPr/>
          <a:lstStyle/>
          <a:p>
            <a:pPr marL="342900" indent="-342900">
              <a:lnSpc>
                <a:spcPct val="87000"/>
              </a:lnSpc>
              <a:spcBef>
                <a:spcPct val="20000"/>
              </a:spcBef>
              <a:buBlip>
                <a:blip r:embed="rId3"/>
              </a:buBlip>
              <a:defRPr/>
            </a:pPr>
            <a:r>
              <a:rPr lang="en-GB" sz="2000" kern="0" dirty="0">
                <a:solidFill>
                  <a:srgbClr val="A00461"/>
                </a:solidFill>
              </a:rPr>
              <a:t>Use consistent data sets informed by local expertise</a:t>
            </a:r>
          </a:p>
        </p:txBody>
      </p:sp>
      <p:sp>
        <p:nvSpPr>
          <p:cNvPr id="9" name="Rectangle 3">
            <a:extLst>
              <a:ext uri="{FF2B5EF4-FFF2-40B4-BE49-F238E27FC236}">
                <a16:creationId xmlns:a16="http://schemas.microsoft.com/office/drawing/2014/main" id="{0A1CA47C-E0DA-3A89-69FD-AC68B3D9EE11}"/>
              </a:ext>
            </a:extLst>
          </p:cNvPr>
          <p:cNvSpPr txBox="1">
            <a:spLocks noChangeArrowheads="1"/>
          </p:cNvSpPr>
          <p:nvPr/>
        </p:nvSpPr>
        <p:spPr bwMode="auto">
          <a:xfrm>
            <a:off x="1654175" y="2247900"/>
            <a:ext cx="5003800" cy="552450"/>
          </a:xfrm>
          <a:prstGeom prst="rect">
            <a:avLst/>
          </a:prstGeom>
          <a:noFill/>
          <a:ln w="9525">
            <a:noFill/>
            <a:miter lim="800000"/>
            <a:headEnd/>
            <a:tailEnd/>
          </a:ln>
          <a:effectLst/>
        </p:spPr>
        <p:txBody>
          <a:bodyPr/>
          <a:lstStyle/>
          <a:p>
            <a:pPr marL="342900" indent="-342900">
              <a:lnSpc>
                <a:spcPct val="87000"/>
              </a:lnSpc>
              <a:spcBef>
                <a:spcPct val="20000"/>
              </a:spcBef>
              <a:buBlip>
                <a:blip r:embed="rId3"/>
              </a:buBlip>
              <a:defRPr/>
            </a:pPr>
            <a:r>
              <a:rPr lang="en-GB" sz="2000" dirty="0">
                <a:solidFill>
                  <a:srgbClr val="A00461"/>
                </a:solidFill>
                <a:latin typeface="Arial" charset="0"/>
                <a:cs typeface="Arial" charset="0"/>
              </a:rPr>
              <a:t>Intensive public engagement and consultation</a:t>
            </a:r>
          </a:p>
          <a:p>
            <a:pPr marL="342900" indent="-342900">
              <a:lnSpc>
                <a:spcPct val="87000"/>
              </a:lnSpc>
              <a:spcBef>
                <a:spcPct val="20000"/>
              </a:spcBef>
              <a:buBlip>
                <a:blip r:embed="rId3"/>
              </a:buBlip>
              <a:defRPr/>
            </a:pPr>
            <a:endParaRPr lang="en-GB" sz="2000" kern="0" dirty="0">
              <a:solidFill>
                <a:srgbClr val="A00461"/>
              </a:solidFill>
            </a:endParaRPr>
          </a:p>
        </p:txBody>
      </p:sp>
      <p:pic>
        <p:nvPicPr>
          <p:cNvPr id="27654" name="Picture 2">
            <a:extLst>
              <a:ext uri="{FF2B5EF4-FFF2-40B4-BE49-F238E27FC236}">
                <a16:creationId xmlns:a16="http://schemas.microsoft.com/office/drawing/2014/main" id="{2114CC0A-A884-9295-2D23-B073D0BB2D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78688" y="1196975"/>
            <a:ext cx="3065462" cy="433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5" name="Text Box 4">
            <a:extLst>
              <a:ext uri="{FF2B5EF4-FFF2-40B4-BE49-F238E27FC236}">
                <a16:creationId xmlns:a16="http://schemas.microsoft.com/office/drawing/2014/main" id="{B7A77674-17B6-7719-A2CE-2F0530533585}"/>
              </a:ext>
            </a:extLst>
          </p:cNvPr>
          <p:cNvSpPr>
            <a:spLocks noGrp="1" noChangeArrowheads="1"/>
          </p:cNvSpPr>
          <p:nvPr>
            <p:ph type="title"/>
          </p:nvPr>
        </p:nvSpPr>
        <p:spPr>
          <a:xfrm>
            <a:off x="1919289" y="279212"/>
            <a:ext cx="8353175" cy="590931"/>
          </a:xfrm>
        </p:spPr>
        <p:txBody>
          <a:bodyPr wrap="square">
            <a:spAutoFit/>
          </a:bodyPr>
          <a:lstStyle/>
          <a:p>
            <a:pPr eaLnBrk="1" hangingPunct="1"/>
            <a:r>
              <a:rPr lang="en-GB" altLang="en-US" sz="3600" b="1" dirty="0">
                <a:latin typeface="Neue Haas Grotesk Text Pro" panose="020B0504020202020204" pitchFamily="34" charset="0"/>
              </a:rPr>
              <a:t>Shoreline Management Plans (2)</a:t>
            </a:r>
            <a:endParaRPr lang="en-GB" altLang="en-US" sz="5400" b="1" dirty="0">
              <a:latin typeface="Neue Haas Grotesk Text Pro" panose="020B0504020202020204" pitchFamily="34" charset="0"/>
            </a:endParaRP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490" name="Rectangle 276489">
            <a:extLst>
              <a:ext uri="{FF2B5EF4-FFF2-40B4-BE49-F238E27FC236}">
                <a16:creationId xmlns:a16="http://schemas.microsoft.com/office/drawing/2014/main" id="{3F24A09B-713F-43FC-AB6E-B880839685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6492" name="Straight Connector 276491">
            <a:extLst>
              <a:ext uri="{FF2B5EF4-FFF2-40B4-BE49-F238E27FC236}">
                <a16:creationId xmlns:a16="http://schemas.microsoft.com/office/drawing/2014/main" id="{0B91AB35-C3B4-4B70-B3DD-13D63B7DA23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33975" y="2423149"/>
            <a:ext cx="0" cy="201168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4" name="Rectangle 5">
            <a:extLst>
              <a:ext uri="{FF2B5EF4-FFF2-40B4-BE49-F238E27FC236}">
                <a16:creationId xmlns:a16="http://schemas.microsoft.com/office/drawing/2014/main" id="{5B99E839-D95F-AC28-8E74-E9FB4A805A38}"/>
              </a:ext>
            </a:extLst>
          </p:cNvPr>
          <p:cNvSpPr txBox="1">
            <a:spLocks noChangeArrowheads="1"/>
          </p:cNvSpPr>
          <p:nvPr/>
        </p:nvSpPr>
        <p:spPr bwMode="auto">
          <a:xfrm>
            <a:off x="6096000" y="639763"/>
            <a:ext cx="1795463" cy="2190750"/>
          </a:xfrm>
          <a:prstGeom prst="rect">
            <a:avLst/>
          </a:prstGeom>
          <a:noFill/>
          <a:ln w="9525">
            <a:noFill/>
            <a:miter lim="800000"/>
            <a:headEnd/>
            <a:tailEnd/>
          </a:ln>
          <a:effectLst/>
        </p:spPr>
        <p:txBody>
          <a:bodyPr wrap="square" anchor="t">
            <a:normAutofit/>
          </a:bodyPr>
          <a:lstStyle/>
          <a:p>
            <a:pPr marL="342900" indent="-342900">
              <a:lnSpc>
                <a:spcPct val="97000"/>
              </a:lnSpc>
              <a:spcBef>
                <a:spcPct val="20000"/>
              </a:spcBef>
              <a:defRPr/>
            </a:pPr>
            <a:r>
              <a:rPr lang="en-GB" sz="1500" kern="0"/>
              <a:t>Roll-back:</a:t>
            </a:r>
          </a:p>
          <a:p>
            <a:pPr marL="742950" lvl="1" indent="-285750">
              <a:spcBef>
                <a:spcPct val="20000"/>
              </a:spcBef>
              <a:buBlip>
                <a:blip r:embed="rId3"/>
              </a:buBlip>
              <a:defRPr/>
            </a:pPr>
            <a:r>
              <a:rPr lang="en-GB" sz="1500" kern="0"/>
              <a:t>Is land available, </a:t>
            </a:r>
            <a:r>
              <a:rPr lang="en-GB" sz="1500" kern="0" err="1"/>
              <a:t>i</a:t>
            </a:r>
            <a:r>
              <a:rPr lang="en-GB" sz="1500" kern="0"/>
              <a:t>s it cost-effective, </a:t>
            </a:r>
            <a:r>
              <a:rPr lang="en-GB" sz="1500" kern="0" err="1"/>
              <a:t>i</a:t>
            </a:r>
            <a:r>
              <a:rPr lang="en-GB" sz="1500" kern="0"/>
              <a:t>s it technically feasible?</a:t>
            </a:r>
          </a:p>
          <a:p>
            <a:pPr marL="742950" lvl="1" indent="-285750">
              <a:spcBef>
                <a:spcPct val="20000"/>
              </a:spcBef>
              <a:buBlip>
                <a:blip r:embed="rId3"/>
              </a:buBlip>
              <a:defRPr/>
            </a:pPr>
            <a:endParaRPr lang="en-GB" sz="1500" kern="0"/>
          </a:p>
          <a:p>
            <a:pPr marL="742950" lvl="1" indent="-285750">
              <a:spcBef>
                <a:spcPct val="20000"/>
              </a:spcBef>
              <a:buBlip>
                <a:blip r:embed="rId3"/>
              </a:buBlip>
              <a:defRPr/>
            </a:pPr>
            <a:endParaRPr lang="en-GB" sz="1500" kern="0"/>
          </a:p>
        </p:txBody>
      </p:sp>
      <p:sp>
        <p:nvSpPr>
          <p:cNvPr id="6" name="Rectangle 5">
            <a:extLst>
              <a:ext uri="{FF2B5EF4-FFF2-40B4-BE49-F238E27FC236}">
                <a16:creationId xmlns:a16="http://schemas.microsoft.com/office/drawing/2014/main" id="{BDBD1B9E-C4DE-F0B9-B2F9-06F5A1F2F597}"/>
              </a:ext>
            </a:extLst>
          </p:cNvPr>
          <p:cNvSpPr txBox="1">
            <a:spLocks noChangeArrowheads="1"/>
          </p:cNvSpPr>
          <p:nvPr/>
        </p:nvSpPr>
        <p:spPr bwMode="auto">
          <a:xfrm>
            <a:off x="6096000" y="2898775"/>
            <a:ext cx="2139950" cy="3319463"/>
          </a:xfrm>
          <a:prstGeom prst="rect">
            <a:avLst/>
          </a:prstGeom>
          <a:noFill/>
          <a:ln w="9525">
            <a:noFill/>
            <a:miter lim="800000"/>
            <a:headEnd/>
            <a:tailEnd/>
          </a:ln>
          <a:effectLst/>
        </p:spPr>
        <p:txBody>
          <a:bodyPr wrap="square" anchor="t">
            <a:normAutofit/>
          </a:bodyPr>
          <a:lstStyle/>
          <a:p>
            <a:pPr marL="342900" indent="-342900">
              <a:lnSpc>
                <a:spcPct val="97000"/>
              </a:lnSpc>
              <a:spcBef>
                <a:spcPct val="20000"/>
              </a:spcBef>
              <a:defRPr/>
            </a:pPr>
            <a:r>
              <a:rPr lang="en-GB" sz="1500" kern="0"/>
              <a:t>Buy-and-lease:</a:t>
            </a:r>
          </a:p>
          <a:p>
            <a:pPr marL="742950" lvl="1" indent="-285750">
              <a:spcBef>
                <a:spcPct val="20000"/>
              </a:spcBef>
              <a:buBlip>
                <a:blip r:embed="rId3"/>
              </a:buBlip>
              <a:defRPr/>
            </a:pPr>
            <a:r>
              <a:rPr lang="en-GB" sz="1500" kern="0"/>
              <a:t>Large initial outlay for local authority, slow unpredictable returns</a:t>
            </a:r>
          </a:p>
          <a:p>
            <a:pPr marL="742950" lvl="1" indent="-285750">
              <a:spcBef>
                <a:spcPct val="20000"/>
              </a:spcBef>
              <a:buBlip>
                <a:blip r:embed="rId3"/>
              </a:buBlip>
              <a:defRPr/>
            </a:pPr>
            <a:r>
              <a:rPr lang="en-GB" sz="1500" kern="0"/>
              <a:t>Setting fair payments without ‘compensating’ is difficult </a:t>
            </a:r>
          </a:p>
          <a:p>
            <a:pPr marL="742950" lvl="1" indent="-285750">
              <a:spcBef>
                <a:spcPct val="20000"/>
              </a:spcBef>
              <a:buBlip>
                <a:blip r:embed="rId3"/>
              </a:buBlip>
              <a:defRPr/>
            </a:pPr>
            <a:endParaRPr lang="en-GB" sz="1500" kern="0"/>
          </a:p>
        </p:txBody>
      </p:sp>
      <p:sp>
        <p:nvSpPr>
          <p:cNvPr id="7" name="Rectangle 5">
            <a:extLst>
              <a:ext uri="{FF2B5EF4-FFF2-40B4-BE49-F238E27FC236}">
                <a16:creationId xmlns:a16="http://schemas.microsoft.com/office/drawing/2014/main" id="{88FC8F39-C639-3130-C391-68B037BA9D4B}"/>
              </a:ext>
            </a:extLst>
          </p:cNvPr>
          <p:cNvSpPr txBox="1">
            <a:spLocks noChangeArrowheads="1"/>
          </p:cNvSpPr>
          <p:nvPr/>
        </p:nvSpPr>
        <p:spPr bwMode="auto">
          <a:xfrm>
            <a:off x="8272463" y="2898775"/>
            <a:ext cx="3282950" cy="3319463"/>
          </a:xfrm>
          <a:prstGeom prst="rect">
            <a:avLst/>
          </a:prstGeom>
          <a:noFill/>
          <a:ln w="9525">
            <a:noFill/>
            <a:miter lim="800000"/>
            <a:headEnd/>
            <a:tailEnd/>
          </a:ln>
          <a:effectLst/>
        </p:spPr>
        <p:txBody>
          <a:bodyPr wrap="square" anchor="t">
            <a:normAutofit/>
          </a:bodyPr>
          <a:lstStyle/>
          <a:p>
            <a:pPr marL="342900" indent="-342900">
              <a:lnSpc>
                <a:spcPct val="97000"/>
              </a:lnSpc>
              <a:spcBef>
                <a:spcPct val="20000"/>
              </a:spcBef>
              <a:defRPr/>
            </a:pPr>
            <a:r>
              <a:rPr lang="en-GB" kern="0"/>
              <a:t>Managed re-alignment:</a:t>
            </a:r>
          </a:p>
          <a:p>
            <a:pPr marL="742950" lvl="1" indent="-285750">
              <a:spcBef>
                <a:spcPct val="20000"/>
              </a:spcBef>
              <a:buBlip>
                <a:blip r:embed="rId3"/>
              </a:buBlip>
              <a:defRPr/>
            </a:pPr>
            <a:r>
              <a:rPr lang="en-GB" kern="0"/>
              <a:t>Working with natural processes </a:t>
            </a:r>
            <a:r>
              <a:rPr lang="en-GB" kern="0" err="1"/>
              <a:t>vs</a:t>
            </a:r>
            <a:r>
              <a:rPr lang="en-GB" kern="0"/>
              <a:t> biodiversity/ecosystem function</a:t>
            </a:r>
          </a:p>
          <a:p>
            <a:pPr marL="742950" lvl="1" indent="-285750">
              <a:spcBef>
                <a:spcPct val="20000"/>
              </a:spcBef>
              <a:buBlip>
                <a:blip r:embed="rId3"/>
              </a:buBlip>
              <a:defRPr/>
            </a:pPr>
            <a:r>
              <a:rPr lang="en-GB" kern="0"/>
              <a:t>Often seen as a threat by communities – engagement intensive</a:t>
            </a:r>
          </a:p>
          <a:p>
            <a:pPr marL="742950" lvl="1" indent="-285750">
              <a:spcBef>
                <a:spcPct val="20000"/>
              </a:spcBef>
              <a:buBlip>
                <a:blip r:embed="rId3"/>
              </a:buBlip>
              <a:defRPr/>
            </a:pPr>
            <a:r>
              <a:rPr lang="en-GB" kern="0"/>
              <a:t>Controversy surrounding ‘food security’, budget use, landscape etc</a:t>
            </a:r>
          </a:p>
        </p:txBody>
      </p:sp>
      <p:sp>
        <p:nvSpPr>
          <p:cNvPr id="34818" name="Rectangle 2">
            <a:extLst>
              <a:ext uri="{FF2B5EF4-FFF2-40B4-BE49-F238E27FC236}">
                <a16:creationId xmlns:a16="http://schemas.microsoft.com/office/drawing/2014/main" id="{27FAD41B-7D9F-68F2-CA99-E56B32C4CC34}"/>
              </a:ext>
            </a:extLst>
          </p:cNvPr>
          <p:cNvSpPr>
            <a:spLocks noGrp="1" noChangeArrowheads="1"/>
          </p:cNvSpPr>
          <p:nvPr>
            <p:ph type="title"/>
          </p:nvPr>
        </p:nvSpPr>
        <p:spPr>
          <a:xfrm>
            <a:off x="646744" y="640080"/>
            <a:ext cx="4173905" cy="5577818"/>
          </a:xfrm>
        </p:spPr>
        <p:txBody>
          <a:bodyPr vert="horz" lIns="91440" tIns="45720" rIns="91440" bIns="45720" rtlCol="0" anchor="ctr">
            <a:normAutofit/>
          </a:bodyPr>
          <a:lstStyle/>
          <a:p>
            <a:pPr algn="r"/>
            <a:r>
              <a:rPr lang="en-US" altLang="en-US" b="1" kern="1200" dirty="0">
                <a:solidFill>
                  <a:srgbClr val="FFFFFF"/>
                </a:solidFill>
                <a:latin typeface="Neue Haas Grotesk Text Pro" panose="020B0504020202020204" pitchFamily="34" charset="0"/>
              </a:rPr>
              <a:t>Challenges for adaptation</a:t>
            </a:r>
          </a:p>
        </p:txBody>
      </p:sp>
      <p:sp>
        <p:nvSpPr>
          <p:cNvPr id="276485" name="Rectangle 5">
            <a:extLst>
              <a:ext uri="{FF2B5EF4-FFF2-40B4-BE49-F238E27FC236}">
                <a16:creationId xmlns:a16="http://schemas.microsoft.com/office/drawing/2014/main" id="{2C1095D5-CA68-CE39-3A73-7B519B1E5023}"/>
              </a:ext>
            </a:extLst>
          </p:cNvPr>
          <p:cNvSpPr>
            <a:spLocks noGrp="1" noChangeArrowheads="1"/>
          </p:cNvSpPr>
          <p:nvPr>
            <p:ph type="body" idx="1"/>
          </p:nvPr>
        </p:nvSpPr>
        <p:spPr>
          <a:xfrm>
            <a:off x="7927975" y="639763"/>
            <a:ext cx="3627438" cy="2190750"/>
          </a:xfrm>
        </p:spPr>
        <p:txBody>
          <a:bodyPr wrap="square" anchor="t">
            <a:normAutofit/>
          </a:bodyPr>
          <a:lstStyle/>
          <a:p>
            <a:pPr eaLnBrk="1" hangingPunct="1">
              <a:buFontTx/>
              <a:buNone/>
            </a:pPr>
            <a:r>
              <a:rPr lang="en-GB" altLang="en-US" sz="1500"/>
              <a:t>Relocation:</a:t>
            </a:r>
          </a:p>
          <a:p>
            <a:pPr lvl="1" eaLnBrk="1" hangingPunct="1"/>
            <a:r>
              <a:rPr lang="en-GB" altLang="en-US" sz="1500"/>
              <a:t>Homeowners were not always happy with new plots</a:t>
            </a:r>
          </a:p>
          <a:p>
            <a:pPr lvl="1" eaLnBrk="1" hangingPunct="1"/>
            <a:r>
              <a:rPr lang="en-GB" altLang="en-US" sz="1500"/>
              <a:t>…and didn’t always want to move as a ‘community’</a:t>
            </a:r>
          </a:p>
          <a:p>
            <a:pPr lvl="1" eaLnBrk="1" hangingPunct="1"/>
            <a:r>
              <a:rPr lang="en-GB" altLang="en-US" sz="1500"/>
              <a:t>Replacement plots sometimes contested by residents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76485">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76485">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76485">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76485">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
                                            <p:txEl>
                                              <p:pRg st="1" end="1"/>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
                                            <p:txEl>
                                              <p:pRg st="2" end="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build="p"/>
      <p:bldP spid="27648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9" name="Rectangle 3584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845" name="Picture 35844">
            <a:extLst>
              <a:ext uri="{FF2B5EF4-FFF2-40B4-BE49-F238E27FC236}">
                <a16:creationId xmlns:a16="http://schemas.microsoft.com/office/drawing/2014/main" id="{4227D6EA-A19A-B151-7B7F-5B34F8B87118}"/>
              </a:ext>
            </a:extLst>
          </p:cNvPr>
          <p:cNvPicPr>
            <a:picLocks noChangeAspect="1"/>
          </p:cNvPicPr>
          <p:nvPr/>
        </p:nvPicPr>
        <p:blipFill rotWithShape="1">
          <a:blip r:embed="rId2">
            <a:alphaModFix amt="35000"/>
          </a:blip>
          <a:srcRect t="1431" b="14299"/>
          <a:stretch/>
        </p:blipFill>
        <p:spPr>
          <a:xfrm>
            <a:off x="20" y="10"/>
            <a:ext cx="12191980" cy="6857990"/>
          </a:xfrm>
          <a:prstGeom prst="rect">
            <a:avLst/>
          </a:prstGeom>
        </p:spPr>
      </p:pic>
      <p:sp>
        <p:nvSpPr>
          <p:cNvPr id="35842" name="Title 1">
            <a:extLst>
              <a:ext uri="{FF2B5EF4-FFF2-40B4-BE49-F238E27FC236}">
                <a16:creationId xmlns:a16="http://schemas.microsoft.com/office/drawing/2014/main" id="{15EB8480-675F-EDF7-9597-A80C87629CBA}"/>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altLang="en-US" b="1" dirty="0">
                <a:solidFill>
                  <a:srgbClr val="FFFFFF"/>
                </a:solidFill>
                <a:latin typeface="Neue Haas Grotesk Text Pro" panose="020B0504020202020204" pitchFamily="34" charset="0"/>
              </a:rPr>
              <a:t>Challenges for the strategic approach</a:t>
            </a:r>
          </a:p>
        </p:txBody>
      </p:sp>
      <p:sp>
        <p:nvSpPr>
          <p:cNvPr id="5" name="Slide Number Placeholder 4">
            <a:extLst>
              <a:ext uri="{FF2B5EF4-FFF2-40B4-BE49-F238E27FC236}">
                <a16:creationId xmlns:a16="http://schemas.microsoft.com/office/drawing/2014/main" id="{E11F24BA-C34D-11AB-A476-932BF88102CE}"/>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spcAft>
                <a:spcPts val="600"/>
              </a:spcAft>
              <a:defRPr/>
            </a:pPr>
            <a:fld id="{B68FF819-B48A-4CCC-A691-BBFCA7EB384D}" type="slidenum">
              <a:rPr lang="en-US" altLang="en-US">
                <a:solidFill>
                  <a:srgbClr val="FFFFFF"/>
                </a:solidFill>
                <a:latin typeface="Calibri" panose="020F0502020204030204"/>
                <a:cs typeface="+mn-cs"/>
              </a:rPr>
              <a:pPr defTabSz="914400" eaLnBrk="1" hangingPunct="1">
                <a:spcAft>
                  <a:spcPts val="600"/>
                </a:spcAft>
                <a:defRPr/>
              </a:pPr>
              <a:t>21</a:t>
            </a:fld>
            <a:endParaRPr lang="en-US" altLang="en-US">
              <a:solidFill>
                <a:srgbClr val="FFFFFF"/>
              </a:solidFill>
              <a:latin typeface="Calibri" panose="020F0502020204030204"/>
              <a:cs typeface="+mn-cs"/>
            </a:endParaRPr>
          </a:p>
        </p:txBody>
      </p:sp>
      <p:graphicFrame>
        <p:nvGraphicFramePr>
          <p:cNvPr id="35844" name="Rectangle 3">
            <a:extLst>
              <a:ext uri="{FF2B5EF4-FFF2-40B4-BE49-F238E27FC236}">
                <a16:creationId xmlns:a16="http://schemas.microsoft.com/office/drawing/2014/main" id="{71A1DB27-F5BC-DE97-CC79-6FE26BEA83ED}"/>
              </a:ext>
            </a:extLst>
          </p:cNvPr>
          <p:cNvGraphicFramePr/>
          <p:nvPr>
            <p:extLst>
              <p:ext uri="{D42A27DB-BD31-4B8C-83A1-F6EECF244321}">
                <p14:modId xmlns:p14="http://schemas.microsoft.com/office/powerpoint/2010/main" val="156095864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erial view of beach coastline">
            <a:extLst>
              <a:ext uri="{FF2B5EF4-FFF2-40B4-BE49-F238E27FC236}">
                <a16:creationId xmlns:a16="http://schemas.microsoft.com/office/drawing/2014/main" id="{697C568D-981A-91F7-52C7-2749DB76EA33}"/>
              </a:ext>
            </a:extLst>
          </p:cNvPr>
          <p:cNvPicPr>
            <a:picLocks noChangeAspect="1"/>
          </p:cNvPicPr>
          <p:nvPr/>
        </p:nvPicPr>
        <p:blipFill rotWithShape="1">
          <a:blip r:embed="rId2"/>
          <a:srcRect t="1594" b="3842"/>
          <a:stretch/>
        </p:blipFill>
        <p:spPr>
          <a:xfrm>
            <a:off x="1" y="10"/>
            <a:ext cx="9669642" cy="6857990"/>
          </a:xfrm>
          <a:prstGeom prst="rect">
            <a:avLst/>
          </a:prstGeom>
        </p:spPr>
      </p:pic>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7531610" y="365125"/>
            <a:ext cx="3822189" cy="1899912"/>
          </a:xfrm>
        </p:spPr>
        <p:txBody>
          <a:bodyPr vert="horz" lIns="91440" tIns="45720" rIns="91440" bIns="45720" rtlCol="0" anchor="ctr">
            <a:normAutofit/>
          </a:bodyPr>
          <a:lstStyle/>
          <a:p>
            <a:r>
              <a:rPr lang="en-US" sz="4000" b="1" dirty="0">
                <a:latin typeface="Neue Haas Grotesk Text Pro" panose="020B0504020202020204" pitchFamily="34" charset="0"/>
              </a:rPr>
              <a:t>Shoreline Management Plans</a:t>
            </a:r>
          </a:p>
        </p:txBody>
      </p:sp>
      <p:sp>
        <p:nvSpPr>
          <p:cNvPr id="5" name="Title 1">
            <a:extLst>
              <a:ext uri="{FF2B5EF4-FFF2-40B4-BE49-F238E27FC236}">
                <a16:creationId xmlns:a16="http://schemas.microsoft.com/office/drawing/2014/main" id="{6191EF6B-6062-3F23-C479-A20382BF9084}"/>
              </a:ext>
            </a:extLst>
          </p:cNvPr>
          <p:cNvSpPr txBox="1">
            <a:spLocks/>
          </p:cNvSpPr>
          <p:nvPr/>
        </p:nvSpPr>
        <p:spPr>
          <a:xfrm>
            <a:off x="7531610" y="2434201"/>
            <a:ext cx="3822189" cy="3742762"/>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228600">
              <a:spcAft>
                <a:spcPts val="600"/>
              </a:spcAft>
              <a:buFont typeface="Arial" panose="020B0604020202020204" pitchFamily="34" charset="0"/>
              <a:buChar char="•"/>
            </a:pPr>
            <a:r>
              <a:rPr lang="en-US" sz="2000" dirty="0">
                <a:latin typeface="+mn-lt"/>
                <a:ea typeface="+mn-ea"/>
                <a:cs typeface="+mn-cs"/>
              </a:rPr>
              <a:t>Activity: Click on the following link: </a:t>
            </a:r>
          </a:p>
          <a:p>
            <a:pPr marL="228600">
              <a:spcAft>
                <a:spcPts val="600"/>
              </a:spcAft>
            </a:pPr>
            <a:r>
              <a:rPr lang="en-US" sz="2000" dirty="0">
                <a:latin typeface="+mn-lt"/>
                <a:ea typeface="+mn-ea"/>
                <a:cs typeface="+mn-cs"/>
                <a:hlinkClick r:id="rId3"/>
              </a:rPr>
              <a:t>Flood and Coastal Erosion Risk Maps (</a:t>
            </a:r>
            <a:r>
              <a:rPr lang="en-US" sz="2000" dirty="0" err="1">
                <a:latin typeface="+mn-lt"/>
                <a:ea typeface="+mn-ea"/>
                <a:cs typeface="+mn-cs"/>
                <a:hlinkClick r:id="rId3"/>
              </a:rPr>
              <a:t>naturalresources.wales</a:t>
            </a:r>
            <a:r>
              <a:rPr lang="en-US" sz="2000" dirty="0">
                <a:latin typeface="+mn-lt"/>
                <a:ea typeface="+mn-ea"/>
                <a:cs typeface="+mn-cs"/>
                <a:hlinkClick r:id="rId3"/>
              </a:rPr>
              <a:t>)</a:t>
            </a:r>
            <a:endParaRPr lang="en-US" sz="2000" dirty="0">
              <a:latin typeface="+mn-lt"/>
              <a:ea typeface="+mn-ea"/>
              <a:cs typeface="+mn-cs"/>
            </a:endParaRPr>
          </a:p>
          <a:p>
            <a:pPr marL="228600">
              <a:spcAft>
                <a:spcPts val="600"/>
              </a:spcAft>
            </a:pPr>
            <a:endParaRPr lang="en-US" sz="2000" dirty="0">
              <a:latin typeface="+mn-lt"/>
              <a:ea typeface="+mn-ea"/>
              <a:cs typeface="+mn-cs"/>
            </a:endParaRPr>
          </a:p>
          <a:p>
            <a:pPr marL="228600">
              <a:spcAft>
                <a:spcPts val="600"/>
              </a:spcAft>
            </a:pPr>
            <a:r>
              <a:rPr lang="en-US" sz="2000" b="1" dirty="0">
                <a:latin typeface="+mn-lt"/>
                <a:ea typeface="+mn-ea"/>
                <a:cs typeface="+mn-cs"/>
              </a:rPr>
              <a:t>Apply the </a:t>
            </a:r>
            <a:r>
              <a:rPr lang="en-GB" sz="2000" b="1" dirty="0">
                <a:latin typeface="Neue Haas Grotesk Text Pro" panose="020B0504020202020204" pitchFamily="34" charset="0"/>
              </a:rPr>
              <a:t>DPSIR Framework</a:t>
            </a:r>
            <a:r>
              <a:rPr lang="en-US" sz="2000" b="1" dirty="0">
                <a:latin typeface="+mn-lt"/>
                <a:ea typeface="+mn-ea"/>
                <a:cs typeface="+mn-cs"/>
              </a:rPr>
              <a:t> to a region that has a SMP in Wales. Do you agree with the selected responses?</a:t>
            </a:r>
          </a:p>
          <a:p>
            <a:pPr marL="457200" indent="-228600">
              <a:spcAft>
                <a:spcPts val="600"/>
              </a:spcAft>
              <a:buFont typeface="Arial" panose="020B0604020202020204" pitchFamily="34" charset="0"/>
              <a:buChar char="•"/>
            </a:pPr>
            <a:endParaRPr lang="en-US" sz="2000" dirty="0">
              <a:latin typeface="+mn-lt"/>
              <a:ea typeface="+mn-ea"/>
              <a:cs typeface="+mn-cs"/>
            </a:endParaRPr>
          </a:p>
        </p:txBody>
      </p:sp>
      <p:sp>
        <p:nvSpPr>
          <p:cNvPr id="4" name="Slide Number Placeholder 3"/>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smtClean="0">
                <a:solidFill>
                  <a:prstClr val="black">
                    <a:tint val="75000"/>
                  </a:prstClr>
                </a:solidFill>
                <a:latin typeface="Calibri" panose="020F0502020204030204"/>
              </a:rPr>
              <a:pPr defTabSz="914400">
                <a:spcAft>
                  <a:spcPts val="600"/>
                </a:spcAft>
                <a:defRPr/>
              </a:pPr>
              <a:t>22</a:t>
            </a:fld>
            <a:endParaRPr lang="en-US" alt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4054423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7531610" y="365125"/>
            <a:ext cx="3822189" cy="1899912"/>
          </a:xfrm>
        </p:spPr>
        <p:txBody>
          <a:bodyPr vert="horz" lIns="91440" tIns="45720" rIns="91440" bIns="45720" rtlCol="0" anchor="ctr">
            <a:normAutofit/>
          </a:bodyPr>
          <a:lstStyle/>
          <a:p>
            <a:r>
              <a:rPr lang="en-US" sz="4000" b="1" dirty="0">
                <a:latin typeface="Neue Haas Grotesk Text Pro" panose="020B0504020202020204" pitchFamily="34" charset="0"/>
              </a:rPr>
              <a:t>Shoreline Management Plans</a:t>
            </a:r>
          </a:p>
        </p:txBody>
      </p:sp>
      <p:sp>
        <p:nvSpPr>
          <p:cNvPr id="5" name="Title 1">
            <a:extLst>
              <a:ext uri="{FF2B5EF4-FFF2-40B4-BE49-F238E27FC236}">
                <a16:creationId xmlns:a16="http://schemas.microsoft.com/office/drawing/2014/main" id="{6191EF6B-6062-3F23-C479-A20382BF9084}"/>
              </a:ext>
            </a:extLst>
          </p:cNvPr>
          <p:cNvSpPr txBox="1">
            <a:spLocks/>
          </p:cNvSpPr>
          <p:nvPr/>
        </p:nvSpPr>
        <p:spPr>
          <a:xfrm>
            <a:off x="7531610" y="2434201"/>
            <a:ext cx="3822189" cy="3742762"/>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228600">
              <a:spcAft>
                <a:spcPts val="600"/>
              </a:spcAft>
              <a:buFont typeface="Arial" panose="020B0604020202020204" pitchFamily="34" charset="0"/>
              <a:buChar char="•"/>
            </a:pPr>
            <a:r>
              <a:rPr lang="en-US" sz="2000" dirty="0">
                <a:latin typeface="+mn-lt"/>
                <a:ea typeface="+mn-ea"/>
                <a:cs typeface="+mn-cs"/>
              </a:rPr>
              <a:t>Activity: Click on the following link: </a:t>
            </a:r>
          </a:p>
          <a:p>
            <a:pPr marL="228600">
              <a:spcAft>
                <a:spcPts val="600"/>
              </a:spcAft>
            </a:pPr>
            <a:r>
              <a:rPr lang="en-US" sz="2000" dirty="0">
                <a:latin typeface="+mn-lt"/>
                <a:ea typeface="+mn-ea"/>
                <a:cs typeface="+mn-cs"/>
                <a:hlinkClick r:id="rId2"/>
              </a:rPr>
              <a:t>Flood and Coastal Erosion Risk Maps (</a:t>
            </a:r>
            <a:r>
              <a:rPr lang="en-US" sz="2000" dirty="0" err="1">
                <a:latin typeface="+mn-lt"/>
                <a:ea typeface="+mn-ea"/>
                <a:cs typeface="+mn-cs"/>
                <a:hlinkClick r:id="rId2"/>
              </a:rPr>
              <a:t>naturalresources.wales</a:t>
            </a:r>
            <a:r>
              <a:rPr lang="en-US" sz="2000" dirty="0">
                <a:latin typeface="+mn-lt"/>
                <a:ea typeface="+mn-ea"/>
                <a:cs typeface="+mn-cs"/>
                <a:hlinkClick r:id="rId2"/>
              </a:rPr>
              <a:t>)</a:t>
            </a:r>
            <a:endParaRPr lang="en-US" sz="2000" dirty="0">
              <a:latin typeface="+mn-lt"/>
              <a:ea typeface="+mn-ea"/>
              <a:cs typeface="+mn-cs"/>
            </a:endParaRPr>
          </a:p>
          <a:p>
            <a:pPr marL="228600">
              <a:spcAft>
                <a:spcPts val="600"/>
              </a:spcAft>
            </a:pPr>
            <a:endParaRPr lang="en-US" sz="2000" dirty="0">
              <a:latin typeface="+mn-lt"/>
              <a:ea typeface="+mn-ea"/>
              <a:cs typeface="+mn-cs"/>
            </a:endParaRPr>
          </a:p>
          <a:p>
            <a:pPr marL="228600">
              <a:spcAft>
                <a:spcPts val="600"/>
              </a:spcAft>
            </a:pPr>
            <a:r>
              <a:rPr lang="en-US" sz="2000" b="1" dirty="0">
                <a:latin typeface="+mn-lt"/>
                <a:ea typeface="+mn-ea"/>
                <a:cs typeface="+mn-cs"/>
              </a:rPr>
              <a:t>Apply the </a:t>
            </a:r>
            <a:r>
              <a:rPr lang="en-GB" sz="2000" b="1" dirty="0">
                <a:latin typeface="Neue Haas Grotesk Text Pro" panose="020B0504020202020204" pitchFamily="34" charset="0"/>
              </a:rPr>
              <a:t>DPSIR Framework</a:t>
            </a:r>
            <a:r>
              <a:rPr lang="en-US" sz="2000" b="1" dirty="0">
                <a:latin typeface="+mn-lt"/>
                <a:ea typeface="+mn-ea"/>
                <a:cs typeface="+mn-cs"/>
              </a:rPr>
              <a:t> to a region that has a SMP in Wales. Do you agree with the selected responses?</a:t>
            </a:r>
          </a:p>
          <a:p>
            <a:pPr marL="457200" indent="-228600">
              <a:spcAft>
                <a:spcPts val="600"/>
              </a:spcAft>
              <a:buFont typeface="Arial" panose="020B0604020202020204" pitchFamily="34" charset="0"/>
              <a:buChar char="•"/>
            </a:pPr>
            <a:endParaRPr lang="en-US" sz="2000" dirty="0">
              <a:latin typeface="+mn-lt"/>
              <a:ea typeface="+mn-ea"/>
              <a:cs typeface="+mn-cs"/>
            </a:endParaRPr>
          </a:p>
        </p:txBody>
      </p:sp>
      <p:sp>
        <p:nvSpPr>
          <p:cNvPr id="4" name="Slide Number Placeholder 3"/>
          <p:cNvSpPr>
            <a:spLocks noGrp="1"/>
          </p:cNvSpPr>
          <p:nvPr>
            <p:ph type="sldNum" sz="quarter" idx="12"/>
          </p:nvPr>
        </p:nvSpPr>
        <p:spPr>
          <a:xfrm>
            <a:off x="8610600" y="6356350"/>
            <a:ext cx="2743200" cy="365125"/>
          </a:xfrm>
        </p:spPr>
        <p:txBody>
          <a:bodyPr vert="horz" lIns="91440" tIns="45720" rIns="91440" bIns="45720" rtlCol="0" anchor="ctr">
            <a:normAutofit/>
          </a:bodyPr>
          <a:lstStyle/>
          <a:p>
            <a:pPr defTabSz="914400">
              <a:spcAft>
                <a:spcPts val="600"/>
              </a:spcAft>
              <a:defRPr/>
            </a:pPr>
            <a:fld id="{2A2D1FC4-343E-40E0-885C-2B093CC69763}" type="slidenum">
              <a:rPr lang="en-US" altLang="en-US" smtClean="0">
                <a:solidFill>
                  <a:prstClr val="black">
                    <a:tint val="75000"/>
                  </a:prstClr>
                </a:solidFill>
                <a:latin typeface="Calibri" panose="020F0502020204030204"/>
              </a:rPr>
              <a:pPr defTabSz="914400">
                <a:spcAft>
                  <a:spcPts val="600"/>
                </a:spcAft>
                <a:defRPr/>
              </a:pPr>
              <a:t>23</a:t>
            </a:fld>
            <a:endParaRPr lang="en-US" altLang="en-US">
              <a:solidFill>
                <a:prstClr val="black">
                  <a:tint val="75000"/>
                </a:prstClr>
              </a:solidFill>
              <a:latin typeface="Calibri" panose="020F0502020204030204"/>
            </a:endParaRPr>
          </a:p>
        </p:txBody>
      </p:sp>
      <p:sp>
        <p:nvSpPr>
          <p:cNvPr id="6" name="TextBox 5">
            <a:extLst>
              <a:ext uri="{FF2B5EF4-FFF2-40B4-BE49-F238E27FC236}">
                <a16:creationId xmlns:a16="http://schemas.microsoft.com/office/drawing/2014/main" id="{55E56CE2-0B75-334B-55D9-2BE185E96D95}"/>
              </a:ext>
            </a:extLst>
          </p:cNvPr>
          <p:cNvSpPr txBox="1"/>
          <p:nvPr/>
        </p:nvSpPr>
        <p:spPr>
          <a:xfrm>
            <a:off x="598622" y="5733214"/>
            <a:ext cx="6097836" cy="646331"/>
          </a:xfrm>
          <a:prstGeom prst="rect">
            <a:avLst/>
          </a:prstGeom>
          <a:noFill/>
        </p:spPr>
        <p:txBody>
          <a:bodyPr wrap="square">
            <a:spAutoFit/>
          </a:bodyPr>
          <a:lstStyle/>
          <a:p>
            <a:r>
              <a:rPr lang="en-GB" dirty="0">
                <a:highlight>
                  <a:srgbClr val="FFFF00"/>
                </a:highlight>
                <a:hlinkClick r:id="rId3"/>
              </a:rPr>
              <a:t>Atlantic Ocean circulation nearing ‘devastating’ tipping point, study finds | Oceans | The Guardian</a:t>
            </a:r>
            <a:endParaRPr lang="en-GB" dirty="0">
              <a:highlight>
                <a:srgbClr val="FFFF00"/>
              </a:highlight>
            </a:endParaRPr>
          </a:p>
        </p:txBody>
      </p:sp>
    </p:spTree>
    <p:extLst>
      <p:ext uri="{BB962C8B-B14F-4D97-AF65-F5344CB8AC3E}">
        <p14:creationId xmlns:p14="http://schemas.microsoft.com/office/powerpoint/2010/main" val="218991970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Scientific Discovery">
      <a:dk1>
        <a:srgbClr val="000000"/>
      </a:dk1>
      <a:lt1>
        <a:srgbClr val="FFFFFF"/>
      </a:lt1>
      <a:dk2>
        <a:srgbClr val="44546A"/>
      </a:dk2>
      <a:lt2>
        <a:srgbClr val="E7E6E6"/>
      </a:lt2>
      <a:accent1>
        <a:srgbClr val="96D3ED"/>
      </a:accent1>
      <a:accent2>
        <a:srgbClr val="C7DBE1"/>
      </a:accent2>
      <a:accent3>
        <a:srgbClr val="688EBD"/>
      </a:accent3>
      <a:accent4>
        <a:srgbClr val="BCE5DD"/>
      </a:accent4>
      <a:accent5>
        <a:srgbClr val="66DDCC"/>
      </a:accent5>
      <a:accent6>
        <a:srgbClr val="E0CE61"/>
      </a:accent6>
      <a:hlink>
        <a:srgbClr val="0563C1"/>
      </a:hlink>
      <a:folHlink>
        <a:srgbClr val="954F72"/>
      </a:folHlink>
    </a:clrScheme>
    <a:fontScheme name="Custom 36">
      <a:majorFont>
        <a:latin typeface="Posterama"/>
        <a:ea typeface=""/>
        <a:cs typeface=""/>
      </a:majorFont>
      <a:minorFont>
        <a:latin typeface="Daytona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ientific-Discovery_Win32_EF_v4" id="{D94798B6-E450-4518-8015-6EE17CD1412B}" vid="{16A04E6B-C80A-471C-86D6-D49E9EAD7638}"/>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B7C8EC3559F764AA080F30F794D2AD4" ma:contentTypeVersion="13" ma:contentTypeDescription="Create a new document." ma:contentTypeScope="" ma:versionID="8221e1a10f8d3d6b3e50db903b46b569">
  <xsd:schema xmlns:xsd="http://www.w3.org/2001/XMLSchema" xmlns:xs="http://www.w3.org/2001/XMLSchema" xmlns:p="http://schemas.microsoft.com/office/2006/metadata/properties" xmlns:ns3="d2d6d51c-be45-489c-bfaa-c0c3d4c0c982" xmlns:ns4="696490a5-0429-499a-a254-a60426c02ef0" targetNamespace="http://schemas.microsoft.com/office/2006/metadata/properties" ma:root="true" ma:fieldsID="3ba10b0d6a078fc71870206bb1a5dc39" ns3:_="" ns4:_="">
    <xsd:import namespace="d2d6d51c-be45-489c-bfaa-c0c3d4c0c982"/>
    <xsd:import namespace="696490a5-0429-499a-a254-a60426c02ef0"/>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Location"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d6d51c-be45-489c-bfaa-c0c3d4c0c98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96490a5-0429-499a-a254-a60426c02ef0"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EBF5694-052B-456A-BDB4-2B08114922D7}">
  <ds:schemaRefs>
    <ds:schemaRef ds:uri="http://purl.org/dc/elements/1.1/"/>
    <ds:schemaRef ds:uri="http://schemas.microsoft.com/office/2006/metadata/properties"/>
    <ds:schemaRef ds:uri="http://purl.org/dc/terms/"/>
    <ds:schemaRef ds:uri="http://schemas.openxmlformats.org/package/2006/metadata/core-properties"/>
    <ds:schemaRef ds:uri="http://purl.org/dc/dcmitype/"/>
    <ds:schemaRef ds:uri="d2d6d51c-be45-489c-bfaa-c0c3d4c0c982"/>
    <ds:schemaRef ds:uri="http://schemas.microsoft.com/office/2006/documentManagement/types"/>
    <ds:schemaRef ds:uri="http://schemas.microsoft.com/office/infopath/2007/PartnerControls"/>
    <ds:schemaRef ds:uri="696490a5-0429-499a-a254-a60426c02ef0"/>
    <ds:schemaRef ds:uri="http://www.w3.org/XML/1998/namespace"/>
  </ds:schemaRefs>
</ds:datastoreItem>
</file>

<file path=customXml/itemProps2.xml><?xml version="1.0" encoding="utf-8"?>
<ds:datastoreItem xmlns:ds="http://schemas.openxmlformats.org/officeDocument/2006/customXml" ds:itemID="{8CADE0A4-ED47-4F7C-9FDE-D8325BA0067C}">
  <ds:schemaRefs>
    <ds:schemaRef ds:uri="http://schemas.microsoft.com/sharepoint/v3/contenttype/forms"/>
  </ds:schemaRefs>
</ds:datastoreItem>
</file>

<file path=customXml/itemProps3.xml><?xml version="1.0" encoding="utf-8"?>
<ds:datastoreItem xmlns:ds="http://schemas.openxmlformats.org/officeDocument/2006/customXml" ds:itemID="{27B9E0A2-6251-4882-8251-EE10678CD9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d6d51c-be45-489c-bfaa-c0c3d4c0c982"/>
    <ds:schemaRef ds:uri="696490a5-0429-499a-a254-a60426c02ef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5834</TotalTime>
  <Words>1868</Words>
  <Application>Microsoft Office PowerPoint</Application>
  <PresentationFormat>Widescreen</PresentationFormat>
  <Paragraphs>195</Paragraphs>
  <Slides>23</Slides>
  <Notes>7</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23</vt:i4>
      </vt:variant>
    </vt:vector>
  </HeadingPairs>
  <TitlesOfParts>
    <vt:vector size="32" baseType="lpstr">
      <vt:lpstr>Arial</vt:lpstr>
      <vt:lpstr>Calibri</vt:lpstr>
      <vt:lpstr>Calibri Light</vt:lpstr>
      <vt:lpstr>Daytona Condensed Light</vt:lpstr>
      <vt:lpstr>Neue Haas Grotesk Text Pro</vt:lpstr>
      <vt:lpstr>Posterama</vt:lpstr>
      <vt:lpstr>Times New Roman</vt:lpstr>
      <vt:lpstr>1_Office Theme</vt:lpstr>
      <vt:lpstr>2_Office Theme</vt:lpstr>
      <vt:lpstr>Strategic Management of marine and coast  </vt:lpstr>
      <vt:lpstr>Lecture Outline</vt:lpstr>
      <vt:lpstr>PowerPoint Presentation</vt:lpstr>
      <vt:lpstr>DPSIR Framework</vt:lpstr>
      <vt:lpstr>DPSIR Framework</vt:lpstr>
      <vt:lpstr>DPSIR Framework</vt:lpstr>
      <vt:lpstr>DPSIR Framework</vt:lpstr>
      <vt:lpstr>The scale of the challenge – sea level rise </vt:lpstr>
      <vt:lpstr>PowerPoint Presentation</vt:lpstr>
      <vt:lpstr>Rainfall patterns</vt:lpstr>
      <vt:lpstr>Risk to people and property </vt:lpstr>
      <vt:lpstr>Shoreline Management Plans</vt:lpstr>
      <vt:lpstr>Shoreline Management Policy Plan</vt:lpstr>
      <vt:lpstr>Development of SMP</vt:lpstr>
      <vt:lpstr>Managing sections of the coast</vt:lpstr>
      <vt:lpstr>Managing sections of the coast</vt:lpstr>
      <vt:lpstr>4 approaches</vt:lpstr>
      <vt:lpstr>Shoreline Management Plans (1)</vt:lpstr>
      <vt:lpstr>Shoreline Management Plans (2)</vt:lpstr>
      <vt:lpstr>Challenges for adaptation</vt:lpstr>
      <vt:lpstr>Challenges for the strategic approach</vt:lpstr>
      <vt:lpstr>Shoreline Management Plans</vt:lpstr>
      <vt:lpstr>Shoreline Management Plans</vt:lpstr>
    </vt:vector>
  </TitlesOfParts>
  <Company>swan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Planned System</dc:title>
  <dc:creator>Alissa Flatley</dc:creator>
  <cp:lastModifiedBy>Alissa Flatley</cp:lastModifiedBy>
  <cp:revision>344</cp:revision>
  <cp:lastPrinted>2002-03-04T13:59:26Z</cp:lastPrinted>
  <dcterms:created xsi:type="dcterms:W3CDTF">2001-11-15T19:13:35Z</dcterms:created>
  <dcterms:modified xsi:type="dcterms:W3CDTF">2024-02-21T13:07:41Z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0x010100FB7C8EC3559F764AA080F30F794D2AD4</vt:lpwstr>
  </property>
</Properties>
</file>