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9" r:id="rId3"/>
    <p:sldId id="275" r:id="rId4"/>
    <p:sldId id="260" r:id="rId5"/>
    <p:sldId id="257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74" r:id="rId14"/>
    <p:sldId id="25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263" autoAdjust="0"/>
    <p:restoredTop sz="94660"/>
  </p:normalViewPr>
  <p:slideViewPr>
    <p:cSldViewPr snapToGrid="0">
      <p:cViewPr varScale="1">
        <p:scale>
          <a:sx n="67" d="100"/>
          <a:sy n="67" d="100"/>
        </p:scale>
        <p:origin x="40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11/20/2019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njJpa1LBOY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sagestrategies.biz/wp-content/uploads/2017/09/FiveMinutePersonalityTestforclas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09E91-C8FF-44E0-BA27-929A84FA30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31E7D8-9922-4CA6-8C88-C1DF658E27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What is your leadership style and why does it matter?</a:t>
            </a:r>
          </a:p>
        </p:txBody>
      </p:sp>
    </p:spTree>
    <p:extLst>
      <p:ext uri="{BB962C8B-B14F-4D97-AF65-F5344CB8AC3E}">
        <p14:creationId xmlns:p14="http://schemas.microsoft.com/office/powerpoint/2010/main" val="12977969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AA6B6-37A7-4927-8822-7966C8BEC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1903" y="282321"/>
            <a:ext cx="9281160" cy="1203579"/>
          </a:xfrm>
        </p:spPr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1A75D-AB99-4BC3-9F75-C491DD0B5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71903" y="1485899"/>
            <a:ext cx="9052560" cy="425767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Describe four different leadership styles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Categorise the differences between the leadership styles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Identify their own leadership style and evaluate its strengths and areas for development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Conclude why it’s important to know their own leadership style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197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AA6B6-37A7-4927-8822-7966C8BEC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1903" y="282321"/>
            <a:ext cx="9281160" cy="1203579"/>
          </a:xfrm>
        </p:spPr>
        <p:txBody>
          <a:bodyPr/>
          <a:lstStyle/>
          <a:p>
            <a:r>
              <a:rPr lang="en-GB" dirty="0"/>
              <a:t>What is Leadership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1A75D-AB99-4BC3-9F75-C491DD0B5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71903" y="1485899"/>
            <a:ext cx="9052560" cy="425767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Management emerged in the 20</a:t>
            </a:r>
            <a:r>
              <a:rPr lang="en-GB" baseline="30000" dirty="0"/>
              <a:t>th</a:t>
            </a:r>
            <a:r>
              <a:rPr lang="en-GB" dirty="0"/>
              <a:t> century in order to reduce chaos in organisations and make them run more efficiently and effectively.  Primary functions of management are planning, organising, staffing and controlling.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Leadership does entail all these functions however is described as a process whereby an individual influences a group of induvial to achieve a common goal.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767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4CAE7-0BFC-4A62-804B-B0DD3D630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https://www.youtube.com/watch?v=ZnjJpa1LBOY</a:t>
            </a:r>
            <a:r>
              <a:rPr lang="en-GB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8DFF31-FDBA-4ACA-A1F0-ACDB37743A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284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0B47D-7C0F-44D0-8E01-32C4F1F87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2114"/>
            <a:ext cx="10058400" cy="1609344"/>
          </a:xfrm>
        </p:spPr>
        <p:txBody>
          <a:bodyPr/>
          <a:lstStyle/>
          <a:p>
            <a:r>
              <a:rPr lang="en-GB" dirty="0"/>
              <a:t>Watkin’s animal personality test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B1099E-3B8A-4732-B04E-83AF39DA8B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30330" y="3790950"/>
            <a:ext cx="3647688" cy="256619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AE842E-A9AC-4093-A256-290D3E7436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6515" y="4033897"/>
            <a:ext cx="4133849" cy="23252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23FAA02-C6EE-4AFD-AE5A-B6861BF0A0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787" y="1661458"/>
            <a:ext cx="2314575" cy="232424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712B578-9E95-4058-AFFA-5BBD3A689B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3440" y="1220105"/>
            <a:ext cx="2514600" cy="25146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8DA28EC-01DC-4E57-AAB9-B49F52292821}"/>
              </a:ext>
            </a:extLst>
          </p:cNvPr>
          <p:cNvSpPr txBox="1"/>
          <p:nvPr/>
        </p:nvSpPr>
        <p:spPr>
          <a:xfrm>
            <a:off x="8364118" y="1461742"/>
            <a:ext cx="28422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Beaver</a:t>
            </a:r>
          </a:p>
          <a:p>
            <a:endParaRPr lang="en-GB" dirty="0"/>
          </a:p>
          <a:p>
            <a:r>
              <a:rPr lang="en-GB" dirty="0"/>
              <a:t>Golden Retriever</a:t>
            </a:r>
          </a:p>
          <a:p>
            <a:endParaRPr lang="en-GB" dirty="0"/>
          </a:p>
          <a:p>
            <a:r>
              <a:rPr lang="en-GB" dirty="0"/>
              <a:t>Otter</a:t>
            </a:r>
          </a:p>
          <a:p>
            <a:endParaRPr lang="en-GB" dirty="0"/>
          </a:p>
          <a:p>
            <a:r>
              <a:rPr lang="en-GB" dirty="0"/>
              <a:t>Lion</a:t>
            </a:r>
          </a:p>
        </p:txBody>
      </p:sp>
    </p:spTree>
    <p:extLst>
      <p:ext uri="{BB962C8B-B14F-4D97-AF65-F5344CB8AC3E}">
        <p14:creationId xmlns:p14="http://schemas.microsoft.com/office/powerpoint/2010/main" val="2580709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86704-F1D8-42D6-9190-8D1AD9C61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BC452-1225-4BC5-B98F-D38F2CCF5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pairs can you research one of the four personality types that Watkins says there are.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We will then feedback our findings to the group in turns</a:t>
            </a:r>
          </a:p>
        </p:txBody>
      </p:sp>
    </p:spTree>
    <p:extLst>
      <p:ext uri="{BB962C8B-B14F-4D97-AF65-F5344CB8AC3E}">
        <p14:creationId xmlns:p14="http://schemas.microsoft.com/office/powerpoint/2010/main" val="3251067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6B37-27BA-4A8D-AC63-6BDCE1A55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203" y="5267324"/>
            <a:ext cx="2700147" cy="1250061"/>
          </a:xfrm>
        </p:spPr>
        <p:txBody>
          <a:bodyPr/>
          <a:lstStyle/>
          <a:p>
            <a:r>
              <a:rPr lang="en-GB" dirty="0"/>
              <a:t>LIONS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13D239-ACD9-4983-8E7F-35D988156C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71700" y="476630"/>
            <a:ext cx="8450580" cy="4552569"/>
          </a:xfrm>
        </p:spPr>
        <p:txBody>
          <a:bodyPr>
            <a:normAutofit/>
          </a:bodyPr>
          <a:lstStyle/>
          <a:p>
            <a:r>
              <a:rPr lang="en-GB" dirty="0"/>
              <a:t>Lions like to lead.  </a:t>
            </a:r>
          </a:p>
          <a:p>
            <a:r>
              <a:rPr lang="en-GB" dirty="0"/>
              <a:t>The lion is good at making decisions and is very goal-oriented.  </a:t>
            </a:r>
          </a:p>
          <a:p>
            <a:r>
              <a:rPr lang="en-GB" dirty="0"/>
              <a:t>They enjoy challenges, difficult assignments, and opportunity for advancement. </a:t>
            </a:r>
          </a:p>
          <a:p>
            <a:r>
              <a:rPr lang="en-GB" dirty="0"/>
              <a:t>As lions are thinking of the goal, they can step on people to reach it. </a:t>
            </a:r>
          </a:p>
          <a:p>
            <a:r>
              <a:rPr lang="en-GB" dirty="0"/>
              <a:t>Lions can be very aggressive and competitive. Lions must learn not to be too bossy or to take charge in other's affairs.  </a:t>
            </a:r>
          </a:p>
          <a:p>
            <a:r>
              <a:rPr lang="en-GB" dirty="0"/>
              <a:t>Strength: Goal-oriented, strong, direct </a:t>
            </a:r>
          </a:p>
          <a:p>
            <a:r>
              <a:rPr lang="en-GB" dirty="0"/>
              <a:t>Weakness: Argumentative, too dictatorial </a:t>
            </a:r>
          </a:p>
          <a:p>
            <a:r>
              <a:rPr lang="en-GB" dirty="0"/>
              <a:t>Limitation: Doesn't understand that directness can hurt others, hard time expressing grace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5FC1866D-47FA-4333-A864-78DCB0583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4205" y="4385289"/>
            <a:ext cx="3475845" cy="244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30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B01B4-0D48-4B66-B4D4-3AEA1CD28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428" y="5229225"/>
            <a:ext cx="2947797" cy="1307211"/>
          </a:xfrm>
        </p:spPr>
        <p:txBody>
          <a:bodyPr/>
          <a:lstStyle/>
          <a:p>
            <a:r>
              <a:rPr lang="en-GB" dirty="0"/>
              <a:t>Otters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29121-F70A-47A0-A000-E43FBE7172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22899" y="321564"/>
            <a:ext cx="9052560" cy="4440936"/>
          </a:xfrm>
        </p:spPr>
        <p:txBody>
          <a:bodyPr>
            <a:normAutofit/>
          </a:bodyPr>
          <a:lstStyle/>
          <a:p>
            <a:r>
              <a:rPr lang="en-GB" dirty="0"/>
              <a:t>Otters are very social creature. </a:t>
            </a:r>
          </a:p>
          <a:p>
            <a:r>
              <a:rPr lang="en-GB" dirty="0"/>
              <a:t>Otter personalities love people. They enjoy being popular and influencing and motivating others. </a:t>
            </a:r>
          </a:p>
          <a:p>
            <a:r>
              <a:rPr lang="en-GB" dirty="0"/>
              <a:t>Otters can sometimes be hurt when people do not like them.  Otter personalities usually have lots of friends, but not deep relationships. They love to goof-off.  (They are notorious for messy rooms.)  </a:t>
            </a:r>
          </a:p>
          <a:p>
            <a:r>
              <a:rPr lang="en-GB" dirty="0"/>
              <a:t>Otters like to hurry and finish jobs so Jobs are not often done well. The otter personality is like Tigger in Winnie The Pooh.  </a:t>
            </a:r>
          </a:p>
          <a:p>
            <a:r>
              <a:rPr lang="en-GB" dirty="0"/>
              <a:t>Strength: People person, open, positive </a:t>
            </a:r>
          </a:p>
          <a:p>
            <a:r>
              <a:rPr lang="en-GB" dirty="0"/>
              <a:t>Weakness: Talks too much, too permissive </a:t>
            </a:r>
          </a:p>
          <a:p>
            <a:r>
              <a:rPr lang="en-GB" dirty="0"/>
              <a:t>Limitation: Remembering past commitments, follow through with discipline 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63ABA8-1826-4070-B6F6-0A44C94327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1723" y="4458796"/>
            <a:ext cx="4133849" cy="232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959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5725E-C31C-48CC-A88A-B9A72849B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78" y="5114925"/>
            <a:ext cx="3605022" cy="1488186"/>
          </a:xfrm>
        </p:spPr>
        <p:txBody>
          <a:bodyPr/>
          <a:lstStyle/>
          <a:p>
            <a:r>
              <a:rPr lang="en-GB" dirty="0"/>
              <a:t>Beavers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B2849-3B27-4B82-AA73-0A54DD2F0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8599" y="371856"/>
            <a:ext cx="9052560" cy="4152018"/>
          </a:xfrm>
        </p:spPr>
        <p:txBody>
          <a:bodyPr>
            <a:normAutofit/>
          </a:bodyPr>
          <a:lstStyle/>
          <a:p>
            <a:r>
              <a:rPr lang="en-GB" dirty="0"/>
              <a:t>Beavers are Organized.  </a:t>
            </a:r>
          </a:p>
          <a:p>
            <a:r>
              <a:rPr lang="en-GB" dirty="0"/>
              <a:t>They think that there is a right way to do everything and they want to do it exact that way.  </a:t>
            </a:r>
          </a:p>
          <a:p>
            <a:r>
              <a:rPr lang="en-GB" dirty="0"/>
              <a:t>Beaver personalities are very creative.  They desire to solve everything.  </a:t>
            </a:r>
          </a:p>
          <a:p>
            <a:r>
              <a:rPr lang="en-GB" dirty="0"/>
              <a:t>They like to take their time and do it right. Beavers do not like sudden changes and need reassurance.  </a:t>
            </a:r>
          </a:p>
          <a:p>
            <a:r>
              <a:rPr lang="en-GB" dirty="0"/>
              <a:t>Strength: High standards, order, respect </a:t>
            </a:r>
          </a:p>
          <a:p>
            <a:r>
              <a:rPr lang="en-GB" dirty="0"/>
              <a:t>Weakness: Unrealistic expectations of self &amp; others, too perfect. </a:t>
            </a:r>
          </a:p>
          <a:p>
            <a:r>
              <a:rPr lang="en-GB" dirty="0"/>
              <a:t>Limitation: Seeing the optimistic side of things, expressing flexibility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F6A5DA-C7BA-45DC-896F-EBD92D01CC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1469" y="3981450"/>
            <a:ext cx="2610754" cy="2621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5784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C7BBED-D81C-4944-BC8B-C8749CA51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078" y="5275326"/>
            <a:ext cx="7357872" cy="1316736"/>
          </a:xfrm>
        </p:spPr>
        <p:txBody>
          <a:bodyPr/>
          <a:lstStyle/>
          <a:p>
            <a:r>
              <a:rPr lang="en-GB" dirty="0"/>
              <a:t>Golden Retrievers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2D2F4B-91C7-42E1-9425-03875DEF1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41974" y="325373"/>
            <a:ext cx="9052560" cy="4484751"/>
          </a:xfrm>
        </p:spPr>
        <p:txBody>
          <a:bodyPr/>
          <a:lstStyle/>
          <a:p>
            <a:r>
              <a:rPr lang="en-GB" dirty="0"/>
              <a:t>Golden retrievers are good at making friends and are very loyal. </a:t>
            </a:r>
          </a:p>
          <a:p>
            <a:r>
              <a:rPr lang="en-GB" dirty="0"/>
              <a:t>They do not like big changes and look for security. </a:t>
            </a:r>
          </a:p>
          <a:p>
            <a:r>
              <a:rPr lang="en-GB" dirty="0"/>
              <a:t>Can be very sensitive and are caring.  They thrive on deep relationships, but usually only a couple of close friends.  </a:t>
            </a:r>
          </a:p>
          <a:p>
            <a:r>
              <a:rPr lang="en-GB" dirty="0"/>
              <a:t>Wants to be loved by everyone and looks for appreciation. Works best in a limited situation with a steady work pattern.   </a:t>
            </a:r>
          </a:p>
          <a:p>
            <a:r>
              <a:rPr lang="en-GB" dirty="0"/>
              <a:t>Strength: Accommodating, calm, affirming </a:t>
            </a:r>
          </a:p>
          <a:p>
            <a:r>
              <a:rPr lang="en-GB" dirty="0"/>
              <a:t>Weakness: Indecisive, indifferent, unable to express emotion, too soft on other people</a:t>
            </a:r>
          </a:p>
          <a:p>
            <a:r>
              <a:rPr lang="en-GB" dirty="0"/>
              <a:t>Limitation: Seeing the need to be more assertive, holding others accountable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B485AC-ED1F-4F17-B5B4-8F50A42EB4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5450" y="4017636"/>
            <a:ext cx="2743590" cy="2743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1347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86704-F1D8-42D6-9190-8D1AD9C61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So what are you?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BC452-1225-4BC5-B98F-D38F2CCF5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Complete Watkins questionnaire and come up with your dominant animal. </a:t>
            </a:r>
          </a:p>
          <a:p>
            <a:endParaRPr lang="en-GB" dirty="0"/>
          </a:p>
          <a:p>
            <a:r>
              <a:rPr lang="en-GB" dirty="0"/>
              <a:t>Choose the item in each line that is most like you and put a 4.  Then pick the item that is next most like you and put a 3.  Then 2 and then 1 which is least like you.  Do this across the page for each list of descriptors. Then total your score for each column at the bottom.</a:t>
            </a:r>
          </a:p>
          <a:p>
            <a:pPr marL="0" indent="0">
              <a:buNone/>
            </a:pPr>
            <a:r>
              <a:rPr lang="en-GB" dirty="0"/>
              <a:t>A			B			C				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 ____Likes authority	____Enthusiastic 	____ Sensitive Feelings	    ____Likes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						    Instruction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are you and do you agree?</a:t>
            </a:r>
          </a:p>
        </p:txBody>
      </p:sp>
    </p:spTree>
    <p:extLst>
      <p:ext uri="{BB962C8B-B14F-4D97-AF65-F5344CB8AC3E}">
        <p14:creationId xmlns:p14="http://schemas.microsoft.com/office/powerpoint/2010/main" val="3134393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86704-F1D8-42D6-9190-8D1AD9C61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Watkins in practice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BC452-1225-4BC5-B98F-D38F2CCF5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a group of 6 how many nails can you balance on one?</a:t>
            </a:r>
          </a:p>
          <a:p>
            <a:endParaRPr lang="en-GB" dirty="0"/>
          </a:p>
          <a:p>
            <a:r>
              <a:rPr lang="en-GB" dirty="0"/>
              <a:t>My record is 15!</a:t>
            </a:r>
          </a:p>
          <a:p>
            <a:endParaRPr lang="en-GB" dirty="0"/>
          </a:p>
          <a:p>
            <a:r>
              <a:rPr lang="en-GB" dirty="0"/>
              <a:t>Feedback – did you fit your ‘animal style’</a:t>
            </a:r>
          </a:p>
          <a:p>
            <a:endParaRPr lang="en-GB" dirty="0"/>
          </a:p>
          <a:p>
            <a:r>
              <a:rPr lang="en-GB" dirty="0"/>
              <a:t>What worked and didn’t work</a:t>
            </a:r>
          </a:p>
        </p:txBody>
      </p:sp>
    </p:spTree>
    <p:extLst>
      <p:ext uri="{BB962C8B-B14F-4D97-AF65-F5344CB8AC3E}">
        <p14:creationId xmlns:p14="http://schemas.microsoft.com/office/powerpoint/2010/main" val="130271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AA6B6-37A7-4927-8822-7966C8BEC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1903" y="282321"/>
            <a:ext cx="9281160" cy="1203579"/>
          </a:xfrm>
        </p:spPr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51A75D-AB99-4BC3-9F75-C491DD0B5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81428" y="1485899"/>
            <a:ext cx="9052560" cy="425767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Describe four different leadership styles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Categorise the differences between the leadership styles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Identify their own leadership style and evaluate its strengths and areas for development</a:t>
            </a:r>
          </a:p>
          <a:p>
            <a:endParaRPr lang="en-GB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/>
              <a:t>Conclude why it’s important to know their own leadership style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8177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A94FB-C610-443C-83B7-6EE566F06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097FC-D6C6-4BDF-8A78-DCBA80F2C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971678"/>
            <a:ext cx="10058400" cy="1347786"/>
          </a:xfrm>
        </p:spPr>
        <p:txBody>
          <a:bodyPr>
            <a:normAutofit/>
          </a:bodyPr>
          <a:lstStyle/>
          <a:p>
            <a:r>
              <a:rPr lang="en-GB" dirty="0"/>
              <a:t>Northouse, P. </a:t>
            </a:r>
            <a:r>
              <a:rPr lang="en-GB" i="1" dirty="0"/>
              <a:t>Leadership, Theory and Practice, 2013, Sage Publications, London</a:t>
            </a:r>
            <a:endParaRPr lang="en-GB" i="1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https://sagestrategies.biz/wp-content/uploads/2017/09/FiveMinutePersonalityTestforclass.pdf</a:t>
            </a: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B7EB919-0838-4035-916E-66565EA03D90}"/>
              </a:ext>
            </a:extLst>
          </p:cNvPr>
          <p:cNvSpPr txBox="1">
            <a:spLocks/>
          </p:cNvSpPr>
          <p:nvPr/>
        </p:nvSpPr>
        <p:spPr>
          <a:xfrm>
            <a:off x="1063752" y="2776350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 cap="all" baseline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Further Reading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780EB41-CD09-451C-81EB-26C53306240D}"/>
              </a:ext>
            </a:extLst>
          </p:cNvPr>
          <p:cNvSpPr txBox="1">
            <a:spLocks/>
          </p:cNvSpPr>
          <p:nvPr/>
        </p:nvSpPr>
        <p:spPr>
          <a:xfrm>
            <a:off x="1063752" y="4248341"/>
            <a:ext cx="10058400" cy="119043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400"/>
              </a:spcBef>
              <a:spcAft>
                <a:spcPts val="2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Belbin's team profile roles</a:t>
            </a:r>
          </a:p>
          <a:p>
            <a:r>
              <a:rPr lang="en-GB" dirty="0"/>
              <a:t>Leadership with young people, Peter Barnes</a:t>
            </a:r>
          </a:p>
          <a:p>
            <a:r>
              <a:rPr lang="en-GB" dirty="0"/>
              <a:t>Leading work with young people, Roger Harrison </a:t>
            </a:r>
            <a:r>
              <a:rPr lang="en-GB" dirty="0" err="1"/>
              <a:t>etal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975435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250</TotalTime>
  <Words>833</Words>
  <Application>Microsoft Office PowerPoint</Application>
  <PresentationFormat>Widescreen</PresentationFormat>
  <Paragraphs>94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Rockwell</vt:lpstr>
      <vt:lpstr>Rockwell Condensed</vt:lpstr>
      <vt:lpstr>Wingdings</vt:lpstr>
      <vt:lpstr>Wood Type</vt:lpstr>
      <vt:lpstr>Leadership</vt:lpstr>
      <vt:lpstr>aims</vt:lpstr>
      <vt:lpstr>What is Leadership</vt:lpstr>
      <vt:lpstr>https://www.youtube.com/watch?v=ZnjJpa1LBOY </vt:lpstr>
      <vt:lpstr>Watkin’s animal personality test</vt:lpstr>
      <vt:lpstr>Activity </vt:lpstr>
      <vt:lpstr>LIONS</vt:lpstr>
      <vt:lpstr>Otters</vt:lpstr>
      <vt:lpstr>Beavers</vt:lpstr>
      <vt:lpstr>Golden Retrievers</vt:lpstr>
      <vt:lpstr>Activity: So what are you? </vt:lpstr>
      <vt:lpstr>Activity: Watkins in practice </vt:lpstr>
      <vt:lpstr>aims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</dc:title>
  <dc:creator>katie gardner</dc:creator>
  <cp:lastModifiedBy>katie gardner</cp:lastModifiedBy>
  <cp:revision>25</cp:revision>
  <dcterms:created xsi:type="dcterms:W3CDTF">2019-11-15T09:48:15Z</dcterms:created>
  <dcterms:modified xsi:type="dcterms:W3CDTF">2019-11-20T09:13:23Z</dcterms:modified>
</cp:coreProperties>
</file>