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ink/ink1.xml" ContentType="application/inkml+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1" r:id="rId1"/>
  </p:sldMasterIdLst>
  <p:notesMasterIdLst>
    <p:notesMasterId r:id="rId22"/>
  </p:notesMasterIdLst>
  <p:sldIdLst>
    <p:sldId id="305" r:id="rId2"/>
    <p:sldId id="256" r:id="rId3"/>
    <p:sldId id="257" r:id="rId4"/>
    <p:sldId id="258" r:id="rId5"/>
    <p:sldId id="259" r:id="rId6"/>
    <p:sldId id="267" r:id="rId7"/>
    <p:sldId id="260" r:id="rId8"/>
    <p:sldId id="261" r:id="rId9"/>
    <p:sldId id="262" r:id="rId10"/>
    <p:sldId id="320" r:id="rId11"/>
    <p:sldId id="322" r:id="rId12"/>
    <p:sldId id="263" r:id="rId13"/>
    <p:sldId id="319" r:id="rId14"/>
    <p:sldId id="317" r:id="rId15"/>
    <p:sldId id="318" r:id="rId16"/>
    <p:sldId id="268" r:id="rId17"/>
    <p:sldId id="269" r:id="rId18"/>
    <p:sldId id="264" r:id="rId19"/>
    <p:sldId id="265" r:id="rId20"/>
    <p:sldId id="26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19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1877D6-48ED-4043-9D10-0832A1A30709}" v="373" dt="2022-07-07T18:39:34.870"/>
    <p1510:client id="{CFE075EE-E8D2-154B-8CC6-4732B991DB9F}" v="715" dt="2022-07-08T01:05:56.467"/>
    <p1510:client id="{FE6DEDC5-3A54-1AA9-C6AB-E70E5959FEF5}" v="51" dt="2022-07-07T16:30:21.0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3"/>
  </p:normalViewPr>
  <p:slideViewPr>
    <p:cSldViewPr snapToGrid="0" snapToObjects="1">
      <p:cViewPr varScale="1">
        <p:scale>
          <a:sx n="107" d="100"/>
          <a:sy n="107" d="100"/>
        </p:scale>
        <p:origin x="7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ntiana Rowe (1905374)" userId="S::1905374@student.uwtsd.ac.uk::572f7ca9-218a-4ca2-8459-6a99b6ca9a67" providerId="AD" clId="Web-{7CC985C2-81BE-E27E-4117-08BDFA28D88C}"/>
    <pc:docChg chg="modSld">
      <pc:chgData name="Chantiana Rowe (1905374)" userId="S::1905374@student.uwtsd.ac.uk::572f7ca9-218a-4ca2-8459-6a99b6ca9a67" providerId="AD" clId="Web-{7CC985C2-81BE-E27E-4117-08BDFA28D88C}" dt="2022-07-06T22:18:51.122" v="70" actId="1076"/>
      <pc:docMkLst>
        <pc:docMk/>
      </pc:docMkLst>
      <pc:sldChg chg="modSp">
        <pc:chgData name="Chantiana Rowe (1905374)" userId="S::1905374@student.uwtsd.ac.uk::572f7ca9-218a-4ca2-8459-6a99b6ca9a67" providerId="AD" clId="Web-{7CC985C2-81BE-E27E-4117-08BDFA28D88C}" dt="2022-07-06T21:41:11.769" v="12" actId="1076"/>
        <pc:sldMkLst>
          <pc:docMk/>
          <pc:sldMk cId="1318487436" sldId="260"/>
        </pc:sldMkLst>
        <pc:picChg chg="mod">
          <ac:chgData name="Chantiana Rowe (1905374)" userId="S::1905374@student.uwtsd.ac.uk::572f7ca9-218a-4ca2-8459-6a99b6ca9a67" providerId="AD" clId="Web-{7CC985C2-81BE-E27E-4117-08BDFA28D88C}" dt="2022-07-06T21:41:11.769" v="12" actId="1076"/>
          <ac:picMkLst>
            <pc:docMk/>
            <pc:sldMk cId="1318487436" sldId="260"/>
            <ac:picMk id="4" creationId="{10BD167F-C191-3F0C-E550-29179627B372}"/>
          </ac:picMkLst>
        </pc:picChg>
      </pc:sldChg>
      <pc:sldChg chg="modSp">
        <pc:chgData name="Chantiana Rowe (1905374)" userId="S::1905374@student.uwtsd.ac.uk::572f7ca9-218a-4ca2-8459-6a99b6ca9a67" providerId="AD" clId="Web-{7CC985C2-81BE-E27E-4117-08BDFA28D88C}" dt="2022-07-06T22:18:51.122" v="70" actId="1076"/>
        <pc:sldMkLst>
          <pc:docMk/>
          <pc:sldMk cId="952072847" sldId="319"/>
        </pc:sldMkLst>
        <pc:graphicFrameChg chg="mod modGraphic">
          <ac:chgData name="Chantiana Rowe (1905374)" userId="S::1905374@student.uwtsd.ac.uk::572f7ca9-218a-4ca2-8459-6a99b6ca9a67" providerId="AD" clId="Web-{7CC985C2-81BE-E27E-4117-08BDFA28D88C}" dt="2022-07-06T22:07:46.447" v="18" actId="1076"/>
          <ac:graphicFrameMkLst>
            <pc:docMk/>
            <pc:sldMk cId="952072847" sldId="319"/>
            <ac:graphicFrameMk id="5" creationId="{139E894F-5FC2-919F-1E6C-E3C62D240E65}"/>
          </ac:graphicFrameMkLst>
        </pc:graphicFrameChg>
        <pc:graphicFrameChg chg="mod modGraphic">
          <ac:chgData name="Chantiana Rowe (1905374)" userId="S::1905374@student.uwtsd.ac.uk::572f7ca9-218a-4ca2-8459-6a99b6ca9a67" providerId="AD" clId="Web-{7CC985C2-81BE-E27E-4117-08BDFA28D88C}" dt="2022-07-06T22:17:23.644" v="69"/>
          <ac:graphicFrameMkLst>
            <pc:docMk/>
            <pc:sldMk cId="952072847" sldId="319"/>
            <ac:graphicFrameMk id="6" creationId="{7B4E247D-33DA-3F41-9CDB-60AF7F08F2EF}"/>
          </ac:graphicFrameMkLst>
        </pc:graphicFrameChg>
        <pc:graphicFrameChg chg="mod modGraphic">
          <ac:chgData name="Chantiana Rowe (1905374)" userId="S::1905374@student.uwtsd.ac.uk::572f7ca9-218a-4ca2-8459-6a99b6ca9a67" providerId="AD" clId="Web-{7CC985C2-81BE-E27E-4117-08BDFA28D88C}" dt="2022-07-06T22:12:15.734" v="67"/>
          <ac:graphicFrameMkLst>
            <pc:docMk/>
            <pc:sldMk cId="952072847" sldId="319"/>
            <ac:graphicFrameMk id="7" creationId="{CF9A9D1B-EEAF-A08C-1CBF-D7DDACF96376}"/>
          </ac:graphicFrameMkLst>
        </pc:graphicFrameChg>
        <pc:graphicFrameChg chg="mod modGraphic">
          <ac:chgData name="Chantiana Rowe (1905374)" userId="S::1905374@student.uwtsd.ac.uk::572f7ca9-218a-4ca2-8459-6a99b6ca9a67" providerId="AD" clId="Web-{7CC985C2-81BE-E27E-4117-08BDFA28D88C}" dt="2022-07-06T22:10:35.556" v="55" actId="1076"/>
          <ac:graphicFrameMkLst>
            <pc:docMk/>
            <pc:sldMk cId="952072847" sldId="319"/>
            <ac:graphicFrameMk id="9" creationId="{4C5CB956-52A1-9E26-8F69-599489A9D587}"/>
          </ac:graphicFrameMkLst>
        </pc:graphicFrameChg>
        <pc:graphicFrameChg chg="mod modGraphic">
          <ac:chgData name="Chantiana Rowe (1905374)" userId="S::1905374@student.uwtsd.ac.uk::572f7ca9-218a-4ca2-8459-6a99b6ca9a67" providerId="AD" clId="Web-{7CC985C2-81BE-E27E-4117-08BDFA28D88C}" dt="2022-07-06T22:18:51.122" v="70" actId="1076"/>
          <ac:graphicFrameMkLst>
            <pc:docMk/>
            <pc:sldMk cId="952072847" sldId="319"/>
            <ac:graphicFrameMk id="13" creationId="{7879A0F7-A973-5345-F06B-716BB4BA8EE4}"/>
          </ac:graphicFrameMkLst>
        </pc:graphicFrameChg>
      </pc:sldChg>
    </pc:docChg>
  </pc:docChgLst>
  <pc:docChgLst>
    <pc:chgData name="Omeneke Yusuf (2009232)" userId="S::2009232@student.uwtsd.ac.uk::18e0e4f1-1704-46e7-9e1a-67391b1f3fdf" providerId="AD" clId="Web-{FE6DEDC5-3A54-1AA9-C6AB-E70E5959FEF5}"/>
    <pc:docChg chg="modSld addMainMaster delMainMaster">
      <pc:chgData name="Omeneke Yusuf (2009232)" userId="S::2009232@student.uwtsd.ac.uk::18e0e4f1-1704-46e7-9e1a-67391b1f3fdf" providerId="AD" clId="Web-{FE6DEDC5-3A54-1AA9-C6AB-E70E5959FEF5}" dt="2022-07-07T09:41:03.665" v="51"/>
      <pc:docMkLst>
        <pc:docMk/>
      </pc:docMkLst>
      <pc:sldChg chg="addSp delSp modSp mod modClrScheme delDesignElem chgLayout">
        <pc:chgData name="Omeneke Yusuf (2009232)" userId="S::2009232@student.uwtsd.ac.uk::18e0e4f1-1704-46e7-9e1a-67391b1f3fdf" providerId="AD" clId="Web-{FE6DEDC5-3A54-1AA9-C6AB-E70E5959FEF5}" dt="2022-07-07T09:33:26.854" v="48"/>
        <pc:sldMkLst>
          <pc:docMk/>
          <pc:sldMk cId="3797045031" sldId="256"/>
        </pc:sldMkLst>
        <pc:spChg chg="mod ord">
          <ac:chgData name="Omeneke Yusuf (2009232)" userId="S::2009232@student.uwtsd.ac.uk::18e0e4f1-1704-46e7-9e1a-67391b1f3fdf" providerId="AD" clId="Web-{FE6DEDC5-3A54-1AA9-C6AB-E70E5959FEF5}" dt="2022-07-07T09:33:26.854" v="48"/>
          <ac:spMkLst>
            <pc:docMk/>
            <pc:sldMk cId="3797045031" sldId="256"/>
            <ac:spMk id="2" creationId="{744C6742-D9F1-8C36-2DF8-384158A36E75}"/>
          </ac:spMkLst>
        </pc:spChg>
        <pc:spChg chg="mod ord">
          <ac:chgData name="Omeneke Yusuf (2009232)" userId="S::2009232@student.uwtsd.ac.uk::18e0e4f1-1704-46e7-9e1a-67391b1f3fdf" providerId="AD" clId="Web-{FE6DEDC5-3A54-1AA9-C6AB-E70E5959FEF5}" dt="2022-07-07T09:33:26.854" v="48"/>
          <ac:spMkLst>
            <pc:docMk/>
            <pc:sldMk cId="3797045031" sldId="256"/>
            <ac:spMk id="3" creationId="{9F45D701-4FEE-9857-D20C-F4635F723035}"/>
          </ac:spMkLst>
        </pc:spChg>
        <pc:spChg chg="add del">
          <ac:chgData name="Omeneke Yusuf (2009232)" userId="S::2009232@student.uwtsd.ac.uk::18e0e4f1-1704-46e7-9e1a-67391b1f3fdf" providerId="AD" clId="Web-{FE6DEDC5-3A54-1AA9-C6AB-E70E5959FEF5}" dt="2022-07-07T09:33:26.854" v="48"/>
          <ac:spMkLst>
            <pc:docMk/>
            <pc:sldMk cId="3797045031" sldId="256"/>
            <ac:spMk id="15" creationId="{637BD688-14A6-4B96-B8A2-3CD81C054FCE}"/>
          </ac:spMkLst>
        </pc:spChg>
        <pc:spChg chg="add del">
          <ac:chgData name="Omeneke Yusuf (2009232)" userId="S::2009232@student.uwtsd.ac.uk::18e0e4f1-1704-46e7-9e1a-67391b1f3fdf" providerId="AD" clId="Web-{FE6DEDC5-3A54-1AA9-C6AB-E70E5959FEF5}" dt="2022-07-07T09:33:26.854" v="48"/>
          <ac:spMkLst>
            <pc:docMk/>
            <pc:sldMk cId="3797045031" sldId="256"/>
            <ac:spMk id="16" creationId="{B7B2544F-CA5E-40F6-9525-716A90C83FC5}"/>
          </ac:spMkLst>
        </pc:spChg>
        <pc:picChg chg="add del">
          <ac:chgData name="Omeneke Yusuf (2009232)" userId="S::2009232@student.uwtsd.ac.uk::18e0e4f1-1704-46e7-9e1a-67391b1f3fdf" providerId="AD" clId="Web-{FE6DEDC5-3A54-1AA9-C6AB-E70E5959FEF5}" dt="2022-07-07T09:33:26.854" v="48"/>
          <ac:picMkLst>
            <pc:docMk/>
            <pc:sldMk cId="3797045031" sldId="256"/>
            <ac:picMk id="13" creationId="{9A22DDE2-FB2D-421B-B377-F9AD495CE9BB}"/>
          </ac:picMkLst>
        </pc:picChg>
        <pc:picChg chg="add del">
          <ac:chgData name="Omeneke Yusuf (2009232)" userId="S::2009232@student.uwtsd.ac.uk::18e0e4f1-1704-46e7-9e1a-67391b1f3fdf" providerId="AD" clId="Web-{FE6DEDC5-3A54-1AA9-C6AB-E70E5959FEF5}" dt="2022-07-07T09:33:26.854" v="48"/>
          <ac:picMkLst>
            <pc:docMk/>
            <pc:sldMk cId="3797045031" sldId="256"/>
            <ac:picMk id="14" creationId="{D2B93162-635C-46F5-97EC-E98C1659F1F0}"/>
          </ac:picMkLst>
        </pc:picChg>
      </pc:sldChg>
      <pc:sldChg chg="modSp mod setBg modClrScheme chgLayout">
        <pc:chgData name="Omeneke Yusuf (2009232)" userId="S::2009232@student.uwtsd.ac.uk::18e0e4f1-1704-46e7-9e1a-67391b1f3fdf" providerId="AD" clId="Web-{FE6DEDC5-3A54-1AA9-C6AB-E70E5959FEF5}" dt="2022-07-07T09:33:26.854" v="48"/>
        <pc:sldMkLst>
          <pc:docMk/>
          <pc:sldMk cId="2430369095" sldId="257"/>
        </pc:sldMkLst>
        <pc:spChg chg="mod ord">
          <ac:chgData name="Omeneke Yusuf (2009232)" userId="S::2009232@student.uwtsd.ac.uk::18e0e4f1-1704-46e7-9e1a-67391b1f3fdf" providerId="AD" clId="Web-{FE6DEDC5-3A54-1AA9-C6AB-E70E5959FEF5}" dt="2022-07-07T09:33:26.854" v="48"/>
          <ac:spMkLst>
            <pc:docMk/>
            <pc:sldMk cId="2430369095" sldId="257"/>
            <ac:spMk id="2" creationId="{DDAA3614-2FCD-7264-1BDB-645AC484424B}"/>
          </ac:spMkLst>
        </pc:spChg>
        <pc:graphicFrameChg chg="mod ord modGraphic">
          <ac:chgData name="Omeneke Yusuf (2009232)" userId="S::2009232@student.uwtsd.ac.uk::18e0e4f1-1704-46e7-9e1a-67391b1f3fdf" providerId="AD" clId="Web-{FE6DEDC5-3A54-1AA9-C6AB-E70E5959FEF5}" dt="2022-07-07T09:33:26.854" v="48"/>
          <ac:graphicFrameMkLst>
            <pc:docMk/>
            <pc:sldMk cId="2430369095" sldId="257"/>
            <ac:graphicFrameMk id="20" creationId="{AAA92779-AAB8-0AAE-87ED-AEFE267DB46B}"/>
          </ac:graphicFrameMkLst>
        </pc:graphicFrameChg>
      </pc:sldChg>
      <pc:sldChg chg="addSp delSp modSp mod setBg modClrScheme setClrOvrMap chgLayout">
        <pc:chgData name="Omeneke Yusuf (2009232)" userId="S::2009232@student.uwtsd.ac.uk::18e0e4f1-1704-46e7-9e1a-67391b1f3fdf" providerId="AD" clId="Web-{FE6DEDC5-3A54-1AA9-C6AB-E70E5959FEF5}" dt="2022-07-07T09:33:26.854" v="48"/>
        <pc:sldMkLst>
          <pc:docMk/>
          <pc:sldMk cId="914460372" sldId="258"/>
        </pc:sldMkLst>
        <pc:spChg chg="mod ord">
          <ac:chgData name="Omeneke Yusuf (2009232)" userId="S::2009232@student.uwtsd.ac.uk::18e0e4f1-1704-46e7-9e1a-67391b1f3fdf" providerId="AD" clId="Web-{FE6DEDC5-3A54-1AA9-C6AB-E70E5959FEF5}" dt="2022-07-07T09:33:26.854" v="48"/>
          <ac:spMkLst>
            <pc:docMk/>
            <pc:sldMk cId="914460372" sldId="258"/>
            <ac:spMk id="2" creationId="{B8AB3519-22A4-B6A8-4DDE-8F82D979455C}"/>
          </ac:spMkLst>
        </pc:spChg>
        <pc:spChg chg="add del mod">
          <ac:chgData name="Omeneke Yusuf (2009232)" userId="S::2009232@student.uwtsd.ac.uk::18e0e4f1-1704-46e7-9e1a-67391b1f3fdf" providerId="AD" clId="Web-{FE6DEDC5-3A54-1AA9-C6AB-E70E5959FEF5}" dt="2022-07-07T08:55:11.919" v="19"/>
          <ac:spMkLst>
            <pc:docMk/>
            <pc:sldMk cId="914460372" sldId="258"/>
            <ac:spMk id="55" creationId="{38C0F0A9-4ACE-6812-DA43-50CCB6B89F43}"/>
          </ac:spMkLst>
        </pc:spChg>
        <pc:spChg chg="add mod">
          <ac:chgData name="Omeneke Yusuf (2009232)" userId="S::2009232@student.uwtsd.ac.uk::18e0e4f1-1704-46e7-9e1a-67391b1f3fdf" providerId="AD" clId="Web-{FE6DEDC5-3A54-1AA9-C6AB-E70E5959FEF5}" dt="2022-07-07T08:56:16.015" v="28" actId="1076"/>
          <ac:spMkLst>
            <pc:docMk/>
            <pc:sldMk cId="914460372" sldId="258"/>
            <ac:spMk id="78" creationId="{92C22D46-DF14-2253-EE7B-80B34E6E2998}"/>
          </ac:spMkLst>
        </pc:spChg>
        <pc:graphicFrameChg chg="mod ord modGraphic">
          <ac:chgData name="Omeneke Yusuf (2009232)" userId="S::2009232@student.uwtsd.ac.uk::18e0e4f1-1704-46e7-9e1a-67391b1f3fdf" providerId="AD" clId="Web-{FE6DEDC5-3A54-1AA9-C6AB-E70E5959FEF5}" dt="2022-07-07T09:33:26.854" v="48"/>
          <ac:graphicFrameMkLst>
            <pc:docMk/>
            <pc:sldMk cId="914460372" sldId="258"/>
            <ac:graphicFrameMk id="5" creationId="{14DD04E8-2C80-C4A4-816C-44EB8F5CD433}"/>
          </ac:graphicFrameMkLst>
        </pc:graphicFrameChg>
        <pc:picChg chg="add del mod">
          <ac:chgData name="Omeneke Yusuf (2009232)" userId="S::2009232@student.uwtsd.ac.uk::18e0e4f1-1704-46e7-9e1a-67391b1f3fdf" providerId="AD" clId="Web-{FE6DEDC5-3A54-1AA9-C6AB-E70E5959FEF5}" dt="2022-07-07T08:55:11.919" v="19"/>
          <ac:picMkLst>
            <pc:docMk/>
            <pc:sldMk cId="914460372" sldId="258"/>
            <ac:picMk id="54" creationId="{388C5814-9A0D-9900-BD40-DBE29B21CAE3}"/>
          </ac:picMkLst>
        </pc:picChg>
        <pc:picChg chg="add mod">
          <ac:chgData name="Omeneke Yusuf (2009232)" userId="S::2009232@student.uwtsd.ac.uk::18e0e4f1-1704-46e7-9e1a-67391b1f3fdf" providerId="AD" clId="Web-{FE6DEDC5-3A54-1AA9-C6AB-E70E5959FEF5}" dt="2022-07-07T08:56:12.640" v="27" actId="14100"/>
          <ac:picMkLst>
            <pc:docMk/>
            <pc:sldMk cId="914460372" sldId="258"/>
            <ac:picMk id="77" creationId="{C6A030E6-5F0C-4DB9-303B-7643BB299D7D}"/>
          </ac:picMkLst>
        </pc:picChg>
      </pc:sldChg>
      <pc:sldChg chg="modSp mod setBg modClrScheme chgLayout">
        <pc:chgData name="Omeneke Yusuf (2009232)" userId="S::2009232@student.uwtsd.ac.uk::18e0e4f1-1704-46e7-9e1a-67391b1f3fdf" providerId="AD" clId="Web-{FE6DEDC5-3A54-1AA9-C6AB-E70E5959FEF5}" dt="2022-07-07T09:33:26.854" v="48"/>
        <pc:sldMkLst>
          <pc:docMk/>
          <pc:sldMk cId="429439223" sldId="259"/>
        </pc:sldMkLst>
        <pc:spChg chg="mod ord">
          <ac:chgData name="Omeneke Yusuf (2009232)" userId="S::2009232@student.uwtsd.ac.uk::18e0e4f1-1704-46e7-9e1a-67391b1f3fdf" providerId="AD" clId="Web-{FE6DEDC5-3A54-1AA9-C6AB-E70E5959FEF5}" dt="2022-07-07T09:33:26.854" v="48"/>
          <ac:spMkLst>
            <pc:docMk/>
            <pc:sldMk cId="429439223" sldId="259"/>
            <ac:spMk id="2" creationId="{A327856B-BB4F-F593-4E51-E1F328D574A8}"/>
          </ac:spMkLst>
        </pc:spChg>
        <pc:graphicFrameChg chg="mod ord modGraphic">
          <ac:chgData name="Omeneke Yusuf (2009232)" userId="S::2009232@student.uwtsd.ac.uk::18e0e4f1-1704-46e7-9e1a-67391b1f3fdf" providerId="AD" clId="Web-{FE6DEDC5-3A54-1AA9-C6AB-E70E5959FEF5}" dt="2022-07-07T09:33:26.854" v="48"/>
          <ac:graphicFrameMkLst>
            <pc:docMk/>
            <pc:sldMk cId="429439223" sldId="259"/>
            <ac:graphicFrameMk id="5" creationId="{F6684F7B-A895-1659-5640-A715F1E50397}"/>
          </ac:graphicFrameMkLst>
        </pc:graphicFrameChg>
      </pc:sldChg>
      <pc:sldChg chg="modSp mod modClrScheme chgLayout">
        <pc:chgData name="Omeneke Yusuf (2009232)" userId="S::2009232@student.uwtsd.ac.uk::18e0e4f1-1704-46e7-9e1a-67391b1f3fdf" providerId="AD" clId="Web-{FE6DEDC5-3A54-1AA9-C6AB-E70E5959FEF5}" dt="2022-07-07T09:33:26.854" v="48"/>
        <pc:sldMkLst>
          <pc:docMk/>
          <pc:sldMk cId="1318487436" sldId="260"/>
        </pc:sldMkLst>
        <pc:spChg chg="mod ord">
          <ac:chgData name="Omeneke Yusuf (2009232)" userId="S::2009232@student.uwtsd.ac.uk::18e0e4f1-1704-46e7-9e1a-67391b1f3fdf" providerId="AD" clId="Web-{FE6DEDC5-3A54-1AA9-C6AB-E70E5959FEF5}" dt="2022-07-07T09:33:26.854" v="48"/>
          <ac:spMkLst>
            <pc:docMk/>
            <pc:sldMk cId="1318487436" sldId="260"/>
            <ac:spMk id="2" creationId="{8382950F-0267-081D-DAE5-9FA762D057EC}"/>
          </ac:spMkLst>
        </pc:spChg>
        <pc:spChg chg="mod">
          <ac:chgData name="Omeneke Yusuf (2009232)" userId="S::2009232@student.uwtsd.ac.uk::18e0e4f1-1704-46e7-9e1a-67391b1f3fdf" providerId="AD" clId="Web-{FE6DEDC5-3A54-1AA9-C6AB-E70E5959FEF5}" dt="2022-07-07T09:01:19.666" v="40" actId="1076"/>
          <ac:spMkLst>
            <pc:docMk/>
            <pc:sldMk cId="1318487436" sldId="260"/>
            <ac:spMk id="5" creationId="{6AB90184-090A-6F62-5BC1-8FF59372041B}"/>
          </ac:spMkLst>
        </pc:spChg>
        <pc:picChg chg="mod ord">
          <ac:chgData name="Omeneke Yusuf (2009232)" userId="S::2009232@student.uwtsd.ac.uk::18e0e4f1-1704-46e7-9e1a-67391b1f3fdf" providerId="AD" clId="Web-{FE6DEDC5-3A54-1AA9-C6AB-E70E5959FEF5}" dt="2022-07-07T09:33:26.854" v="48"/>
          <ac:picMkLst>
            <pc:docMk/>
            <pc:sldMk cId="1318487436" sldId="260"/>
            <ac:picMk id="4" creationId="{10BD167F-C191-3F0C-E550-29179627B372}"/>
          </ac:picMkLst>
        </pc:picChg>
      </pc:sldChg>
      <pc:sldChg chg="modSp mod modClrScheme chgLayout">
        <pc:chgData name="Omeneke Yusuf (2009232)" userId="S::2009232@student.uwtsd.ac.uk::18e0e4f1-1704-46e7-9e1a-67391b1f3fdf" providerId="AD" clId="Web-{FE6DEDC5-3A54-1AA9-C6AB-E70E5959FEF5}" dt="2022-07-07T09:33:26.854" v="48"/>
        <pc:sldMkLst>
          <pc:docMk/>
          <pc:sldMk cId="3959400764" sldId="261"/>
        </pc:sldMkLst>
        <pc:picChg chg="mod ord">
          <ac:chgData name="Omeneke Yusuf (2009232)" userId="S::2009232@student.uwtsd.ac.uk::18e0e4f1-1704-46e7-9e1a-67391b1f3fdf" providerId="AD" clId="Web-{FE6DEDC5-3A54-1AA9-C6AB-E70E5959FEF5}" dt="2022-07-07T09:33:26.854" v="48"/>
          <ac:picMkLst>
            <pc:docMk/>
            <pc:sldMk cId="3959400764" sldId="261"/>
            <ac:picMk id="5" creationId="{8F92EAE9-58D5-33E3-AE99-63B585E227ED}"/>
          </ac:picMkLst>
        </pc:picChg>
      </pc:sldChg>
      <pc:sldChg chg="modSp mod modClrScheme chgLayout">
        <pc:chgData name="Omeneke Yusuf (2009232)" userId="S::2009232@student.uwtsd.ac.uk::18e0e4f1-1704-46e7-9e1a-67391b1f3fdf" providerId="AD" clId="Web-{FE6DEDC5-3A54-1AA9-C6AB-E70E5959FEF5}" dt="2022-07-07T09:33:26.854" v="48"/>
        <pc:sldMkLst>
          <pc:docMk/>
          <pc:sldMk cId="2673805389" sldId="262"/>
        </pc:sldMkLst>
        <pc:picChg chg="mod ord">
          <ac:chgData name="Omeneke Yusuf (2009232)" userId="S::2009232@student.uwtsd.ac.uk::18e0e4f1-1704-46e7-9e1a-67391b1f3fdf" providerId="AD" clId="Web-{FE6DEDC5-3A54-1AA9-C6AB-E70E5959FEF5}" dt="2022-07-07T09:33:26.854" v="48"/>
          <ac:picMkLst>
            <pc:docMk/>
            <pc:sldMk cId="2673805389" sldId="262"/>
            <ac:picMk id="4" creationId="{F29AB7F7-62C0-E56F-12C2-D0BC8894A8D8}"/>
          </ac:picMkLst>
        </pc:picChg>
      </pc:sldChg>
      <pc:sldChg chg="modSp mod modClrScheme chgLayout">
        <pc:chgData name="Omeneke Yusuf (2009232)" userId="S::2009232@student.uwtsd.ac.uk::18e0e4f1-1704-46e7-9e1a-67391b1f3fdf" providerId="AD" clId="Web-{FE6DEDC5-3A54-1AA9-C6AB-E70E5959FEF5}" dt="2022-07-07T09:33:26.854" v="48"/>
        <pc:sldMkLst>
          <pc:docMk/>
          <pc:sldMk cId="3576418758" sldId="263"/>
        </pc:sldMkLst>
        <pc:spChg chg="mod ord">
          <ac:chgData name="Omeneke Yusuf (2009232)" userId="S::2009232@student.uwtsd.ac.uk::18e0e4f1-1704-46e7-9e1a-67391b1f3fdf" providerId="AD" clId="Web-{FE6DEDC5-3A54-1AA9-C6AB-E70E5959FEF5}" dt="2022-07-07T09:33:26.854" v="48"/>
          <ac:spMkLst>
            <pc:docMk/>
            <pc:sldMk cId="3576418758" sldId="263"/>
            <ac:spMk id="2" creationId="{D0736612-8189-1404-37E0-7400FB1C8716}"/>
          </ac:spMkLst>
        </pc:spChg>
        <pc:graphicFrameChg chg="mod ord">
          <ac:chgData name="Omeneke Yusuf (2009232)" userId="S::2009232@student.uwtsd.ac.uk::18e0e4f1-1704-46e7-9e1a-67391b1f3fdf" providerId="AD" clId="Web-{FE6DEDC5-3A54-1AA9-C6AB-E70E5959FEF5}" dt="2022-07-07T09:33:26.854" v="48"/>
          <ac:graphicFrameMkLst>
            <pc:docMk/>
            <pc:sldMk cId="3576418758" sldId="263"/>
            <ac:graphicFrameMk id="22" creationId="{48541D44-1147-B33A-C28B-D75E7FE976C5}"/>
          </ac:graphicFrameMkLst>
        </pc:graphicFrameChg>
      </pc:sldChg>
      <pc:sldChg chg="modSp mod modClrScheme chgLayout">
        <pc:chgData name="Omeneke Yusuf (2009232)" userId="S::2009232@student.uwtsd.ac.uk::18e0e4f1-1704-46e7-9e1a-67391b1f3fdf" providerId="AD" clId="Web-{FE6DEDC5-3A54-1AA9-C6AB-E70E5959FEF5}" dt="2022-07-07T09:33:26.854" v="48"/>
        <pc:sldMkLst>
          <pc:docMk/>
          <pc:sldMk cId="4253198950" sldId="264"/>
        </pc:sldMkLst>
        <pc:spChg chg="mod ord">
          <ac:chgData name="Omeneke Yusuf (2009232)" userId="S::2009232@student.uwtsd.ac.uk::18e0e4f1-1704-46e7-9e1a-67391b1f3fdf" providerId="AD" clId="Web-{FE6DEDC5-3A54-1AA9-C6AB-E70E5959FEF5}" dt="2022-07-07T09:33:26.854" v="48"/>
          <ac:spMkLst>
            <pc:docMk/>
            <pc:sldMk cId="4253198950" sldId="264"/>
            <ac:spMk id="2" creationId="{79E82548-5435-12D0-A2C5-97D098334E23}"/>
          </ac:spMkLst>
        </pc:spChg>
        <pc:spChg chg="mod ord">
          <ac:chgData name="Omeneke Yusuf (2009232)" userId="S::2009232@student.uwtsd.ac.uk::18e0e4f1-1704-46e7-9e1a-67391b1f3fdf" providerId="AD" clId="Web-{FE6DEDC5-3A54-1AA9-C6AB-E70E5959FEF5}" dt="2022-07-07T09:33:26.854" v="48"/>
          <ac:spMkLst>
            <pc:docMk/>
            <pc:sldMk cId="4253198950" sldId="264"/>
            <ac:spMk id="3" creationId="{B6681E51-0513-D7E3-514A-0F4743D3BE9A}"/>
          </ac:spMkLst>
        </pc:spChg>
      </pc:sldChg>
      <pc:sldChg chg="modSp mod modClrScheme chgLayout">
        <pc:chgData name="Omeneke Yusuf (2009232)" userId="S::2009232@student.uwtsd.ac.uk::18e0e4f1-1704-46e7-9e1a-67391b1f3fdf" providerId="AD" clId="Web-{FE6DEDC5-3A54-1AA9-C6AB-E70E5959FEF5}" dt="2022-07-07T09:33:26.854" v="48"/>
        <pc:sldMkLst>
          <pc:docMk/>
          <pc:sldMk cId="3453029244" sldId="265"/>
        </pc:sldMkLst>
        <pc:spChg chg="mod ord">
          <ac:chgData name="Omeneke Yusuf (2009232)" userId="S::2009232@student.uwtsd.ac.uk::18e0e4f1-1704-46e7-9e1a-67391b1f3fdf" providerId="AD" clId="Web-{FE6DEDC5-3A54-1AA9-C6AB-E70E5959FEF5}" dt="2022-07-07T09:33:26.854" v="48"/>
          <ac:spMkLst>
            <pc:docMk/>
            <pc:sldMk cId="3453029244" sldId="265"/>
            <ac:spMk id="3" creationId="{865F5271-1243-3711-0A6B-A2C56EA4D619}"/>
          </ac:spMkLst>
        </pc:spChg>
      </pc:sldChg>
      <pc:sldChg chg="modSp mod modClrScheme chgLayout">
        <pc:chgData name="Omeneke Yusuf (2009232)" userId="S::2009232@student.uwtsd.ac.uk::18e0e4f1-1704-46e7-9e1a-67391b1f3fdf" providerId="AD" clId="Web-{FE6DEDC5-3A54-1AA9-C6AB-E70E5959FEF5}" dt="2022-07-07T09:33:26.854" v="48"/>
        <pc:sldMkLst>
          <pc:docMk/>
          <pc:sldMk cId="1164781959" sldId="266"/>
        </pc:sldMkLst>
        <pc:spChg chg="mod ord">
          <ac:chgData name="Omeneke Yusuf (2009232)" userId="S::2009232@student.uwtsd.ac.uk::18e0e4f1-1704-46e7-9e1a-67391b1f3fdf" providerId="AD" clId="Web-{FE6DEDC5-3A54-1AA9-C6AB-E70E5959FEF5}" dt="2022-07-07T09:33:26.854" v="48"/>
          <ac:spMkLst>
            <pc:docMk/>
            <pc:sldMk cId="1164781959" sldId="266"/>
            <ac:spMk id="3" creationId="{1ECCA5E0-20FB-C96F-42FC-F751DE5F4831}"/>
          </ac:spMkLst>
        </pc:spChg>
      </pc:sldChg>
      <pc:sldChg chg="modSp mod modClrScheme chgLayout">
        <pc:chgData name="Omeneke Yusuf (2009232)" userId="S::2009232@student.uwtsd.ac.uk::18e0e4f1-1704-46e7-9e1a-67391b1f3fdf" providerId="AD" clId="Web-{FE6DEDC5-3A54-1AA9-C6AB-E70E5959FEF5}" dt="2022-07-07T09:33:26.854" v="48"/>
        <pc:sldMkLst>
          <pc:docMk/>
          <pc:sldMk cId="2512355665" sldId="267"/>
        </pc:sldMkLst>
        <pc:spChg chg="mod ord">
          <ac:chgData name="Omeneke Yusuf (2009232)" userId="S::2009232@student.uwtsd.ac.uk::18e0e4f1-1704-46e7-9e1a-67391b1f3fdf" providerId="AD" clId="Web-{FE6DEDC5-3A54-1AA9-C6AB-E70E5959FEF5}" dt="2022-07-07T09:33:26.854" v="48"/>
          <ac:spMkLst>
            <pc:docMk/>
            <pc:sldMk cId="2512355665" sldId="267"/>
            <ac:spMk id="2" creationId="{07D202FF-39FF-E99F-2BDF-3023B9409859}"/>
          </ac:spMkLst>
        </pc:spChg>
        <pc:graphicFrameChg chg="mod ord">
          <ac:chgData name="Omeneke Yusuf (2009232)" userId="S::2009232@student.uwtsd.ac.uk::18e0e4f1-1704-46e7-9e1a-67391b1f3fdf" providerId="AD" clId="Web-{FE6DEDC5-3A54-1AA9-C6AB-E70E5959FEF5}" dt="2022-07-07T09:33:26.854" v="48"/>
          <ac:graphicFrameMkLst>
            <pc:docMk/>
            <pc:sldMk cId="2512355665" sldId="267"/>
            <ac:graphicFrameMk id="5" creationId="{1639B66B-BE51-E8D1-BA75-2EA28497AFD6}"/>
          </ac:graphicFrameMkLst>
        </pc:graphicFrameChg>
      </pc:sldChg>
      <pc:sldChg chg="modSp mod modClrScheme chgLayout">
        <pc:chgData name="Omeneke Yusuf (2009232)" userId="S::2009232@student.uwtsd.ac.uk::18e0e4f1-1704-46e7-9e1a-67391b1f3fdf" providerId="AD" clId="Web-{FE6DEDC5-3A54-1AA9-C6AB-E70E5959FEF5}" dt="2022-07-07T09:33:26.854" v="48"/>
        <pc:sldMkLst>
          <pc:docMk/>
          <pc:sldMk cId="2566221920" sldId="268"/>
        </pc:sldMkLst>
        <pc:spChg chg="mod ord">
          <ac:chgData name="Omeneke Yusuf (2009232)" userId="S::2009232@student.uwtsd.ac.uk::18e0e4f1-1704-46e7-9e1a-67391b1f3fdf" providerId="AD" clId="Web-{FE6DEDC5-3A54-1AA9-C6AB-E70E5959FEF5}" dt="2022-07-07T09:33:26.854" v="48"/>
          <ac:spMkLst>
            <pc:docMk/>
            <pc:sldMk cId="2566221920" sldId="268"/>
            <ac:spMk id="2" creationId="{07663AEE-FCEC-1D0F-8D54-B862DBDCDF18}"/>
          </ac:spMkLst>
        </pc:spChg>
        <pc:graphicFrameChg chg="mod ord">
          <ac:chgData name="Omeneke Yusuf (2009232)" userId="S::2009232@student.uwtsd.ac.uk::18e0e4f1-1704-46e7-9e1a-67391b1f3fdf" providerId="AD" clId="Web-{FE6DEDC5-3A54-1AA9-C6AB-E70E5959FEF5}" dt="2022-07-07T09:33:26.854" v="48"/>
          <ac:graphicFrameMkLst>
            <pc:docMk/>
            <pc:sldMk cId="2566221920" sldId="268"/>
            <ac:graphicFrameMk id="5" creationId="{3E0B8741-548F-2053-6CC9-A21117BD016E}"/>
          </ac:graphicFrameMkLst>
        </pc:graphicFrameChg>
      </pc:sldChg>
      <pc:sldChg chg="modSp mod modClrScheme chgLayout">
        <pc:chgData name="Omeneke Yusuf (2009232)" userId="S::2009232@student.uwtsd.ac.uk::18e0e4f1-1704-46e7-9e1a-67391b1f3fdf" providerId="AD" clId="Web-{FE6DEDC5-3A54-1AA9-C6AB-E70E5959FEF5}" dt="2022-07-07T09:33:26.854" v="48"/>
        <pc:sldMkLst>
          <pc:docMk/>
          <pc:sldMk cId="3062725694" sldId="269"/>
        </pc:sldMkLst>
        <pc:spChg chg="mod ord">
          <ac:chgData name="Omeneke Yusuf (2009232)" userId="S::2009232@student.uwtsd.ac.uk::18e0e4f1-1704-46e7-9e1a-67391b1f3fdf" providerId="AD" clId="Web-{FE6DEDC5-3A54-1AA9-C6AB-E70E5959FEF5}" dt="2022-07-07T09:33:26.854" v="48"/>
          <ac:spMkLst>
            <pc:docMk/>
            <pc:sldMk cId="3062725694" sldId="269"/>
            <ac:spMk id="3" creationId="{05C557D5-E777-CF23-3F1B-96934632A144}"/>
          </ac:spMkLst>
        </pc:spChg>
      </pc:sldChg>
      <pc:sldChg chg="modSp mod modClrScheme chgLayout">
        <pc:chgData name="Omeneke Yusuf (2009232)" userId="S::2009232@student.uwtsd.ac.uk::18e0e4f1-1704-46e7-9e1a-67391b1f3fdf" providerId="AD" clId="Web-{FE6DEDC5-3A54-1AA9-C6AB-E70E5959FEF5}" dt="2022-07-07T09:33:26.854" v="48"/>
        <pc:sldMkLst>
          <pc:docMk/>
          <pc:sldMk cId="1946576508" sldId="305"/>
        </pc:sldMkLst>
        <pc:spChg chg="mod ord">
          <ac:chgData name="Omeneke Yusuf (2009232)" userId="S::2009232@student.uwtsd.ac.uk::18e0e4f1-1704-46e7-9e1a-67391b1f3fdf" providerId="AD" clId="Web-{FE6DEDC5-3A54-1AA9-C6AB-E70E5959FEF5}" dt="2022-07-07T09:33:26.854" v="48"/>
          <ac:spMkLst>
            <pc:docMk/>
            <pc:sldMk cId="1946576508" sldId="305"/>
            <ac:spMk id="2" creationId="{0D1F047C-C727-42A7-85C5-68C5AA1B1A93}"/>
          </ac:spMkLst>
        </pc:spChg>
        <pc:spChg chg="mod ord">
          <ac:chgData name="Omeneke Yusuf (2009232)" userId="S::2009232@student.uwtsd.ac.uk::18e0e4f1-1704-46e7-9e1a-67391b1f3fdf" providerId="AD" clId="Web-{FE6DEDC5-3A54-1AA9-C6AB-E70E5959FEF5}" dt="2022-07-07T09:33:26.854" v="48"/>
          <ac:spMkLst>
            <pc:docMk/>
            <pc:sldMk cId="1946576508" sldId="305"/>
            <ac:spMk id="3" creationId="{DB93FB3F-A8D4-46D3-A1C6-C79C64563729}"/>
          </ac:spMkLst>
        </pc:spChg>
      </pc:sldChg>
      <pc:sldChg chg="mod modClrScheme chgLayout">
        <pc:chgData name="Omeneke Yusuf (2009232)" userId="S::2009232@student.uwtsd.ac.uk::18e0e4f1-1704-46e7-9e1a-67391b1f3fdf" providerId="AD" clId="Web-{FE6DEDC5-3A54-1AA9-C6AB-E70E5959FEF5}" dt="2022-07-07T09:33:26.854" v="48"/>
        <pc:sldMkLst>
          <pc:docMk/>
          <pc:sldMk cId="2650488523" sldId="317"/>
        </pc:sldMkLst>
      </pc:sldChg>
      <pc:sldChg chg="modSp mod modClrScheme chgLayout">
        <pc:chgData name="Omeneke Yusuf (2009232)" userId="S::2009232@student.uwtsd.ac.uk::18e0e4f1-1704-46e7-9e1a-67391b1f3fdf" providerId="AD" clId="Web-{FE6DEDC5-3A54-1AA9-C6AB-E70E5959FEF5}" dt="2022-07-07T09:33:26.854" v="48"/>
        <pc:sldMkLst>
          <pc:docMk/>
          <pc:sldMk cId="3084640363" sldId="318"/>
        </pc:sldMkLst>
        <pc:spChg chg="mod ord">
          <ac:chgData name="Omeneke Yusuf (2009232)" userId="S::2009232@student.uwtsd.ac.uk::18e0e4f1-1704-46e7-9e1a-67391b1f3fdf" providerId="AD" clId="Web-{FE6DEDC5-3A54-1AA9-C6AB-E70E5959FEF5}" dt="2022-07-07T09:33:26.854" v="48"/>
          <ac:spMkLst>
            <pc:docMk/>
            <pc:sldMk cId="3084640363" sldId="318"/>
            <ac:spMk id="2" creationId="{97E0B7B1-08DA-3712-36C1-FAD4F71DC472}"/>
          </ac:spMkLst>
        </pc:spChg>
        <pc:spChg chg="mod ord">
          <ac:chgData name="Omeneke Yusuf (2009232)" userId="S::2009232@student.uwtsd.ac.uk::18e0e4f1-1704-46e7-9e1a-67391b1f3fdf" providerId="AD" clId="Web-{FE6DEDC5-3A54-1AA9-C6AB-E70E5959FEF5}" dt="2022-07-07T09:33:26.854" v="48"/>
          <ac:spMkLst>
            <pc:docMk/>
            <pc:sldMk cId="3084640363" sldId="318"/>
            <ac:spMk id="3" creationId="{763694ED-8732-9C46-CBFB-F0DDBC399F9C}"/>
          </ac:spMkLst>
        </pc:spChg>
      </pc:sldChg>
      <pc:sldChg chg="modSp mod modClrScheme chgLayout">
        <pc:chgData name="Omeneke Yusuf (2009232)" userId="S::2009232@student.uwtsd.ac.uk::18e0e4f1-1704-46e7-9e1a-67391b1f3fdf" providerId="AD" clId="Web-{FE6DEDC5-3A54-1AA9-C6AB-E70E5959FEF5}" dt="2022-07-07T09:41:03.665" v="51"/>
        <pc:sldMkLst>
          <pc:docMk/>
          <pc:sldMk cId="952072847" sldId="319"/>
        </pc:sldMkLst>
        <pc:spChg chg="mod ord">
          <ac:chgData name="Omeneke Yusuf (2009232)" userId="S::2009232@student.uwtsd.ac.uk::18e0e4f1-1704-46e7-9e1a-67391b1f3fdf" providerId="AD" clId="Web-{FE6DEDC5-3A54-1AA9-C6AB-E70E5959FEF5}" dt="2022-07-07T09:33:26.854" v="48"/>
          <ac:spMkLst>
            <pc:docMk/>
            <pc:sldMk cId="952072847" sldId="319"/>
            <ac:spMk id="2" creationId="{0CEF3B7E-01C8-C2AA-1CD9-185FB1F93462}"/>
          </ac:spMkLst>
        </pc:spChg>
        <pc:graphicFrameChg chg="mod ord">
          <ac:chgData name="Omeneke Yusuf (2009232)" userId="S::2009232@student.uwtsd.ac.uk::18e0e4f1-1704-46e7-9e1a-67391b1f3fdf" providerId="AD" clId="Web-{FE6DEDC5-3A54-1AA9-C6AB-E70E5959FEF5}" dt="2022-07-07T09:33:26.854" v="48"/>
          <ac:graphicFrameMkLst>
            <pc:docMk/>
            <pc:sldMk cId="952072847" sldId="319"/>
            <ac:graphicFrameMk id="5" creationId="{139E894F-5FC2-919F-1E6C-E3C62D240E65}"/>
          </ac:graphicFrameMkLst>
        </pc:graphicFrameChg>
        <pc:graphicFrameChg chg="modGraphic">
          <ac:chgData name="Omeneke Yusuf (2009232)" userId="S::2009232@student.uwtsd.ac.uk::18e0e4f1-1704-46e7-9e1a-67391b1f3fdf" providerId="AD" clId="Web-{FE6DEDC5-3A54-1AA9-C6AB-E70E5959FEF5}" dt="2022-07-07T09:41:03.665" v="51"/>
          <ac:graphicFrameMkLst>
            <pc:docMk/>
            <pc:sldMk cId="952072847" sldId="319"/>
            <ac:graphicFrameMk id="7" creationId="{CF9A9D1B-EEAF-A08C-1CBF-D7DDACF96376}"/>
          </ac:graphicFrameMkLst>
        </pc:graphicFrameChg>
        <pc:graphicFrameChg chg="mod modGraphic">
          <ac:chgData name="Omeneke Yusuf (2009232)" userId="S::2009232@student.uwtsd.ac.uk::18e0e4f1-1704-46e7-9e1a-67391b1f3fdf" providerId="AD" clId="Web-{FE6DEDC5-3A54-1AA9-C6AB-E70E5959FEF5}" dt="2022-07-07T09:23:00.943" v="46"/>
          <ac:graphicFrameMkLst>
            <pc:docMk/>
            <pc:sldMk cId="952072847" sldId="319"/>
            <ac:graphicFrameMk id="9" creationId="{4C5CB956-52A1-9E26-8F69-599489A9D587}"/>
          </ac:graphicFrameMkLst>
        </pc:graphicFrameChg>
        <pc:graphicFrameChg chg="modGraphic">
          <ac:chgData name="Omeneke Yusuf (2009232)" userId="S::2009232@student.uwtsd.ac.uk::18e0e4f1-1704-46e7-9e1a-67391b1f3fdf" providerId="AD" clId="Web-{FE6DEDC5-3A54-1AA9-C6AB-E70E5959FEF5}" dt="2022-07-07T09:21:30.424" v="43"/>
          <ac:graphicFrameMkLst>
            <pc:docMk/>
            <pc:sldMk cId="952072847" sldId="319"/>
            <ac:graphicFrameMk id="13" creationId="{7879A0F7-A973-5345-F06B-716BB4BA8EE4}"/>
          </ac:graphicFrameMkLst>
        </pc:graphicFrameChg>
      </pc:sldChg>
      <pc:sldMasterChg chg="add del addSldLayout delSldLayout">
        <pc:chgData name="Omeneke Yusuf (2009232)" userId="S::2009232@student.uwtsd.ac.uk::18e0e4f1-1704-46e7-9e1a-67391b1f3fdf" providerId="AD" clId="Web-{FE6DEDC5-3A54-1AA9-C6AB-E70E5959FEF5}" dt="2022-07-07T09:33:26.854" v="48"/>
        <pc:sldMasterMkLst>
          <pc:docMk/>
          <pc:sldMasterMk cId="192260314" sldId="2147484113"/>
        </pc:sldMasterMkLst>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1438959124" sldId="2147484114"/>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2614640076" sldId="2147484115"/>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1802604977" sldId="2147484116"/>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438986595" sldId="2147484117"/>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2324811278" sldId="2147484118"/>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3640698659" sldId="2147484119"/>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3013134427" sldId="2147484120"/>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3439605600" sldId="2147484121"/>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4149921195" sldId="2147484122"/>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3387445558" sldId="2147484123"/>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1061010313" sldId="2147484124"/>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3610438601" sldId="2147484125"/>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3908150741" sldId="2147484126"/>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1989137806" sldId="2147484127"/>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2392745579" sldId="2147484128"/>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334025321" sldId="2147484129"/>
          </pc:sldLayoutMkLst>
        </pc:sldLayoutChg>
        <pc:sldLayoutChg chg="add del">
          <pc:chgData name="Omeneke Yusuf (2009232)" userId="S::2009232@student.uwtsd.ac.uk::18e0e4f1-1704-46e7-9e1a-67391b1f3fdf" providerId="AD" clId="Web-{FE6DEDC5-3A54-1AA9-C6AB-E70E5959FEF5}" dt="2022-07-07T09:33:26.854" v="48"/>
          <pc:sldLayoutMkLst>
            <pc:docMk/>
            <pc:sldMasterMk cId="192260314" sldId="2147484113"/>
            <pc:sldLayoutMk cId="2169130495" sldId="2147484130"/>
          </pc:sldLayoutMkLst>
        </pc:sldLayoutChg>
      </pc:sldMasterChg>
      <pc:sldMasterChg chg="add del addSldLayout delSldLayout modSldLayout">
        <pc:chgData name="Omeneke Yusuf (2009232)" userId="S::2009232@student.uwtsd.ac.uk::18e0e4f1-1704-46e7-9e1a-67391b1f3fdf" providerId="AD" clId="Web-{FE6DEDC5-3A54-1AA9-C6AB-E70E5959FEF5}" dt="2022-07-07T08:51:56.288" v="3"/>
        <pc:sldMasterMkLst>
          <pc:docMk/>
          <pc:sldMasterMk cId="2076103678" sldId="2147484131"/>
        </pc:sldMasterMkLst>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1351366763" sldId="2147484132"/>
          </pc:sldLayoutMkLst>
        </pc:sldLayoutChg>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871121620" sldId="2147484133"/>
          </pc:sldLayoutMkLst>
        </pc:sldLayoutChg>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1437522765" sldId="2147484134"/>
          </pc:sldLayoutMkLst>
        </pc:sldLayoutChg>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788203687" sldId="2147484135"/>
          </pc:sldLayoutMkLst>
        </pc:sldLayoutChg>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2550222715" sldId="2147484136"/>
          </pc:sldLayoutMkLst>
        </pc:sldLayoutChg>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3740182337" sldId="2147484137"/>
          </pc:sldLayoutMkLst>
        </pc:sldLayoutChg>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2257961165" sldId="2147484138"/>
          </pc:sldLayoutMkLst>
        </pc:sldLayoutChg>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3229678783" sldId="2147484139"/>
          </pc:sldLayoutMkLst>
        </pc:sldLayoutChg>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1104279317" sldId="2147484140"/>
          </pc:sldLayoutMkLst>
        </pc:sldLayoutChg>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1071169286" sldId="2147484141"/>
          </pc:sldLayoutMkLst>
        </pc:sldLayoutChg>
        <pc:sldLayoutChg chg="add del mod replId">
          <pc:chgData name="Omeneke Yusuf (2009232)" userId="S::2009232@student.uwtsd.ac.uk::18e0e4f1-1704-46e7-9e1a-67391b1f3fdf" providerId="AD" clId="Web-{FE6DEDC5-3A54-1AA9-C6AB-E70E5959FEF5}" dt="2022-07-07T08:51:56.288" v="3"/>
          <pc:sldLayoutMkLst>
            <pc:docMk/>
            <pc:sldMasterMk cId="2076103678" sldId="2147484131"/>
            <pc:sldLayoutMk cId="559628545" sldId="2147484142"/>
          </pc:sldLayoutMkLst>
        </pc:sldLayoutChg>
      </pc:sldMasterChg>
      <pc:sldMasterChg chg="add del addSldLayout delSldLayout modSldLayout">
        <pc:chgData name="Omeneke Yusuf (2009232)" userId="S::2009232@student.uwtsd.ac.uk::18e0e4f1-1704-46e7-9e1a-67391b1f3fdf" providerId="AD" clId="Web-{FE6DEDC5-3A54-1AA9-C6AB-E70E5959FEF5}" dt="2022-07-07T09:33:26.854" v="48"/>
        <pc:sldMasterMkLst>
          <pc:docMk/>
          <pc:sldMasterMk cId="3631020348" sldId="2147484131"/>
        </pc:sldMasterMkLst>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4273958422" sldId="2147484132"/>
          </pc:sldLayoutMkLst>
        </pc:sldLayoutChg>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2917378885" sldId="2147484133"/>
          </pc:sldLayoutMkLst>
        </pc:sldLayoutChg>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2706403287" sldId="2147484134"/>
          </pc:sldLayoutMkLst>
        </pc:sldLayoutChg>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219404658" sldId="2147484135"/>
          </pc:sldLayoutMkLst>
        </pc:sldLayoutChg>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3152129167" sldId="2147484136"/>
          </pc:sldLayoutMkLst>
        </pc:sldLayoutChg>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2231622872" sldId="2147484137"/>
          </pc:sldLayoutMkLst>
        </pc:sldLayoutChg>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1040432369" sldId="2147484138"/>
          </pc:sldLayoutMkLst>
        </pc:sldLayoutChg>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3864581885" sldId="2147484139"/>
          </pc:sldLayoutMkLst>
        </pc:sldLayoutChg>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4087113915" sldId="2147484140"/>
          </pc:sldLayoutMkLst>
        </pc:sldLayoutChg>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18215412" sldId="2147484141"/>
          </pc:sldLayoutMkLst>
        </pc:sldLayoutChg>
        <pc:sldLayoutChg chg="add del mod replId">
          <pc:chgData name="Omeneke Yusuf (2009232)" userId="S::2009232@student.uwtsd.ac.uk::18e0e4f1-1704-46e7-9e1a-67391b1f3fdf" providerId="AD" clId="Web-{FE6DEDC5-3A54-1AA9-C6AB-E70E5959FEF5}" dt="2022-07-07T09:33:26.854" v="48"/>
          <pc:sldLayoutMkLst>
            <pc:docMk/>
            <pc:sldMasterMk cId="3631020348" sldId="2147484131"/>
            <pc:sldLayoutMk cId="2061327414" sldId="2147484142"/>
          </pc:sldLayoutMkLst>
        </pc:sldLayoutChg>
      </pc:sldMasterChg>
    </pc:docChg>
  </pc:docChgLst>
  <pc:docChgLst>
    <pc:chgData name="Chantiana Rowe (1905374)" userId="S::1905374@student.uwtsd.ac.uk::572f7ca9-218a-4ca2-8459-6a99b6ca9a67" providerId="AD" clId="Web-{49411DAF-D316-AAC2-F005-753687F9A7B1}"/>
    <pc:docChg chg="modSld">
      <pc:chgData name="Chantiana Rowe (1905374)" userId="S::1905374@student.uwtsd.ac.uk::572f7ca9-218a-4ca2-8459-6a99b6ca9a67" providerId="AD" clId="Web-{49411DAF-D316-AAC2-F005-753687F9A7B1}" dt="2022-07-08T00:11:04.446" v="14" actId="20577"/>
      <pc:docMkLst>
        <pc:docMk/>
      </pc:docMkLst>
      <pc:sldChg chg="modSp">
        <pc:chgData name="Chantiana Rowe (1905374)" userId="S::1905374@student.uwtsd.ac.uk::572f7ca9-218a-4ca2-8459-6a99b6ca9a67" providerId="AD" clId="Web-{49411DAF-D316-AAC2-F005-753687F9A7B1}" dt="2022-07-08T00:11:04.446" v="14" actId="20577"/>
        <pc:sldMkLst>
          <pc:docMk/>
          <pc:sldMk cId="2650488523" sldId="317"/>
        </pc:sldMkLst>
        <pc:graphicFrameChg chg="modGraphic">
          <ac:chgData name="Chantiana Rowe (1905374)" userId="S::1905374@student.uwtsd.ac.uk::572f7ca9-218a-4ca2-8459-6a99b6ca9a67" providerId="AD" clId="Web-{49411DAF-D316-AAC2-F005-753687F9A7B1}" dt="2022-07-08T00:11:04.446" v="14" actId="20577"/>
          <ac:graphicFrameMkLst>
            <pc:docMk/>
            <pc:sldMk cId="2650488523" sldId="317"/>
            <ac:graphicFrameMk id="148" creationId="{F55159D3-771F-2D90-742D-61C158E5F35C}"/>
          </ac:graphicFrameMkLst>
        </pc:graphicFrameChg>
      </pc:sldChg>
    </pc:docChg>
  </pc:docChgLst>
  <pc:docChgLst>
    <pc:chgData name="Omeneke Yusuf (2009232)" userId="18e0e4f1-1704-46e7-9e1a-67391b1f3fdf" providerId="ADAL" clId="{481877D6-48ED-4043-9D10-0832A1A30709}"/>
    <pc:docChg chg="undo redo custSel addSld delSld modSld sldOrd">
      <pc:chgData name="Omeneke Yusuf (2009232)" userId="18e0e4f1-1704-46e7-9e1a-67391b1f3fdf" providerId="ADAL" clId="{481877D6-48ED-4043-9D10-0832A1A30709}" dt="2022-07-07T18:39:34.870" v="1044" actId="20577"/>
      <pc:docMkLst>
        <pc:docMk/>
      </pc:docMkLst>
      <pc:sldChg chg="delSp modSp mod delDesignElem">
        <pc:chgData name="Omeneke Yusuf (2009232)" userId="18e0e4f1-1704-46e7-9e1a-67391b1f3fdf" providerId="ADAL" clId="{481877D6-48ED-4043-9D10-0832A1A30709}" dt="2022-07-07T10:54:49.253" v="237"/>
        <pc:sldMkLst>
          <pc:docMk/>
          <pc:sldMk cId="3797045031" sldId="256"/>
        </pc:sldMkLst>
        <pc:spChg chg="mod">
          <ac:chgData name="Omeneke Yusuf (2009232)" userId="18e0e4f1-1704-46e7-9e1a-67391b1f3fdf" providerId="ADAL" clId="{481877D6-48ED-4043-9D10-0832A1A30709}" dt="2022-07-06T20:14:34.243" v="0" actId="1076"/>
          <ac:spMkLst>
            <pc:docMk/>
            <pc:sldMk cId="3797045031" sldId="256"/>
            <ac:spMk id="2" creationId="{744C6742-D9F1-8C36-2DF8-384158A36E75}"/>
          </ac:spMkLst>
        </pc:spChg>
        <pc:spChg chg="mod">
          <ac:chgData name="Omeneke Yusuf (2009232)" userId="18e0e4f1-1704-46e7-9e1a-67391b1f3fdf" providerId="ADAL" clId="{481877D6-48ED-4043-9D10-0832A1A30709}" dt="2022-07-06T21:01:25.065" v="37" actId="20577"/>
          <ac:spMkLst>
            <pc:docMk/>
            <pc:sldMk cId="3797045031" sldId="256"/>
            <ac:spMk id="3" creationId="{9F45D701-4FEE-9857-D20C-F4635F723035}"/>
          </ac:spMkLst>
        </pc:spChg>
        <pc:spChg chg="del">
          <ac:chgData name="Omeneke Yusuf (2009232)" userId="18e0e4f1-1704-46e7-9e1a-67391b1f3fdf" providerId="ADAL" clId="{481877D6-48ED-4043-9D10-0832A1A30709}" dt="2022-07-07T10:54:49.253" v="237"/>
          <ac:spMkLst>
            <pc:docMk/>
            <pc:sldMk cId="3797045031" sldId="256"/>
            <ac:spMk id="15" creationId="{637BD688-14A6-4B96-B8A2-3CD81C054FCE}"/>
          </ac:spMkLst>
        </pc:spChg>
        <pc:spChg chg="del">
          <ac:chgData name="Omeneke Yusuf (2009232)" userId="18e0e4f1-1704-46e7-9e1a-67391b1f3fdf" providerId="ADAL" clId="{481877D6-48ED-4043-9D10-0832A1A30709}" dt="2022-07-07T10:54:49.253" v="237"/>
          <ac:spMkLst>
            <pc:docMk/>
            <pc:sldMk cId="3797045031" sldId="256"/>
            <ac:spMk id="16" creationId="{B7B2544F-CA5E-40F6-9525-716A90C83FC5}"/>
          </ac:spMkLst>
        </pc:spChg>
        <pc:picChg chg="del">
          <ac:chgData name="Omeneke Yusuf (2009232)" userId="18e0e4f1-1704-46e7-9e1a-67391b1f3fdf" providerId="ADAL" clId="{481877D6-48ED-4043-9D10-0832A1A30709}" dt="2022-07-07T10:54:49.253" v="237"/>
          <ac:picMkLst>
            <pc:docMk/>
            <pc:sldMk cId="3797045031" sldId="256"/>
            <ac:picMk id="13" creationId="{9A22DDE2-FB2D-421B-B377-F9AD495CE9BB}"/>
          </ac:picMkLst>
        </pc:picChg>
        <pc:picChg chg="del">
          <ac:chgData name="Omeneke Yusuf (2009232)" userId="18e0e4f1-1704-46e7-9e1a-67391b1f3fdf" providerId="ADAL" clId="{481877D6-48ED-4043-9D10-0832A1A30709}" dt="2022-07-07T10:54:49.253" v="237"/>
          <ac:picMkLst>
            <pc:docMk/>
            <pc:sldMk cId="3797045031" sldId="256"/>
            <ac:picMk id="14" creationId="{D2B93162-635C-46F5-97EC-E98C1659F1F0}"/>
          </ac:picMkLst>
        </pc:picChg>
      </pc:sldChg>
      <pc:sldChg chg="modSp">
        <pc:chgData name="Omeneke Yusuf (2009232)" userId="18e0e4f1-1704-46e7-9e1a-67391b1f3fdf" providerId="ADAL" clId="{481877D6-48ED-4043-9D10-0832A1A30709}" dt="2022-07-07T10:54:49.253" v="237"/>
        <pc:sldMkLst>
          <pc:docMk/>
          <pc:sldMk cId="2430369095" sldId="257"/>
        </pc:sldMkLst>
        <pc:spChg chg="mod">
          <ac:chgData name="Omeneke Yusuf (2009232)" userId="18e0e4f1-1704-46e7-9e1a-67391b1f3fdf" providerId="ADAL" clId="{481877D6-48ED-4043-9D10-0832A1A30709}" dt="2022-07-07T10:54:49.253" v="237"/>
          <ac:spMkLst>
            <pc:docMk/>
            <pc:sldMk cId="2430369095" sldId="257"/>
            <ac:spMk id="2" creationId="{DDAA3614-2FCD-7264-1BDB-645AC484424B}"/>
          </ac:spMkLst>
        </pc:spChg>
      </pc:sldChg>
      <pc:sldChg chg="modSp">
        <pc:chgData name="Omeneke Yusuf (2009232)" userId="18e0e4f1-1704-46e7-9e1a-67391b1f3fdf" providerId="ADAL" clId="{481877D6-48ED-4043-9D10-0832A1A30709}" dt="2022-07-07T10:54:49.253" v="237"/>
        <pc:sldMkLst>
          <pc:docMk/>
          <pc:sldMk cId="429439223" sldId="259"/>
        </pc:sldMkLst>
        <pc:spChg chg="mod">
          <ac:chgData name="Omeneke Yusuf (2009232)" userId="18e0e4f1-1704-46e7-9e1a-67391b1f3fdf" providerId="ADAL" clId="{481877D6-48ED-4043-9D10-0832A1A30709}" dt="2022-07-07T10:54:49.253" v="237"/>
          <ac:spMkLst>
            <pc:docMk/>
            <pc:sldMk cId="429439223" sldId="259"/>
            <ac:spMk id="2" creationId="{A327856B-BB4F-F593-4E51-E1F328D574A8}"/>
          </ac:spMkLst>
        </pc:spChg>
      </pc:sldChg>
      <pc:sldChg chg="modSp mod modNotesTx">
        <pc:chgData name="Omeneke Yusuf (2009232)" userId="18e0e4f1-1704-46e7-9e1a-67391b1f3fdf" providerId="ADAL" clId="{481877D6-48ED-4043-9D10-0832A1A30709}" dt="2022-07-07T10:54:49.253" v="237"/>
        <pc:sldMkLst>
          <pc:docMk/>
          <pc:sldMk cId="1318487436" sldId="260"/>
        </pc:sldMkLst>
        <pc:spChg chg="mod">
          <ac:chgData name="Omeneke Yusuf (2009232)" userId="18e0e4f1-1704-46e7-9e1a-67391b1f3fdf" providerId="ADAL" clId="{481877D6-48ED-4043-9D10-0832A1A30709}" dt="2022-07-07T10:54:49.253" v="237"/>
          <ac:spMkLst>
            <pc:docMk/>
            <pc:sldMk cId="1318487436" sldId="260"/>
            <ac:spMk id="2" creationId="{8382950F-0267-081D-DAE5-9FA762D057EC}"/>
          </ac:spMkLst>
        </pc:spChg>
        <pc:picChg chg="mod">
          <ac:chgData name="Omeneke Yusuf (2009232)" userId="18e0e4f1-1704-46e7-9e1a-67391b1f3fdf" providerId="ADAL" clId="{481877D6-48ED-4043-9D10-0832A1A30709}" dt="2022-07-06T22:13:23.787" v="206" actId="14100"/>
          <ac:picMkLst>
            <pc:docMk/>
            <pc:sldMk cId="1318487436" sldId="260"/>
            <ac:picMk id="4" creationId="{10BD167F-C191-3F0C-E550-29179627B372}"/>
          </ac:picMkLst>
        </pc:picChg>
      </pc:sldChg>
      <pc:sldChg chg="modSp mod">
        <pc:chgData name="Omeneke Yusuf (2009232)" userId="18e0e4f1-1704-46e7-9e1a-67391b1f3fdf" providerId="ADAL" clId="{481877D6-48ED-4043-9D10-0832A1A30709}" dt="2022-07-07T12:00:11.727" v="924" actId="14100"/>
        <pc:sldMkLst>
          <pc:docMk/>
          <pc:sldMk cId="3959400764" sldId="261"/>
        </pc:sldMkLst>
        <pc:picChg chg="mod">
          <ac:chgData name="Omeneke Yusuf (2009232)" userId="18e0e4f1-1704-46e7-9e1a-67391b1f3fdf" providerId="ADAL" clId="{481877D6-48ED-4043-9D10-0832A1A30709}" dt="2022-07-07T12:00:11.727" v="924" actId="14100"/>
          <ac:picMkLst>
            <pc:docMk/>
            <pc:sldMk cId="3959400764" sldId="261"/>
            <ac:picMk id="5" creationId="{8F92EAE9-58D5-33E3-AE99-63B585E227ED}"/>
          </ac:picMkLst>
        </pc:picChg>
      </pc:sldChg>
      <pc:sldChg chg="modSp mod">
        <pc:chgData name="Omeneke Yusuf (2009232)" userId="18e0e4f1-1704-46e7-9e1a-67391b1f3fdf" providerId="ADAL" clId="{481877D6-48ED-4043-9D10-0832A1A30709}" dt="2022-07-06T22:34:21.825" v="220" actId="14100"/>
        <pc:sldMkLst>
          <pc:docMk/>
          <pc:sldMk cId="2673805389" sldId="262"/>
        </pc:sldMkLst>
        <pc:picChg chg="mod">
          <ac:chgData name="Omeneke Yusuf (2009232)" userId="18e0e4f1-1704-46e7-9e1a-67391b1f3fdf" providerId="ADAL" clId="{481877D6-48ED-4043-9D10-0832A1A30709}" dt="2022-07-06T22:34:21.825" v="220" actId="14100"/>
          <ac:picMkLst>
            <pc:docMk/>
            <pc:sldMk cId="2673805389" sldId="262"/>
            <ac:picMk id="4" creationId="{F29AB7F7-62C0-E56F-12C2-D0BC8894A8D8}"/>
          </ac:picMkLst>
        </pc:picChg>
      </pc:sldChg>
      <pc:sldChg chg="modSp mod ord">
        <pc:chgData name="Omeneke Yusuf (2009232)" userId="18e0e4f1-1704-46e7-9e1a-67391b1f3fdf" providerId="ADAL" clId="{481877D6-48ED-4043-9D10-0832A1A30709}" dt="2022-07-07T18:32:30.727" v="1009" actId="20577"/>
        <pc:sldMkLst>
          <pc:docMk/>
          <pc:sldMk cId="4253198950" sldId="264"/>
        </pc:sldMkLst>
        <pc:spChg chg="mod">
          <ac:chgData name="Omeneke Yusuf (2009232)" userId="18e0e4f1-1704-46e7-9e1a-67391b1f3fdf" providerId="ADAL" clId="{481877D6-48ED-4043-9D10-0832A1A30709}" dt="2022-07-07T11:44:30.941" v="884" actId="14100"/>
          <ac:spMkLst>
            <pc:docMk/>
            <pc:sldMk cId="4253198950" sldId="264"/>
            <ac:spMk id="2" creationId="{79E82548-5435-12D0-A2C5-97D098334E23}"/>
          </ac:spMkLst>
        </pc:spChg>
        <pc:spChg chg="mod">
          <ac:chgData name="Omeneke Yusuf (2009232)" userId="18e0e4f1-1704-46e7-9e1a-67391b1f3fdf" providerId="ADAL" clId="{481877D6-48ED-4043-9D10-0832A1A30709}" dt="2022-07-07T18:32:30.727" v="1009" actId="20577"/>
          <ac:spMkLst>
            <pc:docMk/>
            <pc:sldMk cId="4253198950" sldId="264"/>
            <ac:spMk id="3" creationId="{B6681E51-0513-D7E3-514A-0F4743D3BE9A}"/>
          </ac:spMkLst>
        </pc:spChg>
      </pc:sldChg>
      <pc:sldChg chg="modSp mod">
        <pc:chgData name="Omeneke Yusuf (2009232)" userId="18e0e4f1-1704-46e7-9e1a-67391b1f3fdf" providerId="ADAL" clId="{481877D6-48ED-4043-9D10-0832A1A30709}" dt="2022-07-07T18:33:39.029" v="1018" actId="27636"/>
        <pc:sldMkLst>
          <pc:docMk/>
          <pc:sldMk cId="3453029244" sldId="265"/>
        </pc:sldMkLst>
        <pc:spChg chg="mod">
          <ac:chgData name="Omeneke Yusuf (2009232)" userId="18e0e4f1-1704-46e7-9e1a-67391b1f3fdf" providerId="ADAL" clId="{481877D6-48ED-4043-9D10-0832A1A30709}" dt="2022-07-07T18:33:39.029" v="1018" actId="27636"/>
          <ac:spMkLst>
            <pc:docMk/>
            <pc:sldMk cId="3453029244" sldId="265"/>
            <ac:spMk id="3" creationId="{865F5271-1243-3711-0A6B-A2C56EA4D619}"/>
          </ac:spMkLst>
        </pc:spChg>
      </pc:sldChg>
      <pc:sldChg chg="modSp mod">
        <pc:chgData name="Omeneke Yusuf (2009232)" userId="18e0e4f1-1704-46e7-9e1a-67391b1f3fdf" providerId="ADAL" clId="{481877D6-48ED-4043-9D10-0832A1A30709}" dt="2022-07-07T18:39:34.870" v="1044" actId="20577"/>
        <pc:sldMkLst>
          <pc:docMk/>
          <pc:sldMk cId="1164781959" sldId="266"/>
        </pc:sldMkLst>
        <pc:spChg chg="mod">
          <ac:chgData name="Omeneke Yusuf (2009232)" userId="18e0e4f1-1704-46e7-9e1a-67391b1f3fdf" providerId="ADAL" clId="{481877D6-48ED-4043-9D10-0832A1A30709}" dt="2022-07-07T18:39:34.870" v="1044" actId="20577"/>
          <ac:spMkLst>
            <pc:docMk/>
            <pc:sldMk cId="1164781959" sldId="266"/>
            <ac:spMk id="3" creationId="{1ECCA5E0-20FB-C96F-42FC-F751DE5F4831}"/>
          </ac:spMkLst>
        </pc:spChg>
      </pc:sldChg>
      <pc:sldChg chg="modSp mod ord">
        <pc:chgData name="Omeneke Yusuf (2009232)" userId="18e0e4f1-1704-46e7-9e1a-67391b1f3fdf" providerId="ADAL" clId="{481877D6-48ED-4043-9D10-0832A1A30709}" dt="2022-07-07T12:57:56.390" v="946"/>
        <pc:sldMkLst>
          <pc:docMk/>
          <pc:sldMk cId="2512355665" sldId="267"/>
        </pc:sldMkLst>
        <pc:spChg chg="mod">
          <ac:chgData name="Omeneke Yusuf (2009232)" userId="18e0e4f1-1704-46e7-9e1a-67391b1f3fdf" providerId="ADAL" clId="{481877D6-48ED-4043-9D10-0832A1A30709}" dt="2022-07-06T22:11:45.853" v="205" actId="14100"/>
          <ac:spMkLst>
            <pc:docMk/>
            <pc:sldMk cId="2512355665" sldId="267"/>
            <ac:spMk id="2" creationId="{07D202FF-39FF-E99F-2BDF-3023B9409859}"/>
          </ac:spMkLst>
        </pc:spChg>
      </pc:sldChg>
      <pc:sldChg chg="ord">
        <pc:chgData name="Omeneke Yusuf (2009232)" userId="18e0e4f1-1704-46e7-9e1a-67391b1f3fdf" providerId="ADAL" clId="{481877D6-48ED-4043-9D10-0832A1A30709}" dt="2022-07-06T23:00:11.246" v="232"/>
        <pc:sldMkLst>
          <pc:docMk/>
          <pc:sldMk cId="3062725694" sldId="269"/>
        </pc:sldMkLst>
      </pc:sldChg>
      <pc:sldChg chg="modSp add mod ord setBg modAnim">
        <pc:chgData name="Omeneke Yusuf (2009232)" userId="18e0e4f1-1704-46e7-9e1a-67391b1f3fdf" providerId="ADAL" clId="{481877D6-48ED-4043-9D10-0832A1A30709}" dt="2022-07-07T13:07:47.642" v="997"/>
        <pc:sldMkLst>
          <pc:docMk/>
          <pc:sldMk cId="1946576508" sldId="305"/>
        </pc:sldMkLst>
        <pc:spChg chg="mod">
          <ac:chgData name="Omeneke Yusuf (2009232)" userId="18e0e4f1-1704-46e7-9e1a-67391b1f3fdf" providerId="ADAL" clId="{481877D6-48ED-4043-9D10-0832A1A30709}" dt="2022-07-06T21:05:31.457" v="153" actId="20577"/>
          <ac:spMkLst>
            <pc:docMk/>
            <pc:sldMk cId="1946576508" sldId="305"/>
            <ac:spMk id="3" creationId="{DB93FB3F-A8D4-46D3-A1C6-C79C64563729}"/>
          </ac:spMkLst>
        </pc:spChg>
        <pc:picChg chg="mod">
          <ac:chgData name="Omeneke Yusuf (2009232)" userId="18e0e4f1-1704-46e7-9e1a-67391b1f3fdf" providerId="ADAL" clId="{481877D6-48ED-4043-9D10-0832A1A30709}" dt="2022-07-06T21:06:43.639" v="155" actId="1076"/>
          <ac:picMkLst>
            <pc:docMk/>
            <pc:sldMk cId="1946576508" sldId="305"/>
            <ac:picMk id="5" creationId="{52ED0E91-C8D3-32F8-ECA1-76FBAE0EC8C3}"/>
          </ac:picMkLst>
        </pc:picChg>
      </pc:sldChg>
      <pc:sldChg chg="addSp delSp modSp add mod setBg">
        <pc:chgData name="Omeneke Yusuf (2009232)" userId="18e0e4f1-1704-46e7-9e1a-67391b1f3fdf" providerId="ADAL" clId="{481877D6-48ED-4043-9D10-0832A1A30709}" dt="2022-07-07T10:58:34.205" v="276" actId="20577"/>
        <pc:sldMkLst>
          <pc:docMk/>
          <pc:sldMk cId="2650488523" sldId="317"/>
        </pc:sldMkLst>
        <pc:graphicFrameChg chg="add del mod">
          <ac:chgData name="Omeneke Yusuf (2009232)" userId="18e0e4f1-1704-46e7-9e1a-67391b1f3fdf" providerId="ADAL" clId="{481877D6-48ED-4043-9D10-0832A1A30709}" dt="2022-07-07T10:58:34.205" v="276" actId="20577"/>
          <ac:graphicFrameMkLst>
            <pc:docMk/>
            <pc:sldMk cId="2650488523" sldId="317"/>
            <ac:graphicFrameMk id="148" creationId="{F55159D3-771F-2D90-742D-61C158E5F35C}"/>
          </ac:graphicFrameMkLst>
        </pc:graphicFrameChg>
      </pc:sldChg>
      <pc:sldChg chg="modSp add mod ord setBg">
        <pc:chgData name="Omeneke Yusuf (2009232)" userId="18e0e4f1-1704-46e7-9e1a-67391b1f3fdf" providerId="ADAL" clId="{481877D6-48ED-4043-9D10-0832A1A30709}" dt="2022-07-07T11:55:39.408" v="914" actId="14100"/>
        <pc:sldMkLst>
          <pc:docMk/>
          <pc:sldMk cId="3084640363" sldId="318"/>
        </pc:sldMkLst>
        <pc:spChg chg="mod">
          <ac:chgData name="Omeneke Yusuf (2009232)" userId="18e0e4f1-1704-46e7-9e1a-67391b1f3fdf" providerId="ADAL" clId="{481877D6-48ED-4043-9D10-0832A1A30709}" dt="2022-07-07T11:55:39.408" v="914" actId="14100"/>
          <ac:spMkLst>
            <pc:docMk/>
            <pc:sldMk cId="3084640363" sldId="318"/>
            <ac:spMk id="3" creationId="{763694ED-8732-9C46-CBFB-F0DDBC399F9C}"/>
          </ac:spMkLst>
        </pc:spChg>
        <pc:picChg chg="mod">
          <ac:chgData name="Omeneke Yusuf (2009232)" userId="18e0e4f1-1704-46e7-9e1a-67391b1f3fdf" providerId="ADAL" clId="{481877D6-48ED-4043-9D10-0832A1A30709}" dt="2022-07-07T11:54:25.936" v="912" actId="14100"/>
          <ac:picMkLst>
            <pc:docMk/>
            <pc:sldMk cId="3084640363" sldId="318"/>
            <ac:picMk id="5" creationId="{C9BAAB6A-71D9-4344-6D03-FE7F600A2CDF}"/>
          </ac:picMkLst>
        </pc:picChg>
      </pc:sldChg>
      <pc:sldChg chg="modSp add mod">
        <pc:chgData name="Omeneke Yusuf (2009232)" userId="18e0e4f1-1704-46e7-9e1a-67391b1f3fdf" providerId="ADAL" clId="{481877D6-48ED-4043-9D10-0832A1A30709}" dt="2022-07-07T11:58:15.954" v="916" actId="1076"/>
        <pc:sldMkLst>
          <pc:docMk/>
          <pc:sldMk cId="952072847" sldId="319"/>
        </pc:sldMkLst>
        <pc:spChg chg="mod">
          <ac:chgData name="Omeneke Yusuf (2009232)" userId="18e0e4f1-1704-46e7-9e1a-67391b1f3fdf" providerId="ADAL" clId="{481877D6-48ED-4043-9D10-0832A1A30709}" dt="2022-07-06T21:27:00.043" v="165" actId="313"/>
          <ac:spMkLst>
            <pc:docMk/>
            <pc:sldMk cId="952072847" sldId="319"/>
            <ac:spMk id="2" creationId="{0CEF3B7E-01C8-C2AA-1CD9-185FB1F93462}"/>
          </ac:spMkLst>
        </pc:spChg>
        <pc:graphicFrameChg chg="mod modGraphic">
          <ac:chgData name="Omeneke Yusuf (2009232)" userId="18e0e4f1-1704-46e7-9e1a-67391b1f3fdf" providerId="ADAL" clId="{481877D6-48ED-4043-9D10-0832A1A30709}" dt="2022-07-07T11:01:06.981" v="319" actId="20577"/>
          <ac:graphicFrameMkLst>
            <pc:docMk/>
            <pc:sldMk cId="952072847" sldId="319"/>
            <ac:graphicFrameMk id="5" creationId="{139E894F-5FC2-919F-1E6C-E3C62D240E65}"/>
          </ac:graphicFrameMkLst>
        </pc:graphicFrameChg>
        <pc:graphicFrameChg chg="mod">
          <ac:chgData name="Omeneke Yusuf (2009232)" userId="18e0e4f1-1704-46e7-9e1a-67391b1f3fdf" providerId="ADAL" clId="{481877D6-48ED-4043-9D10-0832A1A30709}" dt="2022-07-06T21:26:32.796" v="163" actId="1076"/>
          <ac:graphicFrameMkLst>
            <pc:docMk/>
            <pc:sldMk cId="952072847" sldId="319"/>
            <ac:graphicFrameMk id="6" creationId="{7B4E247D-33DA-3F41-9CDB-60AF7F08F2EF}"/>
          </ac:graphicFrameMkLst>
        </pc:graphicFrameChg>
        <pc:graphicFrameChg chg="mod modGraphic">
          <ac:chgData name="Omeneke Yusuf (2009232)" userId="18e0e4f1-1704-46e7-9e1a-67391b1f3fdf" providerId="ADAL" clId="{481877D6-48ED-4043-9D10-0832A1A30709}" dt="2022-07-07T11:58:15.954" v="916" actId="1076"/>
          <ac:graphicFrameMkLst>
            <pc:docMk/>
            <pc:sldMk cId="952072847" sldId="319"/>
            <ac:graphicFrameMk id="7" creationId="{CF9A9D1B-EEAF-A08C-1CBF-D7DDACF96376}"/>
          </ac:graphicFrameMkLst>
        </pc:graphicFrameChg>
        <pc:graphicFrameChg chg="mod modGraphic">
          <ac:chgData name="Omeneke Yusuf (2009232)" userId="18e0e4f1-1704-46e7-9e1a-67391b1f3fdf" providerId="ADAL" clId="{481877D6-48ED-4043-9D10-0832A1A30709}" dt="2022-07-07T11:00:16.504" v="297" actId="20577"/>
          <ac:graphicFrameMkLst>
            <pc:docMk/>
            <pc:sldMk cId="952072847" sldId="319"/>
            <ac:graphicFrameMk id="9" creationId="{4C5CB956-52A1-9E26-8F69-599489A9D587}"/>
          </ac:graphicFrameMkLst>
        </pc:graphicFrameChg>
        <pc:graphicFrameChg chg="mod">
          <ac:chgData name="Omeneke Yusuf (2009232)" userId="18e0e4f1-1704-46e7-9e1a-67391b1f3fdf" providerId="ADAL" clId="{481877D6-48ED-4043-9D10-0832A1A30709}" dt="2022-07-06T21:26:46.992" v="164" actId="1076"/>
          <ac:graphicFrameMkLst>
            <pc:docMk/>
            <pc:sldMk cId="952072847" sldId="319"/>
            <ac:graphicFrameMk id="13" creationId="{7879A0F7-A973-5345-F06B-716BB4BA8EE4}"/>
          </ac:graphicFrameMkLst>
        </pc:graphicFrameChg>
      </pc:sldChg>
      <pc:sldChg chg="modSp add modNotesTx">
        <pc:chgData name="Omeneke Yusuf (2009232)" userId="18e0e4f1-1704-46e7-9e1a-67391b1f3fdf" providerId="ADAL" clId="{481877D6-48ED-4043-9D10-0832A1A30709}" dt="2022-07-07T12:58:18.933" v="947" actId="313"/>
        <pc:sldMkLst>
          <pc:docMk/>
          <pc:sldMk cId="1427548744" sldId="320"/>
        </pc:sldMkLst>
        <pc:graphicFrameChg chg="mod">
          <ac:chgData name="Omeneke Yusuf (2009232)" userId="18e0e4f1-1704-46e7-9e1a-67391b1f3fdf" providerId="ADAL" clId="{481877D6-48ED-4043-9D10-0832A1A30709}" dt="2022-07-07T11:16:14.724" v="338" actId="20577"/>
          <ac:graphicFrameMkLst>
            <pc:docMk/>
            <pc:sldMk cId="1427548744" sldId="320"/>
            <ac:graphicFrameMk id="3" creationId="{21006E43-6CDC-2B65-4956-382DAB13657B}"/>
          </ac:graphicFrameMkLst>
        </pc:graphicFrameChg>
      </pc:sldChg>
      <pc:sldChg chg="new del">
        <pc:chgData name="Omeneke Yusuf (2009232)" userId="18e0e4f1-1704-46e7-9e1a-67391b1f3fdf" providerId="ADAL" clId="{481877D6-48ED-4043-9D10-0832A1A30709}" dt="2022-07-07T13:07:31.011" v="995" actId="47"/>
        <pc:sldMkLst>
          <pc:docMk/>
          <pc:sldMk cId="1386875172" sldId="321"/>
        </pc:sldMkLst>
      </pc:sldChg>
      <pc:sldChg chg="new del">
        <pc:chgData name="Omeneke Yusuf (2009232)" userId="18e0e4f1-1704-46e7-9e1a-67391b1f3fdf" providerId="ADAL" clId="{481877D6-48ED-4043-9D10-0832A1A30709}" dt="2022-07-07T12:57:28.804" v="942" actId="47"/>
        <pc:sldMkLst>
          <pc:docMk/>
          <pc:sldMk cId="2667687371" sldId="321"/>
        </pc:sldMkLst>
      </pc:sldChg>
      <pc:sldChg chg="addSp delSp modSp add mod modClrScheme chgLayout">
        <pc:chgData name="Omeneke Yusuf (2009232)" userId="18e0e4f1-1704-46e7-9e1a-67391b1f3fdf" providerId="ADAL" clId="{481877D6-48ED-4043-9D10-0832A1A30709}" dt="2022-07-07T13:07:07.842" v="994" actId="700"/>
        <pc:sldMkLst>
          <pc:docMk/>
          <pc:sldMk cId="4088106071" sldId="322"/>
        </pc:sldMkLst>
        <pc:spChg chg="add del mod ord">
          <ac:chgData name="Omeneke Yusuf (2009232)" userId="18e0e4f1-1704-46e7-9e1a-67391b1f3fdf" providerId="ADAL" clId="{481877D6-48ED-4043-9D10-0832A1A30709}" dt="2022-07-07T13:07:07.842" v="994" actId="700"/>
          <ac:spMkLst>
            <pc:docMk/>
            <pc:sldMk cId="4088106071" sldId="322"/>
            <ac:spMk id="2" creationId="{600F53D3-E51D-04D0-535E-423E4E9853F2}"/>
          </ac:spMkLst>
        </pc:spChg>
        <pc:spChg chg="add del mod ord">
          <ac:chgData name="Omeneke Yusuf (2009232)" userId="18e0e4f1-1704-46e7-9e1a-67391b1f3fdf" providerId="ADAL" clId="{481877D6-48ED-4043-9D10-0832A1A30709}" dt="2022-07-07T13:07:07.842" v="994" actId="700"/>
          <ac:spMkLst>
            <pc:docMk/>
            <pc:sldMk cId="4088106071" sldId="322"/>
            <ac:spMk id="4" creationId="{9F3D213F-1BDC-E352-954C-7D298B8F8155}"/>
          </ac:spMkLst>
        </pc:spChg>
        <pc:graphicFrameChg chg="mod">
          <ac:chgData name="Omeneke Yusuf (2009232)" userId="18e0e4f1-1704-46e7-9e1a-67391b1f3fdf" providerId="ADAL" clId="{481877D6-48ED-4043-9D10-0832A1A30709}" dt="2022-07-07T13:00:19.243" v="950" actId="14100"/>
          <ac:graphicFrameMkLst>
            <pc:docMk/>
            <pc:sldMk cId="4088106071" sldId="322"/>
            <ac:graphicFrameMk id="3" creationId="{425175B1-04C0-8B0A-F66B-6E22B3C98D30}"/>
          </ac:graphicFrameMkLst>
        </pc:graphicFrameChg>
      </pc:sldChg>
    </pc:docChg>
  </pc:docChgLst>
  <pc:docChgLst>
    <pc:chgData name="Malika Ali (2026355)" userId="22b73c74-dbf0-4385-9219-b2e8665e7600" providerId="ADAL" clId="{CFE075EE-E8D2-154B-8CC6-4732B991DB9F}"/>
    <pc:docChg chg="undo custSel modSld modMainMaster">
      <pc:chgData name="Malika Ali (2026355)" userId="22b73c74-dbf0-4385-9219-b2e8665e7600" providerId="ADAL" clId="{CFE075EE-E8D2-154B-8CC6-4732B991DB9F}" dt="2022-07-08T01:17:00.252" v="751" actId="20577"/>
      <pc:docMkLst>
        <pc:docMk/>
      </pc:docMkLst>
      <pc:sldChg chg="addSp delSp modSp mod setBg modAnim setClrOvrMap delDesignElem">
        <pc:chgData name="Malika Ali (2026355)" userId="22b73c74-dbf0-4385-9219-b2e8665e7600" providerId="ADAL" clId="{CFE075EE-E8D2-154B-8CC6-4732B991DB9F}" dt="2022-07-08T01:00:04.354" v="703" actId="5793"/>
        <pc:sldMkLst>
          <pc:docMk/>
          <pc:sldMk cId="3797045031" sldId="256"/>
        </pc:sldMkLst>
        <pc:spChg chg="mod">
          <ac:chgData name="Malika Ali (2026355)" userId="22b73c74-dbf0-4385-9219-b2e8665e7600" providerId="ADAL" clId="{CFE075EE-E8D2-154B-8CC6-4732B991DB9F}" dt="2022-07-06T21:59:57.766" v="376" actId="26606"/>
          <ac:spMkLst>
            <pc:docMk/>
            <pc:sldMk cId="3797045031" sldId="256"/>
            <ac:spMk id="2" creationId="{744C6742-D9F1-8C36-2DF8-384158A36E75}"/>
          </ac:spMkLst>
        </pc:spChg>
        <pc:spChg chg="mod">
          <ac:chgData name="Malika Ali (2026355)" userId="22b73c74-dbf0-4385-9219-b2e8665e7600" providerId="ADAL" clId="{CFE075EE-E8D2-154B-8CC6-4732B991DB9F}" dt="2022-07-08T01:00:04.354" v="703" actId="5793"/>
          <ac:spMkLst>
            <pc:docMk/>
            <pc:sldMk cId="3797045031" sldId="256"/>
            <ac:spMk id="3" creationId="{9F45D701-4FEE-9857-D20C-F4635F723035}"/>
          </ac:spMkLst>
        </pc:spChg>
        <pc:spChg chg="add del">
          <ac:chgData name="Malika Ali (2026355)" userId="22b73c74-dbf0-4385-9219-b2e8665e7600" providerId="ADAL" clId="{CFE075EE-E8D2-154B-8CC6-4732B991DB9F}" dt="2022-07-06T21:59:57.703" v="375" actId="26606"/>
          <ac:spMkLst>
            <pc:docMk/>
            <pc:sldMk cId="3797045031" sldId="256"/>
            <ac:spMk id="5" creationId="{50496C6C-A85F-426B-9ED1-3444166CE4E1}"/>
          </ac:spMkLst>
        </pc:spChg>
        <pc:spChg chg="add">
          <ac:chgData name="Malika Ali (2026355)" userId="22b73c74-dbf0-4385-9219-b2e8665e7600" providerId="ADAL" clId="{CFE075EE-E8D2-154B-8CC6-4732B991DB9F}" dt="2022-07-06T21:59:57.766" v="376" actId="26606"/>
          <ac:spMkLst>
            <pc:docMk/>
            <pc:sldMk cId="3797045031" sldId="256"/>
            <ac:spMk id="15" creationId="{637BD688-14A6-4B96-B8A2-3CD81C054FCE}"/>
          </ac:spMkLst>
        </pc:spChg>
        <pc:spChg chg="add">
          <ac:chgData name="Malika Ali (2026355)" userId="22b73c74-dbf0-4385-9219-b2e8665e7600" providerId="ADAL" clId="{CFE075EE-E8D2-154B-8CC6-4732B991DB9F}" dt="2022-07-06T21:59:57.766" v="376" actId="26606"/>
          <ac:spMkLst>
            <pc:docMk/>
            <pc:sldMk cId="3797045031" sldId="256"/>
            <ac:spMk id="16" creationId="{B7B2544F-CA5E-40F6-9525-716A90C83FC5}"/>
          </ac:spMkLst>
        </pc:spChg>
        <pc:grpChg chg="del">
          <ac:chgData name="Malika Ali (2026355)" userId="22b73c74-dbf0-4385-9219-b2e8665e7600" providerId="ADAL" clId="{CFE075EE-E8D2-154B-8CC6-4732B991DB9F}" dt="2022-07-06T21:46:48.880" v="259"/>
          <ac:grpSpMkLst>
            <pc:docMk/>
            <pc:sldMk cId="3797045031" sldId="256"/>
            <ac:grpSpMk id="8" creationId="{F1ECA4FE-7D2F-4576-B767-3A5F5ABFE90F}"/>
          </ac:grpSpMkLst>
        </pc:grpChg>
        <pc:picChg chg="add del">
          <ac:chgData name="Malika Ali (2026355)" userId="22b73c74-dbf0-4385-9219-b2e8665e7600" providerId="ADAL" clId="{CFE075EE-E8D2-154B-8CC6-4732B991DB9F}" dt="2022-07-06T21:59:57.703" v="375" actId="26606"/>
          <ac:picMkLst>
            <pc:docMk/>
            <pc:sldMk cId="3797045031" sldId="256"/>
            <ac:picMk id="6" creationId="{D912EF34-0253-41FD-9940-D8FBB7DE74B1}"/>
          </ac:picMkLst>
        </pc:picChg>
        <pc:picChg chg="add">
          <ac:chgData name="Malika Ali (2026355)" userId="22b73c74-dbf0-4385-9219-b2e8665e7600" providerId="ADAL" clId="{CFE075EE-E8D2-154B-8CC6-4732B991DB9F}" dt="2022-07-06T21:59:57.766" v="376" actId="26606"/>
          <ac:picMkLst>
            <pc:docMk/>
            <pc:sldMk cId="3797045031" sldId="256"/>
            <ac:picMk id="13" creationId="{9A22DDE2-FB2D-421B-B377-F9AD495CE9BB}"/>
          </ac:picMkLst>
        </pc:picChg>
        <pc:picChg chg="add">
          <ac:chgData name="Malika Ali (2026355)" userId="22b73c74-dbf0-4385-9219-b2e8665e7600" providerId="ADAL" clId="{CFE075EE-E8D2-154B-8CC6-4732B991DB9F}" dt="2022-07-06T21:59:57.766" v="376" actId="26606"/>
          <ac:picMkLst>
            <pc:docMk/>
            <pc:sldMk cId="3797045031" sldId="256"/>
            <ac:picMk id="14" creationId="{D2B93162-635C-46F5-97EC-E98C1659F1F0}"/>
          </ac:picMkLst>
        </pc:picChg>
        <pc:cxnChg chg="add del">
          <ac:chgData name="Malika Ali (2026355)" userId="22b73c74-dbf0-4385-9219-b2e8665e7600" providerId="ADAL" clId="{CFE075EE-E8D2-154B-8CC6-4732B991DB9F}" dt="2022-07-06T21:59:57.703" v="375" actId="26606"/>
          <ac:cxnSpMkLst>
            <pc:docMk/>
            <pc:sldMk cId="3797045031" sldId="256"/>
            <ac:cxnSpMk id="10" creationId="{AD0EF22F-5D3C-4240-8C32-1B20803E5A89}"/>
          </ac:cxnSpMkLst>
        </pc:cxnChg>
        <pc:cxnChg chg="del">
          <ac:chgData name="Malika Ali (2026355)" userId="22b73c74-dbf0-4385-9219-b2e8665e7600" providerId="ADAL" clId="{CFE075EE-E8D2-154B-8CC6-4732B991DB9F}" dt="2022-07-06T21:46:48.880" v="259"/>
          <ac:cxnSpMkLst>
            <pc:docMk/>
            <pc:sldMk cId="3797045031" sldId="256"/>
            <ac:cxnSpMk id="12" creationId="{E81F53E2-F556-42FA-8D24-113839EE19F8}"/>
          </ac:cxnSpMkLst>
        </pc:cxnChg>
      </pc:sldChg>
      <pc:sldChg chg="delSp modSp mod setBg delDesignElem">
        <pc:chgData name="Malika Ali (2026355)" userId="22b73c74-dbf0-4385-9219-b2e8665e7600" providerId="ADAL" clId="{CFE075EE-E8D2-154B-8CC6-4732B991DB9F}" dt="2022-07-08T01:04:54.711" v="719"/>
        <pc:sldMkLst>
          <pc:docMk/>
          <pc:sldMk cId="2430369095" sldId="257"/>
        </pc:sldMkLst>
        <pc:spChg chg="mod">
          <ac:chgData name="Malika Ali (2026355)" userId="22b73c74-dbf0-4385-9219-b2e8665e7600" providerId="ADAL" clId="{CFE075EE-E8D2-154B-8CC6-4732B991DB9F}" dt="2022-07-08T01:04:54.711" v="719"/>
          <ac:spMkLst>
            <pc:docMk/>
            <pc:sldMk cId="2430369095" sldId="257"/>
            <ac:spMk id="2" creationId="{DDAA3614-2FCD-7264-1BDB-645AC484424B}"/>
          </ac:spMkLst>
        </pc:spChg>
        <pc:spChg chg="del">
          <ac:chgData name="Malika Ali (2026355)" userId="22b73c74-dbf0-4385-9219-b2e8665e7600" providerId="ADAL" clId="{CFE075EE-E8D2-154B-8CC6-4732B991DB9F}" dt="2022-07-06T21:46:48.880" v="259"/>
          <ac:spMkLst>
            <pc:docMk/>
            <pc:sldMk cId="2430369095" sldId="257"/>
            <ac:spMk id="18" creationId="{CC28BCC9-4093-4FD5-83EB-7EC297F51396}"/>
          </ac:spMkLst>
        </pc:spChg>
        <pc:grpChg chg="del">
          <ac:chgData name="Malika Ali (2026355)" userId="22b73c74-dbf0-4385-9219-b2e8665e7600" providerId="ADAL" clId="{CFE075EE-E8D2-154B-8CC6-4732B991DB9F}" dt="2022-07-06T21:46:48.880" v="259"/>
          <ac:grpSpMkLst>
            <pc:docMk/>
            <pc:sldMk cId="2430369095" sldId="257"/>
            <ac:grpSpMk id="17" creationId="{08BCF048-8940-4354-B9EC-5AD74E283CE3}"/>
          </ac:grpSpMkLst>
        </pc:grpChg>
        <pc:graphicFrameChg chg="mod">
          <ac:chgData name="Malika Ali (2026355)" userId="22b73c74-dbf0-4385-9219-b2e8665e7600" providerId="ADAL" clId="{CFE075EE-E8D2-154B-8CC6-4732B991DB9F}" dt="2022-07-06T18:23:39.679" v="135" actId="2711"/>
          <ac:graphicFrameMkLst>
            <pc:docMk/>
            <pc:sldMk cId="2430369095" sldId="257"/>
            <ac:graphicFrameMk id="20" creationId="{AAA92779-AAB8-0AAE-87ED-AEFE267DB46B}"/>
          </ac:graphicFrameMkLst>
        </pc:graphicFrameChg>
      </pc:sldChg>
      <pc:sldChg chg="delSp modSp mod setBg delDesignElem">
        <pc:chgData name="Malika Ali (2026355)" userId="22b73c74-dbf0-4385-9219-b2e8665e7600" providerId="ADAL" clId="{CFE075EE-E8D2-154B-8CC6-4732B991DB9F}" dt="2022-07-08T01:04:54.711" v="719"/>
        <pc:sldMkLst>
          <pc:docMk/>
          <pc:sldMk cId="914460372" sldId="258"/>
        </pc:sldMkLst>
        <pc:spChg chg="mod">
          <ac:chgData name="Malika Ali (2026355)" userId="22b73c74-dbf0-4385-9219-b2e8665e7600" providerId="ADAL" clId="{CFE075EE-E8D2-154B-8CC6-4732B991DB9F}" dt="2022-07-08T01:04:54.711" v="719"/>
          <ac:spMkLst>
            <pc:docMk/>
            <pc:sldMk cId="914460372" sldId="258"/>
            <ac:spMk id="2" creationId="{B8AB3519-22A4-B6A8-4DDE-8F82D979455C}"/>
          </ac:spMkLst>
        </pc:spChg>
        <pc:spChg chg="del">
          <ac:chgData name="Malika Ali (2026355)" userId="22b73c74-dbf0-4385-9219-b2e8665e7600" providerId="ADAL" clId="{CFE075EE-E8D2-154B-8CC6-4732B991DB9F}" dt="2022-07-06T21:46:48.880" v="259"/>
          <ac:spMkLst>
            <pc:docMk/>
            <pc:sldMk cId="914460372" sldId="258"/>
            <ac:spMk id="13" creationId="{F9ED434F-8767-46CC-B26B-5AF62FF01E66}"/>
          </ac:spMkLst>
        </pc:spChg>
        <pc:grpChg chg="del">
          <ac:chgData name="Malika Ali (2026355)" userId="22b73c74-dbf0-4385-9219-b2e8665e7600" providerId="ADAL" clId="{CFE075EE-E8D2-154B-8CC6-4732B991DB9F}" dt="2022-07-06T21:46:48.880" v="259"/>
          <ac:grpSpMkLst>
            <pc:docMk/>
            <pc:sldMk cId="914460372" sldId="258"/>
            <ac:grpSpMk id="9" creationId="{2F448CB3-7B4F-45D7-B7C0-DF553DF61453}"/>
          </ac:grpSpMkLst>
        </pc:grpChg>
        <pc:graphicFrameChg chg="mod">
          <ac:chgData name="Malika Ali (2026355)" userId="22b73c74-dbf0-4385-9219-b2e8665e7600" providerId="ADAL" clId="{CFE075EE-E8D2-154B-8CC6-4732B991DB9F}" dt="2022-07-06T18:24:30.614" v="140" actId="2711"/>
          <ac:graphicFrameMkLst>
            <pc:docMk/>
            <pc:sldMk cId="914460372" sldId="258"/>
            <ac:graphicFrameMk id="5" creationId="{14DD04E8-2C80-C4A4-816C-44EB8F5CD433}"/>
          </ac:graphicFrameMkLst>
        </pc:graphicFrameChg>
      </pc:sldChg>
      <pc:sldChg chg="delSp modSp mod setBg delDesignElem">
        <pc:chgData name="Malika Ali (2026355)" userId="22b73c74-dbf0-4385-9219-b2e8665e7600" providerId="ADAL" clId="{CFE075EE-E8D2-154B-8CC6-4732B991DB9F}" dt="2022-07-08T01:04:54.711" v="719"/>
        <pc:sldMkLst>
          <pc:docMk/>
          <pc:sldMk cId="429439223" sldId="259"/>
        </pc:sldMkLst>
        <pc:spChg chg="mod">
          <ac:chgData name="Malika Ali (2026355)" userId="22b73c74-dbf0-4385-9219-b2e8665e7600" providerId="ADAL" clId="{CFE075EE-E8D2-154B-8CC6-4732B991DB9F}" dt="2022-07-08T01:04:54.711" v="719"/>
          <ac:spMkLst>
            <pc:docMk/>
            <pc:sldMk cId="429439223" sldId="259"/>
            <ac:spMk id="2" creationId="{A327856B-BB4F-F593-4E51-E1F328D574A8}"/>
          </ac:spMkLst>
        </pc:spChg>
        <pc:spChg chg="del">
          <ac:chgData name="Malika Ali (2026355)" userId="22b73c74-dbf0-4385-9219-b2e8665e7600" providerId="ADAL" clId="{CFE075EE-E8D2-154B-8CC6-4732B991DB9F}" dt="2022-07-06T21:46:48.880" v="259"/>
          <ac:spMkLst>
            <pc:docMk/>
            <pc:sldMk cId="429439223" sldId="259"/>
            <ac:spMk id="13" creationId="{F9ED434F-8767-46CC-B26B-5AF62FF01E66}"/>
          </ac:spMkLst>
        </pc:spChg>
        <pc:grpChg chg="del">
          <ac:chgData name="Malika Ali (2026355)" userId="22b73c74-dbf0-4385-9219-b2e8665e7600" providerId="ADAL" clId="{CFE075EE-E8D2-154B-8CC6-4732B991DB9F}" dt="2022-07-06T21:46:48.880" v="259"/>
          <ac:grpSpMkLst>
            <pc:docMk/>
            <pc:sldMk cId="429439223" sldId="259"/>
            <ac:grpSpMk id="9" creationId="{2F448CB3-7B4F-45D7-B7C0-DF553DF61453}"/>
          </ac:grpSpMkLst>
        </pc:grpChg>
        <pc:graphicFrameChg chg="mod">
          <ac:chgData name="Malika Ali (2026355)" userId="22b73c74-dbf0-4385-9219-b2e8665e7600" providerId="ADAL" clId="{CFE075EE-E8D2-154B-8CC6-4732B991DB9F}" dt="2022-07-06T18:25:30.468" v="146" actId="2711"/>
          <ac:graphicFrameMkLst>
            <pc:docMk/>
            <pc:sldMk cId="429439223" sldId="259"/>
            <ac:graphicFrameMk id="5" creationId="{F6684F7B-A895-1659-5640-A715F1E50397}"/>
          </ac:graphicFrameMkLst>
        </pc:graphicFrameChg>
      </pc:sldChg>
      <pc:sldChg chg="addSp delSp modSp mod setBg addAnim setClrOvrMap">
        <pc:chgData name="Malika Ali (2026355)" userId="22b73c74-dbf0-4385-9219-b2e8665e7600" providerId="ADAL" clId="{CFE075EE-E8D2-154B-8CC6-4732B991DB9F}" dt="2022-07-08T01:04:54.711" v="719"/>
        <pc:sldMkLst>
          <pc:docMk/>
          <pc:sldMk cId="1318487436" sldId="260"/>
        </pc:sldMkLst>
        <pc:spChg chg="mod">
          <ac:chgData name="Malika Ali (2026355)" userId="22b73c74-dbf0-4385-9219-b2e8665e7600" providerId="ADAL" clId="{CFE075EE-E8D2-154B-8CC6-4732B991DB9F}" dt="2022-07-08T01:04:54.711" v="719"/>
          <ac:spMkLst>
            <pc:docMk/>
            <pc:sldMk cId="1318487436" sldId="260"/>
            <ac:spMk id="2" creationId="{8382950F-0267-081D-DAE5-9FA762D057EC}"/>
          </ac:spMkLst>
        </pc:spChg>
        <pc:spChg chg="mod">
          <ac:chgData name="Malika Ali (2026355)" userId="22b73c74-dbf0-4385-9219-b2e8665e7600" providerId="ADAL" clId="{CFE075EE-E8D2-154B-8CC6-4732B991DB9F}" dt="2022-07-06T21:42:42.371" v="235" actId="14100"/>
          <ac:spMkLst>
            <pc:docMk/>
            <pc:sldMk cId="1318487436" sldId="260"/>
            <ac:spMk id="5" creationId="{6AB90184-090A-6F62-5BC1-8FF59372041B}"/>
          </ac:spMkLst>
        </pc:spChg>
        <pc:spChg chg="add del">
          <ac:chgData name="Malika Ali (2026355)" userId="22b73c74-dbf0-4385-9219-b2e8665e7600" providerId="ADAL" clId="{CFE075EE-E8D2-154B-8CC6-4732B991DB9F}" dt="2022-07-06T21:41:56.421" v="225" actId="26606"/>
          <ac:spMkLst>
            <pc:docMk/>
            <pc:sldMk cId="1318487436" sldId="260"/>
            <ac:spMk id="10" creationId="{F70C2B8F-6B1B-46D5-86E6-40F36C695FC2}"/>
          </ac:spMkLst>
        </pc:spChg>
        <pc:spChg chg="add del">
          <ac:chgData name="Malika Ali (2026355)" userId="22b73c74-dbf0-4385-9219-b2e8665e7600" providerId="ADAL" clId="{CFE075EE-E8D2-154B-8CC6-4732B991DB9F}" dt="2022-07-06T21:41:56.421" v="225" actId="26606"/>
          <ac:spMkLst>
            <pc:docMk/>
            <pc:sldMk cId="1318487436" sldId="260"/>
            <ac:spMk id="12" creationId="{DB521824-592C-476A-AB0A-CA0C6D1F3407}"/>
          </ac:spMkLst>
        </pc:spChg>
        <pc:spChg chg="add del">
          <ac:chgData name="Malika Ali (2026355)" userId="22b73c74-dbf0-4385-9219-b2e8665e7600" providerId="ADAL" clId="{CFE075EE-E8D2-154B-8CC6-4732B991DB9F}" dt="2022-07-06T21:41:56.421" v="225" actId="26606"/>
          <ac:spMkLst>
            <pc:docMk/>
            <pc:sldMk cId="1318487436" sldId="260"/>
            <ac:spMk id="14" creationId="{A2749EFA-8EE4-4EB8-9424-8E593B9320AD}"/>
          </ac:spMkLst>
        </pc:spChg>
        <pc:spChg chg="add del">
          <ac:chgData name="Malika Ali (2026355)" userId="22b73c74-dbf0-4385-9219-b2e8665e7600" providerId="ADAL" clId="{CFE075EE-E8D2-154B-8CC6-4732B991DB9F}" dt="2022-07-06T21:41:56.421" v="225" actId="26606"/>
          <ac:spMkLst>
            <pc:docMk/>
            <pc:sldMk cId="1318487436" sldId="260"/>
            <ac:spMk id="16" creationId="{B5C860C9-D4F9-4350-80DA-0D1CD36C7741}"/>
          </ac:spMkLst>
        </pc:spChg>
        <pc:spChg chg="add del">
          <ac:chgData name="Malika Ali (2026355)" userId="22b73c74-dbf0-4385-9219-b2e8665e7600" providerId="ADAL" clId="{CFE075EE-E8D2-154B-8CC6-4732B991DB9F}" dt="2022-07-06T21:41:56.421" v="225" actId="26606"/>
          <ac:spMkLst>
            <pc:docMk/>
            <pc:sldMk cId="1318487436" sldId="260"/>
            <ac:spMk id="18" creationId="{538A90C8-AE0E-4EBA-9AF8-EEDB206020E0}"/>
          </ac:spMkLst>
        </pc:spChg>
        <pc:picChg chg="mod">
          <ac:chgData name="Malika Ali (2026355)" userId="22b73c74-dbf0-4385-9219-b2e8665e7600" providerId="ADAL" clId="{CFE075EE-E8D2-154B-8CC6-4732B991DB9F}" dt="2022-07-06T21:42:55.755" v="237" actId="14100"/>
          <ac:picMkLst>
            <pc:docMk/>
            <pc:sldMk cId="1318487436" sldId="260"/>
            <ac:picMk id="4" creationId="{10BD167F-C191-3F0C-E550-29179627B372}"/>
          </ac:picMkLst>
        </pc:picChg>
      </pc:sldChg>
      <pc:sldChg chg="modSp mod">
        <pc:chgData name="Malika Ali (2026355)" userId="22b73c74-dbf0-4385-9219-b2e8665e7600" providerId="ADAL" clId="{CFE075EE-E8D2-154B-8CC6-4732B991DB9F}" dt="2022-07-06T21:49:25.536" v="312" actId="14100"/>
        <pc:sldMkLst>
          <pc:docMk/>
          <pc:sldMk cId="3959400764" sldId="261"/>
        </pc:sldMkLst>
        <pc:picChg chg="mod">
          <ac:chgData name="Malika Ali (2026355)" userId="22b73c74-dbf0-4385-9219-b2e8665e7600" providerId="ADAL" clId="{CFE075EE-E8D2-154B-8CC6-4732B991DB9F}" dt="2022-07-06T21:49:25.536" v="312" actId="14100"/>
          <ac:picMkLst>
            <pc:docMk/>
            <pc:sldMk cId="3959400764" sldId="261"/>
            <ac:picMk id="5" creationId="{8F92EAE9-58D5-33E3-AE99-63B585E227ED}"/>
          </ac:picMkLst>
        </pc:picChg>
      </pc:sldChg>
      <pc:sldChg chg="modSp mod">
        <pc:chgData name="Malika Ali (2026355)" userId="22b73c74-dbf0-4385-9219-b2e8665e7600" providerId="ADAL" clId="{CFE075EE-E8D2-154B-8CC6-4732B991DB9F}" dt="2022-07-06T21:49:46.785" v="315" actId="14100"/>
        <pc:sldMkLst>
          <pc:docMk/>
          <pc:sldMk cId="2673805389" sldId="262"/>
        </pc:sldMkLst>
        <pc:picChg chg="mod">
          <ac:chgData name="Malika Ali (2026355)" userId="22b73c74-dbf0-4385-9219-b2e8665e7600" providerId="ADAL" clId="{CFE075EE-E8D2-154B-8CC6-4732B991DB9F}" dt="2022-07-06T21:49:46.785" v="315" actId="14100"/>
          <ac:picMkLst>
            <pc:docMk/>
            <pc:sldMk cId="2673805389" sldId="262"/>
            <ac:picMk id="4" creationId="{F29AB7F7-62C0-E56F-12C2-D0BC8894A8D8}"/>
          </ac:picMkLst>
        </pc:picChg>
      </pc:sldChg>
      <pc:sldChg chg="delSp modSp mod setBg delDesignElem">
        <pc:chgData name="Malika Ali (2026355)" userId="22b73c74-dbf0-4385-9219-b2e8665e7600" providerId="ADAL" clId="{CFE075EE-E8D2-154B-8CC6-4732B991DB9F}" dt="2022-07-06T22:00:38.868" v="378" actId="122"/>
        <pc:sldMkLst>
          <pc:docMk/>
          <pc:sldMk cId="3576418758" sldId="263"/>
        </pc:sldMkLst>
        <pc:spChg chg="mod">
          <ac:chgData name="Malika Ali (2026355)" userId="22b73c74-dbf0-4385-9219-b2e8665e7600" providerId="ADAL" clId="{CFE075EE-E8D2-154B-8CC6-4732B991DB9F}" dt="2022-07-06T22:00:38.868" v="378" actId="122"/>
          <ac:spMkLst>
            <pc:docMk/>
            <pc:sldMk cId="3576418758" sldId="263"/>
            <ac:spMk id="2" creationId="{D0736612-8189-1404-37E0-7400FB1C8716}"/>
          </ac:spMkLst>
        </pc:spChg>
        <pc:spChg chg="del">
          <ac:chgData name="Malika Ali (2026355)" userId="22b73c74-dbf0-4385-9219-b2e8665e7600" providerId="ADAL" clId="{CFE075EE-E8D2-154B-8CC6-4732B991DB9F}" dt="2022-07-06T21:46:48.880" v="259"/>
          <ac:spMkLst>
            <pc:docMk/>
            <pc:sldMk cId="3576418758" sldId="263"/>
            <ac:spMk id="21" creationId="{CC28BCC9-4093-4FD5-83EB-7EC297F51396}"/>
          </ac:spMkLst>
        </pc:spChg>
        <pc:grpChg chg="del">
          <ac:chgData name="Malika Ali (2026355)" userId="22b73c74-dbf0-4385-9219-b2e8665e7600" providerId="ADAL" clId="{CFE075EE-E8D2-154B-8CC6-4732B991DB9F}" dt="2022-07-06T21:46:48.880" v="259"/>
          <ac:grpSpMkLst>
            <pc:docMk/>
            <pc:sldMk cId="3576418758" sldId="263"/>
            <ac:grpSpMk id="20" creationId="{08BCF048-8940-4354-B9EC-5AD74E283CE3}"/>
          </ac:grpSpMkLst>
        </pc:grpChg>
      </pc:sldChg>
      <pc:sldChg chg="delSp modSp mod setBg delDesignElem">
        <pc:chgData name="Malika Ali (2026355)" userId="22b73c74-dbf0-4385-9219-b2e8665e7600" providerId="ADAL" clId="{CFE075EE-E8D2-154B-8CC6-4732B991DB9F}" dt="2022-07-08T01:04:54.711" v="719"/>
        <pc:sldMkLst>
          <pc:docMk/>
          <pc:sldMk cId="4253198950" sldId="264"/>
        </pc:sldMkLst>
        <pc:spChg chg="mod">
          <ac:chgData name="Malika Ali (2026355)" userId="22b73c74-dbf0-4385-9219-b2e8665e7600" providerId="ADAL" clId="{CFE075EE-E8D2-154B-8CC6-4732B991DB9F}" dt="2022-07-08T01:04:54.711" v="719"/>
          <ac:spMkLst>
            <pc:docMk/>
            <pc:sldMk cId="4253198950" sldId="264"/>
            <ac:spMk id="3" creationId="{B6681E51-0513-D7E3-514A-0F4743D3BE9A}"/>
          </ac:spMkLst>
        </pc:spChg>
        <pc:spChg chg="del">
          <ac:chgData name="Malika Ali (2026355)" userId="22b73c74-dbf0-4385-9219-b2e8665e7600" providerId="ADAL" clId="{CFE075EE-E8D2-154B-8CC6-4732B991DB9F}" dt="2022-07-06T21:46:48.880" v="259"/>
          <ac:spMkLst>
            <pc:docMk/>
            <pc:sldMk cId="4253198950" sldId="264"/>
            <ac:spMk id="8" creationId="{C314C310-850D-4491-AA52-C75BEA68B68C}"/>
          </ac:spMkLst>
        </pc:spChg>
        <pc:grpChg chg="del">
          <ac:chgData name="Malika Ali (2026355)" userId="22b73c74-dbf0-4385-9219-b2e8665e7600" providerId="ADAL" clId="{CFE075EE-E8D2-154B-8CC6-4732B991DB9F}" dt="2022-07-06T21:46:48.880" v="259"/>
          <ac:grpSpMkLst>
            <pc:docMk/>
            <pc:sldMk cId="4253198950" sldId="264"/>
            <ac:grpSpMk id="10" creationId="{D4EC3799-3F52-48CE-85CC-83AED368EB42}"/>
          </ac:grpSpMkLst>
        </pc:grpChg>
        <pc:cxnChg chg="del">
          <ac:chgData name="Malika Ali (2026355)" userId="22b73c74-dbf0-4385-9219-b2e8665e7600" providerId="ADAL" clId="{CFE075EE-E8D2-154B-8CC6-4732B991DB9F}" dt="2022-07-06T21:46:48.880" v="259"/>
          <ac:cxnSpMkLst>
            <pc:docMk/>
            <pc:sldMk cId="4253198950" sldId="264"/>
            <ac:cxnSpMk id="14" creationId="{789E20C7-BB50-4317-93C7-90C8ED80B275}"/>
          </ac:cxnSpMkLst>
        </pc:cxnChg>
      </pc:sldChg>
      <pc:sldChg chg="delSp modSp mod setBg delDesignElem">
        <pc:chgData name="Malika Ali (2026355)" userId="22b73c74-dbf0-4385-9219-b2e8665e7600" providerId="ADAL" clId="{CFE075EE-E8D2-154B-8CC6-4732B991DB9F}" dt="2022-07-08T01:04:54.711" v="719"/>
        <pc:sldMkLst>
          <pc:docMk/>
          <pc:sldMk cId="3453029244" sldId="265"/>
        </pc:sldMkLst>
        <pc:spChg chg="mod">
          <ac:chgData name="Malika Ali (2026355)" userId="22b73c74-dbf0-4385-9219-b2e8665e7600" providerId="ADAL" clId="{CFE075EE-E8D2-154B-8CC6-4732B991DB9F}" dt="2022-07-08T01:04:54.711" v="719"/>
          <ac:spMkLst>
            <pc:docMk/>
            <pc:sldMk cId="3453029244" sldId="265"/>
            <ac:spMk id="3" creationId="{865F5271-1243-3711-0A6B-A2C56EA4D619}"/>
          </ac:spMkLst>
        </pc:spChg>
        <pc:spChg chg="del">
          <ac:chgData name="Malika Ali (2026355)" userId="22b73c74-dbf0-4385-9219-b2e8665e7600" providerId="ADAL" clId="{CFE075EE-E8D2-154B-8CC6-4732B991DB9F}" dt="2022-07-06T21:46:48.880" v="259"/>
          <ac:spMkLst>
            <pc:docMk/>
            <pc:sldMk cId="3453029244" sldId="265"/>
            <ac:spMk id="8" creationId="{C314C310-850D-4491-AA52-C75BEA68B68C}"/>
          </ac:spMkLst>
        </pc:spChg>
        <pc:grpChg chg="del">
          <ac:chgData name="Malika Ali (2026355)" userId="22b73c74-dbf0-4385-9219-b2e8665e7600" providerId="ADAL" clId="{CFE075EE-E8D2-154B-8CC6-4732B991DB9F}" dt="2022-07-06T21:46:48.880" v="259"/>
          <ac:grpSpMkLst>
            <pc:docMk/>
            <pc:sldMk cId="3453029244" sldId="265"/>
            <ac:grpSpMk id="10" creationId="{D4EC3799-3F52-48CE-85CC-83AED368EB42}"/>
          </ac:grpSpMkLst>
        </pc:grpChg>
        <pc:cxnChg chg="del">
          <ac:chgData name="Malika Ali (2026355)" userId="22b73c74-dbf0-4385-9219-b2e8665e7600" providerId="ADAL" clId="{CFE075EE-E8D2-154B-8CC6-4732B991DB9F}" dt="2022-07-06T21:46:48.880" v="259"/>
          <ac:cxnSpMkLst>
            <pc:docMk/>
            <pc:sldMk cId="3453029244" sldId="265"/>
            <ac:cxnSpMk id="14" creationId="{789E20C7-BB50-4317-93C7-90C8ED80B275}"/>
          </ac:cxnSpMkLst>
        </pc:cxnChg>
      </pc:sldChg>
      <pc:sldChg chg="delSp modSp mod setBg delDesignElem">
        <pc:chgData name="Malika Ali (2026355)" userId="22b73c74-dbf0-4385-9219-b2e8665e7600" providerId="ADAL" clId="{CFE075EE-E8D2-154B-8CC6-4732B991DB9F}" dt="2022-07-06T21:58:21.928" v="371"/>
        <pc:sldMkLst>
          <pc:docMk/>
          <pc:sldMk cId="1164781959" sldId="266"/>
        </pc:sldMkLst>
        <pc:spChg chg="mod">
          <ac:chgData name="Malika Ali (2026355)" userId="22b73c74-dbf0-4385-9219-b2e8665e7600" providerId="ADAL" clId="{CFE075EE-E8D2-154B-8CC6-4732B991DB9F}" dt="2022-07-06T21:55:06.400" v="360" actId="27636"/>
          <ac:spMkLst>
            <pc:docMk/>
            <pc:sldMk cId="1164781959" sldId="266"/>
            <ac:spMk id="3" creationId="{1ECCA5E0-20FB-C96F-42FC-F751DE5F4831}"/>
          </ac:spMkLst>
        </pc:spChg>
        <pc:spChg chg="del">
          <ac:chgData name="Malika Ali (2026355)" userId="22b73c74-dbf0-4385-9219-b2e8665e7600" providerId="ADAL" clId="{CFE075EE-E8D2-154B-8CC6-4732B991DB9F}" dt="2022-07-06T21:46:48.880" v="259"/>
          <ac:spMkLst>
            <pc:docMk/>
            <pc:sldMk cId="1164781959" sldId="266"/>
            <ac:spMk id="8" creationId="{C314C310-850D-4491-AA52-C75BEA68B68C}"/>
          </ac:spMkLst>
        </pc:spChg>
        <pc:grpChg chg="del">
          <ac:chgData name="Malika Ali (2026355)" userId="22b73c74-dbf0-4385-9219-b2e8665e7600" providerId="ADAL" clId="{CFE075EE-E8D2-154B-8CC6-4732B991DB9F}" dt="2022-07-06T21:46:48.880" v="259"/>
          <ac:grpSpMkLst>
            <pc:docMk/>
            <pc:sldMk cId="1164781959" sldId="266"/>
            <ac:grpSpMk id="10" creationId="{D4EC3799-3F52-48CE-85CC-83AED368EB42}"/>
          </ac:grpSpMkLst>
        </pc:grpChg>
        <pc:cxnChg chg="del">
          <ac:chgData name="Malika Ali (2026355)" userId="22b73c74-dbf0-4385-9219-b2e8665e7600" providerId="ADAL" clId="{CFE075EE-E8D2-154B-8CC6-4732B991DB9F}" dt="2022-07-06T21:46:48.880" v="259"/>
          <ac:cxnSpMkLst>
            <pc:docMk/>
            <pc:sldMk cId="1164781959" sldId="266"/>
            <ac:cxnSpMk id="14" creationId="{789E20C7-BB50-4317-93C7-90C8ED80B275}"/>
          </ac:cxnSpMkLst>
        </pc:cxnChg>
      </pc:sldChg>
      <pc:sldChg chg="addSp delSp modSp mod setBg setClrOvrMap delDesignElem">
        <pc:chgData name="Malika Ali (2026355)" userId="22b73c74-dbf0-4385-9219-b2e8665e7600" providerId="ADAL" clId="{CFE075EE-E8D2-154B-8CC6-4732B991DB9F}" dt="2022-07-06T21:58:21.928" v="371"/>
        <pc:sldMkLst>
          <pc:docMk/>
          <pc:sldMk cId="2512355665" sldId="267"/>
        </pc:sldMkLst>
        <pc:spChg chg="mod">
          <ac:chgData name="Malika Ali (2026355)" userId="22b73c74-dbf0-4385-9219-b2e8665e7600" providerId="ADAL" clId="{CFE075EE-E8D2-154B-8CC6-4732B991DB9F}" dt="2022-07-06T21:48:54.560" v="308" actId="26606"/>
          <ac:spMkLst>
            <pc:docMk/>
            <pc:sldMk cId="2512355665" sldId="267"/>
            <ac:spMk id="2" creationId="{07D202FF-39FF-E99F-2BDF-3023B9409859}"/>
          </ac:spMkLst>
        </pc:spChg>
        <pc:spChg chg="add del">
          <ac:chgData name="Malika Ali (2026355)" userId="22b73c74-dbf0-4385-9219-b2e8665e7600" providerId="ADAL" clId="{CFE075EE-E8D2-154B-8CC6-4732B991DB9F}" dt="2022-07-06T21:53:30.864" v="324"/>
          <ac:spMkLst>
            <pc:docMk/>
            <pc:sldMk cId="2512355665" sldId="267"/>
            <ac:spMk id="10" creationId="{843DD86A-8FAA-443F-9211-42A2AE8A790C}"/>
          </ac:spMkLst>
        </pc:spChg>
        <pc:spChg chg="add del">
          <ac:chgData name="Malika Ali (2026355)" userId="22b73c74-dbf0-4385-9219-b2e8665e7600" providerId="ADAL" clId="{CFE075EE-E8D2-154B-8CC6-4732B991DB9F}" dt="2022-07-06T21:53:30.864" v="324"/>
          <ac:spMkLst>
            <pc:docMk/>
            <pc:sldMk cId="2512355665" sldId="267"/>
            <ac:spMk id="12" creationId="{C2A13AAE-18EB-4BDF-BAF7-F2F97B8D00D6}"/>
          </ac:spMkLst>
        </pc:spChg>
        <pc:spChg chg="del">
          <ac:chgData name="Malika Ali (2026355)" userId="22b73c74-dbf0-4385-9219-b2e8665e7600" providerId="ADAL" clId="{CFE075EE-E8D2-154B-8CC6-4732B991DB9F}" dt="2022-07-06T21:40:18.486" v="218" actId="26606"/>
          <ac:spMkLst>
            <pc:docMk/>
            <pc:sldMk cId="2512355665" sldId="267"/>
            <ac:spMk id="18" creationId="{CC28BCC9-4093-4FD5-83EB-7EC297F51396}"/>
          </ac:spMkLst>
        </pc:spChg>
        <pc:spChg chg="add del">
          <ac:chgData name="Malika Ali (2026355)" userId="22b73c74-dbf0-4385-9219-b2e8665e7600" providerId="ADAL" clId="{CFE075EE-E8D2-154B-8CC6-4732B991DB9F}" dt="2022-07-06T21:46:48.880" v="259"/>
          <ac:spMkLst>
            <pc:docMk/>
            <pc:sldMk cId="2512355665" sldId="267"/>
            <ac:spMk id="28" creationId="{F9ED434F-8767-46CC-B26B-5AF62FF01E66}"/>
          </ac:spMkLst>
        </pc:spChg>
        <pc:grpChg chg="del">
          <ac:chgData name="Malika Ali (2026355)" userId="22b73c74-dbf0-4385-9219-b2e8665e7600" providerId="ADAL" clId="{CFE075EE-E8D2-154B-8CC6-4732B991DB9F}" dt="2022-07-06T21:40:18.486" v="218" actId="26606"/>
          <ac:grpSpMkLst>
            <pc:docMk/>
            <pc:sldMk cId="2512355665" sldId="267"/>
            <ac:grpSpMk id="9" creationId="{08BCF048-8940-4354-B9EC-5AD74E283CE3}"/>
          </ac:grpSpMkLst>
        </pc:grpChg>
        <pc:grpChg chg="add del">
          <ac:chgData name="Malika Ali (2026355)" userId="22b73c74-dbf0-4385-9219-b2e8665e7600" providerId="ADAL" clId="{CFE075EE-E8D2-154B-8CC6-4732B991DB9F}" dt="2022-07-06T21:46:48.880" v="259"/>
          <ac:grpSpMkLst>
            <pc:docMk/>
            <pc:sldMk cId="2512355665" sldId="267"/>
            <ac:grpSpMk id="24" creationId="{2F448CB3-7B4F-45D7-B7C0-DF553DF61453}"/>
          </ac:grpSpMkLst>
        </pc:grpChg>
        <pc:graphicFrameChg chg="mod modGraphic">
          <ac:chgData name="Malika Ali (2026355)" userId="22b73c74-dbf0-4385-9219-b2e8665e7600" providerId="ADAL" clId="{CFE075EE-E8D2-154B-8CC6-4732B991DB9F}" dt="2022-07-06T21:48:54.560" v="308" actId="26606"/>
          <ac:graphicFrameMkLst>
            <pc:docMk/>
            <pc:sldMk cId="2512355665" sldId="267"/>
            <ac:graphicFrameMk id="5" creationId="{1639B66B-BE51-E8D1-BA75-2EA28497AFD6}"/>
          </ac:graphicFrameMkLst>
        </pc:graphicFrameChg>
        <pc:picChg chg="add del">
          <ac:chgData name="Malika Ali (2026355)" userId="22b73c74-dbf0-4385-9219-b2e8665e7600" providerId="ADAL" clId="{CFE075EE-E8D2-154B-8CC6-4732B991DB9F}" dt="2022-07-06T21:53:30.864" v="324"/>
          <ac:picMkLst>
            <pc:docMk/>
            <pc:sldMk cId="2512355665" sldId="267"/>
            <ac:picMk id="14" creationId="{0F5C1B21-B0DB-4206-99EE-C13D67038B93}"/>
          </ac:picMkLst>
        </pc:picChg>
        <pc:picChg chg="add del">
          <ac:chgData name="Malika Ali (2026355)" userId="22b73c74-dbf0-4385-9219-b2e8665e7600" providerId="ADAL" clId="{CFE075EE-E8D2-154B-8CC6-4732B991DB9F}" dt="2022-07-06T21:53:30.864" v="324"/>
          <ac:picMkLst>
            <pc:docMk/>
            <pc:sldMk cId="2512355665" sldId="267"/>
            <ac:picMk id="16" creationId="{49261589-06E9-4B7C-A8F1-26648507B77B}"/>
          </ac:picMkLst>
        </pc:picChg>
      </pc:sldChg>
      <pc:sldChg chg="delSp modSp mod setBg delDesignElem">
        <pc:chgData name="Malika Ali (2026355)" userId="22b73c74-dbf0-4385-9219-b2e8665e7600" providerId="ADAL" clId="{CFE075EE-E8D2-154B-8CC6-4732B991DB9F}" dt="2022-07-06T21:58:21.928" v="371"/>
        <pc:sldMkLst>
          <pc:docMk/>
          <pc:sldMk cId="2566221920" sldId="268"/>
        </pc:sldMkLst>
        <pc:spChg chg="mod">
          <ac:chgData name="Malika Ali (2026355)" userId="22b73c74-dbf0-4385-9219-b2e8665e7600" providerId="ADAL" clId="{CFE075EE-E8D2-154B-8CC6-4732B991DB9F}" dt="2022-07-06T21:56:58.102" v="368" actId="207"/>
          <ac:spMkLst>
            <pc:docMk/>
            <pc:sldMk cId="2566221920" sldId="268"/>
            <ac:spMk id="2" creationId="{07663AEE-FCEC-1D0F-8D54-B862DBDCDF18}"/>
          </ac:spMkLst>
        </pc:spChg>
        <pc:spChg chg="del">
          <ac:chgData name="Malika Ali (2026355)" userId="22b73c74-dbf0-4385-9219-b2e8665e7600" providerId="ADAL" clId="{CFE075EE-E8D2-154B-8CC6-4732B991DB9F}" dt="2022-07-06T21:46:48.880" v="259"/>
          <ac:spMkLst>
            <pc:docMk/>
            <pc:sldMk cId="2566221920" sldId="268"/>
            <ac:spMk id="18" creationId="{CC28BCC9-4093-4FD5-83EB-7EC297F51396}"/>
          </ac:spMkLst>
        </pc:spChg>
        <pc:grpChg chg="del">
          <ac:chgData name="Malika Ali (2026355)" userId="22b73c74-dbf0-4385-9219-b2e8665e7600" providerId="ADAL" clId="{CFE075EE-E8D2-154B-8CC6-4732B991DB9F}" dt="2022-07-06T21:46:48.880" v="259"/>
          <ac:grpSpMkLst>
            <pc:docMk/>
            <pc:sldMk cId="2566221920" sldId="268"/>
            <ac:grpSpMk id="9" creationId="{08BCF048-8940-4354-B9EC-5AD74E283CE3}"/>
          </ac:grpSpMkLst>
        </pc:grpChg>
      </pc:sldChg>
      <pc:sldChg chg="delSp setBg delDesignElem">
        <pc:chgData name="Malika Ali (2026355)" userId="22b73c74-dbf0-4385-9219-b2e8665e7600" providerId="ADAL" clId="{CFE075EE-E8D2-154B-8CC6-4732B991DB9F}" dt="2022-07-06T21:58:21.928" v="371"/>
        <pc:sldMkLst>
          <pc:docMk/>
          <pc:sldMk cId="3062725694" sldId="269"/>
        </pc:sldMkLst>
        <pc:spChg chg="del">
          <ac:chgData name="Malika Ali (2026355)" userId="22b73c74-dbf0-4385-9219-b2e8665e7600" providerId="ADAL" clId="{CFE075EE-E8D2-154B-8CC6-4732B991DB9F}" dt="2022-07-06T21:46:48.880" v="259"/>
          <ac:spMkLst>
            <pc:docMk/>
            <pc:sldMk cId="3062725694" sldId="269"/>
            <ac:spMk id="10" creationId="{643780CE-2BE5-46F6-97B2-60DF30217ED3}"/>
          </ac:spMkLst>
        </pc:spChg>
        <pc:spChg chg="del">
          <ac:chgData name="Malika Ali (2026355)" userId="22b73c74-dbf0-4385-9219-b2e8665e7600" providerId="ADAL" clId="{CFE075EE-E8D2-154B-8CC6-4732B991DB9F}" dt="2022-07-06T21:46:48.880" v="259"/>
          <ac:spMkLst>
            <pc:docMk/>
            <pc:sldMk cId="3062725694" sldId="269"/>
            <ac:spMk id="12" creationId="{61A87A49-68E6-459E-A5A6-46229FF42125}"/>
          </ac:spMkLst>
        </pc:spChg>
        <pc:spChg chg="del">
          <ac:chgData name="Malika Ali (2026355)" userId="22b73c74-dbf0-4385-9219-b2e8665e7600" providerId="ADAL" clId="{CFE075EE-E8D2-154B-8CC6-4732B991DB9F}" dt="2022-07-06T21:46:48.880" v="259"/>
          <ac:spMkLst>
            <pc:docMk/>
            <pc:sldMk cId="3062725694" sldId="269"/>
            <ac:spMk id="14" creationId="{F6ACD5FC-CAFE-48EB-B765-60EED2E052F0}"/>
          </ac:spMkLst>
        </pc:spChg>
        <pc:spChg chg="del">
          <ac:chgData name="Malika Ali (2026355)" userId="22b73c74-dbf0-4385-9219-b2e8665e7600" providerId="ADAL" clId="{CFE075EE-E8D2-154B-8CC6-4732B991DB9F}" dt="2022-07-06T21:46:48.880" v="259"/>
          <ac:spMkLst>
            <pc:docMk/>
            <pc:sldMk cId="3062725694" sldId="269"/>
            <ac:spMk id="16" creationId="{9F33B405-D785-4738-B1C0-6A0AA5E98286}"/>
          </ac:spMkLst>
        </pc:spChg>
        <pc:spChg chg="del">
          <ac:chgData name="Malika Ali (2026355)" userId="22b73c74-dbf0-4385-9219-b2e8665e7600" providerId="ADAL" clId="{CFE075EE-E8D2-154B-8CC6-4732B991DB9F}" dt="2022-07-06T21:46:48.880" v="259"/>
          <ac:spMkLst>
            <pc:docMk/>
            <pc:sldMk cId="3062725694" sldId="269"/>
            <ac:spMk id="18" creationId="{4233DC0E-DE6C-4FB6-A529-51B162641AB8}"/>
          </ac:spMkLst>
        </pc:spChg>
        <pc:spChg chg="del">
          <ac:chgData name="Malika Ali (2026355)" userId="22b73c74-dbf0-4385-9219-b2e8665e7600" providerId="ADAL" clId="{CFE075EE-E8D2-154B-8CC6-4732B991DB9F}" dt="2022-07-06T21:46:48.880" v="259"/>
          <ac:spMkLst>
            <pc:docMk/>
            <pc:sldMk cId="3062725694" sldId="269"/>
            <ac:spMk id="20" creationId="{3870477F-E451-4BC3-863F-0E2FC572884B}"/>
          </ac:spMkLst>
        </pc:spChg>
        <pc:spChg chg="del">
          <ac:chgData name="Malika Ali (2026355)" userId="22b73c74-dbf0-4385-9219-b2e8665e7600" providerId="ADAL" clId="{CFE075EE-E8D2-154B-8CC6-4732B991DB9F}" dt="2022-07-06T21:46:48.880" v="259"/>
          <ac:spMkLst>
            <pc:docMk/>
            <pc:sldMk cId="3062725694" sldId="269"/>
            <ac:spMk id="22" creationId="{B4A81DE1-E2BC-4A31-99EE-71350421B0EA}"/>
          </ac:spMkLst>
        </pc:spChg>
      </pc:sldChg>
      <pc:sldChg chg="addSp delSp modSp mod setBg modClrScheme delDesignElem chgLayout">
        <pc:chgData name="Malika Ali (2026355)" userId="22b73c74-dbf0-4385-9219-b2e8665e7600" providerId="ADAL" clId="{CFE075EE-E8D2-154B-8CC6-4732B991DB9F}" dt="2022-07-06T21:58:21.928" v="371"/>
        <pc:sldMkLst>
          <pc:docMk/>
          <pc:sldMk cId="1946576508" sldId="305"/>
        </pc:sldMkLst>
        <pc:spChg chg="mod ord">
          <ac:chgData name="Malika Ali (2026355)" userId="22b73c74-dbf0-4385-9219-b2e8665e7600" providerId="ADAL" clId="{CFE075EE-E8D2-154B-8CC6-4732B991DB9F}" dt="2022-07-06T21:34:38.628" v="216" actId="26606"/>
          <ac:spMkLst>
            <pc:docMk/>
            <pc:sldMk cId="1946576508" sldId="305"/>
            <ac:spMk id="2" creationId="{0D1F047C-C727-42A7-85C5-68C5AA1B1A93}"/>
          </ac:spMkLst>
        </pc:spChg>
        <pc:spChg chg="mod ord">
          <ac:chgData name="Malika Ali (2026355)" userId="22b73c74-dbf0-4385-9219-b2e8665e7600" providerId="ADAL" clId="{CFE075EE-E8D2-154B-8CC6-4732B991DB9F}" dt="2022-07-06T21:34:29.562" v="214" actId="700"/>
          <ac:spMkLst>
            <pc:docMk/>
            <pc:sldMk cId="1946576508" sldId="305"/>
            <ac:spMk id="3" creationId="{DB93FB3F-A8D4-46D3-A1C6-C79C64563729}"/>
          </ac:spMkLst>
        </pc:spChg>
        <pc:spChg chg="add del mod ord">
          <ac:chgData name="Malika Ali (2026355)" userId="22b73c74-dbf0-4385-9219-b2e8665e7600" providerId="ADAL" clId="{CFE075EE-E8D2-154B-8CC6-4732B991DB9F}" dt="2022-07-06T21:34:29.562" v="214" actId="700"/>
          <ac:spMkLst>
            <pc:docMk/>
            <pc:sldMk cId="1946576508" sldId="305"/>
            <ac:spMk id="4" creationId="{7222FD29-BE4D-DDA9-80E5-4C8D033CF722}"/>
          </ac:spMkLst>
        </pc:spChg>
        <pc:spChg chg="add del mod ord">
          <ac:chgData name="Malika Ali (2026355)" userId="22b73c74-dbf0-4385-9219-b2e8665e7600" providerId="ADAL" clId="{CFE075EE-E8D2-154B-8CC6-4732B991DB9F}" dt="2022-07-06T21:34:22.722" v="213" actId="700"/>
          <ac:spMkLst>
            <pc:docMk/>
            <pc:sldMk cId="1946576508" sldId="305"/>
            <ac:spMk id="6" creationId="{E8CDD499-A9EA-7714-B6ED-4E7A76621423}"/>
          </ac:spMkLst>
        </pc:spChg>
        <pc:spChg chg="add del">
          <ac:chgData name="Malika Ali (2026355)" userId="22b73c74-dbf0-4385-9219-b2e8665e7600" providerId="ADAL" clId="{CFE075EE-E8D2-154B-8CC6-4732B991DB9F}" dt="2022-07-06T21:35:03.840" v="217" actId="26606"/>
          <ac:spMkLst>
            <pc:docMk/>
            <pc:sldMk cId="1946576508" sldId="305"/>
            <ac:spMk id="14" creationId="{670D6F2B-93AF-47D6-9378-5E54BE0AC69F}"/>
          </ac:spMkLst>
        </pc:spChg>
        <pc:spChg chg="add del">
          <ac:chgData name="Malika Ali (2026355)" userId="22b73c74-dbf0-4385-9219-b2e8665e7600" providerId="ADAL" clId="{CFE075EE-E8D2-154B-8CC6-4732B991DB9F}" dt="2022-07-06T21:35:03.840" v="217" actId="26606"/>
          <ac:spMkLst>
            <pc:docMk/>
            <pc:sldMk cId="1946576508" sldId="305"/>
            <ac:spMk id="16" creationId="{2D529E20-662F-4915-ACD7-970C026FDB7F}"/>
          </ac:spMkLst>
        </pc:spChg>
        <pc:spChg chg="add del">
          <ac:chgData name="Malika Ali (2026355)" userId="22b73c74-dbf0-4385-9219-b2e8665e7600" providerId="ADAL" clId="{CFE075EE-E8D2-154B-8CC6-4732B991DB9F}" dt="2022-07-06T21:35:03.840" v="217" actId="26606"/>
          <ac:spMkLst>
            <pc:docMk/>
            <pc:sldMk cId="1946576508" sldId="305"/>
            <ac:spMk id="18" creationId="{1AD5EB79-7F9A-4BBC-92A5-188382CBA1B6}"/>
          </ac:spMkLst>
        </pc:spChg>
        <pc:spChg chg="add del">
          <ac:chgData name="Malika Ali (2026355)" userId="22b73c74-dbf0-4385-9219-b2e8665e7600" providerId="ADAL" clId="{CFE075EE-E8D2-154B-8CC6-4732B991DB9F}" dt="2022-07-06T21:35:03.840" v="217" actId="26606"/>
          <ac:spMkLst>
            <pc:docMk/>
            <pc:sldMk cId="1946576508" sldId="305"/>
            <ac:spMk id="20" creationId="{B9B8A17F-DC3A-4D9A-AA53-9BFB894CD7BA}"/>
          </ac:spMkLst>
        </pc:spChg>
        <pc:spChg chg="add del">
          <ac:chgData name="Malika Ali (2026355)" userId="22b73c74-dbf0-4385-9219-b2e8665e7600" providerId="ADAL" clId="{CFE075EE-E8D2-154B-8CC6-4732B991DB9F}" dt="2022-07-06T21:46:48.880" v="259"/>
          <ac:spMkLst>
            <pc:docMk/>
            <pc:sldMk cId="1946576508" sldId="305"/>
            <ac:spMk id="29" creationId="{670D6F2B-93AF-47D6-9378-5E54BE0AC69F}"/>
          </ac:spMkLst>
        </pc:spChg>
        <pc:spChg chg="add del">
          <ac:chgData name="Malika Ali (2026355)" userId="22b73c74-dbf0-4385-9219-b2e8665e7600" providerId="ADAL" clId="{CFE075EE-E8D2-154B-8CC6-4732B991DB9F}" dt="2022-07-06T21:46:48.880" v="259"/>
          <ac:spMkLst>
            <pc:docMk/>
            <pc:sldMk cId="1946576508" sldId="305"/>
            <ac:spMk id="31" creationId="{2D529E20-662F-4915-ACD7-970C026FDB7F}"/>
          </ac:spMkLst>
        </pc:spChg>
        <pc:spChg chg="add del">
          <ac:chgData name="Malika Ali (2026355)" userId="22b73c74-dbf0-4385-9219-b2e8665e7600" providerId="ADAL" clId="{CFE075EE-E8D2-154B-8CC6-4732B991DB9F}" dt="2022-07-06T21:46:48.880" v="259"/>
          <ac:spMkLst>
            <pc:docMk/>
            <pc:sldMk cId="1946576508" sldId="305"/>
            <ac:spMk id="33" creationId="{1AD5EB79-7F9A-4BBC-92A5-188382CBA1B6}"/>
          </ac:spMkLst>
        </pc:spChg>
        <pc:spChg chg="add del">
          <ac:chgData name="Malika Ali (2026355)" userId="22b73c74-dbf0-4385-9219-b2e8665e7600" providerId="ADAL" clId="{CFE075EE-E8D2-154B-8CC6-4732B991DB9F}" dt="2022-07-06T21:46:48.880" v="259"/>
          <ac:spMkLst>
            <pc:docMk/>
            <pc:sldMk cId="1946576508" sldId="305"/>
            <ac:spMk id="35" creationId="{B9B8A17F-DC3A-4D9A-AA53-9BFB894CD7BA}"/>
          </ac:spMkLst>
        </pc:spChg>
        <pc:grpChg chg="add del">
          <ac:chgData name="Malika Ali (2026355)" userId="22b73c74-dbf0-4385-9219-b2e8665e7600" providerId="ADAL" clId="{CFE075EE-E8D2-154B-8CC6-4732B991DB9F}" dt="2022-07-06T21:35:03.840" v="217" actId="26606"/>
          <ac:grpSpMkLst>
            <pc:docMk/>
            <pc:sldMk cId="1946576508" sldId="305"/>
            <ac:grpSpMk id="10" creationId="{6503EB0F-2257-4A3E-A73B-E1DE769B459F}"/>
          </ac:grpSpMkLst>
        </pc:grpChg>
        <pc:grpChg chg="add del">
          <ac:chgData name="Malika Ali (2026355)" userId="22b73c74-dbf0-4385-9219-b2e8665e7600" providerId="ADAL" clId="{CFE075EE-E8D2-154B-8CC6-4732B991DB9F}" dt="2022-07-06T21:46:48.880" v="259"/>
          <ac:grpSpMkLst>
            <pc:docMk/>
            <pc:sldMk cId="1946576508" sldId="305"/>
            <ac:grpSpMk id="25" creationId="{6503EB0F-2257-4A3E-A73B-E1DE769B459F}"/>
          </ac:grpSpMkLst>
        </pc:grpChg>
        <pc:picChg chg="add del mod">
          <ac:chgData name="Malika Ali (2026355)" userId="22b73c74-dbf0-4385-9219-b2e8665e7600" providerId="ADAL" clId="{CFE075EE-E8D2-154B-8CC6-4732B991DB9F}" dt="2022-07-06T21:34:38.628" v="216" actId="26606"/>
          <ac:picMkLst>
            <pc:docMk/>
            <pc:sldMk cId="1946576508" sldId="305"/>
            <ac:picMk id="5" creationId="{52ED0E91-C8D3-32F8-ECA1-76FBAE0EC8C3}"/>
          </ac:picMkLst>
        </pc:picChg>
      </pc:sldChg>
      <pc:sldChg chg="addSp delSp modSp mod setBg modClrScheme setClrOvrMap delDesignElem chgLayout">
        <pc:chgData name="Malika Ali (2026355)" userId="22b73c74-dbf0-4385-9219-b2e8665e7600" providerId="ADAL" clId="{CFE075EE-E8D2-154B-8CC6-4732B991DB9F}" dt="2022-07-08T01:05:56.467" v="725" actId="26606"/>
        <pc:sldMkLst>
          <pc:docMk/>
          <pc:sldMk cId="2650488523" sldId="317"/>
        </pc:sldMkLst>
        <pc:spChg chg="add del mod ord">
          <ac:chgData name="Malika Ali (2026355)" userId="22b73c74-dbf0-4385-9219-b2e8665e7600" providerId="ADAL" clId="{CFE075EE-E8D2-154B-8CC6-4732B991DB9F}" dt="2022-07-06T22:21:54.482" v="392" actId="700"/>
          <ac:spMkLst>
            <pc:docMk/>
            <pc:sldMk cId="2650488523" sldId="317"/>
            <ac:spMk id="2" creationId="{056DBC19-8B19-65A7-7D58-5EC6D4E4AC34}"/>
          </ac:spMkLst>
        </pc:spChg>
        <pc:spChg chg="add del mod ord">
          <ac:chgData name="Malika Ali (2026355)" userId="22b73c74-dbf0-4385-9219-b2e8665e7600" providerId="ADAL" clId="{CFE075EE-E8D2-154B-8CC6-4732B991DB9F}" dt="2022-07-08T00:47:16.150" v="432" actId="700"/>
          <ac:spMkLst>
            <pc:docMk/>
            <pc:sldMk cId="2650488523" sldId="317"/>
            <ac:spMk id="2" creationId="{B1272117-6964-C15C-560C-C52EA1B59571}"/>
          </ac:spMkLst>
        </pc:spChg>
        <pc:spChg chg="add del mod ord">
          <ac:chgData name="Malika Ali (2026355)" userId="22b73c74-dbf0-4385-9219-b2e8665e7600" providerId="ADAL" clId="{CFE075EE-E8D2-154B-8CC6-4732B991DB9F}" dt="2022-07-06T22:21:54.482" v="392" actId="700"/>
          <ac:spMkLst>
            <pc:docMk/>
            <pc:sldMk cId="2650488523" sldId="317"/>
            <ac:spMk id="3" creationId="{5CA84C02-C2CC-5F89-43F6-F72DF37CDA4D}"/>
          </ac:spMkLst>
        </pc:spChg>
        <pc:spChg chg="add del mod ord">
          <ac:chgData name="Malika Ali (2026355)" userId="22b73c74-dbf0-4385-9219-b2e8665e7600" providerId="ADAL" clId="{CFE075EE-E8D2-154B-8CC6-4732B991DB9F}" dt="2022-07-08T00:47:16.150" v="432" actId="700"/>
          <ac:spMkLst>
            <pc:docMk/>
            <pc:sldMk cId="2650488523" sldId="317"/>
            <ac:spMk id="3" creationId="{F1620A66-847B-2B9A-617A-4D4FCBA90FAF}"/>
          </ac:spMkLst>
        </pc:spChg>
        <pc:spChg chg="add del mod ord">
          <ac:chgData name="Malika Ali (2026355)" userId="22b73c74-dbf0-4385-9219-b2e8665e7600" providerId="ADAL" clId="{CFE075EE-E8D2-154B-8CC6-4732B991DB9F}" dt="2022-07-08T00:47:16.150" v="432" actId="700"/>
          <ac:spMkLst>
            <pc:docMk/>
            <pc:sldMk cId="2650488523" sldId="317"/>
            <ac:spMk id="4" creationId="{86B4EE96-A294-B126-0654-9CE7EF5EC4B8}"/>
          </ac:spMkLst>
        </pc:spChg>
        <pc:spChg chg="add del mod ord">
          <ac:chgData name="Malika Ali (2026355)" userId="22b73c74-dbf0-4385-9219-b2e8665e7600" providerId="ADAL" clId="{CFE075EE-E8D2-154B-8CC6-4732B991DB9F}" dt="2022-07-06T22:21:54.482" v="392" actId="700"/>
          <ac:spMkLst>
            <pc:docMk/>
            <pc:sldMk cId="2650488523" sldId="317"/>
            <ac:spMk id="4" creationId="{B41C431B-276F-6613-913C-F9B466433037}"/>
          </ac:spMkLst>
        </pc:spChg>
        <pc:spChg chg="add del mod ord">
          <ac:chgData name="Malika Ali (2026355)" userId="22b73c74-dbf0-4385-9219-b2e8665e7600" providerId="ADAL" clId="{CFE075EE-E8D2-154B-8CC6-4732B991DB9F}" dt="2022-07-08T00:47:15.436" v="431" actId="700"/>
          <ac:spMkLst>
            <pc:docMk/>
            <pc:sldMk cId="2650488523" sldId="317"/>
            <ac:spMk id="5" creationId="{317E74F7-C150-157C-086A-342693098609}"/>
          </ac:spMkLst>
        </pc:spChg>
        <pc:spChg chg="add del mod ord">
          <ac:chgData name="Malika Ali (2026355)" userId="22b73c74-dbf0-4385-9219-b2e8665e7600" providerId="ADAL" clId="{CFE075EE-E8D2-154B-8CC6-4732B991DB9F}" dt="2022-07-06T22:21:54.482" v="392" actId="700"/>
          <ac:spMkLst>
            <pc:docMk/>
            <pc:sldMk cId="2650488523" sldId="317"/>
            <ac:spMk id="5" creationId="{32D46D74-AA1E-A5EC-FD5C-A0E249399180}"/>
          </ac:spMkLst>
        </pc:spChg>
        <pc:spChg chg="add del mod ord">
          <ac:chgData name="Malika Ali (2026355)" userId="22b73c74-dbf0-4385-9219-b2e8665e7600" providerId="ADAL" clId="{CFE075EE-E8D2-154B-8CC6-4732B991DB9F}" dt="2022-07-08T00:47:15.436" v="431" actId="700"/>
          <ac:spMkLst>
            <pc:docMk/>
            <pc:sldMk cId="2650488523" sldId="317"/>
            <ac:spMk id="6" creationId="{B5DA13B6-EB82-EB45-B482-BDA9DC119E95}"/>
          </ac:spMkLst>
        </pc:spChg>
        <pc:spChg chg="add del mod ord">
          <ac:chgData name="Malika Ali (2026355)" userId="22b73c74-dbf0-4385-9219-b2e8665e7600" providerId="ADAL" clId="{CFE075EE-E8D2-154B-8CC6-4732B991DB9F}" dt="2022-07-06T22:21:54.482" v="392" actId="700"/>
          <ac:spMkLst>
            <pc:docMk/>
            <pc:sldMk cId="2650488523" sldId="317"/>
            <ac:spMk id="6" creationId="{C15D9D62-48BF-909F-1688-74D05C5F8DEA}"/>
          </ac:spMkLst>
        </pc:spChg>
        <pc:spChg chg="add del mod ord">
          <ac:chgData name="Malika Ali (2026355)" userId="22b73c74-dbf0-4385-9219-b2e8665e7600" providerId="ADAL" clId="{CFE075EE-E8D2-154B-8CC6-4732B991DB9F}" dt="2022-07-08T00:47:15.436" v="431" actId="700"/>
          <ac:spMkLst>
            <pc:docMk/>
            <pc:sldMk cId="2650488523" sldId="317"/>
            <ac:spMk id="7" creationId="{81D8099C-12F8-3D83-5B28-9E112EAB697F}"/>
          </ac:spMkLst>
        </pc:spChg>
        <pc:spChg chg="add del mod ord">
          <ac:chgData name="Malika Ali (2026355)" userId="22b73c74-dbf0-4385-9219-b2e8665e7600" providerId="ADAL" clId="{CFE075EE-E8D2-154B-8CC6-4732B991DB9F}" dt="2022-07-06T22:21:54.482" v="392" actId="700"/>
          <ac:spMkLst>
            <pc:docMk/>
            <pc:sldMk cId="2650488523" sldId="317"/>
            <ac:spMk id="7" creationId="{E8A54224-1517-C9B0-9F7E-0A082F872ECE}"/>
          </ac:spMkLst>
        </pc:spChg>
        <pc:spChg chg="add del mod ord">
          <ac:chgData name="Malika Ali (2026355)" userId="22b73c74-dbf0-4385-9219-b2e8665e7600" providerId="ADAL" clId="{CFE075EE-E8D2-154B-8CC6-4732B991DB9F}" dt="2022-07-06T22:21:54.482" v="392" actId="700"/>
          <ac:spMkLst>
            <pc:docMk/>
            <pc:sldMk cId="2650488523" sldId="317"/>
            <ac:spMk id="8" creationId="{12F7C67D-8CCD-0323-40ED-C413144259B9}"/>
          </ac:spMkLst>
        </pc:spChg>
        <pc:spChg chg="add del mod ord">
          <ac:chgData name="Malika Ali (2026355)" userId="22b73c74-dbf0-4385-9219-b2e8665e7600" providerId="ADAL" clId="{CFE075EE-E8D2-154B-8CC6-4732B991DB9F}" dt="2022-07-06T22:21:54.482" v="392" actId="700"/>
          <ac:spMkLst>
            <pc:docMk/>
            <pc:sldMk cId="2650488523" sldId="317"/>
            <ac:spMk id="9" creationId="{4B25FB46-0995-C5DE-04D8-DA95A6B38A5B}"/>
          </ac:spMkLst>
        </pc:spChg>
        <pc:spChg chg="add del mod ord">
          <ac:chgData name="Malika Ali (2026355)" userId="22b73c74-dbf0-4385-9219-b2e8665e7600" providerId="ADAL" clId="{CFE075EE-E8D2-154B-8CC6-4732B991DB9F}" dt="2022-07-06T22:21:54.482" v="392" actId="700"/>
          <ac:spMkLst>
            <pc:docMk/>
            <pc:sldMk cId="2650488523" sldId="317"/>
            <ac:spMk id="10" creationId="{7125B0CB-9B27-9673-CC99-6427DCCEF73F}"/>
          </ac:spMkLst>
        </pc:spChg>
        <pc:spChg chg="add del mod ord">
          <ac:chgData name="Malika Ali (2026355)" userId="22b73c74-dbf0-4385-9219-b2e8665e7600" providerId="ADAL" clId="{CFE075EE-E8D2-154B-8CC6-4732B991DB9F}" dt="2022-07-06T22:21:54.482" v="392" actId="700"/>
          <ac:spMkLst>
            <pc:docMk/>
            <pc:sldMk cId="2650488523" sldId="317"/>
            <ac:spMk id="11" creationId="{DCC35B12-5733-305B-EFF9-5210A15997D3}"/>
          </ac:spMkLst>
        </pc:spChg>
        <pc:spChg chg="add del">
          <ac:chgData name="Malika Ali (2026355)" userId="22b73c74-dbf0-4385-9219-b2e8665e7600" providerId="ADAL" clId="{CFE075EE-E8D2-154B-8CC6-4732B991DB9F}" dt="2022-07-08T01:04:29.473" v="710" actId="26606"/>
          <ac:spMkLst>
            <pc:docMk/>
            <pc:sldMk cId="2650488523" sldId="317"/>
            <ac:spMk id="90" creationId="{843DD86A-8FAA-443F-9211-42A2AE8A790C}"/>
          </ac:spMkLst>
        </pc:spChg>
        <pc:spChg chg="add del">
          <ac:chgData name="Malika Ali (2026355)" userId="22b73c74-dbf0-4385-9219-b2e8665e7600" providerId="ADAL" clId="{CFE075EE-E8D2-154B-8CC6-4732B991DB9F}" dt="2022-07-08T01:04:29.473" v="710" actId="26606"/>
          <ac:spMkLst>
            <pc:docMk/>
            <pc:sldMk cId="2650488523" sldId="317"/>
            <ac:spMk id="92" creationId="{C2A13AAE-18EB-4BDF-BAF7-F2F97B8D00D6}"/>
          </ac:spMkLst>
        </pc:spChg>
        <pc:graphicFrameChg chg="mod ord modGraphic">
          <ac:chgData name="Malika Ali (2026355)" userId="22b73c74-dbf0-4385-9219-b2e8665e7600" providerId="ADAL" clId="{CFE075EE-E8D2-154B-8CC6-4732B991DB9F}" dt="2022-07-08T01:05:56.467" v="725" actId="26606"/>
          <ac:graphicFrameMkLst>
            <pc:docMk/>
            <pc:sldMk cId="2650488523" sldId="317"/>
            <ac:graphicFrameMk id="83" creationId="{8FE1C79E-FA51-E13B-5A2B-EF39421527FB}"/>
          </ac:graphicFrameMkLst>
        </pc:graphicFrameChg>
        <pc:graphicFrameChg chg="del mod modGraphic">
          <ac:chgData name="Malika Ali (2026355)" userId="22b73c74-dbf0-4385-9219-b2e8665e7600" providerId="ADAL" clId="{CFE075EE-E8D2-154B-8CC6-4732B991DB9F}" dt="2022-07-08T00:47:52.250" v="433" actId="21"/>
          <ac:graphicFrameMkLst>
            <pc:docMk/>
            <pc:sldMk cId="2650488523" sldId="317"/>
            <ac:graphicFrameMk id="148" creationId="{F55159D3-771F-2D90-742D-61C158E5F35C}"/>
          </ac:graphicFrameMkLst>
        </pc:graphicFrameChg>
        <pc:picChg chg="add del">
          <ac:chgData name="Malika Ali (2026355)" userId="22b73c74-dbf0-4385-9219-b2e8665e7600" providerId="ADAL" clId="{CFE075EE-E8D2-154B-8CC6-4732B991DB9F}" dt="2022-07-08T00:57:12.118" v="682" actId="26606"/>
          <ac:picMkLst>
            <pc:docMk/>
            <pc:sldMk cId="2650488523" sldId="317"/>
            <ac:picMk id="88" creationId="{030FD700-069E-45B7-99EE-9FD40B196D01}"/>
          </ac:picMkLst>
        </pc:picChg>
        <pc:picChg chg="add del">
          <ac:chgData name="Malika Ali (2026355)" userId="22b73c74-dbf0-4385-9219-b2e8665e7600" providerId="ADAL" clId="{CFE075EE-E8D2-154B-8CC6-4732B991DB9F}" dt="2022-07-08T01:04:29.473" v="710" actId="26606"/>
          <ac:picMkLst>
            <pc:docMk/>
            <pc:sldMk cId="2650488523" sldId="317"/>
            <ac:picMk id="91" creationId="{030FD700-069E-45B7-99EE-9FD40B196D01}"/>
          </ac:picMkLst>
        </pc:picChg>
        <pc:picChg chg="add del">
          <ac:chgData name="Malika Ali (2026355)" userId="22b73c74-dbf0-4385-9219-b2e8665e7600" providerId="ADAL" clId="{CFE075EE-E8D2-154B-8CC6-4732B991DB9F}" dt="2022-07-08T01:04:29.473" v="710" actId="26606"/>
          <ac:picMkLst>
            <pc:docMk/>
            <pc:sldMk cId="2650488523" sldId="317"/>
            <ac:picMk id="94" creationId="{0F5C1B21-B0DB-4206-99EE-C13D67038B93}"/>
          </ac:picMkLst>
        </pc:picChg>
        <pc:picChg chg="add del">
          <ac:chgData name="Malika Ali (2026355)" userId="22b73c74-dbf0-4385-9219-b2e8665e7600" providerId="ADAL" clId="{CFE075EE-E8D2-154B-8CC6-4732B991DB9F}" dt="2022-07-08T01:04:29.473" v="710" actId="26606"/>
          <ac:picMkLst>
            <pc:docMk/>
            <pc:sldMk cId="2650488523" sldId="317"/>
            <ac:picMk id="96" creationId="{49261589-06E9-4B7C-A8F1-26648507B77B}"/>
          </ac:picMkLst>
        </pc:picChg>
        <pc:picChg chg="add del">
          <ac:chgData name="Malika Ali (2026355)" userId="22b73c74-dbf0-4385-9219-b2e8665e7600" providerId="ADAL" clId="{CFE075EE-E8D2-154B-8CC6-4732B991DB9F}" dt="2022-07-08T01:04:29.450" v="709" actId="26606"/>
          <ac:picMkLst>
            <pc:docMk/>
            <pc:sldMk cId="2650488523" sldId="317"/>
            <ac:picMk id="98" creationId="{030FD700-069E-45B7-99EE-9FD40B196D01}"/>
          </ac:picMkLst>
        </pc:picChg>
        <pc:picChg chg="add del">
          <ac:chgData name="Malika Ali (2026355)" userId="22b73c74-dbf0-4385-9219-b2e8665e7600" providerId="ADAL" clId="{CFE075EE-E8D2-154B-8CC6-4732B991DB9F}" dt="2022-07-08T01:05:56.467" v="725" actId="26606"/>
          <ac:picMkLst>
            <pc:docMk/>
            <pc:sldMk cId="2650488523" sldId="317"/>
            <ac:picMk id="100" creationId="{030FD700-069E-45B7-99EE-9FD40B196D01}"/>
          </ac:picMkLst>
        </pc:picChg>
        <pc:picChg chg="add del">
          <ac:chgData name="Malika Ali (2026355)" userId="22b73c74-dbf0-4385-9219-b2e8665e7600" providerId="ADAL" clId="{CFE075EE-E8D2-154B-8CC6-4732B991DB9F}" dt="2022-07-08T01:03:19.986" v="705" actId="26606"/>
          <ac:picMkLst>
            <pc:docMk/>
            <pc:sldMk cId="2650488523" sldId="317"/>
            <ac:picMk id="101" creationId="{030FD700-069E-45B7-99EE-9FD40B196D01}"/>
          </ac:picMkLst>
        </pc:picChg>
        <pc:picChg chg="add">
          <ac:chgData name="Malika Ali (2026355)" userId="22b73c74-dbf0-4385-9219-b2e8665e7600" providerId="ADAL" clId="{CFE075EE-E8D2-154B-8CC6-4732B991DB9F}" dt="2022-07-08T01:05:56.467" v="725" actId="26606"/>
          <ac:picMkLst>
            <pc:docMk/>
            <pc:sldMk cId="2650488523" sldId="317"/>
            <ac:picMk id="102" creationId="{030FD700-069E-45B7-99EE-9FD40B196D01}"/>
          </ac:picMkLst>
        </pc:picChg>
        <pc:picChg chg="add del">
          <ac:chgData name="Malika Ali (2026355)" userId="22b73c74-dbf0-4385-9219-b2e8665e7600" providerId="ADAL" clId="{CFE075EE-E8D2-154B-8CC6-4732B991DB9F}" dt="2022-07-08T01:03:50.805" v="707" actId="26606"/>
          <ac:picMkLst>
            <pc:docMk/>
            <pc:sldMk cId="2650488523" sldId="317"/>
            <ac:picMk id="103" creationId="{030FD700-069E-45B7-99EE-9FD40B196D01}"/>
          </ac:picMkLst>
        </pc:picChg>
        <pc:picChg chg="add del">
          <ac:chgData name="Malika Ali (2026355)" userId="22b73c74-dbf0-4385-9219-b2e8665e7600" providerId="ADAL" clId="{CFE075EE-E8D2-154B-8CC6-4732B991DB9F}" dt="2022-07-08T01:05:23.820" v="721" actId="26606"/>
          <ac:picMkLst>
            <pc:docMk/>
            <pc:sldMk cId="2650488523" sldId="317"/>
            <ac:picMk id="105" creationId="{030FD700-069E-45B7-99EE-9FD40B196D01}"/>
          </ac:picMkLst>
        </pc:picChg>
        <pc:picChg chg="add del">
          <ac:chgData name="Malika Ali (2026355)" userId="22b73c74-dbf0-4385-9219-b2e8665e7600" providerId="ADAL" clId="{CFE075EE-E8D2-154B-8CC6-4732B991DB9F}" dt="2022-07-08T01:05:31.019" v="723" actId="26606"/>
          <ac:picMkLst>
            <pc:docMk/>
            <pc:sldMk cId="2650488523" sldId="317"/>
            <ac:picMk id="107" creationId="{030FD700-069E-45B7-99EE-9FD40B196D01}"/>
          </ac:picMkLst>
        </pc:picChg>
        <pc:inkChg chg="add">
          <ac:chgData name="Malika Ali (2026355)" userId="22b73c74-dbf0-4385-9219-b2e8665e7600" providerId="ADAL" clId="{CFE075EE-E8D2-154B-8CC6-4732B991DB9F}" dt="2022-07-08T01:05:36.468" v="724" actId="9405"/>
          <ac:inkMkLst>
            <pc:docMk/>
            <pc:sldMk cId="2650488523" sldId="317"/>
            <ac:inkMk id="2" creationId="{C42D0D7C-F209-D054-63D9-45BCA4DE793F}"/>
          </ac:inkMkLst>
        </pc:inkChg>
      </pc:sldChg>
      <pc:sldChg chg="modSp mod">
        <pc:chgData name="Malika Ali (2026355)" userId="22b73c74-dbf0-4385-9219-b2e8665e7600" providerId="ADAL" clId="{CFE075EE-E8D2-154B-8CC6-4732B991DB9F}" dt="2022-07-08T01:04:54.711" v="719"/>
        <pc:sldMkLst>
          <pc:docMk/>
          <pc:sldMk cId="3084640363" sldId="318"/>
        </pc:sldMkLst>
        <pc:spChg chg="mod">
          <ac:chgData name="Malika Ali (2026355)" userId="22b73c74-dbf0-4385-9219-b2e8665e7600" providerId="ADAL" clId="{CFE075EE-E8D2-154B-8CC6-4732B991DB9F}" dt="2022-07-06T21:56:28.735" v="366" actId="207"/>
          <ac:spMkLst>
            <pc:docMk/>
            <pc:sldMk cId="3084640363" sldId="318"/>
            <ac:spMk id="2" creationId="{97E0B7B1-08DA-3712-36C1-FAD4F71DC472}"/>
          </ac:spMkLst>
        </pc:spChg>
        <pc:spChg chg="mod">
          <ac:chgData name="Malika Ali (2026355)" userId="22b73c74-dbf0-4385-9219-b2e8665e7600" providerId="ADAL" clId="{CFE075EE-E8D2-154B-8CC6-4732B991DB9F}" dt="2022-07-08T01:04:54.711" v="719"/>
          <ac:spMkLst>
            <pc:docMk/>
            <pc:sldMk cId="3084640363" sldId="318"/>
            <ac:spMk id="3" creationId="{763694ED-8732-9C46-CBFB-F0DDBC399F9C}"/>
          </ac:spMkLst>
        </pc:spChg>
      </pc:sldChg>
      <pc:sldChg chg="modSp mod">
        <pc:chgData name="Malika Ali (2026355)" userId="22b73c74-dbf0-4385-9219-b2e8665e7600" providerId="ADAL" clId="{CFE075EE-E8D2-154B-8CC6-4732B991DB9F}" dt="2022-07-08T01:17:00.252" v="751" actId="20577"/>
        <pc:sldMkLst>
          <pc:docMk/>
          <pc:sldMk cId="952072847" sldId="319"/>
        </pc:sldMkLst>
        <pc:spChg chg="mod">
          <ac:chgData name="Malika Ali (2026355)" userId="22b73c74-dbf0-4385-9219-b2e8665e7600" providerId="ADAL" clId="{CFE075EE-E8D2-154B-8CC6-4732B991DB9F}" dt="2022-07-06T21:55:06.378" v="358" actId="27636"/>
          <ac:spMkLst>
            <pc:docMk/>
            <pc:sldMk cId="952072847" sldId="319"/>
            <ac:spMk id="2" creationId="{0CEF3B7E-01C8-C2AA-1CD9-185FB1F93462}"/>
          </ac:spMkLst>
        </pc:spChg>
        <pc:graphicFrameChg chg="mod modGraphic">
          <ac:chgData name="Malika Ali (2026355)" userId="22b73c74-dbf0-4385-9219-b2e8665e7600" providerId="ADAL" clId="{CFE075EE-E8D2-154B-8CC6-4732B991DB9F}" dt="2022-07-08T01:16:05.449" v="735" actId="20577"/>
          <ac:graphicFrameMkLst>
            <pc:docMk/>
            <pc:sldMk cId="952072847" sldId="319"/>
            <ac:graphicFrameMk id="5" creationId="{139E894F-5FC2-919F-1E6C-E3C62D240E65}"/>
          </ac:graphicFrameMkLst>
        </pc:graphicFrameChg>
        <pc:graphicFrameChg chg="mod modGraphic">
          <ac:chgData name="Malika Ali (2026355)" userId="22b73c74-dbf0-4385-9219-b2e8665e7600" providerId="ADAL" clId="{CFE075EE-E8D2-154B-8CC6-4732B991DB9F}" dt="2022-07-08T01:16:23.880" v="739" actId="20577"/>
          <ac:graphicFrameMkLst>
            <pc:docMk/>
            <pc:sldMk cId="952072847" sldId="319"/>
            <ac:graphicFrameMk id="6" creationId="{7B4E247D-33DA-3F41-9CDB-60AF7F08F2EF}"/>
          </ac:graphicFrameMkLst>
        </pc:graphicFrameChg>
        <pc:graphicFrameChg chg="mod modGraphic">
          <ac:chgData name="Malika Ali (2026355)" userId="22b73c74-dbf0-4385-9219-b2e8665e7600" providerId="ADAL" clId="{CFE075EE-E8D2-154B-8CC6-4732B991DB9F}" dt="2022-07-08T01:16:38.096" v="741" actId="20577"/>
          <ac:graphicFrameMkLst>
            <pc:docMk/>
            <pc:sldMk cId="952072847" sldId="319"/>
            <ac:graphicFrameMk id="7" creationId="{CF9A9D1B-EEAF-A08C-1CBF-D7DDACF96376}"/>
          </ac:graphicFrameMkLst>
        </pc:graphicFrameChg>
        <pc:graphicFrameChg chg="mod modGraphic">
          <ac:chgData name="Malika Ali (2026355)" userId="22b73c74-dbf0-4385-9219-b2e8665e7600" providerId="ADAL" clId="{CFE075EE-E8D2-154B-8CC6-4732B991DB9F}" dt="2022-07-08T01:17:00.252" v="751" actId="20577"/>
          <ac:graphicFrameMkLst>
            <pc:docMk/>
            <pc:sldMk cId="952072847" sldId="319"/>
            <ac:graphicFrameMk id="9" creationId="{4C5CB956-52A1-9E26-8F69-599489A9D587}"/>
          </ac:graphicFrameMkLst>
        </pc:graphicFrameChg>
        <pc:graphicFrameChg chg="mod modGraphic">
          <ac:chgData name="Malika Ali (2026355)" userId="22b73c74-dbf0-4385-9219-b2e8665e7600" providerId="ADAL" clId="{CFE075EE-E8D2-154B-8CC6-4732B991DB9F}" dt="2022-07-08T01:16:49.498" v="746" actId="20577"/>
          <ac:graphicFrameMkLst>
            <pc:docMk/>
            <pc:sldMk cId="952072847" sldId="319"/>
            <ac:graphicFrameMk id="13" creationId="{7879A0F7-A973-5345-F06B-716BB4BA8EE4}"/>
          </ac:graphicFrameMkLst>
        </pc:graphicFrameChg>
      </pc:sldChg>
      <pc:sldChg chg="modSp mod">
        <pc:chgData name="Malika Ali (2026355)" userId="22b73c74-dbf0-4385-9219-b2e8665e7600" providerId="ADAL" clId="{CFE075EE-E8D2-154B-8CC6-4732B991DB9F}" dt="2022-07-08T00:58:36.657" v="684" actId="790"/>
        <pc:sldMkLst>
          <pc:docMk/>
          <pc:sldMk cId="1427548744" sldId="320"/>
        </pc:sldMkLst>
        <pc:graphicFrameChg chg="mod">
          <ac:chgData name="Malika Ali (2026355)" userId="22b73c74-dbf0-4385-9219-b2e8665e7600" providerId="ADAL" clId="{CFE075EE-E8D2-154B-8CC6-4732B991DB9F}" dt="2022-07-08T00:58:36.657" v="684" actId="790"/>
          <ac:graphicFrameMkLst>
            <pc:docMk/>
            <pc:sldMk cId="1427548744" sldId="320"/>
            <ac:graphicFrameMk id="3" creationId="{21006E43-6CDC-2B65-4956-382DAB13657B}"/>
          </ac:graphicFrameMkLst>
        </pc:graphicFrameChg>
      </pc:sldChg>
      <pc:sldMasterChg chg="setBg">
        <pc:chgData name="Malika Ali (2026355)" userId="22b73c74-dbf0-4385-9219-b2e8665e7600" providerId="ADAL" clId="{CFE075EE-E8D2-154B-8CC6-4732B991DB9F}" dt="2022-07-06T21:58:37.045" v="373"/>
        <pc:sldMasterMkLst>
          <pc:docMk/>
          <pc:sldMasterMk cId="192260314" sldId="2147484113"/>
        </pc:sldMasterMkLst>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05C71C-FA83-4249-B182-13AC8A7A7EF5}" type="doc">
      <dgm:prSet loTypeId="urn:microsoft.com/office/officeart/2005/8/layout/vList2" loCatId="list" qsTypeId="urn:microsoft.com/office/officeart/2005/8/quickstyle/simple4" qsCatId="simple" csTypeId="urn:microsoft.com/office/officeart/2005/8/colors/accent2_2" csCatId="accent2"/>
      <dgm:spPr/>
      <dgm:t>
        <a:bodyPr/>
        <a:lstStyle/>
        <a:p>
          <a:endParaRPr lang="en-US"/>
        </a:p>
      </dgm:t>
    </dgm:pt>
    <dgm:pt modelId="{C0D7F6B7-0C45-4CA5-A324-28DCFBB38329}">
      <dgm:prSet/>
      <dgm:spPr/>
      <dgm:t>
        <a:bodyPr/>
        <a:lstStyle/>
        <a:p>
          <a:r>
            <a:rPr lang="en-US">
              <a:latin typeface="Arial" panose="020B0604020202020204" pitchFamily="34" charset="0"/>
              <a:cs typeface="Arial" panose="020B0604020202020204" pitchFamily="34" charset="0"/>
            </a:rPr>
            <a:t>We will discuss:</a:t>
          </a:r>
        </a:p>
      </dgm:t>
    </dgm:pt>
    <dgm:pt modelId="{3C07A2E8-7776-4C2F-81CE-AB68D2ACE4E8}" type="parTrans" cxnId="{A888EA65-1CA2-4F64-ACD1-A5BED100C223}">
      <dgm:prSet/>
      <dgm:spPr/>
      <dgm:t>
        <a:bodyPr/>
        <a:lstStyle/>
        <a:p>
          <a:endParaRPr lang="en-US"/>
        </a:p>
      </dgm:t>
    </dgm:pt>
    <dgm:pt modelId="{4C8CF3FB-BE82-4F47-8BD9-EA839FEF0804}" type="sibTrans" cxnId="{A888EA65-1CA2-4F64-ACD1-A5BED100C223}">
      <dgm:prSet/>
      <dgm:spPr/>
      <dgm:t>
        <a:bodyPr/>
        <a:lstStyle/>
        <a:p>
          <a:endParaRPr lang="en-US"/>
        </a:p>
      </dgm:t>
    </dgm:pt>
    <dgm:pt modelId="{97C4F723-8818-494F-8CCD-09342170D6ED}">
      <dgm:prSet/>
      <dgm:spPr/>
      <dgm:t>
        <a:bodyPr/>
        <a:lstStyle/>
        <a:p>
          <a:r>
            <a:rPr lang="en-US">
              <a:latin typeface="Arial" panose="020B0604020202020204" pitchFamily="34" charset="0"/>
              <a:cs typeface="Arial" panose="020B0604020202020204" pitchFamily="34" charset="0"/>
            </a:rPr>
            <a:t>Children and family perception of wellbeing</a:t>
          </a:r>
        </a:p>
      </dgm:t>
    </dgm:pt>
    <dgm:pt modelId="{B4F81F70-2E9B-44C1-A4BD-D37ACF2EB965}" type="parTrans" cxnId="{53EE8B5A-2E29-4A90-8C48-6F80B3F0E82F}">
      <dgm:prSet/>
      <dgm:spPr/>
      <dgm:t>
        <a:bodyPr/>
        <a:lstStyle/>
        <a:p>
          <a:endParaRPr lang="en-US"/>
        </a:p>
      </dgm:t>
    </dgm:pt>
    <dgm:pt modelId="{A75AA3D1-0204-44B1-9F8C-941ED424361E}" type="sibTrans" cxnId="{53EE8B5A-2E29-4A90-8C48-6F80B3F0E82F}">
      <dgm:prSet/>
      <dgm:spPr/>
      <dgm:t>
        <a:bodyPr/>
        <a:lstStyle/>
        <a:p>
          <a:endParaRPr lang="en-US"/>
        </a:p>
      </dgm:t>
    </dgm:pt>
    <dgm:pt modelId="{ECB517CB-579B-4671-B256-00F608068348}">
      <dgm:prSet/>
      <dgm:spPr/>
      <dgm:t>
        <a:bodyPr/>
        <a:lstStyle/>
        <a:p>
          <a:r>
            <a:rPr lang="en-US">
              <a:latin typeface="Arial" panose="020B0604020202020204" pitchFamily="34" charset="0"/>
              <a:cs typeface="Arial" panose="020B0604020202020204" pitchFamily="34" charset="0"/>
            </a:rPr>
            <a:t>The key domains of children and family wellbeing</a:t>
          </a:r>
        </a:p>
      </dgm:t>
    </dgm:pt>
    <dgm:pt modelId="{F9B95458-4284-450C-BB4B-8027C01BEA5E}" type="parTrans" cxnId="{FD095F0D-F1E3-43C1-B43B-8784C5BA557F}">
      <dgm:prSet/>
      <dgm:spPr/>
      <dgm:t>
        <a:bodyPr/>
        <a:lstStyle/>
        <a:p>
          <a:endParaRPr lang="en-US"/>
        </a:p>
      </dgm:t>
    </dgm:pt>
    <dgm:pt modelId="{1E14374F-AFE8-48C5-BC9E-75978524BFFE}" type="sibTrans" cxnId="{FD095F0D-F1E3-43C1-B43B-8784C5BA557F}">
      <dgm:prSet/>
      <dgm:spPr/>
      <dgm:t>
        <a:bodyPr/>
        <a:lstStyle/>
        <a:p>
          <a:endParaRPr lang="en-US"/>
        </a:p>
      </dgm:t>
    </dgm:pt>
    <dgm:pt modelId="{39CB99C9-51C4-44FF-91BE-4503571DC902}">
      <dgm:prSet/>
      <dgm:spPr/>
      <dgm:t>
        <a:bodyPr/>
        <a:lstStyle/>
        <a:p>
          <a:r>
            <a:rPr lang="en-US">
              <a:latin typeface="Arial" panose="020B0604020202020204" pitchFamily="34" charset="0"/>
              <a:cs typeface="Arial" panose="020B0604020202020204" pitchFamily="34" charset="0"/>
            </a:rPr>
            <a:t>The policies that are present to help such families</a:t>
          </a:r>
        </a:p>
      </dgm:t>
    </dgm:pt>
    <dgm:pt modelId="{22BA0DB1-DB1E-4C0C-975A-2AC44F767024}" type="parTrans" cxnId="{D1C6B3BF-AD76-4693-94D2-2BFF058EDD82}">
      <dgm:prSet/>
      <dgm:spPr/>
      <dgm:t>
        <a:bodyPr/>
        <a:lstStyle/>
        <a:p>
          <a:endParaRPr lang="en-US"/>
        </a:p>
      </dgm:t>
    </dgm:pt>
    <dgm:pt modelId="{310CC6B9-10C1-4412-A97F-1A2B7F8909C2}" type="sibTrans" cxnId="{D1C6B3BF-AD76-4693-94D2-2BFF058EDD82}">
      <dgm:prSet/>
      <dgm:spPr/>
      <dgm:t>
        <a:bodyPr/>
        <a:lstStyle/>
        <a:p>
          <a:endParaRPr lang="en-US"/>
        </a:p>
      </dgm:t>
    </dgm:pt>
    <dgm:pt modelId="{44CD96D8-5233-4CE9-B7F9-82F9EC6A159C}">
      <dgm:prSet/>
      <dgm:spPr/>
      <dgm:t>
        <a:bodyPr/>
        <a:lstStyle/>
        <a:p>
          <a:r>
            <a:rPr lang="en-US">
              <a:latin typeface="Arial" panose="020B0604020202020204" pitchFamily="34" charset="0"/>
              <a:cs typeface="Arial" panose="020B0604020202020204" pitchFamily="34" charset="0"/>
            </a:rPr>
            <a:t>Different multidisciplinary services will help them meet their welfare needs.</a:t>
          </a:r>
        </a:p>
      </dgm:t>
    </dgm:pt>
    <dgm:pt modelId="{00FC0A36-9E43-4538-8AE9-4713B87242C3}" type="parTrans" cxnId="{A6720245-69AB-4FD2-94E5-6452F77CB7B3}">
      <dgm:prSet/>
      <dgm:spPr/>
      <dgm:t>
        <a:bodyPr/>
        <a:lstStyle/>
        <a:p>
          <a:endParaRPr lang="en-US"/>
        </a:p>
      </dgm:t>
    </dgm:pt>
    <dgm:pt modelId="{CAD31338-B2F5-476A-B128-C4542B8DE1EC}" type="sibTrans" cxnId="{A6720245-69AB-4FD2-94E5-6452F77CB7B3}">
      <dgm:prSet/>
      <dgm:spPr/>
      <dgm:t>
        <a:bodyPr/>
        <a:lstStyle/>
        <a:p>
          <a:endParaRPr lang="en-US"/>
        </a:p>
      </dgm:t>
    </dgm:pt>
    <dgm:pt modelId="{498D407A-785B-4754-8899-1566052F96F9}" type="pres">
      <dgm:prSet presAssocID="{DF05C71C-FA83-4249-B182-13AC8A7A7EF5}" presName="linear" presStyleCnt="0">
        <dgm:presLayoutVars>
          <dgm:animLvl val="lvl"/>
          <dgm:resizeHandles val="exact"/>
        </dgm:presLayoutVars>
      </dgm:prSet>
      <dgm:spPr/>
    </dgm:pt>
    <dgm:pt modelId="{A501ED21-09C8-4847-BB65-D1A53715ACF2}" type="pres">
      <dgm:prSet presAssocID="{C0D7F6B7-0C45-4CA5-A324-28DCFBB38329}" presName="parentText" presStyleLbl="node1" presStyleIdx="0" presStyleCnt="5">
        <dgm:presLayoutVars>
          <dgm:chMax val="0"/>
          <dgm:bulletEnabled val="1"/>
        </dgm:presLayoutVars>
      </dgm:prSet>
      <dgm:spPr/>
    </dgm:pt>
    <dgm:pt modelId="{4631E5BE-6A04-4075-B34C-2F8E5813E38F}" type="pres">
      <dgm:prSet presAssocID="{4C8CF3FB-BE82-4F47-8BD9-EA839FEF0804}" presName="spacer" presStyleCnt="0"/>
      <dgm:spPr/>
    </dgm:pt>
    <dgm:pt modelId="{E28BCDC1-0EDF-4638-AAD9-AF4D6EB16E0F}" type="pres">
      <dgm:prSet presAssocID="{97C4F723-8818-494F-8CCD-09342170D6ED}" presName="parentText" presStyleLbl="node1" presStyleIdx="1" presStyleCnt="5">
        <dgm:presLayoutVars>
          <dgm:chMax val="0"/>
          <dgm:bulletEnabled val="1"/>
        </dgm:presLayoutVars>
      </dgm:prSet>
      <dgm:spPr/>
    </dgm:pt>
    <dgm:pt modelId="{368D5842-635E-44EE-93CC-0B19EBD71133}" type="pres">
      <dgm:prSet presAssocID="{A75AA3D1-0204-44B1-9F8C-941ED424361E}" presName="spacer" presStyleCnt="0"/>
      <dgm:spPr/>
    </dgm:pt>
    <dgm:pt modelId="{9A79CFD8-870F-446D-92DD-1F056FE86DD3}" type="pres">
      <dgm:prSet presAssocID="{ECB517CB-579B-4671-B256-00F608068348}" presName="parentText" presStyleLbl="node1" presStyleIdx="2" presStyleCnt="5">
        <dgm:presLayoutVars>
          <dgm:chMax val="0"/>
          <dgm:bulletEnabled val="1"/>
        </dgm:presLayoutVars>
      </dgm:prSet>
      <dgm:spPr/>
    </dgm:pt>
    <dgm:pt modelId="{F2C8F601-8CEE-4879-93B2-85A334DFFE53}" type="pres">
      <dgm:prSet presAssocID="{1E14374F-AFE8-48C5-BC9E-75978524BFFE}" presName="spacer" presStyleCnt="0"/>
      <dgm:spPr/>
    </dgm:pt>
    <dgm:pt modelId="{D8B7E290-503D-4AA3-87C1-0CCBB75154DD}" type="pres">
      <dgm:prSet presAssocID="{39CB99C9-51C4-44FF-91BE-4503571DC902}" presName="parentText" presStyleLbl="node1" presStyleIdx="3" presStyleCnt="5">
        <dgm:presLayoutVars>
          <dgm:chMax val="0"/>
          <dgm:bulletEnabled val="1"/>
        </dgm:presLayoutVars>
      </dgm:prSet>
      <dgm:spPr/>
    </dgm:pt>
    <dgm:pt modelId="{74808B11-F63E-4E0A-801A-34149CA05996}" type="pres">
      <dgm:prSet presAssocID="{310CC6B9-10C1-4412-A97F-1A2B7F8909C2}" presName="spacer" presStyleCnt="0"/>
      <dgm:spPr/>
    </dgm:pt>
    <dgm:pt modelId="{C5A6C898-D82F-4660-B827-4DE74299AE40}" type="pres">
      <dgm:prSet presAssocID="{44CD96D8-5233-4CE9-B7F9-82F9EC6A159C}" presName="parentText" presStyleLbl="node1" presStyleIdx="4" presStyleCnt="5">
        <dgm:presLayoutVars>
          <dgm:chMax val="0"/>
          <dgm:bulletEnabled val="1"/>
        </dgm:presLayoutVars>
      </dgm:prSet>
      <dgm:spPr/>
    </dgm:pt>
  </dgm:ptLst>
  <dgm:cxnLst>
    <dgm:cxn modelId="{4BBE2108-BDCC-6549-851B-1265F831EA1B}" type="presOf" srcId="{DF05C71C-FA83-4249-B182-13AC8A7A7EF5}" destId="{498D407A-785B-4754-8899-1566052F96F9}" srcOrd="0" destOrd="0" presId="urn:microsoft.com/office/officeart/2005/8/layout/vList2"/>
    <dgm:cxn modelId="{FD095F0D-F1E3-43C1-B43B-8784C5BA557F}" srcId="{DF05C71C-FA83-4249-B182-13AC8A7A7EF5}" destId="{ECB517CB-579B-4671-B256-00F608068348}" srcOrd="2" destOrd="0" parTransId="{F9B95458-4284-450C-BB4B-8027C01BEA5E}" sibTransId="{1E14374F-AFE8-48C5-BC9E-75978524BFFE}"/>
    <dgm:cxn modelId="{A6720245-69AB-4FD2-94E5-6452F77CB7B3}" srcId="{DF05C71C-FA83-4249-B182-13AC8A7A7EF5}" destId="{44CD96D8-5233-4CE9-B7F9-82F9EC6A159C}" srcOrd="4" destOrd="0" parTransId="{00FC0A36-9E43-4538-8AE9-4713B87242C3}" sibTransId="{CAD31338-B2F5-476A-B128-C4542B8DE1EC}"/>
    <dgm:cxn modelId="{2FC9EB4E-99D2-0B40-87B7-F93A0C40ACFB}" type="presOf" srcId="{39CB99C9-51C4-44FF-91BE-4503571DC902}" destId="{D8B7E290-503D-4AA3-87C1-0CCBB75154DD}" srcOrd="0" destOrd="0" presId="urn:microsoft.com/office/officeart/2005/8/layout/vList2"/>
    <dgm:cxn modelId="{803E1950-ADDD-4847-AE93-4D02B6E631D4}" type="presOf" srcId="{ECB517CB-579B-4671-B256-00F608068348}" destId="{9A79CFD8-870F-446D-92DD-1F056FE86DD3}" srcOrd="0" destOrd="0" presId="urn:microsoft.com/office/officeart/2005/8/layout/vList2"/>
    <dgm:cxn modelId="{53EE8B5A-2E29-4A90-8C48-6F80B3F0E82F}" srcId="{DF05C71C-FA83-4249-B182-13AC8A7A7EF5}" destId="{97C4F723-8818-494F-8CCD-09342170D6ED}" srcOrd="1" destOrd="0" parTransId="{B4F81F70-2E9B-44C1-A4BD-D37ACF2EB965}" sibTransId="{A75AA3D1-0204-44B1-9F8C-941ED424361E}"/>
    <dgm:cxn modelId="{A888EA65-1CA2-4F64-ACD1-A5BED100C223}" srcId="{DF05C71C-FA83-4249-B182-13AC8A7A7EF5}" destId="{C0D7F6B7-0C45-4CA5-A324-28DCFBB38329}" srcOrd="0" destOrd="0" parTransId="{3C07A2E8-7776-4C2F-81CE-AB68D2ACE4E8}" sibTransId="{4C8CF3FB-BE82-4F47-8BD9-EA839FEF0804}"/>
    <dgm:cxn modelId="{7B21576E-B585-4F43-B0AF-88300E08F508}" type="presOf" srcId="{C0D7F6B7-0C45-4CA5-A324-28DCFBB38329}" destId="{A501ED21-09C8-4847-BB65-D1A53715ACF2}" srcOrd="0" destOrd="0" presId="urn:microsoft.com/office/officeart/2005/8/layout/vList2"/>
    <dgm:cxn modelId="{F7531B72-4A87-8A45-93D0-0B59D6627FE6}" type="presOf" srcId="{97C4F723-8818-494F-8CCD-09342170D6ED}" destId="{E28BCDC1-0EDF-4638-AAD9-AF4D6EB16E0F}" srcOrd="0" destOrd="0" presId="urn:microsoft.com/office/officeart/2005/8/layout/vList2"/>
    <dgm:cxn modelId="{D1C6B3BF-AD76-4693-94D2-2BFF058EDD82}" srcId="{DF05C71C-FA83-4249-B182-13AC8A7A7EF5}" destId="{39CB99C9-51C4-44FF-91BE-4503571DC902}" srcOrd="3" destOrd="0" parTransId="{22BA0DB1-DB1E-4C0C-975A-2AC44F767024}" sibTransId="{310CC6B9-10C1-4412-A97F-1A2B7F8909C2}"/>
    <dgm:cxn modelId="{69047BF2-EEA9-BA42-9ED4-3227B7539505}" type="presOf" srcId="{44CD96D8-5233-4CE9-B7F9-82F9EC6A159C}" destId="{C5A6C898-D82F-4660-B827-4DE74299AE40}" srcOrd="0" destOrd="0" presId="urn:microsoft.com/office/officeart/2005/8/layout/vList2"/>
    <dgm:cxn modelId="{C5EAB48D-4CEF-5749-8729-7AB63C877BFF}" type="presParOf" srcId="{498D407A-785B-4754-8899-1566052F96F9}" destId="{A501ED21-09C8-4847-BB65-D1A53715ACF2}" srcOrd="0" destOrd="0" presId="urn:microsoft.com/office/officeart/2005/8/layout/vList2"/>
    <dgm:cxn modelId="{04995C35-C74F-474D-AD0A-D8B2049A8800}" type="presParOf" srcId="{498D407A-785B-4754-8899-1566052F96F9}" destId="{4631E5BE-6A04-4075-B34C-2F8E5813E38F}" srcOrd="1" destOrd="0" presId="urn:microsoft.com/office/officeart/2005/8/layout/vList2"/>
    <dgm:cxn modelId="{D385F438-E2CB-DF40-888D-954996A2B78E}" type="presParOf" srcId="{498D407A-785B-4754-8899-1566052F96F9}" destId="{E28BCDC1-0EDF-4638-AAD9-AF4D6EB16E0F}" srcOrd="2" destOrd="0" presId="urn:microsoft.com/office/officeart/2005/8/layout/vList2"/>
    <dgm:cxn modelId="{B8FC63FC-FD59-4849-B01A-7D63FBB3BA35}" type="presParOf" srcId="{498D407A-785B-4754-8899-1566052F96F9}" destId="{368D5842-635E-44EE-93CC-0B19EBD71133}" srcOrd="3" destOrd="0" presId="urn:microsoft.com/office/officeart/2005/8/layout/vList2"/>
    <dgm:cxn modelId="{E57A5C39-4BB3-0744-BAA8-1EDCD56B3026}" type="presParOf" srcId="{498D407A-785B-4754-8899-1566052F96F9}" destId="{9A79CFD8-870F-446D-92DD-1F056FE86DD3}" srcOrd="4" destOrd="0" presId="urn:microsoft.com/office/officeart/2005/8/layout/vList2"/>
    <dgm:cxn modelId="{365D6F89-50FE-6049-A15C-7AC011E98FA7}" type="presParOf" srcId="{498D407A-785B-4754-8899-1566052F96F9}" destId="{F2C8F601-8CEE-4879-93B2-85A334DFFE53}" srcOrd="5" destOrd="0" presId="urn:microsoft.com/office/officeart/2005/8/layout/vList2"/>
    <dgm:cxn modelId="{728F84B5-02E2-814A-BDFA-DE0A3738D669}" type="presParOf" srcId="{498D407A-785B-4754-8899-1566052F96F9}" destId="{D8B7E290-503D-4AA3-87C1-0CCBB75154DD}" srcOrd="6" destOrd="0" presId="urn:microsoft.com/office/officeart/2005/8/layout/vList2"/>
    <dgm:cxn modelId="{F5001CD3-2BE6-564E-BE67-F0939AEE2DFA}" type="presParOf" srcId="{498D407A-785B-4754-8899-1566052F96F9}" destId="{74808B11-F63E-4E0A-801A-34149CA05996}" srcOrd="7" destOrd="0" presId="urn:microsoft.com/office/officeart/2005/8/layout/vList2"/>
    <dgm:cxn modelId="{B0D8F393-8E4E-D141-B57A-4401FD25503A}" type="presParOf" srcId="{498D407A-785B-4754-8899-1566052F96F9}" destId="{C5A6C898-D82F-4660-B827-4DE74299AE40}"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10D749-D50F-463B-8E25-49A8D0DFCE9A}"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B76E31C4-4362-4EB9-BA54-62E0D42D3BC8}">
      <dgm:prSet/>
      <dgm:spPr/>
      <dgm:t>
        <a:bodyPr/>
        <a:lstStyle/>
        <a:p>
          <a:r>
            <a:rPr lang="en-US" b="0" i="0">
              <a:latin typeface="Arial" panose="020B0604020202020204" pitchFamily="34" charset="0"/>
              <a:cs typeface="Arial" panose="020B0604020202020204" pitchFamily="34" charset="0"/>
            </a:rPr>
            <a:t>The wellbeing of an individual is highly dependent on their relationship to their family</a:t>
          </a:r>
          <a:endParaRPr lang="en-US">
            <a:latin typeface="Arial" panose="020B0604020202020204" pitchFamily="34" charset="0"/>
            <a:cs typeface="Arial" panose="020B0604020202020204" pitchFamily="34" charset="0"/>
          </a:endParaRPr>
        </a:p>
      </dgm:t>
    </dgm:pt>
    <dgm:pt modelId="{62341F35-3690-45C4-AD87-635797B0A92B}" type="parTrans" cxnId="{D38B38A4-75E8-479A-B022-E7F6A281662E}">
      <dgm:prSet/>
      <dgm:spPr/>
      <dgm:t>
        <a:bodyPr/>
        <a:lstStyle/>
        <a:p>
          <a:endParaRPr lang="en-US"/>
        </a:p>
      </dgm:t>
    </dgm:pt>
    <dgm:pt modelId="{6F4D7422-4036-4A16-9250-C724446B9FEB}" type="sibTrans" cxnId="{D38B38A4-75E8-479A-B022-E7F6A281662E}">
      <dgm:prSet/>
      <dgm:spPr/>
      <dgm:t>
        <a:bodyPr/>
        <a:lstStyle/>
        <a:p>
          <a:endParaRPr lang="en-US"/>
        </a:p>
      </dgm:t>
    </dgm:pt>
    <dgm:pt modelId="{4EEE19B6-491C-4B7F-883B-DA9E72C2C1CD}">
      <dgm:prSet/>
      <dgm:spPr/>
      <dgm:t>
        <a:bodyPr/>
        <a:lstStyle/>
        <a:p>
          <a:r>
            <a:rPr lang="en-US" b="0" i="0">
              <a:latin typeface="Arial" panose="020B0604020202020204" pitchFamily="34" charset="0"/>
              <a:cs typeface="Arial" panose="020B0604020202020204" pitchFamily="34" charset="0"/>
            </a:rPr>
            <a:t>Socioeconomic status has a huge impact on the wellbeing of children and family</a:t>
          </a:r>
          <a:endParaRPr lang="en-US">
            <a:latin typeface="Arial" panose="020B0604020202020204" pitchFamily="34" charset="0"/>
            <a:cs typeface="Arial" panose="020B0604020202020204" pitchFamily="34" charset="0"/>
          </a:endParaRPr>
        </a:p>
      </dgm:t>
    </dgm:pt>
    <dgm:pt modelId="{EFE953B7-1597-4AFE-9A9F-7B751D909424}" type="parTrans" cxnId="{CE1A0F38-64F8-4D6A-B53B-D4243971E765}">
      <dgm:prSet/>
      <dgm:spPr/>
      <dgm:t>
        <a:bodyPr/>
        <a:lstStyle/>
        <a:p>
          <a:endParaRPr lang="en-US"/>
        </a:p>
      </dgm:t>
    </dgm:pt>
    <dgm:pt modelId="{535750CE-D2ED-4515-8143-FCAF07BBB871}" type="sibTrans" cxnId="{CE1A0F38-64F8-4D6A-B53B-D4243971E765}">
      <dgm:prSet/>
      <dgm:spPr/>
      <dgm:t>
        <a:bodyPr/>
        <a:lstStyle/>
        <a:p>
          <a:endParaRPr lang="en-US"/>
        </a:p>
      </dgm:t>
    </dgm:pt>
    <dgm:pt modelId="{6CE56610-F954-46B8-AD14-420BF45D53FE}">
      <dgm:prSet/>
      <dgm:spPr/>
      <dgm:t>
        <a:bodyPr/>
        <a:lstStyle/>
        <a:p>
          <a:r>
            <a:rPr lang="en-US" b="0" i="0">
              <a:latin typeface="Arial" panose="020B0604020202020204" pitchFamily="34" charset="0"/>
              <a:cs typeface="Arial" panose="020B0604020202020204" pitchFamily="34" charset="0"/>
            </a:rPr>
            <a:t>Ethnicity also plays a role in perception of wellbeing</a:t>
          </a:r>
          <a:endParaRPr lang="en-US">
            <a:latin typeface="Arial" panose="020B0604020202020204" pitchFamily="34" charset="0"/>
            <a:cs typeface="Arial" panose="020B0604020202020204" pitchFamily="34" charset="0"/>
          </a:endParaRPr>
        </a:p>
      </dgm:t>
    </dgm:pt>
    <dgm:pt modelId="{4393E947-D102-44D9-953A-3EF4AB258C7C}" type="parTrans" cxnId="{4CBA5B59-DF2E-47CA-A7D4-11B850038848}">
      <dgm:prSet/>
      <dgm:spPr/>
      <dgm:t>
        <a:bodyPr/>
        <a:lstStyle/>
        <a:p>
          <a:endParaRPr lang="en-US"/>
        </a:p>
      </dgm:t>
    </dgm:pt>
    <dgm:pt modelId="{BDBD63F1-ED13-481D-9989-7EAEC69AD8F9}" type="sibTrans" cxnId="{4CBA5B59-DF2E-47CA-A7D4-11B850038848}">
      <dgm:prSet/>
      <dgm:spPr/>
      <dgm:t>
        <a:bodyPr/>
        <a:lstStyle/>
        <a:p>
          <a:endParaRPr lang="en-US"/>
        </a:p>
      </dgm:t>
    </dgm:pt>
    <dgm:pt modelId="{5AB903C7-02E1-41DF-B612-0E7403CF20F4}">
      <dgm:prSet/>
      <dgm:spPr/>
      <dgm:t>
        <a:bodyPr/>
        <a:lstStyle/>
        <a:p>
          <a:r>
            <a:rPr lang="en-US" b="0" i="0">
              <a:latin typeface="Arial" panose="020B0604020202020204" pitchFamily="34" charset="0"/>
              <a:cs typeface="Arial" panose="020B0604020202020204" pitchFamily="34" charset="0"/>
            </a:rPr>
            <a:t>The sense of wellbeing in children of different ages was linked to different reasons</a:t>
          </a:r>
          <a:endParaRPr lang="en-US">
            <a:latin typeface="Arial" panose="020B0604020202020204" pitchFamily="34" charset="0"/>
            <a:cs typeface="Arial" panose="020B0604020202020204" pitchFamily="34" charset="0"/>
          </a:endParaRPr>
        </a:p>
      </dgm:t>
    </dgm:pt>
    <dgm:pt modelId="{267D2BC3-5A83-4A72-BEB3-099E8D1A2359}" type="parTrans" cxnId="{330376B8-13A9-480C-AC9C-895422A8AA0D}">
      <dgm:prSet/>
      <dgm:spPr/>
      <dgm:t>
        <a:bodyPr/>
        <a:lstStyle/>
        <a:p>
          <a:endParaRPr lang="en-US"/>
        </a:p>
      </dgm:t>
    </dgm:pt>
    <dgm:pt modelId="{03D40FD6-ED7C-4A56-80F8-F5A5CED031D2}" type="sibTrans" cxnId="{330376B8-13A9-480C-AC9C-895422A8AA0D}">
      <dgm:prSet/>
      <dgm:spPr/>
      <dgm:t>
        <a:bodyPr/>
        <a:lstStyle/>
        <a:p>
          <a:endParaRPr lang="en-US"/>
        </a:p>
      </dgm:t>
    </dgm:pt>
    <dgm:pt modelId="{C1A2F92A-45BA-884B-ABD8-353F61CD7C21}" type="pres">
      <dgm:prSet presAssocID="{E710D749-D50F-463B-8E25-49A8D0DFCE9A}" presName="diagram" presStyleCnt="0">
        <dgm:presLayoutVars>
          <dgm:dir/>
          <dgm:resizeHandles val="exact"/>
        </dgm:presLayoutVars>
      </dgm:prSet>
      <dgm:spPr/>
    </dgm:pt>
    <dgm:pt modelId="{D7BF6B34-B8EA-8C42-853A-009B13D985BB}" type="pres">
      <dgm:prSet presAssocID="{B76E31C4-4362-4EB9-BA54-62E0D42D3BC8}" presName="node" presStyleLbl="node1" presStyleIdx="0" presStyleCnt="4">
        <dgm:presLayoutVars>
          <dgm:bulletEnabled val="1"/>
        </dgm:presLayoutVars>
      </dgm:prSet>
      <dgm:spPr/>
    </dgm:pt>
    <dgm:pt modelId="{D5E2E927-AD74-C34E-9DC9-35D6945C1FEC}" type="pres">
      <dgm:prSet presAssocID="{6F4D7422-4036-4A16-9250-C724446B9FEB}" presName="sibTrans" presStyleCnt="0"/>
      <dgm:spPr/>
    </dgm:pt>
    <dgm:pt modelId="{06390AE7-BBA4-4545-B8EE-3499F806437C}" type="pres">
      <dgm:prSet presAssocID="{4EEE19B6-491C-4B7F-883B-DA9E72C2C1CD}" presName="node" presStyleLbl="node1" presStyleIdx="1" presStyleCnt="4">
        <dgm:presLayoutVars>
          <dgm:bulletEnabled val="1"/>
        </dgm:presLayoutVars>
      </dgm:prSet>
      <dgm:spPr/>
    </dgm:pt>
    <dgm:pt modelId="{55BE0982-BD1B-F74A-A877-A8F2E6E9DD53}" type="pres">
      <dgm:prSet presAssocID="{535750CE-D2ED-4515-8143-FCAF07BBB871}" presName="sibTrans" presStyleCnt="0"/>
      <dgm:spPr/>
    </dgm:pt>
    <dgm:pt modelId="{4C439A2B-6AF8-4E4B-A813-2CA1DAE4DA77}" type="pres">
      <dgm:prSet presAssocID="{6CE56610-F954-46B8-AD14-420BF45D53FE}" presName="node" presStyleLbl="node1" presStyleIdx="2" presStyleCnt="4">
        <dgm:presLayoutVars>
          <dgm:bulletEnabled val="1"/>
        </dgm:presLayoutVars>
      </dgm:prSet>
      <dgm:spPr/>
    </dgm:pt>
    <dgm:pt modelId="{F5883F8F-ED85-4841-9598-39C2E5B6C2DE}" type="pres">
      <dgm:prSet presAssocID="{BDBD63F1-ED13-481D-9989-7EAEC69AD8F9}" presName="sibTrans" presStyleCnt="0"/>
      <dgm:spPr/>
    </dgm:pt>
    <dgm:pt modelId="{A556648A-BC9B-2640-9540-C86DD1DBAF09}" type="pres">
      <dgm:prSet presAssocID="{5AB903C7-02E1-41DF-B612-0E7403CF20F4}" presName="node" presStyleLbl="node1" presStyleIdx="3" presStyleCnt="4">
        <dgm:presLayoutVars>
          <dgm:bulletEnabled val="1"/>
        </dgm:presLayoutVars>
      </dgm:prSet>
      <dgm:spPr/>
    </dgm:pt>
  </dgm:ptLst>
  <dgm:cxnLst>
    <dgm:cxn modelId="{8DD68A2F-96C2-F849-8B27-99DF21E8005A}" type="presOf" srcId="{4EEE19B6-491C-4B7F-883B-DA9E72C2C1CD}" destId="{06390AE7-BBA4-4545-B8EE-3499F806437C}" srcOrd="0" destOrd="0" presId="urn:microsoft.com/office/officeart/2005/8/layout/default"/>
    <dgm:cxn modelId="{CE1A0F38-64F8-4D6A-B53B-D4243971E765}" srcId="{E710D749-D50F-463B-8E25-49A8D0DFCE9A}" destId="{4EEE19B6-491C-4B7F-883B-DA9E72C2C1CD}" srcOrd="1" destOrd="0" parTransId="{EFE953B7-1597-4AFE-9A9F-7B751D909424}" sibTransId="{535750CE-D2ED-4515-8143-FCAF07BBB871}"/>
    <dgm:cxn modelId="{25C8CD42-91AE-E040-BF04-48B5F94DE068}" type="presOf" srcId="{6CE56610-F954-46B8-AD14-420BF45D53FE}" destId="{4C439A2B-6AF8-4E4B-A813-2CA1DAE4DA77}" srcOrd="0" destOrd="0" presId="urn:microsoft.com/office/officeart/2005/8/layout/default"/>
    <dgm:cxn modelId="{4CBA5B59-DF2E-47CA-A7D4-11B850038848}" srcId="{E710D749-D50F-463B-8E25-49A8D0DFCE9A}" destId="{6CE56610-F954-46B8-AD14-420BF45D53FE}" srcOrd="2" destOrd="0" parTransId="{4393E947-D102-44D9-953A-3EF4AB258C7C}" sibTransId="{BDBD63F1-ED13-481D-9989-7EAEC69AD8F9}"/>
    <dgm:cxn modelId="{3001C284-512D-A942-A0AB-CEC452CA7EAB}" type="presOf" srcId="{5AB903C7-02E1-41DF-B612-0E7403CF20F4}" destId="{A556648A-BC9B-2640-9540-C86DD1DBAF09}" srcOrd="0" destOrd="0" presId="urn:microsoft.com/office/officeart/2005/8/layout/default"/>
    <dgm:cxn modelId="{D38B38A4-75E8-479A-B022-E7F6A281662E}" srcId="{E710D749-D50F-463B-8E25-49A8D0DFCE9A}" destId="{B76E31C4-4362-4EB9-BA54-62E0D42D3BC8}" srcOrd="0" destOrd="0" parTransId="{62341F35-3690-45C4-AD87-635797B0A92B}" sibTransId="{6F4D7422-4036-4A16-9250-C724446B9FEB}"/>
    <dgm:cxn modelId="{330376B8-13A9-480C-AC9C-895422A8AA0D}" srcId="{E710D749-D50F-463B-8E25-49A8D0DFCE9A}" destId="{5AB903C7-02E1-41DF-B612-0E7403CF20F4}" srcOrd="3" destOrd="0" parTransId="{267D2BC3-5A83-4A72-BEB3-099E8D1A2359}" sibTransId="{03D40FD6-ED7C-4A56-80F8-F5A5CED031D2}"/>
    <dgm:cxn modelId="{3ADA82C6-4903-EE4C-8C3C-1EAAF0310207}" type="presOf" srcId="{E710D749-D50F-463B-8E25-49A8D0DFCE9A}" destId="{C1A2F92A-45BA-884B-ABD8-353F61CD7C21}" srcOrd="0" destOrd="0" presId="urn:microsoft.com/office/officeart/2005/8/layout/default"/>
    <dgm:cxn modelId="{52F592DE-F475-E14C-92F0-4249B77EA0E6}" type="presOf" srcId="{B76E31C4-4362-4EB9-BA54-62E0D42D3BC8}" destId="{D7BF6B34-B8EA-8C42-853A-009B13D985BB}" srcOrd="0" destOrd="0" presId="urn:microsoft.com/office/officeart/2005/8/layout/default"/>
    <dgm:cxn modelId="{8A4F412B-1C5B-FA4C-8153-B1C4CC7AC361}" type="presParOf" srcId="{C1A2F92A-45BA-884B-ABD8-353F61CD7C21}" destId="{D7BF6B34-B8EA-8C42-853A-009B13D985BB}" srcOrd="0" destOrd="0" presId="urn:microsoft.com/office/officeart/2005/8/layout/default"/>
    <dgm:cxn modelId="{A44C63B0-8EB5-6D41-8DC4-8F76466B536F}" type="presParOf" srcId="{C1A2F92A-45BA-884B-ABD8-353F61CD7C21}" destId="{D5E2E927-AD74-C34E-9DC9-35D6945C1FEC}" srcOrd="1" destOrd="0" presId="urn:microsoft.com/office/officeart/2005/8/layout/default"/>
    <dgm:cxn modelId="{2FAFEE4C-E23D-A24E-B9CB-9CF347322DFB}" type="presParOf" srcId="{C1A2F92A-45BA-884B-ABD8-353F61CD7C21}" destId="{06390AE7-BBA4-4545-B8EE-3499F806437C}" srcOrd="2" destOrd="0" presId="urn:microsoft.com/office/officeart/2005/8/layout/default"/>
    <dgm:cxn modelId="{BFA383DE-9354-0942-9D86-3E674BAC30C7}" type="presParOf" srcId="{C1A2F92A-45BA-884B-ABD8-353F61CD7C21}" destId="{55BE0982-BD1B-F74A-A877-A8F2E6E9DD53}" srcOrd="3" destOrd="0" presId="urn:microsoft.com/office/officeart/2005/8/layout/default"/>
    <dgm:cxn modelId="{52AB67BC-3274-474B-9757-293FEF489B1D}" type="presParOf" srcId="{C1A2F92A-45BA-884B-ABD8-353F61CD7C21}" destId="{4C439A2B-6AF8-4E4B-A813-2CA1DAE4DA77}" srcOrd="4" destOrd="0" presId="urn:microsoft.com/office/officeart/2005/8/layout/default"/>
    <dgm:cxn modelId="{6F15069F-CD77-2E4A-B0DF-43695CF29955}" type="presParOf" srcId="{C1A2F92A-45BA-884B-ABD8-353F61CD7C21}" destId="{F5883F8F-ED85-4841-9598-39C2E5B6C2DE}" srcOrd="5" destOrd="0" presId="urn:microsoft.com/office/officeart/2005/8/layout/default"/>
    <dgm:cxn modelId="{6D8C2A64-92FB-0643-9B3C-7CA6E37A98C7}" type="presParOf" srcId="{C1A2F92A-45BA-884B-ABD8-353F61CD7C21}" destId="{A556648A-BC9B-2640-9540-C86DD1DBAF09}"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66DA390-7CC8-41E5-AF68-5ED88239486D}" type="doc">
      <dgm:prSet loTypeId="urn:microsoft.com/office/officeart/2005/8/layout/default" loCatId="list" qsTypeId="urn:microsoft.com/office/officeart/2005/8/quickstyle/simple4" qsCatId="simple" csTypeId="urn:microsoft.com/office/officeart/2005/8/colors/accent6_2" csCatId="accent6"/>
      <dgm:spPr/>
      <dgm:t>
        <a:bodyPr/>
        <a:lstStyle/>
        <a:p>
          <a:endParaRPr lang="en-US"/>
        </a:p>
      </dgm:t>
    </dgm:pt>
    <dgm:pt modelId="{142E7EC3-18BE-4597-8BC9-26D4E39C3613}">
      <dgm:prSet/>
      <dgm:spPr/>
      <dgm:t>
        <a:bodyPr/>
        <a:lstStyle/>
        <a:p>
          <a:r>
            <a:rPr lang="en-US" b="0" i="0">
              <a:latin typeface="Arial" panose="020B0604020202020204" pitchFamily="34" charset="0"/>
              <a:cs typeface="Arial" panose="020B0604020202020204" pitchFamily="34" charset="0"/>
            </a:rPr>
            <a:t>The five main domains of children and family wellbeing are:</a:t>
          </a:r>
          <a:endParaRPr lang="en-US">
            <a:latin typeface="Arial" panose="020B0604020202020204" pitchFamily="34" charset="0"/>
            <a:cs typeface="Arial" panose="020B0604020202020204" pitchFamily="34" charset="0"/>
          </a:endParaRPr>
        </a:p>
      </dgm:t>
    </dgm:pt>
    <dgm:pt modelId="{26F103F5-BE79-42AB-A203-ECDBE39841C4}" type="parTrans" cxnId="{9E0A3944-8248-466E-AAFD-3D9E3E49D8E2}">
      <dgm:prSet/>
      <dgm:spPr/>
      <dgm:t>
        <a:bodyPr/>
        <a:lstStyle/>
        <a:p>
          <a:endParaRPr lang="en-US"/>
        </a:p>
      </dgm:t>
    </dgm:pt>
    <dgm:pt modelId="{0C61D9BB-D193-45BD-BEBB-7B69B03F5621}" type="sibTrans" cxnId="{9E0A3944-8248-466E-AAFD-3D9E3E49D8E2}">
      <dgm:prSet/>
      <dgm:spPr/>
      <dgm:t>
        <a:bodyPr/>
        <a:lstStyle/>
        <a:p>
          <a:endParaRPr lang="en-US"/>
        </a:p>
      </dgm:t>
    </dgm:pt>
    <dgm:pt modelId="{3BDE4EBB-EA4D-4A20-AD65-4C2BDBCDD2A7}">
      <dgm:prSet/>
      <dgm:spPr/>
      <dgm:t>
        <a:bodyPr/>
        <a:lstStyle/>
        <a:p>
          <a:r>
            <a:rPr lang="en-US" b="0" i="0">
              <a:latin typeface="Arial" panose="020B0604020202020204" pitchFamily="34" charset="0"/>
              <a:cs typeface="Arial" panose="020B0604020202020204" pitchFamily="34" charset="0"/>
            </a:rPr>
            <a:t>Family relationship</a:t>
          </a:r>
          <a:endParaRPr lang="en-US">
            <a:latin typeface="Arial" panose="020B0604020202020204" pitchFamily="34" charset="0"/>
            <a:cs typeface="Arial" panose="020B0604020202020204" pitchFamily="34" charset="0"/>
          </a:endParaRPr>
        </a:p>
      </dgm:t>
    </dgm:pt>
    <dgm:pt modelId="{2A19A105-9E30-4734-B3A0-E813DDFB51E7}" type="parTrans" cxnId="{90965624-6AC3-4692-A831-123F62365DAC}">
      <dgm:prSet/>
      <dgm:spPr/>
      <dgm:t>
        <a:bodyPr/>
        <a:lstStyle/>
        <a:p>
          <a:endParaRPr lang="en-US"/>
        </a:p>
      </dgm:t>
    </dgm:pt>
    <dgm:pt modelId="{58EDF8E3-237A-4BD6-AA55-15B2BCB8C76C}" type="sibTrans" cxnId="{90965624-6AC3-4692-A831-123F62365DAC}">
      <dgm:prSet/>
      <dgm:spPr/>
      <dgm:t>
        <a:bodyPr/>
        <a:lstStyle/>
        <a:p>
          <a:endParaRPr lang="en-US"/>
        </a:p>
      </dgm:t>
    </dgm:pt>
    <dgm:pt modelId="{396E6880-6B97-44BC-80A9-7D21ADC9E3ED}">
      <dgm:prSet/>
      <dgm:spPr/>
      <dgm:t>
        <a:bodyPr/>
        <a:lstStyle/>
        <a:p>
          <a:r>
            <a:rPr lang="en-US" b="0" i="0">
              <a:latin typeface="Arial" panose="020B0604020202020204" pitchFamily="34" charset="0"/>
              <a:cs typeface="Arial" panose="020B0604020202020204" pitchFamily="34" charset="0"/>
            </a:rPr>
            <a:t>Socioeconomic status</a:t>
          </a:r>
          <a:endParaRPr lang="en-US">
            <a:latin typeface="Arial" panose="020B0604020202020204" pitchFamily="34" charset="0"/>
            <a:cs typeface="Arial" panose="020B0604020202020204" pitchFamily="34" charset="0"/>
          </a:endParaRPr>
        </a:p>
      </dgm:t>
    </dgm:pt>
    <dgm:pt modelId="{F90C1BC8-A4A1-4394-9D52-3F293CA72654}" type="parTrans" cxnId="{1435B150-4C4C-4688-B59A-AFEAE11F2824}">
      <dgm:prSet/>
      <dgm:spPr/>
      <dgm:t>
        <a:bodyPr/>
        <a:lstStyle/>
        <a:p>
          <a:endParaRPr lang="en-US"/>
        </a:p>
      </dgm:t>
    </dgm:pt>
    <dgm:pt modelId="{633F3AA9-45EF-47DF-954E-E6D54C6B36AA}" type="sibTrans" cxnId="{1435B150-4C4C-4688-B59A-AFEAE11F2824}">
      <dgm:prSet/>
      <dgm:spPr/>
      <dgm:t>
        <a:bodyPr/>
        <a:lstStyle/>
        <a:p>
          <a:endParaRPr lang="en-US"/>
        </a:p>
      </dgm:t>
    </dgm:pt>
    <dgm:pt modelId="{13B513E7-1374-4284-A1DE-87F90596E0AE}">
      <dgm:prSet/>
      <dgm:spPr/>
      <dgm:t>
        <a:bodyPr/>
        <a:lstStyle/>
        <a:p>
          <a:r>
            <a:rPr lang="en-US" b="0" i="0">
              <a:latin typeface="Arial" panose="020B0604020202020204" pitchFamily="34" charset="0"/>
              <a:cs typeface="Arial" panose="020B0604020202020204" pitchFamily="34" charset="0"/>
            </a:rPr>
            <a:t>Health and Safety</a:t>
          </a:r>
          <a:endParaRPr lang="en-US">
            <a:latin typeface="Arial" panose="020B0604020202020204" pitchFamily="34" charset="0"/>
            <a:cs typeface="Arial" panose="020B0604020202020204" pitchFamily="34" charset="0"/>
          </a:endParaRPr>
        </a:p>
      </dgm:t>
    </dgm:pt>
    <dgm:pt modelId="{39AEEB6B-A5A7-48AF-8B78-0B74C63755B4}" type="parTrans" cxnId="{D97F6C58-46F8-4DD7-BE58-2112DAA1C235}">
      <dgm:prSet/>
      <dgm:spPr/>
      <dgm:t>
        <a:bodyPr/>
        <a:lstStyle/>
        <a:p>
          <a:endParaRPr lang="en-US"/>
        </a:p>
      </dgm:t>
    </dgm:pt>
    <dgm:pt modelId="{0430DDB9-6241-4B65-A69D-787088902F29}" type="sibTrans" cxnId="{D97F6C58-46F8-4DD7-BE58-2112DAA1C235}">
      <dgm:prSet/>
      <dgm:spPr/>
      <dgm:t>
        <a:bodyPr/>
        <a:lstStyle/>
        <a:p>
          <a:endParaRPr lang="en-US"/>
        </a:p>
      </dgm:t>
    </dgm:pt>
    <dgm:pt modelId="{95EDEB6B-6D5A-4715-9B0E-885ECCB9D3F4}">
      <dgm:prSet/>
      <dgm:spPr/>
      <dgm:t>
        <a:bodyPr/>
        <a:lstStyle/>
        <a:p>
          <a:r>
            <a:rPr lang="en-US" b="0" i="0">
              <a:latin typeface="Arial" panose="020B0604020202020204" pitchFamily="34" charset="0"/>
              <a:cs typeface="Arial" panose="020B0604020202020204" pitchFamily="34" charset="0"/>
            </a:rPr>
            <a:t>Social Inclusion</a:t>
          </a:r>
          <a:endParaRPr lang="en-US">
            <a:latin typeface="Arial" panose="020B0604020202020204" pitchFamily="34" charset="0"/>
            <a:cs typeface="Arial" panose="020B0604020202020204" pitchFamily="34" charset="0"/>
          </a:endParaRPr>
        </a:p>
      </dgm:t>
    </dgm:pt>
    <dgm:pt modelId="{662BC8BA-4F60-4B96-921E-B3FCBD990D96}" type="parTrans" cxnId="{D2121D42-EE6B-4E17-AF66-F037C61B0218}">
      <dgm:prSet/>
      <dgm:spPr/>
      <dgm:t>
        <a:bodyPr/>
        <a:lstStyle/>
        <a:p>
          <a:endParaRPr lang="en-US"/>
        </a:p>
      </dgm:t>
    </dgm:pt>
    <dgm:pt modelId="{ABDCB3EB-83DD-495E-80C9-C6FABBCD2CC7}" type="sibTrans" cxnId="{D2121D42-EE6B-4E17-AF66-F037C61B0218}">
      <dgm:prSet/>
      <dgm:spPr/>
      <dgm:t>
        <a:bodyPr/>
        <a:lstStyle/>
        <a:p>
          <a:endParaRPr lang="en-US"/>
        </a:p>
      </dgm:t>
    </dgm:pt>
    <dgm:pt modelId="{C27C43DC-3BCA-4C26-9AAB-562681FF053D}">
      <dgm:prSet/>
      <dgm:spPr/>
      <dgm:t>
        <a:bodyPr/>
        <a:lstStyle/>
        <a:p>
          <a:r>
            <a:rPr lang="en-US" b="0" i="0">
              <a:latin typeface="Arial" panose="020B0604020202020204" pitchFamily="34" charset="0"/>
              <a:cs typeface="Arial" panose="020B0604020202020204" pitchFamily="34" charset="0"/>
            </a:rPr>
            <a:t>Religion/Spirituality</a:t>
          </a:r>
          <a:endParaRPr lang="en-US">
            <a:latin typeface="Arial" panose="020B0604020202020204" pitchFamily="34" charset="0"/>
            <a:cs typeface="Arial" panose="020B0604020202020204" pitchFamily="34" charset="0"/>
          </a:endParaRPr>
        </a:p>
      </dgm:t>
    </dgm:pt>
    <dgm:pt modelId="{A6878DED-091E-4914-A591-444C98803C58}" type="parTrans" cxnId="{F2869C21-EA50-406C-8DCB-E80C4E418D69}">
      <dgm:prSet/>
      <dgm:spPr/>
      <dgm:t>
        <a:bodyPr/>
        <a:lstStyle/>
        <a:p>
          <a:endParaRPr lang="en-US"/>
        </a:p>
      </dgm:t>
    </dgm:pt>
    <dgm:pt modelId="{8222B130-A40B-4DD6-9E07-B04D8E87E365}" type="sibTrans" cxnId="{F2869C21-EA50-406C-8DCB-E80C4E418D69}">
      <dgm:prSet/>
      <dgm:spPr/>
      <dgm:t>
        <a:bodyPr/>
        <a:lstStyle/>
        <a:p>
          <a:endParaRPr lang="en-US"/>
        </a:p>
      </dgm:t>
    </dgm:pt>
    <dgm:pt modelId="{623D83CD-0ABF-44D7-AA55-07A197FF4002}" type="pres">
      <dgm:prSet presAssocID="{166DA390-7CC8-41E5-AF68-5ED88239486D}" presName="diagram" presStyleCnt="0">
        <dgm:presLayoutVars>
          <dgm:dir/>
          <dgm:resizeHandles val="exact"/>
        </dgm:presLayoutVars>
      </dgm:prSet>
      <dgm:spPr/>
    </dgm:pt>
    <dgm:pt modelId="{F950A00F-C56B-4780-AB0A-A59DA858689C}" type="pres">
      <dgm:prSet presAssocID="{142E7EC3-18BE-4597-8BC9-26D4E39C3613}" presName="node" presStyleLbl="node1" presStyleIdx="0" presStyleCnt="6">
        <dgm:presLayoutVars>
          <dgm:bulletEnabled val="1"/>
        </dgm:presLayoutVars>
      </dgm:prSet>
      <dgm:spPr/>
    </dgm:pt>
    <dgm:pt modelId="{23DD1B2B-B245-4656-93EB-794799C961C6}" type="pres">
      <dgm:prSet presAssocID="{0C61D9BB-D193-45BD-BEBB-7B69B03F5621}" presName="sibTrans" presStyleCnt="0"/>
      <dgm:spPr/>
    </dgm:pt>
    <dgm:pt modelId="{746B7A03-7E1D-4111-A246-151899A1C9C2}" type="pres">
      <dgm:prSet presAssocID="{3BDE4EBB-EA4D-4A20-AD65-4C2BDBCDD2A7}" presName="node" presStyleLbl="node1" presStyleIdx="1" presStyleCnt="6">
        <dgm:presLayoutVars>
          <dgm:bulletEnabled val="1"/>
        </dgm:presLayoutVars>
      </dgm:prSet>
      <dgm:spPr/>
    </dgm:pt>
    <dgm:pt modelId="{1C43BB2D-250A-474A-BE9E-8DE5FDC2EB99}" type="pres">
      <dgm:prSet presAssocID="{58EDF8E3-237A-4BD6-AA55-15B2BCB8C76C}" presName="sibTrans" presStyleCnt="0"/>
      <dgm:spPr/>
    </dgm:pt>
    <dgm:pt modelId="{FCFFE79E-6FF2-4845-BC15-AF58D801CF6A}" type="pres">
      <dgm:prSet presAssocID="{396E6880-6B97-44BC-80A9-7D21ADC9E3ED}" presName="node" presStyleLbl="node1" presStyleIdx="2" presStyleCnt="6">
        <dgm:presLayoutVars>
          <dgm:bulletEnabled val="1"/>
        </dgm:presLayoutVars>
      </dgm:prSet>
      <dgm:spPr/>
    </dgm:pt>
    <dgm:pt modelId="{00A03E66-9553-4233-B2AF-6CAD5C01F889}" type="pres">
      <dgm:prSet presAssocID="{633F3AA9-45EF-47DF-954E-E6D54C6B36AA}" presName="sibTrans" presStyleCnt="0"/>
      <dgm:spPr/>
    </dgm:pt>
    <dgm:pt modelId="{98822306-1083-492D-8269-8C655BF0AE44}" type="pres">
      <dgm:prSet presAssocID="{13B513E7-1374-4284-A1DE-87F90596E0AE}" presName="node" presStyleLbl="node1" presStyleIdx="3" presStyleCnt="6">
        <dgm:presLayoutVars>
          <dgm:bulletEnabled val="1"/>
        </dgm:presLayoutVars>
      </dgm:prSet>
      <dgm:spPr/>
    </dgm:pt>
    <dgm:pt modelId="{31FBD250-C73A-4656-9ED3-51FA0937E411}" type="pres">
      <dgm:prSet presAssocID="{0430DDB9-6241-4B65-A69D-787088902F29}" presName="sibTrans" presStyleCnt="0"/>
      <dgm:spPr/>
    </dgm:pt>
    <dgm:pt modelId="{FBACFCE3-5394-4636-93EE-DA603B6746A2}" type="pres">
      <dgm:prSet presAssocID="{95EDEB6B-6D5A-4715-9B0E-885ECCB9D3F4}" presName="node" presStyleLbl="node1" presStyleIdx="4" presStyleCnt="6">
        <dgm:presLayoutVars>
          <dgm:bulletEnabled val="1"/>
        </dgm:presLayoutVars>
      </dgm:prSet>
      <dgm:spPr/>
    </dgm:pt>
    <dgm:pt modelId="{506AE12D-DE92-49F5-8944-54214052D808}" type="pres">
      <dgm:prSet presAssocID="{ABDCB3EB-83DD-495E-80C9-C6FABBCD2CC7}" presName="sibTrans" presStyleCnt="0"/>
      <dgm:spPr/>
    </dgm:pt>
    <dgm:pt modelId="{A97373AD-38A4-488C-8B28-6C06D9B815CD}" type="pres">
      <dgm:prSet presAssocID="{C27C43DC-3BCA-4C26-9AAB-562681FF053D}" presName="node" presStyleLbl="node1" presStyleIdx="5" presStyleCnt="6">
        <dgm:presLayoutVars>
          <dgm:bulletEnabled val="1"/>
        </dgm:presLayoutVars>
      </dgm:prSet>
      <dgm:spPr/>
    </dgm:pt>
  </dgm:ptLst>
  <dgm:cxnLst>
    <dgm:cxn modelId="{F2869C21-EA50-406C-8DCB-E80C4E418D69}" srcId="{166DA390-7CC8-41E5-AF68-5ED88239486D}" destId="{C27C43DC-3BCA-4C26-9AAB-562681FF053D}" srcOrd="5" destOrd="0" parTransId="{A6878DED-091E-4914-A591-444C98803C58}" sibTransId="{8222B130-A40B-4DD6-9E07-B04D8E87E365}"/>
    <dgm:cxn modelId="{90965624-6AC3-4692-A831-123F62365DAC}" srcId="{166DA390-7CC8-41E5-AF68-5ED88239486D}" destId="{3BDE4EBB-EA4D-4A20-AD65-4C2BDBCDD2A7}" srcOrd="1" destOrd="0" parTransId="{2A19A105-9E30-4734-B3A0-E813DDFB51E7}" sibTransId="{58EDF8E3-237A-4BD6-AA55-15B2BCB8C76C}"/>
    <dgm:cxn modelId="{4FF7BB36-2AA8-6A4C-AF2B-25D51026A7B5}" type="presOf" srcId="{3BDE4EBB-EA4D-4A20-AD65-4C2BDBCDD2A7}" destId="{746B7A03-7E1D-4111-A246-151899A1C9C2}" srcOrd="0" destOrd="0" presId="urn:microsoft.com/office/officeart/2005/8/layout/default"/>
    <dgm:cxn modelId="{D2121D42-EE6B-4E17-AF66-F037C61B0218}" srcId="{166DA390-7CC8-41E5-AF68-5ED88239486D}" destId="{95EDEB6B-6D5A-4715-9B0E-885ECCB9D3F4}" srcOrd="4" destOrd="0" parTransId="{662BC8BA-4F60-4B96-921E-B3FCBD990D96}" sibTransId="{ABDCB3EB-83DD-495E-80C9-C6FABBCD2CC7}"/>
    <dgm:cxn modelId="{9E0A3944-8248-466E-AAFD-3D9E3E49D8E2}" srcId="{166DA390-7CC8-41E5-AF68-5ED88239486D}" destId="{142E7EC3-18BE-4597-8BC9-26D4E39C3613}" srcOrd="0" destOrd="0" parTransId="{26F103F5-BE79-42AB-A203-ECDBE39841C4}" sibTransId="{0C61D9BB-D193-45BD-BEBB-7B69B03F5621}"/>
    <dgm:cxn modelId="{0D83344E-0296-4344-A845-6DDD0FA67620}" type="presOf" srcId="{396E6880-6B97-44BC-80A9-7D21ADC9E3ED}" destId="{FCFFE79E-6FF2-4845-BC15-AF58D801CF6A}" srcOrd="0" destOrd="0" presId="urn:microsoft.com/office/officeart/2005/8/layout/default"/>
    <dgm:cxn modelId="{1435B150-4C4C-4688-B59A-AFEAE11F2824}" srcId="{166DA390-7CC8-41E5-AF68-5ED88239486D}" destId="{396E6880-6B97-44BC-80A9-7D21ADC9E3ED}" srcOrd="2" destOrd="0" parTransId="{F90C1BC8-A4A1-4394-9D52-3F293CA72654}" sibTransId="{633F3AA9-45EF-47DF-954E-E6D54C6B36AA}"/>
    <dgm:cxn modelId="{D97F6C58-46F8-4DD7-BE58-2112DAA1C235}" srcId="{166DA390-7CC8-41E5-AF68-5ED88239486D}" destId="{13B513E7-1374-4284-A1DE-87F90596E0AE}" srcOrd="3" destOrd="0" parTransId="{39AEEB6B-A5A7-48AF-8B78-0B74C63755B4}" sibTransId="{0430DDB9-6241-4B65-A69D-787088902F29}"/>
    <dgm:cxn modelId="{22074CA3-FE86-6842-9641-25888E2AC28B}" type="presOf" srcId="{142E7EC3-18BE-4597-8BC9-26D4E39C3613}" destId="{F950A00F-C56B-4780-AB0A-A59DA858689C}" srcOrd="0" destOrd="0" presId="urn:microsoft.com/office/officeart/2005/8/layout/default"/>
    <dgm:cxn modelId="{8165C5C3-6CD7-9B45-A96B-F868E541F66A}" type="presOf" srcId="{13B513E7-1374-4284-A1DE-87F90596E0AE}" destId="{98822306-1083-492D-8269-8C655BF0AE44}" srcOrd="0" destOrd="0" presId="urn:microsoft.com/office/officeart/2005/8/layout/default"/>
    <dgm:cxn modelId="{D59255E4-5201-834E-8118-EDFA201E5111}" type="presOf" srcId="{95EDEB6B-6D5A-4715-9B0E-885ECCB9D3F4}" destId="{FBACFCE3-5394-4636-93EE-DA603B6746A2}" srcOrd="0" destOrd="0" presId="urn:microsoft.com/office/officeart/2005/8/layout/default"/>
    <dgm:cxn modelId="{294AEAE9-C9B1-B942-A4F7-6E1F0AB12090}" type="presOf" srcId="{166DA390-7CC8-41E5-AF68-5ED88239486D}" destId="{623D83CD-0ABF-44D7-AA55-07A197FF4002}" srcOrd="0" destOrd="0" presId="urn:microsoft.com/office/officeart/2005/8/layout/default"/>
    <dgm:cxn modelId="{9B9916FE-C345-B145-BC73-BCB5BB744CBC}" type="presOf" srcId="{C27C43DC-3BCA-4C26-9AAB-562681FF053D}" destId="{A97373AD-38A4-488C-8B28-6C06D9B815CD}" srcOrd="0" destOrd="0" presId="urn:microsoft.com/office/officeart/2005/8/layout/default"/>
    <dgm:cxn modelId="{E698CABA-67E0-4649-8AF5-D556B15969C2}" type="presParOf" srcId="{623D83CD-0ABF-44D7-AA55-07A197FF4002}" destId="{F950A00F-C56B-4780-AB0A-A59DA858689C}" srcOrd="0" destOrd="0" presId="urn:microsoft.com/office/officeart/2005/8/layout/default"/>
    <dgm:cxn modelId="{83781F99-BC52-BA4C-8C3C-1527E0CA3AC9}" type="presParOf" srcId="{623D83CD-0ABF-44D7-AA55-07A197FF4002}" destId="{23DD1B2B-B245-4656-93EB-794799C961C6}" srcOrd="1" destOrd="0" presId="urn:microsoft.com/office/officeart/2005/8/layout/default"/>
    <dgm:cxn modelId="{8F04E821-DF9C-A642-9B84-E58013E2C152}" type="presParOf" srcId="{623D83CD-0ABF-44D7-AA55-07A197FF4002}" destId="{746B7A03-7E1D-4111-A246-151899A1C9C2}" srcOrd="2" destOrd="0" presId="urn:microsoft.com/office/officeart/2005/8/layout/default"/>
    <dgm:cxn modelId="{3945B8FE-84B0-5B49-B0F5-AF77769DF2D8}" type="presParOf" srcId="{623D83CD-0ABF-44D7-AA55-07A197FF4002}" destId="{1C43BB2D-250A-474A-BE9E-8DE5FDC2EB99}" srcOrd="3" destOrd="0" presId="urn:microsoft.com/office/officeart/2005/8/layout/default"/>
    <dgm:cxn modelId="{1764A006-6335-A04F-96F4-F013568C1E1C}" type="presParOf" srcId="{623D83CD-0ABF-44D7-AA55-07A197FF4002}" destId="{FCFFE79E-6FF2-4845-BC15-AF58D801CF6A}" srcOrd="4" destOrd="0" presId="urn:microsoft.com/office/officeart/2005/8/layout/default"/>
    <dgm:cxn modelId="{B36472C4-29BC-2047-B782-8EADA14F488C}" type="presParOf" srcId="{623D83CD-0ABF-44D7-AA55-07A197FF4002}" destId="{00A03E66-9553-4233-B2AF-6CAD5C01F889}" srcOrd="5" destOrd="0" presId="urn:microsoft.com/office/officeart/2005/8/layout/default"/>
    <dgm:cxn modelId="{1105817F-F01E-4640-AC9A-7B9A1EF78A2C}" type="presParOf" srcId="{623D83CD-0ABF-44D7-AA55-07A197FF4002}" destId="{98822306-1083-492D-8269-8C655BF0AE44}" srcOrd="6" destOrd="0" presId="urn:microsoft.com/office/officeart/2005/8/layout/default"/>
    <dgm:cxn modelId="{28818AFC-8673-544D-AB75-B2802CF3B144}" type="presParOf" srcId="{623D83CD-0ABF-44D7-AA55-07A197FF4002}" destId="{31FBD250-C73A-4656-9ED3-51FA0937E411}" srcOrd="7" destOrd="0" presId="urn:microsoft.com/office/officeart/2005/8/layout/default"/>
    <dgm:cxn modelId="{1F5DA9CE-DC57-8A4B-96A1-178946615B9C}" type="presParOf" srcId="{623D83CD-0ABF-44D7-AA55-07A197FF4002}" destId="{FBACFCE3-5394-4636-93EE-DA603B6746A2}" srcOrd="8" destOrd="0" presId="urn:microsoft.com/office/officeart/2005/8/layout/default"/>
    <dgm:cxn modelId="{2577C6AB-BD89-EB45-A724-51D627A29A4D}" type="presParOf" srcId="{623D83CD-0ABF-44D7-AA55-07A197FF4002}" destId="{506AE12D-DE92-49F5-8944-54214052D808}" srcOrd="9" destOrd="0" presId="urn:microsoft.com/office/officeart/2005/8/layout/default"/>
    <dgm:cxn modelId="{A366AA59-4435-5043-B370-C34A99438119}" type="presParOf" srcId="{623D83CD-0ABF-44D7-AA55-07A197FF4002}" destId="{A97373AD-38A4-488C-8B28-6C06D9B815CD}"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7005582-A7F5-4042-AD3E-BC24F1742358}"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76D02C04-AC56-4D0C-BE55-9FB1345217B0}">
      <dgm:prSet/>
      <dgm:spPr/>
      <dgm:t>
        <a:bodyPr/>
        <a:lstStyle/>
        <a:p>
          <a:r>
            <a:rPr lang="en-US"/>
            <a:t>The Children Act of 2004 does not replace or amend the Children Act of 1989. It adds to it.</a:t>
          </a:r>
        </a:p>
      </dgm:t>
    </dgm:pt>
    <dgm:pt modelId="{486A9367-AB16-4300-B4DB-96B1A0FDB1FE}" type="parTrans" cxnId="{C4939A91-BCA7-4B2E-A6BD-6277D40E9FC8}">
      <dgm:prSet/>
      <dgm:spPr/>
      <dgm:t>
        <a:bodyPr/>
        <a:lstStyle/>
        <a:p>
          <a:endParaRPr lang="en-US"/>
        </a:p>
      </dgm:t>
    </dgm:pt>
    <dgm:pt modelId="{A3EE307E-C9CC-4189-BE35-21D7BCE76034}" type="sibTrans" cxnId="{C4939A91-BCA7-4B2E-A6BD-6277D40E9FC8}">
      <dgm:prSet/>
      <dgm:spPr/>
      <dgm:t>
        <a:bodyPr/>
        <a:lstStyle/>
        <a:p>
          <a:endParaRPr lang="en-US"/>
        </a:p>
      </dgm:t>
    </dgm:pt>
    <dgm:pt modelId="{97B58215-B06F-41D8-BCD7-F61374617971}">
      <dgm:prSet/>
      <dgm:spPr/>
      <dgm:t>
        <a:bodyPr/>
        <a:lstStyle/>
        <a:p>
          <a:r>
            <a:rPr lang="en-US"/>
            <a:t>It promotes the well-being of every child by fulfilling the five principles:</a:t>
          </a:r>
        </a:p>
      </dgm:t>
    </dgm:pt>
    <dgm:pt modelId="{00E25407-5DB2-44BC-97D7-EF8D3F6FFD4A}" type="parTrans" cxnId="{A95773D4-84A3-4B15-B835-2E8C44E4F8BF}">
      <dgm:prSet/>
      <dgm:spPr/>
      <dgm:t>
        <a:bodyPr/>
        <a:lstStyle/>
        <a:p>
          <a:endParaRPr lang="en-US"/>
        </a:p>
      </dgm:t>
    </dgm:pt>
    <dgm:pt modelId="{8DC9F1F9-4E4D-4600-BBC4-8166BAA6EC94}" type="sibTrans" cxnId="{A95773D4-84A3-4B15-B835-2E8C44E4F8BF}">
      <dgm:prSet/>
      <dgm:spPr/>
      <dgm:t>
        <a:bodyPr/>
        <a:lstStyle/>
        <a:p>
          <a:endParaRPr lang="en-US"/>
        </a:p>
      </dgm:t>
    </dgm:pt>
    <dgm:pt modelId="{FEDE9D80-4892-445F-9211-16BAD7A204B9}">
      <dgm:prSet/>
      <dgm:spPr/>
      <dgm:t>
        <a:bodyPr/>
        <a:lstStyle/>
        <a:p>
          <a:r>
            <a:rPr lang="en-US"/>
            <a:t>be healthy</a:t>
          </a:r>
        </a:p>
      </dgm:t>
    </dgm:pt>
    <dgm:pt modelId="{9E2FCC45-5FB3-4C42-825C-ADAC4D7E3C06}" type="parTrans" cxnId="{7D2A39CB-A753-4C0E-A21D-6BF84D374039}">
      <dgm:prSet/>
      <dgm:spPr/>
      <dgm:t>
        <a:bodyPr/>
        <a:lstStyle/>
        <a:p>
          <a:endParaRPr lang="en-US"/>
        </a:p>
      </dgm:t>
    </dgm:pt>
    <dgm:pt modelId="{3CC84DD0-4E3A-4395-9F0E-710608DBBC27}" type="sibTrans" cxnId="{7D2A39CB-A753-4C0E-A21D-6BF84D374039}">
      <dgm:prSet/>
      <dgm:spPr/>
      <dgm:t>
        <a:bodyPr/>
        <a:lstStyle/>
        <a:p>
          <a:endParaRPr lang="en-US"/>
        </a:p>
      </dgm:t>
    </dgm:pt>
    <dgm:pt modelId="{5FF96E9A-E972-40E4-9BC7-6221BEE28F9A}">
      <dgm:prSet/>
      <dgm:spPr/>
      <dgm:t>
        <a:bodyPr/>
        <a:lstStyle/>
        <a:p>
          <a:r>
            <a:rPr lang="en-US"/>
            <a:t>stay safe</a:t>
          </a:r>
        </a:p>
      </dgm:t>
    </dgm:pt>
    <dgm:pt modelId="{4A1E55E0-EC3A-4EC1-A0F2-1F53D283D391}" type="parTrans" cxnId="{B0FE6F49-FE06-44AB-9868-13A87F0C44D5}">
      <dgm:prSet/>
      <dgm:spPr/>
      <dgm:t>
        <a:bodyPr/>
        <a:lstStyle/>
        <a:p>
          <a:endParaRPr lang="en-US"/>
        </a:p>
      </dgm:t>
    </dgm:pt>
    <dgm:pt modelId="{9C4D8F7F-C020-4B21-AD32-0B76AC6D5DAD}" type="sibTrans" cxnId="{B0FE6F49-FE06-44AB-9868-13A87F0C44D5}">
      <dgm:prSet/>
      <dgm:spPr/>
      <dgm:t>
        <a:bodyPr/>
        <a:lstStyle/>
        <a:p>
          <a:endParaRPr lang="en-US"/>
        </a:p>
      </dgm:t>
    </dgm:pt>
    <dgm:pt modelId="{76C3A040-1A1A-4635-9F5E-F8D1C2F538B2}">
      <dgm:prSet/>
      <dgm:spPr/>
      <dgm:t>
        <a:bodyPr/>
        <a:lstStyle/>
        <a:p>
          <a:r>
            <a:rPr lang="en-US"/>
            <a:t>enjoy and achieve</a:t>
          </a:r>
        </a:p>
      </dgm:t>
    </dgm:pt>
    <dgm:pt modelId="{B1051D2B-E88E-442B-A744-773096A9CD5A}" type="parTrans" cxnId="{D523396B-4D3C-4ED1-9996-82A2DFAFD3F4}">
      <dgm:prSet/>
      <dgm:spPr/>
      <dgm:t>
        <a:bodyPr/>
        <a:lstStyle/>
        <a:p>
          <a:endParaRPr lang="en-US"/>
        </a:p>
      </dgm:t>
    </dgm:pt>
    <dgm:pt modelId="{D0EF6995-7B53-4038-A158-73B13BF9646C}" type="sibTrans" cxnId="{D523396B-4D3C-4ED1-9996-82A2DFAFD3F4}">
      <dgm:prSet/>
      <dgm:spPr/>
      <dgm:t>
        <a:bodyPr/>
        <a:lstStyle/>
        <a:p>
          <a:endParaRPr lang="en-US"/>
        </a:p>
      </dgm:t>
    </dgm:pt>
    <dgm:pt modelId="{D3D26276-B35A-409E-A9AD-C33EBE09510A}">
      <dgm:prSet/>
      <dgm:spPr/>
      <dgm:t>
        <a:bodyPr/>
        <a:lstStyle/>
        <a:p>
          <a:r>
            <a:rPr lang="en-US"/>
            <a:t>make a positive contribution</a:t>
          </a:r>
        </a:p>
      </dgm:t>
    </dgm:pt>
    <dgm:pt modelId="{90E09A35-29F7-4464-B43E-443DAF2503C5}" type="parTrans" cxnId="{D8888ED8-440A-4604-AD23-2B7DD40F8B3A}">
      <dgm:prSet/>
      <dgm:spPr/>
      <dgm:t>
        <a:bodyPr/>
        <a:lstStyle/>
        <a:p>
          <a:endParaRPr lang="en-US"/>
        </a:p>
      </dgm:t>
    </dgm:pt>
    <dgm:pt modelId="{6877F950-CF61-4E12-9CFD-3E5392FD4863}" type="sibTrans" cxnId="{D8888ED8-440A-4604-AD23-2B7DD40F8B3A}">
      <dgm:prSet/>
      <dgm:spPr/>
      <dgm:t>
        <a:bodyPr/>
        <a:lstStyle/>
        <a:p>
          <a:endParaRPr lang="en-US"/>
        </a:p>
      </dgm:t>
    </dgm:pt>
    <dgm:pt modelId="{C0471F3A-975C-4F8E-AFDF-D64D0DA425C2}">
      <dgm:prSet/>
      <dgm:spPr/>
      <dgm:t>
        <a:bodyPr/>
        <a:lstStyle/>
        <a:p>
          <a:r>
            <a:rPr lang="en-US"/>
            <a:t>achieve economic well being</a:t>
          </a:r>
        </a:p>
      </dgm:t>
    </dgm:pt>
    <dgm:pt modelId="{A923A629-6593-423F-AA7B-1644A3B4844A}" type="parTrans" cxnId="{16C03A41-CDC1-435E-869C-12A7EC1F0EE2}">
      <dgm:prSet/>
      <dgm:spPr/>
      <dgm:t>
        <a:bodyPr/>
        <a:lstStyle/>
        <a:p>
          <a:endParaRPr lang="en-US"/>
        </a:p>
      </dgm:t>
    </dgm:pt>
    <dgm:pt modelId="{0E6E5792-34EC-4A99-B597-A7B22787967F}" type="sibTrans" cxnId="{16C03A41-CDC1-435E-869C-12A7EC1F0EE2}">
      <dgm:prSet/>
      <dgm:spPr/>
      <dgm:t>
        <a:bodyPr/>
        <a:lstStyle/>
        <a:p>
          <a:endParaRPr lang="en-US"/>
        </a:p>
      </dgm:t>
    </dgm:pt>
    <dgm:pt modelId="{A5EFA540-22A7-C64B-85E5-DCBC1964255A}" type="pres">
      <dgm:prSet presAssocID="{A7005582-A7F5-4042-AD3E-BC24F1742358}" presName="vert0" presStyleCnt="0">
        <dgm:presLayoutVars>
          <dgm:dir/>
          <dgm:animOne val="branch"/>
          <dgm:animLvl val="lvl"/>
        </dgm:presLayoutVars>
      </dgm:prSet>
      <dgm:spPr/>
    </dgm:pt>
    <dgm:pt modelId="{AB4D5E31-7B83-444E-A4D5-8D5D56B76658}" type="pres">
      <dgm:prSet presAssocID="{76D02C04-AC56-4D0C-BE55-9FB1345217B0}" presName="thickLine" presStyleLbl="alignNode1" presStyleIdx="0" presStyleCnt="7"/>
      <dgm:spPr/>
    </dgm:pt>
    <dgm:pt modelId="{3DD9B7F5-5B82-1F47-8475-9AB2A7BDC3D6}" type="pres">
      <dgm:prSet presAssocID="{76D02C04-AC56-4D0C-BE55-9FB1345217B0}" presName="horz1" presStyleCnt="0"/>
      <dgm:spPr/>
    </dgm:pt>
    <dgm:pt modelId="{86681B65-4F9A-A449-8748-36869DF753BD}" type="pres">
      <dgm:prSet presAssocID="{76D02C04-AC56-4D0C-BE55-9FB1345217B0}" presName="tx1" presStyleLbl="revTx" presStyleIdx="0" presStyleCnt="7"/>
      <dgm:spPr/>
    </dgm:pt>
    <dgm:pt modelId="{32E73E20-4896-B540-8F5D-FAFB22EF5076}" type="pres">
      <dgm:prSet presAssocID="{76D02C04-AC56-4D0C-BE55-9FB1345217B0}" presName="vert1" presStyleCnt="0"/>
      <dgm:spPr/>
    </dgm:pt>
    <dgm:pt modelId="{F67DDB8C-24F3-CC4F-966A-A27170BAF291}" type="pres">
      <dgm:prSet presAssocID="{97B58215-B06F-41D8-BCD7-F61374617971}" presName="thickLine" presStyleLbl="alignNode1" presStyleIdx="1" presStyleCnt="7"/>
      <dgm:spPr/>
    </dgm:pt>
    <dgm:pt modelId="{C31C0AF3-3E0A-E541-AFBB-77BC1200292F}" type="pres">
      <dgm:prSet presAssocID="{97B58215-B06F-41D8-BCD7-F61374617971}" presName="horz1" presStyleCnt="0"/>
      <dgm:spPr/>
    </dgm:pt>
    <dgm:pt modelId="{04AC1702-94FF-3F43-B64B-DD462E50DD24}" type="pres">
      <dgm:prSet presAssocID="{97B58215-B06F-41D8-BCD7-F61374617971}" presName="tx1" presStyleLbl="revTx" presStyleIdx="1" presStyleCnt="7"/>
      <dgm:spPr/>
    </dgm:pt>
    <dgm:pt modelId="{5CF2092D-39FF-CD43-9A9A-E6292F99FE42}" type="pres">
      <dgm:prSet presAssocID="{97B58215-B06F-41D8-BCD7-F61374617971}" presName="vert1" presStyleCnt="0"/>
      <dgm:spPr/>
    </dgm:pt>
    <dgm:pt modelId="{39EC1911-843B-A945-B0F0-6E459F810240}" type="pres">
      <dgm:prSet presAssocID="{FEDE9D80-4892-445F-9211-16BAD7A204B9}" presName="thickLine" presStyleLbl="alignNode1" presStyleIdx="2" presStyleCnt="7"/>
      <dgm:spPr/>
    </dgm:pt>
    <dgm:pt modelId="{CEDD07B9-2A3D-A647-BB94-BEF42BC9165F}" type="pres">
      <dgm:prSet presAssocID="{FEDE9D80-4892-445F-9211-16BAD7A204B9}" presName="horz1" presStyleCnt="0"/>
      <dgm:spPr/>
    </dgm:pt>
    <dgm:pt modelId="{07F7571A-B591-AB47-8B20-2E88582EBA02}" type="pres">
      <dgm:prSet presAssocID="{FEDE9D80-4892-445F-9211-16BAD7A204B9}" presName="tx1" presStyleLbl="revTx" presStyleIdx="2" presStyleCnt="7"/>
      <dgm:spPr/>
    </dgm:pt>
    <dgm:pt modelId="{947DF7BF-EC25-A741-AEC4-B9F5D9172C81}" type="pres">
      <dgm:prSet presAssocID="{FEDE9D80-4892-445F-9211-16BAD7A204B9}" presName="vert1" presStyleCnt="0"/>
      <dgm:spPr/>
    </dgm:pt>
    <dgm:pt modelId="{1E61A865-D7A4-5C49-A494-0CCE4EEEF79D}" type="pres">
      <dgm:prSet presAssocID="{5FF96E9A-E972-40E4-9BC7-6221BEE28F9A}" presName="thickLine" presStyleLbl="alignNode1" presStyleIdx="3" presStyleCnt="7"/>
      <dgm:spPr/>
    </dgm:pt>
    <dgm:pt modelId="{A63927C4-93CA-2D42-99BA-1352ADE4058B}" type="pres">
      <dgm:prSet presAssocID="{5FF96E9A-E972-40E4-9BC7-6221BEE28F9A}" presName="horz1" presStyleCnt="0"/>
      <dgm:spPr/>
    </dgm:pt>
    <dgm:pt modelId="{04E4714C-F923-3348-BF75-1221AB569B01}" type="pres">
      <dgm:prSet presAssocID="{5FF96E9A-E972-40E4-9BC7-6221BEE28F9A}" presName="tx1" presStyleLbl="revTx" presStyleIdx="3" presStyleCnt="7"/>
      <dgm:spPr/>
    </dgm:pt>
    <dgm:pt modelId="{4C1B3FE1-1FEE-5044-A508-E82D8D356789}" type="pres">
      <dgm:prSet presAssocID="{5FF96E9A-E972-40E4-9BC7-6221BEE28F9A}" presName="vert1" presStyleCnt="0"/>
      <dgm:spPr/>
    </dgm:pt>
    <dgm:pt modelId="{935D23C5-FDD9-CD4A-8187-FF2F812FFE7E}" type="pres">
      <dgm:prSet presAssocID="{76C3A040-1A1A-4635-9F5E-F8D1C2F538B2}" presName="thickLine" presStyleLbl="alignNode1" presStyleIdx="4" presStyleCnt="7"/>
      <dgm:spPr/>
    </dgm:pt>
    <dgm:pt modelId="{F08466E3-170F-5D43-8564-457BF50D022D}" type="pres">
      <dgm:prSet presAssocID="{76C3A040-1A1A-4635-9F5E-F8D1C2F538B2}" presName="horz1" presStyleCnt="0"/>
      <dgm:spPr/>
    </dgm:pt>
    <dgm:pt modelId="{48F24484-3D99-7C43-AD3F-978728A808D0}" type="pres">
      <dgm:prSet presAssocID="{76C3A040-1A1A-4635-9F5E-F8D1C2F538B2}" presName="tx1" presStyleLbl="revTx" presStyleIdx="4" presStyleCnt="7"/>
      <dgm:spPr/>
    </dgm:pt>
    <dgm:pt modelId="{41958F5A-B893-9440-9080-AE9F48FB215D}" type="pres">
      <dgm:prSet presAssocID="{76C3A040-1A1A-4635-9F5E-F8D1C2F538B2}" presName="vert1" presStyleCnt="0"/>
      <dgm:spPr/>
    </dgm:pt>
    <dgm:pt modelId="{8CAC1567-504E-554A-B514-6B5CC6DF23EA}" type="pres">
      <dgm:prSet presAssocID="{D3D26276-B35A-409E-A9AD-C33EBE09510A}" presName="thickLine" presStyleLbl="alignNode1" presStyleIdx="5" presStyleCnt="7"/>
      <dgm:spPr/>
    </dgm:pt>
    <dgm:pt modelId="{079C3F63-DFBF-8E48-B62B-3EF9ECE26F92}" type="pres">
      <dgm:prSet presAssocID="{D3D26276-B35A-409E-A9AD-C33EBE09510A}" presName="horz1" presStyleCnt="0"/>
      <dgm:spPr/>
    </dgm:pt>
    <dgm:pt modelId="{155EB461-5F41-8149-9A67-3EE511621008}" type="pres">
      <dgm:prSet presAssocID="{D3D26276-B35A-409E-A9AD-C33EBE09510A}" presName="tx1" presStyleLbl="revTx" presStyleIdx="5" presStyleCnt="7"/>
      <dgm:spPr/>
    </dgm:pt>
    <dgm:pt modelId="{50652996-5FFC-AF41-B48A-C3033019990D}" type="pres">
      <dgm:prSet presAssocID="{D3D26276-B35A-409E-A9AD-C33EBE09510A}" presName="vert1" presStyleCnt="0"/>
      <dgm:spPr/>
    </dgm:pt>
    <dgm:pt modelId="{E7B0EB2D-73A6-2147-B887-C4C4263A6406}" type="pres">
      <dgm:prSet presAssocID="{C0471F3A-975C-4F8E-AFDF-D64D0DA425C2}" presName="thickLine" presStyleLbl="alignNode1" presStyleIdx="6" presStyleCnt="7"/>
      <dgm:spPr/>
    </dgm:pt>
    <dgm:pt modelId="{A473BD9C-39FC-C14C-AFF6-A1AF75071C91}" type="pres">
      <dgm:prSet presAssocID="{C0471F3A-975C-4F8E-AFDF-D64D0DA425C2}" presName="horz1" presStyleCnt="0"/>
      <dgm:spPr/>
    </dgm:pt>
    <dgm:pt modelId="{0676D6F5-BFEB-344F-8CD6-913057BD9900}" type="pres">
      <dgm:prSet presAssocID="{C0471F3A-975C-4F8E-AFDF-D64D0DA425C2}" presName="tx1" presStyleLbl="revTx" presStyleIdx="6" presStyleCnt="7"/>
      <dgm:spPr/>
    </dgm:pt>
    <dgm:pt modelId="{61A295DC-6387-A84E-8E75-86534E85ED1A}" type="pres">
      <dgm:prSet presAssocID="{C0471F3A-975C-4F8E-AFDF-D64D0DA425C2}" presName="vert1" presStyleCnt="0"/>
      <dgm:spPr/>
    </dgm:pt>
  </dgm:ptLst>
  <dgm:cxnLst>
    <dgm:cxn modelId="{F0741001-9F48-4219-8DB3-B254059376FB}" type="presOf" srcId="{76D02C04-AC56-4D0C-BE55-9FB1345217B0}" destId="{86681B65-4F9A-A449-8748-36869DF753BD}" srcOrd="0" destOrd="0" presId="urn:microsoft.com/office/officeart/2008/layout/LinedList"/>
    <dgm:cxn modelId="{9F675E1A-1EE8-4CB9-AB97-AD2F8CAC0E82}" type="presOf" srcId="{5FF96E9A-E972-40E4-9BC7-6221BEE28F9A}" destId="{04E4714C-F923-3348-BF75-1221AB569B01}" srcOrd="0" destOrd="0" presId="urn:microsoft.com/office/officeart/2008/layout/LinedList"/>
    <dgm:cxn modelId="{16C03A41-CDC1-435E-869C-12A7EC1F0EE2}" srcId="{A7005582-A7F5-4042-AD3E-BC24F1742358}" destId="{C0471F3A-975C-4F8E-AFDF-D64D0DA425C2}" srcOrd="6" destOrd="0" parTransId="{A923A629-6593-423F-AA7B-1644A3B4844A}" sibTransId="{0E6E5792-34EC-4A99-B597-A7B22787967F}"/>
    <dgm:cxn modelId="{B0FE6F49-FE06-44AB-9868-13A87F0C44D5}" srcId="{A7005582-A7F5-4042-AD3E-BC24F1742358}" destId="{5FF96E9A-E972-40E4-9BC7-6221BEE28F9A}" srcOrd="3" destOrd="0" parTransId="{4A1E55E0-EC3A-4EC1-A0F2-1F53D283D391}" sibTransId="{9C4D8F7F-C020-4B21-AD32-0B76AC6D5DAD}"/>
    <dgm:cxn modelId="{ABE3AB5F-3F0D-49B4-B2A4-EE4A409F7BC3}" type="presOf" srcId="{76C3A040-1A1A-4635-9F5E-F8D1C2F538B2}" destId="{48F24484-3D99-7C43-AD3F-978728A808D0}" srcOrd="0" destOrd="0" presId="urn:microsoft.com/office/officeart/2008/layout/LinedList"/>
    <dgm:cxn modelId="{D523396B-4D3C-4ED1-9996-82A2DFAFD3F4}" srcId="{A7005582-A7F5-4042-AD3E-BC24F1742358}" destId="{76C3A040-1A1A-4635-9F5E-F8D1C2F538B2}" srcOrd="4" destOrd="0" parTransId="{B1051D2B-E88E-442B-A744-773096A9CD5A}" sibTransId="{D0EF6995-7B53-4038-A158-73B13BF9646C}"/>
    <dgm:cxn modelId="{3488917A-D234-4DFF-99DD-8AB5E0ED299B}" type="presOf" srcId="{97B58215-B06F-41D8-BCD7-F61374617971}" destId="{04AC1702-94FF-3F43-B64B-DD462E50DD24}" srcOrd="0" destOrd="0" presId="urn:microsoft.com/office/officeart/2008/layout/LinedList"/>
    <dgm:cxn modelId="{B41BA985-15B9-4AD9-96DD-F9600EBD2E74}" type="presOf" srcId="{FEDE9D80-4892-445F-9211-16BAD7A204B9}" destId="{07F7571A-B591-AB47-8B20-2E88582EBA02}" srcOrd="0" destOrd="0" presId="urn:microsoft.com/office/officeart/2008/layout/LinedList"/>
    <dgm:cxn modelId="{C4939A91-BCA7-4B2E-A6BD-6277D40E9FC8}" srcId="{A7005582-A7F5-4042-AD3E-BC24F1742358}" destId="{76D02C04-AC56-4D0C-BE55-9FB1345217B0}" srcOrd="0" destOrd="0" parTransId="{486A9367-AB16-4300-B4DB-96B1A0FDB1FE}" sibTransId="{A3EE307E-C9CC-4189-BE35-21D7BCE76034}"/>
    <dgm:cxn modelId="{E870B09E-0B94-4CD5-A2CC-98A1F7E2C282}" type="presOf" srcId="{C0471F3A-975C-4F8E-AFDF-D64D0DA425C2}" destId="{0676D6F5-BFEB-344F-8CD6-913057BD9900}" srcOrd="0" destOrd="0" presId="urn:microsoft.com/office/officeart/2008/layout/LinedList"/>
    <dgm:cxn modelId="{7BC215AA-E25B-4EA5-B5F2-6D0D2FAD8D84}" type="presOf" srcId="{D3D26276-B35A-409E-A9AD-C33EBE09510A}" destId="{155EB461-5F41-8149-9A67-3EE511621008}" srcOrd="0" destOrd="0" presId="urn:microsoft.com/office/officeart/2008/layout/LinedList"/>
    <dgm:cxn modelId="{7D2A39CB-A753-4C0E-A21D-6BF84D374039}" srcId="{A7005582-A7F5-4042-AD3E-BC24F1742358}" destId="{FEDE9D80-4892-445F-9211-16BAD7A204B9}" srcOrd="2" destOrd="0" parTransId="{9E2FCC45-5FB3-4C42-825C-ADAC4D7E3C06}" sibTransId="{3CC84DD0-4E3A-4395-9F0E-710608DBBC27}"/>
    <dgm:cxn modelId="{A95773D4-84A3-4B15-B835-2E8C44E4F8BF}" srcId="{A7005582-A7F5-4042-AD3E-BC24F1742358}" destId="{97B58215-B06F-41D8-BCD7-F61374617971}" srcOrd="1" destOrd="0" parTransId="{00E25407-5DB2-44BC-97D7-EF8D3F6FFD4A}" sibTransId="{8DC9F1F9-4E4D-4600-BBC4-8166BAA6EC94}"/>
    <dgm:cxn modelId="{D8888ED8-440A-4604-AD23-2B7DD40F8B3A}" srcId="{A7005582-A7F5-4042-AD3E-BC24F1742358}" destId="{D3D26276-B35A-409E-A9AD-C33EBE09510A}" srcOrd="5" destOrd="0" parTransId="{90E09A35-29F7-4464-B43E-443DAF2503C5}" sibTransId="{6877F950-CF61-4E12-9CFD-3E5392FD4863}"/>
    <dgm:cxn modelId="{7D2ACCFF-DDE8-47EE-8215-624D554FB57F}" type="presOf" srcId="{A7005582-A7F5-4042-AD3E-BC24F1742358}" destId="{A5EFA540-22A7-C64B-85E5-DCBC1964255A}" srcOrd="0" destOrd="0" presId="urn:microsoft.com/office/officeart/2008/layout/LinedList"/>
    <dgm:cxn modelId="{10BBD75C-1BB1-49A0-A15E-F6876D3895D8}" type="presParOf" srcId="{A5EFA540-22A7-C64B-85E5-DCBC1964255A}" destId="{AB4D5E31-7B83-444E-A4D5-8D5D56B76658}" srcOrd="0" destOrd="0" presId="urn:microsoft.com/office/officeart/2008/layout/LinedList"/>
    <dgm:cxn modelId="{1834D3AD-2567-439E-8712-3C3CCA590028}" type="presParOf" srcId="{A5EFA540-22A7-C64B-85E5-DCBC1964255A}" destId="{3DD9B7F5-5B82-1F47-8475-9AB2A7BDC3D6}" srcOrd="1" destOrd="0" presId="urn:microsoft.com/office/officeart/2008/layout/LinedList"/>
    <dgm:cxn modelId="{0854CAC6-13D3-40F3-94CC-F9987EB96249}" type="presParOf" srcId="{3DD9B7F5-5B82-1F47-8475-9AB2A7BDC3D6}" destId="{86681B65-4F9A-A449-8748-36869DF753BD}" srcOrd="0" destOrd="0" presId="urn:microsoft.com/office/officeart/2008/layout/LinedList"/>
    <dgm:cxn modelId="{6B14C7BB-F1EF-4AF0-9DD6-511B698833EF}" type="presParOf" srcId="{3DD9B7F5-5B82-1F47-8475-9AB2A7BDC3D6}" destId="{32E73E20-4896-B540-8F5D-FAFB22EF5076}" srcOrd="1" destOrd="0" presId="urn:microsoft.com/office/officeart/2008/layout/LinedList"/>
    <dgm:cxn modelId="{C9C97F6B-46EE-4B51-BFCF-683D61D313A1}" type="presParOf" srcId="{A5EFA540-22A7-C64B-85E5-DCBC1964255A}" destId="{F67DDB8C-24F3-CC4F-966A-A27170BAF291}" srcOrd="2" destOrd="0" presId="urn:microsoft.com/office/officeart/2008/layout/LinedList"/>
    <dgm:cxn modelId="{02287355-0A49-47C5-BF43-EFD9B0CA10E5}" type="presParOf" srcId="{A5EFA540-22A7-C64B-85E5-DCBC1964255A}" destId="{C31C0AF3-3E0A-E541-AFBB-77BC1200292F}" srcOrd="3" destOrd="0" presId="urn:microsoft.com/office/officeart/2008/layout/LinedList"/>
    <dgm:cxn modelId="{23DB0B75-023E-4E29-B247-FEFEE81C5AFA}" type="presParOf" srcId="{C31C0AF3-3E0A-E541-AFBB-77BC1200292F}" destId="{04AC1702-94FF-3F43-B64B-DD462E50DD24}" srcOrd="0" destOrd="0" presId="urn:microsoft.com/office/officeart/2008/layout/LinedList"/>
    <dgm:cxn modelId="{F0691884-B107-4F2E-9B69-D03D013B76AB}" type="presParOf" srcId="{C31C0AF3-3E0A-E541-AFBB-77BC1200292F}" destId="{5CF2092D-39FF-CD43-9A9A-E6292F99FE42}" srcOrd="1" destOrd="0" presId="urn:microsoft.com/office/officeart/2008/layout/LinedList"/>
    <dgm:cxn modelId="{12006E31-97A4-4256-B5DB-0897C5FFFC5A}" type="presParOf" srcId="{A5EFA540-22A7-C64B-85E5-DCBC1964255A}" destId="{39EC1911-843B-A945-B0F0-6E459F810240}" srcOrd="4" destOrd="0" presId="urn:microsoft.com/office/officeart/2008/layout/LinedList"/>
    <dgm:cxn modelId="{3910507B-6B78-42EC-825C-8B71CAC218A7}" type="presParOf" srcId="{A5EFA540-22A7-C64B-85E5-DCBC1964255A}" destId="{CEDD07B9-2A3D-A647-BB94-BEF42BC9165F}" srcOrd="5" destOrd="0" presId="urn:microsoft.com/office/officeart/2008/layout/LinedList"/>
    <dgm:cxn modelId="{52ECF404-B9DD-4236-A165-05F3AC1A5FB9}" type="presParOf" srcId="{CEDD07B9-2A3D-A647-BB94-BEF42BC9165F}" destId="{07F7571A-B591-AB47-8B20-2E88582EBA02}" srcOrd="0" destOrd="0" presId="urn:microsoft.com/office/officeart/2008/layout/LinedList"/>
    <dgm:cxn modelId="{A402C1A2-0683-43AD-9004-839F3074B25E}" type="presParOf" srcId="{CEDD07B9-2A3D-A647-BB94-BEF42BC9165F}" destId="{947DF7BF-EC25-A741-AEC4-B9F5D9172C81}" srcOrd="1" destOrd="0" presId="urn:microsoft.com/office/officeart/2008/layout/LinedList"/>
    <dgm:cxn modelId="{EC81820F-3BF8-4DA2-9A18-08B682C23CEE}" type="presParOf" srcId="{A5EFA540-22A7-C64B-85E5-DCBC1964255A}" destId="{1E61A865-D7A4-5C49-A494-0CCE4EEEF79D}" srcOrd="6" destOrd="0" presId="urn:microsoft.com/office/officeart/2008/layout/LinedList"/>
    <dgm:cxn modelId="{9471E74F-8A87-4665-BC67-D55E6BEC1FC8}" type="presParOf" srcId="{A5EFA540-22A7-C64B-85E5-DCBC1964255A}" destId="{A63927C4-93CA-2D42-99BA-1352ADE4058B}" srcOrd="7" destOrd="0" presId="urn:microsoft.com/office/officeart/2008/layout/LinedList"/>
    <dgm:cxn modelId="{D598FD40-62C7-4E36-9F8D-3C07686A3929}" type="presParOf" srcId="{A63927C4-93CA-2D42-99BA-1352ADE4058B}" destId="{04E4714C-F923-3348-BF75-1221AB569B01}" srcOrd="0" destOrd="0" presId="urn:microsoft.com/office/officeart/2008/layout/LinedList"/>
    <dgm:cxn modelId="{34CE6B54-4EBB-4DCE-BB5C-1F16D19522D4}" type="presParOf" srcId="{A63927C4-93CA-2D42-99BA-1352ADE4058B}" destId="{4C1B3FE1-1FEE-5044-A508-E82D8D356789}" srcOrd="1" destOrd="0" presId="urn:microsoft.com/office/officeart/2008/layout/LinedList"/>
    <dgm:cxn modelId="{DCA6131F-45AA-4A80-BFA1-ACB4ACBF79FC}" type="presParOf" srcId="{A5EFA540-22A7-C64B-85E5-DCBC1964255A}" destId="{935D23C5-FDD9-CD4A-8187-FF2F812FFE7E}" srcOrd="8" destOrd="0" presId="urn:microsoft.com/office/officeart/2008/layout/LinedList"/>
    <dgm:cxn modelId="{A22A16CF-37F4-4C8B-8A35-83970148181C}" type="presParOf" srcId="{A5EFA540-22A7-C64B-85E5-DCBC1964255A}" destId="{F08466E3-170F-5D43-8564-457BF50D022D}" srcOrd="9" destOrd="0" presId="urn:microsoft.com/office/officeart/2008/layout/LinedList"/>
    <dgm:cxn modelId="{9AAA8258-134D-4695-98A6-546D7DBB4EC4}" type="presParOf" srcId="{F08466E3-170F-5D43-8564-457BF50D022D}" destId="{48F24484-3D99-7C43-AD3F-978728A808D0}" srcOrd="0" destOrd="0" presId="urn:microsoft.com/office/officeart/2008/layout/LinedList"/>
    <dgm:cxn modelId="{16660B77-BE3B-486B-BDE4-5FC814C877B2}" type="presParOf" srcId="{F08466E3-170F-5D43-8564-457BF50D022D}" destId="{41958F5A-B893-9440-9080-AE9F48FB215D}" srcOrd="1" destOrd="0" presId="urn:microsoft.com/office/officeart/2008/layout/LinedList"/>
    <dgm:cxn modelId="{6DB80399-2470-4BAB-9062-4F175FBEBD74}" type="presParOf" srcId="{A5EFA540-22A7-C64B-85E5-DCBC1964255A}" destId="{8CAC1567-504E-554A-B514-6B5CC6DF23EA}" srcOrd="10" destOrd="0" presId="urn:microsoft.com/office/officeart/2008/layout/LinedList"/>
    <dgm:cxn modelId="{6A4454F6-A73C-472A-939C-FBF1CA999992}" type="presParOf" srcId="{A5EFA540-22A7-C64B-85E5-DCBC1964255A}" destId="{079C3F63-DFBF-8E48-B62B-3EF9ECE26F92}" srcOrd="11" destOrd="0" presId="urn:microsoft.com/office/officeart/2008/layout/LinedList"/>
    <dgm:cxn modelId="{72611772-B6E0-4F29-AB7F-DA483BCD0E38}" type="presParOf" srcId="{079C3F63-DFBF-8E48-B62B-3EF9ECE26F92}" destId="{155EB461-5F41-8149-9A67-3EE511621008}" srcOrd="0" destOrd="0" presId="urn:microsoft.com/office/officeart/2008/layout/LinedList"/>
    <dgm:cxn modelId="{6D29C490-BAF3-42ED-A05E-2EAE4271DACB}" type="presParOf" srcId="{079C3F63-DFBF-8E48-B62B-3EF9ECE26F92}" destId="{50652996-5FFC-AF41-B48A-C3033019990D}" srcOrd="1" destOrd="0" presId="urn:microsoft.com/office/officeart/2008/layout/LinedList"/>
    <dgm:cxn modelId="{76C1246A-92FC-483E-85D0-67A917D6E3C6}" type="presParOf" srcId="{A5EFA540-22A7-C64B-85E5-DCBC1964255A}" destId="{E7B0EB2D-73A6-2147-B887-C4C4263A6406}" srcOrd="12" destOrd="0" presId="urn:microsoft.com/office/officeart/2008/layout/LinedList"/>
    <dgm:cxn modelId="{84F15DBC-B0B7-4ADF-9F93-45E2DF7FA02B}" type="presParOf" srcId="{A5EFA540-22A7-C64B-85E5-DCBC1964255A}" destId="{A473BD9C-39FC-C14C-AFF6-A1AF75071C91}" srcOrd="13" destOrd="0" presId="urn:microsoft.com/office/officeart/2008/layout/LinedList"/>
    <dgm:cxn modelId="{0A065A2F-86E8-46C9-94B3-2A779AAD2921}" type="presParOf" srcId="{A473BD9C-39FC-C14C-AFF6-A1AF75071C91}" destId="{0676D6F5-BFEB-344F-8CD6-913057BD9900}" srcOrd="0" destOrd="0" presId="urn:microsoft.com/office/officeart/2008/layout/LinedList"/>
    <dgm:cxn modelId="{7D74E0BE-CEDF-4D2E-8E8C-1C20222F5AE5}" type="presParOf" srcId="{A473BD9C-39FC-C14C-AFF6-A1AF75071C91}" destId="{61A295DC-6387-A84E-8E75-86534E85ED1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E08FC0E-C587-49B4-ACF5-BAA717A6AE40}"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GB"/>
        </a:p>
      </dgm:t>
    </dgm:pt>
    <dgm:pt modelId="{06EE8D67-7E14-4789-A05C-64EFCC521E26}">
      <dgm:prSet phldrT="[Text]"/>
      <dgm:spPr/>
      <dgm:t>
        <a:bodyPr/>
        <a:lstStyle/>
        <a:p>
          <a:r>
            <a:rPr lang="en-US"/>
            <a:t>Professional Interventions</a:t>
          </a:r>
          <a:endParaRPr lang="en-GB"/>
        </a:p>
      </dgm:t>
    </dgm:pt>
    <dgm:pt modelId="{31DDCE78-8B5E-4CAD-9DA5-185B0C0F050E}" type="parTrans" cxnId="{1546D4D3-DF8A-42C2-9D51-4275EF111D6F}">
      <dgm:prSet/>
      <dgm:spPr/>
      <dgm:t>
        <a:bodyPr/>
        <a:lstStyle/>
        <a:p>
          <a:endParaRPr lang="en-GB"/>
        </a:p>
      </dgm:t>
    </dgm:pt>
    <dgm:pt modelId="{22EB4132-A63B-4FA8-A05F-076F81C5A9FA}" type="sibTrans" cxnId="{1546D4D3-DF8A-42C2-9D51-4275EF111D6F}">
      <dgm:prSet/>
      <dgm:spPr/>
      <dgm:t>
        <a:bodyPr/>
        <a:lstStyle/>
        <a:p>
          <a:endParaRPr lang="en-GB"/>
        </a:p>
      </dgm:t>
    </dgm:pt>
    <dgm:pt modelId="{DB51007E-81EA-4F06-873A-81974B1C0B27}">
      <dgm:prSet phldrT="[Text]"/>
      <dgm:spPr/>
      <dgm:t>
        <a:bodyPr/>
        <a:lstStyle/>
        <a:p>
          <a:r>
            <a:rPr lang="en-US"/>
            <a:t>Job </a:t>
          </a:r>
          <a:r>
            <a:rPr lang="en-GB" noProof="0"/>
            <a:t>centre</a:t>
          </a:r>
          <a:r>
            <a:rPr lang="en-US"/>
            <a:t> plus</a:t>
          </a:r>
          <a:endParaRPr lang="en-GB"/>
        </a:p>
      </dgm:t>
    </dgm:pt>
    <dgm:pt modelId="{D0FE4BA3-C87E-4A27-A13F-0DCB26EE0F82}" type="parTrans" cxnId="{38BE700A-44DC-4027-925D-F74160398F26}">
      <dgm:prSet/>
      <dgm:spPr/>
      <dgm:t>
        <a:bodyPr/>
        <a:lstStyle/>
        <a:p>
          <a:endParaRPr lang="en-GB"/>
        </a:p>
      </dgm:t>
    </dgm:pt>
    <dgm:pt modelId="{EEE193EC-C2FE-4FE7-8B38-729025D1C436}" type="sibTrans" cxnId="{38BE700A-44DC-4027-925D-F74160398F26}">
      <dgm:prSet/>
      <dgm:spPr/>
      <dgm:t>
        <a:bodyPr/>
        <a:lstStyle/>
        <a:p>
          <a:endParaRPr lang="en-GB"/>
        </a:p>
      </dgm:t>
    </dgm:pt>
    <dgm:pt modelId="{7DC71BFE-0E2F-4897-BE6B-6382C00FE467}">
      <dgm:prSet phldrT="[Text]"/>
      <dgm:spPr/>
      <dgm:t>
        <a:bodyPr/>
        <a:lstStyle/>
        <a:p>
          <a:r>
            <a:rPr lang="en-US"/>
            <a:t>Positive Parental trainers.</a:t>
          </a:r>
          <a:endParaRPr lang="en-GB"/>
        </a:p>
      </dgm:t>
    </dgm:pt>
    <dgm:pt modelId="{A169E7A9-E3D8-44D2-9DB0-D3EBF1985C4A}" type="parTrans" cxnId="{AB50E638-8E81-4282-8127-713A794F985E}">
      <dgm:prSet/>
      <dgm:spPr/>
      <dgm:t>
        <a:bodyPr/>
        <a:lstStyle/>
        <a:p>
          <a:endParaRPr lang="en-GB"/>
        </a:p>
      </dgm:t>
    </dgm:pt>
    <dgm:pt modelId="{6171A846-25E8-47D4-9B51-3953602DAE46}" type="sibTrans" cxnId="{AB50E638-8E81-4282-8127-713A794F985E}">
      <dgm:prSet/>
      <dgm:spPr/>
      <dgm:t>
        <a:bodyPr/>
        <a:lstStyle/>
        <a:p>
          <a:endParaRPr lang="en-GB"/>
        </a:p>
      </dgm:t>
    </dgm:pt>
    <dgm:pt modelId="{B718EBF6-698A-462D-801F-59B7F27F81A2}">
      <dgm:prSet phldrT="[Text]"/>
      <dgm:spPr/>
      <dgm:t>
        <a:bodyPr/>
        <a:lstStyle/>
        <a:p>
          <a:r>
            <a:rPr lang="en-US"/>
            <a:t>Youth workers</a:t>
          </a:r>
          <a:endParaRPr lang="en-GB"/>
        </a:p>
      </dgm:t>
    </dgm:pt>
    <dgm:pt modelId="{9ABF8363-DD86-4F50-ADF4-CE46F5C4C065}" type="parTrans" cxnId="{F1E22754-27C6-4086-8FD4-72F9DEF23334}">
      <dgm:prSet/>
      <dgm:spPr/>
      <dgm:t>
        <a:bodyPr/>
        <a:lstStyle/>
        <a:p>
          <a:endParaRPr lang="en-GB"/>
        </a:p>
      </dgm:t>
    </dgm:pt>
    <dgm:pt modelId="{7C7DD2FE-973F-4EB9-A209-7E62D898D9B2}" type="sibTrans" cxnId="{F1E22754-27C6-4086-8FD4-72F9DEF23334}">
      <dgm:prSet/>
      <dgm:spPr/>
      <dgm:t>
        <a:bodyPr/>
        <a:lstStyle/>
        <a:p>
          <a:endParaRPr lang="en-GB"/>
        </a:p>
      </dgm:t>
    </dgm:pt>
    <dgm:pt modelId="{CCD1FE8A-1FA3-48AA-A6E4-8B097DF31D95}">
      <dgm:prSet phldrT="[Text]"/>
      <dgm:spPr/>
      <dgm:t>
        <a:bodyPr/>
        <a:lstStyle/>
        <a:p>
          <a:r>
            <a:rPr lang="en-US"/>
            <a:t>Antisocial </a:t>
          </a:r>
          <a:r>
            <a:rPr lang="en-US" err="1"/>
            <a:t>behaviour</a:t>
          </a:r>
          <a:r>
            <a:rPr lang="en-US"/>
            <a:t> team</a:t>
          </a:r>
          <a:endParaRPr lang="en-GB"/>
        </a:p>
      </dgm:t>
    </dgm:pt>
    <dgm:pt modelId="{C893979D-41E8-45F1-BF88-E3C2BA4237B0}" type="parTrans" cxnId="{465DCD47-E9AE-40C7-A390-FE93C32C9B39}">
      <dgm:prSet/>
      <dgm:spPr/>
      <dgm:t>
        <a:bodyPr/>
        <a:lstStyle/>
        <a:p>
          <a:endParaRPr lang="en-GB"/>
        </a:p>
      </dgm:t>
    </dgm:pt>
    <dgm:pt modelId="{046183F4-B38A-40BF-BADA-1D4C185D01AF}" type="sibTrans" cxnId="{465DCD47-E9AE-40C7-A390-FE93C32C9B39}">
      <dgm:prSet/>
      <dgm:spPr/>
      <dgm:t>
        <a:bodyPr/>
        <a:lstStyle/>
        <a:p>
          <a:endParaRPr lang="en-GB"/>
        </a:p>
      </dgm:t>
    </dgm:pt>
    <dgm:pt modelId="{FBE9A259-AD11-4297-89BB-2701424BA04B}">
      <dgm:prSet phldrT="[Text]"/>
      <dgm:spPr/>
      <dgm:t>
        <a:bodyPr/>
        <a:lstStyle/>
        <a:p>
          <a:r>
            <a:rPr lang="en-US" err="1"/>
            <a:t>Neigbourhood</a:t>
          </a:r>
          <a:r>
            <a:rPr lang="en-US"/>
            <a:t> services</a:t>
          </a:r>
          <a:endParaRPr lang="en-GB"/>
        </a:p>
      </dgm:t>
    </dgm:pt>
    <dgm:pt modelId="{52BF3A35-05DB-4126-AEA2-CE9BAD5781BF}" type="parTrans" cxnId="{9EE5C94D-0EA3-4B48-859F-493403F820CF}">
      <dgm:prSet/>
      <dgm:spPr/>
      <dgm:t>
        <a:bodyPr/>
        <a:lstStyle/>
        <a:p>
          <a:endParaRPr lang="en-GB"/>
        </a:p>
      </dgm:t>
    </dgm:pt>
    <dgm:pt modelId="{B4B1EEFF-66F0-4BF7-A5E6-3536BD2BD584}" type="sibTrans" cxnId="{9EE5C94D-0EA3-4B48-859F-493403F820CF}">
      <dgm:prSet/>
      <dgm:spPr/>
      <dgm:t>
        <a:bodyPr/>
        <a:lstStyle/>
        <a:p>
          <a:endParaRPr lang="en-GB"/>
        </a:p>
      </dgm:t>
    </dgm:pt>
    <dgm:pt modelId="{B079BA81-0B5F-45C2-9204-7184BE2B71E2}">
      <dgm:prSet phldrT="[Text]"/>
      <dgm:spPr/>
      <dgm:t>
        <a:bodyPr/>
        <a:lstStyle/>
        <a:p>
          <a:r>
            <a:rPr lang="en-US"/>
            <a:t>Probation services</a:t>
          </a:r>
          <a:endParaRPr lang="en-GB"/>
        </a:p>
      </dgm:t>
    </dgm:pt>
    <dgm:pt modelId="{009B2A39-2995-4E86-B2A9-96345857809F}" type="parTrans" cxnId="{DDCFE44C-AA29-44E8-A726-173ABA1DF7DC}">
      <dgm:prSet/>
      <dgm:spPr/>
      <dgm:t>
        <a:bodyPr/>
        <a:lstStyle/>
        <a:p>
          <a:endParaRPr lang="en-GB"/>
        </a:p>
      </dgm:t>
    </dgm:pt>
    <dgm:pt modelId="{91979495-ACE7-4EDA-B2BE-43E4A08506AC}" type="sibTrans" cxnId="{DDCFE44C-AA29-44E8-A726-173ABA1DF7DC}">
      <dgm:prSet/>
      <dgm:spPr/>
      <dgm:t>
        <a:bodyPr/>
        <a:lstStyle/>
        <a:p>
          <a:endParaRPr lang="en-GB"/>
        </a:p>
      </dgm:t>
    </dgm:pt>
    <dgm:pt modelId="{381D62C7-8279-4BD0-83A2-7756566AD9BE}">
      <dgm:prSet phldrT="[Text]"/>
      <dgm:spPr/>
      <dgm:t>
        <a:bodyPr/>
        <a:lstStyle/>
        <a:p>
          <a:endParaRPr lang="en-GB"/>
        </a:p>
      </dgm:t>
    </dgm:pt>
    <dgm:pt modelId="{A40573A6-4F5D-4B74-B26E-E026E217F0C3}" type="parTrans" cxnId="{977D8D91-95E6-49DD-85BC-07A19EC5BD3B}">
      <dgm:prSet/>
      <dgm:spPr/>
      <dgm:t>
        <a:bodyPr/>
        <a:lstStyle/>
        <a:p>
          <a:endParaRPr lang="en-GB"/>
        </a:p>
      </dgm:t>
    </dgm:pt>
    <dgm:pt modelId="{7AD1C7F0-9CAD-4905-B569-EA3E49FF0A0A}" type="sibTrans" cxnId="{977D8D91-95E6-49DD-85BC-07A19EC5BD3B}">
      <dgm:prSet/>
      <dgm:spPr/>
      <dgm:t>
        <a:bodyPr/>
        <a:lstStyle/>
        <a:p>
          <a:endParaRPr lang="en-GB"/>
        </a:p>
      </dgm:t>
    </dgm:pt>
    <dgm:pt modelId="{62516CE8-AF85-418A-9AFB-ECC5DF4FA5D3}" type="pres">
      <dgm:prSet presAssocID="{FE08FC0E-C587-49B4-ACF5-BAA717A6AE40}" presName="Name0" presStyleCnt="0">
        <dgm:presLayoutVars>
          <dgm:chMax val="1"/>
          <dgm:chPref val="1"/>
          <dgm:dir/>
          <dgm:animOne val="branch"/>
          <dgm:animLvl val="lvl"/>
        </dgm:presLayoutVars>
      </dgm:prSet>
      <dgm:spPr/>
    </dgm:pt>
    <dgm:pt modelId="{CCBB416F-5C7C-421A-A326-F90406CDDFA4}" type="pres">
      <dgm:prSet presAssocID="{06EE8D67-7E14-4789-A05C-64EFCC521E26}" presName="Parent" presStyleLbl="node0" presStyleIdx="0" presStyleCnt="1">
        <dgm:presLayoutVars>
          <dgm:chMax val="6"/>
          <dgm:chPref val="6"/>
        </dgm:presLayoutVars>
      </dgm:prSet>
      <dgm:spPr/>
    </dgm:pt>
    <dgm:pt modelId="{1ECD1F80-B48A-43B8-8270-B62CC6DBF864}" type="pres">
      <dgm:prSet presAssocID="{DB51007E-81EA-4F06-873A-81974B1C0B27}" presName="Accent1" presStyleCnt="0"/>
      <dgm:spPr/>
    </dgm:pt>
    <dgm:pt modelId="{76AF6B66-6893-4354-8E2B-A5300A6933F5}" type="pres">
      <dgm:prSet presAssocID="{DB51007E-81EA-4F06-873A-81974B1C0B27}" presName="Accent" presStyleLbl="bgShp" presStyleIdx="0" presStyleCnt="6"/>
      <dgm:spPr/>
    </dgm:pt>
    <dgm:pt modelId="{4F0040E6-04EF-4C9E-8B95-E7B1D3DB9314}" type="pres">
      <dgm:prSet presAssocID="{DB51007E-81EA-4F06-873A-81974B1C0B27}" presName="Child1" presStyleLbl="node1" presStyleIdx="0" presStyleCnt="6">
        <dgm:presLayoutVars>
          <dgm:chMax val="0"/>
          <dgm:chPref val="0"/>
          <dgm:bulletEnabled val="1"/>
        </dgm:presLayoutVars>
      </dgm:prSet>
      <dgm:spPr/>
    </dgm:pt>
    <dgm:pt modelId="{124994E2-E7D2-4192-A40C-BF1C0D63A6DF}" type="pres">
      <dgm:prSet presAssocID="{7DC71BFE-0E2F-4897-BE6B-6382C00FE467}" presName="Accent2" presStyleCnt="0"/>
      <dgm:spPr/>
    </dgm:pt>
    <dgm:pt modelId="{64329541-57FE-4F41-873F-F19CF2113D39}" type="pres">
      <dgm:prSet presAssocID="{7DC71BFE-0E2F-4897-BE6B-6382C00FE467}" presName="Accent" presStyleLbl="bgShp" presStyleIdx="1" presStyleCnt="6"/>
      <dgm:spPr/>
    </dgm:pt>
    <dgm:pt modelId="{0DA82F16-F988-481D-8EA6-8513E8EAC46D}" type="pres">
      <dgm:prSet presAssocID="{7DC71BFE-0E2F-4897-BE6B-6382C00FE467}" presName="Child2" presStyleLbl="node1" presStyleIdx="1" presStyleCnt="6">
        <dgm:presLayoutVars>
          <dgm:chMax val="0"/>
          <dgm:chPref val="0"/>
          <dgm:bulletEnabled val="1"/>
        </dgm:presLayoutVars>
      </dgm:prSet>
      <dgm:spPr/>
    </dgm:pt>
    <dgm:pt modelId="{EB8E78DF-83CC-4977-BBEB-0C69843E64CA}" type="pres">
      <dgm:prSet presAssocID="{B718EBF6-698A-462D-801F-59B7F27F81A2}" presName="Accent3" presStyleCnt="0"/>
      <dgm:spPr/>
    </dgm:pt>
    <dgm:pt modelId="{F4D4C03D-24D8-4B64-91A1-624A8ACC7C1F}" type="pres">
      <dgm:prSet presAssocID="{B718EBF6-698A-462D-801F-59B7F27F81A2}" presName="Accent" presStyleLbl="bgShp" presStyleIdx="2" presStyleCnt="6"/>
      <dgm:spPr/>
    </dgm:pt>
    <dgm:pt modelId="{33A4C8FE-5FB4-42B0-A5C3-A19E199CA571}" type="pres">
      <dgm:prSet presAssocID="{B718EBF6-698A-462D-801F-59B7F27F81A2}" presName="Child3" presStyleLbl="node1" presStyleIdx="2" presStyleCnt="6">
        <dgm:presLayoutVars>
          <dgm:chMax val="0"/>
          <dgm:chPref val="0"/>
          <dgm:bulletEnabled val="1"/>
        </dgm:presLayoutVars>
      </dgm:prSet>
      <dgm:spPr/>
    </dgm:pt>
    <dgm:pt modelId="{B7B3EE09-437D-477F-B22D-4B5DD5C0A31B}" type="pres">
      <dgm:prSet presAssocID="{CCD1FE8A-1FA3-48AA-A6E4-8B097DF31D95}" presName="Accent4" presStyleCnt="0"/>
      <dgm:spPr/>
    </dgm:pt>
    <dgm:pt modelId="{C1EBFC9A-95C5-45DD-887E-3F925EEBFC5A}" type="pres">
      <dgm:prSet presAssocID="{CCD1FE8A-1FA3-48AA-A6E4-8B097DF31D95}" presName="Accent" presStyleLbl="bgShp" presStyleIdx="3" presStyleCnt="6"/>
      <dgm:spPr/>
    </dgm:pt>
    <dgm:pt modelId="{C7A48915-00FF-4F74-B896-8D1E034B83EC}" type="pres">
      <dgm:prSet presAssocID="{CCD1FE8A-1FA3-48AA-A6E4-8B097DF31D95}" presName="Child4" presStyleLbl="node1" presStyleIdx="3" presStyleCnt="6" custLinFactNeighborX="-213" custLinFactNeighborY="-5387">
        <dgm:presLayoutVars>
          <dgm:chMax val="0"/>
          <dgm:chPref val="0"/>
          <dgm:bulletEnabled val="1"/>
        </dgm:presLayoutVars>
      </dgm:prSet>
      <dgm:spPr/>
    </dgm:pt>
    <dgm:pt modelId="{613DE3BF-815F-4CAB-AC24-AD76FE4D4E28}" type="pres">
      <dgm:prSet presAssocID="{FBE9A259-AD11-4297-89BB-2701424BA04B}" presName="Accent5" presStyleCnt="0"/>
      <dgm:spPr/>
    </dgm:pt>
    <dgm:pt modelId="{32B82D10-0FF8-4A03-AD93-5AACBD39BFE6}" type="pres">
      <dgm:prSet presAssocID="{FBE9A259-AD11-4297-89BB-2701424BA04B}" presName="Accent" presStyleLbl="bgShp" presStyleIdx="4" presStyleCnt="6"/>
      <dgm:spPr/>
    </dgm:pt>
    <dgm:pt modelId="{362E7696-5879-4C6E-BB71-7AE3ED8DB84B}" type="pres">
      <dgm:prSet presAssocID="{FBE9A259-AD11-4297-89BB-2701424BA04B}" presName="Child5" presStyleLbl="node1" presStyleIdx="4" presStyleCnt="6">
        <dgm:presLayoutVars>
          <dgm:chMax val="0"/>
          <dgm:chPref val="0"/>
          <dgm:bulletEnabled val="1"/>
        </dgm:presLayoutVars>
      </dgm:prSet>
      <dgm:spPr/>
    </dgm:pt>
    <dgm:pt modelId="{30B69471-1740-4C59-9935-AF6343402504}" type="pres">
      <dgm:prSet presAssocID="{B079BA81-0B5F-45C2-9204-7184BE2B71E2}" presName="Accent6" presStyleCnt="0"/>
      <dgm:spPr/>
    </dgm:pt>
    <dgm:pt modelId="{891AC028-FC4C-4349-8D8B-C82EDA9DA9C3}" type="pres">
      <dgm:prSet presAssocID="{B079BA81-0B5F-45C2-9204-7184BE2B71E2}" presName="Accent" presStyleLbl="bgShp" presStyleIdx="5" presStyleCnt="6"/>
      <dgm:spPr/>
    </dgm:pt>
    <dgm:pt modelId="{A0D5D071-6476-439C-A9C5-3B2E0F9B14BF}" type="pres">
      <dgm:prSet presAssocID="{B079BA81-0B5F-45C2-9204-7184BE2B71E2}" presName="Child6" presStyleLbl="node1" presStyleIdx="5" presStyleCnt="6">
        <dgm:presLayoutVars>
          <dgm:chMax val="0"/>
          <dgm:chPref val="0"/>
          <dgm:bulletEnabled val="1"/>
        </dgm:presLayoutVars>
      </dgm:prSet>
      <dgm:spPr/>
    </dgm:pt>
  </dgm:ptLst>
  <dgm:cxnLst>
    <dgm:cxn modelId="{38BE700A-44DC-4027-925D-F74160398F26}" srcId="{06EE8D67-7E14-4789-A05C-64EFCC521E26}" destId="{DB51007E-81EA-4F06-873A-81974B1C0B27}" srcOrd="0" destOrd="0" parTransId="{D0FE4BA3-C87E-4A27-A13F-0DCB26EE0F82}" sibTransId="{EEE193EC-C2FE-4FE7-8B38-729025D1C436}"/>
    <dgm:cxn modelId="{880CA30B-1CF0-4CD4-8B71-BB6121C6401D}" type="presOf" srcId="{FBE9A259-AD11-4297-89BB-2701424BA04B}" destId="{362E7696-5879-4C6E-BB71-7AE3ED8DB84B}" srcOrd="0" destOrd="0" presId="urn:microsoft.com/office/officeart/2011/layout/HexagonRadial"/>
    <dgm:cxn modelId="{C6027C2F-F212-474C-87A0-2CBB3C2CA87E}" type="presOf" srcId="{06EE8D67-7E14-4789-A05C-64EFCC521E26}" destId="{CCBB416F-5C7C-421A-A326-F90406CDDFA4}" srcOrd="0" destOrd="0" presId="urn:microsoft.com/office/officeart/2011/layout/HexagonRadial"/>
    <dgm:cxn modelId="{AB50E638-8E81-4282-8127-713A794F985E}" srcId="{06EE8D67-7E14-4789-A05C-64EFCC521E26}" destId="{7DC71BFE-0E2F-4897-BE6B-6382C00FE467}" srcOrd="1" destOrd="0" parTransId="{A169E7A9-E3D8-44D2-9DB0-D3EBF1985C4A}" sibTransId="{6171A846-25E8-47D4-9B51-3953602DAE46}"/>
    <dgm:cxn modelId="{465DCD47-E9AE-40C7-A390-FE93C32C9B39}" srcId="{06EE8D67-7E14-4789-A05C-64EFCC521E26}" destId="{CCD1FE8A-1FA3-48AA-A6E4-8B097DF31D95}" srcOrd="3" destOrd="0" parTransId="{C893979D-41E8-45F1-BF88-E3C2BA4237B0}" sibTransId="{046183F4-B38A-40BF-BADA-1D4C185D01AF}"/>
    <dgm:cxn modelId="{E56AA24C-E8D5-41B2-9232-E80EED51A173}" type="presOf" srcId="{B079BA81-0B5F-45C2-9204-7184BE2B71E2}" destId="{A0D5D071-6476-439C-A9C5-3B2E0F9B14BF}" srcOrd="0" destOrd="0" presId="urn:microsoft.com/office/officeart/2011/layout/HexagonRadial"/>
    <dgm:cxn modelId="{DDCFE44C-AA29-44E8-A726-173ABA1DF7DC}" srcId="{06EE8D67-7E14-4789-A05C-64EFCC521E26}" destId="{B079BA81-0B5F-45C2-9204-7184BE2B71E2}" srcOrd="5" destOrd="0" parTransId="{009B2A39-2995-4E86-B2A9-96345857809F}" sibTransId="{91979495-ACE7-4EDA-B2BE-43E4A08506AC}"/>
    <dgm:cxn modelId="{9EE5C94D-0EA3-4B48-859F-493403F820CF}" srcId="{06EE8D67-7E14-4789-A05C-64EFCC521E26}" destId="{FBE9A259-AD11-4297-89BB-2701424BA04B}" srcOrd="4" destOrd="0" parTransId="{52BF3A35-05DB-4126-AEA2-CE9BAD5781BF}" sibTransId="{B4B1EEFF-66F0-4BF7-A5E6-3536BD2BD584}"/>
    <dgm:cxn modelId="{F1E22754-27C6-4086-8FD4-72F9DEF23334}" srcId="{06EE8D67-7E14-4789-A05C-64EFCC521E26}" destId="{B718EBF6-698A-462D-801F-59B7F27F81A2}" srcOrd="2" destOrd="0" parTransId="{9ABF8363-DD86-4F50-ADF4-CE46F5C4C065}" sibTransId="{7C7DD2FE-973F-4EB9-A209-7E62D898D9B2}"/>
    <dgm:cxn modelId="{74C75854-DDB7-4F6B-9C83-E9ABC15A4E2E}" type="presOf" srcId="{FE08FC0E-C587-49B4-ACF5-BAA717A6AE40}" destId="{62516CE8-AF85-418A-9AFB-ECC5DF4FA5D3}" srcOrd="0" destOrd="0" presId="urn:microsoft.com/office/officeart/2011/layout/HexagonRadial"/>
    <dgm:cxn modelId="{54330E8B-3541-4099-AA54-8A4171CB3603}" type="presOf" srcId="{CCD1FE8A-1FA3-48AA-A6E4-8B097DF31D95}" destId="{C7A48915-00FF-4F74-B896-8D1E034B83EC}" srcOrd="0" destOrd="0" presId="urn:microsoft.com/office/officeart/2011/layout/HexagonRadial"/>
    <dgm:cxn modelId="{977D8D91-95E6-49DD-85BC-07A19EC5BD3B}" srcId="{FE08FC0E-C587-49B4-ACF5-BAA717A6AE40}" destId="{381D62C7-8279-4BD0-83A2-7756566AD9BE}" srcOrd="1" destOrd="0" parTransId="{A40573A6-4F5D-4B74-B26E-E026E217F0C3}" sibTransId="{7AD1C7F0-9CAD-4905-B569-EA3E49FF0A0A}"/>
    <dgm:cxn modelId="{B9577697-1CBA-417A-9DC5-882A51D6EE2D}" type="presOf" srcId="{7DC71BFE-0E2F-4897-BE6B-6382C00FE467}" destId="{0DA82F16-F988-481D-8EA6-8513E8EAC46D}" srcOrd="0" destOrd="0" presId="urn:microsoft.com/office/officeart/2011/layout/HexagonRadial"/>
    <dgm:cxn modelId="{4AACD3B8-133E-4BE2-B0A1-43A0E3EBF69A}" type="presOf" srcId="{DB51007E-81EA-4F06-873A-81974B1C0B27}" destId="{4F0040E6-04EF-4C9E-8B95-E7B1D3DB9314}" srcOrd="0" destOrd="0" presId="urn:microsoft.com/office/officeart/2011/layout/HexagonRadial"/>
    <dgm:cxn modelId="{1546D4D3-DF8A-42C2-9D51-4275EF111D6F}" srcId="{FE08FC0E-C587-49B4-ACF5-BAA717A6AE40}" destId="{06EE8D67-7E14-4789-A05C-64EFCC521E26}" srcOrd="0" destOrd="0" parTransId="{31DDCE78-8B5E-4CAD-9DA5-185B0C0F050E}" sibTransId="{22EB4132-A63B-4FA8-A05F-076F81C5A9FA}"/>
    <dgm:cxn modelId="{712EAFFB-53CF-44CA-991D-7103A4F1CEB1}" type="presOf" srcId="{B718EBF6-698A-462D-801F-59B7F27F81A2}" destId="{33A4C8FE-5FB4-42B0-A5C3-A19E199CA571}" srcOrd="0" destOrd="0" presId="urn:microsoft.com/office/officeart/2011/layout/HexagonRadial"/>
    <dgm:cxn modelId="{A695A19E-72B7-474C-A289-5A38D71BB2A2}" type="presParOf" srcId="{62516CE8-AF85-418A-9AFB-ECC5DF4FA5D3}" destId="{CCBB416F-5C7C-421A-A326-F90406CDDFA4}" srcOrd="0" destOrd="0" presId="urn:microsoft.com/office/officeart/2011/layout/HexagonRadial"/>
    <dgm:cxn modelId="{F658EC9A-3168-4E2E-B3EF-260F0A034712}" type="presParOf" srcId="{62516CE8-AF85-418A-9AFB-ECC5DF4FA5D3}" destId="{1ECD1F80-B48A-43B8-8270-B62CC6DBF864}" srcOrd="1" destOrd="0" presId="urn:microsoft.com/office/officeart/2011/layout/HexagonRadial"/>
    <dgm:cxn modelId="{C9468A9D-03B6-4949-A68B-C516F54F635B}" type="presParOf" srcId="{1ECD1F80-B48A-43B8-8270-B62CC6DBF864}" destId="{76AF6B66-6893-4354-8E2B-A5300A6933F5}" srcOrd="0" destOrd="0" presId="urn:microsoft.com/office/officeart/2011/layout/HexagonRadial"/>
    <dgm:cxn modelId="{2B63117D-DD49-420F-9531-EAD15B93CF4D}" type="presParOf" srcId="{62516CE8-AF85-418A-9AFB-ECC5DF4FA5D3}" destId="{4F0040E6-04EF-4C9E-8B95-E7B1D3DB9314}" srcOrd="2" destOrd="0" presId="urn:microsoft.com/office/officeart/2011/layout/HexagonRadial"/>
    <dgm:cxn modelId="{63ADFD26-A72B-47A0-A284-6B9D77B932F5}" type="presParOf" srcId="{62516CE8-AF85-418A-9AFB-ECC5DF4FA5D3}" destId="{124994E2-E7D2-4192-A40C-BF1C0D63A6DF}" srcOrd="3" destOrd="0" presId="urn:microsoft.com/office/officeart/2011/layout/HexagonRadial"/>
    <dgm:cxn modelId="{6AC44AB2-D904-4B9D-A1C4-67CF31E4C034}" type="presParOf" srcId="{124994E2-E7D2-4192-A40C-BF1C0D63A6DF}" destId="{64329541-57FE-4F41-873F-F19CF2113D39}" srcOrd="0" destOrd="0" presId="urn:microsoft.com/office/officeart/2011/layout/HexagonRadial"/>
    <dgm:cxn modelId="{DC453024-B83C-46C4-9509-8A4A8630C8DE}" type="presParOf" srcId="{62516CE8-AF85-418A-9AFB-ECC5DF4FA5D3}" destId="{0DA82F16-F988-481D-8EA6-8513E8EAC46D}" srcOrd="4" destOrd="0" presId="urn:microsoft.com/office/officeart/2011/layout/HexagonRadial"/>
    <dgm:cxn modelId="{52B510AD-66F1-4516-B144-FF4A331E2736}" type="presParOf" srcId="{62516CE8-AF85-418A-9AFB-ECC5DF4FA5D3}" destId="{EB8E78DF-83CC-4977-BBEB-0C69843E64CA}" srcOrd="5" destOrd="0" presId="urn:microsoft.com/office/officeart/2011/layout/HexagonRadial"/>
    <dgm:cxn modelId="{7AA993A3-75D0-4702-93F1-A7A11D61A469}" type="presParOf" srcId="{EB8E78DF-83CC-4977-BBEB-0C69843E64CA}" destId="{F4D4C03D-24D8-4B64-91A1-624A8ACC7C1F}" srcOrd="0" destOrd="0" presId="urn:microsoft.com/office/officeart/2011/layout/HexagonRadial"/>
    <dgm:cxn modelId="{4AE79BAF-62E0-4269-92F9-AB16330B2106}" type="presParOf" srcId="{62516CE8-AF85-418A-9AFB-ECC5DF4FA5D3}" destId="{33A4C8FE-5FB4-42B0-A5C3-A19E199CA571}" srcOrd="6" destOrd="0" presId="urn:microsoft.com/office/officeart/2011/layout/HexagonRadial"/>
    <dgm:cxn modelId="{247BCE31-B958-47B3-B6C7-B7786D472C17}" type="presParOf" srcId="{62516CE8-AF85-418A-9AFB-ECC5DF4FA5D3}" destId="{B7B3EE09-437D-477F-B22D-4B5DD5C0A31B}" srcOrd="7" destOrd="0" presId="urn:microsoft.com/office/officeart/2011/layout/HexagonRadial"/>
    <dgm:cxn modelId="{E551C21A-D0CF-4E3B-9BB1-B1532B6E59CB}" type="presParOf" srcId="{B7B3EE09-437D-477F-B22D-4B5DD5C0A31B}" destId="{C1EBFC9A-95C5-45DD-887E-3F925EEBFC5A}" srcOrd="0" destOrd="0" presId="urn:microsoft.com/office/officeart/2011/layout/HexagonRadial"/>
    <dgm:cxn modelId="{1A7BC287-FE93-48A8-9DBF-22F1E37F2ECB}" type="presParOf" srcId="{62516CE8-AF85-418A-9AFB-ECC5DF4FA5D3}" destId="{C7A48915-00FF-4F74-B896-8D1E034B83EC}" srcOrd="8" destOrd="0" presId="urn:microsoft.com/office/officeart/2011/layout/HexagonRadial"/>
    <dgm:cxn modelId="{CA9628FB-79A3-452C-B603-7E183AF20985}" type="presParOf" srcId="{62516CE8-AF85-418A-9AFB-ECC5DF4FA5D3}" destId="{613DE3BF-815F-4CAB-AC24-AD76FE4D4E28}" srcOrd="9" destOrd="0" presId="urn:microsoft.com/office/officeart/2011/layout/HexagonRadial"/>
    <dgm:cxn modelId="{E2A52399-AFBF-4293-B78F-15F4C4116763}" type="presParOf" srcId="{613DE3BF-815F-4CAB-AC24-AD76FE4D4E28}" destId="{32B82D10-0FF8-4A03-AD93-5AACBD39BFE6}" srcOrd="0" destOrd="0" presId="urn:microsoft.com/office/officeart/2011/layout/HexagonRadial"/>
    <dgm:cxn modelId="{6422225E-8B4D-4E7A-859D-6C5AB3299157}" type="presParOf" srcId="{62516CE8-AF85-418A-9AFB-ECC5DF4FA5D3}" destId="{362E7696-5879-4C6E-BB71-7AE3ED8DB84B}" srcOrd="10" destOrd="0" presId="urn:microsoft.com/office/officeart/2011/layout/HexagonRadial"/>
    <dgm:cxn modelId="{36B6B284-6CEA-4DB8-A4E8-3BDC612BC7B8}" type="presParOf" srcId="{62516CE8-AF85-418A-9AFB-ECC5DF4FA5D3}" destId="{30B69471-1740-4C59-9935-AF6343402504}" srcOrd="11" destOrd="0" presId="urn:microsoft.com/office/officeart/2011/layout/HexagonRadial"/>
    <dgm:cxn modelId="{FAA9C1D4-F593-4D90-AB95-FEF6FEE7B9EE}" type="presParOf" srcId="{30B69471-1740-4C59-9935-AF6343402504}" destId="{891AC028-FC4C-4349-8D8B-C82EDA9DA9C3}" srcOrd="0" destOrd="0" presId="urn:microsoft.com/office/officeart/2011/layout/HexagonRadial"/>
    <dgm:cxn modelId="{DDD0D3F8-1EAF-432A-A875-61BE9CECA1AD}" type="presParOf" srcId="{62516CE8-AF85-418A-9AFB-ECC5DF4FA5D3}" destId="{A0D5D071-6476-439C-A9C5-3B2E0F9B14BF}"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D561511-9AFC-4569-8772-867BB2DFE043}"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9CAFEF69-4CDD-49DF-BACF-0553A2C661AD}" type="asst">
      <dgm:prSet phldrT="[Text]"/>
      <dgm:spPr/>
      <dgm:t>
        <a:bodyPr/>
        <a:lstStyle/>
        <a:p>
          <a:r>
            <a:rPr lang="en-GB" b="0" i="0">
              <a:latin typeface="Arial" panose="020B0604020202020204" pitchFamily="34" charset="0"/>
              <a:cs typeface="Arial" panose="020B0604020202020204" pitchFamily="34" charset="0"/>
            </a:rPr>
            <a:t>Respect Action Plan</a:t>
          </a:r>
          <a:endParaRPr lang="en-GB" i="0">
            <a:latin typeface="Arial" panose="020B0604020202020204" pitchFamily="34" charset="0"/>
            <a:cs typeface="Arial" panose="020B0604020202020204" pitchFamily="34" charset="0"/>
          </a:endParaRPr>
        </a:p>
      </dgm:t>
    </dgm:pt>
    <dgm:pt modelId="{012746F5-B6A5-43E2-888A-63D043F561B7}" type="parTrans" cxnId="{10BB50DD-627D-4989-9827-5070101187A6}">
      <dgm:prSet/>
      <dgm:spPr/>
      <dgm:t>
        <a:bodyPr/>
        <a:lstStyle/>
        <a:p>
          <a:endParaRPr lang="en-GB"/>
        </a:p>
      </dgm:t>
    </dgm:pt>
    <dgm:pt modelId="{2DB1B8B8-8369-47A0-9109-7D495E4B8E52}" type="sibTrans" cxnId="{10BB50DD-627D-4989-9827-5070101187A6}">
      <dgm:prSet/>
      <dgm:spPr/>
      <dgm:t>
        <a:bodyPr/>
        <a:lstStyle/>
        <a:p>
          <a:endParaRPr lang="en-GB"/>
        </a:p>
      </dgm:t>
    </dgm:pt>
    <dgm:pt modelId="{889B1099-E1EC-4607-8395-5BA39E02FD2F}">
      <dgm:prSet phldrT="[Text]"/>
      <dgm:spPr/>
      <dgm:t>
        <a:bodyPr/>
        <a:lstStyle/>
        <a:p>
          <a:r>
            <a:rPr lang="en-US" b="0" i="0">
              <a:latin typeface="Arial" panose="020B0604020202020204" pitchFamily="34" charset="0"/>
              <a:cs typeface="Arial" panose="020B0604020202020204" pitchFamily="34" charset="0"/>
            </a:rPr>
            <a:t>Anti-Social </a:t>
          </a:r>
          <a:r>
            <a:rPr lang="en-US" b="0" i="0" err="1">
              <a:latin typeface="Arial" panose="020B0604020202020204" pitchFamily="34" charset="0"/>
              <a:cs typeface="Arial" panose="020B0604020202020204" pitchFamily="34" charset="0"/>
            </a:rPr>
            <a:t>Behaviour</a:t>
          </a:r>
          <a:r>
            <a:rPr lang="en-US" b="0" i="0">
              <a:latin typeface="Arial" panose="020B0604020202020204" pitchFamily="34" charset="0"/>
              <a:cs typeface="Arial" panose="020B0604020202020204" pitchFamily="34" charset="0"/>
            </a:rPr>
            <a:t> Orders (ASBOs) </a:t>
          </a:r>
          <a:endParaRPr lang="en-GB">
            <a:latin typeface="Arial" panose="020B0604020202020204" pitchFamily="34" charset="0"/>
            <a:cs typeface="Arial" panose="020B0604020202020204" pitchFamily="34" charset="0"/>
          </a:endParaRPr>
        </a:p>
      </dgm:t>
    </dgm:pt>
    <dgm:pt modelId="{FB6CC4C6-E7A1-4997-8C33-DDA90A8E32B0}" type="parTrans" cxnId="{E0652BAD-795C-4602-BEE5-A62EA0973492}">
      <dgm:prSet/>
      <dgm:spPr/>
      <dgm:t>
        <a:bodyPr/>
        <a:lstStyle/>
        <a:p>
          <a:endParaRPr lang="en-GB"/>
        </a:p>
      </dgm:t>
    </dgm:pt>
    <dgm:pt modelId="{0C07403B-031E-4E7A-AAB2-B10339CDC2E5}" type="sibTrans" cxnId="{E0652BAD-795C-4602-BEE5-A62EA0973492}">
      <dgm:prSet/>
      <dgm:spPr/>
      <dgm:t>
        <a:bodyPr/>
        <a:lstStyle/>
        <a:p>
          <a:endParaRPr lang="en-GB"/>
        </a:p>
      </dgm:t>
    </dgm:pt>
    <dgm:pt modelId="{764ABDD4-52CB-4867-A58D-A9104FCC07DE}">
      <dgm:prSet phldrT="[Text]"/>
      <dgm:spPr/>
      <dgm:t>
        <a:bodyPr/>
        <a:lstStyle/>
        <a:p>
          <a:r>
            <a:rPr lang="en-US" b="0" i="0">
              <a:latin typeface="Arial" panose="020B0604020202020204" pitchFamily="34" charset="0"/>
              <a:cs typeface="Arial" panose="020B0604020202020204" pitchFamily="34" charset="0"/>
            </a:rPr>
            <a:t>injunctions and Dispersal Orders </a:t>
          </a:r>
          <a:endParaRPr lang="en-GB">
            <a:latin typeface="Arial" panose="020B0604020202020204" pitchFamily="34" charset="0"/>
            <a:cs typeface="Arial" panose="020B0604020202020204" pitchFamily="34" charset="0"/>
          </a:endParaRPr>
        </a:p>
      </dgm:t>
    </dgm:pt>
    <dgm:pt modelId="{255C5B60-CC09-44C4-B85B-188C905329A6}" type="parTrans" cxnId="{63EEEEE1-0F51-4F89-9B00-AEC520774958}">
      <dgm:prSet/>
      <dgm:spPr/>
      <dgm:t>
        <a:bodyPr/>
        <a:lstStyle/>
        <a:p>
          <a:endParaRPr lang="en-GB"/>
        </a:p>
      </dgm:t>
    </dgm:pt>
    <dgm:pt modelId="{E9CE35F1-3F48-4A08-A657-E9958C2A549D}" type="sibTrans" cxnId="{63EEEEE1-0F51-4F89-9B00-AEC520774958}">
      <dgm:prSet/>
      <dgm:spPr/>
      <dgm:t>
        <a:bodyPr/>
        <a:lstStyle/>
        <a:p>
          <a:endParaRPr lang="en-GB"/>
        </a:p>
      </dgm:t>
    </dgm:pt>
    <dgm:pt modelId="{D9228095-CC30-49DA-9537-F414DA817F5F}">
      <dgm:prSet phldrT="[Text]"/>
      <dgm:spPr/>
      <dgm:t>
        <a:bodyPr/>
        <a:lstStyle/>
        <a:p>
          <a:r>
            <a:rPr lang="en-US" b="0" i="0">
              <a:latin typeface="Arial" panose="020B0604020202020204" pitchFamily="34" charset="0"/>
              <a:cs typeface="Arial" panose="020B0604020202020204" pitchFamily="34" charset="0"/>
            </a:rPr>
            <a:t>Respect Agenda</a:t>
          </a:r>
          <a:endParaRPr lang="en-GB">
            <a:latin typeface="Arial" panose="020B0604020202020204" pitchFamily="34" charset="0"/>
            <a:cs typeface="Arial" panose="020B0604020202020204" pitchFamily="34" charset="0"/>
          </a:endParaRPr>
        </a:p>
      </dgm:t>
    </dgm:pt>
    <dgm:pt modelId="{66F06F22-F660-4A28-A728-608BE4610E1D}" type="parTrans" cxnId="{DB164DD3-A99B-45FB-B56C-96918BC65AD3}">
      <dgm:prSet/>
      <dgm:spPr/>
      <dgm:t>
        <a:bodyPr/>
        <a:lstStyle/>
        <a:p>
          <a:endParaRPr lang="en-GB"/>
        </a:p>
      </dgm:t>
    </dgm:pt>
    <dgm:pt modelId="{F711B18A-6F9B-4D61-9D3D-2A0CE2AEFDBB}" type="sibTrans" cxnId="{DB164DD3-A99B-45FB-B56C-96918BC65AD3}">
      <dgm:prSet/>
      <dgm:spPr/>
      <dgm:t>
        <a:bodyPr/>
        <a:lstStyle/>
        <a:p>
          <a:endParaRPr lang="en-GB"/>
        </a:p>
      </dgm:t>
    </dgm:pt>
    <dgm:pt modelId="{17336F6C-ED68-44B8-83B5-D547B24D0B4D}">
      <dgm:prSet phldrT="[Text]"/>
      <dgm:spPr/>
      <dgm:t>
        <a:bodyPr/>
        <a:lstStyle/>
        <a:p>
          <a:r>
            <a:rPr lang="en-GB" b="0" i="0">
              <a:latin typeface="Arial" panose="020B0604020202020204" pitchFamily="34" charset="0"/>
              <a:cs typeface="Arial" panose="020B0604020202020204" pitchFamily="34" charset="0"/>
            </a:rPr>
            <a:t>Respect Task Force, 2006</a:t>
          </a:r>
          <a:endParaRPr lang="en-GB">
            <a:latin typeface="Arial" panose="020B0604020202020204" pitchFamily="34" charset="0"/>
            <a:cs typeface="Arial" panose="020B0604020202020204" pitchFamily="34" charset="0"/>
          </a:endParaRPr>
        </a:p>
      </dgm:t>
    </dgm:pt>
    <dgm:pt modelId="{7395CB0D-A21E-40CD-BE43-8152AA5C043D}" type="sibTrans" cxnId="{5E2DA250-6914-4273-AFA9-5DBBF2F99500}">
      <dgm:prSet/>
      <dgm:spPr/>
      <dgm:t>
        <a:bodyPr/>
        <a:lstStyle/>
        <a:p>
          <a:endParaRPr lang="en-GB"/>
        </a:p>
      </dgm:t>
    </dgm:pt>
    <dgm:pt modelId="{72D346E5-9EAD-468A-AE55-16172DFD8DC8}" type="parTrans" cxnId="{5E2DA250-6914-4273-AFA9-5DBBF2F99500}">
      <dgm:prSet/>
      <dgm:spPr/>
      <dgm:t>
        <a:bodyPr/>
        <a:lstStyle/>
        <a:p>
          <a:endParaRPr lang="en-GB"/>
        </a:p>
      </dgm:t>
    </dgm:pt>
    <dgm:pt modelId="{2E0F040B-2F2F-4C9A-AE9F-612656E292FC}">
      <dgm:prSet/>
      <dgm:spPr/>
      <dgm:t>
        <a:bodyPr/>
        <a:lstStyle/>
        <a:p>
          <a:r>
            <a:rPr lang="en-US" b="0" i="0">
              <a:latin typeface="Arial" panose="020B0604020202020204" pitchFamily="34" charset="0"/>
              <a:cs typeface="Arial" panose="020B0604020202020204" pitchFamily="34" charset="0"/>
            </a:rPr>
            <a:t>Parenting Orders</a:t>
          </a:r>
          <a:endParaRPr lang="en-US">
            <a:latin typeface="Arial" panose="020B0604020202020204" pitchFamily="34" charset="0"/>
            <a:cs typeface="Arial" panose="020B0604020202020204" pitchFamily="34" charset="0"/>
          </a:endParaRPr>
        </a:p>
      </dgm:t>
    </dgm:pt>
    <dgm:pt modelId="{E75471A3-A162-46F7-85B9-CE97CE98642E}" type="parTrans" cxnId="{7B488125-3450-4934-9065-E6AD67C5B825}">
      <dgm:prSet/>
      <dgm:spPr/>
      <dgm:t>
        <a:bodyPr/>
        <a:lstStyle/>
        <a:p>
          <a:endParaRPr lang="en-GB"/>
        </a:p>
      </dgm:t>
    </dgm:pt>
    <dgm:pt modelId="{DF92DA81-8248-4CBC-9ED0-EA8EE5A498C8}" type="sibTrans" cxnId="{7B488125-3450-4934-9065-E6AD67C5B825}">
      <dgm:prSet/>
      <dgm:spPr/>
      <dgm:t>
        <a:bodyPr/>
        <a:lstStyle/>
        <a:p>
          <a:endParaRPr lang="en-GB"/>
        </a:p>
      </dgm:t>
    </dgm:pt>
    <dgm:pt modelId="{AD00BA45-E84E-4D51-87FE-1F36F2E0B9C6}" type="pres">
      <dgm:prSet presAssocID="{0D561511-9AFC-4569-8772-867BB2DFE043}" presName="hierChild1" presStyleCnt="0">
        <dgm:presLayoutVars>
          <dgm:orgChart val="1"/>
          <dgm:chPref val="1"/>
          <dgm:dir/>
          <dgm:animOne val="branch"/>
          <dgm:animLvl val="lvl"/>
          <dgm:resizeHandles/>
        </dgm:presLayoutVars>
      </dgm:prSet>
      <dgm:spPr/>
    </dgm:pt>
    <dgm:pt modelId="{972EA75D-E432-4189-830B-A1D21695CFCB}" type="pres">
      <dgm:prSet presAssocID="{17336F6C-ED68-44B8-83B5-D547B24D0B4D}" presName="hierRoot1" presStyleCnt="0">
        <dgm:presLayoutVars>
          <dgm:hierBranch val="init"/>
        </dgm:presLayoutVars>
      </dgm:prSet>
      <dgm:spPr/>
    </dgm:pt>
    <dgm:pt modelId="{002BB62D-B76A-4BDC-A9D3-61298905B830}" type="pres">
      <dgm:prSet presAssocID="{17336F6C-ED68-44B8-83B5-D547B24D0B4D}" presName="rootComposite1" presStyleCnt="0"/>
      <dgm:spPr/>
    </dgm:pt>
    <dgm:pt modelId="{3C842145-126B-4181-B704-C22F6844F230}" type="pres">
      <dgm:prSet presAssocID="{17336F6C-ED68-44B8-83B5-D547B24D0B4D}" presName="rootText1" presStyleLbl="node0" presStyleIdx="0" presStyleCnt="1">
        <dgm:presLayoutVars>
          <dgm:chPref val="3"/>
        </dgm:presLayoutVars>
      </dgm:prSet>
      <dgm:spPr/>
    </dgm:pt>
    <dgm:pt modelId="{3AACE713-58A2-4A0C-861D-6BF2040EE17F}" type="pres">
      <dgm:prSet presAssocID="{17336F6C-ED68-44B8-83B5-D547B24D0B4D}" presName="rootConnector1" presStyleLbl="node1" presStyleIdx="0" presStyleCnt="0"/>
      <dgm:spPr/>
    </dgm:pt>
    <dgm:pt modelId="{7CC36A0A-A6BE-4012-A6F9-671C20DFA238}" type="pres">
      <dgm:prSet presAssocID="{17336F6C-ED68-44B8-83B5-D547B24D0B4D}" presName="hierChild2" presStyleCnt="0"/>
      <dgm:spPr/>
    </dgm:pt>
    <dgm:pt modelId="{74CD70B0-7394-4125-8ABB-D90F7378E278}" type="pres">
      <dgm:prSet presAssocID="{FB6CC4C6-E7A1-4997-8C33-DDA90A8E32B0}" presName="Name37" presStyleLbl="parChTrans1D2" presStyleIdx="0" presStyleCnt="5"/>
      <dgm:spPr/>
    </dgm:pt>
    <dgm:pt modelId="{FCF70A13-CDC3-479B-A309-CC1FA536FB43}" type="pres">
      <dgm:prSet presAssocID="{889B1099-E1EC-4607-8395-5BA39E02FD2F}" presName="hierRoot2" presStyleCnt="0">
        <dgm:presLayoutVars>
          <dgm:hierBranch val="init"/>
        </dgm:presLayoutVars>
      </dgm:prSet>
      <dgm:spPr/>
    </dgm:pt>
    <dgm:pt modelId="{D54CE843-3B22-43F2-BBE6-D22560D08F5F}" type="pres">
      <dgm:prSet presAssocID="{889B1099-E1EC-4607-8395-5BA39E02FD2F}" presName="rootComposite" presStyleCnt="0"/>
      <dgm:spPr/>
    </dgm:pt>
    <dgm:pt modelId="{7BFE1C29-014F-4E54-AE77-707963BD7AC5}" type="pres">
      <dgm:prSet presAssocID="{889B1099-E1EC-4607-8395-5BA39E02FD2F}" presName="rootText" presStyleLbl="node2" presStyleIdx="0" presStyleCnt="4">
        <dgm:presLayoutVars>
          <dgm:chPref val="3"/>
        </dgm:presLayoutVars>
      </dgm:prSet>
      <dgm:spPr/>
    </dgm:pt>
    <dgm:pt modelId="{39744649-4100-43B7-B290-B83D19C54E27}" type="pres">
      <dgm:prSet presAssocID="{889B1099-E1EC-4607-8395-5BA39E02FD2F}" presName="rootConnector" presStyleLbl="node2" presStyleIdx="0" presStyleCnt="4"/>
      <dgm:spPr/>
    </dgm:pt>
    <dgm:pt modelId="{DE8C43DE-0A41-4763-A4DF-E2B5AC5A2DBD}" type="pres">
      <dgm:prSet presAssocID="{889B1099-E1EC-4607-8395-5BA39E02FD2F}" presName="hierChild4" presStyleCnt="0"/>
      <dgm:spPr/>
    </dgm:pt>
    <dgm:pt modelId="{75631256-2A63-4F4D-AA76-12737388BCD1}" type="pres">
      <dgm:prSet presAssocID="{889B1099-E1EC-4607-8395-5BA39E02FD2F}" presName="hierChild5" presStyleCnt="0"/>
      <dgm:spPr/>
    </dgm:pt>
    <dgm:pt modelId="{6840424D-83E8-40E3-9052-28D17EB5FFF2}" type="pres">
      <dgm:prSet presAssocID="{E75471A3-A162-46F7-85B9-CE97CE98642E}" presName="Name37" presStyleLbl="parChTrans1D2" presStyleIdx="1" presStyleCnt="5"/>
      <dgm:spPr/>
    </dgm:pt>
    <dgm:pt modelId="{0E44EC15-E4B0-40D2-9F5A-C6ACD598B870}" type="pres">
      <dgm:prSet presAssocID="{2E0F040B-2F2F-4C9A-AE9F-612656E292FC}" presName="hierRoot2" presStyleCnt="0">
        <dgm:presLayoutVars>
          <dgm:hierBranch val="init"/>
        </dgm:presLayoutVars>
      </dgm:prSet>
      <dgm:spPr/>
    </dgm:pt>
    <dgm:pt modelId="{4EAAE204-D470-4C1D-8408-D8236DFBD472}" type="pres">
      <dgm:prSet presAssocID="{2E0F040B-2F2F-4C9A-AE9F-612656E292FC}" presName="rootComposite" presStyleCnt="0"/>
      <dgm:spPr/>
    </dgm:pt>
    <dgm:pt modelId="{02B1C338-85E1-43DB-B137-070EAC215856}" type="pres">
      <dgm:prSet presAssocID="{2E0F040B-2F2F-4C9A-AE9F-612656E292FC}" presName="rootText" presStyleLbl="node2" presStyleIdx="1" presStyleCnt="4">
        <dgm:presLayoutVars>
          <dgm:chPref val="3"/>
        </dgm:presLayoutVars>
      </dgm:prSet>
      <dgm:spPr/>
    </dgm:pt>
    <dgm:pt modelId="{9D017AAA-2C9B-4C06-92DF-828D2486039C}" type="pres">
      <dgm:prSet presAssocID="{2E0F040B-2F2F-4C9A-AE9F-612656E292FC}" presName="rootConnector" presStyleLbl="node2" presStyleIdx="1" presStyleCnt="4"/>
      <dgm:spPr/>
    </dgm:pt>
    <dgm:pt modelId="{764DC29C-F658-41C0-9E07-05830FFC9B40}" type="pres">
      <dgm:prSet presAssocID="{2E0F040B-2F2F-4C9A-AE9F-612656E292FC}" presName="hierChild4" presStyleCnt="0"/>
      <dgm:spPr/>
    </dgm:pt>
    <dgm:pt modelId="{00441F54-5772-45D8-AC8D-24F9484050EC}" type="pres">
      <dgm:prSet presAssocID="{2E0F040B-2F2F-4C9A-AE9F-612656E292FC}" presName="hierChild5" presStyleCnt="0"/>
      <dgm:spPr/>
    </dgm:pt>
    <dgm:pt modelId="{5B7191CC-E149-4563-8978-288FA4631B7F}" type="pres">
      <dgm:prSet presAssocID="{255C5B60-CC09-44C4-B85B-188C905329A6}" presName="Name37" presStyleLbl="parChTrans1D2" presStyleIdx="2" presStyleCnt="5"/>
      <dgm:spPr/>
    </dgm:pt>
    <dgm:pt modelId="{B54AE832-7896-4D57-A2F3-B7A12476B1C6}" type="pres">
      <dgm:prSet presAssocID="{764ABDD4-52CB-4867-A58D-A9104FCC07DE}" presName="hierRoot2" presStyleCnt="0">
        <dgm:presLayoutVars>
          <dgm:hierBranch val="init"/>
        </dgm:presLayoutVars>
      </dgm:prSet>
      <dgm:spPr/>
    </dgm:pt>
    <dgm:pt modelId="{ECF214AE-4585-4C92-AC40-A4A6C941DBF9}" type="pres">
      <dgm:prSet presAssocID="{764ABDD4-52CB-4867-A58D-A9104FCC07DE}" presName="rootComposite" presStyleCnt="0"/>
      <dgm:spPr/>
    </dgm:pt>
    <dgm:pt modelId="{D9AECB1E-30D6-43AA-B656-C2573760BAC2}" type="pres">
      <dgm:prSet presAssocID="{764ABDD4-52CB-4867-A58D-A9104FCC07DE}" presName="rootText" presStyleLbl="node2" presStyleIdx="2" presStyleCnt="4">
        <dgm:presLayoutVars>
          <dgm:chPref val="3"/>
        </dgm:presLayoutVars>
      </dgm:prSet>
      <dgm:spPr/>
    </dgm:pt>
    <dgm:pt modelId="{AF559CA9-36AC-446D-8CAB-D0FD39F9D05E}" type="pres">
      <dgm:prSet presAssocID="{764ABDD4-52CB-4867-A58D-A9104FCC07DE}" presName="rootConnector" presStyleLbl="node2" presStyleIdx="2" presStyleCnt="4"/>
      <dgm:spPr/>
    </dgm:pt>
    <dgm:pt modelId="{B9BDE426-2228-44F5-A0C6-F03007B395D4}" type="pres">
      <dgm:prSet presAssocID="{764ABDD4-52CB-4867-A58D-A9104FCC07DE}" presName="hierChild4" presStyleCnt="0"/>
      <dgm:spPr/>
    </dgm:pt>
    <dgm:pt modelId="{0B3F98FC-2B4D-4C5A-B406-BD5AD4098A02}" type="pres">
      <dgm:prSet presAssocID="{764ABDD4-52CB-4867-A58D-A9104FCC07DE}" presName="hierChild5" presStyleCnt="0"/>
      <dgm:spPr/>
    </dgm:pt>
    <dgm:pt modelId="{7E5316E8-F7AF-4B25-9B01-056C0E2B1DD6}" type="pres">
      <dgm:prSet presAssocID="{66F06F22-F660-4A28-A728-608BE4610E1D}" presName="Name37" presStyleLbl="parChTrans1D2" presStyleIdx="3" presStyleCnt="5"/>
      <dgm:spPr/>
    </dgm:pt>
    <dgm:pt modelId="{EAFA87DD-41E0-4EB8-8C2E-E6840ED965C6}" type="pres">
      <dgm:prSet presAssocID="{D9228095-CC30-49DA-9537-F414DA817F5F}" presName="hierRoot2" presStyleCnt="0">
        <dgm:presLayoutVars>
          <dgm:hierBranch val="init"/>
        </dgm:presLayoutVars>
      </dgm:prSet>
      <dgm:spPr/>
    </dgm:pt>
    <dgm:pt modelId="{97D31BB9-12AE-45F2-8264-7495EA47368A}" type="pres">
      <dgm:prSet presAssocID="{D9228095-CC30-49DA-9537-F414DA817F5F}" presName="rootComposite" presStyleCnt="0"/>
      <dgm:spPr/>
    </dgm:pt>
    <dgm:pt modelId="{93761F94-A130-4902-828D-039575BDDCA0}" type="pres">
      <dgm:prSet presAssocID="{D9228095-CC30-49DA-9537-F414DA817F5F}" presName="rootText" presStyleLbl="node2" presStyleIdx="3" presStyleCnt="4">
        <dgm:presLayoutVars>
          <dgm:chPref val="3"/>
        </dgm:presLayoutVars>
      </dgm:prSet>
      <dgm:spPr/>
    </dgm:pt>
    <dgm:pt modelId="{6B878704-6517-47B7-95BE-868F030C77DC}" type="pres">
      <dgm:prSet presAssocID="{D9228095-CC30-49DA-9537-F414DA817F5F}" presName="rootConnector" presStyleLbl="node2" presStyleIdx="3" presStyleCnt="4"/>
      <dgm:spPr/>
    </dgm:pt>
    <dgm:pt modelId="{C27EB8FF-EAA0-4E27-B22C-52D4C6922692}" type="pres">
      <dgm:prSet presAssocID="{D9228095-CC30-49DA-9537-F414DA817F5F}" presName="hierChild4" presStyleCnt="0"/>
      <dgm:spPr/>
    </dgm:pt>
    <dgm:pt modelId="{B2C614CD-9762-45CB-8A9C-735C811F03E5}" type="pres">
      <dgm:prSet presAssocID="{D9228095-CC30-49DA-9537-F414DA817F5F}" presName="hierChild5" presStyleCnt="0"/>
      <dgm:spPr/>
    </dgm:pt>
    <dgm:pt modelId="{FA56A6C2-C50E-48B5-8411-D4D36A6A18BD}" type="pres">
      <dgm:prSet presAssocID="{17336F6C-ED68-44B8-83B5-D547B24D0B4D}" presName="hierChild3" presStyleCnt="0"/>
      <dgm:spPr/>
    </dgm:pt>
    <dgm:pt modelId="{4885495C-2C90-4A3B-9C24-1B3103105E3D}" type="pres">
      <dgm:prSet presAssocID="{012746F5-B6A5-43E2-888A-63D043F561B7}" presName="Name111" presStyleLbl="parChTrans1D2" presStyleIdx="4" presStyleCnt="5"/>
      <dgm:spPr/>
    </dgm:pt>
    <dgm:pt modelId="{906FE11E-B68E-4702-B55C-C0467E6F04F4}" type="pres">
      <dgm:prSet presAssocID="{9CAFEF69-4CDD-49DF-BACF-0553A2C661AD}" presName="hierRoot3" presStyleCnt="0">
        <dgm:presLayoutVars>
          <dgm:hierBranch val="init"/>
        </dgm:presLayoutVars>
      </dgm:prSet>
      <dgm:spPr/>
    </dgm:pt>
    <dgm:pt modelId="{44E2E11C-A039-47DE-9732-99390AFF1C1E}" type="pres">
      <dgm:prSet presAssocID="{9CAFEF69-4CDD-49DF-BACF-0553A2C661AD}" presName="rootComposite3" presStyleCnt="0"/>
      <dgm:spPr/>
    </dgm:pt>
    <dgm:pt modelId="{0335F20F-C900-403F-B44B-3153FF6AC056}" type="pres">
      <dgm:prSet presAssocID="{9CAFEF69-4CDD-49DF-BACF-0553A2C661AD}" presName="rootText3" presStyleLbl="asst1" presStyleIdx="0" presStyleCnt="1">
        <dgm:presLayoutVars>
          <dgm:chPref val="3"/>
        </dgm:presLayoutVars>
      </dgm:prSet>
      <dgm:spPr/>
    </dgm:pt>
    <dgm:pt modelId="{B01DE042-167A-4F65-8E45-DAC367508B6E}" type="pres">
      <dgm:prSet presAssocID="{9CAFEF69-4CDD-49DF-BACF-0553A2C661AD}" presName="rootConnector3" presStyleLbl="asst1" presStyleIdx="0" presStyleCnt="1"/>
      <dgm:spPr/>
    </dgm:pt>
    <dgm:pt modelId="{579BE6F6-2B0F-4D91-8BDB-9005B4D2A16F}" type="pres">
      <dgm:prSet presAssocID="{9CAFEF69-4CDD-49DF-BACF-0553A2C661AD}" presName="hierChild6" presStyleCnt="0"/>
      <dgm:spPr/>
    </dgm:pt>
    <dgm:pt modelId="{BF98D427-FD43-4E14-9E4C-AED830C2D887}" type="pres">
      <dgm:prSet presAssocID="{9CAFEF69-4CDD-49DF-BACF-0553A2C661AD}" presName="hierChild7" presStyleCnt="0"/>
      <dgm:spPr/>
    </dgm:pt>
  </dgm:ptLst>
  <dgm:cxnLst>
    <dgm:cxn modelId="{6566C604-9E1A-4B5C-97E0-DAD97A507D1C}" type="presOf" srcId="{D9228095-CC30-49DA-9537-F414DA817F5F}" destId="{93761F94-A130-4902-828D-039575BDDCA0}" srcOrd="0" destOrd="0" presId="urn:microsoft.com/office/officeart/2005/8/layout/orgChart1"/>
    <dgm:cxn modelId="{AD9F9806-F473-4964-9562-04E0941ABB2A}" type="presOf" srcId="{012746F5-B6A5-43E2-888A-63D043F561B7}" destId="{4885495C-2C90-4A3B-9C24-1B3103105E3D}" srcOrd="0" destOrd="0" presId="urn:microsoft.com/office/officeart/2005/8/layout/orgChart1"/>
    <dgm:cxn modelId="{E171011E-4C66-45D0-ABA0-4F117007A736}" type="presOf" srcId="{FB6CC4C6-E7A1-4997-8C33-DDA90A8E32B0}" destId="{74CD70B0-7394-4125-8ABB-D90F7378E278}" srcOrd="0" destOrd="0" presId="urn:microsoft.com/office/officeart/2005/8/layout/orgChart1"/>
    <dgm:cxn modelId="{7B488125-3450-4934-9065-E6AD67C5B825}" srcId="{17336F6C-ED68-44B8-83B5-D547B24D0B4D}" destId="{2E0F040B-2F2F-4C9A-AE9F-612656E292FC}" srcOrd="2" destOrd="0" parTransId="{E75471A3-A162-46F7-85B9-CE97CE98642E}" sibTransId="{DF92DA81-8248-4CBC-9ED0-EA8EE5A498C8}"/>
    <dgm:cxn modelId="{A657742F-CA4E-4E6E-B48A-D2F8ACB1B6FA}" type="presOf" srcId="{764ABDD4-52CB-4867-A58D-A9104FCC07DE}" destId="{AF559CA9-36AC-446D-8CAB-D0FD39F9D05E}" srcOrd="1" destOrd="0" presId="urn:microsoft.com/office/officeart/2005/8/layout/orgChart1"/>
    <dgm:cxn modelId="{697B6539-FF9B-447F-9EDD-C2F906257DE5}" type="presOf" srcId="{D9228095-CC30-49DA-9537-F414DA817F5F}" destId="{6B878704-6517-47B7-95BE-868F030C77DC}" srcOrd="1" destOrd="0" presId="urn:microsoft.com/office/officeart/2005/8/layout/orgChart1"/>
    <dgm:cxn modelId="{2A3D7D39-2817-4E41-9B5D-B9AB2DAE2685}" type="presOf" srcId="{9CAFEF69-4CDD-49DF-BACF-0553A2C661AD}" destId="{0335F20F-C900-403F-B44B-3153FF6AC056}" srcOrd="0" destOrd="0" presId="urn:microsoft.com/office/officeart/2005/8/layout/orgChart1"/>
    <dgm:cxn modelId="{83210F3B-362B-4BF4-9778-0329166003DF}" type="presOf" srcId="{889B1099-E1EC-4607-8395-5BA39E02FD2F}" destId="{39744649-4100-43B7-B290-B83D19C54E27}" srcOrd="1" destOrd="0" presId="urn:microsoft.com/office/officeart/2005/8/layout/orgChart1"/>
    <dgm:cxn modelId="{5E2DA250-6914-4273-AFA9-5DBBF2F99500}" srcId="{0D561511-9AFC-4569-8772-867BB2DFE043}" destId="{17336F6C-ED68-44B8-83B5-D547B24D0B4D}" srcOrd="0" destOrd="0" parTransId="{72D346E5-9EAD-468A-AE55-16172DFD8DC8}" sibTransId="{7395CB0D-A21E-40CD-BE43-8152AA5C043D}"/>
    <dgm:cxn modelId="{5E36D07F-9454-4F6B-8219-1B4E7C748582}" type="presOf" srcId="{0D561511-9AFC-4569-8772-867BB2DFE043}" destId="{AD00BA45-E84E-4D51-87FE-1F36F2E0B9C6}" srcOrd="0" destOrd="0" presId="urn:microsoft.com/office/officeart/2005/8/layout/orgChart1"/>
    <dgm:cxn modelId="{7C007C80-3A5D-47AE-8F54-B0CC59B911DD}" type="presOf" srcId="{E75471A3-A162-46F7-85B9-CE97CE98642E}" destId="{6840424D-83E8-40E3-9052-28D17EB5FFF2}" srcOrd="0" destOrd="0" presId="urn:microsoft.com/office/officeart/2005/8/layout/orgChart1"/>
    <dgm:cxn modelId="{93829D83-EDAC-450B-B413-A5CD81BA53FD}" type="presOf" srcId="{889B1099-E1EC-4607-8395-5BA39E02FD2F}" destId="{7BFE1C29-014F-4E54-AE77-707963BD7AC5}" srcOrd="0" destOrd="0" presId="urn:microsoft.com/office/officeart/2005/8/layout/orgChart1"/>
    <dgm:cxn modelId="{E3039699-E7A3-4B82-BB0A-679EC7829E84}" type="presOf" srcId="{17336F6C-ED68-44B8-83B5-D547B24D0B4D}" destId="{3AACE713-58A2-4A0C-861D-6BF2040EE17F}" srcOrd="1" destOrd="0" presId="urn:microsoft.com/office/officeart/2005/8/layout/orgChart1"/>
    <dgm:cxn modelId="{EECB21A0-C1AD-4280-A21C-A51AB57927C4}" type="presOf" srcId="{9CAFEF69-4CDD-49DF-BACF-0553A2C661AD}" destId="{B01DE042-167A-4F65-8E45-DAC367508B6E}" srcOrd="1" destOrd="0" presId="urn:microsoft.com/office/officeart/2005/8/layout/orgChart1"/>
    <dgm:cxn modelId="{B9C1E7A2-09A2-4479-9AB3-45573D6CA4D8}" type="presOf" srcId="{2E0F040B-2F2F-4C9A-AE9F-612656E292FC}" destId="{02B1C338-85E1-43DB-B137-070EAC215856}" srcOrd="0" destOrd="0" presId="urn:microsoft.com/office/officeart/2005/8/layout/orgChart1"/>
    <dgm:cxn modelId="{E0652BAD-795C-4602-BEE5-A62EA0973492}" srcId="{17336F6C-ED68-44B8-83B5-D547B24D0B4D}" destId="{889B1099-E1EC-4607-8395-5BA39E02FD2F}" srcOrd="1" destOrd="0" parTransId="{FB6CC4C6-E7A1-4997-8C33-DDA90A8E32B0}" sibTransId="{0C07403B-031E-4E7A-AAB2-B10339CDC2E5}"/>
    <dgm:cxn modelId="{6124ECBA-E194-4DEE-93E7-CAC43178FFE5}" type="presOf" srcId="{17336F6C-ED68-44B8-83B5-D547B24D0B4D}" destId="{3C842145-126B-4181-B704-C22F6844F230}" srcOrd="0" destOrd="0" presId="urn:microsoft.com/office/officeart/2005/8/layout/orgChart1"/>
    <dgm:cxn modelId="{265718BB-7527-4A1A-9C5A-A29DDA2918AC}" type="presOf" srcId="{66F06F22-F660-4A28-A728-608BE4610E1D}" destId="{7E5316E8-F7AF-4B25-9B01-056C0E2B1DD6}" srcOrd="0" destOrd="0" presId="urn:microsoft.com/office/officeart/2005/8/layout/orgChart1"/>
    <dgm:cxn modelId="{5D5FCFC9-4430-4D23-8C74-E14E7F82707B}" type="presOf" srcId="{255C5B60-CC09-44C4-B85B-188C905329A6}" destId="{5B7191CC-E149-4563-8978-288FA4631B7F}" srcOrd="0" destOrd="0" presId="urn:microsoft.com/office/officeart/2005/8/layout/orgChart1"/>
    <dgm:cxn modelId="{DB164DD3-A99B-45FB-B56C-96918BC65AD3}" srcId="{17336F6C-ED68-44B8-83B5-D547B24D0B4D}" destId="{D9228095-CC30-49DA-9537-F414DA817F5F}" srcOrd="4" destOrd="0" parTransId="{66F06F22-F660-4A28-A728-608BE4610E1D}" sibTransId="{F711B18A-6F9B-4D61-9D3D-2A0CE2AEFDBB}"/>
    <dgm:cxn modelId="{F9DA5CD3-3064-4A97-AF62-9727EDDEFF71}" type="presOf" srcId="{764ABDD4-52CB-4867-A58D-A9104FCC07DE}" destId="{D9AECB1E-30D6-43AA-B656-C2573760BAC2}" srcOrd="0" destOrd="0" presId="urn:microsoft.com/office/officeart/2005/8/layout/orgChart1"/>
    <dgm:cxn modelId="{10BB50DD-627D-4989-9827-5070101187A6}" srcId="{17336F6C-ED68-44B8-83B5-D547B24D0B4D}" destId="{9CAFEF69-4CDD-49DF-BACF-0553A2C661AD}" srcOrd="0" destOrd="0" parTransId="{012746F5-B6A5-43E2-888A-63D043F561B7}" sibTransId="{2DB1B8B8-8369-47A0-9109-7D495E4B8E52}"/>
    <dgm:cxn modelId="{63EEEEE1-0F51-4F89-9B00-AEC520774958}" srcId="{17336F6C-ED68-44B8-83B5-D547B24D0B4D}" destId="{764ABDD4-52CB-4867-A58D-A9104FCC07DE}" srcOrd="3" destOrd="0" parTransId="{255C5B60-CC09-44C4-B85B-188C905329A6}" sibTransId="{E9CE35F1-3F48-4A08-A657-E9958C2A549D}"/>
    <dgm:cxn modelId="{884B6EFB-E983-4DD7-90F2-B739A26B0BEC}" type="presOf" srcId="{2E0F040B-2F2F-4C9A-AE9F-612656E292FC}" destId="{9D017AAA-2C9B-4C06-92DF-828D2486039C}" srcOrd="1" destOrd="0" presId="urn:microsoft.com/office/officeart/2005/8/layout/orgChart1"/>
    <dgm:cxn modelId="{EC09330C-6F63-4200-80E4-A84D59AEA249}" type="presParOf" srcId="{AD00BA45-E84E-4D51-87FE-1F36F2E0B9C6}" destId="{972EA75D-E432-4189-830B-A1D21695CFCB}" srcOrd="0" destOrd="0" presId="urn:microsoft.com/office/officeart/2005/8/layout/orgChart1"/>
    <dgm:cxn modelId="{FA2BD542-9D12-4009-829F-B52540DE27F3}" type="presParOf" srcId="{972EA75D-E432-4189-830B-A1D21695CFCB}" destId="{002BB62D-B76A-4BDC-A9D3-61298905B830}" srcOrd="0" destOrd="0" presId="urn:microsoft.com/office/officeart/2005/8/layout/orgChart1"/>
    <dgm:cxn modelId="{9C311D65-D9C7-42EE-9D4C-22FE74162BD4}" type="presParOf" srcId="{002BB62D-B76A-4BDC-A9D3-61298905B830}" destId="{3C842145-126B-4181-B704-C22F6844F230}" srcOrd="0" destOrd="0" presId="urn:microsoft.com/office/officeart/2005/8/layout/orgChart1"/>
    <dgm:cxn modelId="{165084EE-E484-4D86-87C9-8CD28546003E}" type="presParOf" srcId="{002BB62D-B76A-4BDC-A9D3-61298905B830}" destId="{3AACE713-58A2-4A0C-861D-6BF2040EE17F}" srcOrd="1" destOrd="0" presId="urn:microsoft.com/office/officeart/2005/8/layout/orgChart1"/>
    <dgm:cxn modelId="{4827C4AC-FC5F-479E-8C2A-C4F44F24354C}" type="presParOf" srcId="{972EA75D-E432-4189-830B-A1D21695CFCB}" destId="{7CC36A0A-A6BE-4012-A6F9-671C20DFA238}" srcOrd="1" destOrd="0" presId="urn:microsoft.com/office/officeart/2005/8/layout/orgChart1"/>
    <dgm:cxn modelId="{D5C1704D-D12E-49C6-914B-0571999EDA2E}" type="presParOf" srcId="{7CC36A0A-A6BE-4012-A6F9-671C20DFA238}" destId="{74CD70B0-7394-4125-8ABB-D90F7378E278}" srcOrd="0" destOrd="0" presId="urn:microsoft.com/office/officeart/2005/8/layout/orgChart1"/>
    <dgm:cxn modelId="{C965B9CA-E0F4-4553-8F95-A254B56CFD94}" type="presParOf" srcId="{7CC36A0A-A6BE-4012-A6F9-671C20DFA238}" destId="{FCF70A13-CDC3-479B-A309-CC1FA536FB43}" srcOrd="1" destOrd="0" presId="urn:microsoft.com/office/officeart/2005/8/layout/orgChart1"/>
    <dgm:cxn modelId="{286401B1-D87E-4231-8086-E646D26D98BF}" type="presParOf" srcId="{FCF70A13-CDC3-479B-A309-CC1FA536FB43}" destId="{D54CE843-3B22-43F2-BBE6-D22560D08F5F}" srcOrd="0" destOrd="0" presId="urn:microsoft.com/office/officeart/2005/8/layout/orgChart1"/>
    <dgm:cxn modelId="{A91F5925-A842-4199-82F0-74207580D42F}" type="presParOf" srcId="{D54CE843-3B22-43F2-BBE6-D22560D08F5F}" destId="{7BFE1C29-014F-4E54-AE77-707963BD7AC5}" srcOrd="0" destOrd="0" presId="urn:microsoft.com/office/officeart/2005/8/layout/orgChart1"/>
    <dgm:cxn modelId="{11FE2B1F-115D-45D2-8C9D-5F6C90A9536A}" type="presParOf" srcId="{D54CE843-3B22-43F2-BBE6-D22560D08F5F}" destId="{39744649-4100-43B7-B290-B83D19C54E27}" srcOrd="1" destOrd="0" presId="urn:microsoft.com/office/officeart/2005/8/layout/orgChart1"/>
    <dgm:cxn modelId="{7A416493-6826-4A01-A81C-E9F5811F0003}" type="presParOf" srcId="{FCF70A13-CDC3-479B-A309-CC1FA536FB43}" destId="{DE8C43DE-0A41-4763-A4DF-E2B5AC5A2DBD}" srcOrd="1" destOrd="0" presId="urn:microsoft.com/office/officeart/2005/8/layout/orgChart1"/>
    <dgm:cxn modelId="{BEF80A75-C7A5-4238-8CB4-2C4AD17DAC3F}" type="presParOf" srcId="{FCF70A13-CDC3-479B-A309-CC1FA536FB43}" destId="{75631256-2A63-4F4D-AA76-12737388BCD1}" srcOrd="2" destOrd="0" presId="urn:microsoft.com/office/officeart/2005/8/layout/orgChart1"/>
    <dgm:cxn modelId="{0F968729-27B0-4275-A5FB-CC8B2033924B}" type="presParOf" srcId="{7CC36A0A-A6BE-4012-A6F9-671C20DFA238}" destId="{6840424D-83E8-40E3-9052-28D17EB5FFF2}" srcOrd="2" destOrd="0" presId="urn:microsoft.com/office/officeart/2005/8/layout/orgChart1"/>
    <dgm:cxn modelId="{2FDD0E96-D157-4698-8B24-0AABAA0EC3D3}" type="presParOf" srcId="{7CC36A0A-A6BE-4012-A6F9-671C20DFA238}" destId="{0E44EC15-E4B0-40D2-9F5A-C6ACD598B870}" srcOrd="3" destOrd="0" presId="urn:microsoft.com/office/officeart/2005/8/layout/orgChart1"/>
    <dgm:cxn modelId="{186A119C-4FCE-4BC1-9B55-208F7CEAFAE6}" type="presParOf" srcId="{0E44EC15-E4B0-40D2-9F5A-C6ACD598B870}" destId="{4EAAE204-D470-4C1D-8408-D8236DFBD472}" srcOrd="0" destOrd="0" presId="urn:microsoft.com/office/officeart/2005/8/layout/orgChart1"/>
    <dgm:cxn modelId="{87E6E4FC-778A-4487-AECB-2B0B03FCC2CC}" type="presParOf" srcId="{4EAAE204-D470-4C1D-8408-D8236DFBD472}" destId="{02B1C338-85E1-43DB-B137-070EAC215856}" srcOrd="0" destOrd="0" presId="urn:microsoft.com/office/officeart/2005/8/layout/orgChart1"/>
    <dgm:cxn modelId="{57B35077-97BE-41FA-8ECD-24623B56178A}" type="presParOf" srcId="{4EAAE204-D470-4C1D-8408-D8236DFBD472}" destId="{9D017AAA-2C9B-4C06-92DF-828D2486039C}" srcOrd="1" destOrd="0" presId="urn:microsoft.com/office/officeart/2005/8/layout/orgChart1"/>
    <dgm:cxn modelId="{29569D30-9F29-4E63-B750-A880BCA27712}" type="presParOf" srcId="{0E44EC15-E4B0-40D2-9F5A-C6ACD598B870}" destId="{764DC29C-F658-41C0-9E07-05830FFC9B40}" srcOrd="1" destOrd="0" presId="urn:microsoft.com/office/officeart/2005/8/layout/orgChart1"/>
    <dgm:cxn modelId="{BA286445-44BE-4509-B94E-B0CD9DD9571C}" type="presParOf" srcId="{0E44EC15-E4B0-40D2-9F5A-C6ACD598B870}" destId="{00441F54-5772-45D8-AC8D-24F9484050EC}" srcOrd="2" destOrd="0" presId="urn:microsoft.com/office/officeart/2005/8/layout/orgChart1"/>
    <dgm:cxn modelId="{7A095C57-EE54-4509-954C-8CB1C6E091C1}" type="presParOf" srcId="{7CC36A0A-A6BE-4012-A6F9-671C20DFA238}" destId="{5B7191CC-E149-4563-8978-288FA4631B7F}" srcOrd="4" destOrd="0" presId="urn:microsoft.com/office/officeart/2005/8/layout/orgChart1"/>
    <dgm:cxn modelId="{ECB6D277-B4B3-49B1-B5DF-072EB8DC617D}" type="presParOf" srcId="{7CC36A0A-A6BE-4012-A6F9-671C20DFA238}" destId="{B54AE832-7896-4D57-A2F3-B7A12476B1C6}" srcOrd="5" destOrd="0" presId="urn:microsoft.com/office/officeart/2005/8/layout/orgChart1"/>
    <dgm:cxn modelId="{415192D5-B0B3-4435-956C-57621B03D54A}" type="presParOf" srcId="{B54AE832-7896-4D57-A2F3-B7A12476B1C6}" destId="{ECF214AE-4585-4C92-AC40-A4A6C941DBF9}" srcOrd="0" destOrd="0" presId="urn:microsoft.com/office/officeart/2005/8/layout/orgChart1"/>
    <dgm:cxn modelId="{2D76E4FF-766D-42F7-8476-0268DF101CA9}" type="presParOf" srcId="{ECF214AE-4585-4C92-AC40-A4A6C941DBF9}" destId="{D9AECB1E-30D6-43AA-B656-C2573760BAC2}" srcOrd="0" destOrd="0" presId="urn:microsoft.com/office/officeart/2005/8/layout/orgChart1"/>
    <dgm:cxn modelId="{3E21655E-53AD-4102-B69B-6BF8CAB38871}" type="presParOf" srcId="{ECF214AE-4585-4C92-AC40-A4A6C941DBF9}" destId="{AF559CA9-36AC-446D-8CAB-D0FD39F9D05E}" srcOrd="1" destOrd="0" presId="urn:microsoft.com/office/officeart/2005/8/layout/orgChart1"/>
    <dgm:cxn modelId="{BD757458-D0C6-44B7-9D1B-FF7FFBF90CE4}" type="presParOf" srcId="{B54AE832-7896-4D57-A2F3-B7A12476B1C6}" destId="{B9BDE426-2228-44F5-A0C6-F03007B395D4}" srcOrd="1" destOrd="0" presId="urn:microsoft.com/office/officeart/2005/8/layout/orgChart1"/>
    <dgm:cxn modelId="{914959CE-C6C5-4206-AA38-35C30CE6FD78}" type="presParOf" srcId="{B54AE832-7896-4D57-A2F3-B7A12476B1C6}" destId="{0B3F98FC-2B4D-4C5A-B406-BD5AD4098A02}" srcOrd="2" destOrd="0" presId="urn:microsoft.com/office/officeart/2005/8/layout/orgChart1"/>
    <dgm:cxn modelId="{6137CF42-34CC-4A98-92ED-4F194B519D1F}" type="presParOf" srcId="{7CC36A0A-A6BE-4012-A6F9-671C20DFA238}" destId="{7E5316E8-F7AF-4B25-9B01-056C0E2B1DD6}" srcOrd="6" destOrd="0" presId="urn:microsoft.com/office/officeart/2005/8/layout/orgChart1"/>
    <dgm:cxn modelId="{0B5694EB-1640-4D15-8DCE-9A7C16581E80}" type="presParOf" srcId="{7CC36A0A-A6BE-4012-A6F9-671C20DFA238}" destId="{EAFA87DD-41E0-4EB8-8C2E-E6840ED965C6}" srcOrd="7" destOrd="0" presId="urn:microsoft.com/office/officeart/2005/8/layout/orgChart1"/>
    <dgm:cxn modelId="{25E4BE54-E089-4B97-985B-6A05CEE1964A}" type="presParOf" srcId="{EAFA87DD-41E0-4EB8-8C2E-E6840ED965C6}" destId="{97D31BB9-12AE-45F2-8264-7495EA47368A}" srcOrd="0" destOrd="0" presId="urn:microsoft.com/office/officeart/2005/8/layout/orgChart1"/>
    <dgm:cxn modelId="{0083A97D-C026-478F-86BB-801835E8DF5F}" type="presParOf" srcId="{97D31BB9-12AE-45F2-8264-7495EA47368A}" destId="{93761F94-A130-4902-828D-039575BDDCA0}" srcOrd="0" destOrd="0" presId="urn:microsoft.com/office/officeart/2005/8/layout/orgChart1"/>
    <dgm:cxn modelId="{442D710F-8CA5-46E8-874F-F83467D01BFF}" type="presParOf" srcId="{97D31BB9-12AE-45F2-8264-7495EA47368A}" destId="{6B878704-6517-47B7-95BE-868F030C77DC}" srcOrd="1" destOrd="0" presId="urn:microsoft.com/office/officeart/2005/8/layout/orgChart1"/>
    <dgm:cxn modelId="{14A961A9-8383-4EC0-9D80-F2C3710985DD}" type="presParOf" srcId="{EAFA87DD-41E0-4EB8-8C2E-E6840ED965C6}" destId="{C27EB8FF-EAA0-4E27-B22C-52D4C6922692}" srcOrd="1" destOrd="0" presId="urn:microsoft.com/office/officeart/2005/8/layout/orgChart1"/>
    <dgm:cxn modelId="{D4CC4339-1F50-441B-A0BC-7AE41E0BCB34}" type="presParOf" srcId="{EAFA87DD-41E0-4EB8-8C2E-E6840ED965C6}" destId="{B2C614CD-9762-45CB-8A9C-735C811F03E5}" srcOrd="2" destOrd="0" presId="urn:microsoft.com/office/officeart/2005/8/layout/orgChart1"/>
    <dgm:cxn modelId="{BD12F0F3-C434-4FE4-B23C-4AC7E2BCA7B6}" type="presParOf" srcId="{972EA75D-E432-4189-830B-A1D21695CFCB}" destId="{FA56A6C2-C50E-48B5-8411-D4D36A6A18BD}" srcOrd="2" destOrd="0" presId="urn:microsoft.com/office/officeart/2005/8/layout/orgChart1"/>
    <dgm:cxn modelId="{DB1932DB-095F-41FB-9221-F0F8D4BFF9B1}" type="presParOf" srcId="{FA56A6C2-C50E-48B5-8411-D4D36A6A18BD}" destId="{4885495C-2C90-4A3B-9C24-1B3103105E3D}" srcOrd="0" destOrd="0" presId="urn:microsoft.com/office/officeart/2005/8/layout/orgChart1"/>
    <dgm:cxn modelId="{1B80D906-DCD1-4811-B3FC-C296B3796922}" type="presParOf" srcId="{FA56A6C2-C50E-48B5-8411-D4D36A6A18BD}" destId="{906FE11E-B68E-4702-B55C-C0467E6F04F4}" srcOrd="1" destOrd="0" presId="urn:microsoft.com/office/officeart/2005/8/layout/orgChart1"/>
    <dgm:cxn modelId="{5675E036-69FB-4C07-8B70-0C29DAD4147D}" type="presParOf" srcId="{906FE11E-B68E-4702-B55C-C0467E6F04F4}" destId="{44E2E11C-A039-47DE-9732-99390AFF1C1E}" srcOrd="0" destOrd="0" presId="urn:microsoft.com/office/officeart/2005/8/layout/orgChart1"/>
    <dgm:cxn modelId="{FEC3EAE9-0EF2-4708-9582-93D0A7BC49B1}" type="presParOf" srcId="{44E2E11C-A039-47DE-9732-99390AFF1C1E}" destId="{0335F20F-C900-403F-B44B-3153FF6AC056}" srcOrd="0" destOrd="0" presId="urn:microsoft.com/office/officeart/2005/8/layout/orgChart1"/>
    <dgm:cxn modelId="{042BB10A-AD27-42DA-BAC2-39C0F4B7BD9A}" type="presParOf" srcId="{44E2E11C-A039-47DE-9732-99390AFF1C1E}" destId="{B01DE042-167A-4F65-8E45-DAC367508B6E}" srcOrd="1" destOrd="0" presId="urn:microsoft.com/office/officeart/2005/8/layout/orgChart1"/>
    <dgm:cxn modelId="{11D4D3D1-1D75-42FC-9C4D-66258B58ED16}" type="presParOf" srcId="{906FE11E-B68E-4702-B55C-C0467E6F04F4}" destId="{579BE6F6-2B0F-4D91-8BDB-9005B4D2A16F}" srcOrd="1" destOrd="0" presId="urn:microsoft.com/office/officeart/2005/8/layout/orgChart1"/>
    <dgm:cxn modelId="{7823E316-D587-4798-B7BC-8724CA3C60ED}" type="presParOf" srcId="{906FE11E-B68E-4702-B55C-C0467E6F04F4}" destId="{BF98D427-FD43-4E14-9E4C-AED830C2D88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3D6C5BD-7F47-4978-8D7B-38ABCBDBF30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80F1B55-4F9F-4DA1-A5B4-426FA3A1398A}">
      <dgm:prSet/>
      <dgm:spPr/>
      <dgm:t>
        <a:bodyPr/>
        <a:lstStyle/>
        <a:p>
          <a:r>
            <a:rPr lang="en-US" b="0" i="0"/>
            <a:t>The new Yorkshire safeguarding children partnership has resulted in 3 safeguarding partners: </a:t>
          </a:r>
          <a:endParaRPr lang="en-US"/>
        </a:p>
      </dgm:t>
    </dgm:pt>
    <dgm:pt modelId="{90571E6E-3EAF-4B93-817A-036A042A2E82}" type="parTrans" cxnId="{A85D8705-06F9-47FA-A555-669FACE784B8}">
      <dgm:prSet/>
      <dgm:spPr/>
      <dgm:t>
        <a:bodyPr/>
        <a:lstStyle/>
        <a:p>
          <a:endParaRPr lang="en-US"/>
        </a:p>
      </dgm:t>
    </dgm:pt>
    <dgm:pt modelId="{19A5E962-3C69-436D-AFAB-5F2FE547BD48}" type="sibTrans" cxnId="{A85D8705-06F9-47FA-A555-669FACE784B8}">
      <dgm:prSet/>
      <dgm:spPr/>
      <dgm:t>
        <a:bodyPr/>
        <a:lstStyle/>
        <a:p>
          <a:endParaRPr lang="en-US"/>
        </a:p>
      </dgm:t>
    </dgm:pt>
    <dgm:pt modelId="{FB70FF16-4B30-4A6B-AA68-3A3937808B5F}">
      <dgm:prSet/>
      <dgm:spPr/>
      <dgm:t>
        <a:bodyPr/>
        <a:lstStyle/>
        <a:p>
          <a:r>
            <a:rPr lang="en-US" b="0" i="0"/>
            <a:t>North Yorkshire County Council </a:t>
          </a:r>
          <a:endParaRPr lang="en-US"/>
        </a:p>
      </dgm:t>
    </dgm:pt>
    <dgm:pt modelId="{5C40A11D-3580-4F6C-A65B-CE7D9EFFDA08}" type="parTrans" cxnId="{E1069679-13A8-46DE-AF9C-6C802A6F3991}">
      <dgm:prSet/>
      <dgm:spPr/>
      <dgm:t>
        <a:bodyPr/>
        <a:lstStyle/>
        <a:p>
          <a:endParaRPr lang="en-US"/>
        </a:p>
      </dgm:t>
    </dgm:pt>
    <dgm:pt modelId="{84D78AB1-3C04-43BF-8EB0-3BF38B18FD7C}" type="sibTrans" cxnId="{E1069679-13A8-46DE-AF9C-6C802A6F3991}">
      <dgm:prSet/>
      <dgm:spPr/>
      <dgm:t>
        <a:bodyPr/>
        <a:lstStyle/>
        <a:p>
          <a:endParaRPr lang="en-US"/>
        </a:p>
      </dgm:t>
    </dgm:pt>
    <dgm:pt modelId="{ED9BD8B1-0DE5-4ED0-962E-94B57A8FDA62}">
      <dgm:prSet/>
      <dgm:spPr/>
      <dgm:t>
        <a:bodyPr/>
        <a:lstStyle/>
        <a:p>
          <a:r>
            <a:rPr lang="en-US" b="0" i="0"/>
            <a:t>The North Yorkshire Police </a:t>
          </a:r>
          <a:endParaRPr lang="en-US"/>
        </a:p>
      </dgm:t>
    </dgm:pt>
    <dgm:pt modelId="{4123E06D-C1D8-4807-A51D-62C24DD23E53}" type="parTrans" cxnId="{14F08B77-3B40-403E-8EFA-3347D7894C07}">
      <dgm:prSet/>
      <dgm:spPr/>
      <dgm:t>
        <a:bodyPr/>
        <a:lstStyle/>
        <a:p>
          <a:endParaRPr lang="en-US"/>
        </a:p>
      </dgm:t>
    </dgm:pt>
    <dgm:pt modelId="{4239248A-F1A5-4AA3-847B-2D4037B745CC}" type="sibTrans" cxnId="{14F08B77-3B40-403E-8EFA-3347D7894C07}">
      <dgm:prSet/>
      <dgm:spPr/>
      <dgm:t>
        <a:bodyPr/>
        <a:lstStyle/>
        <a:p>
          <a:endParaRPr lang="en-US"/>
        </a:p>
      </dgm:t>
    </dgm:pt>
    <dgm:pt modelId="{79DD0CC4-FAEA-42D7-B397-DC71A084497B}">
      <dgm:prSet/>
      <dgm:spPr/>
      <dgm:t>
        <a:bodyPr/>
        <a:lstStyle/>
        <a:p>
          <a:r>
            <a:rPr lang="en-US" b="0" i="0"/>
            <a:t>The North Yorkshire Clinical Commissioning Groups</a:t>
          </a:r>
          <a:endParaRPr lang="en-US"/>
        </a:p>
      </dgm:t>
    </dgm:pt>
    <dgm:pt modelId="{22EF3786-908D-4048-B69C-52D2A658B7D3}" type="parTrans" cxnId="{FA13D785-0209-4DF0-8AF7-49B111083522}">
      <dgm:prSet/>
      <dgm:spPr/>
      <dgm:t>
        <a:bodyPr/>
        <a:lstStyle/>
        <a:p>
          <a:endParaRPr lang="en-US"/>
        </a:p>
      </dgm:t>
    </dgm:pt>
    <dgm:pt modelId="{B8108D12-1BC2-4CEC-8A84-DDB3DC6D138B}" type="sibTrans" cxnId="{FA13D785-0209-4DF0-8AF7-49B111083522}">
      <dgm:prSet/>
      <dgm:spPr/>
      <dgm:t>
        <a:bodyPr/>
        <a:lstStyle/>
        <a:p>
          <a:endParaRPr lang="en-US"/>
        </a:p>
      </dgm:t>
    </dgm:pt>
    <dgm:pt modelId="{1B381CEB-BDC6-5544-BE98-4B3D44D0A95B}" type="pres">
      <dgm:prSet presAssocID="{53D6C5BD-7F47-4978-8D7B-38ABCBDBF306}" presName="linear" presStyleCnt="0">
        <dgm:presLayoutVars>
          <dgm:animLvl val="lvl"/>
          <dgm:resizeHandles val="exact"/>
        </dgm:presLayoutVars>
      </dgm:prSet>
      <dgm:spPr/>
    </dgm:pt>
    <dgm:pt modelId="{78F42660-356C-1D4F-9AF8-DC9101E6269B}" type="pres">
      <dgm:prSet presAssocID="{780F1B55-4F9F-4DA1-A5B4-426FA3A1398A}" presName="parentText" presStyleLbl="node1" presStyleIdx="0" presStyleCnt="4">
        <dgm:presLayoutVars>
          <dgm:chMax val="0"/>
          <dgm:bulletEnabled val="1"/>
        </dgm:presLayoutVars>
      </dgm:prSet>
      <dgm:spPr/>
    </dgm:pt>
    <dgm:pt modelId="{FCF7B59F-0801-AF40-8FB0-F55CBB86A3B1}" type="pres">
      <dgm:prSet presAssocID="{19A5E962-3C69-436D-AFAB-5F2FE547BD48}" presName="spacer" presStyleCnt="0"/>
      <dgm:spPr/>
    </dgm:pt>
    <dgm:pt modelId="{C48B3AC8-E2EA-AC4E-B480-0FE13B2E9DA4}" type="pres">
      <dgm:prSet presAssocID="{FB70FF16-4B30-4A6B-AA68-3A3937808B5F}" presName="parentText" presStyleLbl="node1" presStyleIdx="1" presStyleCnt="4">
        <dgm:presLayoutVars>
          <dgm:chMax val="0"/>
          <dgm:bulletEnabled val="1"/>
        </dgm:presLayoutVars>
      </dgm:prSet>
      <dgm:spPr/>
    </dgm:pt>
    <dgm:pt modelId="{A72C79A3-3C4A-A442-9196-4A4D5785883C}" type="pres">
      <dgm:prSet presAssocID="{84D78AB1-3C04-43BF-8EB0-3BF38B18FD7C}" presName="spacer" presStyleCnt="0"/>
      <dgm:spPr/>
    </dgm:pt>
    <dgm:pt modelId="{FF8693CE-8ABF-5647-9F74-40FA3DA549B6}" type="pres">
      <dgm:prSet presAssocID="{ED9BD8B1-0DE5-4ED0-962E-94B57A8FDA62}" presName="parentText" presStyleLbl="node1" presStyleIdx="2" presStyleCnt="4">
        <dgm:presLayoutVars>
          <dgm:chMax val="0"/>
          <dgm:bulletEnabled val="1"/>
        </dgm:presLayoutVars>
      </dgm:prSet>
      <dgm:spPr/>
    </dgm:pt>
    <dgm:pt modelId="{9155B263-8A78-4E4A-8E55-F1FED7259019}" type="pres">
      <dgm:prSet presAssocID="{4239248A-F1A5-4AA3-847B-2D4037B745CC}" presName="spacer" presStyleCnt="0"/>
      <dgm:spPr/>
    </dgm:pt>
    <dgm:pt modelId="{3E741BD3-4291-9345-ACA7-CE89109232F6}" type="pres">
      <dgm:prSet presAssocID="{79DD0CC4-FAEA-42D7-B397-DC71A084497B}" presName="parentText" presStyleLbl="node1" presStyleIdx="3" presStyleCnt="4">
        <dgm:presLayoutVars>
          <dgm:chMax val="0"/>
          <dgm:bulletEnabled val="1"/>
        </dgm:presLayoutVars>
      </dgm:prSet>
      <dgm:spPr/>
    </dgm:pt>
  </dgm:ptLst>
  <dgm:cxnLst>
    <dgm:cxn modelId="{A85D8705-06F9-47FA-A555-669FACE784B8}" srcId="{53D6C5BD-7F47-4978-8D7B-38ABCBDBF306}" destId="{780F1B55-4F9F-4DA1-A5B4-426FA3A1398A}" srcOrd="0" destOrd="0" parTransId="{90571E6E-3EAF-4B93-817A-036A042A2E82}" sibTransId="{19A5E962-3C69-436D-AFAB-5F2FE547BD48}"/>
    <dgm:cxn modelId="{3659B963-A3FC-C443-814D-2D921FC49487}" type="presOf" srcId="{79DD0CC4-FAEA-42D7-B397-DC71A084497B}" destId="{3E741BD3-4291-9345-ACA7-CE89109232F6}" srcOrd="0" destOrd="0" presId="urn:microsoft.com/office/officeart/2005/8/layout/vList2"/>
    <dgm:cxn modelId="{14F08B77-3B40-403E-8EFA-3347D7894C07}" srcId="{53D6C5BD-7F47-4978-8D7B-38ABCBDBF306}" destId="{ED9BD8B1-0DE5-4ED0-962E-94B57A8FDA62}" srcOrd="2" destOrd="0" parTransId="{4123E06D-C1D8-4807-A51D-62C24DD23E53}" sibTransId="{4239248A-F1A5-4AA3-847B-2D4037B745CC}"/>
    <dgm:cxn modelId="{E1069679-13A8-46DE-AF9C-6C802A6F3991}" srcId="{53D6C5BD-7F47-4978-8D7B-38ABCBDBF306}" destId="{FB70FF16-4B30-4A6B-AA68-3A3937808B5F}" srcOrd="1" destOrd="0" parTransId="{5C40A11D-3580-4F6C-A65B-CE7D9EFFDA08}" sibTransId="{84D78AB1-3C04-43BF-8EB0-3BF38B18FD7C}"/>
    <dgm:cxn modelId="{FA13D785-0209-4DF0-8AF7-49B111083522}" srcId="{53D6C5BD-7F47-4978-8D7B-38ABCBDBF306}" destId="{79DD0CC4-FAEA-42D7-B397-DC71A084497B}" srcOrd="3" destOrd="0" parTransId="{22EF3786-908D-4048-B69C-52D2A658B7D3}" sibTransId="{B8108D12-1BC2-4CEC-8A84-DDB3DC6D138B}"/>
    <dgm:cxn modelId="{36377DBE-65E0-D040-94E4-12C8429752F7}" type="presOf" srcId="{780F1B55-4F9F-4DA1-A5B4-426FA3A1398A}" destId="{78F42660-356C-1D4F-9AF8-DC9101E6269B}" srcOrd="0" destOrd="0" presId="urn:microsoft.com/office/officeart/2005/8/layout/vList2"/>
    <dgm:cxn modelId="{73FDF8F5-EAD1-6745-A74C-7F0992A5626B}" type="presOf" srcId="{FB70FF16-4B30-4A6B-AA68-3A3937808B5F}" destId="{C48B3AC8-E2EA-AC4E-B480-0FE13B2E9DA4}" srcOrd="0" destOrd="0" presId="urn:microsoft.com/office/officeart/2005/8/layout/vList2"/>
    <dgm:cxn modelId="{29D445F7-6B6F-7341-985D-10AFF0E72D87}" type="presOf" srcId="{ED9BD8B1-0DE5-4ED0-962E-94B57A8FDA62}" destId="{FF8693CE-8ABF-5647-9F74-40FA3DA549B6}" srcOrd="0" destOrd="0" presId="urn:microsoft.com/office/officeart/2005/8/layout/vList2"/>
    <dgm:cxn modelId="{1AE824FD-0D88-544D-B15A-127F50E1E148}" type="presOf" srcId="{53D6C5BD-7F47-4978-8D7B-38ABCBDBF306}" destId="{1B381CEB-BDC6-5544-BE98-4B3D44D0A95B}" srcOrd="0" destOrd="0" presId="urn:microsoft.com/office/officeart/2005/8/layout/vList2"/>
    <dgm:cxn modelId="{2B549B04-A69A-EA45-BEFD-8AA8443EBF1A}" type="presParOf" srcId="{1B381CEB-BDC6-5544-BE98-4B3D44D0A95B}" destId="{78F42660-356C-1D4F-9AF8-DC9101E6269B}" srcOrd="0" destOrd="0" presId="urn:microsoft.com/office/officeart/2005/8/layout/vList2"/>
    <dgm:cxn modelId="{9AB8B990-D35F-644A-80B2-7A2AF3D02589}" type="presParOf" srcId="{1B381CEB-BDC6-5544-BE98-4B3D44D0A95B}" destId="{FCF7B59F-0801-AF40-8FB0-F55CBB86A3B1}" srcOrd="1" destOrd="0" presId="urn:microsoft.com/office/officeart/2005/8/layout/vList2"/>
    <dgm:cxn modelId="{A445F674-F2F9-1543-B6AD-6D0924315510}" type="presParOf" srcId="{1B381CEB-BDC6-5544-BE98-4B3D44D0A95B}" destId="{C48B3AC8-E2EA-AC4E-B480-0FE13B2E9DA4}" srcOrd="2" destOrd="0" presId="urn:microsoft.com/office/officeart/2005/8/layout/vList2"/>
    <dgm:cxn modelId="{E631081E-3472-5B4F-AD96-FC61605270A1}" type="presParOf" srcId="{1B381CEB-BDC6-5544-BE98-4B3D44D0A95B}" destId="{A72C79A3-3C4A-A442-9196-4A4D5785883C}" srcOrd="3" destOrd="0" presId="urn:microsoft.com/office/officeart/2005/8/layout/vList2"/>
    <dgm:cxn modelId="{B1A9AC61-DD42-BD49-8CC6-82E438FB9240}" type="presParOf" srcId="{1B381CEB-BDC6-5544-BE98-4B3D44D0A95B}" destId="{FF8693CE-8ABF-5647-9F74-40FA3DA549B6}" srcOrd="4" destOrd="0" presId="urn:microsoft.com/office/officeart/2005/8/layout/vList2"/>
    <dgm:cxn modelId="{14A7F2FB-B97D-324F-9D3E-22F405CF5DD7}" type="presParOf" srcId="{1B381CEB-BDC6-5544-BE98-4B3D44D0A95B}" destId="{9155B263-8A78-4E4A-8E55-F1FED7259019}" srcOrd="5" destOrd="0" presId="urn:microsoft.com/office/officeart/2005/8/layout/vList2"/>
    <dgm:cxn modelId="{0FA92322-86FD-0940-BA68-F8F6CEECF24B}" type="presParOf" srcId="{1B381CEB-BDC6-5544-BE98-4B3D44D0A95B}" destId="{3E741BD3-4291-9345-ACA7-CE89109232F6}"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97604FD-8A53-47DF-AD2C-294CA621D2B7}" type="doc">
      <dgm:prSet loTypeId="urn:microsoft.com/office/officeart/2005/8/layout/hierarchy1" loCatId="hierarchy" qsTypeId="urn:microsoft.com/office/officeart/2005/8/quickstyle/simple4" qsCatId="simple" csTypeId="urn:microsoft.com/office/officeart/2005/8/colors/accent1_2" csCatId="accent1" phldr="1"/>
      <dgm:spPr/>
      <dgm:t>
        <a:bodyPr/>
        <a:lstStyle/>
        <a:p>
          <a:endParaRPr lang="en-US"/>
        </a:p>
      </dgm:t>
    </dgm:pt>
    <dgm:pt modelId="{5D0B4BF4-AFBF-4507-B1E7-991FAF3FC9A7}">
      <dgm:prSet/>
      <dgm:spPr/>
      <dgm:t>
        <a:bodyPr/>
        <a:lstStyle/>
        <a:p>
          <a:r>
            <a:rPr lang="en-US"/>
            <a:t>find strategies ,solution and promote the positive</a:t>
          </a:r>
        </a:p>
      </dgm:t>
    </dgm:pt>
    <dgm:pt modelId="{B93E5CCD-E8C6-4867-AB65-0AE2D9F99D08}" type="parTrans" cxnId="{27D17115-97BF-4D45-B57C-324BF8434D3E}">
      <dgm:prSet/>
      <dgm:spPr/>
      <dgm:t>
        <a:bodyPr/>
        <a:lstStyle/>
        <a:p>
          <a:endParaRPr lang="en-US"/>
        </a:p>
      </dgm:t>
    </dgm:pt>
    <dgm:pt modelId="{572A2C7A-0089-4D46-9354-2EEECBED45DB}" type="sibTrans" cxnId="{27D17115-97BF-4D45-B57C-324BF8434D3E}">
      <dgm:prSet/>
      <dgm:spPr/>
      <dgm:t>
        <a:bodyPr/>
        <a:lstStyle/>
        <a:p>
          <a:endParaRPr lang="en-US"/>
        </a:p>
      </dgm:t>
    </dgm:pt>
    <dgm:pt modelId="{A041675A-5502-4D0C-92A3-B1AAF6AEDE2E}">
      <dgm:prSet/>
      <dgm:spPr/>
      <dgm:t>
        <a:bodyPr/>
        <a:lstStyle/>
        <a:p>
          <a:r>
            <a:rPr lang="en-US"/>
            <a:t>​They will have Opportunities to discuss issues and find ways to deal with their problems​</a:t>
          </a:r>
        </a:p>
      </dgm:t>
    </dgm:pt>
    <dgm:pt modelId="{E5674E11-BFD2-4EF4-B51F-39C41EC0B53E}" type="parTrans" cxnId="{203B123F-FD58-40C5-844D-2B9623843DA3}">
      <dgm:prSet/>
      <dgm:spPr/>
      <dgm:t>
        <a:bodyPr/>
        <a:lstStyle/>
        <a:p>
          <a:endParaRPr lang="en-US"/>
        </a:p>
      </dgm:t>
    </dgm:pt>
    <dgm:pt modelId="{06C47310-63EC-41DF-B3D8-C727F7D8361C}" type="sibTrans" cxnId="{203B123F-FD58-40C5-844D-2B9623843DA3}">
      <dgm:prSet/>
      <dgm:spPr/>
      <dgm:t>
        <a:bodyPr/>
        <a:lstStyle/>
        <a:p>
          <a:endParaRPr lang="en-US"/>
        </a:p>
      </dgm:t>
    </dgm:pt>
    <dgm:pt modelId="{A05ECE67-7735-464E-AA07-A0EE6AA7FD5C}">
      <dgm:prSet/>
      <dgm:spPr/>
      <dgm:t>
        <a:bodyPr/>
        <a:lstStyle/>
        <a:p>
          <a:r>
            <a:rPr lang="en-US"/>
            <a:t>(What is Multidisciplinary Team?, 2022)</a:t>
          </a:r>
        </a:p>
      </dgm:t>
    </dgm:pt>
    <dgm:pt modelId="{04B3C687-E986-49C4-8AE8-8FFD71A3E6C9}" type="parTrans" cxnId="{5B56594F-6D56-41C3-B70B-6D18CF3E5CBC}">
      <dgm:prSet/>
      <dgm:spPr/>
      <dgm:t>
        <a:bodyPr/>
        <a:lstStyle/>
        <a:p>
          <a:endParaRPr lang="en-US"/>
        </a:p>
      </dgm:t>
    </dgm:pt>
    <dgm:pt modelId="{DFBE5FF1-AB43-4955-B19C-AB534520E7CA}" type="sibTrans" cxnId="{5B56594F-6D56-41C3-B70B-6D18CF3E5CBC}">
      <dgm:prSet/>
      <dgm:spPr/>
      <dgm:t>
        <a:bodyPr/>
        <a:lstStyle/>
        <a:p>
          <a:endParaRPr lang="en-US"/>
        </a:p>
      </dgm:t>
    </dgm:pt>
    <dgm:pt modelId="{FCBF9E36-41FF-8040-9950-C95577828C1B}" type="pres">
      <dgm:prSet presAssocID="{497604FD-8A53-47DF-AD2C-294CA621D2B7}" presName="hierChild1" presStyleCnt="0">
        <dgm:presLayoutVars>
          <dgm:chPref val="1"/>
          <dgm:dir/>
          <dgm:animOne val="branch"/>
          <dgm:animLvl val="lvl"/>
          <dgm:resizeHandles/>
        </dgm:presLayoutVars>
      </dgm:prSet>
      <dgm:spPr/>
    </dgm:pt>
    <dgm:pt modelId="{CBC090C6-5CF2-B74E-BFA2-6C9E3B066DB4}" type="pres">
      <dgm:prSet presAssocID="{5D0B4BF4-AFBF-4507-B1E7-991FAF3FC9A7}" presName="hierRoot1" presStyleCnt="0"/>
      <dgm:spPr/>
    </dgm:pt>
    <dgm:pt modelId="{E8D7F3A8-DC19-E948-85AA-99F2A326BE97}" type="pres">
      <dgm:prSet presAssocID="{5D0B4BF4-AFBF-4507-B1E7-991FAF3FC9A7}" presName="composite" presStyleCnt="0"/>
      <dgm:spPr/>
    </dgm:pt>
    <dgm:pt modelId="{95C092EF-AD7C-5F40-AAAE-C4F063AF7164}" type="pres">
      <dgm:prSet presAssocID="{5D0B4BF4-AFBF-4507-B1E7-991FAF3FC9A7}" presName="background" presStyleLbl="node0" presStyleIdx="0" presStyleCnt="3"/>
      <dgm:spPr/>
    </dgm:pt>
    <dgm:pt modelId="{C6AAB53F-013A-4246-B61E-C1BE6C0757EC}" type="pres">
      <dgm:prSet presAssocID="{5D0B4BF4-AFBF-4507-B1E7-991FAF3FC9A7}" presName="text" presStyleLbl="fgAcc0" presStyleIdx="0" presStyleCnt="3">
        <dgm:presLayoutVars>
          <dgm:chPref val="3"/>
        </dgm:presLayoutVars>
      </dgm:prSet>
      <dgm:spPr/>
    </dgm:pt>
    <dgm:pt modelId="{6F12A19F-3F3E-2848-94AC-C9CF6F82FCF6}" type="pres">
      <dgm:prSet presAssocID="{5D0B4BF4-AFBF-4507-B1E7-991FAF3FC9A7}" presName="hierChild2" presStyleCnt="0"/>
      <dgm:spPr/>
    </dgm:pt>
    <dgm:pt modelId="{9B5ABBA5-6644-A140-86AA-1086924C75BF}" type="pres">
      <dgm:prSet presAssocID="{A041675A-5502-4D0C-92A3-B1AAF6AEDE2E}" presName="hierRoot1" presStyleCnt="0"/>
      <dgm:spPr/>
    </dgm:pt>
    <dgm:pt modelId="{9C2BC96B-B455-B94A-94FB-A9F52B082F72}" type="pres">
      <dgm:prSet presAssocID="{A041675A-5502-4D0C-92A3-B1AAF6AEDE2E}" presName="composite" presStyleCnt="0"/>
      <dgm:spPr/>
    </dgm:pt>
    <dgm:pt modelId="{5A2707C3-953A-C24E-9114-6AE541B6EF5B}" type="pres">
      <dgm:prSet presAssocID="{A041675A-5502-4D0C-92A3-B1AAF6AEDE2E}" presName="background" presStyleLbl="node0" presStyleIdx="1" presStyleCnt="3"/>
      <dgm:spPr/>
    </dgm:pt>
    <dgm:pt modelId="{B78AD5C3-0A08-334F-9B7D-63D302C3B74C}" type="pres">
      <dgm:prSet presAssocID="{A041675A-5502-4D0C-92A3-B1AAF6AEDE2E}" presName="text" presStyleLbl="fgAcc0" presStyleIdx="1" presStyleCnt="3">
        <dgm:presLayoutVars>
          <dgm:chPref val="3"/>
        </dgm:presLayoutVars>
      </dgm:prSet>
      <dgm:spPr/>
    </dgm:pt>
    <dgm:pt modelId="{BC8AED9C-4EBC-F048-B798-E350EFFC210B}" type="pres">
      <dgm:prSet presAssocID="{A041675A-5502-4D0C-92A3-B1AAF6AEDE2E}" presName="hierChild2" presStyleCnt="0"/>
      <dgm:spPr/>
    </dgm:pt>
    <dgm:pt modelId="{E2BE9F03-CF6F-C24B-BCB8-8985D762609E}" type="pres">
      <dgm:prSet presAssocID="{A05ECE67-7735-464E-AA07-A0EE6AA7FD5C}" presName="hierRoot1" presStyleCnt="0"/>
      <dgm:spPr/>
    </dgm:pt>
    <dgm:pt modelId="{07F32B2F-5158-9F4D-A943-672204E18465}" type="pres">
      <dgm:prSet presAssocID="{A05ECE67-7735-464E-AA07-A0EE6AA7FD5C}" presName="composite" presStyleCnt="0"/>
      <dgm:spPr/>
    </dgm:pt>
    <dgm:pt modelId="{2F625605-C317-2147-98EC-39E44187C9D1}" type="pres">
      <dgm:prSet presAssocID="{A05ECE67-7735-464E-AA07-A0EE6AA7FD5C}" presName="background" presStyleLbl="node0" presStyleIdx="2" presStyleCnt="3"/>
      <dgm:spPr/>
    </dgm:pt>
    <dgm:pt modelId="{769DD2FE-3822-2F42-AD7C-95FC972AAED0}" type="pres">
      <dgm:prSet presAssocID="{A05ECE67-7735-464E-AA07-A0EE6AA7FD5C}" presName="text" presStyleLbl="fgAcc0" presStyleIdx="2" presStyleCnt="3">
        <dgm:presLayoutVars>
          <dgm:chPref val="3"/>
        </dgm:presLayoutVars>
      </dgm:prSet>
      <dgm:spPr/>
    </dgm:pt>
    <dgm:pt modelId="{6F2D7090-1D1F-134F-A81C-3402F0809D06}" type="pres">
      <dgm:prSet presAssocID="{A05ECE67-7735-464E-AA07-A0EE6AA7FD5C}" presName="hierChild2" presStyleCnt="0"/>
      <dgm:spPr/>
    </dgm:pt>
  </dgm:ptLst>
  <dgm:cxnLst>
    <dgm:cxn modelId="{27D17115-97BF-4D45-B57C-324BF8434D3E}" srcId="{497604FD-8A53-47DF-AD2C-294CA621D2B7}" destId="{5D0B4BF4-AFBF-4507-B1E7-991FAF3FC9A7}" srcOrd="0" destOrd="0" parTransId="{B93E5CCD-E8C6-4867-AB65-0AE2D9F99D08}" sibTransId="{572A2C7A-0089-4D46-9354-2EEECBED45DB}"/>
    <dgm:cxn modelId="{203B123F-FD58-40C5-844D-2B9623843DA3}" srcId="{497604FD-8A53-47DF-AD2C-294CA621D2B7}" destId="{A041675A-5502-4D0C-92A3-B1AAF6AEDE2E}" srcOrd="1" destOrd="0" parTransId="{E5674E11-BFD2-4EF4-B51F-39C41EC0B53E}" sibTransId="{06C47310-63EC-41DF-B3D8-C727F7D8361C}"/>
    <dgm:cxn modelId="{5B56594F-6D56-41C3-B70B-6D18CF3E5CBC}" srcId="{497604FD-8A53-47DF-AD2C-294CA621D2B7}" destId="{A05ECE67-7735-464E-AA07-A0EE6AA7FD5C}" srcOrd="2" destOrd="0" parTransId="{04B3C687-E986-49C4-8AE8-8FFD71A3E6C9}" sibTransId="{DFBE5FF1-AB43-4955-B19C-AB534520E7CA}"/>
    <dgm:cxn modelId="{CEE1CC63-3827-5546-9BFC-62733E23D481}" type="presOf" srcId="{A05ECE67-7735-464E-AA07-A0EE6AA7FD5C}" destId="{769DD2FE-3822-2F42-AD7C-95FC972AAED0}" srcOrd="0" destOrd="0" presId="urn:microsoft.com/office/officeart/2005/8/layout/hierarchy1"/>
    <dgm:cxn modelId="{725822AC-4E83-FA4E-9C5D-8A981CF2E4D0}" type="presOf" srcId="{A041675A-5502-4D0C-92A3-B1AAF6AEDE2E}" destId="{B78AD5C3-0A08-334F-9B7D-63D302C3B74C}" srcOrd="0" destOrd="0" presId="urn:microsoft.com/office/officeart/2005/8/layout/hierarchy1"/>
    <dgm:cxn modelId="{765366CE-63D4-D446-A6C8-D9A2329A2CBC}" type="presOf" srcId="{497604FD-8A53-47DF-AD2C-294CA621D2B7}" destId="{FCBF9E36-41FF-8040-9950-C95577828C1B}" srcOrd="0" destOrd="0" presId="urn:microsoft.com/office/officeart/2005/8/layout/hierarchy1"/>
    <dgm:cxn modelId="{45A0A3F0-4D3E-6749-BEB3-AB79B6701E5E}" type="presOf" srcId="{5D0B4BF4-AFBF-4507-B1E7-991FAF3FC9A7}" destId="{C6AAB53F-013A-4246-B61E-C1BE6C0757EC}" srcOrd="0" destOrd="0" presId="urn:microsoft.com/office/officeart/2005/8/layout/hierarchy1"/>
    <dgm:cxn modelId="{07499501-5A1D-C441-90CB-CDFF8DFB56E6}" type="presParOf" srcId="{FCBF9E36-41FF-8040-9950-C95577828C1B}" destId="{CBC090C6-5CF2-B74E-BFA2-6C9E3B066DB4}" srcOrd="0" destOrd="0" presId="urn:microsoft.com/office/officeart/2005/8/layout/hierarchy1"/>
    <dgm:cxn modelId="{20B431DE-59DC-EC45-878A-3CCA85D00055}" type="presParOf" srcId="{CBC090C6-5CF2-B74E-BFA2-6C9E3B066DB4}" destId="{E8D7F3A8-DC19-E948-85AA-99F2A326BE97}" srcOrd="0" destOrd="0" presId="urn:microsoft.com/office/officeart/2005/8/layout/hierarchy1"/>
    <dgm:cxn modelId="{843D8941-3F3D-464C-8B12-B1B5AA2216DF}" type="presParOf" srcId="{E8D7F3A8-DC19-E948-85AA-99F2A326BE97}" destId="{95C092EF-AD7C-5F40-AAAE-C4F063AF7164}" srcOrd="0" destOrd="0" presId="urn:microsoft.com/office/officeart/2005/8/layout/hierarchy1"/>
    <dgm:cxn modelId="{0E84DAAA-83F0-2F44-AABD-E57E9B76E63D}" type="presParOf" srcId="{E8D7F3A8-DC19-E948-85AA-99F2A326BE97}" destId="{C6AAB53F-013A-4246-B61E-C1BE6C0757EC}" srcOrd="1" destOrd="0" presId="urn:microsoft.com/office/officeart/2005/8/layout/hierarchy1"/>
    <dgm:cxn modelId="{69C997FF-A567-A847-BAD5-0A522D9FB55F}" type="presParOf" srcId="{CBC090C6-5CF2-B74E-BFA2-6C9E3B066DB4}" destId="{6F12A19F-3F3E-2848-94AC-C9CF6F82FCF6}" srcOrd="1" destOrd="0" presId="urn:microsoft.com/office/officeart/2005/8/layout/hierarchy1"/>
    <dgm:cxn modelId="{7609208E-2E84-BD45-9BA4-86BB52C372D1}" type="presParOf" srcId="{FCBF9E36-41FF-8040-9950-C95577828C1B}" destId="{9B5ABBA5-6644-A140-86AA-1086924C75BF}" srcOrd="1" destOrd="0" presId="urn:microsoft.com/office/officeart/2005/8/layout/hierarchy1"/>
    <dgm:cxn modelId="{DC7C47B4-A58E-3643-AD36-C8C954CCE491}" type="presParOf" srcId="{9B5ABBA5-6644-A140-86AA-1086924C75BF}" destId="{9C2BC96B-B455-B94A-94FB-A9F52B082F72}" srcOrd="0" destOrd="0" presId="urn:microsoft.com/office/officeart/2005/8/layout/hierarchy1"/>
    <dgm:cxn modelId="{5F639F04-9BF1-2B4A-B987-5740F82B6DB8}" type="presParOf" srcId="{9C2BC96B-B455-B94A-94FB-A9F52B082F72}" destId="{5A2707C3-953A-C24E-9114-6AE541B6EF5B}" srcOrd="0" destOrd="0" presId="urn:microsoft.com/office/officeart/2005/8/layout/hierarchy1"/>
    <dgm:cxn modelId="{452D166F-194B-ED42-94BD-03A8BA690F44}" type="presParOf" srcId="{9C2BC96B-B455-B94A-94FB-A9F52B082F72}" destId="{B78AD5C3-0A08-334F-9B7D-63D302C3B74C}" srcOrd="1" destOrd="0" presId="urn:microsoft.com/office/officeart/2005/8/layout/hierarchy1"/>
    <dgm:cxn modelId="{767522FE-369B-4D41-8C57-8C9DBA9201D3}" type="presParOf" srcId="{9B5ABBA5-6644-A140-86AA-1086924C75BF}" destId="{BC8AED9C-4EBC-F048-B798-E350EFFC210B}" srcOrd="1" destOrd="0" presId="urn:microsoft.com/office/officeart/2005/8/layout/hierarchy1"/>
    <dgm:cxn modelId="{09A1EA55-6153-4A42-B5E5-96B5E3710E61}" type="presParOf" srcId="{FCBF9E36-41FF-8040-9950-C95577828C1B}" destId="{E2BE9F03-CF6F-C24B-BCB8-8985D762609E}" srcOrd="2" destOrd="0" presId="urn:microsoft.com/office/officeart/2005/8/layout/hierarchy1"/>
    <dgm:cxn modelId="{19E5EA4D-A859-9A46-9809-FA57B022EDA9}" type="presParOf" srcId="{E2BE9F03-CF6F-C24B-BCB8-8985D762609E}" destId="{07F32B2F-5158-9F4D-A943-672204E18465}" srcOrd="0" destOrd="0" presId="urn:microsoft.com/office/officeart/2005/8/layout/hierarchy1"/>
    <dgm:cxn modelId="{82A7A861-5EBF-714E-9035-D172DF1E434F}" type="presParOf" srcId="{07F32B2F-5158-9F4D-A943-672204E18465}" destId="{2F625605-C317-2147-98EC-39E44187C9D1}" srcOrd="0" destOrd="0" presId="urn:microsoft.com/office/officeart/2005/8/layout/hierarchy1"/>
    <dgm:cxn modelId="{3C0A0367-4685-D74F-9212-AA3E9EAF1438}" type="presParOf" srcId="{07F32B2F-5158-9F4D-A943-672204E18465}" destId="{769DD2FE-3822-2F42-AD7C-95FC972AAED0}" srcOrd="1" destOrd="0" presId="urn:microsoft.com/office/officeart/2005/8/layout/hierarchy1"/>
    <dgm:cxn modelId="{CD081155-6490-8F4F-B2ED-3C70FA000547}" type="presParOf" srcId="{E2BE9F03-CF6F-C24B-BCB8-8985D762609E}" destId="{6F2D7090-1D1F-134F-A81C-3402F0809D06}"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EED500A-A2C8-4913-A836-B19EFC2A5F3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64336DA-E43D-4E46-A315-71FE517116A8}">
      <dgm:prSet/>
      <dgm:spPr/>
      <dgm:t>
        <a:bodyPr/>
        <a:lstStyle/>
        <a:p>
          <a:r>
            <a:rPr lang="en-US" b="0" i="0"/>
            <a:t>Family relationships play a pivotal role in the wellbeing of an individual throughout his life. </a:t>
          </a:r>
          <a:endParaRPr lang="en-US"/>
        </a:p>
      </dgm:t>
    </dgm:pt>
    <dgm:pt modelId="{83662880-35E3-479A-8405-61A611EE74DD}" type="parTrans" cxnId="{3A982641-6F38-4CAA-9D89-8A2E7DD60912}">
      <dgm:prSet/>
      <dgm:spPr/>
      <dgm:t>
        <a:bodyPr/>
        <a:lstStyle/>
        <a:p>
          <a:endParaRPr lang="en-US"/>
        </a:p>
      </dgm:t>
    </dgm:pt>
    <dgm:pt modelId="{023C7017-2155-47E9-AB1B-283110B97CFF}" type="sibTrans" cxnId="{3A982641-6F38-4CAA-9D89-8A2E7DD60912}">
      <dgm:prSet/>
      <dgm:spPr/>
      <dgm:t>
        <a:bodyPr/>
        <a:lstStyle/>
        <a:p>
          <a:endParaRPr lang="en-US"/>
        </a:p>
      </dgm:t>
    </dgm:pt>
    <dgm:pt modelId="{0002EB7A-1C91-4B47-8E7A-FAF762910E72}">
      <dgm:prSet/>
      <dgm:spPr/>
      <dgm:t>
        <a:bodyPr/>
        <a:lstStyle/>
        <a:p>
          <a:r>
            <a:rPr lang="en-US" b="0" i="0"/>
            <a:t>Socioeconomic factors play a major role in the wellbeing of a family.</a:t>
          </a:r>
          <a:endParaRPr lang="en-US"/>
        </a:p>
      </dgm:t>
    </dgm:pt>
    <dgm:pt modelId="{2EC5C226-780F-4351-ACC7-A9EEE651036A}" type="parTrans" cxnId="{B5F9562C-60AD-4C99-85AC-81A50C38A2B4}">
      <dgm:prSet/>
      <dgm:spPr/>
      <dgm:t>
        <a:bodyPr/>
        <a:lstStyle/>
        <a:p>
          <a:endParaRPr lang="en-US"/>
        </a:p>
      </dgm:t>
    </dgm:pt>
    <dgm:pt modelId="{F58324BF-D760-4CD0-97B4-DCA7C03EF9D4}" type="sibTrans" cxnId="{B5F9562C-60AD-4C99-85AC-81A50C38A2B4}">
      <dgm:prSet/>
      <dgm:spPr/>
      <dgm:t>
        <a:bodyPr/>
        <a:lstStyle/>
        <a:p>
          <a:endParaRPr lang="en-US"/>
        </a:p>
      </dgm:t>
    </dgm:pt>
    <dgm:pt modelId="{2E0F28AF-E6C2-4F1D-8715-63507648FB0E}">
      <dgm:prSet/>
      <dgm:spPr/>
      <dgm:t>
        <a:bodyPr/>
        <a:lstStyle/>
        <a:p>
          <a:r>
            <a:rPr lang="en-US" b="0" i="0"/>
            <a:t>The impact of family on the children is huge. </a:t>
          </a:r>
          <a:endParaRPr lang="en-US"/>
        </a:p>
      </dgm:t>
    </dgm:pt>
    <dgm:pt modelId="{A2F8031F-4B71-4BB8-8D8C-796248F23ECF}" type="parTrans" cxnId="{742D9CB7-F25F-40A9-8F75-310D55663A0E}">
      <dgm:prSet/>
      <dgm:spPr/>
      <dgm:t>
        <a:bodyPr/>
        <a:lstStyle/>
        <a:p>
          <a:endParaRPr lang="en-US"/>
        </a:p>
      </dgm:t>
    </dgm:pt>
    <dgm:pt modelId="{1E6B2C7A-683E-4238-A16E-890EAF79E64D}" type="sibTrans" cxnId="{742D9CB7-F25F-40A9-8F75-310D55663A0E}">
      <dgm:prSet/>
      <dgm:spPr/>
      <dgm:t>
        <a:bodyPr/>
        <a:lstStyle/>
        <a:p>
          <a:endParaRPr lang="en-US"/>
        </a:p>
      </dgm:t>
    </dgm:pt>
    <dgm:pt modelId="{BF8731AE-DB9C-4EC5-85F5-2D20792A866A}">
      <dgm:prSet/>
      <dgm:spPr/>
      <dgm:t>
        <a:bodyPr/>
        <a:lstStyle/>
        <a:p>
          <a:r>
            <a:rPr lang="en-US" b="0" i="0"/>
            <a:t>To safeguard children, there have been several legislations introduced which protect the rights of children</a:t>
          </a:r>
          <a:endParaRPr lang="en-US"/>
        </a:p>
      </dgm:t>
    </dgm:pt>
    <dgm:pt modelId="{0E07CDD2-ED0C-4E15-8319-30A410588B5E}" type="parTrans" cxnId="{363371CA-B674-4F61-A032-EA14BACAE738}">
      <dgm:prSet/>
      <dgm:spPr/>
      <dgm:t>
        <a:bodyPr/>
        <a:lstStyle/>
        <a:p>
          <a:endParaRPr lang="en-US"/>
        </a:p>
      </dgm:t>
    </dgm:pt>
    <dgm:pt modelId="{248DBF4A-8010-4661-BEE8-0C46A6A9B6D2}" type="sibTrans" cxnId="{363371CA-B674-4F61-A032-EA14BACAE738}">
      <dgm:prSet/>
      <dgm:spPr/>
      <dgm:t>
        <a:bodyPr/>
        <a:lstStyle/>
        <a:p>
          <a:endParaRPr lang="en-US"/>
        </a:p>
      </dgm:t>
    </dgm:pt>
    <dgm:pt modelId="{C5695134-509D-DD46-B762-340CE8759734}" type="pres">
      <dgm:prSet presAssocID="{4EED500A-A2C8-4913-A836-B19EFC2A5F36}" presName="linear" presStyleCnt="0">
        <dgm:presLayoutVars>
          <dgm:animLvl val="lvl"/>
          <dgm:resizeHandles val="exact"/>
        </dgm:presLayoutVars>
      </dgm:prSet>
      <dgm:spPr/>
    </dgm:pt>
    <dgm:pt modelId="{C444BB95-37A4-454E-BD4C-24349F45300F}" type="pres">
      <dgm:prSet presAssocID="{D64336DA-E43D-4E46-A315-71FE517116A8}" presName="parentText" presStyleLbl="node1" presStyleIdx="0" presStyleCnt="4">
        <dgm:presLayoutVars>
          <dgm:chMax val="0"/>
          <dgm:bulletEnabled val="1"/>
        </dgm:presLayoutVars>
      </dgm:prSet>
      <dgm:spPr/>
    </dgm:pt>
    <dgm:pt modelId="{40C99F65-268F-844A-AA5A-27A7C5540D81}" type="pres">
      <dgm:prSet presAssocID="{023C7017-2155-47E9-AB1B-283110B97CFF}" presName="spacer" presStyleCnt="0"/>
      <dgm:spPr/>
    </dgm:pt>
    <dgm:pt modelId="{D3C0AA79-E655-AC41-8480-5B584EBCE0DE}" type="pres">
      <dgm:prSet presAssocID="{0002EB7A-1C91-4B47-8E7A-FAF762910E72}" presName="parentText" presStyleLbl="node1" presStyleIdx="1" presStyleCnt="4">
        <dgm:presLayoutVars>
          <dgm:chMax val="0"/>
          <dgm:bulletEnabled val="1"/>
        </dgm:presLayoutVars>
      </dgm:prSet>
      <dgm:spPr/>
    </dgm:pt>
    <dgm:pt modelId="{2A1D605C-AB59-E446-909A-8476815AB29C}" type="pres">
      <dgm:prSet presAssocID="{F58324BF-D760-4CD0-97B4-DCA7C03EF9D4}" presName="spacer" presStyleCnt="0"/>
      <dgm:spPr/>
    </dgm:pt>
    <dgm:pt modelId="{08E1F9F1-E9D1-F74E-9BD6-C9600B15704F}" type="pres">
      <dgm:prSet presAssocID="{2E0F28AF-E6C2-4F1D-8715-63507648FB0E}" presName="parentText" presStyleLbl="node1" presStyleIdx="2" presStyleCnt="4">
        <dgm:presLayoutVars>
          <dgm:chMax val="0"/>
          <dgm:bulletEnabled val="1"/>
        </dgm:presLayoutVars>
      </dgm:prSet>
      <dgm:spPr/>
    </dgm:pt>
    <dgm:pt modelId="{EF8E9DED-B24D-FB46-90F7-35C7F2CF2AC5}" type="pres">
      <dgm:prSet presAssocID="{1E6B2C7A-683E-4238-A16E-890EAF79E64D}" presName="spacer" presStyleCnt="0"/>
      <dgm:spPr/>
    </dgm:pt>
    <dgm:pt modelId="{6B367321-E4B5-FD45-B059-EEC03F120617}" type="pres">
      <dgm:prSet presAssocID="{BF8731AE-DB9C-4EC5-85F5-2D20792A866A}" presName="parentText" presStyleLbl="node1" presStyleIdx="3" presStyleCnt="4">
        <dgm:presLayoutVars>
          <dgm:chMax val="0"/>
          <dgm:bulletEnabled val="1"/>
        </dgm:presLayoutVars>
      </dgm:prSet>
      <dgm:spPr/>
    </dgm:pt>
  </dgm:ptLst>
  <dgm:cxnLst>
    <dgm:cxn modelId="{B5F9562C-60AD-4C99-85AC-81A50C38A2B4}" srcId="{4EED500A-A2C8-4913-A836-B19EFC2A5F36}" destId="{0002EB7A-1C91-4B47-8E7A-FAF762910E72}" srcOrd="1" destOrd="0" parTransId="{2EC5C226-780F-4351-ACC7-A9EEE651036A}" sibTransId="{F58324BF-D760-4CD0-97B4-DCA7C03EF9D4}"/>
    <dgm:cxn modelId="{83441335-FC5D-0B47-9A9B-E2A2BC26337C}" type="presOf" srcId="{4EED500A-A2C8-4913-A836-B19EFC2A5F36}" destId="{C5695134-509D-DD46-B762-340CE8759734}" srcOrd="0" destOrd="0" presId="urn:microsoft.com/office/officeart/2005/8/layout/vList2"/>
    <dgm:cxn modelId="{3A982641-6F38-4CAA-9D89-8A2E7DD60912}" srcId="{4EED500A-A2C8-4913-A836-B19EFC2A5F36}" destId="{D64336DA-E43D-4E46-A315-71FE517116A8}" srcOrd="0" destOrd="0" parTransId="{83662880-35E3-479A-8405-61A611EE74DD}" sibTransId="{023C7017-2155-47E9-AB1B-283110B97CFF}"/>
    <dgm:cxn modelId="{00A1955C-DA55-D643-98A7-928DB56F1896}" type="presOf" srcId="{2E0F28AF-E6C2-4F1D-8715-63507648FB0E}" destId="{08E1F9F1-E9D1-F74E-9BD6-C9600B15704F}" srcOrd="0" destOrd="0" presId="urn:microsoft.com/office/officeart/2005/8/layout/vList2"/>
    <dgm:cxn modelId="{8EC05763-177D-4D4D-B179-B68D7BBEC394}" type="presOf" srcId="{BF8731AE-DB9C-4EC5-85F5-2D20792A866A}" destId="{6B367321-E4B5-FD45-B059-EEC03F120617}" srcOrd="0" destOrd="0" presId="urn:microsoft.com/office/officeart/2005/8/layout/vList2"/>
    <dgm:cxn modelId="{67F6E166-78D2-1F41-979B-4C7AA50976EF}" type="presOf" srcId="{D64336DA-E43D-4E46-A315-71FE517116A8}" destId="{C444BB95-37A4-454E-BD4C-24349F45300F}" srcOrd="0" destOrd="0" presId="urn:microsoft.com/office/officeart/2005/8/layout/vList2"/>
    <dgm:cxn modelId="{742D9CB7-F25F-40A9-8F75-310D55663A0E}" srcId="{4EED500A-A2C8-4913-A836-B19EFC2A5F36}" destId="{2E0F28AF-E6C2-4F1D-8715-63507648FB0E}" srcOrd="2" destOrd="0" parTransId="{A2F8031F-4B71-4BB8-8D8C-796248F23ECF}" sibTransId="{1E6B2C7A-683E-4238-A16E-890EAF79E64D}"/>
    <dgm:cxn modelId="{363371CA-B674-4F61-A032-EA14BACAE738}" srcId="{4EED500A-A2C8-4913-A836-B19EFC2A5F36}" destId="{BF8731AE-DB9C-4EC5-85F5-2D20792A866A}" srcOrd="3" destOrd="0" parTransId="{0E07CDD2-ED0C-4E15-8319-30A410588B5E}" sibTransId="{248DBF4A-8010-4661-BEE8-0C46A6A9B6D2}"/>
    <dgm:cxn modelId="{B717A3D2-400C-CB49-8CD6-DDC3D0C47EC7}" type="presOf" srcId="{0002EB7A-1C91-4B47-8E7A-FAF762910E72}" destId="{D3C0AA79-E655-AC41-8480-5B584EBCE0DE}" srcOrd="0" destOrd="0" presId="urn:microsoft.com/office/officeart/2005/8/layout/vList2"/>
    <dgm:cxn modelId="{B69B31DE-6725-7E42-923E-32C25466D931}" type="presParOf" srcId="{C5695134-509D-DD46-B762-340CE8759734}" destId="{C444BB95-37A4-454E-BD4C-24349F45300F}" srcOrd="0" destOrd="0" presId="urn:microsoft.com/office/officeart/2005/8/layout/vList2"/>
    <dgm:cxn modelId="{0667BBD9-738C-F246-9078-44066665E536}" type="presParOf" srcId="{C5695134-509D-DD46-B762-340CE8759734}" destId="{40C99F65-268F-844A-AA5A-27A7C5540D81}" srcOrd="1" destOrd="0" presId="urn:microsoft.com/office/officeart/2005/8/layout/vList2"/>
    <dgm:cxn modelId="{147E9BFB-3C7C-824A-B049-37706196B614}" type="presParOf" srcId="{C5695134-509D-DD46-B762-340CE8759734}" destId="{D3C0AA79-E655-AC41-8480-5B584EBCE0DE}" srcOrd="2" destOrd="0" presId="urn:microsoft.com/office/officeart/2005/8/layout/vList2"/>
    <dgm:cxn modelId="{BF423376-547C-9040-8BE9-6A79F0DC9153}" type="presParOf" srcId="{C5695134-509D-DD46-B762-340CE8759734}" destId="{2A1D605C-AB59-E446-909A-8476815AB29C}" srcOrd="3" destOrd="0" presId="urn:microsoft.com/office/officeart/2005/8/layout/vList2"/>
    <dgm:cxn modelId="{E784A9B8-26AE-934F-9D3A-ED15C0E20DB7}" type="presParOf" srcId="{C5695134-509D-DD46-B762-340CE8759734}" destId="{08E1F9F1-E9D1-F74E-9BD6-C9600B15704F}" srcOrd="4" destOrd="0" presId="urn:microsoft.com/office/officeart/2005/8/layout/vList2"/>
    <dgm:cxn modelId="{93303C71-A4DE-F74B-903F-5E23E368CC53}" type="presParOf" srcId="{C5695134-509D-DD46-B762-340CE8759734}" destId="{EF8E9DED-B24D-FB46-90F7-35C7F2CF2AC5}" srcOrd="5" destOrd="0" presId="urn:microsoft.com/office/officeart/2005/8/layout/vList2"/>
    <dgm:cxn modelId="{26BB8CB3-F89F-D94A-A800-BE028F81E6B1}" type="presParOf" srcId="{C5695134-509D-DD46-B762-340CE8759734}" destId="{6B367321-E4B5-FD45-B059-EEC03F120617}"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01ED21-09C8-4847-BB65-D1A53715ACF2}">
      <dsp:nvSpPr>
        <dsp:cNvPr id="0" name=""/>
        <dsp:cNvSpPr/>
      </dsp:nvSpPr>
      <dsp:spPr>
        <a:xfrm>
          <a:off x="0" y="158531"/>
          <a:ext cx="10820400" cy="58500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latin typeface="Arial" panose="020B0604020202020204" pitchFamily="34" charset="0"/>
              <a:cs typeface="Arial" panose="020B0604020202020204" pitchFamily="34" charset="0"/>
            </a:rPr>
            <a:t>We will discuss:</a:t>
          </a:r>
        </a:p>
      </dsp:txBody>
      <dsp:txXfrm>
        <a:off x="28557" y="187088"/>
        <a:ext cx="10763286" cy="527886"/>
      </dsp:txXfrm>
    </dsp:sp>
    <dsp:sp modelId="{E28BCDC1-0EDF-4638-AAD9-AF4D6EB16E0F}">
      <dsp:nvSpPr>
        <dsp:cNvPr id="0" name=""/>
        <dsp:cNvSpPr/>
      </dsp:nvSpPr>
      <dsp:spPr>
        <a:xfrm>
          <a:off x="0" y="815531"/>
          <a:ext cx="10820400" cy="58500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latin typeface="Arial" panose="020B0604020202020204" pitchFamily="34" charset="0"/>
              <a:cs typeface="Arial" panose="020B0604020202020204" pitchFamily="34" charset="0"/>
            </a:rPr>
            <a:t>Children and family perception of wellbeing</a:t>
          </a:r>
        </a:p>
      </dsp:txBody>
      <dsp:txXfrm>
        <a:off x="28557" y="844088"/>
        <a:ext cx="10763286" cy="527886"/>
      </dsp:txXfrm>
    </dsp:sp>
    <dsp:sp modelId="{9A79CFD8-870F-446D-92DD-1F056FE86DD3}">
      <dsp:nvSpPr>
        <dsp:cNvPr id="0" name=""/>
        <dsp:cNvSpPr/>
      </dsp:nvSpPr>
      <dsp:spPr>
        <a:xfrm>
          <a:off x="0" y="1472531"/>
          <a:ext cx="10820400" cy="58500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latin typeface="Arial" panose="020B0604020202020204" pitchFamily="34" charset="0"/>
              <a:cs typeface="Arial" panose="020B0604020202020204" pitchFamily="34" charset="0"/>
            </a:rPr>
            <a:t>The key domains of children and family wellbeing</a:t>
          </a:r>
        </a:p>
      </dsp:txBody>
      <dsp:txXfrm>
        <a:off x="28557" y="1501088"/>
        <a:ext cx="10763286" cy="527886"/>
      </dsp:txXfrm>
    </dsp:sp>
    <dsp:sp modelId="{D8B7E290-503D-4AA3-87C1-0CCBB75154DD}">
      <dsp:nvSpPr>
        <dsp:cNvPr id="0" name=""/>
        <dsp:cNvSpPr/>
      </dsp:nvSpPr>
      <dsp:spPr>
        <a:xfrm>
          <a:off x="0" y="2129531"/>
          <a:ext cx="10820400" cy="58500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latin typeface="Arial" panose="020B0604020202020204" pitchFamily="34" charset="0"/>
              <a:cs typeface="Arial" panose="020B0604020202020204" pitchFamily="34" charset="0"/>
            </a:rPr>
            <a:t>The policies that are present to help such families</a:t>
          </a:r>
        </a:p>
      </dsp:txBody>
      <dsp:txXfrm>
        <a:off x="28557" y="2158088"/>
        <a:ext cx="10763286" cy="527886"/>
      </dsp:txXfrm>
    </dsp:sp>
    <dsp:sp modelId="{C5A6C898-D82F-4660-B827-4DE74299AE40}">
      <dsp:nvSpPr>
        <dsp:cNvPr id="0" name=""/>
        <dsp:cNvSpPr/>
      </dsp:nvSpPr>
      <dsp:spPr>
        <a:xfrm>
          <a:off x="0" y="2786531"/>
          <a:ext cx="10820400" cy="58500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latin typeface="Arial" panose="020B0604020202020204" pitchFamily="34" charset="0"/>
              <a:cs typeface="Arial" panose="020B0604020202020204" pitchFamily="34" charset="0"/>
            </a:rPr>
            <a:t>Different multidisciplinary services will help them meet their welfare needs.</a:t>
          </a:r>
        </a:p>
      </dsp:txBody>
      <dsp:txXfrm>
        <a:off x="28557" y="2815088"/>
        <a:ext cx="10763286" cy="5278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BF6B34-B8EA-8C42-853A-009B13D985BB}">
      <dsp:nvSpPr>
        <dsp:cNvPr id="0" name=""/>
        <dsp:cNvSpPr/>
      </dsp:nvSpPr>
      <dsp:spPr>
        <a:xfrm>
          <a:off x="295317" y="233"/>
          <a:ext cx="3095121" cy="1857073"/>
        </a:xfrm>
        <a:prstGeom prst="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0" i="0" kern="1200">
              <a:latin typeface="Arial" panose="020B0604020202020204" pitchFamily="34" charset="0"/>
              <a:cs typeface="Arial" panose="020B0604020202020204" pitchFamily="34" charset="0"/>
            </a:rPr>
            <a:t>The wellbeing of an individual is highly dependent on their relationship to their family</a:t>
          </a:r>
          <a:endParaRPr lang="en-US" sz="2500" kern="1200">
            <a:latin typeface="Arial" panose="020B0604020202020204" pitchFamily="34" charset="0"/>
            <a:cs typeface="Arial" panose="020B0604020202020204" pitchFamily="34" charset="0"/>
          </a:endParaRPr>
        </a:p>
      </dsp:txBody>
      <dsp:txXfrm>
        <a:off x="295317" y="233"/>
        <a:ext cx="3095121" cy="1857073"/>
      </dsp:txXfrm>
    </dsp:sp>
    <dsp:sp modelId="{06390AE7-BBA4-4545-B8EE-3499F806437C}">
      <dsp:nvSpPr>
        <dsp:cNvPr id="0" name=""/>
        <dsp:cNvSpPr/>
      </dsp:nvSpPr>
      <dsp:spPr>
        <a:xfrm>
          <a:off x="3699951" y="233"/>
          <a:ext cx="3095121" cy="1857073"/>
        </a:xfrm>
        <a:prstGeom prst="rect">
          <a:avLst/>
        </a:prstGeom>
        <a:gradFill rotWithShape="0">
          <a:gsLst>
            <a:gs pos="0">
              <a:schemeClr val="accent3">
                <a:hueOff val="0"/>
                <a:satOff val="0"/>
                <a:lumOff val="0"/>
                <a:alphaOff val="0"/>
                <a:tint val="96000"/>
                <a:satMod val="100000"/>
                <a:lumMod val="104000"/>
              </a:schemeClr>
            </a:gs>
            <a:gs pos="78000">
              <a:schemeClr val="accent3">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0" i="0" kern="1200">
              <a:latin typeface="Arial" panose="020B0604020202020204" pitchFamily="34" charset="0"/>
              <a:cs typeface="Arial" panose="020B0604020202020204" pitchFamily="34" charset="0"/>
            </a:rPr>
            <a:t>Socioeconomic status has a huge impact on the wellbeing of children and family</a:t>
          </a:r>
          <a:endParaRPr lang="en-US" sz="2500" kern="1200">
            <a:latin typeface="Arial" panose="020B0604020202020204" pitchFamily="34" charset="0"/>
            <a:cs typeface="Arial" panose="020B0604020202020204" pitchFamily="34" charset="0"/>
          </a:endParaRPr>
        </a:p>
      </dsp:txBody>
      <dsp:txXfrm>
        <a:off x="3699951" y="233"/>
        <a:ext cx="3095121" cy="1857073"/>
      </dsp:txXfrm>
    </dsp:sp>
    <dsp:sp modelId="{4C439A2B-6AF8-4E4B-A813-2CA1DAE4DA77}">
      <dsp:nvSpPr>
        <dsp:cNvPr id="0" name=""/>
        <dsp:cNvSpPr/>
      </dsp:nvSpPr>
      <dsp:spPr>
        <a:xfrm>
          <a:off x="295317" y="2166818"/>
          <a:ext cx="3095121" cy="1857073"/>
        </a:xfrm>
        <a:prstGeom prst="rect">
          <a:avLst/>
        </a:prstGeom>
        <a:gradFill rotWithShape="0">
          <a:gsLst>
            <a:gs pos="0">
              <a:schemeClr val="accent4">
                <a:hueOff val="0"/>
                <a:satOff val="0"/>
                <a:lumOff val="0"/>
                <a:alphaOff val="0"/>
                <a:tint val="96000"/>
                <a:satMod val="100000"/>
                <a:lumMod val="104000"/>
              </a:schemeClr>
            </a:gs>
            <a:gs pos="78000">
              <a:schemeClr val="accent4">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0" i="0" kern="1200">
              <a:latin typeface="Arial" panose="020B0604020202020204" pitchFamily="34" charset="0"/>
              <a:cs typeface="Arial" panose="020B0604020202020204" pitchFamily="34" charset="0"/>
            </a:rPr>
            <a:t>Ethnicity also plays a role in perception of wellbeing</a:t>
          </a:r>
          <a:endParaRPr lang="en-US" sz="2500" kern="1200">
            <a:latin typeface="Arial" panose="020B0604020202020204" pitchFamily="34" charset="0"/>
            <a:cs typeface="Arial" panose="020B0604020202020204" pitchFamily="34" charset="0"/>
          </a:endParaRPr>
        </a:p>
      </dsp:txBody>
      <dsp:txXfrm>
        <a:off x="295317" y="2166818"/>
        <a:ext cx="3095121" cy="1857073"/>
      </dsp:txXfrm>
    </dsp:sp>
    <dsp:sp modelId="{A556648A-BC9B-2640-9540-C86DD1DBAF09}">
      <dsp:nvSpPr>
        <dsp:cNvPr id="0" name=""/>
        <dsp:cNvSpPr/>
      </dsp:nvSpPr>
      <dsp:spPr>
        <a:xfrm>
          <a:off x="3699951" y="2166818"/>
          <a:ext cx="3095121" cy="1857073"/>
        </a:xfrm>
        <a:prstGeom prst="rect">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0" i="0" kern="1200">
              <a:latin typeface="Arial" panose="020B0604020202020204" pitchFamily="34" charset="0"/>
              <a:cs typeface="Arial" panose="020B0604020202020204" pitchFamily="34" charset="0"/>
            </a:rPr>
            <a:t>The sense of wellbeing in children of different ages was linked to different reasons</a:t>
          </a:r>
          <a:endParaRPr lang="en-US" sz="2500" kern="1200">
            <a:latin typeface="Arial" panose="020B0604020202020204" pitchFamily="34" charset="0"/>
            <a:cs typeface="Arial" panose="020B0604020202020204" pitchFamily="34" charset="0"/>
          </a:endParaRPr>
        </a:p>
      </dsp:txBody>
      <dsp:txXfrm>
        <a:off x="3699951" y="2166818"/>
        <a:ext cx="3095121" cy="18570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50A00F-C56B-4780-AB0A-A59DA858689C}">
      <dsp:nvSpPr>
        <dsp:cNvPr id="0" name=""/>
        <dsp:cNvSpPr/>
      </dsp:nvSpPr>
      <dsp:spPr>
        <a:xfrm>
          <a:off x="1073586" y="3281"/>
          <a:ext cx="2710383" cy="1626230"/>
        </a:xfrm>
        <a:prstGeom prst="rect">
          <a:avLst/>
        </a:prstGeom>
        <a:gradFill rotWithShape="0">
          <a:gsLst>
            <a:gs pos="0">
              <a:schemeClr val="accent6">
                <a:hueOff val="0"/>
                <a:satOff val="0"/>
                <a:lumOff val="0"/>
                <a:alphaOff val="0"/>
                <a:tint val="96000"/>
                <a:satMod val="100000"/>
                <a:lumMod val="104000"/>
              </a:schemeClr>
            </a:gs>
            <a:gs pos="78000">
              <a:schemeClr val="accent6">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a:latin typeface="Arial" panose="020B0604020202020204" pitchFamily="34" charset="0"/>
              <a:cs typeface="Arial" panose="020B0604020202020204" pitchFamily="34" charset="0"/>
            </a:rPr>
            <a:t>The five main domains of children and family wellbeing are:</a:t>
          </a:r>
          <a:endParaRPr lang="en-US" sz="2300" kern="1200">
            <a:latin typeface="Arial" panose="020B0604020202020204" pitchFamily="34" charset="0"/>
            <a:cs typeface="Arial" panose="020B0604020202020204" pitchFamily="34" charset="0"/>
          </a:endParaRPr>
        </a:p>
      </dsp:txBody>
      <dsp:txXfrm>
        <a:off x="1073586" y="3281"/>
        <a:ext cx="2710383" cy="1626230"/>
      </dsp:txXfrm>
    </dsp:sp>
    <dsp:sp modelId="{746B7A03-7E1D-4111-A246-151899A1C9C2}">
      <dsp:nvSpPr>
        <dsp:cNvPr id="0" name=""/>
        <dsp:cNvSpPr/>
      </dsp:nvSpPr>
      <dsp:spPr>
        <a:xfrm>
          <a:off x="4055008" y="3281"/>
          <a:ext cx="2710383" cy="1626230"/>
        </a:xfrm>
        <a:prstGeom prst="rect">
          <a:avLst/>
        </a:prstGeom>
        <a:gradFill rotWithShape="0">
          <a:gsLst>
            <a:gs pos="0">
              <a:schemeClr val="accent6">
                <a:hueOff val="0"/>
                <a:satOff val="0"/>
                <a:lumOff val="0"/>
                <a:alphaOff val="0"/>
                <a:tint val="96000"/>
                <a:satMod val="100000"/>
                <a:lumMod val="104000"/>
              </a:schemeClr>
            </a:gs>
            <a:gs pos="78000">
              <a:schemeClr val="accent6">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a:latin typeface="Arial" panose="020B0604020202020204" pitchFamily="34" charset="0"/>
              <a:cs typeface="Arial" panose="020B0604020202020204" pitchFamily="34" charset="0"/>
            </a:rPr>
            <a:t>Family relationship</a:t>
          </a:r>
          <a:endParaRPr lang="en-US" sz="2300" kern="1200">
            <a:latin typeface="Arial" panose="020B0604020202020204" pitchFamily="34" charset="0"/>
            <a:cs typeface="Arial" panose="020B0604020202020204" pitchFamily="34" charset="0"/>
          </a:endParaRPr>
        </a:p>
      </dsp:txBody>
      <dsp:txXfrm>
        <a:off x="4055008" y="3281"/>
        <a:ext cx="2710383" cy="1626230"/>
      </dsp:txXfrm>
    </dsp:sp>
    <dsp:sp modelId="{FCFFE79E-6FF2-4845-BC15-AF58D801CF6A}">
      <dsp:nvSpPr>
        <dsp:cNvPr id="0" name=""/>
        <dsp:cNvSpPr/>
      </dsp:nvSpPr>
      <dsp:spPr>
        <a:xfrm>
          <a:off x="7036430" y="3281"/>
          <a:ext cx="2710383" cy="1626230"/>
        </a:xfrm>
        <a:prstGeom prst="rect">
          <a:avLst/>
        </a:prstGeom>
        <a:gradFill rotWithShape="0">
          <a:gsLst>
            <a:gs pos="0">
              <a:schemeClr val="accent6">
                <a:hueOff val="0"/>
                <a:satOff val="0"/>
                <a:lumOff val="0"/>
                <a:alphaOff val="0"/>
                <a:tint val="96000"/>
                <a:satMod val="100000"/>
                <a:lumMod val="104000"/>
              </a:schemeClr>
            </a:gs>
            <a:gs pos="78000">
              <a:schemeClr val="accent6">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a:latin typeface="Arial" panose="020B0604020202020204" pitchFamily="34" charset="0"/>
              <a:cs typeface="Arial" panose="020B0604020202020204" pitchFamily="34" charset="0"/>
            </a:rPr>
            <a:t>Socioeconomic status</a:t>
          </a:r>
          <a:endParaRPr lang="en-US" sz="2300" kern="1200">
            <a:latin typeface="Arial" panose="020B0604020202020204" pitchFamily="34" charset="0"/>
            <a:cs typeface="Arial" panose="020B0604020202020204" pitchFamily="34" charset="0"/>
          </a:endParaRPr>
        </a:p>
      </dsp:txBody>
      <dsp:txXfrm>
        <a:off x="7036430" y="3281"/>
        <a:ext cx="2710383" cy="1626230"/>
      </dsp:txXfrm>
    </dsp:sp>
    <dsp:sp modelId="{98822306-1083-492D-8269-8C655BF0AE44}">
      <dsp:nvSpPr>
        <dsp:cNvPr id="0" name=""/>
        <dsp:cNvSpPr/>
      </dsp:nvSpPr>
      <dsp:spPr>
        <a:xfrm>
          <a:off x="1073586" y="1900550"/>
          <a:ext cx="2710383" cy="1626230"/>
        </a:xfrm>
        <a:prstGeom prst="rect">
          <a:avLst/>
        </a:prstGeom>
        <a:gradFill rotWithShape="0">
          <a:gsLst>
            <a:gs pos="0">
              <a:schemeClr val="accent6">
                <a:hueOff val="0"/>
                <a:satOff val="0"/>
                <a:lumOff val="0"/>
                <a:alphaOff val="0"/>
                <a:tint val="96000"/>
                <a:satMod val="100000"/>
                <a:lumMod val="104000"/>
              </a:schemeClr>
            </a:gs>
            <a:gs pos="78000">
              <a:schemeClr val="accent6">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a:latin typeface="Arial" panose="020B0604020202020204" pitchFamily="34" charset="0"/>
              <a:cs typeface="Arial" panose="020B0604020202020204" pitchFamily="34" charset="0"/>
            </a:rPr>
            <a:t>Health and Safety</a:t>
          </a:r>
          <a:endParaRPr lang="en-US" sz="2300" kern="1200">
            <a:latin typeface="Arial" panose="020B0604020202020204" pitchFamily="34" charset="0"/>
            <a:cs typeface="Arial" panose="020B0604020202020204" pitchFamily="34" charset="0"/>
          </a:endParaRPr>
        </a:p>
      </dsp:txBody>
      <dsp:txXfrm>
        <a:off x="1073586" y="1900550"/>
        <a:ext cx="2710383" cy="1626230"/>
      </dsp:txXfrm>
    </dsp:sp>
    <dsp:sp modelId="{FBACFCE3-5394-4636-93EE-DA603B6746A2}">
      <dsp:nvSpPr>
        <dsp:cNvPr id="0" name=""/>
        <dsp:cNvSpPr/>
      </dsp:nvSpPr>
      <dsp:spPr>
        <a:xfrm>
          <a:off x="4055008" y="1900550"/>
          <a:ext cx="2710383" cy="1626230"/>
        </a:xfrm>
        <a:prstGeom prst="rect">
          <a:avLst/>
        </a:prstGeom>
        <a:gradFill rotWithShape="0">
          <a:gsLst>
            <a:gs pos="0">
              <a:schemeClr val="accent6">
                <a:hueOff val="0"/>
                <a:satOff val="0"/>
                <a:lumOff val="0"/>
                <a:alphaOff val="0"/>
                <a:tint val="96000"/>
                <a:satMod val="100000"/>
                <a:lumMod val="104000"/>
              </a:schemeClr>
            </a:gs>
            <a:gs pos="78000">
              <a:schemeClr val="accent6">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a:latin typeface="Arial" panose="020B0604020202020204" pitchFamily="34" charset="0"/>
              <a:cs typeface="Arial" panose="020B0604020202020204" pitchFamily="34" charset="0"/>
            </a:rPr>
            <a:t>Social Inclusion</a:t>
          </a:r>
          <a:endParaRPr lang="en-US" sz="2300" kern="1200">
            <a:latin typeface="Arial" panose="020B0604020202020204" pitchFamily="34" charset="0"/>
            <a:cs typeface="Arial" panose="020B0604020202020204" pitchFamily="34" charset="0"/>
          </a:endParaRPr>
        </a:p>
      </dsp:txBody>
      <dsp:txXfrm>
        <a:off x="4055008" y="1900550"/>
        <a:ext cx="2710383" cy="1626230"/>
      </dsp:txXfrm>
    </dsp:sp>
    <dsp:sp modelId="{A97373AD-38A4-488C-8B28-6C06D9B815CD}">
      <dsp:nvSpPr>
        <dsp:cNvPr id="0" name=""/>
        <dsp:cNvSpPr/>
      </dsp:nvSpPr>
      <dsp:spPr>
        <a:xfrm>
          <a:off x="7036430" y="1900550"/>
          <a:ext cx="2710383" cy="1626230"/>
        </a:xfrm>
        <a:prstGeom prst="rect">
          <a:avLst/>
        </a:prstGeom>
        <a:gradFill rotWithShape="0">
          <a:gsLst>
            <a:gs pos="0">
              <a:schemeClr val="accent6">
                <a:hueOff val="0"/>
                <a:satOff val="0"/>
                <a:lumOff val="0"/>
                <a:alphaOff val="0"/>
                <a:tint val="96000"/>
                <a:satMod val="100000"/>
                <a:lumMod val="104000"/>
              </a:schemeClr>
            </a:gs>
            <a:gs pos="78000">
              <a:schemeClr val="accent6">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a:latin typeface="Arial" panose="020B0604020202020204" pitchFamily="34" charset="0"/>
              <a:cs typeface="Arial" panose="020B0604020202020204" pitchFamily="34" charset="0"/>
            </a:rPr>
            <a:t>Religion/Spirituality</a:t>
          </a:r>
          <a:endParaRPr lang="en-US" sz="2300" kern="1200">
            <a:latin typeface="Arial" panose="020B0604020202020204" pitchFamily="34" charset="0"/>
            <a:cs typeface="Arial" panose="020B0604020202020204" pitchFamily="34" charset="0"/>
          </a:endParaRPr>
        </a:p>
      </dsp:txBody>
      <dsp:txXfrm>
        <a:off x="7036430" y="1900550"/>
        <a:ext cx="2710383" cy="16262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4D5E31-7B83-444E-A4D5-8D5D56B76658}">
      <dsp:nvSpPr>
        <dsp:cNvPr id="0" name=""/>
        <dsp:cNvSpPr/>
      </dsp:nvSpPr>
      <dsp:spPr>
        <a:xfrm>
          <a:off x="0" y="665"/>
          <a:ext cx="6290226"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681B65-4F9A-A449-8748-36869DF753BD}">
      <dsp:nvSpPr>
        <dsp:cNvPr id="0" name=""/>
        <dsp:cNvSpPr/>
      </dsp:nvSpPr>
      <dsp:spPr>
        <a:xfrm>
          <a:off x="0" y="665"/>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Children Act of 2004 does not replace or amend the Children Act of 1989. It adds to it.</a:t>
          </a:r>
        </a:p>
      </dsp:txBody>
      <dsp:txXfrm>
        <a:off x="0" y="665"/>
        <a:ext cx="6290226" cy="778059"/>
      </dsp:txXfrm>
    </dsp:sp>
    <dsp:sp modelId="{F67DDB8C-24F3-CC4F-966A-A27170BAF291}">
      <dsp:nvSpPr>
        <dsp:cNvPr id="0" name=""/>
        <dsp:cNvSpPr/>
      </dsp:nvSpPr>
      <dsp:spPr>
        <a:xfrm>
          <a:off x="0" y="778724"/>
          <a:ext cx="6290226" cy="0"/>
        </a:xfrm>
        <a:prstGeom prst="line">
          <a:avLst/>
        </a:prstGeom>
        <a:solidFill>
          <a:schemeClr val="accent5">
            <a:hueOff val="387924"/>
            <a:satOff val="1292"/>
            <a:lumOff val="1471"/>
            <a:alphaOff val="0"/>
          </a:schemeClr>
        </a:solidFill>
        <a:ln w="12700" cap="flat" cmpd="sng" algn="ctr">
          <a:solidFill>
            <a:schemeClr val="accent5">
              <a:hueOff val="387924"/>
              <a:satOff val="1292"/>
              <a:lumOff val="147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AC1702-94FF-3F43-B64B-DD462E50DD24}">
      <dsp:nvSpPr>
        <dsp:cNvPr id="0" name=""/>
        <dsp:cNvSpPr/>
      </dsp:nvSpPr>
      <dsp:spPr>
        <a:xfrm>
          <a:off x="0" y="778724"/>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It promotes the well-being of every child by fulfilling the five principles:</a:t>
          </a:r>
        </a:p>
      </dsp:txBody>
      <dsp:txXfrm>
        <a:off x="0" y="778724"/>
        <a:ext cx="6290226" cy="778059"/>
      </dsp:txXfrm>
    </dsp:sp>
    <dsp:sp modelId="{39EC1911-843B-A945-B0F0-6E459F810240}">
      <dsp:nvSpPr>
        <dsp:cNvPr id="0" name=""/>
        <dsp:cNvSpPr/>
      </dsp:nvSpPr>
      <dsp:spPr>
        <a:xfrm>
          <a:off x="0" y="1556783"/>
          <a:ext cx="6290226" cy="0"/>
        </a:xfrm>
        <a:prstGeom prst="line">
          <a:avLst/>
        </a:prstGeom>
        <a:solidFill>
          <a:schemeClr val="accent5">
            <a:hueOff val="775848"/>
            <a:satOff val="2585"/>
            <a:lumOff val="2941"/>
            <a:alphaOff val="0"/>
          </a:schemeClr>
        </a:solidFill>
        <a:ln w="12700" cap="flat" cmpd="sng" algn="ctr">
          <a:solidFill>
            <a:schemeClr val="accent5">
              <a:hueOff val="775848"/>
              <a:satOff val="2585"/>
              <a:lumOff val="294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F7571A-B591-AB47-8B20-2E88582EBA02}">
      <dsp:nvSpPr>
        <dsp:cNvPr id="0" name=""/>
        <dsp:cNvSpPr/>
      </dsp:nvSpPr>
      <dsp:spPr>
        <a:xfrm>
          <a:off x="0" y="1556783"/>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be healthy</a:t>
          </a:r>
        </a:p>
      </dsp:txBody>
      <dsp:txXfrm>
        <a:off x="0" y="1556783"/>
        <a:ext cx="6290226" cy="778059"/>
      </dsp:txXfrm>
    </dsp:sp>
    <dsp:sp modelId="{1E61A865-D7A4-5C49-A494-0CCE4EEEF79D}">
      <dsp:nvSpPr>
        <dsp:cNvPr id="0" name=""/>
        <dsp:cNvSpPr/>
      </dsp:nvSpPr>
      <dsp:spPr>
        <a:xfrm>
          <a:off x="0" y="2334842"/>
          <a:ext cx="6290226" cy="0"/>
        </a:xfrm>
        <a:prstGeom prst="line">
          <a:avLst/>
        </a:prstGeom>
        <a:solidFill>
          <a:schemeClr val="accent5">
            <a:hueOff val="1163773"/>
            <a:satOff val="3877"/>
            <a:lumOff val="4412"/>
            <a:alphaOff val="0"/>
          </a:schemeClr>
        </a:solidFill>
        <a:ln w="12700" cap="flat" cmpd="sng" algn="ctr">
          <a:solidFill>
            <a:schemeClr val="accent5">
              <a:hueOff val="1163773"/>
              <a:satOff val="3877"/>
              <a:lumOff val="441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E4714C-F923-3348-BF75-1221AB569B01}">
      <dsp:nvSpPr>
        <dsp:cNvPr id="0" name=""/>
        <dsp:cNvSpPr/>
      </dsp:nvSpPr>
      <dsp:spPr>
        <a:xfrm>
          <a:off x="0" y="2334842"/>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stay safe</a:t>
          </a:r>
        </a:p>
      </dsp:txBody>
      <dsp:txXfrm>
        <a:off x="0" y="2334842"/>
        <a:ext cx="6290226" cy="778059"/>
      </dsp:txXfrm>
    </dsp:sp>
    <dsp:sp modelId="{935D23C5-FDD9-CD4A-8187-FF2F812FFE7E}">
      <dsp:nvSpPr>
        <dsp:cNvPr id="0" name=""/>
        <dsp:cNvSpPr/>
      </dsp:nvSpPr>
      <dsp:spPr>
        <a:xfrm>
          <a:off x="0" y="3112902"/>
          <a:ext cx="6290226" cy="0"/>
        </a:xfrm>
        <a:prstGeom prst="line">
          <a:avLst/>
        </a:prstGeom>
        <a:solidFill>
          <a:schemeClr val="accent5">
            <a:hueOff val="1551697"/>
            <a:satOff val="5170"/>
            <a:lumOff val="5882"/>
            <a:alphaOff val="0"/>
          </a:schemeClr>
        </a:solidFill>
        <a:ln w="12700" cap="flat" cmpd="sng" algn="ctr">
          <a:solidFill>
            <a:schemeClr val="accent5">
              <a:hueOff val="1551697"/>
              <a:satOff val="5170"/>
              <a:lumOff val="588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F24484-3D99-7C43-AD3F-978728A808D0}">
      <dsp:nvSpPr>
        <dsp:cNvPr id="0" name=""/>
        <dsp:cNvSpPr/>
      </dsp:nvSpPr>
      <dsp:spPr>
        <a:xfrm>
          <a:off x="0" y="3112902"/>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enjoy and achieve</a:t>
          </a:r>
        </a:p>
      </dsp:txBody>
      <dsp:txXfrm>
        <a:off x="0" y="3112902"/>
        <a:ext cx="6290226" cy="778059"/>
      </dsp:txXfrm>
    </dsp:sp>
    <dsp:sp modelId="{8CAC1567-504E-554A-B514-6B5CC6DF23EA}">
      <dsp:nvSpPr>
        <dsp:cNvPr id="0" name=""/>
        <dsp:cNvSpPr/>
      </dsp:nvSpPr>
      <dsp:spPr>
        <a:xfrm>
          <a:off x="0" y="3890961"/>
          <a:ext cx="6290226" cy="0"/>
        </a:xfrm>
        <a:prstGeom prst="line">
          <a:avLst/>
        </a:prstGeom>
        <a:solidFill>
          <a:schemeClr val="accent5">
            <a:hueOff val="1939621"/>
            <a:satOff val="6462"/>
            <a:lumOff val="7353"/>
            <a:alphaOff val="0"/>
          </a:schemeClr>
        </a:solidFill>
        <a:ln w="12700" cap="flat" cmpd="sng" algn="ctr">
          <a:solidFill>
            <a:schemeClr val="accent5">
              <a:hueOff val="1939621"/>
              <a:satOff val="6462"/>
              <a:lumOff val="735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5EB461-5F41-8149-9A67-3EE511621008}">
      <dsp:nvSpPr>
        <dsp:cNvPr id="0" name=""/>
        <dsp:cNvSpPr/>
      </dsp:nvSpPr>
      <dsp:spPr>
        <a:xfrm>
          <a:off x="0" y="3890961"/>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make a positive contribution</a:t>
          </a:r>
        </a:p>
      </dsp:txBody>
      <dsp:txXfrm>
        <a:off x="0" y="3890961"/>
        <a:ext cx="6290226" cy="778059"/>
      </dsp:txXfrm>
    </dsp:sp>
    <dsp:sp modelId="{E7B0EB2D-73A6-2147-B887-C4C4263A6406}">
      <dsp:nvSpPr>
        <dsp:cNvPr id="0" name=""/>
        <dsp:cNvSpPr/>
      </dsp:nvSpPr>
      <dsp:spPr>
        <a:xfrm>
          <a:off x="0" y="4669020"/>
          <a:ext cx="6290226" cy="0"/>
        </a:xfrm>
        <a:prstGeom prst="line">
          <a:avLst/>
        </a:prstGeom>
        <a:solidFill>
          <a:schemeClr val="accent5">
            <a:hueOff val="2327545"/>
            <a:satOff val="7755"/>
            <a:lumOff val="8823"/>
            <a:alphaOff val="0"/>
          </a:schemeClr>
        </a:solidFill>
        <a:ln w="12700" cap="flat" cmpd="sng" algn="ctr">
          <a:solidFill>
            <a:schemeClr val="accent5">
              <a:hueOff val="2327545"/>
              <a:satOff val="7755"/>
              <a:lumOff val="882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76D6F5-BFEB-344F-8CD6-913057BD9900}">
      <dsp:nvSpPr>
        <dsp:cNvPr id="0" name=""/>
        <dsp:cNvSpPr/>
      </dsp:nvSpPr>
      <dsp:spPr>
        <a:xfrm>
          <a:off x="0" y="4669020"/>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achieve economic well being</a:t>
          </a:r>
        </a:p>
      </dsp:txBody>
      <dsp:txXfrm>
        <a:off x="0" y="4669020"/>
        <a:ext cx="6290226" cy="7780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BB416F-5C7C-421A-A326-F90406CDDFA4}">
      <dsp:nvSpPr>
        <dsp:cNvPr id="0" name=""/>
        <dsp:cNvSpPr/>
      </dsp:nvSpPr>
      <dsp:spPr>
        <a:xfrm>
          <a:off x="2952810" y="1748061"/>
          <a:ext cx="2221862" cy="1922001"/>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a:t>Professional Interventions</a:t>
          </a:r>
          <a:endParaRPr lang="en-GB" sz="1300" kern="1200"/>
        </a:p>
      </dsp:txBody>
      <dsp:txXfrm>
        <a:off x="3321004" y="2066564"/>
        <a:ext cx="1485474" cy="1284995"/>
      </dsp:txXfrm>
    </dsp:sp>
    <dsp:sp modelId="{64329541-57FE-4F41-873F-F19CF2113D39}">
      <dsp:nvSpPr>
        <dsp:cNvPr id="0" name=""/>
        <dsp:cNvSpPr/>
      </dsp:nvSpPr>
      <dsp:spPr>
        <a:xfrm>
          <a:off x="4344123" y="828514"/>
          <a:ext cx="838302" cy="72230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0040E6-04EF-4C9E-8B95-E7B1D3DB9314}">
      <dsp:nvSpPr>
        <dsp:cNvPr id="0" name=""/>
        <dsp:cNvSpPr/>
      </dsp:nvSpPr>
      <dsp:spPr>
        <a:xfrm>
          <a:off x="3157475" y="0"/>
          <a:ext cx="1820800" cy="1575206"/>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a:t>Job </a:t>
          </a:r>
          <a:r>
            <a:rPr lang="en-GB" sz="1300" kern="1200" noProof="0"/>
            <a:t>centre</a:t>
          </a:r>
          <a:r>
            <a:rPr lang="en-US" sz="1300" kern="1200"/>
            <a:t> plus</a:t>
          </a:r>
          <a:endParaRPr lang="en-GB" sz="1300" kern="1200"/>
        </a:p>
      </dsp:txBody>
      <dsp:txXfrm>
        <a:off x="3459220" y="261045"/>
        <a:ext cx="1217310" cy="1053116"/>
      </dsp:txXfrm>
    </dsp:sp>
    <dsp:sp modelId="{F4D4C03D-24D8-4B64-91A1-624A8ACC7C1F}">
      <dsp:nvSpPr>
        <dsp:cNvPr id="0" name=""/>
        <dsp:cNvSpPr/>
      </dsp:nvSpPr>
      <dsp:spPr>
        <a:xfrm>
          <a:off x="5322487" y="2178846"/>
          <a:ext cx="838302" cy="72230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A82F16-F988-481D-8EA6-8513E8EAC46D}">
      <dsp:nvSpPr>
        <dsp:cNvPr id="0" name=""/>
        <dsp:cNvSpPr/>
      </dsp:nvSpPr>
      <dsp:spPr>
        <a:xfrm>
          <a:off x="4827361" y="968857"/>
          <a:ext cx="1820800" cy="1575206"/>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a:t>Positive Parental trainers.</a:t>
          </a:r>
          <a:endParaRPr lang="en-GB" sz="1300" kern="1200"/>
        </a:p>
      </dsp:txBody>
      <dsp:txXfrm>
        <a:off x="5129106" y="1229902"/>
        <a:ext cx="1217310" cy="1053116"/>
      </dsp:txXfrm>
    </dsp:sp>
    <dsp:sp modelId="{C1EBFC9A-95C5-45DD-887E-3F925EEBFC5A}">
      <dsp:nvSpPr>
        <dsp:cNvPr id="0" name=""/>
        <dsp:cNvSpPr/>
      </dsp:nvSpPr>
      <dsp:spPr>
        <a:xfrm>
          <a:off x="4642852" y="3703117"/>
          <a:ext cx="838302" cy="72230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A4C8FE-5FB4-42B0-A5C3-A19E199CA571}">
      <dsp:nvSpPr>
        <dsp:cNvPr id="0" name=""/>
        <dsp:cNvSpPr/>
      </dsp:nvSpPr>
      <dsp:spPr>
        <a:xfrm>
          <a:off x="4827361" y="2873519"/>
          <a:ext cx="1820800" cy="1575206"/>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a:t>Youth workers</a:t>
          </a:r>
          <a:endParaRPr lang="en-GB" sz="1300" kern="1200"/>
        </a:p>
      </dsp:txBody>
      <dsp:txXfrm>
        <a:off x="5129106" y="3134564"/>
        <a:ext cx="1217310" cy="1053116"/>
      </dsp:txXfrm>
    </dsp:sp>
    <dsp:sp modelId="{32B82D10-0FF8-4A03-AD93-5AACBD39BFE6}">
      <dsp:nvSpPr>
        <dsp:cNvPr id="0" name=""/>
        <dsp:cNvSpPr/>
      </dsp:nvSpPr>
      <dsp:spPr>
        <a:xfrm>
          <a:off x="2956944" y="3861342"/>
          <a:ext cx="838302" cy="72230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A48915-00FF-4F74-B896-8D1E034B83EC}">
      <dsp:nvSpPr>
        <dsp:cNvPr id="0" name=""/>
        <dsp:cNvSpPr/>
      </dsp:nvSpPr>
      <dsp:spPr>
        <a:xfrm>
          <a:off x="3153597" y="3758604"/>
          <a:ext cx="1820800" cy="1575206"/>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a:t>Antisocial </a:t>
          </a:r>
          <a:r>
            <a:rPr lang="en-US" sz="1300" kern="1200" err="1"/>
            <a:t>behaviour</a:t>
          </a:r>
          <a:r>
            <a:rPr lang="en-US" sz="1300" kern="1200"/>
            <a:t> team</a:t>
          </a:r>
          <a:endParaRPr lang="en-GB" sz="1300" kern="1200"/>
        </a:p>
      </dsp:txBody>
      <dsp:txXfrm>
        <a:off x="3455342" y="4019649"/>
        <a:ext cx="1217310" cy="1053116"/>
      </dsp:txXfrm>
    </dsp:sp>
    <dsp:sp modelId="{891AC028-FC4C-4349-8D8B-C82EDA9DA9C3}">
      <dsp:nvSpPr>
        <dsp:cNvPr id="0" name=""/>
        <dsp:cNvSpPr/>
      </dsp:nvSpPr>
      <dsp:spPr>
        <a:xfrm>
          <a:off x="1962559" y="2511552"/>
          <a:ext cx="838302" cy="722308"/>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2E7696-5879-4C6E-BB71-7AE3ED8DB84B}">
      <dsp:nvSpPr>
        <dsp:cNvPr id="0" name=""/>
        <dsp:cNvSpPr/>
      </dsp:nvSpPr>
      <dsp:spPr>
        <a:xfrm>
          <a:off x="1479837" y="2874602"/>
          <a:ext cx="1820800" cy="1575206"/>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err="1"/>
            <a:t>Neigbourhood</a:t>
          </a:r>
          <a:r>
            <a:rPr lang="en-US" sz="1300" kern="1200"/>
            <a:t> services</a:t>
          </a:r>
          <a:endParaRPr lang="en-GB" sz="1300" kern="1200"/>
        </a:p>
      </dsp:txBody>
      <dsp:txXfrm>
        <a:off x="1781582" y="3135647"/>
        <a:ext cx="1217310" cy="1053116"/>
      </dsp:txXfrm>
    </dsp:sp>
    <dsp:sp modelId="{A0D5D071-6476-439C-A9C5-3B2E0F9B14BF}">
      <dsp:nvSpPr>
        <dsp:cNvPr id="0" name=""/>
        <dsp:cNvSpPr/>
      </dsp:nvSpPr>
      <dsp:spPr>
        <a:xfrm>
          <a:off x="1479837" y="966690"/>
          <a:ext cx="1820800" cy="1575206"/>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a:t>Probation services</a:t>
          </a:r>
          <a:endParaRPr lang="en-GB" sz="1300" kern="1200"/>
        </a:p>
      </dsp:txBody>
      <dsp:txXfrm>
        <a:off x="1781582" y="1227735"/>
        <a:ext cx="1217310" cy="105311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85495C-2C90-4A3B-9C24-1B3103105E3D}">
      <dsp:nvSpPr>
        <dsp:cNvPr id="0" name=""/>
        <dsp:cNvSpPr/>
      </dsp:nvSpPr>
      <dsp:spPr>
        <a:xfrm>
          <a:off x="3879862" y="1242575"/>
          <a:ext cx="184137" cy="806698"/>
        </a:xfrm>
        <a:custGeom>
          <a:avLst/>
          <a:gdLst/>
          <a:ahLst/>
          <a:cxnLst/>
          <a:rect l="0" t="0" r="0" b="0"/>
          <a:pathLst>
            <a:path>
              <a:moveTo>
                <a:pt x="184137" y="0"/>
              </a:moveTo>
              <a:lnTo>
                <a:pt x="184137" y="806698"/>
              </a:lnTo>
              <a:lnTo>
                <a:pt x="0" y="806698"/>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5316E8-F7AF-4B25-9B01-056C0E2B1DD6}">
      <dsp:nvSpPr>
        <dsp:cNvPr id="0" name=""/>
        <dsp:cNvSpPr/>
      </dsp:nvSpPr>
      <dsp:spPr>
        <a:xfrm>
          <a:off x="4064000" y="1242575"/>
          <a:ext cx="3182949" cy="1613396"/>
        </a:xfrm>
        <a:custGeom>
          <a:avLst/>
          <a:gdLst/>
          <a:ahLst/>
          <a:cxnLst/>
          <a:rect l="0" t="0" r="0" b="0"/>
          <a:pathLst>
            <a:path>
              <a:moveTo>
                <a:pt x="0" y="0"/>
              </a:moveTo>
              <a:lnTo>
                <a:pt x="0" y="1429258"/>
              </a:lnTo>
              <a:lnTo>
                <a:pt x="3182949" y="1429258"/>
              </a:lnTo>
              <a:lnTo>
                <a:pt x="3182949" y="1613396"/>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7191CC-E149-4563-8978-288FA4631B7F}">
      <dsp:nvSpPr>
        <dsp:cNvPr id="0" name=""/>
        <dsp:cNvSpPr/>
      </dsp:nvSpPr>
      <dsp:spPr>
        <a:xfrm>
          <a:off x="4064000" y="1242575"/>
          <a:ext cx="1060983" cy="1613396"/>
        </a:xfrm>
        <a:custGeom>
          <a:avLst/>
          <a:gdLst/>
          <a:ahLst/>
          <a:cxnLst/>
          <a:rect l="0" t="0" r="0" b="0"/>
          <a:pathLst>
            <a:path>
              <a:moveTo>
                <a:pt x="0" y="0"/>
              </a:moveTo>
              <a:lnTo>
                <a:pt x="0" y="1429258"/>
              </a:lnTo>
              <a:lnTo>
                <a:pt x="1060983" y="1429258"/>
              </a:lnTo>
              <a:lnTo>
                <a:pt x="1060983" y="1613396"/>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40424D-83E8-40E3-9052-28D17EB5FFF2}">
      <dsp:nvSpPr>
        <dsp:cNvPr id="0" name=""/>
        <dsp:cNvSpPr/>
      </dsp:nvSpPr>
      <dsp:spPr>
        <a:xfrm>
          <a:off x="3003016" y="1242575"/>
          <a:ext cx="1060983" cy="1613396"/>
        </a:xfrm>
        <a:custGeom>
          <a:avLst/>
          <a:gdLst/>
          <a:ahLst/>
          <a:cxnLst/>
          <a:rect l="0" t="0" r="0" b="0"/>
          <a:pathLst>
            <a:path>
              <a:moveTo>
                <a:pt x="1060983" y="0"/>
              </a:moveTo>
              <a:lnTo>
                <a:pt x="1060983" y="1429258"/>
              </a:lnTo>
              <a:lnTo>
                <a:pt x="0" y="1429258"/>
              </a:lnTo>
              <a:lnTo>
                <a:pt x="0" y="1613396"/>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CD70B0-7394-4125-8ABB-D90F7378E278}">
      <dsp:nvSpPr>
        <dsp:cNvPr id="0" name=""/>
        <dsp:cNvSpPr/>
      </dsp:nvSpPr>
      <dsp:spPr>
        <a:xfrm>
          <a:off x="881050" y="1242575"/>
          <a:ext cx="3182949" cy="1613396"/>
        </a:xfrm>
        <a:custGeom>
          <a:avLst/>
          <a:gdLst/>
          <a:ahLst/>
          <a:cxnLst/>
          <a:rect l="0" t="0" r="0" b="0"/>
          <a:pathLst>
            <a:path>
              <a:moveTo>
                <a:pt x="3182949" y="0"/>
              </a:moveTo>
              <a:lnTo>
                <a:pt x="3182949" y="1429258"/>
              </a:lnTo>
              <a:lnTo>
                <a:pt x="0" y="1429258"/>
              </a:lnTo>
              <a:lnTo>
                <a:pt x="0" y="1613396"/>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842145-126B-4181-B704-C22F6844F230}">
      <dsp:nvSpPr>
        <dsp:cNvPr id="0" name=""/>
        <dsp:cNvSpPr/>
      </dsp:nvSpPr>
      <dsp:spPr>
        <a:xfrm>
          <a:off x="3187154" y="365730"/>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b="0" i="0" kern="1200">
              <a:latin typeface="Arial" panose="020B0604020202020204" pitchFamily="34" charset="0"/>
              <a:cs typeface="Arial" panose="020B0604020202020204" pitchFamily="34" charset="0"/>
            </a:rPr>
            <a:t>Respect Task Force, 2006</a:t>
          </a:r>
          <a:endParaRPr lang="en-GB" sz="1800" kern="1200">
            <a:latin typeface="Arial" panose="020B0604020202020204" pitchFamily="34" charset="0"/>
            <a:cs typeface="Arial" panose="020B0604020202020204" pitchFamily="34" charset="0"/>
          </a:endParaRPr>
        </a:p>
      </dsp:txBody>
      <dsp:txXfrm>
        <a:off x="3187154" y="365730"/>
        <a:ext cx="1753691" cy="876845"/>
      </dsp:txXfrm>
    </dsp:sp>
    <dsp:sp modelId="{7BFE1C29-014F-4E54-AE77-707963BD7AC5}">
      <dsp:nvSpPr>
        <dsp:cNvPr id="0" name=""/>
        <dsp:cNvSpPr/>
      </dsp:nvSpPr>
      <dsp:spPr>
        <a:xfrm>
          <a:off x="4204" y="2855972"/>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a:latin typeface="Arial" panose="020B0604020202020204" pitchFamily="34" charset="0"/>
              <a:cs typeface="Arial" panose="020B0604020202020204" pitchFamily="34" charset="0"/>
            </a:rPr>
            <a:t>Anti-Social </a:t>
          </a:r>
          <a:r>
            <a:rPr lang="en-US" sz="1800" b="0" i="0" kern="1200" err="1">
              <a:latin typeface="Arial" panose="020B0604020202020204" pitchFamily="34" charset="0"/>
              <a:cs typeface="Arial" panose="020B0604020202020204" pitchFamily="34" charset="0"/>
            </a:rPr>
            <a:t>Behaviour</a:t>
          </a:r>
          <a:r>
            <a:rPr lang="en-US" sz="1800" b="0" i="0" kern="1200">
              <a:latin typeface="Arial" panose="020B0604020202020204" pitchFamily="34" charset="0"/>
              <a:cs typeface="Arial" panose="020B0604020202020204" pitchFamily="34" charset="0"/>
            </a:rPr>
            <a:t> Orders (ASBOs) </a:t>
          </a:r>
          <a:endParaRPr lang="en-GB" sz="1800" kern="1200">
            <a:latin typeface="Arial" panose="020B0604020202020204" pitchFamily="34" charset="0"/>
            <a:cs typeface="Arial" panose="020B0604020202020204" pitchFamily="34" charset="0"/>
          </a:endParaRPr>
        </a:p>
      </dsp:txBody>
      <dsp:txXfrm>
        <a:off x="4204" y="2855972"/>
        <a:ext cx="1753691" cy="876845"/>
      </dsp:txXfrm>
    </dsp:sp>
    <dsp:sp modelId="{02B1C338-85E1-43DB-B137-070EAC215856}">
      <dsp:nvSpPr>
        <dsp:cNvPr id="0" name=""/>
        <dsp:cNvSpPr/>
      </dsp:nvSpPr>
      <dsp:spPr>
        <a:xfrm>
          <a:off x="2126170" y="2855972"/>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a:latin typeface="Arial" panose="020B0604020202020204" pitchFamily="34" charset="0"/>
              <a:cs typeface="Arial" panose="020B0604020202020204" pitchFamily="34" charset="0"/>
            </a:rPr>
            <a:t>Parenting Orders</a:t>
          </a:r>
          <a:endParaRPr lang="en-US" sz="1800" kern="1200">
            <a:latin typeface="Arial" panose="020B0604020202020204" pitchFamily="34" charset="0"/>
            <a:cs typeface="Arial" panose="020B0604020202020204" pitchFamily="34" charset="0"/>
          </a:endParaRPr>
        </a:p>
      </dsp:txBody>
      <dsp:txXfrm>
        <a:off x="2126170" y="2855972"/>
        <a:ext cx="1753691" cy="876845"/>
      </dsp:txXfrm>
    </dsp:sp>
    <dsp:sp modelId="{D9AECB1E-30D6-43AA-B656-C2573760BAC2}">
      <dsp:nvSpPr>
        <dsp:cNvPr id="0" name=""/>
        <dsp:cNvSpPr/>
      </dsp:nvSpPr>
      <dsp:spPr>
        <a:xfrm>
          <a:off x="4248137" y="2855972"/>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a:latin typeface="Arial" panose="020B0604020202020204" pitchFamily="34" charset="0"/>
              <a:cs typeface="Arial" panose="020B0604020202020204" pitchFamily="34" charset="0"/>
            </a:rPr>
            <a:t>injunctions and Dispersal Orders </a:t>
          </a:r>
          <a:endParaRPr lang="en-GB" sz="1800" kern="1200">
            <a:latin typeface="Arial" panose="020B0604020202020204" pitchFamily="34" charset="0"/>
            <a:cs typeface="Arial" panose="020B0604020202020204" pitchFamily="34" charset="0"/>
          </a:endParaRPr>
        </a:p>
      </dsp:txBody>
      <dsp:txXfrm>
        <a:off x="4248137" y="2855972"/>
        <a:ext cx="1753691" cy="876845"/>
      </dsp:txXfrm>
    </dsp:sp>
    <dsp:sp modelId="{93761F94-A130-4902-828D-039575BDDCA0}">
      <dsp:nvSpPr>
        <dsp:cNvPr id="0" name=""/>
        <dsp:cNvSpPr/>
      </dsp:nvSpPr>
      <dsp:spPr>
        <a:xfrm>
          <a:off x="6370104" y="2855972"/>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a:latin typeface="Arial" panose="020B0604020202020204" pitchFamily="34" charset="0"/>
              <a:cs typeface="Arial" panose="020B0604020202020204" pitchFamily="34" charset="0"/>
            </a:rPr>
            <a:t>Respect Agenda</a:t>
          </a:r>
          <a:endParaRPr lang="en-GB" sz="1800" kern="1200">
            <a:latin typeface="Arial" panose="020B0604020202020204" pitchFamily="34" charset="0"/>
            <a:cs typeface="Arial" panose="020B0604020202020204" pitchFamily="34" charset="0"/>
          </a:endParaRPr>
        </a:p>
      </dsp:txBody>
      <dsp:txXfrm>
        <a:off x="6370104" y="2855972"/>
        <a:ext cx="1753691" cy="876845"/>
      </dsp:txXfrm>
    </dsp:sp>
    <dsp:sp modelId="{0335F20F-C900-403F-B44B-3153FF6AC056}">
      <dsp:nvSpPr>
        <dsp:cNvPr id="0" name=""/>
        <dsp:cNvSpPr/>
      </dsp:nvSpPr>
      <dsp:spPr>
        <a:xfrm>
          <a:off x="2126170" y="1610851"/>
          <a:ext cx="1753691" cy="8768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b="0" i="0" kern="1200">
              <a:latin typeface="Arial" panose="020B0604020202020204" pitchFamily="34" charset="0"/>
              <a:cs typeface="Arial" panose="020B0604020202020204" pitchFamily="34" charset="0"/>
            </a:rPr>
            <a:t>Respect Action Plan</a:t>
          </a:r>
          <a:endParaRPr lang="en-GB" sz="1800" i="0" kern="1200">
            <a:latin typeface="Arial" panose="020B0604020202020204" pitchFamily="34" charset="0"/>
            <a:cs typeface="Arial" panose="020B0604020202020204" pitchFamily="34" charset="0"/>
          </a:endParaRPr>
        </a:p>
      </dsp:txBody>
      <dsp:txXfrm>
        <a:off x="2126170" y="1610851"/>
        <a:ext cx="1753691" cy="87684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F42660-356C-1D4F-9AF8-DC9101E6269B}">
      <dsp:nvSpPr>
        <dsp:cNvPr id="0" name=""/>
        <dsp:cNvSpPr/>
      </dsp:nvSpPr>
      <dsp:spPr>
        <a:xfrm>
          <a:off x="0" y="57263"/>
          <a:ext cx="6391275" cy="12355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The new Yorkshire safeguarding children partnership has resulted in 3 safeguarding partners: </a:t>
          </a:r>
          <a:endParaRPr lang="en-US" sz="2200" kern="1200"/>
        </a:p>
      </dsp:txBody>
      <dsp:txXfrm>
        <a:off x="60313" y="117576"/>
        <a:ext cx="6270649" cy="1114894"/>
      </dsp:txXfrm>
    </dsp:sp>
    <dsp:sp modelId="{C48B3AC8-E2EA-AC4E-B480-0FE13B2E9DA4}">
      <dsp:nvSpPr>
        <dsp:cNvPr id="0" name=""/>
        <dsp:cNvSpPr/>
      </dsp:nvSpPr>
      <dsp:spPr>
        <a:xfrm>
          <a:off x="0" y="1356143"/>
          <a:ext cx="6391275" cy="1235520"/>
        </a:xfrm>
        <a:prstGeom prst="roundRect">
          <a:avLst/>
        </a:prstGeom>
        <a:solidFill>
          <a:schemeClr val="accent2">
            <a:hueOff val="383163"/>
            <a:satOff val="-6257"/>
            <a:lumOff val="39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North Yorkshire County Council </a:t>
          </a:r>
          <a:endParaRPr lang="en-US" sz="2200" kern="1200"/>
        </a:p>
      </dsp:txBody>
      <dsp:txXfrm>
        <a:off x="60313" y="1416456"/>
        <a:ext cx="6270649" cy="1114894"/>
      </dsp:txXfrm>
    </dsp:sp>
    <dsp:sp modelId="{FF8693CE-8ABF-5647-9F74-40FA3DA549B6}">
      <dsp:nvSpPr>
        <dsp:cNvPr id="0" name=""/>
        <dsp:cNvSpPr/>
      </dsp:nvSpPr>
      <dsp:spPr>
        <a:xfrm>
          <a:off x="0" y="2655023"/>
          <a:ext cx="6391275" cy="1235520"/>
        </a:xfrm>
        <a:prstGeom prst="roundRect">
          <a:avLst/>
        </a:prstGeom>
        <a:solidFill>
          <a:schemeClr val="accent2">
            <a:hueOff val="766327"/>
            <a:satOff val="-12515"/>
            <a:lumOff val="78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The North Yorkshire Police </a:t>
          </a:r>
          <a:endParaRPr lang="en-US" sz="2200" kern="1200"/>
        </a:p>
      </dsp:txBody>
      <dsp:txXfrm>
        <a:off x="60313" y="2715336"/>
        <a:ext cx="6270649" cy="1114894"/>
      </dsp:txXfrm>
    </dsp:sp>
    <dsp:sp modelId="{3E741BD3-4291-9345-ACA7-CE89109232F6}">
      <dsp:nvSpPr>
        <dsp:cNvPr id="0" name=""/>
        <dsp:cNvSpPr/>
      </dsp:nvSpPr>
      <dsp:spPr>
        <a:xfrm>
          <a:off x="0" y="3953903"/>
          <a:ext cx="6391275" cy="1235520"/>
        </a:xfrm>
        <a:prstGeom prst="roundRect">
          <a:avLst/>
        </a:prstGeom>
        <a:solidFill>
          <a:schemeClr val="accent2">
            <a:hueOff val="1149490"/>
            <a:satOff val="-18772"/>
            <a:lumOff val="11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The North Yorkshire Clinical Commissioning Groups</a:t>
          </a:r>
          <a:endParaRPr lang="en-US" sz="2200" kern="1200"/>
        </a:p>
      </dsp:txBody>
      <dsp:txXfrm>
        <a:off x="60313" y="4014216"/>
        <a:ext cx="6270649" cy="111489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C092EF-AD7C-5F40-AAAE-C4F063AF7164}">
      <dsp:nvSpPr>
        <dsp:cNvPr id="0" name=""/>
        <dsp:cNvSpPr/>
      </dsp:nvSpPr>
      <dsp:spPr>
        <a:xfrm>
          <a:off x="0" y="638187"/>
          <a:ext cx="3043237" cy="1932455"/>
        </a:xfrm>
        <a:prstGeom prst="roundRect">
          <a:avLst>
            <a:gd name="adj" fmla="val 1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C6AAB53F-013A-4246-B61E-C1BE6C0757EC}">
      <dsp:nvSpPr>
        <dsp:cNvPr id="0" name=""/>
        <dsp:cNvSpPr/>
      </dsp:nvSpPr>
      <dsp:spPr>
        <a:xfrm>
          <a:off x="338137" y="959418"/>
          <a:ext cx="3043237" cy="193245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find strategies ,solution and promote the positive</a:t>
          </a:r>
        </a:p>
      </dsp:txBody>
      <dsp:txXfrm>
        <a:off x="394737" y="1016018"/>
        <a:ext cx="2930037" cy="1819255"/>
      </dsp:txXfrm>
    </dsp:sp>
    <dsp:sp modelId="{5A2707C3-953A-C24E-9114-6AE541B6EF5B}">
      <dsp:nvSpPr>
        <dsp:cNvPr id="0" name=""/>
        <dsp:cNvSpPr/>
      </dsp:nvSpPr>
      <dsp:spPr>
        <a:xfrm>
          <a:off x="3719512" y="638187"/>
          <a:ext cx="3043237" cy="1932455"/>
        </a:xfrm>
        <a:prstGeom prst="roundRect">
          <a:avLst>
            <a:gd name="adj" fmla="val 1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B78AD5C3-0A08-334F-9B7D-63D302C3B74C}">
      <dsp:nvSpPr>
        <dsp:cNvPr id="0" name=""/>
        <dsp:cNvSpPr/>
      </dsp:nvSpPr>
      <dsp:spPr>
        <a:xfrm>
          <a:off x="4057650" y="959418"/>
          <a:ext cx="3043237" cy="193245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​They will have Opportunities to discuss issues and find ways to deal with their problems​</a:t>
          </a:r>
        </a:p>
      </dsp:txBody>
      <dsp:txXfrm>
        <a:off x="4114250" y="1016018"/>
        <a:ext cx="2930037" cy="1819255"/>
      </dsp:txXfrm>
    </dsp:sp>
    <dsp:sp modelId="{2F625605-C317-2147-98EC-39E44187C9D1}">
      <dsp:nvSpPr>
        <dsp:cNvPr id="0" name=""/>
        <dsp:cNvSpPr/>
      </dsp:nvSpPr>
      <dsp:spPr>
        <a:xfrm>
          <a:off x="7439025" y="638187"/>
          <a:ext cx="3043237" cy="1932455"/>
        </a:xfrm>
        <a:prstGeom prst="roundRect">
          <a:avLst>
            <a:gd name="adj" fmla="val 1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769DD2FE-3822-2F42-AD7C-95FC972AAED0}">
      <dsp:nvSpPr>
        <dsp:cNvPr id="0" name=""/>
        <dsp:cNvSpPr/>
      </dsp:nvSpPr>
      <dsp:spPr>
        <a:xfrm>
          <a:off x="7777162" y="959418"/>
          <a:ext cx="3043237" cy="193245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(What is Multidisciplinary Team?, 2022)</a:t>
          </a:r>
        </a:p>
      </dsp:txBody>
      <dsp:txXfrm>
        <a:off x="7833762" y="1016018"/>
        <a:ext cx="2930037" cy="181925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44BB95-37A4-454E-BD4C-24349F45300F}">
      <dsp:nvSpPr>
        <dsp:cNvPr id="0" name=""/>
        <dsp:cNvSpPr/>
      </dsp:nvSpPr>
      <dsp:spPr>
        <a:xfrm>
          <a:off x="0" y="66915"/>
          <a:ext cx="6391275" cy="123069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Family relationships play a pivotal role in the wellbeing of an individual throughout his life. </a:t>
          </a:r>
          <a:endParaRPr lang="en-US" sz="2200" kern="1200"/>
        </a:p>
      </dsp:txBody>
      <dsp:txXfrm>
        <a:off x="60077" y="126992"/>
        <a:ext cx="6271121" cy="1110539"/>
      </dsp:txXfrm>
    </dsp:sp>
    <dsp:sp modelId="{D3C0AA79-E655-AC41-8480-5B584EBCE0DE}">
      <dsp:nvSpPr>
        <dsp:cNvPr id="0" name=""/>
        <dsp:cNvSpPr/>
      </dsp:nvSpPr>
      <dsp:spPr>
        <a:xfrm>
          <a:off x="0" y="1360969"/>
          <a:ext cx="6391275" cy="1230693"/>
        </a:xfrm>
        <a:prstGeom prst="roundRect">
          <a:avLst/>
        </a:prstGeom>
        <a:solidFill>
          <a:schemeClr val="accent2">
            <a:hueOff val="383163"/>
            <a:satOff val="-6257"/>
            <a:lumOff val="39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Socioeconomic factors play a major role in the wellbeing of a family.</a:t>
          </a:r>
          <a:endParaRPr lang="en-US" sz="2200" kern="1200"/>
        </a:p>
      </dsp:txBody>
      <dsp:txXfrm>
        <a:off x="60077" y="1421046"/>
        <a:ext cx="6271121" cy="1110539"/>
      </dsp:txXfrm>
    </dsp:sp>
    <dsp:sp modelId="{08E1F9F1-E9D1-F74E-9BD6-C9600B15704F}">
      <dsp:nvSpPr>
        <dsp:cNvPr id="0" name=""/>
        <dsp:cNvSpPr/>
      </dsp:nvSpPr>
      <dsp:spPr>
        <a:xfrm>
          <a:off x="0" y="2655023"/>
          <a:ext cx="6391275" cy="1230693"/>
        </a:xfrm>
        <a:prstGeom prst="roundRect">
          <a:avLst/>
        </a:prstGeom>
        <a:solidFill>
          <a:schemeClr val="accent2">
            <a:hueOff val="766327"/>
            <a:satOff val="-12515"/>
            <a:lumOff val="78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The impact of family on the children is huge. </a:t>
          </a:r>
          <a:endParaRPr lang="en-US" sz="2200" kern="1200"/>
        </a:p>
      </dsp:txBody>
      <dsp:txXfrm>
        <a:off x="60077" y="2715100"/>
        <a:ext cx="6271121" cy="1110539"/>
      </dsp:txXfrm>
    </dsp:sp>
    <dsp:sp modelId="{6B367321-E4B5-FD45-B059-EEC03F120617}">
      <dsp:nvSpPr>
        <dsp:cNvPr id="0" name=""/>
        <dsp:cNvSpPr/>
      </dsp:nvSpPr>
      <dsp:spPr>
        <a:xfrm>
          <a:off x="0" y="3949077"/>
          <a:ext cx="6391275" cy="1230693"/>
        </a:xfrm>
        <a:prstGeom prst="roundRect">
          <a:avLst/>
        </a:prstGeom>
        <a:solidFill>
          <a:schemeClr val="accent2">
            <a:hueOff val="1149490"/>
            <a:satOff val="-18772"/>
            <a:lumOff val="11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0" i="0" kern="1200"/>
            <a:t>To safeguard children, there have been several legislations introduced which protect the rights of children</a:t>
          </a:r>
          <a:endParaRPr lang="en-US" sz="2200" kern="1200"/>
        </a:p>
      </dsp:txBody>
      <dsp:txXfrm>
        <a:off x="60077" y="4009154"/>
        <a:ext cx="6271121" cy="111053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7-08T01:05:36.454"/>
    </inkml:context>
    <inkml:brush xml:id="br0">
      <inkml:brushProperty name="width" value="0.05" units="cm"/>
      <inkml:brushProperty name="height" value="0.05" units="cm"/>
      <inkml:brushProperty name="color" value="#E71224"/>
    </inkml:brush>
  </inkml:definitions>
  <inkml:trace contextRef="#ctx0" brushRef="#br0">0 1 24575,'0'0'0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A74773-301A-457E-86B5-FB44A7D6364C}" type="datetimeFigureOut">
              <a:rPr lang="en-AS" smtClean="0"/>
              <a:t>7/8/22</a:t>
            </a:fld>
            <a:endParaRPr lang="en-A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7DF0E6-E2F8-4620-A96F-87D2DBDEB85A}" type="slidenum">
              <a:rPr lang="en-AS" smtClean="0"/>
              <a:t>‹#›</a:t>
            </a:fld>
            <a:endParaRPr lang="en-AS"/>
          </a:p>
        </p:txBody>
      </p:sp>
    </p:spTree>
    <p:extLst>
      <p:ext uri="{BB962C8B-B14F-4D97-AF65-F5344CB8AC3E}">
        <p14:creationId xmlns:p14="http://schemas.microsoft.com/office/powerpoint/2010/main" val="4003632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Calibri" panose="020F0502020204030204" pitchFamily="34" charset="0"/>
                <a:ea typeface="Calibri" panose="020F0502020204030204" pitchFamily="34" charset="0"/>
                <a:cs typeface="Times New Roman" panose="02020603050405020304" pitchFamily="18" charset="0"/>
              </a:rPr>
              <a:t>Hello, my name is -----, and these are my group members, ---------. Our presentation will be focused on the Family A of the case study. We will discuss children and family perception of wellbeing, the key domains of children and family wellbeing, and analyze the policies that are present to help such families. Furthermore, we will also discuss how the different multidisciplinary services will help them meet their welfare needs.</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
        <p:nvSpPr>
          <p:cNvPr id="4" name="Slide Number Placeholder 3"/>
          <p:cNvSpPr>
            <a:spLocks noGrp="1"/>
          </p:cNvSpPr>
          <p:nvPr>
            <p:ph type="sldNum" sz="quarter" idx="5"/>
          </p:nvPr>
        </p:nvSpPr>
        <p:spPr/>
        <p:txBody>
          <a:bodyPr/>
          <a:lstStyle/>
          <a:p>
            <a:fld id="{1E7DF0E6-E2F8-4620-A96F-87D2DBDEB85A}" type="slidenum">
              <a:rPr lang="en-AS" smtClean="0"/>
              <a:t>3</a:t>
            </a:fld>
            <a:endParaRPr lang="en-AS"/>
          </a:p>
        </p:txBody>
      </p:sp>
    </p:spTree>
    <p:extLst>
      <p:ext uri="{BB962C8B-B14F-4D97-AF65-F5344CB8AC3E}">
        <p14:creationId xmlns:p14="http://schemas.microsoft.com/office/powerpoint/2010/main" val="7849208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US" sz="1800">
                <a:solidFill>
                  <a:srgbClr val="333333"/>
                </a:solidFill>
                <a:effectLst/>
                <a:latin typeface="Calibri" panose="020F0502020204030204" pitchFamily="34" charset="0"/>
                <a:ea typeface="Calibri" panose="020F0502020204030204" pitchFamily="34" charset="0"/>
                <a:cs typeface="Calibri" panose="020F0502020204030204" pitchFamily="34" charset="0"/>
              </a:rPr>
              <a:t>The wellbeing of an individual is highly dependent on their relationship to their family. The social support, that is giving love, taking care, and giving advice, as well as strain, that is being critical and demanding, given by family members can affect the wellbeing of an individual through behavioral, psychosocial, and physiological pathways. The main components of stress process theory are social support and stressors. Stress has a negative impact on mental health, whereas social support has a positive impact on wellbeing. People who receive support from their family usually have high self-esteem which leads to better mental health. Socioeconomic status has a huge impact on the wellbeing of children and family. According to studies, people belonging to lower socioeconomic status are less attached to their siblings, which leads to multiple consequences, such as depression, drug abuse, and depression. A lower socioeconomic class also leads to parents being stressed, which further hampers the wellbeing of the family as a whole. If the basic necessities are not fulfilled, the parents feel inadequate, and the children feel uncared for. Ethnicity also plays a role in sibling relationships, for example black caregivers are more likely to have siblings who also provide care to their parents as compared to white caregivers. The sibling caregiving leads to lower sense of wellbeing among white caregivers as compared to black or another minority caregivers (Thomas, Liu and </a:t>
            </a:r>
            <a:r>
              <a:rPr lang="en-US" sz="1800" err="1">
                <a:solidFill>
                  <a:srgbClr val="333333"/>
                </a:solidFill>
                <a:effectLst/>
                <a:latin typeface="Calibri" panose="020F0502020204030204" pitchFamily="34" charset="0"/>
                <a:ea typeface="Calibri" panose="020F0502020204030204" pitchFamily="34" charset="0"/>
                <a:cs typeface="Calibri" panose="020F0502020204030204" pitchFamily="34" charset="0"/>
              </a:rPr>
              <a:t>Umberson</a:t>
            </a:r>
            <a:r>
              <a:rPr lang="en-US" sz="1800">
                <a:solidFill>
                  <a:srgbClr val="333333"/>
                </a:solidFill>
                <a:effectLst/>
                <a:latin typeface="Calibri" panose="020F0502020204030204" pitchFamily="34" charset="0"/>
                <a:ea typeface="Calibri" panose="020F0502020204030204" pitchFamily="34" charset="0"/>
                <a:cs typeface="Calibri" panose="020F0502020204030204" pitchFamily="34" charset="0"/>
              </a:rPr>
              <a:t>, 2017).</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b="1">
                <a:effectLst/>
                <a:latin typeface="Calibri" panose="020F0502020204030204" pitchFamily="34" charset="0"/>
                <a:ea typeface="Calibri" panose="020F0502020204030204" pitchFamily="34" charset="0"/>
                <a:cs typeface="Calibri" panose="020F0502020204030204" pitchFamily="34" charset="0"/>
              </a:rPr>
              <a:t> </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a:effectLst/>
                <a:latin typeface="Calibri" panose="020F0502020204030204" pitchFamily="34" charset="0"/>
                <a:ea typeface="Calibri" panose="020F0502020204030204" pitchFamily="34" charset="0"/>
                <a:cs typeface="Calibri" panose="020F0502020204030204" pitchFamily="34" charset="0"/>
              </a:rPr>
              <a:t>According to studies, the sense of wellbeing in children of different ages was linked to different reasons. 8-year-old children were more concerned with relationships with friends and freedom. Whereas 12-year-old children’s wellbeing was linked more to being satisfied with their school marks. 7-year-old children’s wellbeing was less linked to socio-economic, parents, and f</a:t>
            </a:r>
            <a:r>
              <a:rPr lang="en-US" sz="1800">
                <a:solidFill>
                  <a:srgbClr val="333333"/>
                </a:solidFill>
                <a:effectLst/>
                <a:latin typeface="Calibri" panose="020F0502020204030204" pitchFamily="34" charset="0"/>
                <a:ea typeface="Calibri" panose="020F0502020204030204" pitchFamily="34" charset="0"/>
                <a:cs typeface="Calibri" panose="020F0502020204030204" pitchFamily="34" charset="0"/>
              </a:rPr>
              <a:t>amily-related factors, rather their wellbeing was more dependent on their relationships with family and friends and feeling safe from social exclusion and bullying (Andresen, Bradshaw and Kosher, 2018).</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
        <p:nvSpPr>
          <p:cNvPr id="4" name="Slide Number Placeholder 3"/>
          <p:cNvSpPr>
            <a:spLocks noGrp="1"/>
          </p:cNvSpPr>
          <p:nvPr>
            <p:ph type="sldNum" sz="quarter" idx="5"/>
          </p:nvPr>
        </p:nvSpPr>
        <p:spPr/>
        <p:txBody>
          <a:bodyPr/>
          <a:lstStyle/>
          <a:p>
            <a:fld id="{1E7DF0E6-E2F8-4620-A96F-87D2DBDEB85A}" type="slidenum">
              <a:rPr lang="en-AS" smtClean="0"/>
              <a:t>4</a:t>
            </a:fld>
            <a:endParaRPr lang="en-AS"/>
          </a:p>
        </p:txBody>
      </p:sp>
    </p:spTree>
    <p:extLst>
      <p:ext uri="{BB962C8B-B14F-4D97-AF65-F5344CB8AC3E}">
        <p14:creationId xmlns:p14="http://schemas.microsoft.com/office/powerpoint/2010/main" val="28718694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US" sz="1800">
                <a:solidFill>
                  <a:srgbClr val="212121"/>
                </a:solidFill>
                <a:effectLst/>
                <a:latin typeface="Calibri" panose="020F0502020204030204" pitchFamily="34" charset="0"/>
                <a:ea typeface="Calibri" panose="020F0502020204030204" pitchFamily="34" charset="0"/>
                <a:cs typeface="Calibri" panose="020F0502020204030204" pitchFamily="34" charset="0"/>
              </a:rPr>
              <a:t>Wellbeing can be defined as the continuous existence of positive characteristics or attributes. The five main domains of children and family wellbeing are:</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US" sz="1800">
                <a:solidFill>
                  <a:srgbClr val="212121"/>
                </a:solidFill>
                <a:effectLst/>
                <a:latin typeface="Calibri" panose="020F0502020204030204" pitchFamily="34" charset="0"/>
                <a:ea typeface="Calibri" panose="020F0502020204030204" pitchFamily="34" charset="0"/>
                <a:cs typeface="Calibri" panose="020F0502020204030204" pitchFamily="34" charset="0"/>
              </a:rPr>
              <a:t>Family relationship</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US" sz="1800">
                <a:solidFill>
                  <a:srgbClr val="212121"/>
                </a:solidFill>
                <a:effectLst/>
                <a:latin typeface="Calibri" panose="020F0502020204030204" pitchFamily="34" charset="0"/>
                <a:ea typeface="Calibri" panose="020F0502020204030204" pitchFamily="34" charset="0"/>
                <a:cs typeface="Calibri" panose="020F0502020204030204" pitchFamily="34" charset="0"/>
              </a:rPr>
              <a:t>Socioeconomic status</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US" sz="1800">
                <a:solidFill>
                  <a:srgbClr val="212121"/>
                </a:solidFill>
                <a:effectLst/>
                <a:latin typeface="Calibri" panose="020F0502020204030204" pitchFamily="34" charset="0"/>
                <a:ea typeface="Calibri" panose="020F0502020204030204" pitchFamily="34" charset="0"/>
                <a:cs typeface="Calibri" panose="020F0502020204030204" pitchFamily="34" charset="0"/>
              </a:rPr>
              <a:t>Health and Safety</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US" sz="1800">
                <a:solidFill>
                  <a:srgbClr val="212121"/>
                </a:solidFill>
                <a:effectLst/>
                <a:latin typeface="Calibri" panose="020F0502020204030204" pitchFamily="34" charset="0"/>
                <a:ea typeface="Calibri" panose="020F0502020204030204" pitchFamily="34" charset="0"/>
                <a:cs typeface="Calibri" panose="020F0502020204030204" pitchFamily="34" charset="0"/>
              </a:rPr>
              <a:t>Social Inclusion</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US" sz="1800">
                <a:solidFill>
                  <a:srgbClr val="212121"/>
                </a:solidFill>
                <a:effectLst/>
                <a:latin typeface="Calibri" panose="020F0502020204030204" pitchFamily="34" charset="0"/>
                <a:ea typeface="Calibri" panose="020F0502020204030204" pitchFamily="34" charset="0"/>
                <a:cs typeface="Calibri" panose="020F0502020204030204" pitchFamily="34" charset="0"/>
              </a:rPr>
              <a:t>Religion/ spirituality</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a:effectLst/>
                <a:latin typeface="Calibri" panose="020F0502020204030204" pitchFamily="34" charset="0"/>
                <a:ea typeface="Calibri" panose="020F0502020204030204" pitchFamily="34" charset="0"/>
                <a:cs typeface="Calibri" panose="020F0502020204030204" pitchFamily="34" charset="0"/>
              </a:rPr>
              <a:t>The</a:t>
            </a:r>
            <a:r>
              <a:rPr lang="en-AS" sz="1800">
                <a:effectLst/>
                <a:latin typeface="Calibri" panose="020F0502020204030204" pitchFamily="34" charset="0"/>
                <a:ea typeface="Calibri" panose="020F0502020204030204" pitchFamily="34" charset="0"/>
                <a:cs typeface="Calibri" panose="020F0502020204030204" pitchFamily="34" charset="0"/>
              </a:rPr>
              <a:t> issues </a:t>
            </a:r>
            <a:r>
              <a:rPr lang="en-US" sz="1800">
                <a:effectLst/>
                <a:latin typeface="Calibri" panose="020F0502020204030204" pitchFamily="34" charset="0"/>
                <a:ea typeface="Calibri" panose="020F0502020204030204" pitchFamily="34" charset="0"/>
                <a:cs typeface="Calibri" panose="020F0502020204030204" pitchFamily="34" charset="0"/>
              </a:rPr>
              <a:t>faced by Family A of the case study were</a:t>
            </a:r>
            <a:r>
              <a:rPr lang="en-AS" sz="1800">
                <a:effectLst/>
                <a:latin typeface="Calibri" panose="020F0502020204030204" pitchFamily="34" charset="0"/>
                <a:ea typeface="Calibri" panose="020F0502020204030204" pitchFamily="34" charset="0"/>
                <a:cs typeface="Calibri" panose="020F0502020204030204" pitchFamily="34" charset="0"/>
              </a:rPr>
              <a:t> domestic violence,</a:t>
            </a:r>
            <a:r>
              <a:rPr lang="en-US" sz="1800">
                <a:effectLst/>
                <a:latin typeface="Calibri" panose="020F0502020204030204" pitchFamily="34" charset="0"/>
                <a:ea typeface="Calibri" panose="020F0502020204030204" pitchFamily="34" charset="0"/>
                <a:cs typeface="Calibri" panose="020F0502020204030204" pitchFamily="34" charset="0"/>
              </a:rPr>
              <a:t> financial instability,</a:t>
            </a:r>
            <a:r>
              <a:rPr lang="en-AS" sz="1800">
                <a:effectLst/>
                <a:latin typeface="Calibri" panose="020F0502020204030204" pitchFamily="34" charset="0"/>
                <a:ea typeface="Calibri" panose="020F0502020204030204" pitchFamily="34" charset="0"/>
                <a:cs typeface="Calibri" panose="020F0502020204030204" pitchFamily="34" charset="0"/>
              </a:rPr>
              <a:t> non-payment of rent, potential parental</a:t>
            </a:r>
            <a:r>
              <a:rPr lang="en-US" sz="1800">
                <a:effectLst/>
                <a:latin typeface="Calibri" panose="020F0502020204030204" pitchFamily="34" charset="0"/>
                <a:ea typeface="Calibri" panose="020F0502020204030204" pitchFamily="34" charset="0"/>
                <a:cs typeface="Calibri" panose="020F0502020204030204" pitchFamily="34" charset="0"/>
              </a:rPr>
              <a:t>, </a:t>
            </a:r>
            <a:r>
              <a:rPr lang="en-AS" sz="1800">
                <a:effectLst/>
                <a:latin typeface="Calibri" panose="020F0502020204030204" pitchFamily="34" charset="0"/>
                <a:ea typeface="Calibri" panose="020F0502020204030204" pitchFamily="34" charset="0"/>
                <a:cs typeface="Calibri" panose="020F0502020204030204" pitchFamily="34" charset="0"/>
              </a:rPr>
              <a:t>alcohol problems and parenting issues. </a:t>
            </a:r>
            <a:r>
              <a:rPr lang="en-US" sz="1800">
                <a:effectLst/>
                <a:latin typeface="Calibri" panose="020F0502020204030204" pitchFamily="34" charset="0"/>
                <a:ea typeface="Calibri" panose="020F0502020204030204" pitchFamily="34" charset="0"/>
                <a:cs typeface="Calibri" panose="020F0502020204030204" pitchFamily="34" charset="0"/>
              </a:rPr>
              <a:t>Their low socioeconomic status contributed to these problems. Domestic violence is found more in the lower socioeconomic class. Financial issues contribute to issues in the relationships of the family members as well. Financial issues also contribute to health problems, and housing issues. By overcoming their financial issues, Family A may significantly benefit (</a:t>
            </a:r>
            <a:r>
              <a:rPr lang="en-US" sz="1800" err="1">
                <a:effectLst/>
                <a:latin typeface="Calibri" panose="020F0502020204030204" pitchFamily="34" charset="0"/>
                <a:ea typeface="Calibri" panose="020F0502020204030204" pitchFamily="34" charset="0"/>
                <a:cs typeface="Calibri" panose="020F0502020204030204" pitchFamily="34" charset="0"/>
              </a:rPr>
              <a:t>Pannilage</a:t>
            </a:r>
            <a:r>
              <a:rPr lang="en-US" sz="1800">
                <a:effectLst/>
                <a:latin typeface="Calibri" panose="020F0502020204030204" pitchFamily="34" charset="0"/>
                <a:ea typeface="Calibri" panose="020F0502020204030204" pitchFamily="34" charset="0"/>
                <a:cs typeface="Calibri" panose="020F0502020204030204" pitchFamily="34" charset="0"/>
              </a:rPr>
              <a:t> </a:t>
            </a:r>
            <a:r>
              <a:rPr lang="en-US" sz="1800" err="1">
                <a:effectLst/>
                <a:latin typeface="Calibri" panose="020F0502020204030204" pitchFamily="34" charset="0"/>
                <a:ea typeface="Calibri" panose="020F0502020204030204" pitchFamily="34" charset="0"/>
                <a:cs typeface="Calibri" panose="020F0502020204030204" pitchFamily="34" charset="0"/>
              </a:rPr>
              <a:t>Upali</a:t>
            </a:r>
            <a:r>
              <a:rPr lang="en-US" sz="1800">
                <a:effectLst/>
                <a:latin typeface="Calibri" panose="020F0502020204030204" pitchFamily="34" charset="0"/>
                <a:ea typeface="Calibri" panose="020F0502020204030204" pitchFamily="34" charset="0"/>
                <a:cs typeface="Calibri" panose="020F0502020204030204" pitchFamily="34" charset="0"/>
              </a:rPr>
              <a:t>, 2017).</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
        <p:nvSpPr>
          <p:cNvPr id="4" name="Slide Number Placeholder 3"/>
          <p:cNvSpPr>
            <a:spLocks noGrp="1"/>
          </p:cNvSpPr>
          <p:nvPr>
            <p:ph type="sldNum" sz="quarter" idx="5"/>
          </p:nvPr>
        </p:nvSpPr>
        <p:spPr/>
        <p:txBody>
          <a:bodyPr/>
          <a:lstStyle/>
          <a:p>
            <a:fld id="{1E7DF0E6-E2F8-4620-A96F-87D2DBDEB85A}" type="slidenum">
              <a:rPr lang="en-AS" smtClean="0"/>
              <a:t>5</a:t>
            </a:fld>
            <a:endParaRPr lang="en-AS"/>
          </a:p>
        </p:txBody>
      </p:sp>
    </p:spTree>
    <p:extLst>
      <p:ext uri="{BB962C8B-B14F-4D97-AF65-F5344CB8AC3E}">
        <p14:creationId xmlns:p14="http://schemas.microsoft.com/office/powerpoint/2010/main" val="1263242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Calibri" panose="020F0502020204030204" pitchFamily="34" charset="0"/>
                <a:ea typeface="Calibri" panose="020F0502020204030204" pitchFamily="34" charset="0"/>
                <a:cs typeface="Times New Roman" panose="02020603050405020304" pitchFamily="18" charset="0"/>
              </a:rPr>
              <a:t>To safeguard children, there have been several legislations introduced which protect the rights of children. The “Children Act 1989” was introduced in 1989 which is employed by authorities and gives every child the right to protection and keeps them safe from abuse and exploitation. This act also gives the authorities the right to conduct inquires and investigations if they feel as if any child is at risk of exploitation or their welfare is at risk. This act was amended in 2004 and was thus implemented as the Children Act 2004. The basic principle of the act is that if the welfare of a child is threatened the courts reserve the right to intervene. This intervention is allowed after the relevant authorities such as social workers and health care and legal authorities have conducted a thorough investigation and determined that the welfare of the child is at risk. The courts are then allowed to intervene and bring about a decision concerning the upbringing of the child under this legislation This places a great importance on this legislation since it determines that for a child welfare, the legislation holds more importance than their parents view or the view of any other caretaker or adult within the child's life. The Children Act 2004 was introduced not as an amendment of the Children Act 1989 but rather detail the process of integrity services for the welfare and protection of children in England and created the position of children commissioner of England. It is this legislation that places a duty on regulatory authorities such as the police, health service providers and the youth justice system who come together to promote the welfare of children. It was in 2010 that and independent review of children social work and child protection practice was conducted by the new government to implement new policies and amazing practices to promote the welfare of children. The new findings were accepted, and the new government committed to implementing these findings as well (Evans, 2013). </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
        <p:nvSpPr>
          <p:cNvPr id="4" name="Slide Number Placeholder 3"/>
          <p:cNvSpPr>
            <a:spLocks noGrp="1"/>
          </p:cNvSpPr>
          <p:nvPr>
            <p:ph type="sldNum" sz="quarter" idx="5"/>
          </p:nvPr>
        </p:nvSpPr>
        <p:spPr/>
        <p:txBody>
          <a:bodyPr/>
          <a:lstStyle/>
          <a:p>
            <a:fld id="{1E7DF0E6-E2F8-4620-A96F-87D2DBDEB85A}" type="slidenum">
              <a:rPr lang="en-AS" smtClean="0"/>
              <a:t>6</a:t>
            </a:fld>
            <a:endParaRPr lang="en-AS"/>
          </a:p>
        </p:txBody>
      </p:sp>
    </p:spTree>
    <p:extLst>
      <p:ext uri="{BB962C8B-B14F-4D97-AF65-F5344CB8AC3E}">
        <p14:creationId xmlns:p14="http://schemas.microsoft.com/office/powerpoint/2010/main" val="2686558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Calibri" panose="020F0502020204030204" pitchFamily="34" charset="0"/>
                <a:ea typeface="Calibri" panose="020F0502020204030204" pitchFamily="34" charset="0"/>
                <a:cs typeface="Times New Roman" panose="02020603050405020304" pitchFamily="18" charset="0"/>
              </a:rPr>
              <a:t>Child abuse and maltreatment is a very tragic occurrence within the UK which is why there is a defined intervention process in place that is utilized by health and social care workers in order to act in the best interest of the child. This intervention process can be based upon </a:t>
            </a:r>
            <a:r>
              <a:rPr lang="en-US" sz="1800" b="1">
                <a:effectLst/>
                <a:latin typeface="Calibri" panose="020F0502020204030204" pitchFamily="34" charset="0"/>
                <a:ea typeface="Calibri" panose="020F0502020204030204" pitchFamily="34" charset="0"/>
                <a:cs typeface="Times New Roman" panose="02020603050405020304" pitchFamily="18" charset="0"/>
              </a:rPr>
              <a:t>(CAF). </a:t>
            </a:r>
            <a:r>
              <a:rPr lang="en-US" sz="1800">
                <a:effectLst/>
                <a:latin typeface="Calibri" panose="020F0502020204030204" pitchFamily="34" charset="0"/>
                <a:ea typeface="Calibri" panose="020F0502020204030204" pitchFamily="34" charset="0"/>
                <a:cs typeface="Times New Roman" panose="02020603050405020304" pitchFamily="18" charset="0"/>
              </a:rPr>
              <a:t>This framework was introduced in order to support early intervention in cases of child maltreatment and improvise multi agency working. The common assessment framework was developed keeping in mind the child's developmental needs, the family and environmental factors that come into play such as family history and functioning, housing, employment and legal issues and finally the parenting capacity of the caretakers which includes basic care, ensuring the safety of the child, ensuring emotional stability, guidance and boundaries and so on.</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
        <p:nvSpPr>
          <p:cNvPr id="4" name="Slide Number Placeholder 3"/>
          <p:cNvSpPr>
            <a:spLocks noGrp="1"/>
          </p:cNvSpPr>
          <p:nvPr>
            <p:ph type="sldNum" sz="quarter" idx="5"/>
          </p:nvPr>
        </p:nvSpPr>
        <p:spPr/>
        <p:txBody>
          <a:bodyPr/>
          <a:lstStyle/>
          <a:p>
            <a:fld id="{1E7DF0E6-E2F8-4620-A96F-87D2DBDEB85A}" type="slidenum">
              <a:rPr lang="en-AS" smtClean="0"/>
              <a:t>7</a:t>
            </a:fld>
            <a:endParaRPr lang="en-AS"/>
          </a:p>
        </p:txBody>
      </p:sp>
    </p:spTree>
    <p:extLst>
      <p:ext uri="{BB962C8B-B14F-4D97-AF65-F5344CB8AC3E}">
        <p14:creationId xmlns:p14="http://schemas.microsoft.com/office/powerpoint/2010/main" val="251930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457200" algn="just">
              <a:lnSpc>
                <a:spcPct val="200000"/>
              </a:lnSpc>
            </a:pPr>
            <a:r>
              <a:rPr lang="en-US" sz="1800">
                <a:effectLst/>
                <a:latin typeface="Calibri" panose="020F0502020204030204" pitchFamily="34" charset="0"/>
                <a:ea typeface="Calibri" panose="020F0502020204030204" pitchFamily="34" charset="0"/>
                <a:cs typeface="Times New Roman" panose="02020603050405020304" pitchFamily="18" charset="0"/>
              </a:rPr>
              <a:t>Now based on the information collected from this framework by a social or health care worker, the seven stages of family intervention approach are involved as shown in the slide. the Roberts seven stage crisis intervention model can be implemented which helps assess the crisis and plans intervention by emphasizing on the rapid assessment of the patient’s problem (Lundy, 2011), such as in our case examining and assessing the deteriorating mental health of John as well. The model calls for the social worker to establish an alliance with the patient and then building up on the patient's strengths. The social worker works with the patient to build upon goals and work on how to attain them. Having a crisis intervention protocol proves to be quite helpful for the patient themselves since it focuses on their mental health needs and requirements as well by focusing on the major crisis precipitants affecting the patient’s life. </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200000"/>
              </a:lnSpc>
            </a:pPr>
            <a:r>
              <a:rPr lang="en-US" sz="1800">
                <a:effectLst/>
                <a:latin typeface="Calibri" panose="020F0502020204030204" pitchFamily="34" charset="0"/>
                <a:ea typeface="Calibri" panose="020F0502020204030204" pitchFamily="34" charset="0"/>
                <a:cs typeface="Times New Roman" panose="02020603050405020304" pitchFamily="18" charset="0"/>
              </a:rPr>
              <a:t> </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200000"/>
              </a:lnSpc>
            </a:pPr>
            <a:r>
              <a:rPr lang="en-US" sz="1800" b="1">
                <a:effectLst/>
                <a:latin typeface="Calibri" panose="020F0502020204030204" pitchFamily="34" charset="0"/>
                <a:ea typeface="Calibri" panose="020F0502020204030204" pitchFamily="34" charset="0"/>
                <a:cs typeface="Times New Roman" panose="02020603050405020304" pitchFamily="18" charset="0"/>
              </a:rPr>
              <a:t> </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
        <p:nvSpPr>
          <p:cNvPr id="4" name="Slide Number Placeholder 3"/>
          <p:cNvSpPr>
            <a:spLocks noGrp="1"/>
          </p:cNvSpPr>
          <p:nvPr>
            <p:ph type="sldNum" sz="quarter" idx="5"/>
          </p:nvPr>
        </p:nvSpPr>
        <p:spPr/>
        <p:txBody>
          <a:bodyPr/>
          <a:lstStyle/>
          <a:p>
            <a:fld id="{1E7DF0E6-E2F8-4620-A96F-87D2DBDEB85A}" type="slidenum">
              <a:rPr lang="en-AS" smtClean="0"/>
              <a:t>8</a:t>
            </a:fld>
            <a:endParaRPr lang="en-AS"/>
          </a:p>
        </p:txBody>
      </p:sp>
    </p:spTree>
    <p:extLst>
      <p:ext uri="{BB962C8B-B14F-4D97-AF65-F5344CB8AC3E}">
        <p14:creationId xmlns:p14="http://schemas.microsoft.com/office/powerpoint/2010/main" val="14907986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Calibri" panose="020F0502020204030204" pitchFamily="34" charset="0"/>
                <a:ea typeface="Calibri" panose="020F0502020204030204" pitchFamily="34" charset="0"/>
                <a:cs typeface="Times New Roman" panose="02020603050405020304" pitchFamily="18" charset="0"/>
              </a:rPr>
              <a:t>Children possess a different range of emotional and physical needs that need to be fulfilled I come across a range of issues as well, which is why and approach that supports care would be appropriate which details the different levels of intervention.  Gloucestershire’s Levels of Intervention Guidance has identified 4 levels of need, universal communication, intensive and specialist. Specialist services are those where the need of children is so immense that specialist care is needed to ensure that the needs are met, and the child has continued development. These specialist services include children social care and youth services. Gloucestershire’s Levels of Intervention Guidance is an effective way for agencies to where to get there so that resources are utilized better and positive changes bought into lives of children. The type of support that is required for the child is determined based on their needs and practitioners that need to be involved within offering support for the child and the family. The model depicted in the slide is referred to as the windscreen and is a demonstration of the continuum of need. In order to provide the best possible care for children there needs to be add rest at the lowest possible level so that they can avoid escalation to higher levels of intervention required (Gloucestershire’s Levels of Intervention Guidance - Working Together to Provide Early Help, Targeted and Specialist Support for Children and Families in Gloucestershire, 2019).</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
        <p:nvSpPr>
          <p:cNvPr id="4" name="Slide Number Placeholder 3"/>
          <p:cNvSpPr>
            <a:spLocks noGrp="1"/>
          </p:cNvSpPr>
          <p:nvPr>
            <p:ph type="sldNum" sz="quarter" idx="5"/>
          </p:nvPr>
        </p:nvSpPr>
        <p:spPr/>
        <p:txBody>
          <a:bodyPr/>
          <a:lstStyle/>
          <a:p>
            <a:fld id="{1E7DF0E6-E2F8-4620-A96F-87D2DBDEB85A}" type="slidenum">
              <a:rPr lang="en-AS" smtClean="0"/>
              <a:t>9</a:t>
            </a:fld>
            <a:endParaRPr lang="en-AS"/>
          </a:p>
        </p:txBody>
      </p:sp>
    </p:spTree>
    <p:extLst>
      <p:ext uri="{BB962C8B-B14F-4D97-AF65-F5344CB8AC3E}">
        <p14:creationId xmlns:p14="http://schemas.microsoft.com/office/powerpoint/2010/main" val="2968407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Some  agencies working with this family as a result of all the challenges and troubles facing the family. The intervention of </a:t>
            </a:r>
            <a:r>
              <a:rPr lang="en-US" err="1"/>
              <a:t>Connexion</a:t>
            </a:r>
            <a:r>
              <a:rPr lang="en-US"/>
              <a:t> ,educational services to help with nonattendance and problematic </a:t>
            </a:r>
            <a:r>
              <a:rPr lang="en-US" err="1"/>
              <a:t>behaviours</a:t>
            </a:r>
            <a:r>
              <a:rPr lang="en-US"/>
              <a:t> in school. Problem with Alcoholism can be talked with the intervention of </a:t>
            </a:r>
            <a:r>
              <a:rPr lang="en-GB"/>
              <a:t>alcohol worker or substance abuse workers.</a:t>
            </a:r>
          </a:p>
        </p:txBody>
      </p:sp>
      <p:sp>
        <p:nvSpPr>
          <p:cNvPr id="4" name="Slide Number Placeholder 3"/>
          <p:cNvSpPr>
            <a:spLocks noGrp="1"/>
          </p:cNvSpPr>
          <p:nvPr>
            <p:ph type="sldNum" sz="quarter" idx="5"/>
          </p:nvPr>
        </p:nvSpPr>
        <p:spPr/>
        <p:txBody>
          <a:bodyPr/>
          <a:lstStyle/>
          <a:p>
            <a:fld id="{1E7DF0E6-E2F8-4620-A96F-87D2DBDEB85A}" type="slidenum">
              <a:rPr lang="en-AS" smtClean="0"/>
              <a:t>10</a:t>
            </a:fld>
            <a:endParaRPr lang="en-AS"/>
          </a:p>
        </p:txBody>
      </p:sp>
    </p:spTree>
    <p:extLst>
      <p:ext uri="{BB962C8B-B14F-4D97-AF65-F5344CB8AC3E}">
        <p14:creationId xmlns:p14="http://schemas.microsoft.com/office/powerpoint/2010/main" val="26283626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England, over 250 initiatives were formed under the Respect Action Plan, Youth Task Force Action Plan, and other initiatives.;</a:t>
            </a:r>
            <a:r>
              <a:rPr lang="en-US" b="0" i="0">
                <a:solidFill>
                  <a:srgbClr val="333333"/>
                </a:solidFill>
                <a:effectLst/>
                <a:latin typeface="Noto Sans" panose="020B0502040504020204" pitchFamily="34" charset="0"/>
              </a:rPr>
              <a:t> Breaking the Cycle’ </a:t>
            </a:r>
            <a:r>
              <a:rPr lang="en-US" b="0" i="0" err="1">
                <a:solidFill>
                  <a:srgbClr val="333333"/>
                </a:solidFill>
                <a:effectLst/>
                <a:latin typeface="Noto Sans" panose="020B0502040504020204" pitchFamily="34" charset="0"/>
              </a:rPr>
              <a:t>programme</a:t>
            </a:r>
            <a:r>
              <a:rPr lang="en-US" b="0" i="0">
                <a:solidFill>
                  <a:srgbClr val="333333"/>
                </a:solidFill>
                <a:effectLst/>
                <a:latin typeface="Noto Sans" panose="020B0502040504020204" pitchFamily="34" charset="0"/>
              </a:rPr>
              <a:t> and the early intervention projects initiated by the Scottish government and the Welsh Assembly government respectively. (Ball, Batty and Flint, 2015)</a:t>
            </a:r>
            <a:endParaRPr lang="en-GB"/>
          </a:p>
        </p:txBody>
      </p:sp>
      <p:sp>
        <p:nvSpPr>
          <p:cNvPr id="4" name="Slide Number Placeholder 3"/>
          <p:cNvSpPr>
            <a:spLocks noGrp="1"/>
          </p:cNvSpPr>
          <p:nvPr>
            <p:ph type="sldNum" sz="quarter" idx="5"/>
          </p:nvPr>
        </p:nvSpPr>
        <p:spPr/>
        <p:txBody>
          <a:bodyPr/>
          <a:lstStyle/>
          <a:p>
            <a:fld id="{ADB451A8-CC9A-42EB-B3B4-F76388502EBF}" type="slidenum">
              <a:rPr lang="en-GB" smtClean="0"/>
              <a:t>11</a:t>
            </a:fld>
            <a:endParaRPr lang="en-GB"/>
          </a:p>
        </p:txBody>
      </p:sp>
    </p:spTree>
    <p:extLst>
      <p:ext uri="{BB962C8B-B14F-4D97-AF65-F5344CB8AC3E}">
        <p14:creationId xmlns:p14="http://schemas.microsoft.com/office/powerpoint/2010/main" val="1357651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Calibri" panose="020F0502020204030204" pitchFamily="34" charset="0"/>
                <a:ea typeface="Calibri" panose="020F0502020204030204" pitchFamily="34" charset="0"/>
                <a:cs typeface="Times New Roman" panose="02020603050405020304" pitchFamily="18" charset="0"/>
              </a:rPr>
              <a:t>The new Yorkshire safeguarding children partnership has resulted in 3 safeguarding partners which are the North Yorkshire County Council, the North Yorkshire Police, and the North Yorkshire clinical commissioning groups. This was the work of The Children and Social Act 2017 and the Working Together To Safeguarding Children 2018 which is statutory guidance on inter agencies working together two promote the welfare of children. This partnership is responsible for assessing childcare, executing a plan to implement proper childcare and ranging a worker for each child dad will manage all the services and take care of the welfare of the child. This partnership also implements a team that is responsible for monitoring all the goals and work done show that the objectives of the partnership are achieve (North Yorkshire Safeguarding Children, n.d.).</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
        <p:nvSpPr>
          <p:cNvPr id="4" name="Slide Number Placeholder 3"/>
          <p:cNvSpPr>
            <a:spLocks noGrp="1"/>
          </p:cNvSpPr>
          <p:nvPr>
            <p:ph type="sldNum" sz="quarter" idx="5"/>
          </p:nvPr>
        </p:nvSpPr>
        <p:spPr/>
        <p:txBody>
          <a:bodyPr/>
          <a:lstStyle/>
          <a:p>
            <a:fld id="{1E7DF0E6-E2F8-4620-A96F-87D2DBDEB85A}" type="slidenum">
              <a:rPr lang="en-AS" smtClean="0"/>
              <a:t>12</a:t>
            </a:fld>
            <a:endParaRPr lang="en-AS"/>
          </a:p>
        </p:txBody>
      </p:sp>
    </p:spTree>
    <p:extLst>
      <p:ext uri="{BB962C8B-B14F-4D97-AF65-F5344CB8AC3E}">
        <p14:creationId xmlns:p14="http://schemas.microsoft.com/office/powerpoint/2010/main" val="39835042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E7DF0E6-E2F8-4620-A96F-87D2DBDEB85A}" type="slidenum">
              <a:rPr lang="en-AS" smtClean="0"/>
              <a:t>15</a:t>
            </a:fld>
            <a:endParaRPr lang="en-AS"/>
          </a:p>
        </p:txBody>
      </p:sp>
    </p:spTree>
    <p:extLst>
      <p:ext uri="{BB962C8B-B14F-4D97-AF65-F5344CB8AC3E}">
        <p14:creationId xmlns:p14="http://schemas.microsoft.com/office/powerpoint/2010/main" val="4650459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solidFill>
                  <a:srgbClr val="212121"/>
                </a:solidFill>
                <a:effectLst/>
                <a:latin typeface="Calibri" panose="020F0502020204030204" pitchFamily="34" charset="0"/>
                <a:ea typeface="Calibri" panose="020F0502020204030204" pitchFamily="34" charset="0"/>
                <a:cs typeface="Calibri" panose="020F0502020204030204" pitchFamily="34" charset="0"/>
              </a:rPr>
              <a:t>Family relationships play a pivotal role in the wellbeing of an individual throughout his life. If these relationships get tainted or dysfunctional, the family suffers as a whole. Socioeconomic factors play a major role in the wellbeing of a family. The impact of family on the children is huge. To safeguard children, there have been several legislations introduced which protect the rights of children.  In order for the future generation to prosper, the family has to be functional and focused on the children’s wellbeing. Thankyou so much for your time!</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
        <p:nvSpPr>
          <p:cNvPr id="4" name="Slide Number Placeholder 3"/>
          <p:cNvSpPr>
            <a:spLocks noGrp="1"/>
          </p:cNvSpPr>
          <p:nvPr>
            <p:ph type="sldNum" sz="quarter" idx="5"/>
          </p:nvPr>
        </p:nvSpPr>
        <p:spPr/>
        <p:txBody>
          <a:bodyPr/>
          <a:lstStyle/>
          <a:p>
            <a:fld id="{1E7DF0E6-E2F8-4620-A96F-87D2DBDEB85A}" type="slidenum">
              <a:rPr lang="en-AS" smtClean="0"/>
              <a:t>16</a:t>
            </a:fld>
            <a:endParaRPr lang="en-AS"/>
          </a:p>
        </p:txBody>
      </p:sp>
    </p:spTree>
    <p:extLst>
      <p:ext uri="{BB962C8B-B14F-4D97-AF65-F5344CB8AC3E}">
        <p14:creationId xmlns:p14="http://schemas.microsoft.com/office/powerpoint/2010/main" val="8894693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08316E69-E969-41BA-B549-CE57380B5C40}" type="datetimeFigureOut">
              <a:rPr lang="en-AS" smtClean="0"/>
              <a:t>7/8/22</a:t>
            </a:fld>
            <a:endParaRPr lang="en-AS"/>
          </a:p>
        </p:txBody>
      </p:sp>
      <p:sp>
        <p:nvSpPr>
          <p:cNvPr id="5" name="Footer Placeholder 4"/>
          <p:cNvSpPr>
            <a:spLocks noGrp="1"/>
          </p:cNvSpPr>
          <p:nvPr>
            <p:ph type="ftr" sz="quarter" idx="11"/>
          </p:nvPr>
        </p:nvSpPr>
        <p:spPr>
          <a:xfrm>
            <a:off x="1371600" y="4323845"/>
            <a:ext cx="6400800" cy="365125"/>
          </a:xfrm>
        </p:spPr>
        <p:txBody>
          <a:bodyPr/>
          <a:lstStyle/>
          <a:p>
            <a:endParaRPr lang="en-AS"/>
          </a:p>
        </p:txBody>
      </p:sp>
      <p:sp>
        <p:nvSpPr>
          <p:cNvPr id="6" name="Slide Number Placeholder 5"/>
          <p:cNvSpPr>
            <a:spLocks noGrp="1"/>
          </p:cNvSpPr>
          <p:nvPr>
            <p:ph type="sldNum" sz="quarter" idx="12"/>
          </p:nvPr>
        </p:nvSpPr>
        <p:spPr>
          <a:xfrm>
            <a:off x="8077200" y="1430866"/>
            <a:ext cx="2743200" cy="365125"/>
          </a:xfrm>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3762508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316E69-E969-41BA-B549-CE57380B5C40}" type="datetimeFigureOut">
              <a:rPr lang="en-AS" smtClean="0"/>
              <a:t>7/8/22</a:t>
            </a:fld>
            <a:endParaRPr lang="en-AS"/>
          </a:p>
        </p:txBody>
      </p:sp>
      <p:sp>
        <p:nvSpPr>
          <p:cNvPr id="5" name="Footer Placeholder 4"/>
          <p:cNvSpPr>
            <a:spLocks noGrp="1"/>
          </p:cNvSpPr>
          <p:nvPr>
            <p:ph type="ftr" sz="quarter" idx="11"/>
          </p:nvPr>
        </p:nvSpPr>
        <p:spPr/>
        <p:txBody>
          <a:bodyPr/>
          <a:lstStyle/>
          <a:p>
            <a:endParaRPr lang="en-AS"/>
          </a:p>
        </p:txBody>
      </p:sp>
      <p:sp>
        <p:nvSpPr>
          <p:cNvPr id="6" name="Slide Number Placeholder 5"/>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3971647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08316E69-E969-41BA-B549-CE57380B5C40}" type="datetimeFigureOut">
              <a:rPr lang="en-AS" smtClean="0"/>
              <a:t>7/8/22</a:t>
            </a:fld>
            <a:endParaRPr lang="en-AS"/>
          </a:p>
        </p:txBody>
      </p:sp>
      <p:sp>
        <p:nvSpPr>
          <p:cNvPr id="5" name="Footer Placeholder 4"/>
          <p:cNvSpPr>
            <a:spLocks noGrp="1"/>
          </p:cNvSpPr>
          <p:nvPr>
            <p:ph type="ftr" sz="quarter" idx="11"/>
          </p:nvPr>
        </p:nvSpPr>
        <p:spPr>
          <a:xfrm>
            <a:off x="685800" y="381001"/>
            <a:ext cx="6991492" cy="364065"/>
          </a:xfrm>
        </p:spPr>
        <p:txBody>
          <a:bodyPr/>
          <a:lstStyle/>
          <a:p>
            <a:endParaRPr lang="en-AS"/>
          </a:p>
        </p:txBody>
      </p:sp>
      <p:sp>
        <p:nvSpPr>
          <p:cNvPr id="6" name="Slide Number Placeholder 5"/>
          <p:cNvSpPr>
            <a:spLocks noGrp="1"/>
          </p:cNvSpPr>
          <p:nvPr>
            <p:ph type="sldNum" sz="quarter" idx="12"/>
          </p:nvPr>
        </p:nvSpPr>
        <p:spPr>
          <a:xfrm>
            <a:off x="10862452" y="381000"/>
            <a:ext cx="643748" cy="365125"/>
          </a:xfrm>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1358598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8316E69-E969-41BA-B549-CE57380B5C40}" type="datetimeFigureOut">
              <a:rPr lang="en-AS" smtClean="0"/>
              <a:t>7/8/22</a:t>
            </a:fld>
            <a:endParaRPr lang="en-AS"/>
          </a:p>
        </p:txBody>
      </p:sp>
      <p:sp>
        <p:nvSpPr>
          <p:cNvPr id="6" name="Footer Placeholder 5"/>
          <p:cNvSpPr>
            <a:spLocks noGrp="1"/>
          </p:cNvSpPr>
          <p:nvPr>
            <p:ph type="ftr" sz="quarter" idx="11"/>
          </p:nvPr>
        </p:nvSpPr>
        <p:spPr/>
        <p:txBody>
          <a:bodyPr/>
          <a:lstStyle/>
          <a:p>
            <a:endParaRPr lang="en-AS"/>
          </a:p>
        </p:txBody>
      </p:sp>
      <p:sp>
        <p:nvSpPr>
          <p:cNvPr id="7" name="Slide Number Placeholder 6"/>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2667808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8316E69-E969-41BA-B549-CE57380B5C40}" type="datetimeFigureOut">
              <a:rPr lang="en-AS" smtClean="0"/>
              <a:t>7/8/22</a:t>
            </a:fld>
            <a:endParaRPr lang="en-AS"/>
          </a:p>
        </p:txBody>
      </p:sp>
      <p:sp>
        <p:nvSpPr>
          <p:cNvPr id="8" name="Footer Placeholder 7"/>
          <p:cNvSpPr>
            <a:spLocks noGrp="1"/>
          </p:cNvSpPr>
          <p:nvPr>
            <p:ph type="ftr" sz="quarter" idx="11"/>
          </p:nvPr>
        </p:nvSpPr>
        <p:spPr/>
        <p:txBody>
          <a:bodyPr/>
          <a:lstStyle/>
          <a:p>
            <a:endParaRPr lang="en-AS"/>
          </a:p>
        </p:txBody>
      </p:sp>
      <p:sp>
        <p:nvSpPr>
          <p:cNvPr id="9" name="Slide Number Placeholder 8"/>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3368461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8316E69-E969-41BA-B549-CE57380B5C40}" type="datetimeFigureOut">
              <a:rPr lang="en-AS" smtClean="0"/>
              <a:t>7/8/22</a:t>
            </a:fld>
            <a:endParaRPr lang="en-AS"/>
          </a:p>
        </p:txBody>
      </p:sp>
      <p:sp>
        <p:nvSpPr>
          <p:cNvPr id="4" name="Footer Placeholder 3"/>
          <p:cNvSpPr>
            <a:spLocks noGrp="1"/>
          </p:cNvSpPr>
          <p:nvPr>
            <p:ph type="ftr" sz="quarter" idx="11"/>
          </p:nvPr>
        </p:nvSpPr>
        <p:spPr/>
        <p:txBody>
          <a:bodyPr/>
          <a:lstStyle/>
          <a:p>
            <a:endParaRPr lang="en-AS"/>
          </a:p>
        </p:txBody>
      </p:sp>
      <p:sp>
        <p:nvSpPr>
          <p:cNvPr id="5" name="Slide Number Placeholder 4"/>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2255735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316E69-E969-41BA-B549-CE57380B5C40}" type="datetimeFigureOut">
              <a:rPr lang="en-AS" smtClean="0"/>
              <a:t>7/8/22</a:t>
            </a:fld>
            <a:endParaRPr lang="en-AS"/>
          </a:p>
        </p:txBody>
      </p:sp>
      <p:sp>
        <p:nvSpPr>
          <p:cNvPr id="3" name="Footer Placeholder 2"/>
          <p:cNvSpPr>
            <a:spLocks noGrp="1"/>
          </p:cNvSpPr>
          <p:nvPr>
            <p:ph type="ftr" sz="quarter" idx="11"/>
          </p:nvPr>
        </p:nvSpPr>
        <p:spPr/>
        <p:txBody>
          <a:bodyPr/>
          <a:lstStyle/>
          <a:p>
            <a:endParaRPr lang="en-AS"/>
          </a:p>
        </p:txBody>
      </p:sp>
      <p:sp>
        <p:nvSpPr>
          <p:cNvPr id="4" name="Slide Number Placeholder 3"/>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3466671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8316E69-E969-41BA-B549-CE57380B5C40}" type="datetimeFigureOut">
              <a:rPr lang="en-AS" smtClean="0"/>
              <a:t>7/8/22</a:t>
            </a:fld>
            <a:endParaRPr lang="en-AS"/>
          </a:p>
        </p:txBody>
      </p:sp>
      <p:sp>
        <p:nvSpPr>
          <p:cNvPr id="6" name="Footer Placeholder 5"/>
          <p:cNvSpPr>
            <a:spLocks noGrp="1"/>
          </p:cNvSpPr>
          <p:nvPr>
            <p:ph type="ftr" sz="quarter" idx="11"/>
          </p:nvPr>
        </p:nvSpPr>
        <p:spPr/>
        <p:txBody>
          <a:bodyPr/>
          <a:lstStyle/>
          <a:p>
            <a:endParaRPr lang="en-AS"/>
          </a:p>
        </p:txBody>
      </p:sp>
      <p:sp>
        <p:nvSpPr>
          <p:cNvPr id="7" name="Slide Number Placeholder 6"/>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2514299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8316E69-E969-41BA-B549-CE57380B5C40}" type="datetimeFigureOut">
              <a:rPr lang="en-AS" smtClean="0"/>
              <a:t>7/8/22</a:t>
            </a:fld>
            <a:endParaRPr lang="en-AS"/>
          </a:p>
        </p:txBody>
      </p:sp>
      <p:sp>
        <p:nvSpPr>
          <p:cNvPr id="6" name="Footer Placeholder 5"/>
          <p:cNvSpPr>
            <a:spLocks noGrp="1"/>
          </p:cNvSpPr>
          <p:nvPr>
            <p:ph type="ftr" sz="quarter" idx="11"/>
          </p:nvPr>
        </p:nvSpPr>
        <p:spPr/>
        <p:txBody>
          <a:bodyPr/>
          <a:lstStyle/>
          <a:p>
            <a:endParaRPr lang="en-AS"/>
          </a:p>
        </p:txBody>
      </p:sp>
      <p:sp>
        <p:nvSpPr>
          <p:cNvPr id="7" name="Slide Number Placeholder 6"/>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639023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8316E69-E969-41BA-B549-CE57380B5C40}" type="datetimeFigureOut">
              <a:rPr lang="en-AS" smtClean="0"/>
              <a:t>7/8/22</a:t>
            </a:fld>
            <a:endParaRPr lang="en-AS"/>
          </a:p>
        </p:txBody>
      </p:sp>
      <p:sp>
        <p:nvSpPr>
          <p:cNvPr id="6" name="Footer Placeholder 5"/>
          <p:cNvSpPr>
            <a:spLocks noGrp="1"/>
          </p:cNvSpPr>
          <p:nvPr>
            <p:ph type="ftr" sz="quarter" idx="11"/>
          </p:nvPr>
        </p:nvSpPr>
        <p:spPr/>
        <p:txBody>
          <a:bodyPr/>
          <a:lstStyle/>
          <a:p>
            <a:endParaRPr lang="en-AS"/>
          </a:p>
        </p:txBody>
      </p:sp>
      <p:sp>
        <p:nvSpPr>
          <p:cNvPr id="7" name="Slide Number Placeholder 6"/>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3377021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8316E69-E969-41BA-B549-CE57380B5C40}" type="datetimeFigureOut">
              <a:rPr lang="en-AS" smtClean="0"/>
              <a:t>7/8/22</a:t>
            </a:fld>
            <a:endParaRPr lang="en-AS"/>
          </a:p>
        </p:txBody>
      </p:sp>
      <p:sp>
        <p:nvSpPr>
          <p:cNvPr id="6" name="Footer Placeholder 5"/>
          <p:cNvSpPr>
            <a:spLocks noGrp="1"/>
          </p:cNvSpPr>
          <p:nvPr>
            <p:ph type="ftr" sz="quarter" idx="11"/>
          </p:nvPr>
        </p:nvSpPr>
        <p:spPr>
          <a:xfrm>
            <a:off x="685800" y="379941"/>
            <a:ext cx="6991492" cy="365125"/>
          </a:xfrm>
        </p:spPr>
        <p:txBody>
          <a:bodyPr/>
          <a:lstStyle/>
          <a:p>
            <a:endParaRPr lang="en-AS"/>
          </a:p>
        </p:txBody>
      </p:sp>
      <p:sp>
        <p:nvSpPr>
          <p:cNvPr id="7" name="Slide Number Placeholder 6"/>
          <p:cNvSpPr>
            <a:spLocks noGrp="1"/>
          </p:cNvSpPr>
          <p:nvPr>
            <p:ph type="sldNum" sz="quarter" idx="12"/>
          </p:nvPr>
        </p:nvSpPr>
        <p:spPr>
          <a:xfrm>
            <a:off x="10862452" y="381000"/>
            <a:ext cx="643748" cy="365125"/>
          </a:xfrm>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1351934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8316E69-E969-41BA-B549-CE57380B5C40}" type="datetimeFigureOut">
              <a:rPr lang="en-AS" smtClean="0"/>
              <a:t>7/8/22</a:t>
            </a:fld>
            <a:endParaRPr lang="en-AS"/>
          </a:p>
        </p:txBody>
      </p:sp>
      <p:sp>
        <p:nvSpPr>
          <p:cNvPr id="6" name="Footer Placeholder 5"/>
          <p:cNvSpPr>
            <a:spLocks noGrp="1"/>
          </p:cNvSpPr>
          <p:nvPr>
            <p:ph type="ftr" sz="quarter" idx="11"/>
          </p:nvPr>
        </p:nvSpPr>
        <p:spPr>
          <a:xfrm>
            <a:off x="685800" y="379941"/>
            <a:ext cx="6991492" cy="365125"/>
          </a:xfrm>
        </p:spPr>
        <p:txBody>
          <a:bodyPr/>
          <a:lstStyle/>
          <a:p>
            <a:endParaRPr lang="en-AS"/>
          </a:p>
        </p:txBody>
      </p:sp>
      <p:sp>
        <p:nvSpPr>
          <p:cNvPr id="7" name="Slide Number Placeholder 6"/>
          <p:cNvSpPr>
            <a:spLocks noGrp="1"/>
          </p:cNvSpPr>
          <p:nvPr>
            <p:ph type="sldNum" sz="quarter" idx="12"/>
          </p:nvPr>
        </p:nvSpPr>
        <p:spPr>
          <a:xfrm>
            <a:off x="10862452" y="381000"/>
            <a:ext cx="643748" cy="365125"/>
          </a:xfrm>
        </p:spPr>
        <p:txBody>
          <a:bodyPr/>
          <a:lstStyle/>
          <a:p>
            <a:fld id="{612508AF-A6A3-4C73-8D16-D98617405983}" type="slidenum">
              <a:rPr lang="en-AS" smtClean="0"/>
              <a:t>‹#›</a:t>
            </a:fld>
            <a:endParaRPr lang="en-A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42792646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08316E69-E969-41BA-B549-CE57380B5C40}" type="datetimeFigureOut">
              <a:rPr lang="en-AS" smtClean="0"/>
              <a:t>7/8/22</a:t>
            </a:fld>
            <a:endParaRPr lang="en-AS"/>
          </a:p>
        </p:txBody>
      </p:sp>
      <p:sp>
        <p:nvSpPr>
          <p:cNvPr id="6" name="Footer Placeholder 5"/>
          <p:cNvSpPr>
            <a:spLocks noGrp="1"/>
          </p:cNvSpPr>
          <p:nvPr>
            <p:ph type="ftr" sz="quarter" idx="11"/>
          </p:nvPr>
        </p:nvSpPr>
        <p:spPr>
          <a:xfrm>
            <a:off x="685800" y="378883"/>
            <a:ext cx="6991492" cy="365125"/>
          </a:xfrm>
        </p:spPr>
        <p:txBody>
          <a:bodyPr/>
          <a:lstStyle/>
          <a:p>
            <a:endParaRPr lang="en-AS"/>
          </a:p>
        </p:txBody>
      </p:sp>
      <p:sp>
        <p:nvSpPr>
          <p:cNvPr id="7" name="Slide Number Placeholder 6"/>
          <p:cNvSpPr>
            <a:spLocks noGrp="1"/>
          </p:cNvSpPr>
          <p:nvPr>
            <p:ph type="sldNum" sz="quarter" idx="12"/>
          </p:nvPr>
        </p:nvSpPr>
        <p:spPr>
          <a:xfrm>
            <a:off x="10862452" y="381000"/>
            <a:ext cx="643748" cy="365125"/>
          </a:xfrm>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14741196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8316E69-E969-41BA-B549-CE57380B5C40}" type="datetimeFigureOut">
              <a:rPr lang="en-AS" smtClean="0"/>
              <a:t>7/8/22</a:t>
            </a:fld>
            <a:endParaRPr lang="en-AS"/>
          </a:p>
        </p:txBody>
      </p:sp>
      <p:sp>
        <p:nvSpPr>
          <p:cNvPr id="4" name="Footer Placeholder 3"/>
          <p:cNvSpPr>
            <a:spLocks noGrp="1"/>
          </p:cNvSpPr>
          <p:nvPr>
            <p:ph type="ftr" sz="quarter" idx="11"/>
          </p:nvPr>
        </p:nvSpPr>
        <p:spPr/>
        <p:txBody>
          <a:bodyPr/>
          <a:lstStyle/>
          <a:p>
            <a:endParaRPr lang="en-AS"/>
          </a:p>
        </p:txBody>
      </p:sp>
      <p:sp>
        <p:nvSpPr>
          <p:cNvPr id="5" name="Slide Number Placeholder 4"/>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4653843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8316E69-E969-41BA-B549-CE57380B5C40}" type="datetimeFigureOut">
              <a:rPr lang="en-AS" smtClean="0"/>
              <a:t>7/8/22</a:t>
            </a:fld>
            <a:endParaRPr lang="en-AS"/>
          </a:p>
        </p:txBody>
      </p:sp>
      <p:sp>
        <p:nvSpPr>
          <p:cNvPr id="4" name="Footer Placeholder 3"/>
          <p:cNvSpPr>
            <a:spLocks noGrp="1"/>
          </p:cNvSpPr>
          <p:nvPr>
            <p:ph type="ftr" sz="quarter" idx="11"/>
          </p:nvPr>
        </p:nvSpPr>
        <p:spPr/>
        <p:txBody>
          <a:bodyPr/>
          <a:lstStyle/>
          <a:p>
            <a:endParaRPr lang="en-AS"/>
          </a:p>
        </p:txBody>
      </p:sp>
      <p:sp>
        <p:nvSpPr>
          <p:cNvPr id="5" name="Slide Number Placeholder 4"/>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243224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316E69-E969-41BA-B549-CE57380B5C40}" type="datetimeFigureOut">
              <a:rPr lang="en-AS" smtClean="0"/>
              <a:t>7/8/22</a:t>
            </a:fld>
            <a:endParaRPr lang="en-AS"/>
          </a:p>
        </p:txBody>
      </p:sp>
      <p:sp>
        <p:nvSpPr>
          <p:cNvPr id="5" name="Footer Placeholder 4"/>
          <p:cNvSpPr>
            <a:spLocks noGrp="1"/>
          </p:cNvSpPr>
          <p:nvPr>
            <p:ph type="ftr" sz="quarter" idx="11"/>
          </p:nvPr>
        </p:nvSpPr>
        <p:spPr/>
        <p:txBody>
          <a:bodyPr/>
          <a:lstStyle/>
          <a:p>
            <a:endParaRPr lang="en-AS"/>
          </a:p>
        </p:txBody>
      </p:sp>
      <p:sp>
        <p:nvSpPr>
          <p:cNvPr id="6" name="Slide Number Placeholder 5"/>
          <p:cNvSpPr>
            <a:spLocks noGrp="1"/>
          </p:cNvSpPr>
          <p:nvPr>
            <p:ph type="sldNum" sz="quarter" idx="12"/>
          </p:nvPr>
        </p:nvSpPr>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3333959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08316E69-E969-41BA-B549-CE57380B5C40}" type="datetimeFigureOut">
              <a:rPr lang="en-AS" smtClean="0"/>
              <a:t>7/8/22</a:t>
            </a:fld>
            <a:endParaRPr lang="en-AS"/>
          </a:p>
        </p:txBody>
      </p:sp>
      <p:sp>
        <p:nvSpPr>
          <p:cNvPr id="5" name="Footer Placeholder 4"/>
          <p:cNvSpPr>
            <a:spLocks noGrp="1"/>
          </p:cNvSpPr>
          <p:nvPr>
            <p:ph type="ftr" sz="quarter" idx="11"/>
          </p:nvPr>
        </p:nvSpPr>
        <p:spPr>
          <a:xfrm>
            <a:off x="685800" y="381000"/>
            <a:ext cx="6991492" cy="365125"/>
          </a:xfrm>
        </p:spPr>
        <p:txBody>
          <a:bodyPr/>
          <a:lstStyle/>
          <a:p>
            <a:endParaRPr lang="en-AS"/>
          </a:p>
        </p:txBody>
      </p:sp>
      <p:sp>
        <p:nvSpPr>
          <p:cNvPr id="6" name="Slide Number Placeholder 5"/>
          <p:cNvSpPr>
            <a:spLocks noGrp="1"/>
          </p:cNvSpPr>
          <p:nvPr>
            <p:ph type="sldNum" sz="quarter" idx="12"/>
          </p:nvPr>
        </p:nvSpPr>
        <p:spPr>
          <a:xfrm>
            <a:off x="10862452" y="381000"/>
            <a:ext cx="643748" cy="365125"/>
          </a:xfrm>
        </p:spPr>
        <p:txBody>
          <a:bodyPr/>
          <a:lstStyle/>
          <a:p>
            <a:fld id="{612508AF-A6A3-4C73-8D16-D98617405983}" type="slidenum">
              <a:rPr lang="en-AS" smtClean="0"/>
              <a:t>‹#›</a:t>
            </a:fld>
            <a:endParaRPr lang="en-AS"/>
          </a:p>
        </p:txBody>
      </p:sp>
    </p:spTree>
    <p:extLst>
      <p:ext uri="{BB962C8B-B14F-4D97-AF65-F5344CB8AC3E}">
        <p14:creationId xmlns:p14="http://schemas.microsoft.com/office/powerpoint/2010/main" val="347008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8316E69-E969-41BA-B549-CE57380B5C40}" type="datetimeFigureOut">
              <a:rPr lang="en-AS" smtClean="0"/>
              <a:t>7/8/22</a:t>
            </a:fld>
            <a:endParaRPr lang="en-A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A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12508AF-A6A3-4C73-8D16-D98617405983}" type="slidenum">
              <a:rPr lang="en-AS" smtClean="0"/>
              <a:t>‹#›</a:t>
            </a:fld>
            <a:endParaRPr lang="en-AS"/>
          </a:p>
        </p:txBody>
      </p:sp>
    </p:spTree>
    <p:extLst>
      <p:ext uri="{BB962C8B-B14F-4D97-AF65-F5344CB8AC3E}">
        <p14:creationId xmlns:p14="http://schemas.microsoft.com/office/powerpoint/2010/main" val="3500922027"/>
      </p:ext>
    </p:extLst>
  </p:cSld>
  <p:clrMap bg1="dk1" tx1="lt1" bg2="dk2" tx2="lt2" accent1="accent1" accent2="accent2" accent3="accent3" accent4="accent4" accent5="accent5" accent6="accent6" hlink="hlink" folHlink="folHlink"/>
  <p:sldLayoutIdLst>
    <p:sldLayoutId id="2147484132" r:id="rId1"/>
    <p:sldLayoutId id="2147484133" r:id="rId2"/>
    <p:sldLayoutId id="2147484134" r:id="rId3"/>
    <p:sldLayoutId id="2147484135" r:id="rId4"/>
    <p:sldLayoutId id="2147484136" r:id="rId5"/>
    <p:sldLayoutId id="2147484137" r:id="rId6"/>
    <p:sldLayoutId id="2147484138" r:id="rId7"/>
    <p:sldLayoutId id="2147484139" r:id="rId8"/>
    <p:sldLayoutId id="2147484140" r:id="rId9"/>
    <p:sldLayoutId id="2147484141" r:id="rId10"/>
    <p:sldLayoutId id="2147484142" r:id="rId11"/>
    <p:sldLayoutId id="2147484143" r:id="rId12"/>
    <p:sldLayoutId id="2147484144" r:id="rId13"/>
    <p:sldLayoutId id="2147484145" r:id="rId14"/>
    <p:sldLayoutId id="2147484146" r:id="rId15"/>
    <p:sldLayoutId id="2147484147" r:id="rId16"/>
    <p:sldLayoutId id="2147484148"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ublicdomainpictures.net/en/view-image.php?image=177929&amp;picture=family-001" TargetMode="External"/><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hyperlink" Target="https://creativecommons.org/licenses/by-nc-sa/3.0/" TargetMode="External"/><Relationship Id="rId4" Type="http://schemas.openxmlformats.org/officeDocument/2006/relationships/diagramLayout" Target="../diagrams/layout2.xml"/><Relationship Id="rId9" Type="http://schemas.openxmlformats.org/officeDocument/2006/relationships/hyperlink" Target="http://opentextbc.ca/socialpsychology/chapter/affect-behavior-and-cognition/" TargetMode="Externa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customXml" Target="../ink/ink1.xml"/><Relationship Id="rId7" Type="http://schemas.openxmlformats.org/officeDocument/2006/relationships/diagramQuickStyle" Target="../diagrams/quickStyle8.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Layout" Target="../diagrams/layout8.xml"/><Relationship Id="rId5" Type="http://schemas.openxmlformats.org/officeDocument/2006/relationships/diagramData" Target="../diagrams/data8.xml"/><Relationship Id="rId4" Type="http://schemas.openxmlformats.org/officeDocument/2006/relationships/image" Target="../media/image8.png"/><Relationship Id="rId9" Type="http://schemas.microsoft.com/office/2007/relationships/diagramDrawing" Target="../diagrams/drawing8.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ED0E91-C8D3-32F8-ECA1-76FBAE0EC8C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4421" r="25482"/>
          <a:stretch/>
        </p:blipFill>
        <p:spPr>
          <a:xfrm>
            <a:off x="423337" y="402166"/>
            <a:ext cx="4932951" cy="6053670"/>
          </a:xfrm>
          <a:custGeom>
            <a:avLst/>
            <a:gdLst/>
            <a:ahLst/>
            <a:cxnLst/>
            <a:rect l="l" t="t" r="r" b="b"/>
            <a:pathLst>
              <a:path w="4932951" h="6053670">
                <a:moveTo>
                  <a:pt x="0" y="0"/>
                </a:moveTo>
                <a:lnTo>
                  <a:pt x="3678393" y="0"/>
                </a:lnTo>
                <a:lnTo>
                  <a:pt x="4478865" y="0"/>
                </a:lnTo>
                <a:lnTo>
                  <a:pt x="4931853" y="0"/>
                </a:lnTo>
                <a:lnTo>
                  <a:pt x="4908487" y="137419"/>
                </a:lnTo>
                <a:lnTo>
                  <a:pt x="4886218" y="274232"/>
                </a:lnTo>
                <a:lnTo>
                  <a:pt x="4864421" y="411650"/>
                </a:lnTo>
                <a:lnTo>
                  <a:pt x="4845759" y="549673"/>
                </a:lnTo>
                <a:lnTo>
                  <a:pt x="4826941" y="687092"/>
                </a:lnTo>
                <a:lnTo>
                  <a:pt x="4809377" y="825115"/>
                </a:lnTo>
                <a:lnTo>
                  <a:pt x="4794322" y="961323"/>
                </a:lnTo>
                <a:lnTo>
                  <a:pt x="4780052" y="1099347"/>
                </a:lnTo>
                <a:lnTo>
                  <a:pt x="4767035" y="1236765"/>
                </a:lnTo>
                <a:lnTo>
                  <a:pt x="4755744" y="1371761"/>
                </a:lnTo>
                <a:lnTo>
                  <a:pt x="4744453" y="1508574"/>
                </a:lnTo>
                <a:lnTo>
                  <a:pt x="4735044" y="1643572"/>
                </a:lnTo>
                <a:lnTo>
                  <a:pt x="4727674" y="1778568"/>
                </a:lnTo>
                <a:lnTo>
                  <a:pt x="4719990" y="1912960"/>
                </a:lnTo>
                <a:lnTo>
                  <a:pt x="4713560" y="2046141"/>
                </a:lnTo>
                <a:lnTo>
                  <a:pt x="4709012" y="2178111"/>
                </a:lnTo>
                <a:lnTo>
                  <a:pt x="4705092" y="2310081"/>
                </a:lnTo>
                <a:lnTo>
                  <a:pt x="4701328" y="2440840"/>
                </a:lnTo>
                <a:lnTo>
                  <a:pt x="4699603" y="2569783"/>
                </a:lnTo>
                <a:lnTo>
                  <a:pt x="4697721" y="2698726"/>
                </a:lnTo>
                <a:lnTo>
                  <a:pt x="4696780" y="2825853"/>
                </a:lnTo>
                <a:lnTo>
                  <a:pt x="4697721" y="2951770"/>
                </a:lnTo>
                <a:lnTo>
                  <a:pt x="4697721" y="3076475"/>
                </a:lnTo>
                <a:lnTo>
                  <a:pt x="4699603" y="3199970"/>
                </a:lnTo>
                <a:lnTo>
                  <a:pt x="4702426" y="3321043"/>
                </a:lnTo>
                <a:lnTo>
                  <a:pt x="4705092" y="3440906"/>
                </a:lnTo>
                <a:lnTo>
                  <a:pt x="4708071" y="3558347"/>
                </a:lnTo>
                <a:lnTo>
                  <a:pt x="4712619" y="3675183"/>
                </a:lnTo>
                <a:lnTo>
                  <a:pt x="4717480" y="3790203"/>
                </a:lnTo>
                <a:lnTo>
                  <a:pt x="4721871" y="3902801"/>
                </a:lnTo>
                <a:lnTo>
                  <a:pt x="4734260" y="4122549"/>
                </a:lnTo>
                <a:lnTo>
                  <a:pt x="4747433" y="4333217"/>
                </a:lnTo>
                <a:lnTo>
                  <a:pt x="4761233" y="4535409"/>
                </a:lnTo>
                <a:lnTo>
                  <a:pt x="4776445" y="4726705"/>
                </a:lnTo>
                <a:lnTo>
                  <a:pt x="4792283" y="4909526"/>
                </a:lnTo>
                <a:lnTo>
                  <a:pt x="4809377" y="5079029"/>
                </a:lnTo>
                <a:lnTo>
                  <a:pt x="4826157" y="5238240"/>
                </a:lnTo>
                <a:lnTo>
                  <a:pt x="4842936" y="5384739"/>
                </a:lnTo>
                <a:lnTo>
                  <a:pt x="4858775" y="5519131"/>
                </a:lnTo>
                <a:lnTo>
                  <a:pt x="4873830" y="5638388"/>
                </a:lnTo>
                <a:lnTo>
                  <a:pt x="4888100" y="5746143"/>
                </a:lnTo>
                <a:lnTo>
                  <a:pt x="4900019" y="5836948"/>
                </a:lnTo>
                <a:lnTo>
                  <a:pt x="4911310" y="5913225"/>
                </a:lnTo>
                <a:lnTo>
                  <a:pt x="4927462" y="6017953"/>
                </a:lnTo>
                <a:lnTo>
                  <a:pt x="4932951" y="6053670"/>
                </a:lnTo>
                <a:lnTo>
                  <a:pt x="4478865" y="6053670"/>
                </a:lnTo>
                <a:lnTo>
                  <a:pt x="3683097" y="6053670"/>
                </a:lnTo>
                <a:lnTo>
                  <a:pt x="0" y="6053670"/>
                </a:lnTo>
                <a:close/>
              </a:path>
            </a:pathLst>
          </a:custGeom>
        </p:spPr>
      </p:pic>
      <p:sp>
        <p:nvSpPr>
          <p:cNvPr id="2" name="Title 1">
            <a:extLst>
              <a:ext uri="{FF2B5EF4-FFF2-40B4-BE49-F238E27FC236}">
                <a16:creationId xmlns:a16="http://schemas.microsoft.com/office/drawing/2014/main" id="{0D1F047C-C727-42A7-85C5-68C5AA1B1A93}"/>
              </a:ext>
            </a:extLst>
          </p:cNvPr>
          <p:cNvSpPr>
            <a:spLocks noGrp="1"/>
          </p:cNvSpPr>
          <p:nvPr>
            <p:ph type="title"/>
          </p:nvPr>
        </p:nvSpPr>
        <p:spPr>
          <a:xfrm>
            <a:off x="5695061" y="1241266"/>
            <a:ext cx="5428551" cy="3153753"/>
          </a:xfrm>
        </p:spPr>
        <p:txBody>
          <a:bodyPr vert="horz" lIns="91440" tIns="45720" rIns="91440" bIns="45720" rtlCol="0" anchor="b">
            <a:normAutofit/>
          </a:bodyPr>
          <a:lstStyle/>
          <a:p>
            <a:r>
              <a:rPr lang="en-US" sz="4600"/>
              <a:t>CHILDREN,YOUNG PEOPLE AND FAMILY</a:t>
            </a:r>
          </a:p>
        </p:txBody>
      </p:sp>
      <p:sp>
        <p:nvSpPr>
          <p:cNvPr id="3" name="Subtitle 2">
            <a:extLst>
              <a:ext uri="{FF2B5EF4-FFF2-40B4-BE49-F238E27FC236}">
                <a16:creationId xmlns:a16="http://schemas.microsoft.com/office/drawing/2014/main" id="{DB93FB3F-A8D4-46D3-A1C6-C79C64563729}"/>
              </a:ext>
            </a:extLst>
          </p:cNvPr>
          <p:cNvSpPr>
            <a:spLocks noGrp="1"/>
          </p:cNvSpPr>
          <p:nvPr>
            <p:ph type="body" sz="half" idx="4294967295"/>
          </p:nvPr>
        </p:nvSpPr>
        <p:spPr>
          <a:xfrm>
            <a:off x="0" y="5029200"/>
            <a:ext cx="9244013" cy="998538"/>
          </a:xfrm>
        </p:spPr>
        <p:txBody>
          <a:bodyPr>
            <a:noAutofit/>
          </a:bodyPr>
          <a:lstStyle/>
          <a:p>
            <a:pPr algn="ctr"/>
            <a:endParaRPr lang="en-US" sz="1200" b="1">
              <a:highlight>
                <a:srgbClr val="000080"/>
              </a:highlight>
              <a:latin typeface="Arial" panose="020B0604020202020204" pitchFamily="34" charset="0"/>
              <a:cs typeface="Arial" panose="020B0604020202020204" pitchFamily="34" charset="0"/>
            </a:endParaRPr>
          </a:p>
          <a:p>
            <a:pPr algn="ctr"/>
            <a:endParaRPr lang="en-US" sz="1200" b="1">
              <a:highlight>
                <a:srgbClr val="000080"/>
              </a:highlight>
              <a:latin typeface="Arial" panose="020B0604020202020204" pitchFamily="34" charset="0"/>
              <a:cs typeface="Arial" panose="020B0604020202020204" pitchFamily="34" charset="0"/>
            </a:endParaRPr>
          </a:p>
          <a:p>
            <a:pPr algn="ctr"/>
            <a:endParaRPr lang="en-US" sz="1200" b="1">
              <a:highlight>
                <a:srgbClr val="000080"/>
              </a:highlight>
              <a:latin typeface="Arial" panose="020B0604020202020204" pitchFamily="34" charset="0"/>
              <a:cs typeface="Arial" panose="020B0604020202020204" pitchFamily="34" charset="0"/>
            </a:endParaRPr>
          </a:p>
          <a:p>
            <a:pPr algn="ctr"/>
            <a:endParaRPr lang="en-US" sz="1200" b="1">
              <a:highlight>
                <a:srgbClr val="000080"/>
              </a:highlight>
              <a:latin typeface="Arial" panose="020B0604020202020204" pitchFamily="34" charset="0"/>
              <a:cs typeface="Arial" panose="020B0604020202020204" pitchFamily="34" charset="0"/>
            </a:endParaRPr>
          </a:p>
          <a:p>
            <a:pPr algn="ctr"/>
            <a:endParaRPr lang="en-US" sz="1200" b="1">
              <a:highlight>
                <a:srgbClr val="000080"/>
              </a:highlight>
              <a:latin typeface="Arial" panose="020B0604020202020204" pitchFamily="34" charset="0"/>
              <a:cs typeface="Arial" panose="020B0604020202020204" pitchFamily="34" charset="0"/>
            </a:endParaRPr>
          </a:p>
          <a:p>
            <a:pPr algn="ctr"/>
            <a:endParaRPr lang="en-US" sz="1200" b="1">
              <a:highlight>
                <a:srgbClr val="000080"/>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657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C6742-D9F1-8C36-2DF8-384158A36E75}"/>
              </a:ext>
            </a:extLst>
          </p:cNvPr>
          <p:cNvSpPr>
            <a:spLocks noGrp="1"/>
          </p:cNvSpPr>
          <p:nvPr>
            <p:ph type="ctrTitle"/>
          </p:nvPr>
        </p:nvSpPr>
        <p:spPr>
          <a:xfrm>
            <a:off x="665922" y="987287"/>
            <a:ext cx="3548269" cy="4697896"/>
          </a:xfrm>
        </p:spPr>
        <p:txBody>
          <a:bodyPr vert="horz" lIns="91440" tIns="45720" rIns="91440" bIns="45720" rtlCol="0" anchor="ctr">
            <a:normAutofit/>
          </a:bodyPr>
          <a:lstStyle/>
          <a:p>
            <a:pPr algn="r"/>
            <a:r>
              <a:rPr lang="en-US" sz="3600"/>
              <a:t>Children, Young Adult, and Family Wellbeing</a:t>
            </a:r>
          </a:p>
        </p:txBody>
      </p:sp>
      <p:sp>
        <p:nvSpPr>
          <p:cNvPr id="3" name="Subtitle 2">
            <a:extLst>
              <a:ext uri="{FF2B5EF4-FFF2-40B4-BE49-F238E27FC236}">
                <a16:creationId xmlns:a16="http://schemas.microsoft.com/office/drawing/2014/main" id="{9F45D701-4FEE-9857-D20C-F4635F723035}"/>
              </a:ext>
            </a:extLst>
          </p:cNvPr>
          <p:cNvSpPr>
            <a:spLocks noGrp="1"/>
          </p:cNvSpPr>
          <p:nvPr>
            <p:ph type="subTitle" idx="1"/>
          </p:nvPr>
        </p:nvSpPr>
        <p:spPr>
          <a:xfrm>
            <a:off x="5057825" y="987287"/>
            <a:ext cx="5755949" cy="4697895"/>
          </a:xfrm>
        </p:spPr>
        <p:txBody>
          <a:bodyPr vert="horz" lIns="91440" tIns="45720" rIns="91440" bIns="45720" rtlCol="0" anchor="ctr">
            <a:normAutofit/>
          </a:bodyPr>
          <a:lstStyle/>
          <a:p>
            <a:pPr indent="-228600">
              <a:buFont typeface="Arial" panose="020B0604020202020204" pitchFamily="34" charset="0"/>
              <a:buChar char="•"/>
            </a:pPr>
            <a:endParaRPr lang="en-US" sz="1800"/>
          </a:p>
          <a:p>
            <a:pPr indent="-228600">
              <a:buFont typeface="Arial" panose="020B0604020202020204" pitchFamily="34" charset="0"/>
              <a:buChar char="•"/>
            </a:pPr>
            <a:r>
              <a:rPr lang="en-US" sz="1800"/>
              <a:t>Malika  Ali - 2026355</a:t>
            </a:r>
          </a:p>
          <a:p>
            <a:pPr indent="-228600">
              <a:buFont typeface="Arial" panose="020B0604020202020204" pitchFamily="34" charset="0"/>
              <a:buChar char="•"/>
            </a:pPr>
            <a:r>
              <a:rPr lang="en-US" sz="1800" err="1"/>
              <a:t>Omeneke</a:t>
            </a:r>
            <a:r>
              <a:rPr lang="en-US" sz="1800"/>
              <a:t> Yusuf - 2009232</a:t>
            </a:r>
          </a:p>
          <a:p>
            <a:pPr indent="-228600">
              <a:buFont typeface="Arial" panose="020B0604020202020204" pitchFamily="34" charset="0"/>
              <a:buChar char="•"/>
            </a:pPr>
            <a:r>
              <a:rPr lang="en-US" sz="1800"/>
              <a:t>Amina Bibi - 1807446</a:t>
            </a:r>
          </a:p>
          <a:p>
            <a:pPr indent="-228600">
              <a:buFont typeface="Arial" panose="020B0604020202020204" pitchFamily="34" charset="0"/>
              <a:buChar char="•"/>
            </a:pPr>
            <a:r>
              <a:rPr lang="en-US" sz="1800" err="1"/>
              <a:t>Chantiana</a:t>
            </a:r>
            <a:r>
              <a:rPr lang="en-US" sz="1800"/>
              <a:t> Rowe - 1905374</a:t>
            </a:r>
          </a:p>
          <a:p>
            <a:pPr indent="-228600">
              <a:buFont typeface="Arial" panose="020B0604020202020204" pitchFamily="34" charset="0"/>
              <a:buChar char="•"/>
            </a:pPr>
            <a:r>
              <a:rPr lang="en-US" sz="1800"/>
              <a:t>Bushra Khan - 1818384</a:t>
            </a:r>
          </a:p>
          <a:p>
            <a:pPr indent="-228600">
              <a:buFont typeface="Arial" panose="020B0604020202020204" pitchFamily="34" charset="0"/>
              <a:buChar char="•"/>
            </a:pPr>
            <a:endParaRPr lang="en-US" sz="1800"/>
          </a:p>
        </p:txBody>
      </p:sp>
    </p:spTree>
    <p:extLst>
      <p:ext uri="{BB962C8B-B14F-4D97-AF65-F5344CB8AC3E}">
        <p14:creationId xmlns:p14="http://schemas.microsoft.com/office/powerpoint/2010/main" val="3797045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4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0"/>
                                  </p:stCondLst>
                                  <p:iterate type="lt">
                                    <p:tmPct val="10000"/>
                                  </p:iterate>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4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2000"/>
                                  </p:stCondLst>
                                  <p:iterate type="lt">
                                    <p:tmPct val="10000"/>
                                  </p:iterate>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4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2000"/>
                                  </p:stCondLst>
                                  <p:iterate type="lt">
                                    <p:tmPct val="10000"/>
                                  </p:iterate>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4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2000"/>
                                  </p:stCondLst>
                                  <p:iterate type="lt">
                                    <p:tmPct val="10000"/>
                                  </p:iterate>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400"/>
                                        <p:tgtEl>
                                          <p:spTgt spid="3">
                                            <p:txEl>
                                              <p:pRg st="5" end="5"/>
                                            </p:txEl>
                                          </p:spTgt>
                                        </p:tgtEl>
                                      </p:cBhvr>
                                    </p:animEffect>
                                  </p:childTnLst>
                                </p:cTn>
                              </p:par>
                              <p:par>
                                <p:cTn id="28" presetID="10" presetClass="entr" presetSubtype="0" fill="hold" grpId="0" nodeType="withEffect">
                                  <p:stCondLst>
                                    <p:cond delay="500"/>
                                  </p:stCondLst>
                                  <p:iterate type="lt">
                                    <p:tmPct val="10000"/>
                                  </p:iterate>
                                  <p:childTnLst>
                                    <p:set>
                                      <p:cBhvr>
                                        <p:cTn id="29" dur="1" fill="hold">
                                          <p:stCondLst>
                                            <p:cond delay="0"/>
                                          </p:stCondLst>
                                        </p:cTn>
                                        <p:tgtEl>
                                          <p:spTgt spid="2"/>
                                        </p:tgtEl>
                                        <p:attrNameLst>
                                          <p:attrName>style.visibility</p:attrName>
                                        </p:attrNameLst>
                                      </p:cBhvr>
                                      <p:to>
                                        <p:strVal val="visible"/>
                                      </p:to>
                                    </p:set>
                                    <p:animEffect transition="in" filter="fade">
                                      <p:cBhvr>
                                        <p:cTn id="3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A3614-2FCD-7264-1BDB-645AC484424B}"/>
              </a:ext>
            </a:extLst>
          </p:cNvPr>
          <p:cNvSpPr>
            <a:spLocks noGrp="1"/>
          </p:cNvSpPr>
          <p:nvPr>
            <p:ph type="title"/>
          </p:nvPr>
        </p:nvSpPr>
        <p:spPr/>
        <p:txBody>
          <a:bodyPr>
            <a:normAutofit/>
          </a:bodyPr>
          <a:lstStyle/>
          <a:p>
            <a:r>
              <a:rPr lang="en-US">
                <a:latin typeface="Arial" panose="020B0604020202020204" pitchFamily="34" charset="0"/>
                <a:cs typeface="Arial" panose="020B0604020202020204" pitchFamily="34" charset="0"/>
              </a:rPr>
              <a:t>Introduction</a:t>
            </a:r>
            <a:endParaRPr lang="en-AS">
              <a:latin typeface="Arial" panose="020B0604020202020204" pitchFamily="34" charset="0"/>
              <a:cs typeface="Arial" panose="020B0604020202020204" pitchFamily="34" charset="0"/>
            </a:endParaRPr>
          </a:p>
        </p:txBody>
      </p:sp>
      <p:graphicFrame>
        <p:nvGraphicFramePr>
          <p:cNvPr id="20" name="Content Placeholder 2">
            <a:extLst>
              <a:ext uri="{FF2B5EF4-FFF2-40B4-BE49-F238E27FC236}">
                <a16:creationId xmlns:a16="http://schemas.microsoft.com/office/drawing/2014/main" id="{AAA92779-AAB8-0AAE-87ED-AEFE267DB46B}"/>
              </a:ext>
            </a:extLst>
          </p:cNvPr>
          <p:cNvGraphicFramePr>
            <a:graphicFrameLocks noGrp="1"/>
          </p:cNvGraphicFramePr>
          <p:nvPr>
            <p:ph idx="1"/>
            <p:extLst>
              <p:ext uri="{D42A27DB-BD31-4B8C-83A1-F6EECF244321}">
                <p14:modId xmlns:p14="http://schemas.microsoft.com/office/powerpoint/2010/main" val="1297088427"/>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0369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B3519-22A4-B6A8-4DDE-8F82D979455C}"/>
              </a:ext>
            </a:extLst>
          </p:cNvPr>
          <p:cNvSpPr>
            <a:spLocks noGrp="1"/>
          </p:cNvSpPr>
          <p:nvPr>
            <p:ph type="title"/>
          </p:nvPr>
        </p:nvSpPr>
        <p:spPr>
          <a:xfrm>
            <a:off x="2895600" y="536910"/>
            <a:ext cx="8917674" cy="1293028"/>
          </a:xfrm>
        </p:spPr>
        <p:txBody>
          <a:bodyPr>
            <a:normAutofit/>
          </a:bodyPr>
          <a:lstStyle/>
          <a:p>
            <a:r>
              <a:rPr lang="en-US">
                <a:latin typeface="Arial" panose="020B0604020202020204" pitchFamily="34" charset="0"/>
                <a:cs typeface="Arial" panose="020B0604020202020204" pitchFamily="34" charset="0"/>
              </a:rPr>
              <a:t>Children and Family Perception of Wellbeing</a:t>
            </a:r>
            <a:endParaRPr lang="en-AS">
              <a:latin typeface="Arial" panose="020B0604020202020204" pitchFamily="34" charset="0"/>
              <a:cs typeface="Arial" panose="020B0604020202020204" pitchFamily="34" charset="0"/>
            </a:endParaRPr>
          </a:p>
        </p:txBody>
      </p:sp>
      <p:graphicFrame>
        <p:nvGraphicFramePr>
          <p:cNvPr id="5" name="Content Placeholder 2">
            <a:extLst>
              <a:ext uri="{FF2B5EF4-FFF2-40B4-BE49-F238E27FC236}">
                <a16:creationId xmlns:a16="http://schemas.microsoft.com/office/drawing/2014/main" id="{14DD04E8-2C80-C4A4-816C-44EB8F5CD433}"/>
              </a:ext>
            </a:extLst>
          </p:cNvPr>
          <p:cNvGraphicFramePr>
            <a:graphicFrameLocks noGrp="1"/>
          </p:cNvGraphicFramePr>
          <p:nvPr>
            <p:ph idx="1"/>
            <p:extLst>
              <p:ext uri="{D42A27DB-BD31-4B8C-83A1-F6EECF244321}">
                <p14:modId xmlns:p14="http://schemas.microsoft.com/office/powerpoint/2010/main" val="521369834"/>
              </p:ext>
            </p:extLst>
          </p:nvPr>
        </p:nvGraphicFramePr>
        <p:xfrm>
          <a:off x="677333" y="2194560"/>
          <a:ext cx="7090391" cy="4024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7" name="Picture 77">
            <a:extLst>
              <a:ext uri="{FF2B5EF4-FFF2-40B4-BE49-F238E27FC236}">
                <a16:creationId xmlns:a16="http://schemas.microsoft.com/office/drawing/2014/main" id="{C6A030E6-5F0C-4DB9-303B-7643BB299D7D}"/>
              </a:ext>
            </a:extLst>
          </p:cNvPr>
          <p:cNvPicPr>
            <a:picLocks noChangeAspect="1"/>
          </p:cNvPicPr>
          <p:nvPr/>
        </p:nvPicPr>
        <p:blipFill rotWithShape="1">
          <a:blip r:embed="rId8">
            <a:extLst>
              <a:ext uri="{837473B0-CC2E-450A-ABE3-18F120FF3D39}">
                <a1611:picAttrSrcUrl xmlns:a1611="http://schemas.microsoft.com/office/drawing/2016/11/main" r:id="rId9"/>
              </a:ext>
            </a:extLst>
          </a:blip>
          <a:srcRect b="5696"/>
          <a:stretch/>
        </p:blipFill>
        <p:spPr>
          <a:xfrm>
            <a:off x="8292910" y="2739994"/>
            <a:ext cx="3656842" cy="2546569"/>
          </a:xfrm>
          <a:prstGeom prst="rect">
            <a:avLst/>
          </a:prstGeom>
        </p:spPr>
      </p:pic>
      <p:sp>
        <p:nvSpPr>
          <p:cNvPr id="78" name="TextBox 77">
            <a:extLst>
              <a:ext uri="{FF2B5EF4-FFF2-40B4-BE49-F238E27FC236}">
                <a16:creationId xmlns:a16="http://schemas.microsoft.com/office/drawing/2014/main" id="{92C22D46-DF14-2253-EE7B-80B34E6E2998}"/>
              </a:ext>
            </a:extLst>
          </p:cNvPr>
          <p:cNvSpPr txBox="1"/>
          <p:nvPr/>
        </p:nvSpPr>
        <p:spPr>
          <a:xfrm>
            <a:off x="9078453" y="5450448"/>
            <a:ext cx="287129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9">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0">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914460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7856B-BB4F-F593-4E51-E1F328D574A8}"/>
              </a:ext>
            </a:extLst>
          </p:cNvPr>
          <p:cNvSpPr>
            <a:spLocks noGrp="1"/>
          </p:cNvSpPr>
          <p:nvPr>
            <p:ph type="title"/>
          </p:nvPr>
        </p:nvSpPr>
        <p:spPr/>
        <p:txBody>
          <a:bodyPr>
            <a:normAutofit/>
          </a:bodyPr>
          <a:lstStyle/>
          <a:p>
            <a:r>
              <a:rPr lang="en-US">
                <a:latin typeface="Arial" panose="020B0604020202020204" pitchFamily="34" charset="0"/>
                <a:cs typeface="Arial" panose="020B0604020202020204" pitchFamily="34" charset="0"/>
              </a:rPr>
              <a:t>Key Domains of Children and Family Wellbeing</a:t>
            </a:r>
            <a:endParaRPr lang="en-AS">
              <a:latin typeface="Arial" panose="020B0604020202020204" pitchFamily="34" charset="0"/>
              <a:cs typeface="Arial" panose="020B0604020202020204" pitchFamily="34" charset="0"/>
            </a:endParaRPr>
          </a:p>
        </p:txBody>
      </p:sp>
      <p:graphicFrame>
        <p:nvGraphicFramePr>
          <p:cNvPr id="5" name="Content Placeholder 2">
            <a:extLst>
              <a:ext uri="{FF2B5EF4-FFF2-40B4-BE49-F238E27FC236}">
                <a16:creationId xmlns:a16="http://schemas.microsoft.com/office/drawing/2014/main" id="{F6684F7B-A895-1659-5640-A715F1E50397}"/>
              </a:ext>
            </a:extLst>
          </p:cNvPr>
          <p:cNvGraphicFramePr>
            <a:graphicFrameLocks noGrp="1"/>
          </p:cNvGraphicFramePr>
          <p:nvPr>
            <p:ph idx="1"/>
            <p:extLst>
              <p:ext uri="{D42A27DB-BD31-4B8C-83A1-F6EECF244321}">
                <p14:modId xmlns:p14="http://schemas.microsoft.com/office/powerpoint/2010/main" val="100281391"/>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9439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202FF-39FF-E99F-2BDF-3023B9409859}"/>
              </a:ext>
            </a:extLst>
          </p:cNvPr>
          <p:cNvSpPr>
            <a:spLocks noGrp="1"/>
          </p:cNvSpPr>
          <p:nvPr>
            <p:ph type="title"/>
          </p:nvPr>
        </p:nvSpPr>
        <p:spPr>
          <a:xfrm>
            <a:off x="685799" y="1066163"/>
            <a:ext cx="4112623" cy="5148371"/>
          </a:xfrm>
        </p:spPr>
        <p:txBody>
          <a:bodyPr>
            <a:normAutofit/>
          </a:bodyPr>
          <a:lstStyle/>
          <a:p>
            <a:r>
              <a:rPr lang="en-GB">
                <a:solidFill>
                  <a:schemeClr val="bg1"/>
                </a:solidFill>
              </a:rPr>
              <a:t>POLICIES AND INTERVENTIONS</a:t>
            </a:r>
            <a:endParaRPr lang="en-AS">
              <a:solidFill>
                <a:schemeClr val="bg1"/>
              </a:solidFill>
            </a:endParaRPr>
          </a:p>
        </p:txBody>
      </p:sp>
      <p:graphicFrame>
        <p:nvGraphicFramePr>
          <p:cNvPr id="5" name="Content Placeholder 2">
            <a:extLst>
              <a:ext uri="{FF2B5EF4-FFF2-40B4-BE49-F238E27FC236}">
                <a16:creationId xmlns:a16="http://schemas.microsoft.com/office/drawing/2014/main" id="{1639B66B-BE51-E8D1-BA75-2EA28497AFD6}"/>
              </a:ext>
            </a:extLst>
          </p:cNvPr>
          <p:cNvGraphicFramePr>
            <a:graphicFrameLocks noGrp="1"/>
          </p:cNvGraphicFramePr>
          <p:nvPr>
            <p:ph idx="1"/>
            <p:extLst>
              <p:ext uri="{D42A27DB-BD31-4B8C-83A1-F6EECF244321}">
                <p14:modId xmlns:p14="http://schemas.microsoft.com/office/powerpoint/2010/main" val="2883390227"/>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12355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2950F-0267-081D-DAE5-9FA762D057EC}"/>
              </a:ext>
            </a:extLst>
          </p:cNvPr>
          <p:cNvSpPr>
            <a:spLocks noGrp="1"/>
          </p:cNvSpPr>
          <p:nvPr>
            <p:ph type="title"/>
          </p:nvPr>
        </p:nvSpPr>
        <p:spPr/>
        <p:txBody>
          <a:bodyPr vert="horz" lIns="91440" tIns="45720" rIns="91440" bIns="45720" rtlCol="0" anchor="ctr">
            <a:normAutofit/>
          </a:bodyPr>
          <a:lstStyle/>
          <a:p>
            <a:r>
              <a:rPr lang="en-US"/>
              <a:t>Policies and Professional Intervention</a:t>
            </a:r>
          </a:p>
        </p:txBody>
      </p:sp>
      <p:pic>
        <p:nvPicPr>
          <p:cNvPr id="4" name="Content Placeholder 3" descr="Diagram&#10;&#10;Description automatically generated">
            <a:extLst>
              <a:ext uri="{FF2B5EF4-FFF2-40B4-BE49-F238E27FC236}">
                <a16:creationId xmlns:a16="http://schemas.microsoft.com/office/drawing/2014/main" id="{10BD167F-C191-3F0C-E550-29179627B372}"/>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r="4" b="5883"/>
          <a:stretch/>
        </p:blipFill>
        <p:spPr bwMode="auto">
          <a:xfrm>
            <a:off x="295421" y="2272937"/>
            <a:ext cx="8469234" cy="4409218"/>
          </a:xfrm>
          <a:prstGeom prst="roundRect">
            <a:avLst>
              <a:gd name="adj" fmla="val 1858"/>
            </a:avLst>
          </a:prstGeom>
          <a:noFill/>
          <a:effectLst>
            <a:outerShdw blurRad="50800" dist="50800" dir="5400000" algn="tl" rotWithShape="0">
              <a:srgbClr val="000000">
                <a:alpha val="43000"/>
              </a:srgbClr>
            </a:outerShdw>
          </a:effectLst>
        </p:spPr>
      </p:pic>
      <p:sp>
        <p:nvSpPr>
          <p:cNvPr id="5" name="TextBox 4">
            <a:extLst>
              <a:ext uri="{FF2B5EF4-FFF2-40B4-BE49-F238E27FC236}">
                <a16:creationId xmlns:a16="http://schemas.microsoft.com/office/drawing/2014/main" id="{6AB90184-090A-6F62-5BC1-8FF59372041B}"/>
              </a:ext>
            </a:extLst>
          </p:cNvPr>
          <p:cNvSpPr txBox="1"/>
          <p:nvPr/>
        </p:nvSpPr>
        <p:spPr>
          <a:xfrm>
            <a:off x="8177212" y="5276186"/>
            <a:ext cx="3981157" cy="1494241"/>
          </a:xfrm>
          <a:prstGeom prst="rect">
            <a:avLst/>
          </a:prstGeom>
        </p:spPr>
        <p:txBody>
          <a:bodyPr vert="horz" lIns="91440" tIns="45720" rIns="91440" bIns="45720" rtlCol="0" anchor="ctr">
            <a:normAutofit/>
          </a:bodyPr>
          <a:lstStyle/>
          <a:p>
            <a:pPr indent="457200">
              <a:spcBef>
                <a:spcPts val="1000"/>
              </a:spcBef>
              <a:buClr>
                <a:schemeClr val="accent1"/>
              </a:buClr>
              <a:buSzPct val="80000"/>
              <a:buFont typeface="Wingdings 3" charset="2"/>
              <a:buChar char=""/>
            </a:pPr>
            <a:r>
              <a:rPr lang="en-US">
                <a:solidFill>
                  <a:schemeClr val="tx1">
                    <a:lumMod val="75000"/>
                    <a:lumOff val="25000"/>
                  </a:schemeClr>
                </a:solidFill>
                <a:effectLst/>
              </a:rPr>
              <a:t> (Blackburn and Dwyer, 2016)</a:t>
            </a:r>
          </a:p>
        </p:txBody>
      </p:sp>
    </p:spTree>
    <p:extLst>
      <p:ext uri="{BB962C8B-B14F-4D97-AF65-F5344CB8AC3E}">
        <p14:creationId xmlns:p14="http://schemas.microsoft.com/office/powerpoint/2010/main" val="1318487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F92EAE9-58D5-33E3-AE99-63B585E227E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bwMode="auto">
          <a:xfrm>
            <a:off x="609600" y="992776"/>
            <a:ext cx="11051177" cy="5349399"/>
          </a:xfrm>
          <a:prstGeom prst="rect">
            <a:avLst/>
          </a:prstGeom>
          <a:noFill/>
          <a:ln>
            <a:noFill/>
          </a:ln>
        </p:spPr>
      </p:pic>
      <p:sp>
        <p:nvSpPr>
          <p:cNvPr id="6" name="TextBox 5">
            <a:extLst>
              <a:ext uri="{FF2B5EF4-FFF2-40B4-BE49-F238E27FC236}">
                <a16:creationId xmlns:a16="http://schemas.microsoft.com/office/drawing/2014/main" id="{2519EB2C-1927-3BEB-ED8A-A04DD5210ACC}"/>
              </a:ext>
            </a:extLst>
          </p:cNvPr>
          <p:cNvSpPr txBox="1"/>
          <p:nvPr/>
        </p:nvSpPr>
        <p:spPr>
          <a:xfrm>
            <a:off x="4736942" y="6343650"/>
            <a:ext cx="2718116" cy="646331"/>
          </a:xfrm>
          <a:prstGeom prst="rect">
            <a:avLst/>
          </a:prstGeom>
          <a:noFill/>
        </p:spPr>
        <p:txBody>
          <a:bodyPr wrap="none" rtlCol="0">
            <a:spAutoFit/>
          </a:bodyPr>
          <a:lstStyle/>
          <a:p>
            <a:r>
              <a:rPr lang="en-US" sz="1800">
                <a:effectLst/>
                <a:latin typeface="Calibri" panose="020F0502020204030204" pitchFamily="34" charset="0"/>
                <a:ea typeface="Calibri" panose="020F0502020204030204" pitchFamily="34" charset="0"/>
                <a:cs typeface="Times New Roman" panose="02020603050405020304" pitchFamily="18" charset="0"/>
              </a:rPr>
              <a:t>(Roberts and </a:t>
            </a:r>
            <a:r>
              <a:rPr lang="en-US" sz="1800" err="1">
                <a:effectLst/>
                <a:latin typeface="Calibri" panose="020F0502020204030204" pitchFamily="34" charset="0"/>
                <a:ea typeface="Calibri" panose="020F0502020204030204" pitchFamily="34" charset="0"/>
                <a:cs typeface="Times New Roman" panose="02020603050405020304" pitchFamily="18" charset="0"/>
              </a:rPr>
              <a:t>Ottens</a:t>
            </a:r>
            <a:r>
              <a:rPr lang="en-US" sz="1800">
                <a:effectLst/>
                <a:latin typeface="Calibri" panose="020F0502020204030204" pitchFamily="34" charset="0"/>
                <a:ea typeface="Calibri" panose="020F0502020204030204" pitchFamily="34" charset="0"/>
                <a:cs typeface="Times New Roman" panose="02020603050405020304" pitchFamily="18" charset="0"/>
              </a:rPr>
              <a:t>, 2005)</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Tree>
    <p:extLst>
      <p:ext uri="{BB962C8B-B14F-4D97-AF65-F5344CB8AC3E}">
        <p14:creationId xmlns:p14="http://schemas.microsoft.com/office/powerpoint/2010/main" val="3959400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29AB7F7-62C0-E56F-12C2-D0BC8894A8D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bwMode="auto">
          <a:xfrm>
            <a:off x="1793967" y="1071154"/>
            <a:ext cx="8064136" cy="4623186"/>
          </a:xfrm>
          <a:prstGeom prst="rect">
            <a:avLst/>
          </a:prstGeom>
          <a:noFill/>
          <a:ln>
            <a:noFill/>
          </a:ln>
        </p:spPr>
      </p:pic>
      <p:sp>
        <p:nvSpPr>
          <p:cNvPr id="5" name="TextBox 4">
            <a:extLst>
              <a:ext uri="{FF2B5EF4-FFF2-40B4-BE49-F238E27FC236}">
                <a16:creationId xmlns:a16="http://schemas.microsoft.com/office/drawing/2014/main" id="{A24AAD6E-5D9C-890A-3B34-32966A7D0F99}"/>
              </a:ext>
            </a:extLst>
          </p:cNvPr>
          <p:cNvSpPr txBox="1"/>
          <p:nvPr/>
        </p:nvSpPr>
        <p:spPr>
          <a:xfrm>
            <a:off x="2498918" y="5776912"/>
            <a:ext cx="6138475" cy="1200329"/>
          </a:xfrm>
          <a:prstGeom prst="rect">
            <a:avLst/>
          </a:prstGeom>
          <a:noFill/>
        </p:spPr>
        <p:txBody>
          <a:bodyPr wrap="none" rtlCol="0">
            <a:spAutoFit/>
          </a:bodyPr>
          <a:lstStyle/>
          <a:p>
            <a:r>
              <a:rPr lang="en-US" sz="1800">
                <a:effectLst/>
                <a:latin typeface="Calibri" panose="020F0502020204030204" pitchFamily="34" charset="0"/>
                <a:ea typeface="Calibri" panose="020F0502020204030204" pitchFamily="34" charset="0"/>
                <a:cs typeface="Times New Roman" panose="02020603050405020304" pitchFamily="18" charset="0"/>
              </a:rPr>
              <a:t>(Gloucestershire’s Levels of Intervention Guidance - Working </a:t>
            </a:r>
          </a:p>
          <a:p>
            <a:r>
              <a:rPr lang="en-US" sz="1800">
                <a:effectLst/>
                <a:latin typeface="Calibri" panose="020F0502020204030204" pitchFamily="34" charset="0"/>
                <a:ea typeface="Calibri" panose="020F0502020204030204" pitchFamily="34" charset="0"/>
                <a:cs typeface="Times New Roman" panose="02020603050405020304" pitchFamily="18" charset="0"/>
              </a:rPr>
              <a:t>Together to Provide Early Help, Targeted and Specialist Support </a:t>
            </a:r>
          </a:p>
          <a:p>
            <a:r>
              <a:rPr lang="en-US" sz="1800">
                <a:effectLst/>
                <a:latin typeface="Calibri" panose="020F0502020204030204" pitchFamily="34" charset="0"/>
                <a:ea typeface="Calibri" panose="020F0502020204030204" pitchFamily="34" charset="0"/>
                <a:cs typeface="Times New Roman" panose="02020603050405020304" pitchFamily="18" charset="0"/>
              </a:rPr>
              <a:t>for Children and Families in Gloucestershire, 2019)</a:t>
            </a:r>
            <a:endParaRPr lang="en-AS" sz="1800">
              <a:effectLst/>
              <a:latin typeface="Calibri" panose="020F0502020204030204" pitchFamily="34" charset="0"/>
              <a:ea typeface="Calibri" panose="020F0502020204030204" pitchFamily="34" charset="0"/>
              <a:cs typeface="Times New Roman" panose="02020603050405020304" pitchFamily="18" charset="0"/>
            </a:endParaRPr>
          </a:p>
          <a:p>
            <a:endParaRPr lang="en-AS"/>
          </a:p>
        </p:txBody>
      </p:sp>
    </p:spTree>
    <p:extLst>
      <p:ext uri="{BB962C8B-B14F-4D97-AF65-F5344CB8AC3E}">
        <p14:creationId xmlns:p14="http://schemas.microsoft.com/office/powerpoint/2010/main" val="2673805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21006E43-6CDC-2B65-4956-382DAB13657B}"/>
              </a:ext>
            </a:extLst>
          </p:cNvPr>
          <p:cNvGraphicFramePr/>
          <p:nvPr>
            <p:extLst>
              <p:ext uri="{D42A27DB-BD31-4B8C-83A1-F6EECF244321}">
                <p14:modId xmlns:p14="http://schemas.microsoft.com/office/powerpoint/2010/main" val="955074626"/>
              </p:ext>
            </p:extLst>
          </p:nvPr>
        </p:nvGraphicFramePr>
        <p:xfrm>
          <a:off x="1695927"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75487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425175B1-04C0-8B0A-F66B-6E22B3C98D30}"/>
              </a:ext>
            </a:extLst>
          </p:cNvPr>
          <p:cNvGraphicFramePr/>
          <p:nvPr>
            <p:extLst>
              <p:ext uri="{D42A27DB-BD31-4B8C-83A1-F6EECF244321}">
                <p14:modId xmlns:p14="http://schemas.microsoft.com/office/powerpoint/2010/main" val="3493518162"/>
              </p:ext>
            </p:extLst>
          </p:nvPr>
        </p:nvGraphicFramePr>
        <p:xfrm>
          <a:off x="1175789" y="586664"/>
          <a:ext cx="8128000" cy="40985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8106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36612-8189-1404-37E0-7400FB1C8716}"/>
              </a:ext>
            </a:extLst>
          </p:cNvPr>
          <p:cNvSpPr>
            <a:spLocks noGrp="1"/>
          </p:cNvSpPr>
          <p:nvPr>
            <p:ph type="title"/>
          </p:nvPr>
        </p:nvSpPr>
        <p:spPr>
          <a:xfrm>
            <a:off x="1154955" y="973667"/>
            <a:ext cx="3473316" cy="4833745"/>
          </a:xfrm>
        </p:spPr>
        <p:txBody>
          <a:bodyPr>
            <a:normAutofit/>
          </a:bodyPr>
          <a:lstStyle/>
          <a:p>
            <a:pPr algn="ctr"/>
            <a:r>
              <a:rPr lang="en-US" sz="2800">
                <a:solidFill>
                  <a:schemeClr val="accent1">
                    <a:lumMod val="75000"/>
                  </a:schemeClr>
                </a:solidFill>
              </a:rPr>
              <a:t>Multidisciplinary Services</a:t>
            </a:r>
            <a:endParaRPr lang="en-AS" sz="2800">
              <a:solidFill>
                <a:schemeClr val="accent1">
                  <a:lumMod val="75000"/>
                </a:schemeClr>
              </a:solidFill>
            </a:endParaRPr>
          </a:p>
        </p:txBody>
      </p:sp>
      <p:graphicFrame>
        <p:nvGraphicFramePr>
          <p:cNvPr id="22" name="Content Placeholder 2">
            <a:extLst>
              <a:ext uri="{FF2B5EF4-FFF2-40B4-BE49-F238E27FC236}">
                <a16:creationId xmlns:a16="http://schemas.microsoft.com/office/drawing/2014/main" id="{48541D44-1147-B33A-C28B-D75E7FE976C5}"/>
              </a:ext>
            </a:extLst>
          </p:cNvPr>
          <p:cNvGraphicFramePr>
            <a:graphicFrameLocks noGrp="1"/>
          </p:cNvGraphicFramePr>
          <p:nvPr>
            <p:ph idx="1"/>
            <p:extLst>
              <p:ext uri="{D42A27DB-BD31-4B8C-83A1-F6EECF244321}">
                <p14:modId xmlns:p14="http://schemas.microsoft.com/office/powerpoint/2010/main" val="1478214108"/>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76418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F3B7E-01C8-C2AA-1CD9-185FB1F93462}"/>
              </a:ext>
            </a:extLst>
          </p:cNvPr>
          <p:cNvSpPr>
            <a:spLocks noGrp="1"/>
          </p:cNvSpPr>
          <p:nvPr>
            <p:ph type="title"/>
          </p:nvPr>
        </p:nvSpPr>
        <p:spPr>
          <a:xfrm>
            <a:off x="1790700" y="117428"/>
            <a:ext cx="8610600" cy="1293028"/>
          </a:xfrm>
        </p:spPr>
        <p:txBody>
          <a:bodyPr>
            <a:normAutofit/>
          </a:bodyPr>
          <a:lstStyle/>
          <a:p>
            <a:pPr algn="ctr"/>
            <a:r>
              <a:rPr lang="en-US"/>
              <a:t>Multidisciplinary team role and duties.</a:t>
            </a:r>
          </a:p>
        </p:txBody>
      </p:sp>
      <p:graphicFrame>
        <p:nvGraphicFramePr>
          <p:cNvPr id="5" name="Content Placeholder 4">
            <a:extLst>
              <a:ext uri="{FF2B5EF4-FFF2-40B4-BE49-F238E27FC236}">
                <a16:creationId xmlns:a16="http://schemas.microsoft.com/office/drawing/2014/main" id="{139E894F-5FC2-919F-1E6C-E3C62D240E65}"/>
              </a:ext>
            </a:extLst>
          </p:cNvPr>
          <p:cNvGraphicFramePr>
            <a:graphicFrameLocks noGrp="1"/>
          </p:cNvGraphicFramePr>
          <p:nvPr>
            <p:ph idx="1"/>
            <p:extLst>
              <p:ext uri="{D42A27DB-BD31-4B8C-83A1-F6EECF244321}">
                <p14:modId xmlns:p14="http://schemas.microsoft.com/office/powerpoint/2010/main" val="425139467"/>
              </p:ext>
            </p:extLst>
          </p:nvPr>
        </p:nvGraphicFramePr>
        <p:xfrm>
          <a:off x="59932" y="1515437"/>
          <a:ext cx="6275430" cy="2311685"/>
        </p:xfrm>
        <a:graphic>
          <a:graphicData uri="http://schemas.openxmlformats.org/drawingml/2006/table">
            <a:tbl>
              <a:tblPr firstRow="1" bandRow="1">
                <a:tableStyleId>{5C22544A-7EE6-4342-B048-85BDC9FD1C3A}</a:tableStyleId>
              </a:tblPr>
              <a:tblGrid>
                <a:gridCol w="1670136">
                  <a:extLst>
                    <a:ext uri="{9D8B030D-6E8A-4147-A177-3AD203B41FA5}">
                      <a16:colId xmlns:a16="http://schemas.microsoft.com/office/drawing/2014/main" val="4183328521"/>
                    </a:ext>
                  </a:extLst>
                </a:gridCol>
                <a:gridCol w="4605294">
                  <a:extLst>
                    <a:ext uri="{9D8B030D-6E8A-4147-A177-3AD203B41FA5}">
                      <a16:colId xmlns:a16="http://schemas.microsoft.com/office/drawing/2014/main" val="352060162"/>
                    </a:ext>
                  </a:extLst>
                </a:gridCol>
              </a:tblGrid>
              <a:tr h="2311685">
                <a:tc>
                  <a:txBody>
                    <a:bodyPr/>
                    <a:lstStyle/>
                    <a:p>
                      <a:r>
                        <a:rPr lang="en-US">
                          <a:effectLst/>
                        </a:rPr>
                        <a:t>Psychiatrist</a:t>
                      </a:r>
                    </a:p>
                  </a:txBody>
                  <a:tcPr marL="95250" marR="95250" marT="47625" marB="47625" anchor="ctr"/>
                </a:tc>
                <a:tc>
                  <a:txBody>
                    <a:bodyPr/>
                    <a:lstStyle/>
                    <a:p>
                      <a:r>
                        <a:rPr lang="en-US" dirty="0">
                          <a:effectLst/>
                        </a:rPr>
                        <a:t>They carry out assessments of a child and young person </a:t>
                      </a:r>
                    </a:p>
                    <a:p>
                      <a:r>
                        <a:rPr lang="en-US" dirty="0">
                          <a:effectLst/>
                        </a:rPr>
                        <a:t>Provide therapies, prescribe any medication needed and investigate for any physical illnesses.</a:t>
                      </a:r>
                    </a:p>
                  </a:txBody>
                  <a:tcPr marL="95250" marR="95250" marT="47625" marB="47625" anchor="ctr"/>
                </a:tc>
                <a:extLst>
                  <a:ext uri="{0D108BD9-81ED-4DB2-BD59-A6C34878D82A}">
                    <a16:rowId xmlns:a16="http://schemas.microsoft.com/office/drawing/2014/main" val="1236818483"/>
                  </a:ext>
                </a:extLst>
              </a:tr>
            </a:tbl>
          </a:graphicData>
        </a:graphic>
      </p:graphicFrame>
      <p:graphicFrame>
        <p:nvGraphicFramePr>
          <p:cNvPr id="7" name="Table 6">
            <a:extLst>
              <a:ext uri="{FF2B5EF4-FFF2-40B4-BE49-F238E27FC236}">
                <a16:creationId xmlns:a16="http://schemas.microsoft.com/office/drawing/2014/main" id="{CF9A9D1B-EEAF-A08C-1CBF-D7DDACF96376}"/>
              </a:ext>
            </a:extLst>
          </p:cNvPr>
          <p:cNvGraphicFramePr>
            <a:graphicFrameLocks noGrp="1"/>
          </p:cNvGraphicFramePr>
          <p:nvPr>
            <p:extLst>
              <p:ext uri="{D42A27DB-BD31-4B8C-83A1-F6EECF244321}">
                <p14:modId xmlns:p14="http://schemas.microsoft.com/office/powerpoint/2010/main" val="2459163831"/>
              </p:ext>
            </p:extLst>
          </p:nvPr>
        </p:nvGraphicFramePr>
        <p:xfrm>
          <a:off x="0" y="4043127"/>
          <a:ext cx="6620695" cy="1471457"/>
        </p:xfrm>
        <a:graphic>
          <a:graphicData uri="http://schemas.openxmlformats.org/drawingml/2006/table">
            <a:tbl>
              <a:tblPr firstRow="1" bandRow="1">
                <a:tableStyleId>{5C22544A-7EE6-4342-B048-85BDC9FD1C3A}</a:tableStyleId>
              </a:tblPr>
              <a:tblGrid>
                <a:gridCol w="1679593">
                  <a:extLst>
                    <a:ext uri="{9D8B030D-6E8A-4147-A177-3AD203B41FA5}">
                      <a16:colId xmlns:a16="http://schemas.microsoft.com/office/drawing/2014/main" val="399780470"/>
                    </a:ext>
                  </a:extLst>
                </a:gridCol>
                <a:gridCol w="4941102">
                  <a:extLst>
                    <a:ext uri="{9D8B030D-6E8A-4147-A177-3AD203B41FA5}">
                      <a16:colId xmlns:a16="http://schemas.microsoft.com/office/drawing/2014/main" val="1304906346"/>
                    </a:ext>
                  </a:extLst>
                </a:gridCol>
              </a:tblGrid>
              <a:tr h="1471457">
                <a:tc>
                  <a:txBody>
                    <a:bodyPr/>
                    <a:lstStyle/>
                    <a:p>
                      <a:r>
                        <a:rPr lang="en-US">
                          <a:effectLst/>
                        </a:rPr>
                        <a:t>Psychologist</a:t>
                      </a:r>
                    </a:p>
                  </a:txBody>
                  <a:tcPr marL="95250" marR="95250" marT="47625" marB="47625" anchor="ctr"/>
                </a:tc>
                <a:tc>
                  <a:txBody>
                    <a:bodyPr/>
                    <a:lstStyle/>
                    <a:p>
                      <a:r>
                        <a:rPr lang="en-US" dirty="0">
                          <a:effectLst/>
                        </a:rPr>
                        <a:t>They do assessment more in-depth and how the brain functions and different behaviors </a:t>
                      </a:r>
                    </a:p>
                  </a:txBody>
                  <a:tcPr marL="95250" marR="95250" marT="47625" marB="47625" anchor="ctr"/>
                </a:tc>
                <a:extLst>
                  <a:ext uri="{0D108BD9-81ED-4DB2-BD59-A6C34878D82A}">
                    <a16:rowId xmlns:a16="http://schemas.microsoft.com/office/drawing/2014/main" val="3694712512"/>
                  </a:ext>
                </a:extLst>
              </a:tr>
            </a:tbl>
          </a:graphicData>
        </a:graphic>
      </p:graphicFrame>
      <p:graphicFrame>
        <p:nvGraphicFramePr>
          <p:cNvPr id="6" name="Table 5">
            <a:extLst>
              <a:ext uri="{FF2B5EF4-FFF2-40B4-BE49-F238E27FC236}">
                <a16:creationId xmlns:a16="http://schemas.microsoft.com/office/drawing/2014/main" id="{7B4E247D-33DA-3F41-9CDB-60AF7F08F2EF}"/>
              </a:ext>
            </a:extLst>
          </p:cNvPr>
          <p:cNvGraphicFramePr>
            <a:graphicFrameLocks noGrp="1"/>
          </p:cNvGraphicFramePr>
          <p:nvPr>
            <p:extLst>
              <p:ext uri="{D42A27DB-BD31-4B8C-83A1-F6EECF244321}">
                <p14:modId xmlns:p14="http://schemas.microsoft.com/office/powerpoint/2010/main" val="4048663023"/>
              </p:ext>
            </p:extLst>
          </p:nvPr>
        </p:nvGraphicFramePr>
        <p:xfrm>
          <a:off x="6404224" y="1541123"/>
          <a:ext cx="5745531" cy="2273157"/>
        </p:xfrm>
        <a:graphic>
          <a:graphicData uri="http://schemas.openxmlformats.org/drawingml/2006/table">
            <a:tbl>
              <a:tblPr firstRow="1" bandRow="1">
                <a:tableStyleId>{5C22544A-7EE6-4342-B048-85BDC9FD1C3A}</a:tableStyleId>
              </a:tblPr>
              <a:tblGrid>
                <a:gridCol w="2863153">
                  <a:extLst>
                    <a:ext uri="{9D8B030D-6E8A-4147-A177-3AD203B41FA5}">
                      <a16:colId xmlns:a16="http://schemas.microsoft.com/office/drawing/2014/main" val="2520299898"/>
                    </a:ext>
                  </a:extLst>
                </a:gridCol>
                <a:gridCol w="2882378">
                  <a:extLst>
                    <a:ext uri="{9D8B030D-6E8A-4147-A177-3AD203B41FA5}">
                      <a16:colId xmlns:a16="http://schemas.microsoft.com/office/drawing/2014/main" val="2559972886"/>
                    </a:ext>
                  </a:extLst>
                </a:gridCol>
              </a:tblGrid>
              <a:tr h="2273157">
                <a:tc>
                  <a:txBody>
                    <a:bodyPr/>
                    <a:lstStyle/>
                    <a:p>
                      <a:r>
                        <a:rPr lang="en-US">
                          <a:effectLst/>
                        </a:rPr>
                        <a:t>Psychiatric Nurse</a:t>
                      </a:r>
                    </a:p>
                  </a:txBody>
                  <a:tcPr marL="95250" marR="95250" marT="47625" marB="47625" anchor="ctr"/>
                </a:tc>
                <a:tc>
                  <a:txBody>
                    <a:bodyPr/>
                    <a:lstStyle/>
                    <a:p>
                      <a:r>
                        <a:rPr lang="en-US" dirty="0">
                          <a:effectLst/>
                        </a:rPr>
                        <a:t>Assess any difficulties the individual may have if they need therapies and monitor with medication </a:t>
                      </a:r>
                    </a:p>
                  </a:txBody>
                  <a:tcPr marL="95250" marR="95250" marT="47625" marB="47625" anchor="ctr"/>
                </a:tc>
                <a:extLst>
                  <a:ext uri="{0D108BD9-81ED-4DB2-BD59-A6C34878D82A}">
                    <a16:rowId xmlns:a16="http://schemas.microsoft.com/office/drawing/2014/main" val="470813879"/>
                  </a:ext>
                </a:extLst>
              </a:tr>
            </a:tbl>
          </a:graphicData>
        </a:graphic>
      </p:graphicFrame>
      <p:graphicFrame>
        <p:nvGraphicFramePr>
          <p:cNvPr id="9" name="Table 8">
            <a:extLst>
              <a:ext uri="{FF2B5EF4-FFF2-40B4-BE49-F238E27FC236}">
                <a16:creationId xmlns:a16="http://schemas.microsoft.com/office/drawing/2014/main" id="{4C5CB956-52A1-9E26-8F69-599489A9D587}"/>
              </a:ext>
            </a:extLst>
          </p:cNvPr>
          <p:cNvGraphicFramePr>
            <a:graphicFrameLocks noGrp="1"/>
          </p:cNvGraphicFramePr>
          <p:nvPr>
            <p:extLst>
              <p:ext uri="{D42A27DB-BD31-4B8C-83A1-F6EECF244321}">
                <p14:modId xmlns:p14="http://schemas.microsoft.com/office/powerpoint/2010/main" val="269233885"/>
              </p:ext>
            </p:extLst>
          </p:nvPr>
        </p:nvGraphicFramePr>
        <p:xfrm>
          <a:off x="113731" y="5743432"/>
          <a:ext cx="8207656" cy="989608"/>
        </p:xfrm>
        <a:graphic>
          <a:graphicData uri="http://schemas.openxmlformats.org/drawingml/2006/table">
            <a:tbl>
              <a:tblPr firstRow="1" bandRow="1">
                <a:tableStyleId>{5C22544A-7EE6-4342-B048-85BDC9FD1C3A}</a:tableStyleId>
              </a:tblPr>
              <a:tblGrid>
                <a:gridCol w="2767202">
                  <a:extLst>
                    <a:ext uri="{9D8B030D-6E8A-4147-A177-3AD203B41FA5}">
                      <a16:colId xmlns:a16="http://schemas.microsoft.com/office/drawing/2014/main" val="1923347740"/>
                    </a:ext>
                  </a:extLst>
                </a:gridCol>
                <a:gridCol w="5440454">
                  <a:extLst>
                    <a:ext uri="{9D8B030D-6E8A-4147-A177-3AD203B41FA5}">
                      <a16:colId xmlns:a16="http://schemas.microsoft.com/office/drawing/2014/main" val="2549147744"/>
                    </a:ext>
                  </a:extLst>
                </a:gridCol>
              </a:tblGrid>
              <a:tr h="989608">
                <a:tc>
                  <a:txBody>
                    <a:bodyPr/>
                    <a:lstStyle/>
                    <a:p>
                      <a:r>
                        <a:rPr lang="en-US">
                          <a:effectLst/>
                        </a:rPr>
                        <a:t>Occupational Therapist</a:t>
                      </a:r>
                    </a:p>
                  </a:txBody>
                  <a:tcPr marL="95250" marR="95250" marT="47625" marB="47625" anchor="ctr"/>
                </a:tc>
                <a:tc>
                  <a:txBody>
                    <a:bodyPr/>
                    <a:lstStyle/>
                    <a:p>
                      <a:r>
                        <a:rPr lang="en-US" dirty="0">
                          <a:effectLst/>
                        </a:rPr>
                        <a:t>skills assessments rehabilitation plan this </a:t>
                      </a:r>
                      <a:r>
                        <a:rPr lang="en-US">
                          <a:effectLst/>
                        </a:rPr>
                        <a:t>can be individually or in </a:t>
                      </a:r>
                      <a:r>
                        <a:rPr lang="en-US" dirty="0">
                          <a:effectLst/>
                        </a:rPr>
                        <a:t>groups</a:t>
                      </a:r>
                    </a:p>
                  </a:txBody>
                  <a:tcPr marL="95250" marR="95250" marT="47625" marB="47625" anchor="ctr"/>
                </a:tc>
                <a:extLst>
                  <a:ext uri="{0D108BD9-81ED-4DB2-BD59-A6C34878D82A}">
                    <a16:rowId xmlns:a16="http://schemas.microsoft.com/office/drawing/2014/main" val="1450716723"/>
                  </a:ext>
                </a:extLst>
              </a:tr>
            </a:tbl>
          </a:graphicData>
        </a:graphic>
      </p:graphicFrame>
      <p:graphicFrame>
        <p:nvGraphicFramePr>
          <p:cNvPr id="13" name="Table 12">
            <a:extLst>
              <a:ext uri="{FF2B5EF4-FFF2-40B4-BE49-F238E27FC236}">
                <a16:creationId xmlns:a16="http://schemas.microsoft.com/office/drawing/2014/main" id="{7879A0F7-A973-5345-F06B-716BB4BA8EE4}"/>
              </a:ext>
            </a:extLst>
          </p:cNvPr>
          <p:cNvGraphicFramePr>
            <a:graphicFrameLocks noGrp="1"/>
          </p:cNvGraphicFramePr>
          <p:nvPr>
            <p:extLst>
              <p:ext uri="{D42A27DB-BD31-4B8C-83A1-F6EECF244321}">
                <p14:modId xmlns:p14="http://schemas.microsoft.com/office/powerpoint/2010/main" val="469344635"/>
              </p:ext>
            </p:extLst>
          </p:nvPr>
        </p:nvGraphicFramePr>
        <p:xfrm>
          <a:off x="6793090" y="3925921"/>
          <a:ext cx="5316561" cy="1739827"/>
        </p:xfrm>
        <a:graphic>
          <a:graphicData uri="http://schemas.openxmlformats.org/drawingml/2006/table">
            <a:tbl>
              <a:tblPr firstRow="1" bandRow="1">
                <a:tableStyleId>{5C22544A-7EE6-4342-B048-85BDC9FD1C3A}</a:tableStyleId>
              </a:tblPr>
              <a:tblGrid>
                <a:gridCol w="1811979">
                  <a:extLst>
                    <a:ext uri="{9D8B030D-6E8A-4147-A177-3AD203B41FA5}">
                      <a16:colId xmlns:a16="http://schemas.microsoft.com/office/drawing/2014/main" val="815019424"/>
                    </a:ext>
                  </a:extLst>
                </a:gridCol>
                <a:gridCol w="3504582">
                  <a:extLst>
                    <a:ext uri="{9D8B030D-6E8A-4147-A177-3AD203B41FA5}">
                      <a16:colId xmlns:a16="http://schemas.microsoft.com/office/drawing/2014/main" val="72734349"/>
                    </a:ext>
                  </a:extLst>
                </a:gridCol>
              </a:tblGrid>
              <a:tr h="1739827">
                <a:tc>
                  <a:txBody>
                    <a:bodyPr/>
                    <a:lstStyle/>
                    <a:p>
                      <a:r>
                        <a:rPr lang="en-US">
                          <a:effectLst/>
                        </a:rPr>
                        <a:t>Social Worker</a:t>
                      </a:r>
                    </a:p>
                  </a:txBody>
                  <a:tcPr marL="95250" marR="95250" marT="47625" marB="47625" anchor="ctr"/>
                </a:tc>
                <a:tc>
                  <a:txBody>
                    <a:bodyPr/>
                    <a:lstStyle/>
                    <a:p>
                      <a:r>
                        <a:rPr lang="en-US" dirty="0">
                          <a:effectLst/>
                        </a:rPr>
                        <a:t>They help and support families give advice on housing, finance and any other supports may need.</a:t>
                      </a:r>
                    </a:p>
                  </a:txBody>
                  <a:tcPr marL="95250" marR="95250" marT="47625" marB="47625" anchor="ctr"/>
                </a:tc>
                <a:extLst>
                  <a:ext uri="{0D108BD9-81ED-4DB2-BD59-A6C34878D82A}">
                    <a16:rowId xmlns:a16="http://schemas.microsoft.com/office/drawing/2014/main" val="905245889"/>
                  </a:ext>
                </a:extLst>
              </a:tr>
            </a:tbl>
          </a:graphicData>
        </a:graphic>
      </p:graphicFrame>
    </p:spTree>
    <p:extLst>
      <p:ext uri="{BB962C8B-B14F-4D97-AF65-F5344CB8AC3E}">
        <p14:creationId xmlns:p14="http://schemas.microsoft.com/office/powerpoint/2010/main" val="9520728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 name="Picture 104">
            <a:extLst>
              <a:ext uri="{FF2B5EF4-FFF2-40B4-BE49-F238E27FC236}">
                <a16:creationId xmlns:a16="http://schemas.microsoft.com/office/drawing/2014/main" id="{030FD700-069E-45B7-99EE-9FD40B196D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C42D0D7C-F209-D054-63D9-45BCA4DE793F}"/>
                  </a:ext>
                </a:extLst>
              </p14:cNvPr>
              <p14:cNvContentPartPr/>
              <p14:nvPr/>
            </p14:nvContentPartPr>
            <p14:xfrm>
              <a:off x="8017942" y="-678173"/>
              <a:ext cx="360" cy="360"/>
            </p14:xfrm>
          </p:contentPart>
        </mc:Choice>
        <mc:Fallback>
          <p:pic>
            <p:nvPicPr>
              <p:cNvPr id="2" name="Ink 1">
                <a:extLst>
                  <a:ext uri="{FF2B5EF4-FFF2-40B4-BE49-F238E27FC236}">
                    <a16:creationId xmlns:a16="http://schemas.microsoft.com/office/drawing/2014/main" id="{C42D0D7C-F209-D054-63D9-45BCA4DE793F}"/>
                  </a:ext>
                </a:extLst>
              </p:cNvPr>
              <p:cNvPicPr/>
              <p:nvPr/>
            </p:nvPicPr>
            <p:blipFill>
              <a:blip r:embed="rId4"/>
              <a:stretch>
                <a:fillRect/>
              </a:stretch>
            </p:blipFill>
            <p:spPr>
              <a:xfrm>
                <a:off x="8008942" y="-687173"/>
                <a:ext cx="18000" cy="18000"/>
              </a:xfrm>
              <a:prstGeom prst="rect">
                <a:avLst/>
              </a:prstGeom>
            </p:spPr>
          </p:pic>
        </mc:Fallback>
      </mc:AlternateContent>
      <p:graphicFrame>
        <p:nvGraphicFramePr>
          <p:cNvPr id="83" name="TextBox 1">
            <a:extLst>
              <a:ext uri="{FF2B5EF4-FFF2-40B4-BE49-F238E27FC236}">
                <a16:creationId xmlns:a16="http://schemas.microsoft.com/office/drawing/2014/main" id="{8FE1C79E-FA51-E13B-5A2B-EF39421527FB}"/>
              </a:ext>
            </a:extLst>
          </p:cNvPr>
          <p:cNvGraphicFramePr/>
          <p:nvPr>
            <p:extLst>
              <p:ext uri="{D42A27DB-BD31-4B8C-83A1-F6EECF244321}">
                <p14:modId xmlns:p14="http://schemas.microsoft.com/office/powerpoint/2010/main" val="3055554008"/>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650488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0B7B1-08DA-3712-36C1-FAD4F71DC472}"/>
              </a:ext>
            </a:extLst>
          </p:cNvPr>
          <p:cNvSpPr>
            <a:spLocks noGrp="1"/>
          </p:cNvSpPr>
          <p:nvPr>
            <p:ph type="title"/>
          </p:nvPr>
        </p:nvSpPr>
        <p:spPr>
          <a:xfrm>
            <a:off x="648930" y="629266"/>
            <a:ext cx="6188190" cy="1622321"/>
          </a:xfrm>
        </p:spPr>
        <p:txBody>
          <a:bodyPr>
            <a:normAutofit/>
          </a:bodyPr>
          <a:lstStyle/>
          <a:p>
            <a:r>
              <a:rPr lang="en-US">
                <a:solidFill>
                  <a:schemeClr val="accent1">
                    <a:lumMod val="75000"/>
                  </a:schemeClr>
                </a:solidFill>
              </a:rPr>
              <a:t>support</a:t>
            </a:r>
          </a:p>
        </p:txBody>
      </p:sp>
      <p:sp>
        <p:nvSpPr>
          <p:cNvPr id="3" name="Content Placeholder 2">
            <a:extLst>
              <a:ext uri="{FF2B5EF4-FFF2-40B4-BE49-F238E27FC236}">
                <a16:creationId xmlns:a16="http://schemas.microsoft.com/office/drawing/2014/main" id="{763694ED-8732-9C46-CBFB-F0DDBC399F9C}"/>
              </a:ext>
            </a:extLst>
          </p:cNvPr>
          <p:cNvSpPr>
            <a:spLocks noGrp="1"/>
          </p:cNvSpPr>
          <p:nvPr>
            <p:ph idx="1"/>
          </p:nvPr>
        </p:nvSpPr>
        <p:spPr>
          <a:xfrm>
            <a:off x="648930" y="2441138"/>
            <a:ext cx="7066864" cy="3785419"/>
          </a:xfrm>
        </p:spPr>
        <p:txBody>
          <a:bodyPr vert="horz" lIns="91440" tIns="45720" rIns="91440" bIns="45720" rtlCol="0" anchor="t">
            <a:normAutofit lnSpcReduction="10000"/>
          </a:bodyPr>
          <a:lstStyle/>
          <a:p>
            <a:pPr>
              <a:lnSpc>
                <a:spcPct val="90000"/>
              </a:lnSpc>
              <a:spcBef>
                <a:spcPts val="0"/>
              </a:spcBef>
              <a:buFont typeface="Arial,Sans-Serif" charset="2"/>
              <a:buChar char="•"/>
            </a:pPr>
            <a:r>
              <a:rPr lang="en-US" b="1">
                <a:solidFill>
                  <a:srgbClr val="FFFFFF"/>
                </a:solidFill>
                <a:latin typeface="Arial"/>
                <a:cs typeface="Arial"/>
              </a:rPr>
              <a:t>     Aim</a:t>
            </a:r>
            <a:r>
              <a:rPr lang="en-US">
                <a:solidFill>
                  <a:srgbClr val="FFFFFF"/>
                </a:solidFill>
                <a:latin typeface="Arial"/>
                <a:cs typeface="Arial"/>
              </a:rPr>
              <a:t> </a:t>
            </a:r>
            <a:endParaRPr lang="en-US">
              <a:solidFill>
                <a:srgbClr val="FFFFFF"/>
              </a:solidFill>
              <a:ea typeface="+mj-lt"/>
              <a:cs typeface="+mj-lt"/>
            </a:endParaRPr>
          </a:p>
          <a:p>
            <a:pPr marL="0" indent="0">
              <a:lnSpc>
                <a:spcPct val="90000"/>
              </a:lnSpc>
              <a:spcBef>
                <a:spcPts val="0"/>
              </a:spcBef>
              <a:buClr>
                <a:srgbClr val="8AD0D6"/>
              </a:buClr>
              <a:buNone/>
            </a:pPr>
            <a:r>
              <a:rPr lang="en-US">
                <a:solidFill>
                  <a:schemeClr val="accent1">
                    <a:lumMod val="75000"/>
                  </a:schemeClr>
                </a:solidFill>
                <a:latin typeface="Arial"/>
                <a:cs typeface="Arial"/>
              </a:rPr>
              <a:t>promote good relationship with children and young people with the parents more  focused  on how to approach and tackles biggest issues that is  facing the families. </a:t>
            </a:r>
            <a:endParaRPr lang="en-US">
              <a:solidFill>
                <a:schemeClr val="accent1">
                  <a:lumMod val="75000"/>
                </a:schemeClr>
              </a:solidFill>
              <a:ea typeface="+mj-lt"/>
              <a:cs typeface="+mj-lt"/>
            </a:endParaRPr>
          </a:p>
          <a:p>
            <a:pPr>
              <a:lnSpc>
                <a:spcPct val="90000"/>
              </a:lnSpc>
              <a:spcBef>
                <a:spcPts val="0"/>
              </a:spcBef>
              <a:buClr>
                <a:srgbClr val="8AD0D6"/>
              </a:buClr>
            </a:pPr>
            <a:endParaRPr lang="en-US">
              <a:solidFill>
                <a:schemeClr val="accent1">
                  <a:lumMod val="75000"/>
                </a:schemeClr>
              </a:solidFill>
              <a:ea typeface="+mj-lt"/>
              <a:cs typeface="+mj-lt"/>
            </a:endParaRPr>
          </a:p>
          <a:p>
            <a:pPr marL="0" indent="0">
              <a:lnSpc>
                <a:spcPct val="90000"/>
              </a:lnSpc>
              <a:spcBef>
                <a:spcPts val="0"/>
              </a:spcBef>
              <a:buClr>
                <a:srgbClr val="8AD0D6"/>
              </a:buClr>
              <a:buNone/>
            </a:pPr>
            <a:r>
              <a:rPr lang="en-US">
                <a:solidFill>
                  <a:schemeClr val="accent1">
                    <a:lumMod val="75000"/>
                  </a:schemeClr>
                </a:solidFill>
                <a:latin typeface="Arial"/>
                <a:ea typeface="+mj-lt"/>
                <a:cs typeface="Arial"/>
              </a:rPr>
              <a:t>Decision making skills </a:t>
            </a:r>
            <a:endParaRPr lang="en-US" b="1">
              <a:solidFill>
                <a:schemeClr val="accent1">
                  <a:lumMod val="75000"/>
                </a:schemeClr>
              </a:solidFill>
              <a:latin typeface="Arial"/>
              <a:ea typeface="+mj-lt"/>
              <a:cs typeface="Arial"/>
            </a:endParaRPr>
          </a:p>
          <a:p>
            <a:pPr marL="0" indent="0">
              <a:lnSpc>
                <a:spcPct val="90000"/>
              </a:lnSpc>
              <a:spcBef>
                <a:spcPts val="0"/>
              </a:spcBef>
              <a:buClr>
                <a:srgbClr val="8AD0D6"/>
              </a:buClr>
              <a:buNone/>
            </a:pPr>
            <a:r>
              <a:rPr lang="en-US">
                <a:solidFill>
                  <a:schemeClr val="accent1">
                    <a:lumMod val="75000"/>
                  </a:schemeClr>
                </a:solidFill>
                <a:ea typeface="+mj-lt"/>
                <a:cs typeface="+mj-lt"/>
              </a:rPr>
              <a:t>Attendance</a:t>
            </a:r>
            <a:endParaRPr lang="en-US">
              <a:solidFill>
                <a:schemeClr val="accent1">
                  <a:lumMod val="75000"/>
                </a:schemeClr>
              </a:solidFill>
              <a:latin typeface="Arial"/>
              <a:cs typeface="Arial"/>
            </a:endParaRPr>
          </a:p>
          <a:p>
            <a:pPr marL="0" indent="0">
              <a:lnSpc>
                <a:spcPct val="90000"/>
              </a:lnSpc>
              <a:spcBef>
                <a:spcPts val="0"/>
              </a:spcBef>
              <a:buClr>
                <a:srgbClr val="8AD0D6"/>
              </a:buClr>
              <a:buNone/>
            </a:pPr>
            <a:r>
              <a:rPr lang="en-US">
                <a:solidFill>
                  <a:schemeClr val="accent1">
                    <a:lumMod val="75000"/>
                  </a:schemeClr>
                </a:solidFill>
                <a:latin typeface="Arial"/>
                <a:cs typeface="Arial"/>
              </a:rPr>
              <a:t>Improving self-confidence and self esteem </a:t>
            </a:r>
            <a:endParaRPr lang="en-US">
              <a:solidFill>
                <a:schemeClr val="accent1">
                  <a:lumMod val="75000"/>
                </a:schemeClr>
              </a:solidFill>
              <a:ea typeface="+mj-lt"/>
              <a:cs typeface="+mj-lt"/>
            </a:endParaRPr>
          </a:p>
          <a:p>
            <a:pPr marL="0" indent="0">
              <a:lnSpc>
                <a:spcPct val="90000"/>
              </a:lnSpc>
              <a:spcBef>
                <a:spcPts val="0"/>
              </a:spcBef>
              <a:buClr>
                <a:srgbClr val="8AD0D6"/>
              </a:buClr>
              <a:buNone/>
            </a:pPr>
            <a:r>
              <a:rPr lang="en-US">
                <a:solidFill>
                  <a:schemeClr val="accent1">
                    <a:lumMod val="75000"/>
                  </a:schemeClr>
                </a:solidFill>
                <a:latin typeface="Arial"/>
                <a:cs typeface="Arial"/>
              </a:rPr>
              <a:t>Peer support </a:t>
            </a:r>
            <a:endParaRPr lang="en-US">
              <a:solidFill>
                <a:schemeClr val="accent1">
                  <a:lumMod val="75000"/>
                </a:schemeClr>
              </a:solidFill>
              <a:ea typeface="+mj-lt"/>
              <a:cs typeface="+mj-lt"/>
            </a:endParaRPr>
          </a:p>
          <a:p>
            <a:pPr marL="0" indent="0">
              <a:lnSpc>
                <a:spcPct val="90000"/>
              </a:lnSpc>
              <a:spcBef>
                <a:spcPts val="0"/>
              </a:spcBef>
              <a:buClr>
                <a:srgbClr val="8AD0D6"/>
              </a:buClr>
              <a:buNone/>
            </a:pPr>
            <a:r>
              <a:rPr lang="en-US">
                <a:solidFill>
                  <a:schemeClr val="accent1">
                    <a:lumMod val="75000"/>
                  </a:schemeClr>
                </a:solidFill>
                <a:latin typeface="Arial"/>
                <a:cs typeface="Arial"/>
              </a:rPr>
              <a:t>Emotional regulation </a:t>
            </a:r>
            <a:endParaRPr lang="en-US">
              <a:solidFill>
                <a:schemeClr val="accent1">
                  <a:lumMod val="75000"/>
                </a:schemeClr>
              </a:solidFill>
              <a:ea typeface="+mj-lt"/>
              <a:cs typeface="+mj-lt"/>
            </a:endParaRPr>
          </a:p>
          <a:p>
            <a:pPr marL="0" indent="0">
              <a:lnSpc>
                <a:spcPct val="90000"/>
              </a:lnSpc>
              <a:spcBef>
                <a:spcPts val="0"/>
              </a:spcBef>
              <a:buNone/>
            </a:pPr>
            <a:r>
              <a:rPr lang="en-US">
                <a:solidFill>
                  <a:schemeClr val="accent1">
                    <a:lumMod val="75000"/>
                  </a:schemeClr>
                </a:solidFill>
                <a:latin typeface="Arial"/>
                <a:ea typeface="+mj-lt"/>
                <a:cs typeface="Arial"/>
              </a:rPr>
              <a:t>relationships </a:t>
            </a:r>
            <a:endParaRPr lang="en-US">
              <a:solidFill>
                <a:schemeClr val="accent1">
                  <a:lumMod val="75000"/>
                </a:schemeClr>
              </a:solidFill>
            </a:endParaRPr>
          </a:p>
          <a:p>
            <a:pPr marL="0" indent="0">
              <a:lnSpc>
                <a:spcPct val="90000"/>
              </a:lnSpc>
              <a:spcBef>
                <a:spcPts val="0"/>
              </a:spcBef>
              <a:buClr>
                <a:srgbClr val="8AD0D6"/>
              </a:buClr>
              <a:buNone/>
            </a:pPr>
            <a:r>
              <a:rPr lang="en-US">
                <a:solidFill>
                  <a:schemeClr val="accent1">
                    <a:lumMod val="75000"/>
                  </a:schemeClr>
                </a:solidFill>
                <a:latin typeface="Arial"/>
                <a:cs typeface="Arial"/>
              </a:rPr>
              <a:t>therapeutic interventions </a:t>
            </a:r>
            <a:endParaRPr lang="en-US">
              <a:solidFill>
                <a:schemeClr val="accent1">
                  <a:lumMod val="75000"/>
                </a:schemeClr>
              </a:solidFill>
              <a:ea typeface="+mj-lt"/>
              <a:cs typeface="+mj-lt"/>
            </a:endParaRPr>
          </a:p>
          <a:p>
            <a:pPr marL="0" indent="0">
              <a:lnSpc>
                <a:spcPct val="90000"/>
              </a:lnSpc>
              <a:spcBef>
                <a:spcPts val="0"/>
              </a:spcBef>
              <a:buClr>
                <a:srgbClr val="8AD0D6"/>
              </a:buClr>
              <a:buNone/>
            </a:pPr>
            <a:endParaRPr lang="en-US">
              <a:solidFill>
                <a:srgbClr val="FFFFFF"/>
              </a:solidFill>
              <a:latin typeface="Arial"/>
              <a:ea typeface="+mj-lt"/>
              <a:cs typeface="Arial"/>
            </a:endParaRPr>
          </a:p>
          <a:p>
            <a:pPr marL="0" indent="0">
              <a:lnSpc>
                <a:spcPct val="90000"/>
              </a:lnSpc>
              <a:spcBef>
                <a:spcPts val="0"/>
              </a:spcBef>
              <a:buClr>
                <a:srgbClr val="8AD0D6"/>
              </a:buClr>
              <a:buNone/>
            </a:pPr>
            <a:endParaRPr lang="en-US">
              <a:solidFill>
                <a:srgbClr val="FFFFFF"/>
              </a:solidFill>
              <a:latin typeface="Arial"/>
              <a:ea typeface="+mj-lt"/>
              <a:cs typeface="Arial"/>
            </a:endParaRPr>
          </a:p>
          <a:p>
            <a:pPr>
              <a:lnSpc>
                <a:spcPct val="90000"/>
              </a:lnSpc>
              <a:buClr>
                <a:srgbClr val="8AD0D6"/>
              </a:buClr>
            </a:pPr>
            <a:endParaRPr lang="en-US">
              <a:solidFill>
                <a:srgbClr val="FFFFFF"/>
              </a:solidFill>
            </a:endParaRPr>
          </a:p>
        </p:txBody>
      </p:sp>
      <p:pic>
        <p:nvPicPr>
          <p:cNvPr id="5" name="Picture 4" descr="Colourful carved figures of humans">
            <a:extLst>
              <a:ext uri="{FF2B5EF4-FFF2-40B4-BE49-F238E27FC236}">
                <a16:creationId xmlns:a16="http://schemas.microsoft.com/office/drawing/2014/main" id="{C9BAAB6A-71D9-4344-6D03-FE7F600A2CDF}"/>
              </a:ext>
            </a:extLst>
          </p:cNvPr>
          <p:cNvPicPr>
            <a:picLocks noChangeAspect="1"/>
          </p:cNvPicPr>
          <p:nvPr/>
        </p:nvPicPr>
        <p:blipFill rotWithShape="1">
          <a:blip r:embed="rId3"/>
          <a:srcRect l="24625" r="23812" b="-10"/>
          <a:stretch/>
        </p:blipFill>
        <p:spPr>
          <a:xfrm>
            <a:off x="7950926" y="1"/>
            <a:ext cx="4241494"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3084640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63AEE-FCEC-1D0F-8D54-B862DBDCDF18}"/>
              </a:ext>
            </a:extLst>
          </p:cNvPr>
          <p:cNvSpPr>
            <a:spLocks noGrp="1"/>
          </p:cNvSpPr>
          <p:nvPr>
            <p:ph type="title"/>
          </p:nvPr>
        </p:nvSpPr>
        <p:spPr>
          <a:xfrm>
            <a:off x="368136" y="973667"/>
            <a:ext cx="3883230" cy="4833745"/>
          </a:xfrm>
        </p:spPr>
        <p:txBody>
          <a:bodyPr>
            <a:normAutofit/>
          </a:bodyPr>
          <a:lstStyle/>
          <a:p>
            <a:r>
              <a:rPr lang="en-US">
                <a:solidFill>
                  <a:schemeClr val="accent1">
                    <a:lumMod val="75000"/>
                  </a:schemeClr>
                </a:solidFill>
              </a:rPr>
              <a:t>Conclusion</a:t>
            </a:r>
            <a:endParaRPr lang="en-AS">
              <a:solidFill>
                <a:schemeClr val="accent1">
                  <a:lumMod val="75000"/>
                </a:schemeClr>
              </a:solidFill>
            </a:endParaRPr>
          </a:p>
        </p:txBody>
      </p:sp>
      <p:graphicFrame>
        <p:nvGraphicFramePr>
          <p:cNvPr id="5" name="Content Placeholder 2">
            <a:extLst>
              <a:ext uri="{FF2B5EF4-FFF2-40B4-BE49-F238E27FC236}">
                <a16:creationId xmlns:a16="http://schemas.microsoft.com/office/drawing/2014/main" id="{3E0B8741-548F-2053-6CC9-A21117BD016E}"/>
              </a:ext>
            </a:extLst>
          </p:cNvPr>
          <p:cNvGraphicFramePr>
            <a:graphicFrameLocks noGrp="1"/>
          </p:cNvGraphicFramePr>
          <p:nvPr>
            <p:ph idx="1"/>
            <p:extLst>
              <p:ext uri="{D42A27DB-BD31-4B8C-83A1-F6EECF244321}">
                <p14:modId xmlns:p14="http://schemas.microsoft.com/office/powerpoint/2010/main" val="3420688166"/>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662219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descr="Handshake">
            <a:extLst>
              <a:ext uri="{FF2B5EF4-FFF2-40B4-BE49-F238E27FC236}">
                <a16:creationId xmlns:a16="http://schemas.microsoft.com/office/drawing/2014/main" id="{B001ECEF-7FE8-CE39-BA60-872313572A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765124" y="803751"/>
            <a:ext cx="5250498" cy="5250498"/>
          </a:xfrm>
          <a:prstGeom prst="rect">
            <a:avLst/>
          </a:prstGeom>
        </p:spPr>
      </p:pic>
      <p:sp>
        <p:nvSpPr>
          <p:cNvPr id="3" name="Content Placeholder 2">
            <a:extLst>
              <a:ext uri="{FF2B5EF4-FFF2-40B4-BE49-F238E27FC236}">
                <a16:creationId xmlns:a16="http://schemas.microsoft.com/office/drawing/2014/main" id="{05C557D5-E777-CF23-3F1B-96934632A144}"/>
              </a:ext>
            </a:extLst>
          </p:cNvPr>
          <p:cNvSpPr>
            <a:spLocks noGrp="1"/>
          </p:cNvSpPr>
          <p:nvPr>
            <p:ph idx="1"/>
          </p:nvPr>
        </p:nvSpPr>
        <p:spPr>
          <a:xfrm>
            <a:off x="1154955" y="2120900"/>
            <a:ext cx="3133726" cy="3898900"/>
          </a:xfrm>
        </p:spPr>
        <p:txBody>
          <a:bodyPr>
            <a:normAutofit/>
          </a:bodyPr>
          <a:lstStyle/>
          <a:p>
            <a:pPr marL="0" indent="0">
              <a:buNone/>
            </a:pPr>
            <a:endParaRPr lang="en-US">
              <a:solidFill>
                <a:srgbClr val="FFFFFF"/>
              </a:solidFill>
            </a:endParaRPr>
          </a:p>
          <a:p>
            <a:pPr marL="0" indent="0">
              <a:buNone/>
            </a:pPr>
            <a:endParaRPr lang="en-US">
              <a:solidFill>
                <a:srgbClr val="FFFFFF"/>
              </a:solidFill>
            </a:endParaRPr>
          </a:p>
          <a:p>
            <a:pPr marL="0" indent="0">
              <a:buNone/>
            </a:pPr>
            <a:endParaRPr lang="en-US">
              <a:solidFill>
                <a:srgbClr val="FFFFFF"/>
              </a:solidFill>
            </a:endParaRPr>
          </a:p>
          <a:p>
            <a:pPr marL="0" indent="0">
              <a:buNone/>
            </a:pPr>
            <a:r>
              <a:rPr lang="en-US" b="1">
                <a:solidFill>
                  <a:srgbClr val="FFFFFF"/>
                </a:solidFill>
              </a:rPr>
              <a:t>THANK YOU!</a:t>
            </a:r>
            <a:endParaRPr lang="en-AS" b="1">
              <a:solidFill>
                <a:srgbClr val="FFFFFF"/>
              </a:solidFill>
            </a:endParaRPr>
          </a:p>
        </p:txBody>
      </p:sp>
    </p:spTree>
    <p:extLst>
      <p:ext uri="{BB962C8B-B14F-4D97-AF65-F5344CB8AC3E}">
        <p14:creationId xmlns:p14="http://schemas.microsoft.com/office/powerpoint/2010/main" val="30627256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82548-5435-12D0-A2C5-97D098334E23}"/>
              </a:ext>
            </a:extLst>
          </p:cNvPr>
          <p:cNvSpPr>
            <a:spLocks noGrp="1"/>
          </p:cNvSpPr>
          <p:nvPr>
            <p:ph type="title"/>
          </p:nvPr>
        </p:nvSpPr>
        <p:spPr>
          <a:xfrm>
            <a:off x="148047" y="1085549"/>
            <a:ext cx="4119148" cy="4686903"/>
          </a:xfrm>
        </p:spPr>
        <p:txBody>
          <a:bodyPr anchor="ctr">
            <a:normAutofit/>
          </a:bodyPr>
          <a:lstStyle/>
          <a:p>
            <a:pPr algn="r"/>
            <a:r>
              <a:rPr lang="en-US">
                <a:solidFill>
                  <a:schemeClr val="tx1"/>
                </a:solidFill>
              </a:rPr>
              <a:t>Reference list</a:t>
            </a:r>
            <a:endParaRPr lang="en-AS">
              <a:solidFill>
                <a:schemeClr val="tx1"/>
              </a:solidFill>
            </a:endParaRPr>
          </a:p>
        </p:txBody>
      </p:sp>
      <p:sp>
        <p:nvSpPr>
          <p:cNvPr id="3" name="Content Placeholder 2">
            <a:extLst>
              <a:ext uri="{FF2B5EF4-FFF2-40B4-BE49-F238E27FC236}">
                <a16:creationId xmlns:a16="http://schemas.microsoft.com/office/drawing/2014/main" id="{B6681E51-0513-D7E3-514A-0F4743D3BE9A}"/>
              </a:ext>
            </a:extLst>
          </p:cNvPr>
          <p:cNvSpPr>
            <a:spLocks noGrp="1"/>
          </p:cNvSpPr>
          <p:nvPr>
            <p:ph idx="1"/>
          </p:nvPr>
        </p:nvSpPr>
        <p:spPr>
          <a:xfrm>
            <a:off x="4336869" y="1085549"/>
            <a:ext cx="6801394" cy="4686903"/>
          </a:xfrm>
        </p:spPr>
        <p:txBody>
          <a:bodyPr anchor="ctr">
            <a:normAutofit/>
          </a:bodyPr>
          <a:lstStyle/>
          <a:p>
            <a:pPr>
              <a:spcAft>
                <a:spcPts val="1200"/>
              </a:spcAft>
            </a:pPr>
            <a:r>
              <a:rPr lang="en-AS" sz="1600">
                <a:solidFill>
                  <a:schemeClr val="tx1"/>
                </a:solidFill>
                <a:effectLst/>
                <a:latin typeface="Arial" panose="020B0604020202020204" pitchFamily="34" charset="0"/>
                <a:ea typeface="Times New Roman" panose="02020603050405020304" pitchFamily="18" charset="0"/>
                <a:cs typeface="Arial" panose="020B0604020202020204" pitchFamily="34" charset="0"/>
              </a:rPr>
              <a:t>Andresen, S., Bradshaw, J. and Kosher, H. (2018). Young Children’s Perceptions of their Lives and Well-Being. </a:t>
            </a:r>
            <a:r>
              <a:rPr lang="en-AS" sz="1600" i="1">
                <a:solidFill>
                  <a:schemeClr val="tx1"/>
                </a:solidFill>
                <a:effectLst/>
                <a:latin typeface="Arial" panose="020B0604020202020204" pitchFamily="34" charset="0"/>
                <a:ea typeface="Times New Roman" panose="02020603050405020304" pitchFamily="18" charset="0"/>
                <a:cs typeface="Arial" panose="020B0604020202020204" pitchFamily="34" charset="0"/>
              </a:rPr>
              <a:t>Child Indicators Research</a:t>
            </a:r>
            <a:r>
              <a:rPr lang="en-AS" sz="1600">
                <a:solidFill>
                  <a:schemeClr val="tx1"/>
                </a:solidFill>
                <a:effectLst/>
                <a:latin typeface="Arial" panose="020B0604020202020204" pitchFamily="34" charset="0"/>
                <a:ea typeface="Times New Roman" panose="02020603050405020304" pitchFamily="18" charset="0"/>
                <a:cs typeface="Arial" panose="020B0604020202020204" pitchFamily="34" charset="0"/>
              </a:rPr>
              <a:t>, [online] 12(1), pp.1–7. doi:10.1007/s12187-018-9551-6.</a:t>
            </a:r>
            <a:endParaRPr lang="en-GB" sz="16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spcAft>
                <a:spcPts val="1200"/>
              </a:spcAft>
            </a:pPr>
            <a:r>
              <a:rPr lang="en-US" sz="1600">
                <a:effectLst/>
                <a:latin typeface="Arial" panose="020B0604020202020204" pitchFamily="34" charset="0"/>
                <a:cs typeface="Arial" panose="020B0604020202020204" pitchFamily="34" charset="0"/>
              </a:rPr>
              <a:t>Ball, E., Batty, E. and Flint, J. (2015). Intensive Family Intervention and the Problem Figuration of ‘Troubled Families’. </a:t>
            </a:r>
            <a:r>
              <a:rPr lang="en-US" sz="1600" i="1">
                <a:effectLst/>
                <a:latin typeface="Arial" panose="020B0604020202020204" pitchFamily="34" charset="0"/>
                <a:cs typeface="Arial" panose="020B0604020202020204" pitchFamily="34" charset="0"/>
              </a:rPr>
              <a:t>Social Policy and Society</a:t>
            </a:r>
            <a:r>
              <a:rPr lang="en-US" sz="1600">
                <a:effectLst/>
                <a:latin typeface="Arial" panose="020B0604020202020204" pitchFamily="34" charset="0"/>
                <a:cs typeface="Arial" panose="020B0604020202020204" pitchFamily="34" charset="0"/>
              </a:rPr>
              <a:t>, 15(2), pp.263–274. doi:10.1017/s1474746415000469.</a:t>
            </a:r>
            <a:endParaRPr lang="en-AS" sz="16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spcAft>
                <a:spcPts val="1200"/>
              </a:spcAft>
            </a:pPr>
            <a:r>
              <a:rPr lang="en-AS" sz="1600">
                <a:solidFill>
                  <a:schemeClr val="tx1"/>
                </a:solidFill>
                <a:effectLst/>
                <a:latin typeface="Arial" panose="020B0604020202020204" pitchFamily="34" charset="0"/>
                <a:ea typeface="Times New Roman" panose="02020603050405020304" pitchFamily="18" charset="0"/>
                <a:cs typeface="Arial" panose="020B0604020202020204" pitchFamily="34" charset="0"/>
              </a:rPr>
              <a:t>Blackburn, P. and Dwyer, K. (2016). A Bereavement Common Assessment Framework in Palliative Care: Informing Practice, Transforming Care. </a:t>
            </a:r>
            <a:r>
              <a:rPr lang="en-AS" sz="1600" i="1">
                <a:solidFill>
                  <a:schemeClr val="tx1"/>
                </a:solidFill>
                <a:effectLst/>
                <a:latin typeface="Arial" panose="020B0604020202020204" pitchFamily="34" charset="0"/>
                <a:ea typeface="Times New Roman" panose="02020603050405020304" pitchFamily="18" charset="0"/>
                <a:cs typeface="Arial" panose="020B0604020202020204" pitchFamily="34" charset="0"/>
              </a:rPr>
              <a:t>American Journal of Hospice and Palliative Medicine®</a:t>
            </a:r>
            <a:r>
              <a:rPr lang="en-AS" sz="1600">
                <a:solidFill>
                  <a:schemeClr val="tx1"/>
                </a:solidFill>
                <a:effectLst/>
                <a:latin typeface="Arial" panose="020B0604020202020204" pitchFamily="34" charset="0"/>
                <a:ea typeface="Times New Roman" panose="02020603050405020304" pitchFamily="18" charset="0"/>
                <a:cs typeface="Arial" panose="020B0604020202020204" pitchFamily="34" charset="0"/>
              </a:rPr>
              <a:t>, 34(7), pp.677–684. doi:10.1177/1049909116647403.</a:t>
            </a:r>
          </a:p>
          <a:p>
            <a:pPr>
              <a:spcAft>
                <a:spcPts val="1200"/>
              </a:spcAft>
            </a:pPr>
            <a:r>
              <a:rPr lang="en-AS" sz="1600">
                <a:solidFill>
                  <a:schemeClr val="tx1"/>
                </a:solidFill>
                <a:effectLst/>
                <a:latin typeface="Arial" panose="020B0604020202020204" pitchFamily="34" charset="0"/>
                <a:ea typeface="Times New Roman" panose="02020603050405020304" pitchFamily="18" charset="0"/>
                <a:cs typeface="Arial" panose="020B0604020202020204" pitchFamily="34" charset="0"/>
              </a:rPr>
              <a:t>Evans, M. (2013). </a:t>
            </a:r>
            <a:r>
              <a:rPr lang="en-AS" sz="1600" i="1">
                <a:solidFill>
                  <a:schemeClr val="tx1"/>
                </a:solidFill>
                <a:effectLst/>
                <a:latin typeface="Arial" panose="020B0604020202020204" pitchFamily="34" charset="0"/>
                <a:ea typeface="Times New Roman" panose="02020603050405020304" pitchFamily="18" charset="0"/>
                <a:cs typeface="Arial" panose="020B0604020202020204" pitchFamily="34" charset="0"/>
              </a:rPr>
              <a:t>Policy guide: Children Act 1989 Amended 2004</a:t>
            </a:r>
            <a:r>
              <a:rPr lang="en-AS" sz="1600">
                <a:solidFill>
                  <a:schemeClr val="tx1"/>
                </a:solidFill>
                <a:effectLst/>
                <a:latin typeface="Arial" panose="020B0604020202020204" pitchFamily="34" charset="0"/>
                <a:ea typeface="Times New Roman" panose="02020603050405020304" pitchFamily="18" charset="0"/>
                <a:cs typeface="Arial" panose="020B0604020202020204" pitchFamily="34" charset="0"/>
              </a:rPr>
              <a:t>. [online] Nursery World. Available at: https://www.nurseryworld.co.uk/features/article/policy-guide-children-act-1989-amended-2004.</a:t>
            </a:r>
          </a:p>
          <a:p>
            <a:pPr marL="0" indent="0">
              <a:buNone/>
            </a:pPr>
            <a:endParaRPr lang="en-AS">
              <a:solidFill>
                <a:schemeClr val="tx1"/>
              </a:solidFill>
            </a:endParaRPr>
          </a:p>
        </p:txBody>
      </p:sp>
    </p:spTree>
    <p:extLst>
      <p:ext uri="{BB962C8B-B14F-4D97-AF65-F5344CB8AC3E}">
        <p14:creationId xmlns:p14="http://schemas.microsoft.com/office/powerpoint/2010/main" val="4253198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5F5271-1243-3711-0A6B-A2C56EA4D619}"/>
              </a:ext>
            </a:extLst>
          </p:cNvPr>
          <p:cNvSpPr>
            <a:spLocks noGrp="1"/>
          </p:cNvSpPr>
          <p:nvPr>
            <p:ph idx="1"/>
          </p:nvPr>
        </p:nvSpPr>
        <p:spPr>
          <a:xfrm>
            <a:off x="2960915" y="1085549"/>
            <a:ext cx="7660192" cy="4686903"/>
          </a:xfrm>
        </p:spPr>
        <p:txBody>
          <a:bodyPr anchor="ctr">
            <a:normAutofit fontScale="92500" lnSpcReduction="10000"/>
          </a:bodyPr>
          <a:lstStyle/>
          <a:p>
            <a:pPr>
              <a:spcAft>
                <a:spcPts val="1200"/>
              </a:spcAft>
            </a:pP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Gloucestershire’s Levels of Intervention Guidance - Working Together to Provide Early Help, Targeted and Specialist Support for Children and Families in Gloucestershire. (2019). [online] Available at: https://www.gloucestershire.gov.uk/media/2092076/gloucestershire-revised-loi-guidance-v4-final-gsce-version-2019.pdf [Accessed 6 Jul. 2022].</a:t>
            </a:r>
            <a:endParaRPr lang="en-GB" sz="18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spcAft>
                <a:spcPts val="1200"/>
              </a:spcAft>
            </a:pPr>
            <a:r>
              <a:rPr lang="en-US" sz="1800">
                <a:effectLst/>
                <a:latin typeface="Arial" panose="020B0604020202020204" pitchFamily="34" charset="0"/>
                <a:cs typeface="Arial" panose="020B0604020202020204" pitchFamily="34" charset="0"/>
              </a:rPr>
              <a:t>Great Britain. Home Office. Respect Task Force (2006). </a:t>
            </a:r>
            <a:r>
              <a:rPr lang="en-US" sz="1800" i="1">
                <a:effectLst/>
                <a:latin typeface="Arial" panose="020B0604020202020204" pitchFamily="34" charset="0"/>
                <a:cs typeface="Arial" panose="020B0604020202020204" pitchFamily="34" charset="0"/>
              </a:rPr>
              <a:t>Respect action plan.</a:t>
            </a:r>
            <a:r>
              <a:rPr lang="en-US" sz="1800">
                <a:effectLst/>
                <a:latin typeface="Arial" panose="020B0604020202020204" pitchFamily="34" charset="0"/>
                <a:cs typeface="Arial" panose="020B0604020202020204" pitchFamily="34" charset="0"/>
              </a:rPr>
              <a:t> London: Home Office Respect Task Force</a:t>
            </a:r>
            <a:r>
              <a:rPr lang="en-US" sz="1800">
                <a:effectLst/>
                <a:latin typeface="Times New Roman" panose="02020603050405020304" pitchFamily="18" charset="0"/>
              </a:rPr>
              <a:t>.</a:t>
            </a:r>
          </a:p>
          <a:p>
            <a:pPr>
              <a:spcAft>
                <a:spcPts val="1200"/>
              </a:spcAft>
            </a:pPr>
            <a:r>
              <a:rPr lang="en-US" sz="1800">
                <a:effectLst/>
                <a:latin typeface="Arial" panose="020B0604020202020204" pitchFamily="34" charset="0"/>
                <a:cs typeface="Arial" panose="020B0604020202020204" pitchFamily="34" charset="0"/>
              </a:rPr>
              <a:t>Holden, K., McGregor, B., Thandi, P., Fresh, E., King, V. and Boyd, L.M. (2016). Factors Associated With Perceptions of Family Belonging Among Adolescents. </a:t>
            </a:r>
            <a:r>
              <a:rPr lang="en-US" sz="1800" i="1">
                <a:effectLst/>
                <a:latin typeface="Arial" panose="020B0604020202020204" pitchFamily="34" charset="0"/>
                <a:cs typeface="Arial" panose="020B0604020202020204" pitchFamily="34" charset="0"/>
              </a:rPr>
              <a:t>Journal of Marriage and Family</a:t>
            </a:r>
            <a:r>
              <a:rPr lang="en-US" sz="1800">
                <a:effectLst/>
                <a:latin typeface="Arial" panose="020B0604020202020204" pitchFamily="34" charset="0"/>
                <a:cs typeface="Arial" panose="020B0604020202020204" pitchFamily="34" charset="0"/>
              </a:rPr>
              <a:t>, 78(4), pp.1114–1130. doi:10.1111/jomf.12322.</a:t>
            </a:r>
            <a:endPar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spcAft>
                <a:spcPts val="1200"/>
              </a:spcAft>
            </a:pP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Lundy, C. (2011). </a:t>
            </a:r>
            <a:r>
              <a:rPr lang="en-AS" sz="1800" i="1">
                <a:solidFill>
                  <a:schemeClr val="tx1"/>
                </a:solidFill>
                <a:effectLst/>
                <a:latin typeface="Arial" panose="020B0604020202020204" pitchFamily="34" charset="0"/>
                <a:ea typeface="Times New Roman" panose="02020603050405020304" pitchFamily="18" charset="0"/>
                <a:cs typeface="Arial" panose="020B0604020202020204" pitchFamily="34" charset="0"/>
              </a:rPr>
              <a:t>Social work, social justice &amp; human rights : a structural approach to practice</a:t>
            </a: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North York, Ont.: University Of Toronto Press.</a:t>
            </a:r>
          </a:p>
          <a:p>
            <a:pPr>
              <a:spcAft>
                <a:spcPts val="1200"/>
              </a:spcAft>
            </a:pP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North Yorkshire Safeguarding Children (n.d.). </a:t>
            </a:r>
            <a:r>
              <a:rPr lang="en-AS" sz="1800" i="1">
                <a:solidFill>
                  <a:schemeClr val="tx1"/>
                </a:solidFill>
                <a:effectLst/>
                <a:latin typeface="Arial" panose="020B0604020202020204" pitchFamily="34" charset="0"/>
                <a:ea typeface="Times New Roman" panose="02020603050405020304" pitchFamily="18" charset="0"/>
                <a:cs typeface="Arial" panose="020B0604020202020204" pitchFamily="34" charset="0"/>
              </a:rPr>
              <a:t>NYSCP Home</a:t>
            </a: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[online] North Yorkshire. Available at: https://www.safeguardingchildren.co.uk/.</a:t>
            </a:r>
          </a:p>
          <a:p>
            <a:pPr marL="0" indent="0">
              <a:buNone/>
            </a:pPr>
            <a:endParaRPr lang="en-AS">
              <a:solidFill>
                <a:schemeClr val="tx1"/>
              </a:solidFill>
            </a:endParaRPr>
          </a:p>
        </p:txBody>
      </p:sp>
    </p:spTree>
    <p:extLst>
      <p:ext uri="{BB962C8B-B14F-4D97-AF65-F5344CB8AC3E}">
        <p14:creationId xmlns:p14="http://schemas.microsoft.com/office/powerpoint/2010/main" val="3453029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CCA5E0-20FB-C96F-42FC-F751DE5F4831}"/>
              </a:ext>
            </a:extLst>
          </p:cNvPr>
          <p:cNvSpPr>
            <a:spLocks noGrp="1"/>
          </p:cNvSpPr>
          <p:nvPr>
            <p:ph idx="1"/>
          </p:nvPr>
        </p:nvSpPr>
        <p:spPr>
          <a:xfrm>
            <a:off x="1038687" y="1149530"/>
            <a:ext cx="9582420" cy="4622921"/>
          </a:xfrm>
        </p:spPr>
        <p:txBody>
          <a:bodyPr anchor="ctr">
            <a:normAutofit/>
          </a:bodyPr>
          <a:lstStyle/>
          <a:p>
            <a:pPr>
              <a:spcAft>
                <a:spcPts val="1200"/>
              </a:spcAft>
            </a:pP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Pannilage Upali (2017). </a:t>
            </a:r>
            <a:r>
              <a:rPr lang="en-AS" sz="1800" i="1">
                <a:solidFill>
                  <a:schemeClr val="tx1"/>
                </a:solidFill>
                <a:effectLst/>
                <a:latin typeface="Arial" panose="020B0604020202020204" pitchFamily="34" charset="0"/>
                <a:ea typeface="Times New Roman" panose="02020603050405020304" pitchFamily="18" charset="0"/>
                <a:cs typeface="Arial" panose="020B0604020202020204" pitchFamily="34" charset="0"/>
              </a:rPr>
              <a:t>Impact of Family on Children’s Wellbeing</a:t>
            </a: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[online] ResearchGate. Available at: https://www.researchgate.net/publication/320064189_Impact_of_Family_on_Children.</a:t>
            </a:r>
          </a:p>
          <a:p>
            <a:pPr>
              <a:spcAft>
                <a:spcPts val="1200"/>
              </a:spcAft>
            </a:pP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Roberts, A.R. and Ottens, A.J. (2005). The Seven-Stage Crisis Intervention Model: A Road Map to Goal Attainment, Problem Solving, and Crisis Resolution. </a:t>
            </a:r>
            <a:r>
              <a:rPr lang="en-AS" sz="1800" i="1">
                <a:solidFill>
                  <a:schemeClr val="tx1"/>
                </a:solidFill>
                <a:effectLst/>
                <a:latin typeface="Arial" panose="020B0604020202020204" pitchFamily="34" charset="0"/>
                <a:ea typeface="Times New Roman" panose="02020603050405020304" pitchFamily="18" charset="0"/>
                <a:cs typeface="Arial" panose="020B0604020202020204" pitchFamily="34" charset="0"/>
              </a:rPr>
              <a:t>Brief Treatment and Crisis Intervention</a:t>
            </a: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5(4), pp.329–339. doi:10.1093/brief-treatment/mhi030.</a:t>
            </a:r>
          </a:p>
          <a:p>
            <a:pPr>
              <a:spcAft>
                <a:spcPts val="1200"/>
              </a:spcAft>
            </a:pP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Thomas, P.A., Liu, H. and Umberson, D. (2017). Family Relationships and</a:t>
            </a:r>
            <a:r>
              <a:rPr lang="en-GB"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WellBeing. </a:t>
            </a:r>
            <a:r>
              <a:rPr lang="en-AS" sz="1800" i="1">
                <a:solidFill>
                  <a:schemeClr val="tx1"/>
                </a:solidFill>
                <a:effectLst/>
                <a:latin typeface="Arial" panose="020B0604020202020204" pitchFamily="34" charset="0"/>
                <a:ea typeface="Times New Roman" panose="02020603050405020304" pitchFamily="18" charset="0"/>
                <a:cs typeface="Arial" panose="020B0604020202020204" pitchFamily="34" charset="0"/>
              </a:rPr>
              <a:t>Innovation in Aging</a:t>
            </a:r>
            <a:r>
              <a:rPr lang="en-AS" sz="1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[online] 1(3), pp.1–11. doi:10.1093/geroni/igx025</a:t>
            </a:r>
            <a:r>
              <a:rPr lang="en-AS" sz="5500">
                <a:solidFill>
                  <a:schemeClr val="tx1"/>
                </a:solidFill>
                <a:effectLst/>
                <a:latin typeface="Arial" panose="020B0604020202020204" pitchFamily="34" charset="0"/>
                <a:ea typeface="Times New Roman" panose="02020603050405020304" pitchFamily="18" charset="0"/>
                <a:cs typeface="Arial" panose="020B0604020202020204" pitchFamily="34" charset="0"/>
              </a:rPr>
              <a:t>.</a:t>
            </a:r>
            <a:endParaRPr lang="en-US" sz="5500" b="0">
              <a:effectLst/>
              <a:latin typeface="Arial" panose="020B0604020202020204" pitchFamily="34" charset="0"/>
              <a:cs typeface="Arial" panose="020B0604020202020204" pitchFamily="34" charset="0"/>
            </a:endParaRPr>
          </a:p>
          <a:p>
            <a:endParaRPr lang="en-AS" sz="260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4781959"/>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{5149C090-B03B-CB48-BEE9-B4488008C576}tf16401369</Template>
  <TotalTime>0</TotalTime>
  <Words>2929</Words>
  <Application>Microsoft Macintosh PowerPoint</Application>
  <PresentationFormat>Widescreen</PresentationFormat>
  <Paragraphs>145</Paragraphs>
  <Slides>20</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Arial</vt:lpstr>
      <vt:lpstr>Arial,Sans-Serif</vt:lpstr>
      <vt:lpstr>Calibri</vt:lpstr>
      <vt:lpstr>Century Gothic</vt:lpstr>
      <vt:lpstr>Noto Sans</vt:lpstr>
      <vt:lpstr>Symbol</vt:lpstr>
      <vt:lpstr>Times New Roman</vt:lpstr>
      <vt:lpstr>Wingdings 3</vt:lpstr>
      <vt:lpstr>Vapor Trail</vt:lpstr>
      <vt:lpstr>CHILDREN,YOUNG PEOPLE AND FAMILY</vt:lpstr>
      <vt:lpstr>Children, Young Adult, and Family Wellbeing</vt:lpstr>
      <vt:lpstr>Introduction</vt:lpstr>
      <vt:lpstr>Children and Family Perception of Wellbeing</vt:lpstr>
      <vt:lpstr>Key Domains of Children and Family Wellbeing</vt:lpstr>
      <vt:lpstr>POLICIES AND INTERVENTIONS</vt:lpstr>
      <vt:lpstr>Policies and Professional Intervention</vt:lpstr>
      <vt:lpstr>PowerPoint Presentation</vt:lpstr>
      <vt:lpstr>PowerPoint Presentation</vt:lpstr>
      <vt:lpstr>PowerPoint Presentation</vt:lpstr>
      <vt:lpstr>PowerPoint Presentation</vt:lpstr>
      <vt:lpstr>Multidisciplinary Services</vt:lpstr>
      <vt:lpstr>Multidisciplinary team role and duties.</vt:lpstr>
      <vt:lpstr>PowerPoint Presentation</vt:lpstr>
      <vt:lpstr>support</vt:lpstr>
      <vt:lpstr>Conclusion</vt:lpstr>
      <vt:lpstr>PowerPoint Presentation</vt:lpstr>
      <vt:lpstr>Reference list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 Young Adult, and Family Wellbeing</dc:title>
  <dc:creator>Hareem Rashid</dc:creator>
  <cp:lastModifiedBy>Malika Ali (2026355)</cp:lastModifiedBy>
  <cp:revision>1</cp:revision>
  <dcterms:created xsi:type="dcterms:W3CDTF">2022-07-06T15:04:09Z</dcterms:created>
  <dcterms:modified xsi:type="dcterms:W3CDTF">2022-07-08T01:17:08Z</dcterms:modified>
</cp:coreProperties>
</file>