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255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950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550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3629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00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187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795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24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7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5402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689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2945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770DCB-FCB3-462F-9F31-144A71C6A2E4}" type="datetimeFigureOut">
              <a:rPr lang="en-GB" smtClean="0"/>
              <a:t>01/06/2023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641C56-5BA7-47C0-9A47-DAEF7A7B42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546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btitle 2"/>
          <p:cNvSpPr txBox="1">
            <a:spLocks/>
          </p:cNvSpPr>
          <p:nvPr/>
        </p:nvSpPr>
        <p:spPr>
          <a:xfrm>
            <a:off x="942975" y="5136059"/>
            <a:ext cx="5143500" cy="931366"/>
          </a:xfrm>
          <a:prstGeom prst="rect">
            <a:avLst/>
          </a:prstGeom>
        </p:spPr>
        <p:txBody>
          <a:bodyPr vert="horz" lIns="51435" tIns="25718" rIns="51435" bIns="25718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1350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29777"/>
            <a:ext cx="6858000" cy="8846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336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58</TotalTime>
  <Words>0</Words>
  <Application>Microsoft Office PowerPoint</Application>
  <PresentationFormat>A4 Paper (210x297 mm)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3</cp:revision>
  <dcterms:created xsi:type="dcterms:W3CDTF">2023-06-01T10:31:35Z</dcterms:created>
  <dcterms:modified xsi:type="dcterms:W3CDTF">2023-06-01T11:29:39Z</dcterms:modified>
</cp:coreProperties>
</file>