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33"/>
    <a:srgbClr val="CC0099"/>
    <a:srgbClr val="66FF66"/>
    <a:srgbClr val="FF33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182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7EE3D2-69E6-42E7-8CF1-1829FA6AD78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F2E0CF1-575A-4A94-BD86-3F9B3A57E82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7D527D-7C1D-48D4-86CE-80D2222595C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61FC8A-099C-4ABE-8CA0-C03E340D035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95BDDD-0683-46A7-9A9E-F74DCF3E482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9977E99-F1B8-4575-8840-BDDE09F9730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4E6239-306A-4FBE-A5F7-C07F59E7DE3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74E49F-EBC6-464F-A933-CE407236356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E34469-20AE-4CD4-A76D-6C5B9E5927E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AB3738-6874-4240-9BE8-14B75A6C28D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4354A4-00C3-4827-B618-86C30D83B0C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77A4ED88-168A-40BD-9B6E-D9996F6688D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2F254C04-A18B-427A-8BB3-B2C44FF8CDB2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Apples and Pears</a:t>
            </a:r>
          </a:p>
          <a:p>
            <a:pPr algn="ctr"/>
            <a:endParaRPr lang="en-US" sz="42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445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How many apples and pears altogether?</a:t>
            </a:r>
          </a:p>
        </p:txBody>
      </p:sp>
      <p:sp>
        <p:nvSpPr>
          <p:cNvPr id="104452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3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0" grpId="0" animBg="1"/>
      <p:bldP spid="10445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6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56078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493713" y="533400"/>
            <a:ext cx="8126412" cy="38481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2959100" y="4546600"/>
            <a:ext cx="3197225" cy="17383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3195638" y="4456113"/>
            <a:ext cx="2725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63503" name="Picture 15" descr="apple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752475"/>
            <a:ext cx="3200400" cy="3533775"/>
          </a:xfrm>
          <a:prstGeom prst="rect">
            <a:avLst/>
          </a:prstGeom>
          <a:noFill/>
        </p:spPr>
      </p:pic>
      <p:pic>
        <p:nvPicPr>
          <p:cNvPr id="63504" name="Picture 16" descr="pear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7838" y="800100"/>
            <a:ext cx="3922712" cy="3486150"/>
          </a:xfrm>
          <a:prstGeom prst="rect">
            <a:avLst/>
          </a:prstGeom>
          <a:noFill/>
        </p:spPr>
      </p:pic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1393825" y="2027238"/>
            <a:ext cx="24685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505" name="Text Box 17"/>
          <p:cNvSpPr txBox="1">
            <a:spLocks noChangeArrowheads="1"/>
          </p:cNvSpPr>
          <p:nvPr/>
        </p:nvSpPr>
        <p:spPr bwMode="auto">
          <a:xfrm>
            <a:off x="5335588" y="2025650"/>
            <a:ext cx="23828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32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56078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493713" y="533400"/>
            <a:ext cx="8126412" cy="38481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2959100" y="4546600"/>
            <a:ext cx="3197225" cy="17383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Text Box 5"/>
          <p:cNvSpPr txBox="1">
            <a:spLocks noChangeArrowheads="1"/>
          </p:cNvSpPr>
          <p:nvPr/>
        </p:nvSpPr>
        <p:spPr bwMode="auto">
          <a:xfrm>
            <a:off x="3195638" y="4456113"/>
            <a:ext cx="2725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49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3974" name="Picture 6" descr="apple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752475"/>
            <a:ext cx="3200400" cy="3533775"/>
          </a:xfrm>
          <a:prstGeom prst="rect">
            <a:avLst/>
          </a:prstGeom>
          <a:noFill/>
        </p:spPr>
      </p:pic>
      <p:pic>
        <p:nvPicPr>
          <p:cNvPr id="83975" name="Picture 7" descr="pear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7838" y="800100"/>
            <a:ext cx="3922712" cy="3486150"/>
          </a:xfrm>
          <a:prstGeom prst="rect">
            <a:avLst/>
          </a:prstGeom>
          <a:noFill/>
        </p:spPr>
      </p:pic>
      <p:sp>
        <p:nvSpPr>
          <p:cNvPr id="83976" name="Text Box 8"/>
          <p:cNvSpPr txBox="1">
            <a:spLocks noChangeArrowheads="1"/>
          </p:cNvSpPr>
          <p:nvPr/>
        </p:nvSpPr>
        <p:spPr bwMode="auto">
          <a:xfrm>
            <a:off x="1393825" y="2027238"/>
            <a:ext cx="24685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31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77" name="Text Box 9"/>
          <p:cNvSpPr txBox="1">
            <a:spLocks noChangeArrowheads="1"/>
          </p:cNvSpPr>
          <p:nvPr/>
        </p:nvSpPr>
        <p:spPr bwMode="auto">
          <a:xfrm>
            <a:off x="5335588" y="2025650"/>
            <a:ext cx="23828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18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9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56078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493713" y="533400"/>
            <a:ext cx="8126412" cy="38481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2959100" y="4546600"/>
            <a:ext cx="3197225" cy="17383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Text Box 5"/>
          <p:cNvSpPr txBox="1">
            <a:spLocks noChangeArrowheads="1"/>
          </p:cNvSpPr>
          <p:nvPr/>
        </p:nvSpPr>
        <p:spPr bwMode="auto">
          <a:xfrm>
            <a:off x="3195638" y="4456113"/>
            <a:ext cx="2725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4998" name="Picture 6" descr="apple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752475"/>
            <a:ext cx="3200400" cy="3533775"/>
          </a:xfrm>
          <a:prstGeom prst="rect">
            <a:avLst/>
          </a:prstGeom>
          <a:noFill/>
        </p:spPr>
      </p:pic>
      <p:pic>
        <p:nvPicPr>
          <p:cNvPr id="84999" name="Picture 7" descr="pear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7838" y="800100"/>
            <a:ext cx="3922712" cy="3486150"/>
          </a:xfrm>
          <a:prstGeom prst="rect">
            <a:avLst/>
          </a:prstGeom>
          <a:noFill/>
        </p:spPr>
      </p:pic>
      <p:sp>
        <p:nvSpPr>
          <p:cNvPr id="85000" name="Text Box 8"/>
          <p:cNvSpPr txBox="1">
            <a:spLocks noChangeArrowheads="1"/>
          </p:cNvSpPr>
          <p:nvPr/>
        </p:nvSpPr>
        <p:spPr bwMode="auto">
          <a:xfrm>
            <a:off x="1393825" y="2027238"/>
            <a:ext cx="24685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27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5001" name="Text Box 9"/>
          <p:cNvSpPr txBox="1">
            <a:spLocks noChangeArrowheads="1"/>
          </p:cNvSpPr>
          <p:nvPr/>
        </p:nvSpPr>
        <p:spPr bwMode="auto">
          <a:xfrm>
            <a:off x="5335588" y="2025650"/>
            <a:ext cx="23828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49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56078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493713" y="533400"/>
            <a:ext cx="8126412" cy="38481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2959100" y="4546600"/>
            <a:ext cx="3197225" cy="17383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Text Box 5"/>
          <p:cNvSpPr txBox="1">
            <a:spLocks noChangeArrowheads="1"/>
          </p:cNvSpPr>
          <p:nvPr/>
        </p:nvSpPr>
        <p:spPr bwMode="auto">
          <a:xfrm>
            <a:off x="3195638" y="4456113"/>
            <a:ext cx="2725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6022" name="Picture 6" descr="apple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752475"/>
            <a:ext cx="3200400" cy="3533775"/>
          </a:xfrm>
          <a:prstGeom prst="rect">
            <a:avLst/>
          </a:prstGeom>
          <a:noFill/>
        </p:spPr>
      </p:pic>
      <p:pic>
        <p:nvPicPr>
          <p:cNvPr id="86023" name="Picture 7" descr="pear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7838" y="800100"/>
            <a:ext cx="3922712" cy="3486150"/>
          </a:xfrm>
          <a:prstGeom prst="rect">
            <a:avLst/>
          </a:prstGeom>
          <a:noFill/>
        </p:spPr>
      </p:pic>
      <p:sp>
        <p:nvSpPr>
          <p:cNvPr id="86024" name="Text Box 8"/>
          <p:cNvSpPr txBox="1">
            <a:spLocks noChangeArrowheads="1"/>
          </p:cNvSpPr>
          <p:nvPr/>
        </p:nvSpPr>
        <p:spPr bwMode="auto">
          <a:xfrm>
            <a:off x="1393825" y="2027238"/>
            <a:ext cx="24685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6025" name="Text Box 9"/>
          <p:cNvSpPr txBox="1">
            <a:spLocks noChangeArrowheads="1"/>
          </p:cNvSpPr>
          <p:nvPr/>
        </p:nvSpPr>
        <p:spPr bwMode="auto">
          <a:xfrm>
            <a:off x="5335588" y="2025650"/>
            <a:ext cx="23828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17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60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5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56078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493713" y="533400"/>
            <a:ext cx="8126412" cy="38481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2959100" y="4546600"/>
            <a:ext cx="3197225" cy="17383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Text Box 5"/>
          <p:cNvSpPr txBox="1">
            <a:spLocks noChangeArrowheads="1"/>
          </p:cNvSpPr>
          <p:nvPr/>
        </p:nvSpPr>
        <p:spPr bwMode="auto">
          <a:xfrm>
            <a:off x="3195638" y="4456113"/>
            <a:ext cx="2725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7046" name="Picture 6" descr="apple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752475"/>
            <a:ext cx="3200400" cy="3533775"/>
          </a:xfrm>
          <a:prstGeom prst="rect">
            <a:avLst/>
          </a:prstGeom>
          <a:noFill/>
        </p:spPr>
      </p:pic>
      <p:pic>
        <p:nvPicPr>
          <p:cNvPr id="87047" name="Picture 7" descr="pear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7838" y="800100"/>
            <a:ext cx="3922712" cy="3486150"/>
          </a:xfrm>
          <a:prstGeom prst="rect">
            <a:avLst/>
          </a:prstGeom>
          <a:noFill/>
        </p:spPr>
      </p:pic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1393825" y="2027238"/>
            <a:ext cx="24685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7049" name="Text Box 9"/>
          <p:cNvSpPr txBox="1">
            <a:spLocks noChangeArrowheads="1"/>
          </p:cNvSpPr>
          <p:nvPr/>
        </p:nvSpPr>
        <p:spPr bwMode="auto">
          <a:xfrm>
            <a:off x="5335588" y="2025650"/>
            <a:ext cx="23828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56078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493713" y="533400"/>
            <a:ext cx="8126412" cy="38481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2959100" y="4546600"/>
            <a:ext cx="3197225" cy="17383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Text Box 5"/>
          <p:cNvSpPr txBox="1">
            <a:spLocks noChangeArrowheads="1"/>
          </p:cNvSpPr>
          <p:nvPr/>
        </p:nvSpPr>
        <p:spPr bwMode="auto">
          <a:xfrm>
            <a:off x="3195638" y="4456113"/>
            <a:ext cx="2725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8070" name="Picture 6" descr="apple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752475"/>
            <a:ext cx="3200400" cy="3533775"/>
          </a:xfrm>
          <a:prstGeom prst="rect">
            <a:avLst/>
          </a:prstGeom>
          <a:noFill/>
        </p:spPr>
      </p:pic>
      <p:pic>
        <p:nvPicPr>
          <p:cNvPr id="88071" name="Picture 7" descr="pear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7838" y="800100"/>
            <a:ext cx="3922712" cy="3486150"/>
          </a:xfrm>
          <a:prstGeom prst="rect">
            <a:avLst/>
          </a:prstGeom>
          <a:noFill/>
        </p:spPr>
      </p:pic>
      <p:sp>
        <p:nvSpPr>
          <p:cNvPr id="88072" name="Text Box 8"/>
          <p:cNvSpPr txBox="1">
            <a:spLocks noChangeArrowheads="1"/>
          </p:cNvSpPr>
          <p:nvPr/>
        </p:nvSpPr>
        <p:spPr bwMode="auto">
          <a:xfrm>
            <a:off x="1393825" y="2027238"/>
            <a:ext cx="24685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8073" name="Text Box 9"/>
          <p:cNvSpPr txBox="1">
            <a:spLocks noChangeArrowheads="1"/>
          </p:cNvSpPr>
          <p:nvPr/>
        </p:nvSpPr>
        <p:spPr bwMode="auto">
          <a:xfrm>
            <a:off x="5335588" y="2025650"/>
            <a:ext cx="23828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15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56078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493713" y="533400"/>
            <a:ext cx="8126412" cy="38481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2959100" y="4546600"/>
            <a:ext cx="3197225" cy="17383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3195638" y="4456113"/>
            <a:ext cx="2725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9094" name="Picture 6" descr="apple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752475"/>
            <a:ext cx="3200400" cy="3533775"/>
          </a:xfrm>
          <a:prstGeom prst="rect">
            <a:avLst/>
          </a:prstGeom>
          <a:noFill/>
        </p:spPr>
      </p:pic>
      <p:pic>
        <p:nvPicPr>
          <p:cNvPr id="89095" name="Picture 7" descr="pear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7838" y="800100"/>
            <a:ext cx="3922712" cy="3486150"/>
          </a:xfrm>
          <a:prstGeom prst="rect">
            <a:avLst/>
          </a:prstGeom>
          <a:noFill/>
        </p:spPr>
      </p:pic>
      <p:sp>
        <p:nvSpPr>
          <p:cNvPr id="89096" name="Text Box 8"/>
          <p:cNvSpPr txBox="1">
            <a:spLocks noChangeArrowheads="1"/>
          </p:cNvSpPr>
          <p:nvPr/>
        </p:nvSpPr>
        <p:spPr bwMode="auto">
          <a:xfrm>
            <a:off x="1393825" y="2027238"/>
            <a:ext cx="24685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16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9097" name="Text Box 9"/>
          <p:cNvSpPr txBox="1">
            <a:spLocks noChangeArrowheads="1"/>
          </p:cNvSpPr>
          <p:nvPr/>
        </p:nvSpPr>
        <p:spPr bwMode="auto">
          <a:xfrm>
            <a:off x="5335588" y="2025650"/>
            <a:ext cx="23828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25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56078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493713" y="533400"/>
            <a:ext cx="8126412" cy="38481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2959100" y="4546600"/>
            <a:ext cx="3197225" cy="17383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Text Box 5"/>
          <p:cNvSpPr txBox="1">
            <a:spLocks noChangeArrowheads="1"/>
          </p:cNvSpPr>
          <p:nvPr/>
        </p:nvSpPr>
        <p:spPr bwMode="auto">
          <a:xfrm>
            <a:off x="3195638" y="4456113"/>
            <a:ext cx="2725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0118" name="Picture 6" descr="apple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752475"/>
            <a:ext cx="3200400" cy="3533775"/>
          </a:xfrm>
          <a:prstGeom prst="rect">
            <a:avLst/>
          </a:prstGeom>
          <a:noFill/>
        </p:spPr>
      </p:pic>
      <p:pic>
        <p:nvPicPr>
          <p:cNvPr id="90119" name="Picture 7" descr="pear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7838" y="800100"/>
            <a:ext cx="3922712" cy="3486150"/>
          </a:xfrm>
          <a:prstGeom prst="rect">
            <a:avLst/>
          </a:prstGeom>
          <a:noFill/>
        </p:spPr>
      </p:pic>
      <p:sp>
        <p:nvSpPr>
          <p:cNvPr id="90120" name="Text Box 8"/>
          <p:cNvSpPr txBox="1">
            <a:spLocks noChangeArrowheads="1"/>
          </p:cNvSpPr>
          <p:nvPr/>
        </p:nvSpPr>
        <p:spPr bwMode="auto">
          <a:xfrm>
            <a:off x="1393825" y="2027238"/>
            <a:ext cx="24685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30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0121" name="Text Box 9"/>
          <p:cNvSpPr txBox="1">
            <a:spLocks noChangeArrowheads="1"/>
          </p:cNvSpPr>
          <p:nvPr/>
        </p:nvSpPr>
        <p:spPr bwMode="auto">
          <a:xfrm>
            <a:off x="5335588" y="2025650"/>
            <a:ext cx="23828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12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56078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493713" y="533400"/>
            <a:ext cx="8126412" cy="38481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2959100" y="4546600"/>
            <a:ext cx="3197225" cy="17383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Text Box 5"/>
          <p:cNvSpPr txBox="1">
            <a:spLocks noChangeArrowheads="1"/>
          </p:cNvSpPr>
          <p:nvPr/>
        </p:nvSpPr>
        <p:spPr bwMode="auto">
          <a:xfrm>
            <a:off x="3195638" y="4456113"/>
            <a:ext cx="2725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1142" name="Picture 6" descr="apple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752475"/>
            <a:ext cx="3200400" cy="3533775"/>
          </a:xfrm>
          <a:prstGeom prst="rect">
            <a:avLst/>
          </a:prstGeom>
          <a:noFill/>
        </p:spPr>
      </p:pic>
      <p:pic>
        <p:nvPicPr>
          <p:cNvPr id="91143" name="Picture 7" descr="pear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7838" y="800100"/>
            <a:ext cx="3922712" cy="3486150"/>
          </a:xfrm>
          <a:prstGeom prst="rect">
            <a:avLst/>
          </a:prstGeom>
          <a:noFill/>
        </p:spPr>
      </p:pic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1393825" y="2027238"/>
            <a:ext cx="24685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1145" name="Text Box 9"/>
          <p:cNvSpPr txBox="1">
            <a:spLocks noChangeArrowheads="1"/>
          </p:cNvSpPr>
          <p:nvPr/>
        </p:nvSpPr>
        <p:spPr bwMode="auto">
          <a:xfrm>
            <a:off x="5335588" y="2025650"/>
            <a:ext cx="23828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16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56078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493713" y="533400"/>
            <a:ext cx="8126412" cy="38481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2959100" y="4546600"/>
            <a:ext cx="3197225" cy="17383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Text Box 5"/>
          <p:cNvSpPr txBox="1">
            <a:spLocks noChangeArrowheads="1"/>
          </p:cNvSpPr>
          <p:nvPr/>
        </p:nvSpPr>
        <p:spPr bwMode="auto">
          <a:xfrm>
            <a:off x="3195638" y="4456113"/>
            <a:ext cx="2725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2166" name="Picture 6" descr="apple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752475"/>
            <a:ext cx="3200400" cy="3533775"/>
          </a:xfrm>
          <a:prstGeom prst="rect">
            <a:avLst/>
          </a:prstGeom>
          <a:noFill/>
        </p:spPr>
      </p:pic>
      <p:pic>
        <p:nvPicPr>
          <p:cNvPr id="92167" name="Picture 7" descr="pear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7838" y="800100"/>
            <a:ext cx="3922712" cy="3486150"/>
          </a:xfrm>
          <a:prstGeom prst="rect">
            <a:avLst/>
          </a:prstGeom>
          <a:noFill/>
        </p:spPr>
      </p:pic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1393825" y="2027238"/>
            <a:ext cx="24685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24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69" name="Text Box 9"/>
          <p:cNvSpPr txBox="1">
            <a:spLocks noChangeArrowheads="1"/>
          </p:cNvSpPr>
          <p:nvPr/>
        </p:nvSpPr>
        <p:spPr bwMode="auto">
          <a:xfrm>
            <a:off x="5335588" y="2025650"/>
            <a:ext cx="23828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18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9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56078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493713" y="533400"/>
            <a:ext cx="8126412" cy="38481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2959100" y="4546600"/>
            <a:ext cx="3197225" cy="17383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Text Box 5"/>
          <p:cNvSpPr txBox="1">
            <a:spLocks noChangeArrowheads="1"/>
          </p:cNvSpPr>
          <p:nvPr/>
        </p:nvSpPr>
        <p:spPr bwMode="auto">
          <a:xfrm>
            <a:off x="3195638" y="4456113"/>
            <a:ext cx="2725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3190" name="Picture 6" descr="apple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752475"/>
            <a:ext cx="3200400" cy="3533775"/>
          </a:xfrm>
          <a:prstGeom prst="rect">
            <a:avLst/>
          </a:prstGeom>
          <a:noFill/>
        </p:spPr>
      </p:pic>
      <p:pic>
        <p:nvPicPr>
          <p:cNvPr id="93191" name="Picture 7" descr="pear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7838" y="800100"/>
            <a:ext cx="3922712" cy="3486150"/>
          </a:xfrm>
          <a:prstGeom prst="rect">
            <a:avLst/>
          </a:prstGeom>
          <a:noFill/>
        </p:spPr>
      </p:pic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1393825" y="2027238"/>
            <a:ext cx="24685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12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193" name="Text Box 9"/>
          <p:cNvSpPr txBox="1">
            <a:spLocks noChangeArrowheads="1"/>
          </p:cNvSpPr>
          <p:nvPr/>
        </p:nvSpPr>
        <p:spPr bwMode="auto">
          <a:xfrm>
            <a:off x="5335588" y="2025650"/>
            <a:ext cx="23828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15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56078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493713" y="533400"/>
            <a:ext cx="8126412" cy="38481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2959100" y="4546600"/>
            <a:ext cx="3197225" cy="17383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Text Box 5"/>
          <p:cNvSpPr txBox="1">
            <a:spLocks noChangeArrowheads="1"/>
          </p:cNvSpPr>
          <p:nvPr/>
        </p:nvSpPr>
        <p:spPr bwMode="auto">
          <a:xfrm>
            <a:off x="3195638" y="4456113"/>
            <a:ext cx="2725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4214" name="Picture 6" descr="apple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752475"/>
            <a:ext cx="3200400" cy="3533775"/>
          </a:xfrm>
          <a:prstGeom prst="rect">
            <a:avLst/>
          </a:prstGeom>
          <a:noFill/>
        </p:spPr>
      </p:pic>
      <p:pic>
        <p:nvPicPr>
          <p:cNvPr id="94215" name="Picture 7" descr="pear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7838" y="800100"/>
            <a:ext cx="3922712" cy="3486150"/>
          </a:xfrm>
          <a:prstGeom prst="rect">
            <a:avLst/>
          </a:prstGeom>
          <a:noFill/>
        </p:spPr>
      </p:pic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1393825" y="2027238"/>
            <a:ext cx="24685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17" name="Text Box 9"/>
          <p:cNvSpPr txBox="1">
            <a:spLocks noChangeArrowheads="1"/>
          </p:cNvSpPr>
          <p:nvPr/>
        </p:nvSpPr>
        <p:spPr bwMode="auto">
          <a:xfrm>
            <a:off x="5335588" y="2025650"/>
            <a:ext cx="23828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13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4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56078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493713" y="533400"/>
            <a:ext cx="8126412" cy="38481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2959100" y="4546600"/>
            <a:ext cx="3197225" cy="17383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Text Box 5"/>
          <p:cNvSpPr txBox="1">
            <a:spLocks noChangeArrowheads="1"/>
          </p:cNvSpPr>
          <p:nvPr/>
        </p:nvSpPr>
        <p:spPr bwMode="auto">
          <a:xfrm>
            <a:off x="3195638" y="4456113"/>
            <a:ext cx="2725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5238" name="Picture 6" descr="apple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752475"/>
            <a:ext cx="3200400" cy="3533775"/>
          </a:xfrm>
          <a:prstGeom prst="rect">
            <a:avLst/>
          </a:prstGeom>
          <a:noFill/>
        </p:spPr>
      </p:pic>
      <p:pic>
        <p:nvPicPr>
          <p:cNvPr id="95239" name="Picture 7" descr="pear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7838" y="800100"/>
            <a:ext cx="3922712" cy="3486150"/>
          </a:xfrm>
          <a:prstGeom prst="rect">
            <a:avLst/>
          </a:prstGeom>
          <a:noFill/>
        </p:spPr>
      </p:pic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1393825" y="2027238"/>
            <a:ext cx="24685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19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41" name="Text Box 9"/>
          <p:cNvSpPr txBox="1">
            <a:spLocks noChangeArrowheads="1"/>
          </p:cNvSpPr>
          <p:nvPr/>
        </p:nvSpPr>
        <p:spPr bwMode="auto">
          <a:xfrm>
            <a:off x="5335588" y="2025650"/>
            <a:ext cx="23828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5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56078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493713" y="533400"/>
            <a:ext cx="8126412" cy="38481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2959100" y="4546600"/>
            <a:ext cx="3197225" cy="17383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Text Box 5"/>
          <p:cNvSpPr txBox="1">
            <a:spLocks noChangeArrowheads="1"/>
          </p:cNvSpPr>
          <p:nvPr/>
        </p:nvSpPr>
        <p:spPr bwMode="auto">
          <a:xfrm>
            <a:off x="3195638" y="4456113"/>
            <a:ext cx="2725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52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6262" name="Picture 6" descr="apple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752475"/>
            <a:ext cx="3200400" cy="3533775"/>
          </a:xfrm>
          <a:prstGeom prst="rect">
            <a:avLst/>
          </a:prstGeom>
          <a:noFill/>
        </p:spPr>
      </p:pic>
      <p:pic>
        <p:nvPicPr>
          <p:cNvPr id="96263" name="Picture 7" descr="pear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7838" y="800100"/>
            <a:ext cx="3922712" cy="3486150"/>
          </a:xfrm>
          <a:prstGeom prst="rect">
            <a:avLst/>
          </a:prstGeom>
          <a:noFill/>
        </p:spPr>
      </p:pic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1393825" y="2027238"/>
            <a:ext cx="24685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29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65" name="Text Box 9"/>
          <p:cNvSpPr txBox="1">
            <a:spLocks noChangeArrowheads="1"/>
          </p:cNvSpPr>
          <p:nvPr/>
        </p:nvSpPr>
        <p:spPr bwMode="auto">
          <a:xfrm>
            <a:off x="5335588" y="2025650"/>
            <a:ext cx="23828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6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9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56078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493713" y="533400"/>
            <a:ext cx="8126412" cy="38481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2959100" y="4546600"/>
            <a:ext cx="3197225" cy="17383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Text Box 5"/>
          <p:cNvSpPr txBox="1">
            <a:spLocks noChangeArrowheads="1"/>
          </p:cNvSpPr>
          <p:nvPr/>
        </p:nvSpPr>
        <p:spPr bwMode="auto">
          <a:xfrm>
            <a:off x="3195638" y="4456113"/>
            <a:ext cx="2725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7286" name="Picture 6" descr="apple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752475"/>
            <a:ext cx="3200400" cy="3533775"/>
          </a:xfrm>
          <a:prstGeom prst="rect">
            <a:avLst/>
          </a:prstGeom>
          <a:noFill/>
        </p:spPr>
      </p:pic>
      <p:pic>
        <p:nvPicPr>
          <p:cNvPr id="97287" name="Picture 7" descr="pear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7838" y="800100"/>
            <a:ext cx="3922712" cy="3486150"/>
          </a:xfrm>
          <a:prstGeom prst="rect">
            <a:avLst/>
          </a:prstGeom>
          <a:noFill/>
        </p:spPr>
      </p:pic>
      <p:sp>
        <p:nvSpPr>
          <p:cNvPr id="97288" name="Text Box 8"/>
          <p:cNvSpPr txBox="1">
            <a:spLocks noChangeArrowheads="1"/>
          </p:cNvSpPr>
          <p:nvPr/>
        </p:nvSpPr>
        <p:spPr bwMode="auto">
          <a:xfrm>
            <a:off x="1393825" y="2027238"/>
            <a:ext cx="24685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289" name="Text Box 9"/>
          <p:cNvSpPr txBox="1">
            <a:spLocks noChangeArrowheads="1"/>
          </p:cNvSpPr>
          <p:nvPr/>
        </p:nvSpPr>
        <p:spPr bwMode="auto">
          <a:xfrm>
            <a:off x="5335588" y="2025650"/>
            <a:ext cx="23828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17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1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56078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493713" y="533400"/>
            <a:ext cx="8126412" cy="38481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2959100" y="4546600"/>
            <a:ext cx="3197225" cy="17383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Text Box 5"/>
          <p:cNvSpPr txBox="1">
            <a:spLocks noChangeArrowheads="1"/>
          </p:cNvSpPr>
          <p:nvPr/>
        </p:nvSpPr>
        <p:spPr bwMode="auto">
          <a:xfrm>
            <a:off x="3195638" y="4456113"/>
            <a:ext cx="2725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8310" name="Picture 6" descr="apple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752475"/>
            <a:ext cx="3200400" cy="3533775"/>
          </a:xfrm>
          <a:prstGeom prst="rect">
            <a:avLst/>
          </a:prstGeom>
          <a:noFill/>
        </p:spPr>
      </p:pic>
      <p:pic>
        <p:nvPicPr>
          <p:cNvPr id="98311" name="Picture 7" descr="pear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7838" y="800100"/>
            <a:ext cx="3922712" cy="3486150"/>
          </a:xfrm>
          <a:prstGeom prst="rect">
            <a:avLst/>
          </a:prstGeom>
          <a:noFill/>
        </p:spPr>
      </p:pic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1393825" y="2027238"/>
            <a:ext cx="24685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14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13" name="Text Box 9"/>
          <p:cNvSpPr txBox="1">
            <a:spLocks noChangeArrowheads="1"/>
          </p:cNvSpPr>
          <p:nvPr/>
        </p:nvSpPr>
        <p:spPr bwMode="auto">
          <a:xfrm>
            <a:off x="5335588" y="2025650"/>
            <a:ext cx="23828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11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8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56078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493713" y="533400"/>
            <a:ext cx="8126412" cy="38481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2959100" y="4546600"/>
            <a:ext cx="3197225" cy="17383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Text Box 5"/>
          <p:cNvSpPr txBox="1">
            <a:spLocks noChangeArrowheads="1"/>
          </p:cNvSpPr>
          <p:nvPr/>
        </p:nvSpPr>
        <p:spPr bwMode="auto">
          <a:xfrm>
            <a:off x="3195638" y="4456113"/>
            <a:ext cx="2725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9334" name="Picture 6" descr="apple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752475"/>
            <a:ext cx="3200400" cy="3533775"/>
          </a:xfrm>
          <a:prstGeom prst="rect">
            <a:avLst/>
          </a:prstGeom>
          <a:noFill/>
        </p:spPr>
      </p:pic>
      <p:pic>
        <p:nvPicPr>
          <p:cNvPr id="99335" name="Picture 7" descr="pear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7838" y="800100"/>
            <a:ext cx="3922712" cy="3486150"/>
          </a:xfrm>
          <a:prstGeom prst="rect">
            <a:avLst/>
          </a:prstGeom>
          <a:noFill/>
        </p:spPr>
      </p:pic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1393825" y="2027238"/>
            <a:ext cx="24685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22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37" name="Text Box 9"/>
          <p:cNvSpPr txBox="1">
            <a:spLocks noChangeArrowheads="1"/>
          </p:cNvSpPr>
          <p:nvPr/>
        </p:nvSpPr>
        <p:spPr bwMode="auto">
          <a:xfrm>
            <a:off x="5335588" y="2025650"/>
            <a:ext cx="23828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14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6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56078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493713" y="533400"/>
            <a:ext cx="8126412" cy="38481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2959100" y="4546600"/>
            <a:ext cx="3197225" cy="17383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Text Box 5"/>
          <p:cNvSpPr txBox="1">
            <a:spLocks noChangeArrowheads="1"/>
          </p:cNvSpPr>
          <p:nvPr/>
        </p:nvSpPr>
        <p:spPr bwMode="auto">
          <a:xfrm>
            <a:off x="3195638" y="4456113"/>
            <a:ext cx="2725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100358" name="Picture 6" descr="apple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752475"/>
            <a:ext cx="3200400" cy="3533775"/>
          </a:xfrm>
          <a:prstGeom prst="rect">
            <a:avLst/>
          </a:prstGeom>
          <a:noFill/>
        </p:spPr>
      </p:pic>
      <p:pic>
        <p:nvPicPr>
          <p:cNvPr id="100359" name="Picture 7" descr="pear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7838" y="800100"/>
            <a:ext cx="3922712" cy="3486150"/>
          </a:xfrm>
          <a:prstGeom prst="rect">
            <a:avLst/>
          </a:prstGeom>
          <a:noFill/>
        </p:spPr>
      </p:pic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1393825" y="2027238"/>
            <a:ext cx="24685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61" name="Text Box 9"/>
          <p:cNvSpPr txBox="1">
            <a:spLocks noChangeArrowheads="1"/>
          </p:cNvSpPr>
          <p:nvPr/>
        </p:nvSpPr>
        <p:spPr bwMode="auto">
          <a:xfrm>
            <a:off x="5335588" y="2025650"/>
            <a:ext cx="23828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21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8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56078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493713" y="533400"/>
            <a:ext cx="8126412" cy="38481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2959100" y="4546600"/>
            <a:ext cx="3197225" cy="17383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Text Box 5"/>
          <p:cNvSpPr txBox="1">
            <a:spLocks noChangeArrowheads="1"/>
          </p:cNvSpPr>
          <p:nvPr/>
        </p:nvSpPr>
        <p:spPr bwMode="auto">
          <a:xfrm>
            <a:off x="3195638" y="4456113"/>
            <a:ext cx="2725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101382" name="Picture 6" descr="apple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752475"/>
            <a:ext cx="3200400" cy="3533775"/>
          </a:xfrm>
          <a:prstGeom prst="rect">
            <a:avLst/>
          </a:prstGeom>
          <a:noFill/>
        </p:spPr>
      </p:pic>
      <p:pic>
        <p:nvPicPr>
          <p:cNvPr id="101383" name="Picture 7" descr="pear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7838" y="800100"/>
            <a:ext cx="3922712" cy="3486150"/>
          </a:xfrm>
          <a:prstGeom prst="rect">
            <a:avLst/>
          </a:prstGeom>
          <a:noFill/>
        </p:spPr>
      </p:pic>
      <p:sp>
        <p:nvSpPr>
          <p:cNvPr id="101384" name="Text Box 8"/>
          <p:cNvSpPr txBox="1">
            <a:spLocks noChangeArrowheads="1"/>
          </p:cNvSpPr>
          <p:nvPr/>
        </p:nvSpPr>
        <p:spPr bwMode="auto">
          <a:xfrm>
            <a:off x="1393825" y="2027238"/>
            <a:ext cx="24685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33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385" name="Text Box 9"/>
          <p:cNvSpPr txBox="1">
            <a:spLocks noChangeArrowheads="1"/>
          </p:cNvSpPr>
          <p:nvPr/>
        </p:nvSpPr>
        <p:spPr bwMode="auto">
          <a:xfrm>
            <a:off x="5335588" y="2025650"/>
            <a:ext cx="23828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1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56078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493713" y="533400"/>
            <a:ext cx="8126412" cy="38481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AutoShape 4"/>
          <p:cNvSpPr>
            <a:spLocks noChangeArrowheads="1"/>
          </p:cNvSpPr>
          <p:nvPr/>
        </p:nvSpPr>
        <p:spPr bwMode="auto">
          <a:xfrm>
            <a:off x="2959100" y="4546600"/>
            <a:ext cx="3197225" cy="17383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5" name="Text Box 5"/>
          <p:cNvSpPr txBox="1">
            <a:spLocks noChangeArrowheads="1"/>
          </p:cNvSpPr>
          <p:nvPr/>
        </p:nvSpPr>
        <p:spPr bwMode="auto">
          <a:xfrm>
            <a:off x="3195638" y="4456113"/>
            <a:ext cx="2725737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102406" name="Picture 6" descr="apple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63" y="752475"/>
            <a:ext cx="3200400" cy="3533775"/>
          </a:xfrm>
          <a:prstGeom prst="rect">
            <a:avLst/>
          </a:prstGeom>
          <a:noFill/>
        </p:spPr>
      </p:pic>
      <p:pic>
        <p:nvPicPr>
          <p:cNvPr id="102407" name="Picture 7" descr="pear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7838" y="800100"/>
            <a:ext cx="3922712" cy="3486150"/>
          </a:xfrm>
          <a:prstGeom prst="rect">
            <a:avLst/>
          </a:prstGeom>
          <a:noFill/>
        </p:spPr>
      </p:pic>
      <p:sp>
        <p:nvSpPr>
          <p:cNvPr id="102408" name="Text Box 8"/>
          <p:cNvSpPr txBox="1">
            <a:spLocks noChangeArrowheads="1"/>
          </p:cNvSpPr>
          <p:nvPr/>
        </p:nvSpPr>
        <p:spPr bwMode="auto">
          <a:xfrm>
            <a:off x="1393825" y="2027238"/>
            <a:ext cx="246856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20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09" name="Text Box 9"/>
          <p:cNvSpPr txBox="1">
            <a:spLocks noChangeArrowheads="1"/>
          </p:cNvSpPr>
          <p:nvPr/>
        </p:nvSpPr>
        <p:spPr bwMode="auto">
          <a:xfrm>
            <a:off x="5335588" y="2025650"/>
            <a:ext cx="2382837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13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3427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228</TotalTime>
  <Words>77</Words>
  <Application>Microsoft Office PowerPoint</Application>
  <PresentationFormat>On-screen Show (4:3)</PresentationFormat>
  <Paragraphs>65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48</cp:revision>
  <dcterms:created xsi:type="dcterms:W3CDTF">2006-03-03T16:34:11Z</dcterms:created>
  <dcterms:modified xsi:type="dcterms:W3CDTF">2011-11-25T19:44:55Z</dcterms:modified>
</cp:coreProperties>
</file>