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63" r:id="rId5"/>
  </p:sldIdLst>
  <p:sldSz cx="10058400" cy="77724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07" autoAdjust="0"/>
    <p:restoredTop sz="95482" autoAdjust="0"/>
  </p:normalViewPr>
  <p:slideViewPr>
    <p:cSldViewPr>
      <p:cViewPr varScale="1">
        <p:scale>
          <a:sx n="68" d="100"/>
          <a:sy n="68" d="100"/>
        </p:scale>
        <p:origin x="118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5" d="100"/>
          <a:sy n="65" d="100"/>
        </p:scale>
        <p:origin x="2796" y="6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A4C4C9-9907-4BB6-B95A-E6BBD959AAB4}" type="datetimeFigureOut">
              <a:rPr lang="en-US" smtClean="0"/>
              <a:t>3/9/26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2D650F-38E5-40ED-AA32-287D3AC686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3695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DA592C-A796-4264-BD45-11AED491B3E4}" type="datetimeFigureOut">
              <a:rPr lang="en-US" smtClean="0"/>
              <a:t>3/9/26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31925" y="1143000"/>
            <a:ext cx="399415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A02A30-9192-49A2-98D9-8D2828AE31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972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ifold Outside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 hasCustomPrompt="1"/>
          </p:nvPr>
        </p:nvSpPr>
        <p:spPr>
          <a:xfrm>
            <a:off x="457200" y="457199"/>
            <a:ext cx="2286000" cy="1066800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2000" b="1" cap="all" spc="1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9" name="Picture Placeholder 11">
            <a:extLst>
              <a:ext uri="{FF2B5EF4-FFF2-40B4-BE49-F238E27FC236}">
                <a16:creationId xmlns:a16="http://schemas.microsoft.com/office/drawing/2014/main" id="{015C248F-577B-0F17-9B56-686B83F28B66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463549" y="1793366"/>
            <a:ext cx="2889251" cy="2590800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4" name="Text Placeholder 25">
            <a:extLst>
              <a:ext uri="{FF2B5EF4-FFF2-40B4-BE49-F238E27FC236}">
                <a16:creationId xmlns:a16="http://schemas.microsoft.com/office/drawing/2014/main" id="{01D00668-EE9F-31C6-9E75-FDA7A506A39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457200" y="4495800"/>
            <a:ext cx="1676400" cy="22860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800" b="0" i="1" spc="0" baseline="0">
                <a:solidFill>
                  <a:schemeClr val="tx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8D28565-418D-614A-4D8A-FAA5DC928B9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457200" y="4953000"/>
            <a:ext cx="2187575" cy="2514600"/>
          </a:xfrm>
        </p:spPr>
        <p:txBody>
          <a:bodyPr>
            <a:noAutofit/>
          </a:bodyPr>
          <a:lstStyle>
            <a:lvl1pPr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defRPr sz="900" b="0" spc="20" baseline="0"/>
            </a:lvl1pPr>
            <a:lvl2pPr>
              <a:defRPr sz="1000"/>
            </a:lvl2pPr>
            <a:lvl3pPr>
              <a:defRPr sz="10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en-US" dirty="0"/>
              <a:t>Add text here</a:t>
            </a:r>
          </a:p>
          <a:p>
            <a:pPr lvl="0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DA1E0E-0373-C71E-07B2-A841FAFCF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505200"/>
            <a:ext cx="274320" cy="3810000"/>
          </a:xfrm>
          <a:prstGeom prst="rect">
            <a:avLst/>
          </a:pr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082538D-D9FE-DE0C-2D31-3FBA33333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906396" y="0"/>
            <a:ext cx="3810001" cy="7764204"/>
          </a:xfrm>
          <a:prstGeom prst="rect">
            <a:avLst/>
          </a:prstGeom>
          <a:solidFill>
            <a:schemeClr val="accent3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1"/>
          <p:cNvSpPr>
            <a:spLocks noGrp="1"/>
          </p:cNvSpPr>
          <p:nvPr>
            <p:ph type="pic" sz="quarter" idx="11" hasCustomPrompt="1"/>
          </p:nvPr>
        </p:nvSpPr>
        <p:spPr>
          <a:xfrm>
            <a:off x="3352800" y="0"/>
            <a:ext cx="3352801" cy="2590800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14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29" name="Text Placeholder 25"/>
          <p:cNvSpPr>
            <a:spLocks noGrp="1"/>
          </p:cNvSpPr>
          <p:nvPr>
            <p:ph type="body" sz="quarter" idx="16" hasCustomPrompt="1"/>
          </p:nvPr>
        </p:nvSpPr>
        <p:spPr>
          <a:xfrm>
            <a:off x="3810000" y="457199"/>
            <a:ext cx="1621165" cy="560387"/>
          </a:xfr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 cap="all" spc="10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30" name="Text Placeholder 25"/>
          <p:cNvSpPr>
            <a:spLocks noGrp="1"/>
          </p:cNvSpPr>
          <p:nvPr>
            <p:ph type="body" sz="quarter" idx="17" hasCustomPrompt="1"/>
          </p:nvPr>
        </p:nvSpPr>
        <p:spPr>
          <a:xfrm>
            <a:off x="3843347" y="2693480"/>
            <a:ext cx="2428875" cy="228600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800" b="0" i="1" spc="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E8481A-AC22-ACFF-3E51-40A9B8F705A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843347" y="3088766"/>
            <a:ext cx="2428875" cy="873633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900" spc="20" baseline="0">
                <a:solidFill>
                  <a:schemeClr val="bg1"/>
                </a:solidFill>
              </a:defRPr>
            </a:lvl1pPr>
            <a:lvl2pPr marL="377190" indent="0" algn="l">
              <a:buNone/>
              <a:defRPr sz="800">
                <a:solidFill>
                  <a:schemeClr val="bg1"/>
                </a:solidFill>
              </a:defRPr>
            </a:lvl2pPr>
            <a:lvl3pPr marL="754380" indent="0" algn="l">
              <a:buNone/>
              <a:defRPr sz="800">
                <a:solidFill>
                  <a:schemeClr val="bg1"/>
                </a:solidFill>
              </a:defRPr>
            </a:lvl3pPr>
            <a:lvl4pPr marL="1131570" indent="0" algn="l">
              <a:buNone/>
              <a:defRPr sz="800">
                <a:solidFill>
                  <a:schemeClr val="bg1"/>
                </a:solidFill>
              </a:defRPr>
            </a:lvl4pPr>
            <a:lvl5pPr marL="1508760" indent="0" algn="l">
              <a:buNone/>
              <a:defRPr sz="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32" name="Text Placeholder 25"/>
          <p:cNvSpPr>
            <a:spLocks noGrp="1"/>
          </p:cNvSpPr>
          <p:nvPr>
            <p:ph type="body" sz="quarter" idx="19" hasCustomPrompt="1"/>
          </p:nvPr>
        </p:nvSpPr>
        <p:spPr>
          <a:xfrm>
            <a:off x="3843347" y="4384548"/>
            <a:ext cx="2428875" cy="213426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000" b="1" cap="all" spc="10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5FAFB201-A050-C771-0585-2F7EA9FA3ED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843347" y="4630166"/>
            <a:ext cx="2428875" cy="592548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900" spc="20" baseline="0">
                <a:solidFill>
                  <a:schemeClr val="bg1"/>
                </a:solidFill>
              </a:defRPr>
            </a:lvl1pPr>
            <a:lvl2pPr marL="377190" indent="0" algn="l">
              <a:buNone/>
              <a:defRPr sz="800">
                <a:solidFill>
                  <a:schemeClr val="bg1"/>
                </a:solidFill>
              </a:defRPr>
            </a:lvl2pPr>
            <a:lvl3pPr marL="754380" indent="0" algn="l">
              <a:buNone/>
              <a:defRPr sz="800">
                <a:solidFill>
                  <a:schemeClr val="bg1"/>
                </a:solidFill>
              </a:defRPr>
            </a:lvl3pPr>
            <a:lvl4pPr marL="1131570" indent="0" algn="l">
              <a:buNone/>
              <a:defRPr sz="800">
                <a:solidFill>
                  <a:schemeClr val="bg1"/>
                </a:solidFill>
              </a:defRPr>
            </a:lvl4pPr>
            <a:lvl5pPr marL="1508760" indent="0" algn="l">
              <a:buNone/>
              <a:defRPr sz="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982E814E-119B-2E8E-447A-9E8AE384BE96}"/>
              </a:ext>
            </a:extLst>
          </p:cNvPr>
          <p:cNvSpPr>
            <a:spLocks noGrp="1"/>
          </p:cNvSpPr>
          <p:nvPr>
            <p:ph type="pic" sz="quarter" idx="31" hasCustomPrompt="1"/>
          </p:nvPr>
        </p:nvSpPr>
        <p:spPr>
          <a:xfrm>
            <a:off x="4524384" y="5410201"/>
            <a:ext cx="1066800" cy="1135430"/>
          </a:xfrm>
        </p:spPr>
        <p:txBody>
          <a:bodyPr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logo</a:t>
            </a:r>
          </a:p>
        </p:txBody>
      </p:sp>
      <p:sp>
        <p:nvSpPr>
          <p:cNvPr id="7" name="Text Placeholder 25">
            <a:extLst>
              <a:ext uri="{FF2B5EF4-FFF2-40B4-BE49-F238E27FC236}">
                <a16:creationId xmlns:a16="http://schemas.microsoft.com/office/drawing/2014/main" id="{A3759039-2383-B70C-8B31-21C10C9C7A6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843347" y="6773308"/>
            <a:ext cx="2428875" cy="213426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000" b="1" cap="all" spc="10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E3F2244C-CA32-0D6A-2AFC-C47B1B8B941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3843347" y="7018926"/>
            <a:ext cx="2428875" cy="592548"/>
          </a:xfrm>
        </p:spPr>
        <p:txBody>
          <a:bodyPr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900" spc="20" baseline="0">
                <a:solidFill>
                  <a:schemeClr val="bg1"/>
                </a:solidFill>
              </a:defRPr>
            </a:lvl1pPr>
            <a:lvl2pPr marL="377190" indent="0" algn="l">
              <a:buNone/>
              <a:defRPr sz="800">
                <a:solidFill>
                  <a:schemeClr val="bg1"/>
                </a:solidFill>
              </a:defRPr>
            </a:lvl2pPr>
            <a:lvl3pPr marL="754380" indent="0" algn="l">
              <a:buNone/>
              <a:defRPr sz="800">
                <a:solidFill>
                  <a:schemeClr val="bg1"/>
                </a:solidFill>
              </a:defRPr>
            </a:lvl3pPr>
            <a:lvl4pPr marL="1131570" indent="0" algn="l">
              <a:buNone/>
              <a:defRPr sz="800">
                <a:solidFill>
                  <a:schemeClr val="bg1"/>
                </a:solidFill>
              </a:defRPr>
            </a:lvl4pPr>
            <a:lvl5pPr marL="1508760" indent="0" algn="l">
              <a:buNone/>
              <a:defRPr sz="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0" hasCustomPrompt="1"/>
          </p:nvPr>
        </p:nvSpPr>
        <p:spPr>
          <a:xfrm>
            <a:off x="6705600" y="457200"/>
            <a:ext cx="2889250" cy="4953000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50" name="Text Placeholder 38">
            <a:extLst>
              <a:ext uri="{FF2B5EF4-FFF2-40B4-BE49-F238E27FC236}">
                <a16:creationId xmlns:a16="http://schemas.microsoft.com/office/drawing/2014/main" id="{F0D199E2-F0A1-856F-A650-15E2C694B38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172328" y="5703946"/>
            <a:ext cx="2422524" cy="841686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2500" b="1" cap="all" spc="100" baseline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 marL="377190" indent="0">
              <a:buNone/>
              <a:defRPr cap="all" baseline="0">
                <a:latin typeface="+mj-lt"/>
              </a:defRPr>
            </a:lvl2pPr>
            <a:lvl3pPr marL="754380" indent="0">
              <a:buNone/>
              <a:defRPr cap="all" baseline="0">
                <a:latin typeface="+mj-lt"/>
              </a:defRPr>
            </a:lvl3pPr>
            <a:lvl4pPr marL="1131570" indent="0">
              <a:buNone/>
              <a:defRPr cap="all" baseline="0">
                <a:latin typeface="+mj-lt"/>
              </a:defRPr>
            </a:lvl4pPr>
            <a:lvl5pPr marL="1508760" indent="0">
              <a:buNone/>
              <a:defRPr cap="all" baseline="0">
                <a:latin typeface="+mj-lt"/>
              </a:defRPr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40" name="Text Placeholder 25"/>
          <p:cNvSpPr>
            <a:spLocks noGrp="1"/>
          </p:cNvSpPr>
          <p:nvPr>
            <p:ph type="body" sz="quarter" idx="23" hasCustomPrompt="1"/>
          </p:nvPr>
        </p:nvSpPr>
        <p:spPr>
          <a:xfrm>
            <a:off x="7172327" y="6629400"/>
            <a:ext cx="2088833" cy="59254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000" b="1" i="0" cap="all" spc="100" baseline="0">
                <a:solidFill>
                  <a:schemeClr val="tx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C0E4E810-C426-E751-A1E3-030C0E2088C8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304906" y="0"/>
            <a:ext cx="2845320" cy="876415"/>
          </a:xfrm>
          <a:custGeom>
            <a:avLst/>
            <a:gdLst>
              <a:gd name="connsiteX0" fmla="*/ 0 w 2845320"/>
              <a:gd name="connsiteY0" fmla="*/ 0 h 876415"/>
              <a:gd name="connsiteX1" fmla="*/ 2845320 w 2845320"/>
              <a:gd name="connsiteY1" fmla="*/ 0 h 876415"/>
              <a:gd name="connsiteX2" fmla="*/ 2825274 w 2845320"/>
              <a:gd name="connsiteY2" fmla="*/ 41614 h 876415"/>
              <a:gd name="connsiteX3" fmla="*/ 1422660 w 2845320"/>
              <a:gd name="connsiteY3" fmla="*/ 876415 h 876415"/>
              <a:gd name="connsiteX4" fmla="*/ 20047 w 2845320"/>
              <a:gd name="connsiteY4" fmla="*/ 41614 h 876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5320" h="876415">
                <a:moveTo>
                  <a:pt x="0" y="0"/>
                </a:moveTo>
                <a:lnTo>
                  <a:pt x="2845320" y="0"/>
                </a:lnTo>
                <a:lnTo>
                  <a:pt x="2825274" y="41614"/>
                </a:lnTo>
                <a:cubicBezTo>
                  <a:pt x="2555154" y="538859"/>
                  <a:pt x="2028327" y="876415"/>
                  <a:pt x="1422660" y="876415"/>
                </a:cubicBezTo>
                <a:cubicBezTo>
                  <a:pt x="816993" y="876415"/>
                  <a:pt x="290167" y="538859"/>
                  <a:pt x="20047" y="41614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800" dirty="0">
                <a:noFill/>
              </a:defRPr>
            </a:lvl1pPr>
          </a:lstStyle>
          <a:p>
            <a:pPr marL="0" lvl="0" algn="ctr" defTabSz="914400"/>
            <a:r>
              <a:rPr lang="en-US" dirty="0"/>
              <a:t>Blank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31EA7D67-2C12-4558-545E-9384180FC39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15400" y="4515866"/>
            <a:ext cx="1153798" cy="228600"/>
          </a:xfrm>
          <a:custGeom>
            <a:avLst/>
            <a:gdLst>
              <a:gd name="connsiteX0" fmla="*/ 0 w 1153798"/>
              <a:gd name="connsiteY0" fmla="*/ 0 h 228600"/>
              <a:gd name="connsiteX1" fmla="*/ 1153798 w 1153798"/>
              <a:gd name="connsiteY1" fmla="*/ 0 h 228600"/>
              <a:gd name="connsiteX2" fmla="*/ 1153798 w 1153798"/>
              <a:gd name="connsiteY2" fmla="*/ 228600 h 228600"/>
              <a:gd name="connsiteX3" fmla="*/ 0 w 1153798"/>
              <a:gd name="connsiteY3" fmla="*/ 228600 h 22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3798" h="228600">
                <a:moveTo>
                  <a:pt x="0" y="0"/>
                </a:moveTo>
                <a:lnTo>
                  <a:pt x="1153798" y="0"/>
                </a:lnTo>
                <a:lnTo>
                  <a:pt x="1153798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800" dirty="0">
                <a:noFill/>
              </a:defRPr>
            </a:lvl1pPr>
          </a:lstStyle>
          <a:p>
            <a:pPr marL="0" lvl="0" algn="ctr" defTabSz="914400"/>
            <a:r>
              <a:rPr lang="en-US" dirty="0"/>
              <a:t>Blank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6C446445-A77A-DF98-5C01-9461B0B0ABF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2907048" y="1793366"/>
            <a:ext cx="445752" cy="2590800"/>
          </a:xfrm>
          <a:custGeom>
            <a:avLst/>
            <a:gdLst>
              <a:gd name="connsiteX0" fmla="*/ 0 w 445752"/>
              <a:gd name="connsiteY0" fmla="*/ 0 h 2590800"/>
              <a:gd name="connsiteX1" fmla="*/ 445752 w 445752"/>
              <a:gd name="connsiteY1" fmla="*/ 0 h 2590800"/>
              <a:gd name="connsiteX2" fmla="*/ 445752 w 445752"/>
              <a:gd name="connsiteY2" fmla="*/ 2590800 h 2590800"/>
              <a:gd name="connsiteX3" fmla="*/ 0 w 445752"/>
              <a:gd name="connsiteY3" fmla="*/ 2590800 h 259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5752" h="2590800">
                <a:moveTo>
                  <a:pt x="0" y="0"/>
                </a:moveTo>
                <a:lnTo>
                  <a:pt x="445752" y="0"/>
                </a:lnTo>
                <a:lnTo>
                  <a:pt x="445752" y="2590800"/>
                </a:lnTo>
                <a:lnTo>
                  <a:pt x="0" y="2590800"/>
                </a:lnTo>
                <a:close/>
              </a:path>
            </a:pathLst>
          </a:custGeom>
          <a:solidFill>
            <a:schemeClr val="accent3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800" dirty="0">
                <a:noFill/>
              </a:defRPr>
            </a:lvl1pPr>
          </a:lstStyle>
          <a:p>
            <a:pPr marL="0" lvl="0" algn="ctr" defTabSz="914400"/>
            <a:r>
              <a:rPr lang="en-US" dirty="0"/>
              <a:t>Blank</a:t>
            </a:r>
          </a:p>
        </p:txBody>
      </p:sp>
    </p:spTree>
    <p:extLst>
      <p:ext uri="{BB962C8B-B14F-4D97-AF65-F5344CB8AC3E}">
        <p14:creationId xmlns:p14="http://schemas.microsoft.com/office/powerpoint/2010/main" val="5159768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>
          <p15:clr>
            <a:srgbClr val="547EBF"/>
          </p15:clr>
        </p15:guide>
        <p15:guide id="2" orient="horz" pos="2448">
          <p15:clr>
            <a:srgbClr val="FBAE40"/>
          </p15:clr>
        </p15:guide>
        <p15:guide id="3" pos="2112">
          <p15:clr>
            <a:srgbClr val="547EBF"/>
          </p15:clr>
        </p15:guide>
        <p15:guide id="4" orient="horz" pos="4608">
          <p15:clr>
            <a:srgbClr val="FBAE40"/>
          </p15:clr>
        </p15:guide>
        <p15:guide id="5" orient="horz" pos="288">
          <p15:clr>
            <a:srgbClr val="FBAE40"/>
          </p15:clr>
        </p15:guide>
        <p15:guide id="6" pos="4509">
          <p15:clr>
            <a:srgbClr val="FBAE40"/>
          </p15:clr>
        </p15:guide>
        <p15:guide id="7" pos="6044">
          <p15:clr>
            <a:srgbClr val="FBAE40"/>
          </p15:clr>
        </p15:guide>
        <p15:guide id="8" pos="3168">
          <p15:clr>
            <a:srgbClr val="FBAE40"/>
          </p15:clr>
        </p15:guide>
        <p15:guide id="9" pos="2400">
          <p15:clr>
            <a:srgbClr val="FBAE40"/>
          </p15:clr>
        </p15:guide>
        <p15:guide id="10" pos="1824">
          <p15:clr>
            <a:srgbClr val="FBAE40"/>
          </p15:clr>
        </p15:guide>
        <p15:guide id="11" pos="288">
          <p15:clr>
            <a:srgbClr val="FBAE40"/>
          </p15:clr>
        </p15:guide>
        <p15:guide id="12" pos="393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ifold Inside"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 hasCustomPrompt="1"/>
          </p:nvPr>
        </p:nvSpPr>
        <p:spPr>
          <a:xfrm>
            <a:off x="462958" y="5304457"/>
            <a:ext cx="2347737" cy="822960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2000" b="1" cap="all" spc="100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Add title here</a:t>
            </a:r>
          </a:p>
        </p:txBody>
      </p:sp>
      <p:sp>
        <p:nvSpPr>
          <p:cNvPr id="9" name="Picture Placeholder 11">
            <a:extLst>
              <a:ext uri="{FF2B5EF4-FFF2-40B4-BE49-F238E27FC236}">
                <a16:creationId xmlns:a16="http://schemas.microsoft.com/office/drawing/2014/main" id="{015C248F-577B-0F17-9B56-686B83F28B66}"/>
              </a:ext>
            </a:extLst>
          </p:cNvPr>
          <p:cNvSpPr>
            <a:spLocks noGrp="1"/>
          </p:cNvSpPr>
          <p:nvPr>
            <p:ph type="pic" sz="quarter" idx="28" hasCustomPrompt="1"/>
          </p:nvPr>
        </p:nvSpPr>
        <p:spPr>
          <a:xfrm>
            <a:off x="463549" y="477817"/>
            <a:ext cx="2889251" cy="4475183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BDD62012-93F7-ADCC-50CF-BC8DB8B8AB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62958" y="6248009"/>
            <a:ext cx="2033759" cy="344427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00" b="1" cap="all" spc="100" baseline="0">
                <a:solidFill>
                  <a:schemeClr val="tx1"/>
                </a:solidFill>
                <a:latin typeface="+mj-lt"/>
              </a:defRPr>
            </a:lvl1pPr>
            <a:lvl2pPr marL="377190" indent="0" algn="l">
              <a:buNone/>
              <a:defRPr sz="800">
                <a:solidFill>
                  <a:schemeClr val="bg1"/>
                </a:solidFill>
              </a:defRPr>
            </a:lvl2pPr>
            <a:lvl3pPr marL="754380" indent="0" algn="l">
              <a:buNone/>
              <a:defRPr sz="800">
                <a:solidFill>
                  <a:schemeClr val="bg1"/>
                </a:solidFill>
              </a:defRPr>
            </a:lvl3pPr>
            <a:lvl4pPr marL="1131570" indent="0" algn="l">
              <a:buNone/>
              <a:defRPr sz="800">
                <a:solidFill>
                  <a:schemeClr val="bg1"/>
                </a:solidFill>
              </a:defRPr>
            </a:lvl4pPr>
            <a:lvl5pPr marL="1508760" indent="0" algn="l">
              <a:buNone/>
              <a:defRPr sz="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A41E763A-1C92-B3F7-DD73-A02CF7CA353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62958" y="6713028"/>
            <a:ext cx="2347737" cy="852355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buNone/>
              <a:defRPr sz="900" b="0" spc="20" baseline="0"/>
            </a:lvl1pPr>
            <a:lvl2pPr>
              <a:defRPr sz="1000"/>
            </a:lvl2pPr>
            <a:lvl3pPr>
              <a:defRPr sz="10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082538D-D9FE-DE0C-2D31-3FBA33333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888892" y="2405786"/>
            <a:ext cx="3810001" cy="2103120"/>
          </a:xfrm>
          <a:prstGeom prst="rect">
            <a:avLst/>
          </a:prstGeom>
          <a:solidFill>
            <a:schemeClr val="accent3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 Placeholder 25"/>
          <p:cNvSpPr>
            <a:spLocks noGrp="1"/>
          </p:cNvSpPr>
          <p:nvPr>
            <p:ph type="body" sz="quarter" idx="16" hasCustomPrompt="1"/>
          </p:nvPr>
        </p:nvSpPr>
        <p:spPr>
          <a:xfrm>
            <a:off x="3810000" y="477817"/>
            <a:ext cx="1621165" cy="928573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000" b="1" cap="all" spc="100" baseline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22" name="Text Placeholder 15">
            <a:extLst>
              <a:ext uri="{FF2B5EF4-FFF2-40B4-BE49-F238E27FC236}">
                <a16:creationId xmlns:a16="http://schemas.microsoft.com/office/drawing/2014/main" id="{FCE9C248-8810-2220-B030-6CF2898E4F3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3810000" y="1543522"/>
            <a:ext cx="2462222" cy="832596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buNone/>
              <a:defRPr sz="900" b="0" spc="20" baseline="0"/>
            </a:lvl1pPr>
            <a:lvl2pPr>
              <a:defRPr sz="1000"/>
            </a:lvl2pPr>
            <a:lvl3pPr>
              <a:defRPr sz="10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30" name="Text Placeholder 25"/>
          <p:cNvSpPr>
            <a:spLocks noGrp="1"/>
          </p:cNvSpPr>
          <p:nvPr>
            <p:ph type="body" sz="quarter" idx="17" hasCustomPrompt="1"/>
          </p:nvPr>
        </p:nvSpPr>
        <p:spPr>
          <a:xfrm>
            <a:off x="3810000" y="2551276"/>
            <a:ext cx="2428875" cy="1218488"/>
          </a:xfrm>
        </p:spPr>
        <p:txBody>
          <a:bodyPr>
            <a:noAutofit/>
          </a:bodyPr>
          <a:lstStyle>
            <a:lvl1pPr marL="0" indent="0">
              <a:lnSpc>
                <a:spcPct val="130000"/>
              </a:lnSpc>
              <a:spcBef>
                <a:spcPts val="0"/>
              </a:spcBef>
              <a:buNone/>
              <a:defRPr sz="1200" b="1" i="1" spc="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E8481A-AC22-ACFF-3E51-40A9B8F705A9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810000" y="3933866"/>
            <a:ext cx="2443088" cy="213427"/>
          </a:xfrm>
        </p:spPr>
        <p:txBody>
          <a:bodyPr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000" b="1" cap="all" spc="100" baseline="0">
                <a:solidFill>
                  <a:schemeClr val="bg1"/>
                </a:solidFill>
                <a:latin typeface="+mj-lt"/>
              </a:defRPr>
            </a:lvl1pPr>
            <a:lvl2pPr marL="377190" indent="0" algn="l">
              <a:buNone/>
              <a:defRPr sz="800">
                <a:solidFill>
                  <a:schemeClr val="bg1"/>
                </a:solidFill>
              </a:defRPr>
            </a:lvl2pPr>
            <a:lvl3pPr marL="754380" indent="0" algn="l">
              <a:buNone/>
              <a:defRPr sz="800">
                <a:solidFill>
                  <a:schemeClr val="bg1"/>
                </a:solidFill>
              </a:defRPr>
            </a:lvl3pPr>
            <a:lvl4pPr marL="1131570" indent="0" algn="l">
              <a:buNone/>
              <a:defRPr sz="800">
                <a:solidFill>
                  <a:schemeClr val="bg1"/>
                </a:solidFill>
              </a:defRPr>
            </a:lvl4pPr>
            <a:lvl5pPr marL="1508760" indent="0" algn="l">
              <a:buNone/>
              <a:defRPr sz="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4" name="Text Placeholder 25">
            <a:extLst>
              <a:ext uri="{FF2B5EF4-FFF2-40B4-BE49-F238E27FC236}">
                <a16:creationId xmlns:a16="http://schemas.microsoft.com/office/drawing/2014/main" id="{D51A6F9D-1997-1CDF-8645-E270DEA25644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10000" y="4165070"/>
            <a:ext cx="2443088" cy="285189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sz="900" b="1" i="1" spc="0" baseline="0">
                <a:solidFill>
                  <a:schemeClr val="bg1"/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7" name="Text Placeholder 25">
            <a:extLst>
              <a:ext uri="{FF2B5EF4-FFF2-40B4-BE49-F238E27FC236}">
                <a16:creationId xmlns:a16="http://schemas.microsoft.com/office/drawing/2014/main" id="{4118D991-EC75-05B0-73FA-F8F2494DFB2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3810000" y="4710244"/>
            <a:ext cx="2563059" cy="852356"/>
          </a:xfrm>
        </p:spPr>
        <p:txBody>
          <a:bodyPr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 cap="all" spc="100" baseline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5FAFB201-A050-C771-0585-2F7EA9FA3EDA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810000" y="5643693"/>
            <a:ext cx="1789919" cy="344427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000" b="1" cap="all" spc="100" baseline="0">
                <a:solidFill>
                  <a:schemeClr val="tx1"/>
                </a:solidFill>
                <a:latin typeface="+mj-lt"/>
              </a:defRPr>
            </a:lvl1pPr>
            <a:lvl2pPr marL="377190" indent="0" algn="l">
              <a:buNone/>
              <a:defRPr sz="800">
                <a:solidFill>
                  <a:schemeClr val="bg1"/>
                </a:solidFill>
              </a:defRPr>
            </a:lvl2pPr>
            <a:lvl3pPr marL="754380" indent="0" algn="l">
              <a:buNone/>
              <a:defRPr sz="800">
                <a:solidFill>
                  <a:schemeClr val="bg1"/>
                </a:solidFill>
              </a:defRPr>
            </a:lvl3pPr>
            <a:lvl4pPr marL="1131570" indent="0" algn="l">
              <a:buNone/>
              <a:defRPr sz="800">
                <a:solidFill>
                  <a:schemeClr val="bg1"/>
                </a:solidFill>
              </a:defRPr>
            </a:lvl4pPr>
            <a:lvl5pPr marL="1508760" indent="0" algn="l">
              <a:buNone/>
              <a:defRPr sz="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8D28565-418D-614A-4D8A-FAA5DC928B9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810000" y="6130331"/>
            <a:ext cx="2428961" cy="1486811"/>
          </a:xfrm>
        </p:spPr>
        <p:txBody>
          <a:bodyPr>
            <a:noAutofit/>
          </a:bodyPr>
          <a:lstStyle>
            <a:lvl1pPr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defRPr sz="900" b="0" spc="20" baseline="0"/>
            </a:lvl1pPr>
            <a:lvl2pPr>
              <a:defRPr sz="1000"/>
            </a:lvl2pPr>
            <a:lvl3pPr>
              <a:defRPr sz="10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DA1E0E-0373-C71E-07B2-A841FAFCF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784080" y="3502688"/>
            <a:ext cx="274320" cy="3810000"/>
          </a:xfrm>
          <a:prstGeom prst="rect">
            <a:avLst/>
          </a:pr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1"/>
          <p:cNvSpPr>
            <a:spLocks noGrp="1"/>
          </p:cNvSpPr>
          <p:nvPr>
            <p:ph type="pic" sz="quarter" idx="11" hasCustomPrompt="1"/>
          </p:nvPr>
        </p:nvSpPr>
        <p:spPr>
          <a:xfrm>
            <a:off x="6705602" y="457199"/>
            <a:ext cx="2889249" cy="1948587"/>
          </a:xfrm>
          <a:noFill/>
        </p:spPr>
        <p:txBody>
          <a:bodyPr tIns="274320">
            <a:normAutofit/>
          </a:bodyPr>
          <a:lstStyle>
            <a:lvl1pPr marL="0" indent="0" algn="ctr">
              <a:buNone/>
              <a:defRPr sz="1400">
                <a:solidFill>
                  <a:sysClr val="windowText" lastClr="000000"/>
                </a:solidFill>
              </a:defRPr>
            </a:lvl1pPr>
          </a:lstStyle>
          <a:p>
            <a:r>
              <a:rPr lang="en-US" dirty="0"/>
              <a:t>Click to add picture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764EA665-2F47-3154-351E-F3A2BD99845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166593" y="2590800"/>
            <a:ext cx="2352673" cy="832596"/>
          </a:xfrm>
        </p:spPr>
        <p:txBody>
          <a:bodyPr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spcAft>
                <a:spcPts val="1000"/>
              </a:spcAft>
              <a:buNone/>
              <a:defRPr sz="900" b="0" spc="20" baseline="0"/>
            </a:lvl1pPr>
            <a:lvl2pPr>
              <a:defRPr sz="1000"/>
            </a:lvl2pPr>
            <a:lvl3pPr>
              <a:defRPr sz="10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970B3764-7EB5-FE7C-FAB0-FCD9098BB396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166593" y="3502688"/>
            <a:ext cx="2434539" cy="947571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000" b="1" cap="all" spc="100" baseline="0">
                <a:solidFill>
                  <a:schemeClr val="accent3">
                    <a:lumMod val="75000"/>
                  </a:schemeClr>
                </a:solidFill>
                <a:latin typeface="+mj-lt"/>
              </a:defRPr>
            </a:lvl1pPr>
            <a:lvl2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2pPr>
            <a:lvl3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3pPr>
            <a:lvl4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4pPr>
            <a:lvl5pPr marL="0" indent="0">
              <a:lnSpc>
                <a:spcPct val="100000"/>
              </a:lnSpc>
              <a:spcBef>
                <a:spcPts val="1000"/>
              </a:spcBef>
              <a:buNone/>
              <a:defRPr sz="1000"/>
            </a:lvl5pPr>
          </a:lstStyle>
          <a:p>
            <a:pPr lvl="0"/>
            <a:r>
              <a:rPr lang="en-US" dirty="0"/>
              <a:t>Add title here</a:t>
            </a:r>
          </a:p>
        </p:txBody>
      </p:sp>
      <p:sp>
        <p:nvSpPr>
          <p:cNvPr id="24" name="Text Placeholder 15">
            <a:extLst>
              <a:ext uri="{FF2B5EF4-FFF2-40B4-BE49-F238E27FC236}">
                <a16:creationId xmlns:a16="http://schemas.microsoft.com/office/drawing/2014/main" id="{23E1A197-401A-8FFE-C31B-1053DB84EF2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166593" y="4624816"/>
            <a:ext cx="2443173" cy="2992326"/>
          </a:xfrm>
        </p:spPr>
        <p:txBody>
          <a:bodyPr>
            <a:noAutofit/>
          </a:bodyPr>
          <a:lstStyle>
            <a:lvl1pPr marL="0" indent="0">
              <a:lnSpc>
                <a:spcPct val="130000"/>
              </a:lnSpc>
              <a:spcBef>
                <a:spcPts val="0"/>
              </a:spcBef>
              <a:spcAft>
                <a:spcPts val="1000"/>
              </a:spcAft>
              <a:buNone/>
              <a:defRPr sz="900" b="0" spc="20" baseline="0"/>
            </a:lvl1pPr>
            <a:lvl2pPr>
              <a:defRPr sz="1000"/>
            </a:lvl2pPr>
            <a:lvl3pPr>
              <a:defRPr sz="1000"/>
            </a:lvl3pPr>
            <a:lvl4pPr>
              <a:defRPr sz="1000"/>
            </a:lvl4pPr>
            <a:lvl5pPr>
              <a:defRPr sz="1000"/>
            </a:lvl5pPr>
          </a:lstStyle>
          <a:p>
            <a:pPr lvl="0"/>
            <a:r>
              <a:rPr lang="en-US" dirty="0"/>
              <a:t>Add text here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32EC872-481F-9DFB-DB93-7FC667A1F225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304906" y="0"/>
            <a:ext cx="2845320" cy="876415"/>
          </a:xfrm>
          <a:custGeom>
            <a:avLst/>
            <a:gdLst>
              <a:gd name="connsiteX0" fmla="*/ 0 w 2845320"/>
              <a:gd name="connsiteY0" fmla="*/ 0 h 876415"/>
              <a:gd name="connsiteX1" fmla="*/ 2845320 w 2845320"/>
              <a:gd name="connsiteY1" fmla="*/ 0 h 876415"/>
              <a:gd name="connsiteX2" fmla="*/ 2825274 w 2845320"/>
              <a:gd name="connsiteY2" fmla="*/ 41614 h 876415"/>
              <a:gd name="connsiteX3" fmla="*/ 1422660 w 2845320"/>
              <a:gd name="connsiteY3" fmla="*/ 876415 h 876415"/>
              <a:gd name="connsiteX4" fmla="*/ 20047 w 2845320"/>
              <a:gd name="connsiteY4" fmla="*/ 41614 h 876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5320" h="876415">
                <a:moveTo>
                  <a:pt x="0" y="0"/>
                </a:moveTo>
                <a:lnTo>
                  <a:pt x="2845320" y="0"/>
                </a:lnTo>
                <a:lnTo>
                  <a:pt x="2825274" y="41614"/>
                </a:lnTo>
                <a:cubicBezTo>
                  <a:pt x="2555154" y="538859"/>
                  <a:pt x="2028327" y="876415"/>
                  <a:pt x="1422660" y="876415"/>
                </a:cubicBezTo>
                <a:cubicBezTo>
                  <a:pt x="816993" y="876415"/>
                  <a:pt x="290167" y="538859"/>
                  <a:pt x="20047" y="41614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800" dirty="0">
                <a:noFill/>
              </a:defRPr>
            </a:lvl1pPr>
          </a:lstStyle>
          <a:p>
            <a:pPr marL="0" lvl="0" algn="ctr" defTabSz="914400"/>
            <a:r>
              <a:rPr lang="en-US" dirty="0"/>
              <a:t>Blank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50FD81-C5FF-7E04-852A-F6E347A56B0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0" y="4515866"/>
            <a:ext cx="1153798" cy="228600"/>
          </a:xfrm>
          <a:custGeom>
            <a:avLst/>
            <a:gdLst>
              <a:gd name="connsiteX0" fmla="*/ 0 w 1153798"/>
              <a:gd name="connsiteY0" fmla="*/ 0 h 228600"/>
              <a:gd name="connsiteX1" fmla="*/ 1153798 w 1153798"/>
              <a:gd name="connsiteY1" fmla="*/ 0 h 228600"/>
              <a:gd name="connsiteX2" fmla="*/ 1153798 w 1153798"/>
              <a:gd name="connsiteY2" fmla="*/ 228600 h 228600"/>
              <a:gd name="connsiteX3" fmla="*/ 0 w 1153798"/>
              <a:gd name="connsiteY3" fmla="*/ 228600 h 228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53798" h="228600">
                <a:moveTo>
                  <a:pt x="0" y="0"/>
                </a:moveTo>
                <a:lnTo>
                  <a:pt x="1153798" y="0"/>
                </a:lnTo>
                <a:lnTo>
                  <a:pt x="1153798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2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800" dirty="0">
                <a:noFill/>
              </a:defRPr>
            </a:lvl1pPr>
          </a:lstStyle>
          <a:p>
            <a:pPr marL="0" lvl="0" algn="ctr" defTabSz="914400"/>
            <a:r>
              <a:rPr lang="en-US" dirty="0"/>
              <a:t>Blank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6779094-B730-A15E-A4CE-E894F87CBCC2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2888892" y="2405786"/>
            <a:ext cx="463908" cy="2103120"/>
          </a:xfrm>
          <a:custGeom>
            <a:avLst/>
            <a:gdLst>
              <a:gd name="connsiteX0" fmla="*/ 0 w 445752"/>
              <a:gd name="connsiteY0" fmla="*/ 0 h 2590800"/>
              <a:gd name="connsiteX1" fmla="*/ 445752 w 445752"/>
              <a:gd name="connsiteY1" fmla="*/ 0 h 2590800"/>
              <a:gd name="connsiteX2" fmla="*/ 445752 w 445752"/>
              <a:gd name="connsiteY2" fmla="*/ 2590800 h 2590800"/>
              <a:gd name="connsiteX3" fmla="*/ 0 w 445752"/>
              <a:gd name="connsiteY3" fmla="*/ 2590800 h 2590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5752" h="2590800">
                <a:moveTo>
                  <a:pt x="0" y="0"/>
                </a:moveTo>
                <a:lnTo>
                  <a:pt x="445752" y="0"/>
                </a:lnTo>
                <a:lnTo>
                  <a:pt x="445752" y="2590800"/>
                </a:lnTo>
                <a:lnTo>
                  <a:pt x="0" y="2590800"/>
                </a:lnTo>
                <a:close/>
              </a:path>
            </a:pathLst>
          </a:custGeom>
          <a:solidFill>
            <a:schemeClr val="accent3">
              <a:lumMod val="7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lvl1pPr>
              <a:defRPr lang="en-US" sz="1800" dirty="0">
                <a:noFill/>
              </a:defRPr>
            </a:lvl1pPr>
          </a:lstStyle>
          <a:p>
            <a:pPr marL="0" lvl="0" algn="ctr" defTabSz="914400"/>
            <a:r>
              <a:rPr lang="en-US" dirty="0"/>
              <a:t>Blank</a:t>
            </a:r>
          </a:p>
        </p:txBody>
      </p:sp>
    </p:spTree>
    <p:extLst>
      <p:ext uri="{BB962C8B-B14F-4D97-AF65-F5344CB8AC3E}">
        <p14:creationId xmlns:p14="http://schemas.microsoft.com/office/powerpoint/2010/main" val="6543887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>
          <p15:clr>
            <a:srgbClr val="547EBF"/>
          </p15:clr>
        </p15:guide>
        <p15:guide id="2" orient="horz" pos="2448">
          <p15:clr>
            <a:srgbClr val="FBAE40"/>
          </p15:clr>
        </p15:guide>
        <p15:guide id="3" pos="2112">
          <p15:clr>
            <a:srgbClr val="547EBF"/>
          </p15:clr>
        </p15:guide>
        <p15:guide id="4" orient="horz" pos="4608">
          <p15:clr>
            <a:srgbClr val="FBAE40"/>
          </p15:clr>
        </p15:guide>
        <p15:guide id="5" orient="horz" pos="288">
          <p15:clr>
            <a:srgbClr val="FBAE40"/>
          </p15:clr>
        </p15:guide>
        <p15:guide id="6" pos="4509">
          <p15:clr>
            <a:srgbClr val="FBAE40"/>
          </p15:clr>
        </p15:guide>
        <p15:guide id="7" pos="6044">
          <p15:clr>
            <a:srgbClr val="FBAE40"/>
          </p15:clr>
        </p15:guide>
        <p15:guide id="8" pos="3168">
          <p15:clr>
            <a:srgbClr val="FBAE40"/>
          </p15:clr>
        </p15:guide>
        <p15:guide id="9" pos="2400">
          <p15:clr>
            <a:srgbClr val="FBAE40"/>
          </p15:clr>
        </p15:guide>
        <p15:guide id="10" pos="1824">
          <p15:clr>
            <a:srgbClr val="FBAE40"/>
          </p15:clr>
        </p15:guide>
        <p15:guide id="11" pos="288">
          <p15:clr>
            <a:srgbClr val="FBAE40"/>
          </p15:clr>
        </p15:guide>
        <p15:guide id="12" pos="3936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58601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>
          <p15:clr>
            <a:srgbClr val="547EBF"/>
          </p15:clr>
        </p15:guide>
        <p15:guide id="2" orient="horz" pos="2448">
          <p15:clr>
            <a:srgbClr val="FBAE40"/>
          </p15:clr>
        </p15:guide>
        <p15:guide id="3" pos="2112">
          <p15:clr>
            <a:srgbClr val="547EBF"/>
          </p15:clr>
        </p15:guide>
        <p15:guide id="4" orient="horz" pos="4608">
          <p15:clr>
            <a:srgbClr val="FBAE40"/>
          </p15:clr>
        </p15:guide>
        <p15:guide id="5" orient="horz" pos="288">
          <p15:clr>
            <a:srgbClr val="FBAE40"/>
          </p15:clr>
        </p15:guide>
        <p15:guide id="6" pos="4509">
          <p15:clr>
            <a:srgbClr val="FBAE40"/>
          </p15:clr>
        </p15:guide>
        <p15:guide id="7" pos="6044">
          <p15:clr>
            <a:srgbClr val="FBAE40"/>
          </p15:clr>
        </p15:guide>
        <p15:guide id="8" pos="3168">
          <p15:clr>
            <a:srgbClr val="FBAE40"/>
          </p15:clr>
        </p15:guide>
        <p15:guide id="9" pos="2400" userDrawn="1">
          <p15:clr>
            <a:srgbClr val="FBAE40"/>
          </p15:clr>
        </p15:guide>
        <p15:guide id="10" pos="1824">
          <p15:clr>
            <a:srgbClr val="FBAE40"/>
          </p15:clr>
        </p15:guide>
        <p15:guide id="11" pos="288">
          <p15:clr>
            <a:srgbClr val="FBAE40"/>
          </p15:clr>
        </p15:guide>
        <p15:guide id="12" pos="393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1515" y="413809"/>
            <a:ext cx="8675370" cy="150230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1515" y="2069042"/>
            <a:ext cx="8675370" cy="493151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1515" y="7203864"/>
            <a:ext cx="2703195" cy="4138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272CD0-8AE2-403D-BC5A-E9768D13DA7F}" type="datetimeFigureOut">
              <a:rPr lang="en-US" smtClean="0"/>
              <a:t>3/9/26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34765" y="7203864"/>
            <a:ext cx="2388870" cy="4138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63690" y="7203864"/>
            <a:ext cx="2703195" cy="4138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45621-FB72-491B-A41E-B21F020BD97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1577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2" r:id="rId3"/>
  </p:sldLayoutIdLst>
  <p:txStyles>
    <p:titleStyle>
      <a:lvl1pPr algn="l" defTabSz="754380" rtl="0" eaLnBrk="1" latinLnBrk="0" hangingPunct="1">
        <a:spcBef>
          <a:spcPct val="0"/>
        </a:spcBef>
        <a:buNone/>
        <a:defRPr sz="363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859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310" kern="1200">
          <a:solidFill>
            <a:schemeClr val="tx1"/>
          </a:solidFill>
          <a:latin typeface="+mn-lt"/>
          <a:ea typeface="+mn-ea"/>
          <a:cs typeface="+mn-cs"/>
        </a:defRPr>
      </a:lvl1pPr>
      <a:lvl2pPr marL="56578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980" kern="1200">
          <a:solidFill>
            <a:schemeClr val="tx1"/>
          </a:solidFill>
          <a:latin typeface="+mn-lt"/>
          <a:ea typeface="+mn-ea"/>
          <a:cs typeface="+mn-cs"/>
        </a:defRPr>
      </a:lvl2pPr>
      <a:lvl3pPr marL="94297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650" kern="1200">
          <a:solidFill>
            <a:schemeClr val="tx1"/>
          </a:solidFill>
          <a:latin typeface="+mn-lt"/>
          <a:ea typeface="+mn-ea"/>
          <a:cs typeface="+mn-cs"/>
        </a:defRPr>
      </a:lvl3pPr>
      <a:lvl4pPr marL="132016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4pPr>
      <a:lvl5pPr marL="169735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5pPr>
      <a:lvl6pPr marL="207454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6pPr>
      <a:lvl7pPr marL="245173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7pPr>
      <a:lvl8pPr marL="282892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8pPr>
      <a:lvl9pPr marL="3206115" indent="-188595" algn="l" defTabSz="75438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48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1pPr>
      <a:lvl2pPr marL="37719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2pPr>
      <a:lvl3pPr marL="75438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3pPr>
      <a:lvl4pPr marL="113157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4pPr>
      <a:lvl5pPr marL="150876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6pPr>
      <a:lvl7pPr marL="226314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7pPr>
      <a:lvl8pPr marL="264033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8pPr>
      <a:lvl9pPr marL="3017520" algn="l" defTabSz="754380" rtl="0" eaLnBrk="1" latinLnBrk="0" hangingPunct="1">
        <a:defRPr sz="148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448" userDrawn="1">
          <p15:clr>
            <a:srgbClr val="F26B43"/>
          </p15:clr>
        </p15:guide>
        <p15:guide id="2" pos="3168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chatgpt://generic-entity?number=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chatgpt://generic-entity?number=2" TargetMode="External"/><Relationship Id="rId4" Type="http://schemas.openxmlformats.org/officeDocument/2006/relationships/hyperlink" Target="chatgpt://generic-entity?number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Title 65">
            <a:extLst>
              <a:ext uri="{FF2B5EF4-FFF2-40B4-BE49-F238E27FC236}">
                <a16:creationId xmlns:a16="http://schemas.microsoft.com/office/drawing/2014/main" id="{7107B953-D057-D7B6-F6FA-CA78F5EC6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67399" y="2916644"/>
            <a:ext cx="1544524" cy="45719"/>
          </a:xfrm>
        </p:spPr>
        <p:txBody>
          <a:bodyPr>
            <a:noAutofit/>
          </a:bodyPr>
          <a:lstStyle/>
          <a:p>
            <a:r>
              <a:rPr lang="en-GB" sz="1300" b="1" dirty="0"/>
              <a:t>Historical Treatment of Depression</a:t>
            </a:r>
            <a:br>
              <a:rPr lang="en-GB" sz="1300" b="1" dirty="0"/>
            </a:br>
            <a:endParaRPr lang="en-US" sz="1300" dirty="0"/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05BF780-7B94-6439-D3E4-21EEB9F3F71B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41718" y="3367065"/>
            <a:ext cx="2719817" cy="2669880"/>
          </a:xfrm>
        </p:spPr>
        <p:txBody>
          <a:bodyPr/>
          <a:lstStyle/>
          <a:p>
            <a:r>
              <a:rPr lang="en-GB" sz="800" dirty="0"/>
              <a:t>Historically, depression was often misunderstood and associated with personal weakness or spiritual causes. During the nineteenth century, individuals experiencing severe mental illness were frequently admitted to psychiatric institutions.</a:t>
            </a:r>
          </a:p>
          <a:p>
            <a:r>
              <a:rPr lang="en-GB" sz="800" dirty="0"/>
              <a:t>Early treatments included:</a:t>
            </a:r>
          </a:p>
          <a:p>
            <a:r>
              <a:rPr lang="en-GB" sz="800" dirty="0"/>
              <a:t>• institutionalisation</a:t>
            </a:r>
          </a:p>
          <a:p>
            <a:r>
              <a:rPr lang="en-GB" sz="800" dirty="0"/>
              <a:t>• psychoanalysis</a:t>
            </a:r>
          </a:p>
          <a:p>
            <a:r>
              <a:rPr lang="en-GB" sz="800" dirty="0"/>
              <a:t>• electroconvulsive therapy (ECT)</a:t>
            </a:r>
          </a:p>
          <a:p>
            <a:r>
              <a:rPr lang="en-GB" sz="800" dirty="0"/>
              <a:t>The introduction of antidepressant medication in the 1950s significantly improved treatment outcomes.</a:t>
            </a:r>
          </a:p>
          <a:p>
            <a:r>
              <a:rPr lang="en-GB" sz="800" dirty="0"/>
              <a:t>(Shorter, 1997)</a:t>
            </a:r>
          </a:p>
          <a:p>
            <a:pPr lvl="0"/>
            <a:endParaRPr lang="en-US" dirty="0"/>
          </a:p>
        </p:txBody>
      </p:sp>
      <p:sp>
        <p:nvSpPr>
          <p:cNvPr id="46" name="Text Placeholder 45">
            <a:extLst>
              <a:ext uri="{FF2B5EF4-FFF2-40B4-BE49-F238E27FC236}">
                <a16:creationId xmlns:a16="http://schemas.microsoft.com/office/drawing/2014/main" id="{BBD9F2D9-0ADD-4293-B915-8FEBC8D201A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178637" y="385112"/>
            <a:ext cx="1621165" cy="928573"/>
          </a:xfrm>
        </p:spPr>
        <p:txBody>
          <a:bodyPr/>
          <a:lstStyle/>
          <a:p>
            <a:r>
              <a:rPr lang="en-GB" sz="1200" b="1" dirty="0"/>
              <a:t>Depression: Historical and Contemporary Mental Health Care</a:t>
            </a:r>
          </a:p>
          <a:p>
            <a:pPr lvl="0"/>
            <a:endParaRPr lang="en-US" sz="1200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3415AD20-CD9C-ACD8-017C-B93FF440A6C1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3178392" y="1295130"/>
            <a:ext cx="3212054" cy="1111294"/>
          </a:xfrm>
        </p:spPr>
        <p:txBody>
          <a:bodyPr/>
          <a:lstStyle/>
          <a:p>
            <a:pPr lvl="0"/>
            <a:r>
              <a:rPr lang="en-US" dirty="0"/>
              <a:t>Component 1: Individual Presentation (Academic Poster)</a:t>
            </a:r>
            <a:endParaRPr lang="en-GB" dirty="0"/>
          </a:p>
          <a:p>
            <a:pPr lvl="0"/>
            <a:r>
              <a:rPr lang="en-US" dirty="0"/>
              <a:t>Newrikaa Jeyapathy</a:t>
            </a:r>
            <a:r>
              <a:rPr lang="en-GB" dirty="0"/>
              <a:t> 2324340</a:t>
            </a:r>
          </a:p>
          <a:p>
            <a:pPr lvl="0"/>
            <a:r>
              <a:rPr lang="en-US" dirty="0" err="1"/>
              <a:t>BSc</a:t>
            </a:r>
            <a:r>
              <a:rPr lang="en-US" dirty="0"/>
              <a:t> Health and Social CareLecturer: Neal Haddon</a:t>
            </a:r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BA35C51-715C-EC54-54AD-5007CB5DDBA9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810000" y="2551276"/>
            <a:ext cx="2149231" cy="398849"/>
          </a:xfrm>
        </p:spPr>
        <p:txBody>
          <a:bodyPr/>
          <a:lstStyle/>
          <a:p>
            <a:r>
              <a:rPr lang="en-GB" b="1" dirty="0"/>
              <a:t>Global Impact of Depression</a:t>
            </a: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317FFB32-36E3-6914-5056-F0298159EE7B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3810000" y="3031219"/>
            <a:ext cx="2443088" cy="1111294"/>
          </a:xfrm>
        </p:spPr>
        <p:txBody>
          <a:bodyPr/>
          <a:lstStyle/>
          <a:p>
            <a:r>
              <a:rPr lang="en-GB" dirty="0"/>
              <a:t>“Depression affects approximately 280 million people worldwide, making it one of the leading causes of disability globally.”</a:t>
            </a:r>
            <a:br>
              <a:rPr lang="en-GB" dirty="0"/>
            </a:br>
            <a:endParaRPr lang="en-GB" dirty="0"/>
          </a:p>
          <a:p>
            <a:r>
              <a:rPr lang="en-GB" dirty="0"/>
              <a:t>(World Health </a:t>
            </a:r>
            <a:r>
              <a:rPr lang="en-GB" dirty="0" err="1"/>
              <a:t>Organization</a:t>
            </a:r>
            <a:r>
              <a:rPr lang="en-GB" dirty="0"/>
              <a:t>, 2023)</a:t>
            </a:r>
          </a:p>
          <a:p>
            <a:pPr lvl="0"/>
            <a:endParaRPr lang="en-US" dirty="0"/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88160055-0BA0-007A-0BC7-EF0289343C17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3298608" y="4568224"/>
            <a:ext cx="2563059" cy="852356"/>
          </a:xfrm>
        </p:spPr>
        <p:txBody>
          <a:bodyPr/>
          <a:lstStyle/>
          <a:p>
            <a:r>
              <a:rPr lang="en-GB" sz="1600" b="1" dirty="0"/>
              <a:t>Contemporary Treatment</a:t>
            </a:r>
          </a:p>
          <a:p>
            <a:endParaRPr lang="en-GB" dirty="0"/>
          </a:p>
        </p:txBody>
      </p:sp>
      <p:sp>
        <p:nvSpPr>
          <p:cNvPr id="68" name="Text Placeholder 67">
            <a:extLst>
              <a:ext uri="{FF2B5EF4-FFF2-40B4-BE49-F238E27FC236}">
                <a16:creationId xmlns:a16="http://schemas.microsoft.com/office/drawing/2014/main" id="{F586A884-FF36-5745-928A-03FB9BFA6778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178392" y="5016605"/>
            <a:ext cx="3074451" cy="2424326"/>
          </a:xfrm>
        </p:spPr>
        <p:txBody>
          <a:bodyPr/>
          <a:lstStyle/>
          <a:p>
            <a:r>
              <a:rPr lang="en-GB" dirty="0"/>
              <a:t>Antidepressant medication</a:t>
            </a:r>
          </a:p>
          <a:p>
            <a:pPr marL="0" indent="0">
              <a:buNone/>
            </a:pPr>
            <a:r>
              <a:rPr lang="en-GB" dirty="0"/>
              <a:t>• Cognitive Behavioural Therapy (CBT)</a:t>
            </a:r>
          </a:p>
          <a:p>
            <a:pPr marL="0" indent="0">
              <a:buNone/>
            </a:pPr>
            <a:r>
              <a:rPr lang="en-GB" dirty="0"/>
              <a:t>• Counselling and psychotherapy</a:t>
            </a:r>
          </a:p>
          <a:p>
            <a:pPr marL="0" indent="0">
              <a:buNone/>
            </a:pPr>
            <a:r>
              <a:rPr lang="en-GB" dirty="0"/>
              <a:t>• Lifestyle interventions</a:t>
            </a:r>
          </a:p>
          <a:p>
            <a:pPr marL="0" indent="0">
              <a:buNone/>
            </a:pPr>
            <a:r>
              <a:rPr lang="en-GB" dirty="0"/>
              <a:t>• Community mental health services</a:t>
            </a:r>
          </a:p>
          <a:p>
            <a:pPr marL="0" indent="0">
              <a:buNone/>
            </a:pPr>
            <a:r>
              <a:rPr lang="en-GB" dirty="0"/>
              <a:t>Research shows that combining psychological therapy and medication improves recovery outcomes.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Cuijpers</a:t>
            </a:r>
            <a:r>
              <a:rPr lang="en-GB" dirty="0"/>
              <a:t> et al., 2020)</a:t>
            </a:r>
          </a:p>
          <a:p>
            <a:pPr lvl="0"/>
            <a:endParaRPr lang="en-US" dirty="0"/>
          </a:p>
        </p:txBody>
      </p:sp>
      <p:sp>
        <p:nvSpPr>
          <p:cNvPr id="69" name="Text Placeholder 68">
            <a:extLst>
              <a:ext uri="{FF2B5EF4-FFF2-40B4-BE49-F238E27FC236}">
                <a16:creationId xmlns:a16="http://schemas.microsoft.com/office/drawing/2014/main" id="{ED0CBAA4-BE62-DF3A-7F76-7E0B2B27F6DF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6755331" y="2504238"/>
            <a:ext cx="2149230" cy="1624829"/>
          </a:xfrm>
        </p:spPr>
        <p:txBody>
          <a:bodyPr/>
          <a:lstStyle/>
          <a:p>
            <a:r>
              <a:rPr lang="en-GB" b="1" dirty="0"/>
              <a:t>Stigma and Inequality</a:t>
            </a:r>
          </a:p>
          <a:p>
            <a:r>
              <a:rPr lang="en-GB" sz="700" dirty="0"/>
              <a:t>Despite increasing awareness, people experiencing depression may still face stigma and discrimination.Stigma can lead to delayed treatment, social isolation and barriers to employment. Public education and anti-stigma campaigns are essential to improve awareness and encourage individuals to seek help(</a:t>
            </a:r>
            <a:r>
              <a:rPr lang="en-GB" sz="700" dirty="0" err="1"/>
              <a:t>Corrigan</a:t>
            </a:r>
            <a:r>
              <a:rPr lang="en-GB" sz="700" dirty="0"/>
              <a:t>, 2004).</a:t>
            </a:r>
          </a:p>
          <a:p>
            <a:pPr lvl="0"/>
            <a:endParaRPr lang="en-US" dirty="0"/>
          </a:p>
        </p:txBody>
      </p:sp>
      <p:sp>
        <p:nvSpPr>
          <p:cNvPr id="71" name="Text Placeholder 70">
            <a:extLst>
              <a:ext uri="{FF2B5EF4-FFF2-40B4-BE49-F238E27FC236}">
                <a16:creationId xmlns:a16="http://schemas.microsoft.com/office/drawing/2014/main" id="{281782CD-45D9-EFE7-885B-49D657C5EC45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6705602" y="3237006"/>
            <a:ext cx="3186371" cy="398849"/>
          </a:xfrm>
        </p:spPr>
        <p:txBody>
          <a:bodyPr/>
          <a:lstStyle/>
          <a:p>
            <a:r>
              <a:rPr lang="en-GB" sz="1300" b="1" dirty="0"/>
              <a:t>Social, Cultural and Political Context</a:t>
            </a:r>
          </a:p>
          <a:p>
            <a:pPr lvl="0"/>
            <a:endParaRPr lang="en-US" dirty="0"/>
          </a:p>
        </p:txBody>
      </p:sp>
      <p:sp>
        <p:nvSpPr>
          <p:cNvPr id="70" name="Text Placeholder 69">
            <a:extLst>
              <a:ext uri="{FF2B5EF4-FFF2-40B4-BE49-F238E27FC236}">
                <a16:creationId xmlns:a16="http://schemas.microsoft.com/office/drawing/2014/main" id="{B7167484-2738-2B17-E963-924C5DAAF5B2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6755331" y="3707423"/>
            <a:ext cx="2728966" cy="2067518"/>
          </a:xfrm>
        </p:spPr>
        <p:txBody>
          <a:bodyPr>
            <a:normAutofit/>
          </a:bodyPr>
          <a:lstStyle/>
          <a:p>
            <a:r>
              <a:rPr lang="en-GB" sz="800" dirty="0"/>
              <a:t>Mental health care has evolved due to changes in social attitudes and government policy.</a:t>
            </a:r>
          </a:p>
          <a:p>
            <a:r>
              <a:rPr lang="en-GB" sz="800" dirty="0"/>
              <a:t>Important developments include:</a:t>
            </a:r>
          </a:p>
          <a:p>
            <a:r>
              <a:rPr lang="en-GB" sz="800" dirty="0"/>
              <a:t>• Mental Health Act 1983</a:t>
            </a:r>
          </a:p>
          <a:p>
            <a:r>
              <a:rPr lang="en-GB" sz="800" dirty="0"/>
              <a:t>• Care in the Community policy</a:t>
            </a:r>
          </a:p>
          <a:p>
            <a:r>
              <a:rPr lang="en-GB" sz="800" dirty="0"/>
              <a:t>• NHS Long Term Plan (2019)</a:t>
            </a:r>
          </a:p>
          <a:p>
            <a:r>
              <a:rPr lang="en-GB" sz="800" dirty="0"/>
              <a:t>These policies promote patient rights and community-based mental health services.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98F2C3D1-86CE-89F3-D704-E1B958F48687}"/>
              </a:ext>
            </a:extLst>
          </p:cNvPr>
          <p:cNvPicPr>
            <a:picLocks noGrp="1" noChangeAspect="1"/>
          </p:cNvPicPr>
          <p:nvPr>
            <p:ph type="pic" sz="quarter" idx="28"/>
          </p:nvPr>
        </p:nvPicPr>
        <p:blipFill>
          <a:blip r:embed="rId2"/>
          <a:srcRect l="17719" r="17719"/>
          <a:stretch/>
        </p:blipFill>
        <p:spPr>
          <a:xfrm>
            <a:off x="81729" y="0"/>
            <a:ext cx="2109251" cy="2149231"/>
          </a:xfrm>
          <a:prstGeom prst="rect">
            <a:avLst/>
          </a:prstGeom>
          <a:noFill/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013B998-B683-D5C5-9FA6-CD2D51053639}"/>
              </a:ext>
            </a:extLst>
          </p:cNvPr>
          <p:cNvSpPr txBox="1"/>
          <p:nvPr/>
        </p:nvSpPr>
        <p:spPr>
          <a:xfrm>
            <a:off x="6705602" y="5846509"/>
            <a:ext cx="307445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" dirty="0" err="1"/>
              <a:t>Corrigan</a:t>
            </a:r>
            <a:r>
              <a:rPr lang="en-GB" sz="400" dirty="0"/>
              <a:t>, P.W. (2004) ‘How stigma interferes with mental health care’, American Psychologist, 59(7), pp. 614–625. https://</a:t>
            </a:r>
            <a:r>
              <a:rPr lang="en-GB" sz="400" dirty="0" err="1"/>
              <a:t>doi.org</a:t>
            </a:r>
            <a:r>
              <a:rPr lang="en-GB" sz="400" dirty="0"/>
              <a:t>/10.1037/0003-066X.59.7.614</a:t>
            </a:r>
          </a:p>
          <a:p>
            <a:r>
              <a:rPr lang="en-GB" sz="400" dirty="0" err="1"/>
              <a:t>Cuijpers</a:t>
            </a:r>
            <a:r>
              <a:rPr lang="en-GB" sz="400" dirty="0"/>
              <a:t>, P., </a:t>
            </a:r>
            <a:r>
              <a:rPr lang="en-GB" sz="400" dirty="0" err="1"/>
              <a:t>Karyotaki</a:t>
            </a:r>
            <a:r>
              <a:rPr lang="en-GB" sz="400" dirty="0"/>
              <a:t>, E., </a:t>
            </a:r>
            <a:r>
              <a:rPr lang="en-GB" sz="400" dirty="0" err="1"/>
              <a:t>Reijnders</a:t>
            </a:r>
            <a:r>
              <a:rPr lang="en-GB" sz="400" dirty="0"/>
              <a:t>, M. and </a:t>
            </a:r>
            <a:r>
              <a:rPr lang="en-GB" sz="400" dirty="0" err="1"/>
              <a:t>Purgato</a:t>
            </a:r>
            <a:r>
              <a:rPr lang="en-GB" sz="400" dirty="0"/>
              <a:t>, M. (2020) ‘Psychological treatment of depression: A meta-analytic database of </a:t>
            </a:r>
            <a:r>
              <a:rPr lang="en-GB" sz="400" dirty="0" err="1"/>
              <a:t>randomized</a:t>
            </a:r>
            <a:r>
              <a:rPr lang="en-GB" sz="400" dirty="0"/>
              <a:t> studies’, The Lancet Psychiatry, 7(4), pp. 325–336. https://</a:t>
            </a:r>
            <a:r>
              <a:rPr lang="en-GB" sz="400" dirty="0" err="1"/>
              <a:t>doi.org</a:t>
            </a:r>
            <a:r>
              <a:rPr lang="en-GB" sz="400" dirty="0"/>
              <a:t>/10.1016/S2215-0366(19)30441-4</a:t>
            </a:r>
          </a:p>
          <a:p>
            <a:r>
              <a:rPr lang="en-GB" sz="400" dirty="0"/>
              <a:t>Ferrari, A.J., </a:t>
            </a:r>
            <a:r>
              <a:rPr lang="en-GB" sz="400" dirty="0" err="1"/>
              <a:t>Charlson</a:t>
            </a:r>
            <a:r>
              <a:rPr lang="en-GB" sz="400" dirty="0"/>
              <a:t>, F.J., Norman, R.E., Patten, S.B., Freedman, G., Murray, C.J.L., </a:t>
            </a:r>
            <a:r>
              <a:rPr lang="en-GB" sz="400" dirty="0" err="1"/>
              <a:t>Vos</a:t>
            </a:r>
            <a:r>
              <a:rPr lang="en-GB" sz="400" dirty="0"/>
              <a:t>, T. and </a:t>
            </a:r>
            <a:r>
              <a:rPr lang="en-GB" sz="400" dirty="0" err="1"/>
              <a:t>Whiteford</a:t>
            </a:r>
            <a:r>
              <a:rPr lang="en-GB" sz="400" dirty="0"/>
              <a:t>, H.A. (2013) ‘Burden of depressive disorders by country, sex, age, and year: findings from the Global Burden of Disease Study’, PLoS Medicine, 10(11).</a:t>
            </a:r>
          </a:p>
          <a:p>
            <a:r>
              <a:rPr lang="en-GB" sz="400" dirty="0"/>
              <a:t>Friedrich, M.J. (2017) ‘Depression is the leading cause of disability around the world’, JAMA, 317(15), p. 1517.</a:t>
            </a:r>
          </a:p>
          <a:p>
            <a:r>
              <a:rPr lang="en-GB" sz="400" dirty="0" err="1"/>
              <a:t>Malhi</a:t>
            </a:r>
            <a:r>
              <a:rPr lang="en-GB" sz="400" dirty="0"/>
              <a:t>, G.S. and Mann, J.J. (2018) ‘Depression’, The Lancet, 392(10161), pp. 2299–2312. https://</a:t>
            </a:r>
            <a:r>
              <a:rPr lang="en-GB" sz="400" dirty="0" err="1"/>
              <a:t>doi.org</a:t>
            </a:r>
            <a:r>
              <a:rPr lang="en-GB" sz="400" dirty="0"/>
              <a:t>/10.1016/S0140-6736(18)31948-2</a:t>
            </a:r>
          </a:p>
          <a:p>
            <a:r>
              <a:rPr lang="en-GB" sz="400" dirty="0"/>
              <a:t>Shorter, E. (1997) A History of Psychiatry: From the Era of the Asylum to the Age of Prozac. New York: John Wiley &amp; Sons.</a:t>
            </a:r>
          </a:p>
          <a:p>
            <a:r>
              <a:rPr lang="en-GB" sz="400" dirty="0">
                <a:hlinkClick r:id="rId3"/>
              </a:rPr>
              <a:t>NHS England</a:t>
            </a:r>
            <a:r>
              <a:rPr lang="en-GB" sz="400" dirty="0"/>
              <a:t> (2019) The NHS Long Term Plan. London: NHS England.</a:t>
            </a:r>
          </a:p>
          <a:p>
            <a:r>
              <a:rPr lang="en-GB" sz="400" dirty="0">
                <a:hlinkClick r:id="rId4"/>
              </a:rPr>
              <a:t>World Health </a:t>
            </a:r>
            <a:r>
              <a:rPr lang="en-GB" sz="400" dirty="0" err="1">
                <a:hlinkClick r:id="rId4"/>
              </a:rPr>
              <a:t>Organization</a:t>
            </a:r>
            <a:r>
              <a:rPr lang="en-GB" sz="400" dirty="0"/>
              <a:t> (2022) International Classification of Diseases 11th Revision (ICD-11).</a:t>
            </a:r>
          </a:p>
          <a:p>
            <a:r>
              <a:rPr lang="en-GB" sz="400" dirty="0">
                <a:hlinkClick r:id="rId5"/>
              </a:rPr>
              <a:t>World Health </a:t>
            </a:r>
            <a:r>
              <a:rPr lang="en-GB" sz="400" dirty="0" err="1">
                <a:hlinkClick r:id="rId5"/>
              </a:rPr>
              <a:t>Organization</a:t>
            </a:r>
            <a:r>
              <a:rPr lang="en-GB" sz="400" dirty="0"/>
              <a:t> (2023) Depression Fact Sheet.</a:t>
            </a:r>
          </a:p>
        </p:txBody>
      </p:sp>
      <p:pic>
        <p:nvPicPr>
          <p:cNvPr id="21" name="Picture Placeholder 20">
            <a:extLst>
              <a:ext uri="{FF2B5EF4-FFF2-40B4-BE49-F238E27FC236}">
                <a16:creationId xmlns:a16="http://schemas.microsoft.com/office/drawing/2014/main" id="{38816410-9649-B5AF-5B4F-C5588B78C4B2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6"/>
          <a:srcRect l="603" r="603"/>
          <a:stretch/>
        </p:blipFill>
        <p:spPr>
          <a:xfrm>
            <a:off x="6705602" y="0"/>
            <a:ext cx="2686134" cy="1811601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148743F-7ED0-F579-C57C-579EE1AB0E1E}"/>
              </a:ext>
            </a:extLst>
          </p:cNvPr>
          <p:cNvSpPr txBox="1"/>
          <p:nvPr/>
        </p:nvSpPr>
        <p:spPr>
          <a:xfrm>
            <a:off x="0" y="6039302"/>
            <a:ext cx="2907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800" b="1" dirty="0"/>
              <a:t>Conclusion</a:t>
            </a:r>
            <a:endParaRPr lang="en-GB" sz="800" b="1" dirty="0"/>
          </a:p>
          <a:p>
            <a:pPr algn="l"/>
            <a:endParaRPr lang="en-GB" sz="800" dirty="0"/>
          </a:p>
          <a:p>
            <a:pPr algn="l"/>
            <a:r>
              <a:rPr lang="en-US" sz="800" dirty="0"/>
              <a:t>Depression remains a major global mental health challenge. Although treatment has improved significantly, stigma and inequality continue to affect access to care. Future mental health services should </a:t>
            </a:r>
            <a:r>
              <a:rPr lang="en-GB" sz="800" dirty="0"/>
              <a:t>prioritises</a:t>
            </a:r>
            <a:r>
              <a:rPr lang="en-US" sz="800" dirty="0"/>
              <a:t> early intervention, community support and public awareness.</a:t>
            </a:r>
          </a:p>
        </p:txBody>
      </p:sp>
    </p:spTree>
    <p:extLst>
      <p:ext uri="{BB962C8B-B14F-4D97-AF65-F5344CB8AC3E}">
        <p14:creationId xmlns:p14="http://schemas.microsoft.com/office/powerpoint/2010/main" val="347899419"/>
      </p:ext>
    </p:extLst>
  </p:cSld>
  <p:clrMapOvr>
    <a:masterClrMapping/>
  </p:clrMapOvr>
</p:sld>
</file>

<file path=ppt/theme/theme1.xml><?xml version="1.0" encoding="utf-8"?>
<a:theme xmlns:a="http://schemas.openxmlformats.org/drawingml/2006/main" name="BrochureColor">
  <a:themeElements>
    <a:clrScheme name="TF00001002">
      <a:dk1>
        <a:srgbClr val="000000"/>
      </a:dk1>
      <a:lt1>
        <a:srgbClr val="FFFFFF"/>
      </a:lt1>
      <a:dk2>
        <a:srgbClr val="57443E"/>
      </a:dk2>
      <a:lt2>
        <a:srgbClr val="DDDDDD"/>
      </a:lt2>
      <a:accent1>
        <a:srgbClr val="A63F3F"/>
      </a:accent1>
      <a:accent2>
        <a:srgbClr val="FF5331"/>
      </a:accent2>
      <a:accent3>
        <a:srgbClr val="345936"/>
      </a:accent3>
      <a:accent4>
        <a:srgbClr val="CEA17D"/>
      </a:accent4>
      <a:accent5>
        <a:srgbClr val="F3EBE5"/>
      </a:accent5>
      <a:accent6>
        <a:srgbClr val="838383"/>
      </a:accent6>
      <a:hlink>
        <a:srgbClr val="F59E00"/>
      </a:hlink>
      <a:folHlink>
        <a:srgbClr val="B2B2B2"/>
      </a:folHlink>
    </a:clrScheme>
    <a:fontScheme name="Custom 55">
      <a:majorFont>
        <a:latin typeface="Book Antiqu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0001002_Win32_SD_SL_v5" id="{6139E161-FE9C-4CE4-A660-9FCC5C5B7317}" vid="{EF697486-50DC-4F33-890E-44F24E69C51A}"/>
    </a:ext>
  </a:extLst>
</a:theme>
</file>

<file path=ppt/theme/theme2.xml><?xml version="1.0" encoding="utf-8"?>
<a:theme xmlns:a="http://schemas.openxmlformats.org/drawingml/2006/main" name="Office Theme">
  <a:themeElements>
    <a:clrScheme name="BrochureColor">
      <a:dk1>
        <a:sysClr val="windowText" lastClr="000000"/>
      </a:dk1>
      <a:lt1>
        <a:sysClr val="window" lastClr="FFFFFF"/>
      </a:lt1>
      <a:dk2>
        <a:srgbClr val="57443E"/>
      </a:dk2>
      <a:lt2>
        <a:srgbClr val="DDDDDD"/>
      </a:lt2>
      <a:accent1>
        <a:srgbClr val="B2C42A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Calibri-Cambria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BrochureColor">
      <a:dk1>
        <a:sysClr val="windowText" lastClr="000000"/>
      </a:dk1>
      <a:lt1>
        <a:sysClr val="window" lastClr="FFFFFF"/>
      </a:lt1>
      <a:dk2>
        <a:srgbClr val="57443E"/>
      </a:dk2>
      <a:lt2>
        <a:srgbClr val="DDDDDD"/>
      </a:lt2>
      <a:accent1>
        <a:srgbClr val="B2C42A"/>
      </a:accent1>
      <a:accent2>
        <a:srgbClr val="DF5327"/>
      </a:accent2>
      <a:accent3>
        <a:srgbClr val="FE9E00"/>
      </a:accent3>
      <a:accent4>
        <a:srgbClr val="418AB3"/>
      </a:accent4>
      <a:accent5>
        <a:srgbClr val="D9D66D"/>
      </a:accent5>
      <a:accent6>
        <a:srgbClr val="838383"/>
      </a:accent6>
      <a:hlink>
        <a:srgbClr val="F59E00"/>
      </a:hlink>
      <a:folHlink>
        <a:srgbClr val="B2B2B2"/>
      </a:folHlink>
    </a:clrScheme>
    <a:fontScheme name="Calibri-Cambria">
      <a:maj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6" ma:contentTypeDescription="Create a new document." ma:contentTypeScope="" ma:versionID="ac37c1753acd5e330d2062ccec26ea66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340c7101c92c5120abd06486f9454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5FA28AE-A874-484D-A66C-BED9851F9E4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C801F87-6F86-442A-9015-6442D735B1B1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B4D62721-EC8D-48D0-8C25-52D078A66153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437</Words>
  <Application>Microsoft Office PowerPoint</Application>
  <PresentationFormat>Custom</PresentationFormat>
  <Paragraphs>38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BrochureColor</vt:lpstr>
      <vt:lpstr>Historical Treatment of Depression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Historical Treatment of Depression </dc:title>
  <dc:creator>Newrikaa Jeyapathy (2324340)</dc:creator>
  <cp:lastModifiedBy>Newrikaa Jeyapathy (2324340)</cp:lastModifiedBy>
  <cp:revision>4</cp:revision>
  <dcterms:created xsi:type="dcterms:W3CDTF">2026-03-09T11:06:29Z</dcterms:created>
  <dcterms:modified xsi:type="dcterms:W3CDTF">2026-03-09T12:31:43Z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