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3" r:id="rId1"/>
  </p:sldMasterIdLst>
  <p:sldIdLst>
    <p:sldId id="306" r:id="rId2"/>
    <p:sldId id="256" r:id="rId3"/>
    <p:sldId id="299" r:id="rId4"/>
    <p:sldId id="298" r:id="rId5"/>
    <p:sldId id="266" r:id="rId6"/>
    <p:sldId id="296" r:id="rId7"/>
    <p:sldId id="272" r:id="rId8"/>
    <p:sldId id="268" r:id="rId9"/>
    <p:sldId id="273" r:id="rId10"/>
    <p:sldId id="304" r:id="rId11"/>
    <p:sldId id="305" r:id="rId12"/>
    <p:sldId id="309" r:id="rId13"/>
    <p:sldId id="271" r:id="rId14"/>
    <p:sldId id="260" r:id="rId15"/>
    <p:sldId id="257" r:id="rId16"/>
    <p:sldId id="261" r:id="rId17"/>
    <p:sldId id="262" r:id="rId18"/>
    <p:sldId id="263" r:id="rId19"/>
    <p:sldId id="265" r:id="rId20"/>
    <p:sldId id="264" r:id="rId21"/>
    <p:sldId id="283" r:id="rId22"/>
    <p:sldId id="276" r:id="rId23"/>
    <p:sldId id="303" r:id="rId24"/>
    <p:sldId id="302" r:id="rId25"/>
    <p:sldId id="287" r:id="rId26"/>
    <p:sldId id="288" r:id="rId27"/>
    <p:sldId id="300" r:id="rId28"/>
    <p:sldId id="293" r:id="rId29"/>
    <p:sldId id="291" r:id="rId30"/>
    <p:sldId id="292" r:id="rId31"/>
    <p:sldId id="294" r:id="rId32"/>
    <p:sldId id="307" r:id="rId33"/>
    <p:sldId id="280" r:id="rId34"/>
    <p:sldId id="295" r:id="rId35"/>
    <p:sldId id="289" r:id="rId36"/>
    <p:sldId id="282" r:id="rId37"/>
    <p:sldId id="290" r:id="rId38"/>
    <p:sldId id="281" r:id="rId39"/>
    <p:sldId id="297" r:id="rId40"/>
    <p:sldId id="301" r:id="rId41"/>
    <p:sldId id="308" r:id="rId42"/>
    <p:sldId id="259" r:id="rId43"/>
    <p:sldId id="310"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DEF417-16F7-DA75-FF1A-581BDC247E70}" v="2801" dt="2026-05-06T14:45:45.733"/>
    <p1510:client id="{446B9BCD-DB98-C7C3-3360-1759723ED962}" v="5" dt="2026-05-06T10:36:20.795"/>
    <p1510:client id="{E1F33EB8-9C54-96DE-0321-6CF905D53700}" v="1815" dt="2026-05-07T16:17:32.1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phie Scott (2416712)" userId="S::2416712@student.uwtsd.ac.uk::bec56a59-1c82-4687-b251-0296a490f0b6" providerId="AD" clId="Web-{446B9BCD-DB98-C7C3-3360-1759723ED962}"/>
    <pc:docChg chg="modSld">
      <pc:chgData name="Sophie Scott (2416712)" userId="S::2416712@student.uwtsd.ac.uk::bec56a59-1c82-4687-b251-0296a490f0b6" providerId="AD" clId="Web-{446B9BCD-DB98-C7C3-3360-1759723ED962}" dt="2026-05-06T10:37:13.062" v="5"/>
      <pc:docMkLst>
        <pc:docMk/>
      </pc:docMkLst>
      <pc:sldChg chg="modSp">
        <pc:chgData name="Sophie Scott (2416712)" userId="S::2416712@student.uwtsd.ac.uk::bec56a59-1c82-4687-b251-0296a490f0b6" providerId="AD" clId="Web-{446B9BCD-DB98-C7C3-3360-1759723ED962}" dt="2026-05-06T10:32:07.284" v="1" actId="1076"/>
        <pc:sldMkLst>
          <pc:docMk/>
          <pc:sldMk cId="1395713460" sldId="266"/>
        </pc:sldMkLst>
        <pc:spChg chg="mod">
          <ac:chgData name="Sophie Scott (2416712)" userId="S::2416712@student.uwtsd.ac.uk::bec56a59-1c82-4687-b251-0296a490f0b6" providerId="AD" clId="Web-{446B9BCD-DB98-C7C3-3360-1759723ED962}" dt="2026-05-06T10:31:08.389" v="0" actId="1076"/>
          <ac:spMkLst>
            <pc:docMk/>
            <pc:sldMk cId="1395713460" sldId="266"/>
            <ac:spMk id="3" creationId="{2777EE7A-27C0-BF27-83CE-14254DC1709A}"/>
          </ac:spMkLst>
        </pc:spChg>
        <pc:picChg chg="mod">
          <ac:chgData name="Sophie Scott (2416712)" userId="S::2416712@student.uwtsd.ac.uk::bec56a59-1c82-4687-b251-0296a490f0b6" providerId="AD" clId="Web-{446B9BCD-DB98-C7C3-3360-1759723ED962}" dt="2026-05-06T10:32:07.284" v="1" actId="1076"/>
          <ac:picMkLst>
            <pc:docMk/>
            <pc:sldMk cId="1395713460" sldId="266"/>
            <ac:picMk id="5" creationId="{E920F61A-6B16-104C-8578-D9C94B2FCB68}"/>
          </ac:picMkLst>
        </pc:picChg>
      </pc:sldChg>
      <pc:sldChg chg="addSp delSp modSp mod setBg">
        <pc:chgData name="Sophie Scott (2416712)" userId="S::2416712@student.uwtsd.ac.uk::bec56a59-1c82-4687-b251-0296a490f0b6" providerId="AD" clId="Web-{446B9BCD-DB98-C7C3-3360-1759723ED962}" dt="2026-05-06T10:37:13.062" v="5"/>
        <pc:sldMkLst>
          <pc:docMk/>
          <pc:sldMk cId="1548505915" sldId="304"/>
        </pc:sldMkLst>
        <pc:spChg chg="mod ord">
          <ac:chgData name="Sophie Scott (2416712)" userId="S::2416712@student.uwtsd.ac.uk::bec56a59-1c82-4687-b251-0296a490f0b6" providerId="AD" clId="Web-{446B9BCD-DB98-C7C3-3360-1759723ED962}" dt="2026-05-06T10:37:13.062" v="5"/>
          <ac:spMkLst>
            <pc:docMk/>
            <pc:sldMk cId="1548505915" sldId="304"/>
            <ac:spMk id="2" creationId="{3EB6D061-F3C3-DF6E-3672-95A23835E18C}"/>
          </ac:spMkLst>
        </pc:spChg>
        <pc:spChg chg="add">
          <ac:chgData name="Sophie Scott (2416712)" userId="S::2416712@student.uwtsd.ac.uk::bec56a59-1c82-4687-b251-0296a490f0b6" providerId="AD" clId="Web-{446B9BCD-DB98-C7C3-3360-1759723ED962}" dt="2026-05-06T10:37:13.062" v="5"/>
          <ac:spMkLst>
            <pc:docMk/>
            <pc:sldMk cId="1548505915" sldId="304"/>
            <ac:spMk id="8" creationId="{0EECA69B-4C2A-7F31-8019-E90DB3BD49CB}"/>
          </ac:spMkLst>
        </pc:spChg>
        <pc:spChg chg="add">
          <ac:chgData name="Sophie Scott (2416712)" userId="S::2416712@student.uwtsd.ac.uk::bec56a59-1c82-4687-b251-0296a490f0b6" providerId="AD" clId="Web-{446B9BCD-DB98-C7C3-3360-1759723ED962}" dt="2026-05-06T10:37:13.062" v="5"/>
          <ac:spMkLst>
            <pc:docMk/>
            <pc:sldMk cId="1548505915" sldId="304"/>
            <ac:spMk id="10" creationId="{857DEAC1-B3AA-6569-0A44-A191DF2F3C67}"/>
          </ac:spMkLst>
        </pc:spChg>
        <pc:spChg chg="add">
          <ac:chgData name="Sophie Scott (2416712)" userId="S::2416712@student.uwtsd.ac.uk::bec56a59-1c82-4687-b251-0296a490f0b6" providerId="AD" clId="Web-{446B9BCD-DB98-C7C3-3360-1759723ED962}" dt="2026-05-06T10:37:13.062" v="5"/>
          <ac:spMkLst>
            <pc:docMk/>
            <pc:sldMk cId="1548505915" sldId="304"/>
            <ac:spMk id="12" creationId="{47F32F7B-3250-A16C-13CF-57F728E049F6}"/>
          </ac:spMkLst>
        </pc:spChg>
        <pc:spChg chg="add">
          <ac:chgData name="Sophie Scott (2416712)" userId="S::2416712@student.uwtsd.ac.uk::bec56a59-1c82-4687-b251-0296a490f0b6" providerId="AD" clId="Web-{446B9BCD-DB98-C7C3-3360-1759723ED962}" dt="2026-05-06T10:37:13.062" v="5"/>
          <ac:spMkLst>
            <pc:docMk/>
            <pc:sldMk cId="1548505915" sldId="304"/>
            <ac:spMk id="14" creationId="{98DE8DCB-6F40-A3E0-5DE3-7510A3C2A35F}"/>
          </ac:spMkLst>
        </pc:spChg>
        <pc:picChg chg="add mod">
          <ac:chgData name="Sophie Scott (2416712)" userId="S::2416712@student.uwtsd.ac.uk::bec56a59-1c82-4687-b251-0296a490f0b6" providerId="AD" clId="Web-{446B9BCD-DB98-C7C3-3360-1759723ED962}" dt="2026-05-06T10:37:13.062" v="5"/>
          <ac:picMkLst>
            <pc:docMk/>
            <pc:sldMk cId="1548505915" sldId="304"/>
            <ac:picMk id="3" creationId="{7E34802C-4CC8-71AB-A1F2-34BF3994B8DF}"/>
          </ac:picMkLst>
        </pc:picChg>
        <pc:picChg chg="del">
          <ac:chgData name="Sophie Scott (2416712)" userId="S::2416712@student.uwtsd.ac.uk::bec56a59-1c82-4687-b251-0296a490f0b6" providerId="AD" clId="Web-{446B9BCD-DB98-C7C3-3360-1759723ED962}" dt="2026-05-06T10:36:20.795" v="4"/>
          <ac:picMkLst>
            <pc:docMk/>
            <pc:sldMk cId="1548505915" sldId="304"/>
            <ac:picMk id="5" creationId="{A4A76570-3A89-E970-C85E-C1B161CB3337}"/>
          </ac:picMkLst>
        </pc:picChg>
      </pc:sldChg>
    </pc:docChg>
  </pc:docChgLst>
  <pc:docChgLst>
    <pc:chgData name="Sophie Scott (2416712)" userId="S::2416712@student.uwtsd.ac.uk::bec56a59-1c82-4687-b251-0296a490f0b6" providerId="AD" clId="Web-{0BDEF417-16F7-DA75-FF1A-581BDC247E70}"/>
    <pc:docChg chg="addSld delSld modSld sldOrd">
      <pc:chgData name="Sophie Scott (2416712)" userId="S::2416712@student.uwtsd.ac.uk::bec56a59-1c82-4687-b251-0296a490f0b6" providerId="AD" clId="Web-{0BDEF417-16F7-DA75-FF1A-581BDC247E70}" dt="2026-05-06T14:45:45.733" v="2825" actId="20577"/>
      <pc:docMkLst>
        <pc:docMk/>
      </pc:docMkLst>
      <pc:sldChg chg="modSp">
        <pc:chgData name="Sophie Scott (2416712)" userId="S::2416712@student.uwtsd.ac.uk::bec56a59-1c82-4687-b251-0296a490f0b6" providerId="AD" clId="Web-{0BDEF417-16F7-DA75-FF1A-581BDC247E70}" dt="2026-05-06T11:42:52.666" v="115" actId="20577"/>
        <pc:sldMkLst>
          <pc:docMk/>
          <pc:sldMk cId="2711616320" sldId="257"/>
        </pc:sldMkLst>
        <pc:spChg chg="mod">
          <ac:chgData name="Sophie Scott (2416712)" userId="S::2416712@student.uwtsd.ac.uk::bec56a59-1c82-4687-b251-0296a490f0b6" providerId="AD" clId="Web-{0BDEF417-16F7-DA75-FF1A-581BDC247E70}" dt="2026-05-06T11:42:52.666" v="115" actId="20577"/>
          <ac:spMkLst>
            <pc:docMk/>
            <pc:sldMk cId="2711616320" sldId="257"/>
            <ac:spMk id="2" creationId="{92D3D63F-DC2C-4EFF-51DE-CB78DAC218A8}"/>
          </ac:spMkLst>
        </pc:spChg>
      </pc:sldChg>
      <pc:sldChg chg="modSp">
        <pc:chgData name="Sophie Scott (2416712)" userId="S::2416712@student.uwtsd.ac.uk::bec56a59-1c82-4687-b251-0296a490f0b6" providerId="AD" clId="Web-{0BDEF417-16F7-DA75-FF1A-581BDC247E70}" dt="2026-05-06T14:45:13.372" v="2810" actId="20577"/>
        <pc:sldMkLst>
          <pc:docMk/>
          <pc:sldMk cId="3340127723" sldId="259"/>
        </pc:sldMkLst>
        <pc:spChg chg="mod">
          <ac:chgData name="Sophie Scott (2416712)" userId="S::2416712@student.uwtsd.ac.uk::bec56a59-1c82-4687-b251-0296a490f0b6" providerId="AD" clId="Web-{0BDEF417-16F7-DA75-FF1A-581BDC247E70}" dt="2026-05-06T14:45:13.372" v="2810" actId="20577"/>
          <ac:spMkLst>
            <pc:docMk/>
            <pc:sldMk cId="3340127723" sldId="259"/>
            <ac:spMk id="3" creationId="{F3CE87C0-1AA7-A164-48DF-693FD5FC6C7A}"/>
          </ac:spMkLst>
        </pc:spChg>
      </pc:sldChg>
      <pc:sldChg chg="addSp modSp">
        <pc:chgData name="Sophie Scott (2416712)" userId="S::2416712@student.uwtsd.ac.uk::bec56a59-1c82-4687-b251-0296a490f0b6" providerId="AD" clId="Web-{0BDEF417-16F7-DA75-FF1A-581BDC247E70}" dt="2026-05-06T11:46:08.538" v="137" actId="1076"/>
        <pc:sldMkLst>
          <pc:docMk/>
          <pc:sldMk cId="4087255852" sldId="260"/>
        </pc:sldMkLst>
        <pc:spChg chg="add mod">
          <ac:chgData name="Sophie Scott (2416712)" userId="S::2416712@student.uwtsd.ac.uk::bec56a59-1c82-4687-b251-0296a490f0b6" providerId="AD" clId="Web-{0BDEF417-16F7-DA75-FF1A-581BDC247E70}" dt="2026-05-06T11:46:08.538" v="137" actId="1076"/>
          <ac:spMkLst>
            <pc:docMk/>
            <pc:sldMk cId="4087255852" sldId="260"/>
            <ac:spMk id="2" creationId="{C9A7258F-0078-5ADB-29E5-F36A268B9F76}"/>
          </ac:spMkLst>
        </pc:spChg>
      </pc:sldChg>
      <pc:sldChg chg="modSp">
        <pc:chgData name="Sophie Scott (2416712)" userId="S::2416712@student.uwtsd.ac.uk::bec56a59-1c82-4687-b251-0296a490f0b6" providerId="AD" clId="Web-{0BDEF417-16F7-DA75-FF1A-581BDC247E70}" dt="2026-05-06T11:42:48.369" v="114" actId="20577"/>
        <pc:sldMkLst>
          <pc:docMk/>
          <pc:sldMk cId="1221507708" sldId="261"/>
        </pc:sldMkLst>
        <pc:spChg chg="mod">
          <ac:chgData name="Sophie Scott (2416712)" userId="S::2416712@student.uwtsd.ac.uk::bec56a59-1c82-4687-b251-0296a490f0b6" providerId="AD" clId="Web-{0BDEF417-16F7-DA75-FF1A-581BDC247E70}" dt="2026-05-06T11:42:48.369" v="114" actId="20577"/>
          <ac:spMkLst>
            <pc:docMk/>
            <pc:sldMk cId="1221507708" sldId="261"/>
            <ac:spMk id="2" creationId="{8CA4CB04-A0AE-AEA8-9071-A6FBC9C31D38}"/>
          </ac:spMkLst>
        </pc:spChg>
      </pc:sldChg>
      <pc:sldChg chg="modSp">
        <pc:chgData name="Sophie Scott (2416712)" userId="S::2416712@student.uwtsd.ac.uk::bec56a59-1c82-4687-b251-0296a490f0b6" providerId="AD" clId="Web-{0BDEF417-16F7-DA75-FF1A-581BDC247E70}" dt="2026-05-06T11:42:42.931" v="113" actId="20577"/>
        <pc:sldMkLst>
          <pc:docMk/>
          <pc:sldMk cId="2848986821" sldId="262"/>
        </pc:sldMkLst>
        <pc:spChg chg="mod">
          <ac:chgData name="Sophie Scott (2416712)" userId="S::2416712@student.uwtsd.ac.uk::bec56a59-1c82-4687-b251-0296a490f0b6" providerId="AD" clId="Web-{0BDEF417-16F7-DA75-FF1A-581BDC247E70}" dt="2026-05-06T11:42:42.931" v="113" actId="20577"/>
          <ac:spMkLst>
            <pc:docMk/>
            <pc:sldMk cId="2848986821" sldId="262"/>
            <ac:spMk id="2" creationId="{2BF59DB8-0CDC-744C-3C6D-3D3FDBD42394}"/>
          </ac:spMkLst>
        </pc:spChg>
      </pc:sldChg>
      <pc:sldChg chg="modSp">
        <pc:chgData name="Sophie Scott (2416712)" userId="S::2416712@student.uwtsd.ac.uk::bec56a59-1c82-4687-b251-0296a490f0b6" providerId="AD" clId="Web-{0BDEF417-16F7-DA75-FF1A-581BDC247E70}" dt="2026-05-06T11:42:34.321" v="110" actId="20577"/>
        <pc:sldMkLst>
          <pc:docMk/>
          <pc:sldMk cId="3652126380" sldId="263"/>
        </pc:sldMkLst>
        <pc:spChg chg="mod">
          <ac:chgData name="Sophie Scott (2416712)" userId="S::2416712@student.uwtsd.ac.uk::bec56a59-1c82-4687-b251-0296a490f0b6" providerId="AD" clId="Web-{0BDEF417-16F7-DA75-FF1A-581BDC247E70}" dt="2026-05-06T11:42:34.321" v="110" actId="20577"/>
          <ac:spMkLst>
            <pc:docMk/>
            <pc:sldMk cId="3652126380" sldId="263"/>
            <ac:spMk id="2" creationId="{F7500675-1D6E-07ED-04A1-448CC30B1863}"/>
          </ac:spMkLst>
        </pc:spChg>
      </pc:sldChg>
      <pc:sldChg chg="modSp">
        <pc:chgData name="Sophie Scott (2416712)" userId="S::2416712@student.uwtsd.ac.uk::bec56a59-1c82-4687-b251-0296a490f0b6" providerId="AD" clId="Web-{0BDEF417-16F7-DA75-FF1A-581BDC247E70}" dt="2026-05-06T14:10:42.728" v="2118" actId="20577"/>
        <pc:sldMkLst>
          <pc:docMk/>
          <pc:sldMk cId="2923815406" sldId="264"/>
        </pc:sldMkLst>
        <pc:spChg chg="mod">
          <ac:chgData name="Sophie Scott (2416712)" userId="S::2416712@student.uwtsd.ac.uk::bec56a59-1c82-4687-b251-0296a490f0b6" providerId="AD" clId="Web-{0BDEF417-16F7-DA75-FF1A-581BDC247E70}" dt="2026-05-06T11:42:13.601" v="105" actId="20577"/>
          <ac:spMkLst>
            <pc:docMk/>
            <pc:sldMk cId="2923815406" sldId="264"/>
            <ac:spMk id="2" creationId="{902ABE84-53EF-BACF-5DD3-C90D4CEB02A2}"/>
          </ac:spMkLst>
        </pc:spChg>
        <pc:spChg chg="mod">
          <ac:chgData name="Sophie Scott (2416712)" userId="S::2416712@student.uwtsd.ac.uk::bec56a59-1c82-4687-b251-0296a490f0b6" providerId="AD" clId="Web-{0BDEF417-16F7-DA75-FF1A-581BDC247E70}" dt="2026-05-06T14:10:42.728" v="2118" actId="20577"/>
          <ac:spMkLst>
            <pc:docMk/>
            <pc:sldMk cId="2923815406" sldId="264"/>
            <ac:spMk id="21" creationId="{3B700530-FA17-1D5D-5860-5AC6376FE3F0}"/>
          </ac:spMkLst>
        </pc:spChg>
      </pc:sldChg>
      <pc:sldChg chg="modSp">
        <pc:chgData name="Sophie Scott (2416712)" userId="S::2416712@student.uwtsd.ac.uk::bec56a59-1c82-4687-b251-0296a490f0b6" providerId="AD" clId="Web-{0BDEF417-16F7-DA75-FF1A-581BDC247E70}" dt="2026-05-06T14:37:30.157" v="2695" actId="1076"/>
        <pc:sldMkLst>
          <pc:docMk/>
          <pc:sldMk cId="4150251704" sldId="265"/>
        </pc:sldMkLst>
        <pc:spChg chg="mod">
          <ac:chgData name="Sophie Scott (2416712)" userId="S::2416712@student.uwtsd.ac.uk::bec56a59-1c82-4687-b251-0296a490f0b6" providerId="AD" clId="Web-{0BDEF417-16F7-DA75-FF1A-581BDC247E70}" dt="2026-05-06T11:42:24.133" v="107" actId="20577"/>
          <ac:spMkLst>
            <pc:docMk/>
            <pc:sldMk cId="4150251704" sldId="265"/>
            <ac:spMk id="2" creationId="{2BC70982-728D-76E8-4EAD-04F80354EEC2}"/>
          </ac:spMkLst>
        </pc:spChg>
        <pc:spChg chg="mod">
          <ac:chgData name="Sophie Scott (2416712)" userId="S::2416712@student.uwtsd.ac.uk::bec56a59-1c82-4687-b251-0296a490f0b6" providerId="AD" clId="Web-{0BDEF417-16F7-DA75-FF1A-581BDC247E70}" dt="2026-05-06T14:37:27.188" v="2693" actId="20577"/>
          <ac:spMkLst>
            <pc:docMk/>
            <pc:sldMk cId="4150251704" sldId="265"/>
            <ac:spMk id="12" creationId="{B7B16A1C-1142-2FDC-0A88-6D6EE99017EC}"/>
          </ac:spMkLst>
        </pc:spChg>
        <pc:picChg chg="mod">
          <ac:chgData name="Sophie Scott (2416712)" userId="S::2416712@student.uwtsd.ac.uk::bec56a59-1c82-4687-b251-0296a490f0b6" providerId="AD" clId="Web-{0BDEF417-16F7-DA75-FF1A-581BDC247E70}" dt="2026-05-06T14:37:30.157" v="2695" actId="1076"/>
          <ac:picMkLst>
            <pc:docMk/>
            <pc:sldMk cId="4150251704" sldId="265"/>
            <ac:picMk id="8" creationId="{7F41170B-D556-0EB9-3BDC-4673BEF7892A}"/>
          </ac:picMkLst>
        </pc:picChg>
      </pc:sldChg>
      <pc:sldChg chg="delSp">
        <pc:chgData name="Sophie Scott (2416712)" userId="S::2416712@student.uwtsd.ac.uk::bec56a59-1c82-4687-b251-0296a490f0b6" providerId="AD" clId="Web-{0BDEF417-16F7-DA75-FF1A-581BDC247E70}" dt="2026-05-06T13:53:42.744" v="1715"/>
        <pc:sldMkLst>
          <pc:docMk/>
          <pc:sldMk cId="1395713460" sldId="266"/>
        </pc:sldMkLst>
        <pc:spChg chg="del">
          <ac:chgData name="Sophie Scott (2416712)" userId="S::2416712@student.uwtsd.ac.uk::bec56a59-1c82-4687-b251-0296a490f0b6" providerId="AD" clId="Web-{0BDEF417-16F7-DA75-FF1A-581BDC247E70}" dt="2026-05-06T13:53:42.744" v="1715"/>
          <ac:spMkLst>
            <pc:docMk/>
            <pc:sldMk cId="1395713460" sldId="266"/>
            <ac:spMk id="6" creationId="{771C906F-A516-F99A-17A3-3B235A4A5DE6}"/>
          </ac:spMkLst>
        </pc:spChg>
      </pc:sldChg>
      <pc:sldChg chg="delSp">
        <pc:chgData name="Sophie Scott (2416712)" userId="S::2416712@student.uwtsd.ac.uk::bec56a59-1c82-4687-b251-0296a490f0b6" providerId="AD" clId="Web-{0BDEF417-16F7-DA75-FF1A-581BDC247E70}" dt="2026-05-06T13:53:39.196" v="1714"/>
        <pc:sldMkLst>
          <pc:docMk/>
          <pc:sldMk cId="4166937060" sldId="268"/>
        </pc:sldMkLst>
        <pc:spChg chg="del">
          <ac:chgData name="Sophie Scott (2416712)" userId="S::2416712@student.uwtsd.ac.uk::bec56a59-1c82-4687-b251-0296a490f0b6" providerId="AD" clId="Web-{0BDEF417-16F7-DA75-FF1A-581BDC247E70}" dt="2026-05-06T13:53:39.196" v="1714"/>
          <ac:spMkLst>
            <pc:docMk/>
            <pc:sldMk cId="4166937060" sldId="268"/>
            <ac:spMk id="6" creationId="{665A11F7-BFA5-BAC9-939E-56FAB31BC7BC}"/>
          </ac:spMkLst>
        </pc:spChg>
      </pc:sldChg>
      <pc:sldChg chg="modSp">
        <pc:chgData name="Sophie Scott (2416712)" userId="S::2416712@student.uwtsd.ac.uk::bec56a59-1c82-4687-b251-0296a490f0b6" providerId="AD" clId="Web-{0BDEF417-16F7-DA75-FF1A-581BDC247E70}" dt="2026-05-06T11:41:07.956" v="99" actId="20577"/>
        <pc:sldMkLst>
          <pc:docMk/>
          <pc:sldMk cId="2953503043" sldId="272"/>
        </pc:sldMkLst>
        <pc:spChg chg="mod">
          <ac:chgData name="Sophie Scott (2416712)" userId="S::2416712@student.uwtsd.ac.uk::bec56a59-1c82-4687-b251-0296a490f0b6" providerId="AD" clId="Web-{0BDEF417-16F7-DA75-FF1A-581BDC247E70}" dt="2026-05-06T11:41:07.956" v="99" actId="20577"/>
          <ac:spMkLst>
            <pc:docMk/>
            <pc:sldMk cId="2953503043" sldId="272"/>
            <ac:spMk id="2" creationId="{77EC8A63-8898-7F3C-FFA0-E3619F78E0F5}"/>
          </ac:spMkLst>
        </pc:spChg>
      </pc:sldChg>
      <pc:sldChg chg="delSp">
        <pc:chgData name="Sophie Scott (2416712)" userId="S::2416712@student.uwtsd.ac.uk::bec56a59-1c82-4687-b251-0296a490f0b6" providerId="AD" clId="Web-{0BDEF417-16F7-DA75-FF1A-581BDC247E70}" dt="2026-05-06T13:53:36.962" v="1713"/>
        <pc:sldMkLst>
          <pc:docMk/>
          <pc:sldMk cId="14229464" sldId="273"/>
        </pc:sldMkLst>
        <pc:spChg chg="del">
          <ac:chgData name="Sophie Scott (2416712)" userId="S::2416712@student.uwtsd.ac.uk::bec56a59-1c82-4687-b251-0296a490f0b6" providerId="AD" clId="Web-{0BDEF417-16F7-DA75-FF1A-581BDC247E70}" dt="2026-05-06T13:53:36.962" v="1713"/>
          <ac:spMkLst>
            <pc:docMk/>
            <pc:sldMk cId="14229464" sldId="273"/>
            <ac:spMk id="5" creationId="{C1D7ABBE-BFE0-7CEF-EFD8-1FFD8702B1CC}"/>
          </ac:spMkLst>
        </pc:spChg>
      </pc:sldChg>
      <pc:sldChg chg="delSp">
        <pc:chgData name="Sophie Scott (2416712)" userId="S::2416712@student.uwtsd.ac.uk::bec56a59-1c82-4687-b251-0296a490f0b6" providerId="AD" clId="Web-{0BDEF417-16F7-DA75-FF1A-581BDC247E70}" dt="2026-05-06T13:53:13.773" v="1711"/>
        <pc:sldMkLst>
          <pc:docMk/>
          <pc:sldMk cId="4102703709" sldId="276"/>
        </pc:sldMkLst>
        <pc:spChg chg="del">
          <ac:chgData name="Sophie Scott (2416712)" userId="S::2416712@student.uwtsd.ac.uk::bec56a59-1c82-4687-b251-0296a490f0b6" providerId="AD" clId="Web-{0BDEF417-16F7-DA75-FF1A-581BDC247E70}" dt="2026-05-06T13:53:13.773" v="1711"/>
          <ac:spMkLst>
            <pc:docMk/>
            <pc:sldMk cId="4102703709" sldId="276"/>
            <ac:spMk id="5" creationId="{2B0D8199-6F91-34A4-5F25-63815567507C}"/>
          </ac:spMkLst>
        </pc:spChg>
      </pc:sldChg>
      <pc:sldChg chg="addSp delSp modSp">
        <pc:chgData name="Sophie Scott (2416712)" userId="S::2416712@student.uwtsd.ac.uk::bec56a59-1c82-4687-b251-0296a490f0b6" providerId="AD" clId="Web-{0BDEF417-16F7-DA75-FF1A-581BDC247E70}" dt="2026-05-06T13:50:37.373" v="1700"/>
        <pc:sldMkLst>
          <pc:docMk/>
          <pc:sldMk cId="1083070646" sldId="282"/>
        </pc:sldMkLst>
        <pc:spChg chg="mod">
          <ac:chgData name="Sophie Scott (2416712)" userId="S::2416712@student.uwtsd.ac.uk::bec56a59-1c82-4687-b251-0296a490f0b6" providerId="AD" clId="Web-{0BDEF417-16F7-DA75-FF1A-581BDC247E70}" dt="2026-05-06T11:51:20.260" v="159" actId="20577"/>
          <ac:spMkLst>
            <pc:docMk/>
            <pc:sldMk cId="1083070646" sldId="282"/>
            <ac:spMk id="2" creationId="{3149F4D2-77DF-7B29-5C27-AA69715297DB}"/>
          </ac:spMkLst>
        </pc:spChg>
        <pc:spChg chg="add del">
          <ac:chgData name="Sophie Scott (2416712)" userId="S::2416712@student.uwtsd.ac.uk::bec56a59-1c82-4687-b251-0296a490f0b6" providerId="AD" clId="Web-{0BDEF417-16F7-DA75-FF1A-581BDC247E70}" dt="2026-05-06T13:50:37.373" v="1700"/>
          <ac:spMkLst>
            <pc:docMk/>
            <pc:sldMk cId="1083070646" sldId="282"/>
            <ac:spMk id="4" creationId="{E73675E5-1057-32F0-D2D3-D72E97096AEC}"/>
          </ac:spMkLst>
        </pc:spChg>
      </pc:sldChg>
      <pc:sldChg chg="delSp">
        <pc:chgData name="Sophie Scott (2416712)" userId="S::2416712@student.uwtsd.ac.uk::bec56a59-1c82-4687-b251-0296a490f0b6" providerId="AD" clId="Web-{0BDEF417-16F7-DA75-FF1A-581BDC247E70}" dt="2026-05-06T13:53:15.789" v="1712"/>
        <pc:sldMkLst>
          <pc:docMk/>
          <pc:sldMk cId="1745710955" sldId="283"/>
        </pc:sldMkLst>
        <pc:spChg chg="del">
          <ac:chgData name="Sophie Scott (2416712)" userId="S::2416712@student.uwtsd.ac.uk::bec56a59-1c82-4687-b251-0296a490f0b6" providerId="AD" clId="Web-{0BDEF417-16F7-DA75-FF1A-581BDC247E70}" dt="2026-05-06T13:53:15.789" v="1712"/>
          <ac:spMkLst>
            <pc:docMk/>
            <pc:sldMk cId="1745710955" sldId="283"/>
            <ac:spMk id="6" creationId="{F1980D23-C3B9-A508-A099-3BD504C15A30}"/>
          </ac:spMkLst>
        </pc:spChg>
      </pc:sldChg>
      <pc:sldChg chg="delSp">
        <pc:chgData name="Sophie Scott (2416712)" userId="S::2416712@student.uwtsd.ac.uk::bec56a59-1c82-4687-b251-0296a490f0b6" providerId="AD" clId="Web-{0BDEF417-16F7-DA75-FF1A-581BDC247E70}" dt="2026-05-06T13:53:06.054" v="1708"/>
        <pc:sldMkLst>
          <pc:docMk/>
          <pc:sldMk cId="3730734023" sldId="287"/>
        </pc:sldMkLst>
        <pc:spChg chg="del">
          <ac:chgData name="Sophie Scott (2416712)" userId="S::2416712@student.uwtsd.ac.uk::bec56a59-1c82-4687-b251-0296a490f0b6" providerId="AD" clId="Web-{0BDEF417-16F7-DA75-FF1A-581BDC247E70}" dt="2026-05-06T13:53:06.054" v="1708"/>
          <ac:spMkLst>
            <pc:docMk/>
            <pc:sldMk cId="3730734023" sldId="287"/>
            <ac:spMk id="5" creationId="{A73D95CB-B088-1169-14D3-F043F94C137F}"/>
          </ac:spMkLst>
        </pc:spChg>
      </pc:sldChg>
      <pc:sldChg chg="delSp modSp">
        <pc:chgData name="Sophie Scott (2416712)" userId="S::2416712@student.uwtsd.ac.uk::bec56a59-1c82-4687-b251-0296a490f0b6" providerId="AD" clId="Web-{0BDEF417-16F7-DA75-FF1A-581BDC247E70}" dt="2026-05-06T13:53:01.991" v="1707"/>
        <pc:sldMkLst>
          <pc:docMk/>
          <pc:sldMk cId="2372479786" sldId="288"/>
        </pc:sldMkLst>
        <pc:spChg chg="del">
          <ac:chgData name="Sophie Scott (2416712)" userId="S::2416712@student.uwtsd.ac.uk::bec56a59-1c82-4687-b251-0296a490f0b6" providerId="AD" clId="Web-{0BDEF417-16F7-DA75-FF1A-581BDC247E70}" dt="2026-05-06T13:53:01.991" v="1707"/>
          <ac:spMkLst>
            <pc:docMk/>
            <pc:sldMk cId="2372479786" sldId="288"/>
            <ac:spMk id="49" creationId="{6D0DC2BF-0EDA-BE0E-73B0-EAF3ADB4BFB9}"/>
          </ac:spMkLst>
        </pc:spChg>
        <pc:spChg chg="mod">
          <ac:chgData name="Sophie Scott (2416712)" userId="S::2416712@student.uwtsd.ac.uk::bec56a59-1c82-4687-b251-0296a490f0b6" providerId="AD" clId="Web-{0BDEF417-16F7-DA75-FF1A-581BDC247E70}" dt="2026-05-06T11:49:04.971" v="144" actId="1076"/>
          <ac:spMkLst>
            <pc:docMk/>
            <pc:sldMk cId="2372479786" sldId="288"/>
            <ac:spMk id="1329" creationId="{9FE4713C-A9CD-579B-E729-11DD47B69ACE}"/>
          </ac:spMkLst>
        </pc:spChg>
        <pc:graphicFrameChg chg="mod ord">
          <ac:chgData name="Sophie Scott (2416712)" userId="S::2416712@student.uwtsd.ac.uk::bec56a59-1c82-4687-b251-0296a490f0b6" providerId="AD" clId="Web-{0BDEF417-16F7-DA75-FF1A-581BDC247E70}" dt="2026-05-06T11:48:41.704" v="143"/>
          <ac:graphicFrameMkLst>
            <pc:docMk/>
            <pc:sldMk cId="2372479786" sldId="288"/>
            <ac:graphicFrameMk id="5" creationId="{4811525B-4CD8-63EF-D50F-F572ECAA8BF9}"/>
          </ac:graphicFrameMkLst>
        </pc:graphicFrameChg>
      </pc:sldChg>
      <pc:sldChg chg="addSp delSp modSp">
        <pc:chgData name="Sophie Scott (2416712)" userId="S::2416712@student.uwtsd.ac.uk::bec56a59-1c82-4687-b251-0296a490f0b6" providerId="AD" clId="Web-{0BDEF417-16F7-DA75-FF1A-581BDC247E70}" dt="2026-05-06T13:48:26.006" v="1684" actId="1076"/>
        <pc:sldMkLst>
          <pc:docMk/>
          <pc:sldMk cId="2757323094" sldId="289"/>
        </pc:sldMkLst>
        <pc:spChg chg="mod">
          <ac:chgData name="Sophie Scott (2416712)" userId="S::2416712@student.uwtsd.ac.uk::bec56a59-1c82-4687-b251-0296a490f0b6" providerId="AD" clId="Web-{0BDEF417-16F7-DA75-FF1A-581BDC247E70}" dt="2026-05-06T13:47:14.549" v="1670"/>
          <ac:spMkLst>
            <pc:docMk/>
            <pc:sldMk cId="2757323094" sldId="289"/>
            <ac:spMk id="2" creationId="{7F74C223-3065-8468-A375-32C742D0F900}"/>
          </ac:spMkLst>
        </pc:spChg>
        <pc:spChg chg="mod">
          <ac:chgData name="Sophie Scott (2416712)" userId="S::2416712@student.uwtsd.ac.uk::bec56a59-1c82-4687-b251-0296a490f0b6" providerId="AD" clId="Web-{0BDEF417-16F7-DA75-FF1A-581BDC247E70}" dt="2026-05-06T13:48:26.006" v="1684" actId="1076"/>
          <ac:spMkLst>
            <pc:docMk/>
            <pc:sldMk cId="2757323094" sldId="289"/>
            <ac:spMk id="3" creationId="{C7C3C901-800F-369F-BEFC-182D3B88728D}"/>
          </ac:spMkLst>
        </pc:spChg>
        <pc:spChg chg="del">
          <ac:chgData name="Sophie Scott (2416712)" userId="S::2416712@student.uwtsd.ac.uk::bec56a59-1c82-4687-b251-0296a490f0b6" providerId="AD" clId="Web-{0BDEF417-16F7-DA75-FF1A-581BDC247E70}" dt="2026-05-06T13:46:12.295" v="1668"/>
          <ac:spMkLst>
            <pc:docMk/>
            <pc:sldMk cId="2757323094" sldId="289"/>
            <ac:spMk id="9" creationId="{F94AA2BD-2E3F-4B1D-8127-5744B8115311}"/>
          </ac:spMkLst>
        </pc:spChg>
        <pc:spChg chg="del">
          <ac:chgData name="Sophie Scott (2416712)" userId="S::2416712@student.uwtsd.ac.uk::bec56a59-1c82-4687-b251-0296a490f0b6" providerId="AD" clId="Web-{0BDEF417-16F7-DA75-FF1A-581BDC247E70}" dt="2026-05-06T13:46:12.295" v="1668"/>
          <ac:spMkLst>
            <pc:docMk/>
            <pc:sldMk cId="2757323094" sldId="289"/>
            <ac:spMk id="11" creationId="{4BD02261-2DC8-4AA8-9E16-7751AE892445}"/>
          </ac:spMkLst>
        </pc:spChg>
        <pc:spChg chg="del">
          <ac:chgData name="Sophie Scott (2416712)" userId="S::2416712@student.uwtsd.ac.uk::bec56a59-1c82-4687-b251-0296a490f0b6" providerId="AD" clId="Web-{0BDEF417-16F7-DA75-FF1A-581BDC247E70}" dt="2026-05-06T13:46:12.295" v="1668"/>
          <ac:spMkLst>
            <pc:docMk/>
            <pc:sldMk cId="2757323094" sldId="289"/>
            <ac:spMk id="13" creationId="{3D752CF2-2291-40B5-B462-C17B174C10BC}"/>
          </ac:spMkLst>
        </pc:spChg>
        <pc:spChg chg="add del">
          <ac:chgData name="Sophie Scott (2416712)" userId="S::2416712@student.uwtsd.ac.uk::bec56a59-1c82-4687-b251-0296a490f0b6" providerId="AD" clId="Web-{0BDEF417-16F7-DA75-FF1A-581BDC247E70}" dt="2026-05-06T13:47:14.549" v="1670"/>
          <ac:spMkLst>
            <pc:docMk/>
            <pc:sldMk cId="2757323094" sldId="289"/>
            <ac:spMk id="18" creationId="{560AFAAC-EA6C-45A9-9E03-C9C9F0193B4F}"/>
          </ac:spMkLst>
        </pc:spChg>
        <pc:spChg chg="add del">
          <ac:chgData name="Sophie Scott (2416712)" userId="S::2416712@student.uwtsd.ac.uk::bec56a59-1c82-4687-b251-0296a490f0b6" providerId="AD" clId="Web-{0BDEF417-16F7-DA75-FF1A-581BDC247E70}" dt="2026-05-06T13:47:14.549" v="1670"/>
          <ac:spMkLst>
            <pc:docMk/>
            <pc:sldMk cId="2757323094" sldId="289"/>
            <ac:spMk id="20" creationId="{83549E37-C86B-4401-90BD-D8BF83859F14}"/>
          </ac:spMkLst>
        </pc:spChg>
        <pc:spChg chg="add del">
          <ac:chgData name="Sophie Scott (2416712)" userId="S::2416712@student.uwtsd.ac.uk::bec56a59-1c82-4687-b251-0296a490f0b6" providerId="AD" clId="Web-{0BDEF417-16F7-DA75-FF1A-581BDC247E70}" dt="2026-05-06T13:47:14.549" v="1670"/>
          <ac:spMkLst>
            <pc:docMk/>
            <pc:sldMk cId="2757323094" sldId="289"/>
            <ac:spMk id="22" creationId="{8A17784E-76D8-4521-A77D-0D2EBB923004}"/>
          </ac:spMkLst>
        </pc:spChg>
        <pc:spChg chg="add del">
          <ac:chgData name="Sophie Scott (2416712)" userId="S::2416712@student.uwtsd.ac.uk::bec56a59-1c82-4687-b251-0296a490f0b6" providerId="AD" clId="Web-{0BDEF417-16F7-DA75-FF1A-581BDC247E70}" dt="2026-05-06T13:47:14.549" v="1670"/>
          <ac:spMkLst>
            <pc:docMk/>
            <pc:sldMk cId="2757323094" sldId="289"/>
            <ac:spMk id="24" creationId="{C0036C6B-F09C-4EAB-AE02-8D056EE74856}"/>
          </ac:spMkLst>
        </pc:spChg>
        <pc:spChg chg="add del">
          <ac:chgData name="Sophie Scott (2416712)" userId="S::2416712@student.uwtsd.ac.uk::bec56a59-1c82-4687-b251-0296a490f0b6" providerId="AD" clId="Web-{0BDEF417-16F7-DA75-FF1A-581BDC247E70}" dt="2026-05-06T13:47:14.549" v="1670"/>
          <ac:spMkLst>
            <pc:docMk/>
            <pc:sldMk cId="2757323094" sldId="289"/>
            <ac:spMk id="26" creationId="{FC8D5885-2804-4D3C-BE31-902E4D3279B0}"/>
          </ac:spMkLst>
        </pc:spChg>
        <pc:spChg chg="add">
          <ac:chgData name="Sophie Scott (2416712)" userId="S::2416712@student.uwtsd.ac.uk::bec56a59-1c82-4687-b251-0296a490f0b6" providerId="AD" clId="Web-{0BDEF417-16F7-DA75-FF1A-581BDC247E70}" dt="2026-05-06T13:47:14.549" v="1670"/>
          <ac:spMkLst>
            <pc:docMk/>
            <pc:sldMk cId="2757323094" sldId="289"/>
            <ac:spMk id="31" creationId="{8108D317-7CBD-4897-BD1F-959436D2A3BE}"/>
          </ac:spMkLst>
        </pc:spChg>
        <pc:spChg chg="add">
          <ac:chgData name="Sophie Scott (2416712)" userId="S::2416712@student.uwtsd.ac.uk::bec56a59-1c82-4687-b251-0296a490f0b6" providerId="AD" clId="Web-{0BDEF417-16F7-DA75-FF1A-581BDC247E70}" dt="2026-05-06T13:47:14.549" v="1670"/>
          <ac:spMkLst>
            <pc:docMk/>
            <pc:sldMk cId="2757323094" sldId="289"/>
            <ac:spMk id="33" creationId="{D6297641-8B9F-4767-9606-8A11313227BF}"/>
          </ac:spMkLst>
        </pc:spChg>
        <pc:spChg chg="add">
          <ac:chgData name="Sophie Scott (2416712)" userId="S::2416712@student.uwtsd.ac.uk::bec56a59-1c82-4687-b251-0296a490f0b6" providerId="AD" clId="Web-{0BDEF417-16F7-DA75-FF1A-581BDC247E70}" dt="2026-05-06T13:47:14.549" v="1670"/>
          <ac:spMkLst>
            <pc:docMk/>
            <pc:sldMk cId="2757323094" sldId="289"/>
            <ac:spMk id="35" creationId="{D8F3CA65-EA00-46B4-9616-39E6853F7BED}"/>
          </ac:spMkLst>
        </pc:spChg>
        <pc:picChg chg="mod">
          <ac:chgData name="Sophie Scott (2416712)" userId="S::2416712@student.uwtsd.ac.uk::bec56a59-1c82-4687-b251-0296a490f0b6" providerId="AD" clId="Web-{0BDEF417-16F7-DA75-FF1A-581BDC247E70}" dt="2026-05-06T13:46:22.420" v="1669" actId="14100"/>
          <ac:picMkLst>
            <pc:docMk/>
            <pc:sldMk cId="2757323094" sldId="289"/>
            <ac:picMk id="4" creationId="{99E1E026-A308-EC73-AF02-7FEFD907F5F0}"/>
          </ac:picMkLst>
        </pc:picChg>
      </pc:sldChg>
      <pc:sldChg chg="delSp modSp">
        <pc:chgData name="Sophie Scott (2416712)" userId="S::2416712@student.uwtsd.ac.uk::bec56a59-1c82-4687-b251-0296a490f0b6" providerId="AD" clId="Web-{0BDEF417-16F7-DA75-FF1A-581BDC247E70}" dt="2026-05-06T13:52:45.943" v="1703"/>
        <pc:sldMkLst>
          <pc:docMk/>
          <pc:sldMk cId="2237913893" sldId="290"/>
        </pc:sldMkLst>
        <pc:spChg chg="mod">
          <ac:chgData name="Sophie Scott (2416712)" userId="S::2416712@student.uwtsd.ac.uk::bec56a59-1c82-4687-b251-0296a490f0b6" providerId="AD" clId="Web-{0BDEF417-16F7-DA75-FF1A-581BDC247E70}" dt="2026-05-06T11:54:57.726" v="182" actId="20577"/>
          <ac:spMkLst>
            <pc:docMk/>
            <pc:sldMk cId="2237913893" sldId="290"/>
            <ac:spMk id="3" creationId="{2CBB0E40-D62A-1DB4-3F82-393CB829F87A}"/>
          </ac:spMkLst>
        </pc:spChg>
        <pc:spChg chg="del">
          <ac:chgData name="Sophie Scott (2416712)" userId="S::2416712@student.uwtsd.ac.uk::bec56a59-1c82-4687-b251-0296a490f0b6" providerId="AD" clId="Web-{0BDEF417-16F7-DA75-FF1A-581BDC247E70}" dt="2026-05-06T13:52:45.943" v="1703"/>
          <ac:spMkLst>
            <pc:docMk/>
            <pc:sldMk cId="2237913893" sldId="290"/>
            <ac:spMk id="6" creationId="{C7DDBB9D-D5D2-3009-E9C0-7524CEDAD85D}"/>
          </ac:spMkLst>
        </pc:spChg>
      </pc:sldChg>
      <pc:sldChg chg="delSp modSp">
        <pc:chgData name="Sophie Scott (2416712)" userId="S::2416712@student.uwtsd.ac.uk::bec56a59-1c82-4687-b251-0296a490f0b6" providerId="AD" clId="Web-{0BDEF417-16F7-DA75-FF1A-581BDC247E70}" dt="2026-05-06T13:52:54.069" v="1705"/>
        <pc:sldMkLst>
          <pc:docMk/>
          <pc:sldMk cId="2886539720" sldId="291"/>
        </pc:sldMkLst>
        <pc:spChg chg="mod">
          <ac:chgData name="Sophie Scott (2416712)" userId="S::2416712@student.uwtsd.ac.uk::bec56a59-1c82-4687-b251-0296a490f0b6" providerId="AD" clId="Web-{0BDEF417-16F7-DA75-FF1A-581BDC247E70}" dt="2026-05-06T11:50:25.772" v="148" actId="20577"/>
          <ac:spMkLst>
            <pc:docMk/>
            <pc:sldMk cId="2886539720" sldId="291"/>
            <ac:spMk id="2" creationId="{6B08B61B-31D8-FE6D-BB60-4AD41CCE16E4}"/>
          </ac:spMkLst>
        </pc:spChg>
        <pc:spChg chg="mod">
          <ac:chgData name="Sophie Scott (2416712)" userId="S::2416712@student.uwtsd.ac.uk::bec56a59-1c82-4687-b251-0296a490f0b6" providerId="AD" clId="Web-{0BDEF417-16F7-DA75-FF1A-581BDC247E70}" dt="2026-05-06T13:51:32.173" v="1702" actId="14100"/>
          <ac:spMkLst>
            <pc:docMk/>
            <pc:sldMk cId="2886539720" sldId="291"/>
            <ac:spMk id="3" creationId="{C1A78545-8D83-C8B1-4A38-2564B7972EB8}"/>
          </ac:spMkLst>
        </pc:spChg>
        <pc:spChg chg="del">
          <ac:chgData name="Sophie Scott (2416712)" userId="S::2416712@student.uwtsd.ac.uk::bec56a59-1c82-4687-b251-0296a490f0b6" providerId="AD" clId="Web-{0BDEF417-16F7-DA75-FF1A-581BDC247E70}" dt="2026-05-06T13:52:54.069" v="1705"/>
          <ac:spMkLst>
            <pc:docMk/>
            <pc:sldMk cId="2886539720" sldId="291"/>
            <ac:spMk id="6" creationId="{D64A0FCA-C5A9-D00D-2D87-5647F9C481FA}"/>
          </ac:spMkLst>
        </pc:spChg>
      </pc:sldChg>
      <pc:sldChg chg="delSp modSp">
        <pc:chgData name="Sophie Scott (2416712)" userId="S::2416712@student.uwtsd.ac.uk::bec56a59-1c82-4687-b251-0296a490f0b6" providerId="AD" clId="Web-{0BDEF417-16F7-DA75-FF1A-581BDC247E70}" dt="2026-05-06T13:52:51.069" v="1704"/>
        <pc:sldMkLst>
          <pc:docMk/>
          <pc:sldMk cId="3143148475" sldId="292"/>
        </pc:sldMkLst>
        <pc:spChg chg="mod">
          <ac:chgData name="Sophie Scott (2416712)" userId="S::2416712@student.uwtsd.ac.uk::bec56a59-1c82-4687-b251-0296a490f0b6" providerId="AD" clId="Web-{0BDEF417-16F7-DA75-FF1A-581BDC247E70}" dt="2026-05-06T12:03:01.600" v="244" actId="20577"/>
          <ac:spMkLst>
            <pc:docMk/>
            <pc:sldMk cId="3143148475" sldId="292"/>
            <ac:spMk id="2" creationId="{878AB802-C927-7780-C00B-1D0281C03C9B}"/>
          </ac:spMkLst>
        </pc:spChg>
        <pc:spChg chg="mod">
          <ac:chgData name="Sophie Scott (2416712)" userId="S::2416712@student.uwtsd.ac.uk::bec56a59-1c82-4687-b251-0296a490f0b6" providerId="AD" clId="Web-{0BDEF417-16F7-DA75-FF1A-581BDC247E70}" dt="2026-05-06T11:50:55.915" v="154" actId="20577"/>
          <ac:spMkLst>
            <pc:docMk/>
            <pc:sldMk cId="3143148475" sldId="292"/>
            <ac:spMk id="3" creationId="{6056EE8D-87F0-DF2F-FB86-0DDB62FAE33F}"/>
          </ac:spMkLst>
        </pc:spChg>
        <pc:spChg chg="del">
          <ac:chgData name="Sophie Scott (2416712)" userId="S::2416712@student.uwtsd.ac.uk::bec56a59-1c82-4687-b251-0296a490f0b6" providerId="AD" clId="Web-{0BDEF417-16F7-DA75-FF1A-581BDC247E70}" dt="2026-05-06T13:52:51.069" v="1704"/>
          <ac:spMkLst>
            <pc:docMk/>
            <pc:sldMk cId="3143148475" sldId="292"/>
            <ac:spMk id="6" creationId="{702A7086-342D-329D-A317-B6A27A95A7C1}"/>
          </ac:spMkLst>
        </pc:spChg>
      </pc:sldChg>
      <pc:sldChg chg="delSp">
        <pc:chgData name="Sophie Scott (2416712)" userId="S::2416712@student.uwtsd.ac.uk::bec56a59-1c82-4687-b251-0296a490f0b6" providerId="AD" clId="Web-{0BDEF417-16F7-DA75-FF1A-581BDC247E70}" dt="2026-05-06T13:52:56.631" v="1706"/>
        <pc:sldMkLst>
          <pc:docMk/>
          <pc:sldMk cId="3788530637" sldId="293"/>
        </pc:sldMkLst>
        <pc:spChg chg="del">
          <ac:chgData name="Sophie Scott (2416712)" userId="S::2416712@student.uwtsd.ac.uk::bec56a59-1c82-4687-b251-0296a490f0b6" providerId="AD" clId="Web-{0BDEF417-16F7-DA75-FF1A-581BDC247E70}" dt="2026-05-06T13:52:56.631" v="1706"/>
          <ac:spMkLst>
            <pc:docMk/>
            <pc:sldMk cId="3788530637" sldId="293"/>
            <ac:spMk id="5" creationId="{48D521D4-5719-1452-FF97-FA93AF6EA2D2}"/>
          </ac:spMkLst>
        </pc:spChg>
      </pc:sldChg>
      <pc:sldChg chg="modSp">
        <pc:chgData name="Sophie Scott (2416712)" userId="S::2416712@student.uwtsd.ac.uk::bec56a59-1c82-4687-b251-0296a490f0b6" providerId="AD" clId="Web-{0BDEF417-16F7-DA75-FF1A-581BDC247E70}" dt="2026-05-06T13:03:31.042" v="756" actId="20577"/>
        <pc:sldMkLst>
          <pc:docMk/>
          <pc:sldMk cId="3583943391" sldId="294"/>
        </pc:sldMkLst>
        <pc:spChg chg="mod">
          <ac:chgData name="Sophie Scott (2416712)" userId="S::2416712@student.uwtsd.ac.uk::bec56a59-1c82-4687-b251-0296a490f0b6" providerId="AD" clId="Web-{0BDEF417-16F7-DA75-FF1A-581BDC247E70}" dt="2026-05-06T11:56:02.995" v="187" actId="20577"/>
          <ac:spMkLst>
            <pc:docMk/>
            <pc:sldMk cId="3583943391" sldId="294"/>
            <ac:spMk id="2" creationId="{FF84E727-4077-3697-2ED4-918251CECEF9}"/>
          </ac:spMkLst>
        </pc:spChg>
        <pc:spChg chg="mod">
          <ac:chgData name="Sophie Scott (2416712)" userId="S::2416712@student.uwtsd.ac.uk::bec56a59-1c82-4687-b251-0296a490f0b6" providerId="AD" clId="Web-{0BDEF417-16F7-DA75-FF1A-581BDC247E70}" dt="2026-05-06T13:03:31.042" v="756" actId="20577"/>
          <ac:spMkLst>
            <pc:docMk/>
            <pc:sldMk cId="3583943391" sldId="294"/>
            <ac:spMk id="3" creationId="{E07DBF1B-0051-6FD4-C140-5E17528AA40F}"/>
          </ac:spMkLst>
        </pc:spChg>
      </pc:sldChg>
      <pc:sldChg chg="addSp modSp">
        <pc:chgData name="Sophie Scott (2416712)" userId="S::2416712@student.uwtsd.ac.uk::bec56a59-1c82-4687-b251-0296a490f0b6" providerId="AD" clId="Web-{0BDEF417-16F7-DA75-FF1A-581BDC247E70}" dt="2026-05-06T11:54:10.082" v="177" actId="1076"/>
        <pc:sldMkLst>
          <pc:docMk/>
          <pc:sldMk cId="2881999417" sldId="295"/>
        </pc:sldMkLst>
        <pc:spChg chg="add mod">
          <ac:chgData name="Sophie Scott (2416712)" userId="S::2416712@student.uwtsd.ac.uk::bec56a59-1c82-4687-b251-0296a490f0b6" providerId="AD" clId="Web-{0BDEF417-16F7-DA75-FF1A-581BDC247E70}" dt="2026-05-06T11:54:10.082" v="177" actId="1076"/>
          <ac:spMkLst>
            <pc:docMk/>
            <pc:sldMk cId="2881999417" sldId="295"/>
            <ac:spMk id="2" creationId="{A7F54423-EC79-874F-577C-E00D52EB35EE}"/>
          </ac:spMkLst>
        </pc:spChg>
      </pc:sldChg>
      <pc:sldChg chg="modSp">
        <pc:chgData name="Sophie Scott (2416712)" userId="S::2416712@student.uwtsd.ac.uk::bec56a59-1c82-4687-b251-0296a490f0b6" providerId="AD" clId="Web-{0BDEF417-16F7-DA75-FF1A-581BDC247E70}" dt="2026-05-06T12:28:40.148" v="474" actId="20577"/>
        <pc:sldMkLst>
          <pc:docMk/>
          <pc:sldMk cId="1305518860" sldId="296"/>
        </pc:sldMkLst>
        <pc:spChg chg="mod">
          <ac:chgData name="Sophie Scott (2416712)" userId="S::2416712@student.uwtsd.ac.uk::bec56a59-1c82-4687-b251-0296a490f0b6" providerId="AD" clId="Web-{0BDEF417-16F7-DA75-FF1A-581BDC247E70}" dt="2026-05-06T12:28:40.148" v="474" actId="20577"/>
          <ac:spMkLst>
            <pc:docMk/>
            <pc:sldMk cId="1305518860" sldId="296"/>
            <ac:spMk id="3" creationId="{4BAB04FC-8557-B646-DB9E-CED9188497BD}"/>
          </ac:spMkLst>
        </pc:spChg>
        <pc:picChg chg="mod">
          <ac:chgData name="Sophie Scott (2416712)" userId="S::2416712@student.uwtsd.ac.uk::bec56a59-1c82-4687-b251-0296a490f0b6" providerId="AD" clId="Web-{0BDEF417-16F7-DA75-FF1A-581BDC247E70}" dt="2026-05-06T12:28:27.725" v="471" actId="1076"/>
          <ac:picMkLst>
            <pc:docMk/>
            <pc:sldMk cId="1305518860" sldId="296"/>
            <ac:picMk id="4" creationId="{FF93DDF4-DB0B-C066-0012-7D87DD32ACB0}"/>
          </ac:picMkLst>
        </pc:picChg>
      </pc:sldChg>
      <pc:sldChg chg="addSp delSp modSp mod setBg">
        <pc:chgData name="Sophie Scott (2416712)" userId="S::2416712@student.uwtsd.ac.uk::bec56a59-1c82-4687-b251-0296a490f0b6" providerId="AD" clId="Web-{0BDEF417-16F7-DA75-FF1A-581BDC247E70}" dt="2026-05-06T13:31:29.521" v="1283" actId="1076"/>
        <pc:sldMkLst>
          <pc:docMk/>
          <pc:sldMk cId="2651640252" sldId="297"/>
        </pc:sldMkLst>
        <pc:spChg chg="mod">
          <ac:chgData name="Sophie Scott (2416712)" userId="S::2416712@student.uwtsd.ac.uk::bec56a59-1c82-4687-b251-0296a490f0b6" providerId="AD" clId="Web-{0BDEF417-16F7-DA75-FF1A-581BDC247E70}" dt="2026-05-06T13:27:12.412" v="1261"/>
          <ac:spMkLst>
            <pc:docMk/>
            <pc:sldMk cId="2651640252" sldId="297"/>
            <ac:spMk id="2" creationId="{7A4D270F-5A7E-85B6-6717-9D74C625D869}"/>
          </ac:spMkLst>
        </pc:spChg>
        <pc:spChg chg="mod">
          <ac:chgData name="Sophie Scott (2416712)" userId="S::2416712@student.uwtsd.ac.uk::bec56a59-1c82-4687-b251-0296a490f0b6" providerId="AD" clId="Web-{0BDEF417-16F7-DA75-FF1A-581BDC247E70}" dt="2026-05-06T13:27:35.601" v="1269" actId="14100"/>
          <ac:spMkLst>
            <pc:docMk/>
            <pc:sldMk cId="2651640252" sldId="297"/>
            <ac:spMk id="3" creationId="{7FC4504A-1615-E567-7E4F-6494C55EDA59}"/>
          </ac:spMkLst>
        </pc:spChg>
        <pc:spChg chg="add del mod">
          <ac:chgData name="Sophie Scott (2416712)" userId="S::2416712@student.uwtsd.ac.uk::bec56a59-1c82-4687-b251-0296a490f0b6" providerId="AD" clId="Web-{0BDEF417-16F7-DA75-FF1A-581BDC247E70}" dt="2026-05-06T13:26:53.895" v="1258"/>
          <ac:spMkLst>
            <pc:docMk/>
            <pc:sldMk cId="2651640252" sldId="297"/>
            <ac:spMk id="5" creationId="{1CC731CC-D90B-6766-37E0-F2A3CB9EB643}"/>
          </ac:spMkLst>
        </pc:spChg>
        <pc:spChg chg="add del">
          <ac:chgData name="Sophie Scott (2416712)" userId="S::2416712@student.uwtsd.ac.uk::bec56a59-1c82-4687-b251-0296a490f0b6" providerId="AD" clId="Web-{0BDEF417-16F7-DA75-FF1A-581BDC247E70}" dt="2026-05-06T13:27:12.412" v="1261"/>
          <ac:spMkLst>
            <pc:docMk/>
            <pc:sldMk cId="2651640252" sldId="297"/>
            <ac:spMk id="10" creationId="{5C9B446A-6343-4E56-90BA-061E4DDF0FFB}"/>
          </ac:spMkLst>
        </pc:spChg>
        <pc:spChg chg="add del">
          <ac:chgData name="Sophie Scott (2416712)" userId="S::2416712@student.uwtsd.ac.uk::bec56a59-1c82-4687-b251-0296a490f0b6" providerId="AD" clId="Web-{0BDEF417-16F7-DA75-FF1A-581BDC247E70}" dt="2026-05-06T13:27:12.412" v="1261"/>
          <ac:spMkLst>
            <pc:docMk/>
            <pc:sldMk cId="2651640252" sldId="297"/>
            <ac:spMk id="12" creationId="{3EC72A1B-03D3-499C-B4BF-AC68EEC22B10}"/>
          </ac:spMkLst>
        </pc:spChg>
        <pc:spChg chg="add del">
          <ac:chgData name="Sophie Scott (2416712)" userId="S::2416712@student.uwtsd.ac.uk::bec56a59-1c82-4687-b251-0296a490f0b6" providerId="AD" clId="Web-{0BDEF417-16F7-DA75-FF1A-581BDC247E70}" dt="2026-05-06T13:27:12.412" v="1261"/>
          <ac:spMkLst>
            <pc:docMk/>
            <pc:sldMk cId="2651640252" sldId="297"/>
            <ac:spMk id="14" creationId="{216322C2-3CF0-4D33-BF90-3F384CF6D232}"/>
          </ac:spMkLst>
        </pc:spChg>
        <pc:spChg chg="add del">
          <ac:chgData name="Sophie Scott (2416712)" userId="S::2416712@student.uwtsd.ac.uk::bec56a59-1c82-4687-b251-0296a490f0b6" providerId="AD" clId="Web-{0BDEF417-16F7-DA75-FF1A-581BDC247E70}" dt="2026-05-06T13:27:12.412" v="1261"/>
          <ac:spMkLst>
            <pc:docMk/>
            <pc:sldMk cId="2651640252" sldId="297"/>
            <ac:spMk id="16" creationId="{55D4142C-5077-457F-A6AD-3FECFDB39685}"/>
          </ac:spMkLst>
        </pc:spChg>
        <pc:spChg chg="add del">
          <ac:chgData name="Sophie Scott (2416712)" userId="S::2416712@student.uwtsd.ac.uk::bec56a59-1c82-4687-b251-0296a490f0b6" providerId="AD" clId="Web-{0BDEF417-16F7-DA75-FF1A-581BDC247E70}" dt="2026-05-06T13:27:12.412" v="1261"/>
          <ac:spMkLst>
            <pc:docMk/>
            <pc:sldMk cId="2651640252" sldId="297"/>
            <ac:spMk id="18" creationId="{7A5F0580-5EE9-419F-96EE-B6529EF6E7D0}"/>
          </ac:spMkLst>
        </pc:spChg>
        <pc:spChg chg="add mod">
          <ac:chgData name="Sophie Scott (2416712)" userId="S::2416712@student.uwtsd.ac.uk::bec56a59-1c82-4687-b251-0296a490f0b6" providerId="AD" clId="Web-{0BDEF417-16F7-DA75-FF1A-581BDC247E70}" dt="2026-05-06T13:31:29.521" v="1283" actId="1076"/>
          <ac:spMkLst>
            <pc:docMk/>
            <pc:sldMk cId="2651640252" sldId="297"/>
            <ac:spMk id="19" creationId="{A892378E-060F-29D2-04B7-A3099CDFE352}"/>
          </ac:spMkLst>
        </pc:spChg>
        <pc:spChg chg="add del">
          <ac:chgData name="Sophie Scott (2416712)" userId="S::2416712@student.uwtsd.ac.uk::bec56a59-1c82-4687-b251-0296a490f0b6" providerId="AD" clId="Web-{0BDEF417-16F7-DA75-FF1A-581BDC247E70}" dt="2026-05-06T13:27:12.412" v="1260"/>
          <ac:spMkLst>
            <pc:docMk/>
            <pc:sldMk cId="2651640252" sldId="297"/>
            <ac:spMk id="23" creationId="{2C9A9DA9-7DC8-488B-A882-123947B0F3D9}"/>
          </ac:spMkLst>
        </pc:spChg>
        <pc:spChg chg="add del">
          <ac:chgData name="Sophie Scott (2416712)" userId="S::2416712@student.uwtsd.ac.uk::bec56a59-1c82-4687-b251-0296a490f0b6" providerId="AD" clId="Web-{0BDEF417-16F7-DA75-FF1A-581BDC247E70}" dt="2026-05-06T13:27:12.412" v="1260"/>
          <ac:spMkLst>
            <pc:docMk/>
            <pc:sldMk cId="2651640252" sldId="297"/>
            <ac:spMk id="25" creationId="{57F6BDD4-E066-4008-8011-6CC31AEB4556}"/>
          </ac:spMkLst>
        </pc:spChg>
        <pc:spChg chg="add del">
          <ac:chgData name="Sophie Scott (2416712)" userId="S::2416712@student.uwtsd.ac.uk::bec56a59-1c82-4687-b251-0296a490f0b6" providerId="AD" clId="Web-{0BDEF417-16F7-DA75-FF1A-581BDC247E70}" dt="2026-05-06T13:27:12.412" v="1260"/>
          <ac:spMkLst>
            <pc:docMk/>
            <pc:sldMk cId="2651640252" sldId="297"/>
            <ac:spMk id="27" creationId="{2711A8FB-68FC-45FC-B01E-38F809E2D439}"/>
          </ac:spMkLst>
        </pc:spChg>
        <pc:spChg chg="add del">
          <ac:chgData name="Sophie Scott (2416712)" userId="S::2416712@student.uwtsd.ac.uk::bec56a59-1c82-4687-b251-0296a490f0b6" providerId="AD" clId="Web-{0BDEF417-16F7-DA75-FF1A-581BDC247E70}" dt="2026-05-06T13:27:12.412" v="1260"/>
          <ac:spMkLst>
            <pc:docMk/>
            <pc:sldMk cId="2651640252" sldId="297"/>
            <ac:spMk id="29" creationId="{2A865FE3-5FC9-4049-87CF-30019C46C0F5}"/>
          </ac:spMkLst>
        </pc:spChg>
        <pc:spChg chg="add">
          <ac:chgData name="Sophie Scott (2416712)" userId="S::2416712@student.uwtsd.ac.uk::bec56a59-1c82-4687-b251-0296a490f0b6" providerId="AD" clId="Web-{0BDEF417-16F7-DA75-FF1A-581BDC247E70}" dt="2026-05-06T13:27:12.412" v="1261"/>
          <ac:spMkLst>
            <pc:docMk/>
            <pc:sldMk cId="2651640252" sldId="297"/>
            <ac:spMk id="31" creationId="{0B9EE3F3-89B7-43C3-8651-C4C96830993D}"/>
          </ac:spMkLst>
        </pc:spChg>
        <pc:spChg chg="add">
          <ac:chgData name="Sophie Scott (2416712)" userId="S::2416712@student.uwtsd.ac.uk::bec56a59-1c82-4687-b251-0296a490f0b6" providerId="AD" clId="Web-{0BDEF417-16F7-DA75-FF1A-581BDC247E70}" dt="2026-05-06T13:27:12.412" v="1261"/>
          <ac:spMkLst>
            <pc:docMk/>
            <pc:sldMk cId="2651640252" sldId="297"/>
            <ac:spMk id="32" creationId="{33AE4636-AEEC-45D6-84D4-7AC2DA48ECF8}"/>
          </ac:spMkLst>
        </pc:spChg>
        <pc:spChg chg="add">
          <ac:chgData name="Sophie Scott (2416712)" userId="S::2416712@student.uwtsd.ac.uk::bec56a59-1c82-4687-b251-0296a490f0b6" providerId="AD" clId="Web-{0BDEF417-16F7-DA75-FF1A-581BDC247E70}" dt="2026-05-06T13:27:12.412" v="1261"/>
          <ac:spMkLst>
            <pc:docMk/>
            <pc:sldMk cId="2651640252" sldId="297"/>
            <ac:spMk id="33" creationId="{8D9CE0F4-2EB2-4F1F-8AAC-DB3571D9FE10}"/>
          </ac:spMkLst>
        </pc:spChg>
        <pc:picChg chg="add mod">
          <ac:chgData name="Sophie Scott (2416712)" userId="S::2416712@student.uwtsd.ac.uk::bec56a59-1c82-4687-b251-0296a490f0b6" providerId="AD" clId="Web-{0BDEF417-16F7-DA75-FF1A-581BDC247E70}" dt="2026-05-06T13:27:40.351" v="1271" actId="1076"/>
          <ac:picMkLst>
            <pc:docMk/>
            <pc:sldMk cId="2651640252" sldId="297"/>
            <ac:picMk id="4" creationId="{F8AD35A0-F552-F3E8-D43A-EF4E44CE0EAD}"/>
          </ac:picMkLst>
        </pc:picChg>
        <pc:inkChg chg="add del">
          <ac:chgData name="Sophie Scott (2416712)" userId="S::2416712@student.uwtsd.ac.uk::bec56a59-1c82-4687-b251-0296a490f0b6" providerId="AD" clId="Web-{0BDEF417-16F7-DA75-FF1A-581BDC247E70}" dt="2026-05-06T13:26:25.299" v="1248"/>
          <ac:inkMkLst>
            <pc:docMk/>
            <pc:sldMk cId="2651640252" sldId="297"/>
            <ac:inkMk id="7" creationId="{F754A605-F924-12CC-80C7-ED31FB47E32A}"/>
          </ac:inkMkLst>
        </pc:inkChg>
        <pc:inkChg chg="add del">
          <ac:chgData name="Sophie Scott (2416712)" userId="S::2416712@student.uwtsd.ac.uk::bec56a59-1c82-4687-b251-0296a490f0b6" providerId="AD" clId="Web-{0BDEF417-16F7-DA75-FF1A-581BDC247E70}" dt="2026-05-06T13:26:24.987" v="1247"/>
          <ac:inkMkLst>
            <pc:docMk/>
            <pc:sldMk cId="2651640252" sldId="297"/>
            <ac:inkMk id="8" creationId="{03BF1868-A16F-2D45-DD06-9852EE8907D2}"/>
          </ac:inkMkLst>
        </pc:inkChg>
        <pc:inkChg chg="add del">
          <ac:chgData name="Sophie Scott (2416712)" userId="S::2416712@student.uwtsd.ac.uk::bec56a59-1c82-4687-b251-0296a490f0b6" providerId="AD" clId="Web-{0BDEF417-16F7-DA75-FF1A-581BDC247E70}" dt="2026-05-06T13:26:24.440" v="1246"/>
          <ac:inkMkLst>
            <pc:docMk/>
            <pc:sldMk cId="2651640252" sldId="297"/>
            <ac:inkMk id="9" creationId="{7DA6A96E-6B85-D8B9-084D-416311B426D4}"/>
          </ac:inkMkLst>
        </pc:inkChg>
        <pc:inkChg chg="add del">
          <ac:chgData name="Sophie Scott (2416712)" userId="S::2416712@student.uwtsd.ac.uk::bec56a59-1c82-4687-b251-0296a490f0b6" providerId="AD" clId="Web-{0BDEF417-16F7-DA75-FF1A-581BDC247E70}" dt="2026-05-06T13:26:24.127" v="1245"/>
          <ac:inkMkLst>
            <pc:docMk/>
            <pc:sldMk cId="2651640252" sldId="297"/>
            <ac:inkMk id="11" creationId="{59A9212C-C5B5-E89B-95B4-9A758DB7483E}"/>
          </ac:inkMkLst>
        </pc:inkChg>
        <pc:inkChg chg="add del">
          <ac:chgData name="Sophie Scott (2416712)" userId="S::2416712@student.uwtsd.ac.uk::bec56a59-1c82-4687-b251-0296a490f0b6" providerId="AD" clId="Web-{0BDEF417-16F7-DA75-FF1A-581BDC247E70}" dt="2026-05-06T13:26:23.799" v="1244"/>
          <ac:inkMkLst>
            <pc:docMk/>
            <pc:sldMk cId="2651640252" sldId="297"/>
            <ac:inkMk id="13" creationId="{CCF73EB8-DE50-C6D2-E7D3-F1F0510DBD6D}"/>
          </ac:inkMkLst>
        </pc:inkChg>
        <pc:inkChg chg="add del">
          <ac:chgData name="Sophie Scott (2416712)" userId="S::2416712@student.uwtsd.ac.uk::bec56a59-1c82-4687-b251-0296a490f0b6" providerId="AD" clId="Web-{0BDEF417-16F7-DA75-FF1A-581BDC247E70}" dt="2026-05-06T13:26:23.221" v="1243"/>
          <ac:inkMkLst>
            <pc:docMk/>
            <pc:sldMk cId="2651640252" sldId="297"/>
            <ac:inkMk id="15" creationId="{5B58F221-0BD0-162A-FBB9-84436BCF0107}"/>
          </ac:inkMkLst>
        </pc:inkChg>
        <pc:inkChg chg="add del">
          <ac:chgData name="Sophie Scott (2416712)" userId="S::2416712@student.uwtsd.ac.uk::bec56a59-1c82-4687-b251-0296a490f0b6" providerId="AD" clId="Web-{0BDEF417-16F7-DA75-FF1A-581BDC247E70}" dt="2026-05-06T13:26:22.377" v="1242"/>
          <ac:inkMkLst>
            <pc:docMk/>
            <pc:sldMk cId="2651640252" sldId="297"/>
            <ac:inkMk id="17" creationId="{F375372E-7C49-21EA-91C3-34BA29E60213}"/>
          </ac:inkMkLst>
        </pc:inkChg>
      </pc:sldChg>
      <pc:sldChg chg="modSp">
        <pc:chgData name="Sophie Scott (2416712)" userId="S::2416712@student.uwtsd.ac.uk::bec56a59-1c82-4687-b251-0296a490f0b6" providerId="AD" clId="Web-{0BDEF417-16F7-DA75-FF1A-581BDC247E70}" dt="2026-05-06T11:40:25.484" v="96" actId="20577"/>
        <pc:sldMkLst>
          <pc:docMk/>
          <pc:sldMk cId="756772855" sldId="299"/>
        </pc:sldMkLst>
        <pc:spChg chg="mod">
          <ac:chgData name="Sophie Scott (2416712)" userId="S::2416712@student.uwtsd.ac.uk::bec56a59-1c82-4687-b251-0296a490f0b6" providerId="AD" clId="Web-{0BDEF417-16F7-DA75-FF1A-581BDC247E70}" dt="2026-05-06T11:40:25.484" v="96" actId="20577"/>
          <ac:spMkLst>
            <pc:docMk/>
            <pc:sldMk cId="756772855" sldId="299"/>
            <ac:spMk id="3" creationId="{D1F32E84-3128-0D71-C01C-B308A77C2652}"/>
          </ac:spMkLst>
        </pc:spChg>
      </pc:sldChg>
      <pc:sldChg chg="addSp delSp modSp">
        <pc:chgData name="Sophie Scott (2416712)" userId="S::2416712@student.uwtsd.ac.uk::bec56a59-1c82-4687-b251-0296a490f0b6" providerId="AD" clId="Web-{0BDEF417-16F7-DA75-FF1A-581BDC247E70}" dt="2026-05-06T11:56:45.998" v="191" actId="20577"/>
        <pc:sldMkLst>
          <pc:docMk/>
          <pc:sldMk cId="1729599254" sldId="300"/>
        </pc:sldMkLst>
        <pc:spChg chg="mod">
          <ac:chgData name="Sophie Scott (2416712)" userId="S::2416712@student.uwtsd.ac.uk::bec56a59-1c82-4687-b251-0296a490f0b6" providerId="AD" clId="Web-{0BDEF417-16F7-DA75-FF1A-581BDC247E70}" dt="2026-05-06T11:56:32.481" v="190"/>
          <ac:spMkLst>
            <pc:docMk/>
            <pc:sldMk cId="1729599254" sldId="300"/>
            <ac:spMk id="2" creationId="{AC425570-655A-7907-3516-928595161024}"/>
          </ac:spMkLst>
        </pc:spChg>
        <pc:spChg chg="del">
          <ac:chgData name="Sophie Scott (2416712)" userId="S::2416712@student.uwtsd.ac.uk::bec56a59-1c82-4687-b251-0296a490f0b6" providerId="AD" clId="Web-{0BDEF417-16F7-DA75-FF1A-581BDC247E70}" dt="2026-05-06T11:56:32.481" v="190"/>
          <ac:spMkLst>
            <pc:docMk/>
            <pc:sldMk cId="1729599254" sldId="300"/>
            <ac:spMk id="27" creationId="{7517A47C-B2E5-4B79-8061-D74B1311AF6E}"/>
          </ac:spMkLst>
        </pc:spChg>
        <pc:spChg chg="del">
          <ac:chgData name="Sophie Scott (2416712)" userId="S::2416712@student.uwtsd.ac.uk::bec56a59-1c82-4687-b251-0296a490f0b6" providerId="AD" clId="Web-{0BDEF417-16F7-DA75-FF1A-581BDC247E70}" dt="2026-05-06T11:56:32.481" v="190"/>
          <ac:spMkLst>
            <pc:docMk/>
            <pc:sldMk cId="1729599254" sldId="300"/>
            <ac:spMk id="28" creationId="{C505E780-2083-4CB5-A42A-5E0E2908ECC3}"/>
          </ac:spMkLst>
        </pc:spChg>
        <pc:spChg chg="del">
          <ac:chgData name="Sophie Scott (2416712)" userId="S::2416712@student.uwtsd.ac.uk::bec56a59-1c82-4687-b251-0296a490f0b6" providerId="AD" clId="Web-{0BDEF417-16F7-DA75-FF1A-581BDC247E70}" dt="2026-05-06T11:56:32.481" v="190"/>
          <ac:spMkLst>
            <pc:docMk/>
            <pc:sldMk cId="1729599254" sldId="300"/>
            <ac:spMk id="29" creationId="{D2C0AE1C-0118-41AE-8A10-7CDCBF10E96F}"/>
          </ac:spMkLst>
        </pc:spChg>
        <pc:spChg chg="del">
          <ac:chgData name="Sophie Scott (2416712)" userId="S::2416712@student.uwtsd.ac.uk::bec56a59-1c82-4687-b251-0296a490f0b6" providerId="AD" clId="Web-{0BDEF417-16F7-DA75-FF1A-581BDC247E70}" dt="2026-05-06T11:56:32.481" v="190"/>
          <ac:spMkLst>
            <pc:docMk/>
            <pc:sldMk cId="1729599254" sldId="300"/>
            <ac:spMk id="30" creationId="{463EEC44-1BA3-44ED-81FC-A644B04B2A44}"/>
          </ac:spMkLst>
        </pc:spChg>
        <pc:spChg chg="add">
          <ac:chgData name="Sophie Scott (2416712)" userId="S::2416712@student.uwtsd.ac.uk::bec56a59-1c82-4687-b251-0296a490f0b6" providerId="AD" clId="Web-{0BDEF417-16F7-DA75-FF1A-581BDC247E70}" dt="2026-05-06T11:56:32.481" v="190"/>
          <ac:spMkLst>
            <pc:docMk/>
            <pc:sldMk cId="1729599254" sldId="300"/>
            <ac:spMk id="168" creationId="{5DF40726-9B19-4165-9C26-757D16E19E23}"/>
          </ac:spMkLst>
        </pc:spChg>
        <pc:spChg chg="add">
          <ac:chgData name="Sophie Scott (2416712)" userId="S::2416712@student.uwtsd.ac.uk::bec56a59-1c82-4687-b251-0296a490f0b6" providerId="AD" clId="Web-{0BDEF417-16F7-DA75-FF1A-581BDC247E70}" dt="2026-05-06T11:56:32.481" v="190"/>
          <ac:spMkLst>
            <pc:docMk/>
            <pc:sldMk cId="1729599254" sldId="300"/>
            <ac:spMk id="170" creationId="{2089CB41-F399-4AEB-980C-5BFB1049CBED}"/>
          </ac:spMkLst>
        </pc:spChg>
        <pc:spChg chg="add">
          <ac:chgData name="Sophie Scott (2416712)" userId="S::2416712@student.uwtsd.ac.uk::bec56a59-1c82-4687-b251-0296a490f0b6" providerId="AD" clId="Web-{0BDEF417-16F7-DA75-FF1A-581BDC247E70}" dt="2026-05-06T11:56:32.481" v="190"/>
          <ac:spMkLst>
            <pc:docMk/>
            <pc:sldMk cId="1729599254" sldId="300"/>
            <ac:spMk id="172" creationId="{1BFC967B-3DD6-463D-9DB9-6E4419AE0DAA}"/>
          </ac:spMkLst>
        </pc:spChg>
        <pc:graphicFrameChg chg="mod ord modGraphic">
          <ac:chgData name="Sophie Scott (2416712)" userId="S::2416712@student.uwtsd.ac.uk::bec56a59-1c82-4687-b251-0296a490f0b6" providerId="AD" clId="Web-{0BDEF417-16F7-DA75-FF1A-581BDC247E70}" dt="2026-05-06T11:56:45.998" v="191" actId="20577"/>
          <ac:graphicFrameMkLst>
            <pc:docMk/>
            <pc:sldMk cId="1729599254" sldId="300"/>
            <ac:graphicFrameMk id="31" creationId="{0EF9AA0E-59DC-8C6E-66CE-7BD647309DC6}"/>
          </ac:graphicFrameMkLst>
        </pc:graphicFrameChg>
      </pc:sldChg>
      <pc:sldChg chg="modSp">
        <pc:chgData name="Sophie Scott (2416712)" userId="S::2416712@student.uwtsd.ac.uk::bec56a59-1c82-4687-b251-0296a490f0b6" providerId="AD" clId="Web-{0BDEF417-16F7-DA75-FF1A-581BDC247E70}" dt="2026-05-06T14:43:48.929" v="2786" actId="20577"/>
        <pc:sldMkLst>
          <pc:docMk/>
          <pc:sldMk cId="3165504930" sldId="301"/>
        </pc:sldMkLst>
        <pc:spChg chg="mod">
          <ac:chgData name="Sophie Scott (2416712)" userId="S::2416712@student.uwtsd.ac.uk::bec56a59-1c82-4687-b251-0296a490f0b6" providerId="AD" clId="Web-{0BDEF417-16F7-DA75-FF1A-581BDC247E70}" dt="2026-05-06T14:43:48.929" v="2786" actId="20577"/>
          <ac:spMkLst>
            <pc:docMk/>
            <pc:sldMk cId="3165504930" sldId="301"/>
            <ac:spMk id="3" creationId="{147FF3C2-50C6-2E01-7314-0992B464F4B5}"/>
          </ac:spMkLst>
        </pc:spChg>
      </pc:sldChg>
      <pc:sldChg chg="delSp">
        <pc:chgData name="Sophie Scott (2416712)" userId="S::2416712@student.uwtsd.ac.uk::bec56a59-1c82-4687-b251-0296a490f0b6" providerId="AD" clId="Web-{0BDEF417-16F7-DA75-FF1A-581BDC247E70}" dt="2026-05-06T13:53:08.445" v="1709"/>
        <pc:sldMkLst>
          <pc:docMk/>
          <pc:sldMk cId="1314100269" sldId="302"/>
        </pc:sldMkLst>
        <pc:spChg chg="del">
          <ac:chgData name="Sophie Scott (2416712)" userId="S::2416712@student.uwtsd.ac.uk::bec56a59-1c82-4687-b251-0296a490f0b6" providerId="AD" clId="Web-{0BDEF417-16F7-DA75-FF1A-581BDC247E70}" dt="2026-05-06T13:53:08.445" v="1709"/>
          <ac:spMkLst>
            <pc:docMk/>
            <pc:sldMk cId="1314100269" sldId="302"/>
            <ac:spMk id="7" creationId="{A182B31B-6EF1-5736-7043-EAA6F260CD65}"/>
          </ac:spMkLst>
        </pc:spChg>
      </pc:sldChg>
      <pc:sldChg chg="delSp">
        <pc:chgData name="Sophie Scott (2416712)" userId="S::2416712@student.uwtsd.ac.uk::bec56a59-1c82-4687-b251-0296a490f0b6" providerId="AD" clId="Web-{0BDEF417-16F7-DA75-FF1A-581BDC247E70}" dt="2026-05-06T13:53:10.726" v="1710"/>
        <pc:sldMkLst>
          <pc:docMk/>
          <pc:sldMk cId="118412945" sldId="303"/>
        </pc:sldMkLst>
        <pc:spChg chg="del">
          <ac:chgData name="Sophie Scott (2416712)" userId="S::2416712@student.uwtsd.ac.uk::bec56a59-1c82-4687-b251-0296a490f0b6" providerId="AD" clId="Web-{0BDEF417-16F7-DA75-FF1A-581BDC247E70}" dt="2026-05-06T13:53:10.726" v="1710"/>
          <ac:spMkLst>
            <pc:docMk/>
            <pc:sldMk cId="118412945" sldId="303"/>
            <ac:spMk id="6" creationId="{AEFB90B7-70C1-9DB2-6EC0-7C11B5D65FD3}"/>
          </ac:spMkLst>
        </pc:spChg>
      </pc:sldChg>
      <pc:sldChg chg="modSp">
        <pc:chgData name="Sophie Scott (2416712)" userId="S::2416712@student.uwtsd.ac.uk::bec56a59-1c82-4687-b251-0296a490f0b6" providerId="AD" clId="Web-{0BDEF417-16F7-DA75-FF1A-581BDC247E70}" dt="2026-05-06T11:41:24.426" v="100" actId="20577"/>
        <pc:sldMkLst>
          <pc:docMk/>
          <pc:sldMk cId="1548505915" sldId="304"/>
        </pc:sldMkLst>
        <pc:spChg chg="mod">
          <ac:chgData name="Sophie Scott (2416712)" userId="S::2416712@student.uwtsd.ac.uk::bec56a59-1c82-4687-b251-0296a490f0b6" providerId="AD" clId="Web-{0BDEF417-16F7-DA75-FF1A-581BDC247E70}" dt="2026-05-06T11:41:24.426" v="100" actId="20577"/>
          <ac:spMkLst>
            <pc:docMk/>
            <pc:sldMk cId="1548505915" sldId="304"/>
            <ac:spMk id="2" creationId="{3EB6D061-F3C3-DF6E-3672-95A23835E18C}"/>
          </ac:spMkLst>
        </pc:spChg>
      </pc:sldChg>
      <pc:sldChg chg="modSp">
        <pc:chgData name="Sophie Scott (2416712)" userId="S::2416712@student.uwtsd.ac.uk::bec56a59-1c82-4687-b251-0296a490f0b6" providerId="AD" clId="Web-{0BDEF417-16F7-DA75-FF1A-581BDC247E70}" dt="2026-05-06T12:36:48.662" v="497" actId="20577"/>
        <pc:sldMkLst>
          <pc:docMk/>
          <pc:sldMk cId="1735306439" sldId="305"/>
        </pc:sldMkLst>
        <pc:spChg chg="mod">
          <ac:chgData name="Sophie Scott (2416712)" userId="S::2416712@student.uwtsd.ac.uk::bec56a59-1c82-4687-b251-0296a490f0b6" providerId="AD" clId="Web-{0BDEF417-16F7-DA75-FF1A-581BDC247E70}" dt="2026-05-06T11:41:31.208" v="101" actId="20577"/>
          <ac:spMkLst>
            <pc:docMk/>
            <pc:sldMk cId="1735306439" sldId="305"/>
            <ac:spMk id="2" creationId="{668C8295-A662-B2A7-C510-45B79F8669CB}"/>
          </ac:spMkLst>
        </pc:spChg>
        <pc:spChg chg="mod">
          <ac:chgData name="Sophie Scott (2416712)" userId="S::2416712@student.uwtsd.ac.uk::bec56a59-1c82-4687-b251-0296a490f0b6" providerId="AD" clId="Web-{0BDEF417-16F7-DA75-FF1A-581BDC247E70}" dt="2026-05-06T12:36:48.662" v="497" actId="20577"/>
          <ac:spMkLst>
            <pc:docMk/>
            <pc:sldMk cId="1735306439" sldId="305"/>
            <ac:spMk id="3" creationId="{F8EDB2D6-02A5-6B9A-C3ED-8D1D17D3AF8C}"/>
          </ac:spMkLst>
        </pc:spChg>
      </pc:sldChg>
      <pc:sldChg chg="addSp delSp modSp new mod ord setBg modClrScheme chgLayout">
        <pc:chgData name="Sophie Scott (2416712)" userId="S::2416712@student.uwtsd.ac.uk::bec56a59-1c82-4687-b251-0296a490f0b6" providerId="AD" clId="Web-{0BDEF417-16F7-DA75-FF1A-581BDC247E70}" dt="2026-05-06T11:40:10.358" v="94" actId="20577"/>
        <pc:sldMkLst>
          <pc:docMk/>
          <pc:sldMk cId="598921596" sldId="306"/>
        </pc:sldMkLst>
        <pc:spChg chg="mod ord">
          <ac:chgData name="Sophie Scott (2416712)" userId="S::2416712@student.uwtsd.ac.uk::bec56a59-1c82-4687-b251-0296a490f0b6" providerId="AD" clId="Web-{0BDEF417-16F7-DA75-FF1A-581BDC247E70}" dt="2026-05-06T11:40:10.358" v="94" actId="20577"/>
          <ac:spMkLst>
            <pc:docMk/>
            <pc:sldMk cId="598921596" sldId="306"/>
            <ac:spMk id="2" creationId="{52373992-2ECB-E362-E445-E7E62269C0E8}"/>
          </ac:spMkLst>
        </pc:spChg>
        <pc:spChg chg="del mod ord">
          <ac:chgData name="Sophie Scott (2416712)" userId="S::2416712@student.uwtsd.ac.uk::bec56a59-1c82-4687-b251-0296a490f0b6" providerId="AD" clId="Web-{0BDEF417-16F7-DA75-FF1A-581BDC247E70}" dt="2026-05-06T11:38:16.852" v="81"/>
          <ac:spMkLst>
            <pc:docMk/>
            <pc:sldMk cId="598921596" sldId="306"/>
            <ac:spMk id="3" creationId="{8456E735-48DA-DFC1-8E72-D10A1FFDE968}"/>
          </ac:spMkLst>
        </pc:spChg>
        <pc:spChg chg="add del">
          <ac:chgData name="Sophie Scott (2416712)" userId="S::2416712@student.uwtsd.ac.uk::bec56a59-1c82-4687-b251-0296a490f0b6" providerId="AD" clId="Web-{0BDEF417-16F7-DA75-FF1A-581BDC247E70}" dt="2026-05-06T11:38:31.009" v="84"/>
          <ac:spMkLst>
            <pc:docMk/>
            <pc:sldMk cId="598921596" sldId="306"/>
            <ac:spMk id="8" creationId="{3E3ED910-979B-508F-0B2C-9AC32A060C78}"/>
          </ac:spMkLst>
        </pc:spChg>
        <pc:spChg chg="add del">
          <ac:chgData name="Sophie Scott (2416712)" userId="S::2416712@student.uwtsd.ac.uk::bec56a59-1c82-4687-b251-0296a490f0b6" providerId="AD" clId="Web-{0BDEF417-16F7-DA75-FF1A-581BDC247E70}" dt="2026-05-06T11:38:31.009" v="84"/>
          <ac:spMkLst>
            <pc:docMk/>
            <pc:sldMk cId="598921596" sldId="306"/>
            <ac:spMk id="10" creationId="{D36EA369-C517-71AE-A333-1FAED0106BAA}"/>
          </ac:spMkLst>
        </pc:spChg>
        <pc:spChg chg="add del">
          <ac:chgData name="Sophie Scott (2416712)" userId="S::2416712@student.uwtsd.ac.uk::bec56a59-1c82-4687-b251-0296a490f0b6" providerId="AD" clId="Web-{0BDEF417-16F7-DA75-FF1A-581BDC247E70}" dt="2026-05-06T11:38:31.009" v="84"/>
          <ac:spMkLst>
            <pc:docMk/>
            <pc:sldMk cId="598921596" sldId="306"/>
            <ac:spMk id="12" creationId="{E180C1AD-8416-EEC2-E3FC-A6A726BED306}"/>
          </ac:spMkLst>
        </pc:spChg>
        <pc:spChg chg="add del">
          <ac:chgData name="Sophie Scott (2416712)" userId="S::2416712@student.uwtsd.ac.uk::bec56a59-1c82-4687-b251-0296a490f0b6" providerId="AD" clId="Web-{0BDEF417-16F7-DA75-FF1A-581BDC247E70}" dt="2026-05-06T11:38:30.993" v="83"/>
          <ac:spMkLst>
            <pc:docMk/>
            <pc:sldMk cId="598921596" sldId="306"/>
            <ac:spMk id="17" creationId="{7E8C5D14-1FE5-4E78-901B-86EB53F6B5E8}"/>
          </ac:spMkLst>
        </pc:spChg>
        <pc:spChg chg="add del">
          <ac:chgData name="Sophie Scott (2416712)" userId="S::2416712@student.uwtsd.ac.uk::bec56a59-1c82-4687-b251-0296a490f0b6" providerId="AD" clId="Web-{0BDEF417-16F7-DA75-FF1A-581BDC247E70}" dt="2026-05-06T11:38:30.993" v="83"/>
          <ac:spMkLst>
            <pc:docMk/>
            <pc:sldMk cId="598921596" sldId="306"/>
            <ac:spMk id="19" creationId="{1EFD404E-14B6-4461-B0DA-EA0E08E999A7}"/>
          </ac:spMkLst>
        </pc:spChg>
        <pc:spChg chg="add del">
          <ac:chgData name="Sophie Scott (2416712)" userId="S::2416712@student.uwtsd.ac.uk::bec56a59-1c82-4687-b251-0296a490f0b6" providerId="AD" clId="Web-{0BDEF417-16F7-DA75-FF1A-581BDC247E70}" dt="2026-05-06T11:38:30.993" v="83"/>
          <ac:spMkLst>
            <pc:docMk/>
            <pc:sldMk cId="598921596" sldId="306"/>
            <ac:spMk id="21" creationId="{284A8429-F65A-490D-96E4-1158D3E8A026}"/>
          </ac:spMkLst>
        </pc:spChg>
        <pc:spChg chg="add del">
          <ac:chgData name="Sophie Scott (2416712)" userId="S::2416712@student.uwtsd.ac.uk::bec56a59-1c82-4687-b251-0296a490f0b6" providerId="AD" clId="Web-{0BDEF417-16F7-DA75-FF1A-581BDC247E70}" dt="2026-05-06T11:38:30.993" v="83"/>
          <ac:spMkLst>
            <pc:docMk/>
            <pc:sldMk cId="598921596" sldId="306"/>
            <ac:spMk id="23" creationId="{0F022291-A82B-4D23-A1E0-5F9BD684669E}"/>
          </ac:spMkLst>
        </pc:spChg>
        <pc:spChg chg="add del">
          <ac:chgData name="Sophie Scott (2416712)" userId="S::2416712@student.uwtsd.ac.uk::bec56a59-1c82-4687-b251-0296a490f0b6" providerId="AD" clId="Web-{0BDEF417-16F7-DA75-FF1A-581BDC247E70}" dt="2026-05-06T11:39:51.732" v="92"/>
          <ac:spMkLst>
            <pc:docMk/>
            <pc:sldMk cId="598921596" sldId="306"/>
            <ac:spMk id="25" creationId="{007891EC-4501-44ED-A8C8-B11B6DB767AB}"/>
          </ac:spMkLst>
        </pc:spChg>
        <pc:spChg chg="add">
          <ac:chgData name="Sophie Scott (2416712)" userId="S::2416712@student.uwtsd.ac.uk::bec56a59-1c82-4687-b251-0296a490f0b6" providerId="AD" clId="Web-{0BDEF417-16F7-DA75-FF1A-581BDC247E70}" dt="2026-05-06T11:39:51.732" v="92"/>
          <ac:spMkLst>
            <pc:docMk/>
            <pc:sldMk cId="598921596" sldId="306"/>
            <ac:spMk id="31" creationId="{0E2F58BF-12E5-4B5A-AD25-4DAAA2742A7B}"/>
          </ac:spMkLst>
        </pc:spChg>
        <pc:spChg chg="add">
          <ac:chgData name="Sophie Scott (2416712)" userId="S::2416712@student.uwtsd.ac.uk::bec56a59-1c82-4687-b251-0296a490f0b6" providerId="AD" clId="Web-{0BDEF417-16F7-DA75-FF1A-581BDC247E70}" dt="2026-05-06T11:39:51.732" v="92"/>
          <ac:spMkLst>
            <pc:docMk/>
            <pc:sldMk cId="598921596" sldId="306"/>
            <ac:spMk id="33" creationId="{AF2F604E-43BE-4DC3-B983-E071523364F8}"/>
          </ac:spMkLst>
        </pc:spChg>
        <pc:spChg chg="add">
          <ac:chgData name="Sophie Scott (2416712)" userId="S::2416712@student.uwtsd.ac.uk::bec56a59-1c82-4687-b251-0296a490f0b6" providerId="AD" clId="Web-{0BDEF417-16F7-DA75-FF1A-581BDC247E70}" dt="2026-05-06T11:39:51.732" v="92"/>
          <ac:spMkLst>
            <pc:docMk/>
            <pc:sldMk cId="598921596" sldId="306"/>
            <ac:spMk id="35" creationId="{08C9B587-E65E-4B52-B37C-ABEBB6E87928}"/>
          </ac:spMkLst>
        </pc:spChg>
        <pc:picChg chg="add del mod">
          <ac:chgData name="Sophie Scott (2416712)" userId="S::2416712@student.uwtsd.ac.uk::bec56a59-1c82-4687-b251-0296a490f0b6" providerId="AD" clId="Web-{0BDEF417-16F7-DA75-FF1A-581BDC247E70}" dt="2026-05-06T11:37:19.442" v="79"/>
          <ac:picMkLst>
            <pc:docMk/>
            <pc:sldMk cId="598921596" sldId="306"/>
            <ac:picMk id="4" creationId="{C6D2EED8-071E-F689-759E-F9C106A7DB27}"/>
          </ac:picMkLst>
        </pc:picChg>
        <pc:picChg chg="add del mod">
          <ac:chgData name="Sophie Scott (2416712)" userId="S::2416712@student.uwtsd.ac.uk::bec56a59-1c82-4687-b251-0296a490f0b6" providerId="AD" clId="Web-{0BDEF417-16F7-DA75-FF1A-581BDC247E70}" dt="2026-05-06T11:38:57.745" v="90"/>
          <ac:picMkLst>
            <pc:docMk/>
            <pc:sldMk cId="598921596" sldId="306"/>
            <ac:picMk id="5" creationId="{FFE61658-E9A7-5FED-B721-5967A6A15BC2}"/>
          </ac:picMkLst>
        </pc:picChg>
        <pc:picChg chg="add mod">
          <ac:chgData name="Sophie Scott (2416712)" userId="S::2416712@student.uwtsd.ac.uk::bec56a59-1c82-4687-b251-0296a490f0b6" providerId="AD" clId="Web-{0BDEF417-16F7-DA75-FF1A-581BDC247E70}" dt="2026-05-06T11:39:51.732" v="92"/>
          <ac:picMkLst>
            <pc:docMk/>
            <pc:sldMk cId="598921596" sldId="306"/>
            <ac:picMk id="6" creationId="{3AECD6E7-3D48-D80B-6594-9BF9545C8BB7}"/>
          </ac:picMkLst>
        </pc:picChg>
        <pc:cxnChg chg="add del">
          <ac:chgData name="Sophie Scott (2416712)" userId="S::2416712@student.uwtsd.ac.uk::bec56a59-1c82-4687-b251-0296a490f0b6" providerId="AD" clId="Web-{0BDEF417-16F7-DA75-FF1A-581BDC247E70}" dt="2026-05-06T11:39:51.732" v="92"/>
          <ac:cxnSpMkLst>
            <pc:docMk/>
            <pc:sldMk cId="598921596" sldId="306"/>
            <ac:cxnSpMk id="26" creationId="{34E5597F-CE67-4085-9548-E6A8036DA3BB}"/>
          </ac:cxnSpMkLst>
        </pc:cxnChg>
      </pc:sldChg>
      <pc:sldChg chg="addSp delSp modSp new mod setBg">
        <pc:chgData name="Sophie Scott (2416712)" userId="S::2416712@student.uwtsd.ac.uk::bec56a59-1c82-4687-b251-0296a490f0b6" providerId="AD" clId="Web-{0BDEF417-16F7-DA75-FF1A-581BDC247E70}" dt="2026-05-06T13:11:17.900" v="794"/>
        <pc:sldMkLst>
          <pc:docMk/>
          <pc:sldMk cId="580019017" sldId="307"/>
        </pc:sldMkLst>
        <pc:spChg chg="mod">
          <ac:chgData name="Sophie Scott (2416712)" userId="S::2416712@student.uwtsd.ac.uk::bec56a59-1c82-4687-b251-0296a490f0b6" providerId="AD" clId="Web-{0BDEF417-16F7-DA75-FF1A-581BDC247E70}" dt="2026-05-06T13:11:17.900" v="794"/>
          <ac:spMkLst>
            <pc:docMk/>
            <pc:sldMk cId="580019017" sldId="307"/>
            <ac:spMk id="2" creationId="{D7B5E8CC-F260-F60B-09D5-847CB15554A3}"/>
          </ac:spMkLst>
        </pc:spChg>
        <pc:spChg chg="mod">
          <ac:chgData name="Sophie Scott (2416712)" userId="S::2416712@student.uwtsd.ac.uk::bec56a59-1c82-4687-b251-0296a490f0b6" providerId="AD" clId="Web-{0BDEF417-16F7-DA75-FF1A-581BDC247E70}" dt="2026-05-06T13:11:17.900" v="794"/>
          <ac:spMkLst>
            <pc:docMk/>
            <pc:sldMk cId="580019017" sldId="307"/>
            <ac:spMk id="3" creationId="{EB826766-F3D6-D0B0-91FF-39B920221578}"/>
          </ac:spMkLst>
        </pc:spChg>
        <pc:spChg chg="add del">
          <ac:chgData name="Sophie Scott (2416712)" userId="S::2416712@student.uwtsd.ac.uk::bec56a59-1c82-4687-b251-0296a490f0b6" providerId="AD" clId="Web-{0BDEF417-16F7-DA75-FF1A-581BDC247E70}" dt="2026-05-06T13:09:24.549" v="790"/>
          <ac:spMkLst>
            <pc:docMk/>
            <pc:sldMk cId="580019017" sldId="307"/>
            <ac:spMk id="14" creationId="{0C2F8F76-4F55-4ED5-AC3D-1714C449C867}"/>
          </ac:spMkLst>
        </pc:spChg>
        <pc:spChg chg="add">
          <ac:chgData name="Sophie Scott (2416712)" userId="S::2416712@student.uwtsd.ac.uk::bec56a59-1c82-4687-b251-0296a490f0b6" providerId="AD" clId="Web-{0BDEF417-16F7-DA75-FF1A-581BDC247E70}" dt="2026-05-06T13:11:17.900" v="794"/>
          <ac:spMkLst>
            <pc:docMk/>
            <pc:sldMk cId="580019017" sldId="307"/>
            <ac:spMk id="15" creationId="{F94AA2BD-2E3F-4B1D-8127-5744B8115311}"/>
          </ac:spMkLst>
        </pc:spChg>
        <pc:spChg chg="add del">
          <ac:chgData name="Sophie Scott (2416712)" userId="S::2416712@student.uwtsd.ac.uk::bec56a59-1c82-4687-b251-0296a490f0b6" providerId="AD" clId="Web-{0BDEF417-16F7-DA75-FF1A-581BDC247E70}" dt="2026-05-06T13:09:24.549" v="790"/>
          <ac:spMkLst>
            <pc:docMk/>
            <pc:sldMk cId="580019017" sldId="307"/>
            <ac:spMk id="16" creationId="{57F6BDD4-E066-4008-8011-6CC31AEB4556}"/>
          </ac:spMkLst>
        </pc:spChg>
        <pc:spChg chg="add">
          <ac:chgData name="Sophie Scott (2416712)" userId="S::2416712@student.uwtsd.ac.uk::bec56a59-1c82-4687-b251-0296a490f0b6" providerId="AD" clId="Web-{0BDEF417-16F7-DA75-FF1A-581BDC247E70}" dt="2026-05-06T13:11:17.900" v="794"/>
          <ac:spMkLst>
            <pc:docMk/>
            <pc:sldMk cId="580019017" sldId="307"/>
            <ac:spMk id="17" creationId="{4BD02261-2DC8-4AA8-9E16-7751AE892445}"/>
          </ac:spMkLst>
        </pc:spChg>
        <pc:spChg chg="add del">
          <ac:chgData name="Sophie Scott (2416712)" userId="S::2416712@student.uwtsd.ac.uk::bec56a59-1c82-4687-b251-0296a490f0b6" providerId="AD" clId="Web-{0BDEF417-16F7-DA75-FF1A-581BDC247E70}" dt="2026-05-06T13:09:24.549" v="790"/>
          <ac:spMkLst>
            <pc:docMk/>
            <pc:sldMk cId="580019017" sldId="307"/>
            <ac:spMk id="18" creationId="{2711A8FB-68FC-45FC-B01E-38F809E2D439}"/>
          </ac:spMkLst>
        </pc:spChg>
        <pc:spChg chg="add">
          <ac:chgData name="Sophie Scott (2416712)" userId="S::2416712@student.uwtsd.ac.uk::bec56a59-1c82-4687-b251-0296a490f0b6" providerId="AD" clId="Web-{0BDEF417-16F7-DA75-FF1A-581BDC247E70}" dt="2026-05-06T13:11:17.900" v="794"/>
          <ac:spMkLst>
            <pc:docMk/>
            <pc:sldMk cId="580019017" sldId="307"/>
            <ac:spMk id="19" creationId="{3D752CF2-2291-40B5-B462-C17B174C10BC}"/>
          </ac:spMkLst>
        </pc:spChg>
        <pc:spChg chg="add del">
          <ac:chgData name="Sophie Scott (2416712)" userId="S::2416712@student.uwtsd.ac.uk::bec56a59-1c82-4687-b251-0296a490f0b6" providerId="AD" clId="Web-{0BDEF417-16F7-DA75-FF1A-581BDC247E70}" dt="2026-05-06T13:09:24.549" v="790"/>
          <ac:spMkLst>
            <pc:docMk/>
            <pc:sldMk cId="580019017" sldId="307"/>
            <ac:spMk id="20" creationId="{281E2DF8-F6D8-4E5C-B76E-E082FD8C1FBD}"/>
          </ac:spMkLst>
        </pc:spChg>
        <pc:picChg chg="add del mod">
          <ac:chgData name="Sophie Scott (2416712)" userId="S::2416712@student.uwtsd.ac.uk::bec56a59-1c82-4687-b251-0296a490f0b6" providerId="AD" clId="Web-{0BDEF417-16F7-DA75-FF1A-581BDC247E70}" dt="2026-05-06T13:05:18.954" v="771"/>
          <ac:picMkLst>
            <pc:docMk/>
            <pc:sldMk cId="580019017" sldId="307"/>
            <ac:picMk id="4" creationId="{13CB8A21-B30E-AC2C-E334-9DEDD6F49F60}"/>
          </ac:picMkLst>
        </pc:picChg>
        <pc:picChg chg="add del mod">
          <ac:chgData name="Sophie Scott (2416712)" userId="S::2416712@student.uwtsd.ac.uk::bec56a59-1c82-4687-b251-0296a490f0b6" providerId="AD" clId="Web-{0BDEF417-16F7-DA75-FF1A-581BDC247E70}" dt="2026-05-06T13:06:05.426" v="777"/>
          <ac:picMkLst>
            <pc:docMk/>
            <pc:sldMk cId="580019017" sldId="307"/>
            <ac:picMk id="5" creationId="{809151D7-03DF-2715-E6AB-62EB55786336}"/>
          </ac:picMkLst>
        </pc:picChg>
        <pc:picChg chg="add del mod">
          <ac:chgData name="Sophie Scott (2416712)" userId="S::2416712@student.uwtsd.ac.uk::bec56a59-1c82-4687-b251-0296a490f0b6" providerId="AD" clId="Web-{0BDEF417-16F7-DA75-FF1A-581BDC247E70}" dt="2026-05-06T13:07:15.306" v="779"/>
          <ac:picMkLst>
            <pc:docMk/>
            <pc:sldMk cId="580019017" sldId="307"/>
            <ac:picMk id="6" creationId="{3F2A0CB6-13C1-E39E-D939-1BCE4682C585}"/>
          </ac:picMkLst>
        </pc:picChg>
        <pc:picChg chg="add del mod">
          <ac:chgData name="Sophie Scott (2416712)" userId="S::2416712@student.uwtsd.ac.uk::bec56a59-1c82-4687-b251-0296a490f0b6" providerId="AD" clId="Web-{0BDEF417-16F7-DA75-FF1A-581BDC247E70}" dt="2026-05-06T13:07:54.449" v="781"/>
          <ac:picMkLst>
            <pc:docMk/>
            <pc:sldMk cId="580019017" sldId="307"/>
            <ac:picMk id="7" creationId="{3E0A3A2E-FE2F-E1FD-09CE-4AAA26CD7F41}"/>
          </ac:picMkLst>
        </pc:picChg>
        <pc:picChg chg="add del mod">
          <ac:chgData name="Sophie Scott (2416712)" userId="S::2416712@student.uwtsd.ac.uk::bec56a59-1c82-4687-b251-0296a490f0b6" providerId="AD" clId="Web-{0BDEF417-16F7-DA75-FF1A-581BDC247E70}" dt="2026-05-06T13:08:16.263" v="783"/>
          <ac:picMkLst>
            <pc:docMk/>
            <pc:sldMk cId="580019017" sldId="307"/>
            <ac:picMk id="8" creationId="{28A20A47-0A67-76E6-EAE8-777AEF897C51}"/>
          </ac:picMkLst>
        </pc:picChg>
        <pc:picChg chg="add del mod ord">
          <ac:chgData name="Sophie Scott (2416712)" userId="S::2416712@student.uwtsd.ac.uk::bec56a59-1c82-4687-b251-0296a490f0b6" providerId="AD" clId="Web-{0BDEF417-16F7-DA75-FF1A-581BDC247E70}" dt="2026-05-06T13:09:27.830" v="791"/>
          <ac:picMkLst>
            <pc:docMk/>
            <pc:sldMk cId="580019017" sldId="307"/>
            <ac:picMk id="9" creationId="{7AB3E501-7667-C66A-1B8E-67876418AF91}"/>
          </ac:picMkLst>
        </pc:picChg>
        <pc:picChg chg="add mod">
          <ac:chgData name="Sophie Scott (2416712)" userId="S::2416712@student.uwtsd.ac.uk::bec56a59-1c82-4687-b251-0296a490f0b6" providerId="AD" clId="Web-{0BDEF417-16F7-DA75-FF1A-581BDC247E70}" dt="2026-05-06T13:11:17.900" v="794"/>
          <ac:picMkLst>
            <pc:docMk/>
            <pc:sldMk cId="580019017" sldId="307"/>
            <ac:picMk id="10" creationId="{633ED4B0-956C-2DD8-3AFF-D5E27ECB829F}"/>
          </ac:picMkLst>
        </pc:picChg>
      </pc:sldChg>
      <pc:sldChg chg="modSp new">
        <pc:chgData name="Sophie Scott (2416712)" userId="S::2416712@student.uwtsd.ac.uk::bec56a59-1c82-4687-b251-0296a490f0b6" providerId="AD" clId="Web-{0BDEF417-16F7-DA75-FF1A-581BDC247E70}" dt="2026-05-06T14:45:45.733" v="2825" actId="20577"/>
        <pc:sldMkLst>
          <pc:docMk/>
          <pc:sldMk cId="1035478048" sldId="308"/>
        </pc:sldMkLst>
        <pc:spChg chg="mod">
          <ac:chgData name="Sophie Scott (2416712)" userId="S::2416712@student.uwtsd.ac.uk::bec56a59-1c82-4687-b251-0296a490f0b6" providerId="AD" clId="Web-{0BDEF417-16F7-DA75-FF1A-581BDC247E70}" dt="2026-05-06T14:45:45.733" v="2825" actId="20577"/>
          <ac:spMkLst>
            <pc:docMk/>
            <pc:sldMk cId="1035478048" sldId="308"/>
            <ac:spMk id="2" creationId="{83C1912D-23E2-4067-4AF2-F36670D7D962}"/>
          </ac:spMkLst>
        </pc:spChg>
        <pc:spChg chg="mod">
          <ac:chgData name="Sophie Scott (2416712)" userId="S::2416712@student.uwtsd.ac.uk::bec56a59-1c82-4687-b251-0296a490f0b6" providerId="AD" clId="Web-{0BDEF417-16F7-DA75-FF1A-581BDC247E70}" dt="2026-05-06T14:45:18.997" v="2811" actId="1076"/>
          <ac:spMkLst>
            <pc:docMk/>
            <pc:sldMk cId="1035478048" sldId="308"/>
            <ac:spMk id="3" creationId="{F74460DA-B4AF-EA6E-59AB-9918298F7537}"/>
          </ac:spMkLst>
        </pc:spChg>
      </pc:sldChg>
      <pc:sldChg chg="addSp delSp modSp new del">
        <pc:chgData name="Sophie Scott (2416712)" userId="S::2416712@student.uwtsd.ac.uk::bec56a59-1c82-4687-b251-0296a490f0b6" providerId="AD" clId="Web-{0BDEF417-16F7-DA75-FF1A-581BDC247E70}" dt="2026-05-06T13:09:30.268" v="792"/>
        <pc:sldMkLst>
          <pc:docMk/>
          <pc:sldMk cId="3379686675" sldId="308"/>
        </pc:sldMkLst>
        <pc:spChg chg="del">
          <ac:chgData name="Sophie Scott (2416712)" userId="S::2416712@student.uwtsd.ac.uk::bec56a59-1c82-4687-b251-0296a490f0b6" providerId="AD" clId="Web-{0BDEF417-16F7-DA75-FF1A-581BDC247E70}" dt="2026-05-06T13:05:56.488" v="774"/>
          <ac:spMkLst>
            <pc:docMk/>
            <pc:sldMk cId="3379686675" sldId="308"/>
            <ac:spMk id="3" creationId="{E02B5566-4801-F252-49F3-1BD9F6210177}"/>
          </ac:spMkLst>
        </pc:spChg>
        <pc:spChg chg="add mod">
          <ac:chgData name="Sophie Scott (2416712)" userId="S::2416712@student.uwtsd.ac.uk::bec56a59-1c82-4687-b251-0296a490f0b6" providerId="AD" clId="Web-{0BDEF417-16F7-DA75-FF1A-581BDC247E70}" dt="2026-05-06T13:05:59.972" v="775"/>
          <ac:spMkLst>
            <pc:docMk/>
            <pc:sldMk cId="3379686675" sldId="308"/>
            <ac:spMk id="6" creationId="{2D5E3D5C-A623-2C0F-BAD1-74F2E1B6ABE4}"/>
          </ac:spMkLst>
        </pc:spChg>
        <pc:picChg chg="add del mod ord">
          <ac:chgData name="Sophie Scott (2416712)" userId="S::2416712@student.uwtsd.ac.uk::bec56a59-1c82-4687-b251-0296a490f0b6" providerId="AD" clId="Web-{0BDEF417-16F7-DA75-FF1A-581BDC247E70}" dt="2026-05-06T13:05:59.972" v="775"/>
          <ac:picMkLst>
            <pc:docMk/>
            <pc:sldMk cId="3379686675" sldId="308"/>
            <ac:picMk id="4" creationId="{2B757E93-971A-575D-9FB5-F025C0E5323A}"/>
          </ac:picMkLst>
        </pc:picChg>
      </pc:sldChg>
    </pc:docChg>
  </pc:docChgLst>
  <pc:docChgLst>
    <pc:chgData name="Sophie Scott (2416712)" userId="S::2416712@student.uwtsd.ac.uk::bec56a59-1c82-4687-b251-0296a490f0b6" providerId="AD" clId="Web-{1DC966AF-D9FF-95F8-903E-7AD4544DA195}"/>
    <pc:docChg chg="addSld delSld modSld">
      <pc:chgData name="Sophie Scott (2416712)" userId="S::2416712@student.uwtsd.ac.uk::bec56a59-1c82-4687-b251-0296a490f0b6" providerId="AD" clId="Web-{1DC966AF-D9FF-95F8-903E-7AD4544DA195}" dt="2026-05-05T15:33:48.981" v="1485" actId="1076"/>
      <pc:docMkLst>
        <pc:docMk/>
      </pc:docMkLst>
      <pc:sldChg chg="modSp">
        <pc:chgData name="Sophie Scott (2416712)" userId="S::2416712@student.uwtsd.ac.uk::bec56a59-1c82-4687-b251-0296a490f0b6" providerId="AD" clId="Web-{1DC966AF-D9FF-95F8-903E-7AD4544DA195}" dt="2026-05-05T15:03:26.440" v="1199" actId="20577"/>
        <pc:sldMkLst>
          <pc:docMk/>
          <pc:sldMk cId="3340127723" sldId="259"/>
        </pc:sldMkLst>
        <pc:spChg chg="mod">
          <ac:chgData name="Sophie Scott (2416712)" userId="S::2416712@student.uwtsd.ac.uk::bec56a59-1c82-4687-b251-0296a490f0b6" providerId="AD" clId="Web-{1DC966AF-D9FF-95F8-903E-7AD4544DA195}" dt="2026-05-05T15:03:26.440" v="1199" actId="20577"/>
          <ac:spMkLst>
            <pc:docMk/>
            <pc:sldMk cId="3340127723" sldId="259"/>
            <ac:spMk id="3" creationId="{F3CE87C0-1AA7-A164-48DF-693FD5FC6C7A}"/>
          </ac:spMkLst>
        </pc:spChg>
      </pc:sldChg>
      <pc:sldChg chg="modSp">
        <pc:chgData name="Sophie Scott (2416712)" userId="S::2416712@student.uwtsd.ac.uk::bec56a59-1c82-4687-b251-0296a490f0b6" providerId="AD" clId="Web-{1DC966AF-D9FF-95F8-903E-7AD4544DA195}" dt="2026-05-05T13:08:50.885" v="0" actId="20577"/>
        <pc:sldMkLst>
          <pc:docMk/>
          <pc:sldMk cId="4150251704" sldId="265"/>
        </pc:sldMkLst>
        <pc:spChg chg="mod">
          <ac:chgData name="Sophie Scott (2416712)" userId="S::2416712@student.uwtsd.ac.uk::bec56a59-1c82-4687-b251-0296a490f0b6" providerId="AD" clId="Web-{1DC966AF-D9FF-95F8-903E-7AD4544DA195}" dt="2026-05-05T13:08:50.885" v="0" actId="20577"/>
          <ac:spMkLst>
            <pc:docMk/>
            <pc:sldMk cId="4150251704" sldId="265"/>
            <ac:spMk id="12" creationId="{B7B16A1C-1142-2FDC-0A88-6D6EE99017EC}"/>
          </ac:spMkLst>
        </pc:spChg>
      </pc:sldChg>
      <pc:sldChg chg="addSp modSp">
        <pc:chgData name="Sophie Scott (2416712)" userId="S::2416712@student.uwtsd.ac.uk::bec56a59-1c82-4687-b251-0296a490f0b6" providerId="AD" clId="Web-{1DC966AF-D9FF-95F8-903E-7AD4544DA195}" dt="2026-05-05T15:09:53.760" v="1229" actId="1076"/>
        <pc:sldMkLst>
          <pc:docMk/>
          <pc:sldMk cId="1395713460" sldId="266"/>
        </pc:sldMkLst>
      </pc:sldChg>
      <pc:sldChg chg="addSp modSp">
        <pc:chgData name="Sophie Scott (2416712)" userId="S::2416712@student.uwtsd.ac.uk::bec56a59-1c82-4687-b251-0296a490f0b6" providerId="AD" clId="Web-{1DC966AF-D9FF-95F8-903E-7AD4544DA195}" dt="2026-05-05T15:09:23.666" v="1224" actId="1076"/>
        <pc:sldMkLst>
          <pc:docMk/>
          <pc:sldMk cId="4166937060" sldId="268"/>
        </pc:sldMkLst>
      </pc:sldChg>
      <pc:sldChg chg="addSp">
        <pc:chgData name="Sophie Scott (2416712)" userId="S::2416712@student.uwtsd.ac.uk::bec56a59-1c82-4687-b251-0296a490f0b6" providerId="AD" clId="Web-{1DC966AF-D9FF-95F8-903E-7AD4544DA195}" dt="2026-05-05T15:09:36.401" v="1225"/>
        <pc:sldMkLst>
          <pc:docMk/>
          <pc:sldMk cId="14229464" sldId="273"/>
        </pc:sldMkLst>
      </pc:sldChg>
      <pc:sldChg chg="addSp">
        <pc:chgData name="Sophie Scott (2416712)" userId="S::2416712@student.uwtsd.ac.uk::bec56a59-1c82-4687-b251-0296a490f0b6" providerId="AD" clId="Web-{1DC966AF-D9FF-95F8-903E-7AD4544DA195}" dt="2026-05-05T15:08:56.665" v="1222"/>
        <pc:sldMkLst>
          <pc:docMk/>
          <pc:sldMk cId="4102703709" sldId="276"/>
        </pc:sldMkLst>
      </pc:sldChg>
      <pc:sldChg chg="addSp">
        <pc:chgData name="Sophie Scott (2416712)" userId="S::2416712@student.uwtsd.ac.uk::bec56a59-1c82-4687-b251-0296a490f0b6" providerId="AD" clId="Web-{1DC966AF-D9FF-95F8-903E-7AD4544DA195}" dt="2026-05-05T15:08:51.478" v="1221"/>
        <pc:sldMkLst>
          <pc:docMk/>
          <pc:sldMk cId="1745710955" sldId="283"/>
        </pc:sldMkLst>
      </pc:sldChg>
      <pc:sldChg chg="addSp">
        <pc:chgData name="Sophie Scott (2416712)" userId="S::2416712@student.uwtsd.ac.uk::bec56a59-1c82-4687-b251-0296a490f0b6" providerId="AD" clId="Web-{1DC966AF-D9FF-95F8-903E-7AD4544DA195}" dt="2026-05-05T15:08:04.196" v="1217"/>
        <pc:sldMkLst>
          <pc:docMk/>
          <pc:sldMk cId="3730734023" sldId="287"/>
        </pc:sldMkLst>
      </pc:sldChg>
      <pc:sldChg chg="addSp">
        <pc:chgData name="Sophie Scott (2416712)" userId="S::2416712@student.uwtsd.ac.uk::bec56a59-1c82-4687-b251-0296a490f0b6" providerId="AD" clId="Web-{1DC966AF-D9FF-95F8-903E-7AD4544DA195}" dt="2026-05-05T15:08:00.555" v="1216"/>
        <pc:sldMkLst>
          <pc:docMk/>
          <pc:sldMk cId="2372479786" sldId="288"/>
        </pc:sldMkLst>
      </pc:sldChg>
      <pc:sldChg chg="addSp modSp">
        <pc:chgData name="Sophie Scott (2416712)" userId="S::2416712@student.uwtsd.ac.uk::bec56a59-1c82-4687-b251-0296a490f0b6" providerId="AD" clId="Web-{1DC966AF-D9FF-95F8-903E-7AD4544DA195}" dt="2026-05-05T15:33:48.981" v="1485" actId="1076"/>
        <pc:sldMkLst>
          <pc:docMk/>
          <pc:sldMk cId="2237913893" sldId="290"/>
        </pc:sldMkLst>
        <pc:spChg chg="mod">
          <ac:chgData name="Sophie Scott (2416712)" userId="S::2416712@student.uwtsd.ac.uk::bec56a59-1c82-4687-b251-0296a490f0b6" providerId="AD" clId="Web-{1DC966AF-D9FF-95F8-903E-7AD4544DA195}" dt="2026-05-05T15:03:22.752" v="1195" actId="20577"/>
          <ac:spMkLst>
            <pc:docMk/>
            <pc:sldMk cId="2237913893" sldId="290"/>
            <ac:spMk id="3" creationId="{2CBB0E40-D62A-1DB4-3F82-393CB829F87A}"/>
          </ac:spMkLst>
        </pc:spChg>
      </pc:sldChg>
      <pc:sldChg chg="addSp modSp">
        <pc:chgData name="Sophie Scott (2416712)" userId="S::2416712@student.uwtsd.ac.uk::bec56a59-1c82-4687-b251-0296a490f0b6" providerId="AD" clId="Web-{1DC966AF-D9FF-95F8-903E-7AD4544DA195}" dt="2026-05-05T15:06:05.694" v="1210" actId="1076"/>
        <pc:sldMkLst>
          <pc:docMk/>
          <pc:sldMk cId="2886539720" sldId="291"/>
        </pc:sldMkLst>
      </pc:sldChg>
      <pc:sldChg chg="addSp modSp">
        <pc:chgData name="Sophie Scott (2416712)" userId="S::2416712@student.uwtsd.ac.uk::bec56a59-1c82-4687-b251-0296a490f0b6" providerId="AD" clId="Web-{1DC966AF-D9FF-95F8-903E-7AD4544DA195}" dt="2026-05-05T15:05:58.662" v="1208" actId="1076"/>
        <pc:sldMkLst>
          <pc:docMk/>
          <pc:sldMk cId="3143148475" sldId="292"/>
        </pc:sldMkLst>
      </pc:sldChg>
      <pc:sldChg chg="addSp modSp">
        <pc:chgData name="Sophie Scott (2416712)" userId="S::2416712@student.uwtsd.ac.uk::bec56a59-1c82-4687-b251-0296a490f0b6" providerId="AD" clId="Web-{1DC966AF-D9FF-95F8-903E-7AD4544DA195}" dt="2026-05-05T15:07:16.711" v="1213" actId="1076"/>
        <pc:sldMkLst>
          <pc:docMk/>
          <pc:sldMk cId="3788530637" sldId="293"/>
        </pc:sldMkLst>
      </pc:sldChg>
      <pc:sldChg chg="addSp modSp">
        <pc:chgData name="Sophie Scott (2416712)" userId="S::2416712@student.uwtsd.ac.uk::bec56a59-1c82-4687-b251-0296a490f0b6" providerId="AD" clId="Web-{1DC966AF-D9FF-95F8-903E-7AD4544DA195}" dt="2026-05-05T15:09:44.432" v="1227" actId="1076"/>
        <pc:sldMkLst>
          <pc:docMk/>
          <pc:sldMk cId="1305518860" sldId="296"/>
        </pc:sldMkLst>
        <pc:spChg chg="add mod">
          <ac:chgData name="Sophie Scott (2416712)" userId="S::2416712@student.uwtsd.ac.uk::bec56a59-1c82-4687-b251-0296a490f0b6" providerId="AD" clId="Web-{1DC966AF-D9FF-95F8-903E-7AD4544DA195}" dt="2026-05-05T15:09:44.432" v="1227" actId="1076"/>
          <ac:spMkLst>
            <pc:docMk/>
            <pc:sldMk cId="1305518860" sldId="296"/>
            <ac:spMk id="6" creationId="{04B33DEF-2AAD-E1C3-2201-DDD05D5A4B10}"/>
          </ac:spMkLst>
        </pc:spChg>
      </pc:sldChg>
      <pc:sldChg chg="addSp modSp">
        <pc:chgData name="Sophie Scott (2416712)" userId="S::2416712@student.uwtsd.ac.uk::bec56a59-1c82-4687-b251-0296a490f0b6" providerId="AD" clId="Web-{1DC966AF-D9FF-95F8-903E-7AD4544DA195}" dt="2026-05-05T15:07:57.242" v="1215" actId="1076"/>
        <pc:sldMkLst>
          <pc:docMk/>
          <pc:sldMk cId="1729599254" sldId="300"/>
        </pc:sldMkLst>
        <pc:graphicFrameChg chg="mod modGraphic">
          <ac:chgData name="Sophie Scott (2416712)" userId="S::2416712@student.uwtsd.ac.uk::bec56a59-1c82-4687-b251-0296a490f0b6" providerId="AD" clId="Web-{1DC966AF-D9FF-95F8-903E-7AD4544DA195}" dt="2026-05-05T13:29:43.617" v="232" actId="14100"/>
          <ac:graphicFrameMkLst>
            <pc:docMk/>
            <pc:sldMk cId="1729599254" sldId="300"/>
            <ac:graphicFrameMk id="31" creationId="{0EF9AA0E-59DC-8C6E-66CE-7BD647309DC6}"/>
          </ac:graphicFrameMkLst>
        </pc:graphicFrameChg>
      </pc:sldChg>
      <pc:sldChg chg="modSp">
        <pc:chgData name="Sophie Scott (2416712)" userId="S::2416712@student.uwtsd.ac.uk::bec56a59-1c82-4687-b251-0296a490f0b6" providerId="AD" clId="Web-{1DC966AF-D9FF-95F8-903E-7AD4544DA195}" dt="2026-05-05T13:36:56.895" v="352" actId="20577"/>
        <pc:sldMkLst>
          <pc:docMk/>
          <pc:sldMk cId="3165504930" sldId="301"/>
        </pc:sldMkLst>
        <pc:spChg chg="mod">
          <ac:chgData name="Sophie Scott (2416712)" userId="S::2416712@student.uwtsd.ac.uk::bec56a59-1c82-4687-b251-0296a490f0b6" providerId="AD" clId="Web-{1DC966AF-D9FF-95F8-903E-7AD4544DA195}" dt="2026-05-05T13:36:56.895" v="352" actId="20577"/>
          <ac:spMkLst>
            <pc:docMk/>
            <pc:sldMk cId="3165504930" sldId="301"/>
            <ac:spMk id="3" creationId="{147FF3C2-50C6-2E01-7314-0992B464F4B5}"/>
          </ac:spMkLst>
        </pc:spChg>
      </pc:sldChg>
      <pc:sldChg chg="addSp delSp modSp new mod setBg">
        <pc:chgData name="Sophie Scott (2416712)" userId="S::2416712@student.uwtsd.ac.uk::bec56a59-1c82-4687-b251-0296a490f0b6" providerId="AD" clId="Web-{1DC966AF-D9FF-95F8-903E-7AD4544DA195}" dt="2026-05-05T15:30:35.850" v="1483"/>
        <pc:sldMkLst>
          <pc:docMk/>
          <pc:sldMk cId="1314100269" sldId="302"/>
        </pc:sldMkLst>
        <pc:spChg chg="mod">
          <ac:chgData name="Sophie Scott (2416712)" userId="S::2416712@student.uwtsd.ac.uk::bec56a59-1c82-4687-b251-0296a490f0b6" providerId="AD" clId="Web-{1DC966AF-D9FF-95F8-903E-7AD4544DA195}" dt="2026-05-05T13:26:22.536" v="202"/>
          <ac:spMkLst>
            <pc:docMk/>
            <pc:sldMk cId="1314100269" sldId="302"/>
            <ac:spMk id="2" creationId="{587326B2-E284-C42E-AA9C-C561B9BEE1CF}"/>
          </ac:spMkLst>
        </pc:spChg>
        <pc:spChg chg="add">
          <ac:chgData name="Sophie Scott (2416712)" userId="S::2416712@student.uwtsd.ac.uk::bec56a59-1c82-4687-b251-0296a490f0b6" providerId="AD" clId="Web-{1DC966AF-D9FF-95F8-903E-7AD4544DA195}" dt="2026-05-05T13:26:22.536" v="202"/>
          <ac:spMkLst>
            <pc:docMk/>
            <pc:sldMk cId="1314100269" sldId="302"/>
            <ac:spMk id="9" creationId="{8D06CE56-3881-4ADA-8CEF-D18B02C242A3}"/>
          </ac:spMkLst>
        </pc:spChg>
        <pc:spChg chg="add">
          <ac:chgData name="Sophie Scott (2416712)" userId="S::2416712@student.uwtsd.ac.uk::bec56a59-1c82-4687-b251-0296a490f0b6" providerId="AD" clId="Web-{1DC966AF-D9FF-95F8-903E-7AD4544DA195}" dt="2026-05-05T13:26:22.536" v="202"/>
          <ac:spMkLst>
            <pc:docMk/>
            <pc:sldMk cId="1314100269" sldId="302"/>
            <ac:spMk id="11" creationId="{79F3C543-62EC-4433-9C93-A2CD8764E9B4}"/>
          </ac:spMkLst>
        </pc:spChg>
        <pc:spChg chg="add">
          <ac:chgData name="Sophie Scott (2416712)" userId="S::2416712@student.uwtsd.ac.uk::bec56a59-1c82-4687-b251-0296a490f0b6" providerId="AD" clId="Web-{1DC966AF-D9FF-95F8-903E-7AD4544DA195}" dt="2026-05-05T13:26:22.536" v="202"/>
          <ac:spMkLst>
            <pc:docMk/>
            <pc:sldMk cId="1314100269" sldId="302"/>
            <ac:spMk id="13" creationId="{C1A1C5D3-C053-4EE9-BE1A-419B6E27CCAE}"/>
          </ac:spMkLst>
        </pc:spChg>
        <pc:spChg chg="add">
          <ac:chgData name="Sophie Scott (2416712)" userId="S::2416712@student.uwtsd.ac.uk::bec56a59-1c82-4687-b251-0296a490f0b6" providerId="AD" clId="Web-{1DC966AF-D9FF-95F8-903E-7AD4544DA195}" dt="2026-05-05T13:26:22.536" v="202"/>
          <ac:spMkLst>
            <pc:docMk/>
            <pc:sldMk cId="1314100269" sldId="302"/>
            <ac:spMk id="15" creationId="{A3473CF9-37EB-43E7-89EF-D2D1C53D1DAC}"/>
          </ac:spMkLst>
        </pc:spChg>
        <pc:spChg chg="add">
          <ac:chgData name="Sophie Scott (2416712)" userId="S::2416712@student.uwtsd.ac.uk::bec56a59-1c82-4687-b251-0296a490f0b6" providerId="AD" clId="Web-{1DC966AF-D9FF-95F8-903E-7AD4544DA195}" dt="2026-05-05T13:26:22.536" v="202"/>
          <ac:spMkLst>
            <pc:docMk/>
            <pc:sldMk cId="1314100269" sldId="302"/>
            <ac:spMk id="17" creationId="{586B4EF9-43BA-4655-A6FF-1D8E21574C95}"/>
          </ac:spMkLst>
        </pc:spChg>
        <pc:graphicFrameChg chg="add mod ord modGraphic">
          <ac:chgData name="Sophie Scott (2416712)" userId="S::2416712@student.uwtsd.ac.uk::bec56a59-1c82-4687-b251-0296a490f0b6" providerId="AD" clId="Web-{1DC966AF-D9FF-95F8-903E-7AD4544DA195}" dt="2026-05-05T15:30:35.850" v="1483"/>
          <ac:graphicFrameMkLst>
            <pc:docMk/>
            <pc:sldMk cId="1314100269" sldId="302"/>
            <ac:graphicFrameMk id="4" creationId="{9ACFA96C-8854-91B8-9F32-3D21BCAD7599}"/>
          </ac:graphicFrameMkLst>
        </pc:graphicFrameChg>
      </pc:sldChg>
      <pc:sldChg chg="addSp delSp modSp new mod setBg">
        <pc:chgData name="Sophie Scott (2416712)" userId="S::2416712@student.uwtsd.ac.uk::bec56a59-1c82-4687-b251-0296a490f0b6" providerId="AD" clId="Web-{1DC966AF-D9FF-95F8-903E-7AD4544DA195}" dt="2026-05-05T15:08:35.743" v="1220" actId="1076"/>
        <pc:sldMkLst>
          <pc:docMk/>
          <pc:sldMk cId="118412945" sldId="303"/>
        </pc:sldMkLst>
        <pc:spChg chg="mod">
          <ac:chgData name="Sophie Scott (2416712)" userId="S::2416712@student.uwtsd.ac.uk::bec56a59-1c82-4687-b251-0296a490f0b6" providerId="AD" clId="Web-{1DC966AF-D9FF-95F8-903E-7AD4544DA195}" dt="2026-05-05T14:09:53.300" v="662"/>
          <ac:spMkLst>
            <pc:docMk/>
            <pc:sldMk cId="118412945" sldId="303"/>
            <ac:spMk id="2" creationId="{D53B7588-C777-C4D8-F872-7B2DCB330CC7}"/>
          </ac:spMkLst>
        </pc:spChg>
        <pc:spChg chg="mod">
          <ac:chgData name="Sophie Scott (2416712)" userId="S::2416712@student.uwtsd.ac.uk::bec56a59-1c82-4687-b251-0296a490f0b6" providerId="AD" clId="Web-{1DC966AF-D9FF-95F8-903E-7AD4544DA195}" dt="2026-05-05T14:28:17.265" v="858" actId="20577"/>
          <ac:spMkLst>
            <pc:docMk/>
            <pc:sldMk cId="118412945" sldId="303"/>
            <ac:spMk id="3" creationId="{F1DCF8C1-2A56-92F9-439B-DC70613B30C2}"/>
          </ac:spMkLst>
        </pc:spChg>
        <pc:spChg chg="add">
          <ac:chgData name="Sophie Scott (2416712)" userId="S::2416712@student.uwtsd.ac.uk::bec56a59-1c82-4687-b251-0296a490f0b6" providerId="AD" clId="Web-{1DC966AF-D9FF-95F8-903E-7AD4544DA195}" dt="2026-05-05T14:09:53.300" v="662"/>
          <ac:spMkLst>
            <pc:docMk/>
            <pc:sldMk cId="118412945" sldId="303"/>
            <ac:spMk id="15" creationId="{55D4142C-5077-457F-A6AD-3FECFDB39685}"/>
          </ac:spMkLst>
        </pc:spChg>
        <pc:spChg chg="add">
          <ac:chgData name="Sophie Scott (2416712)" userId="S::2416712@student.uwtsd.ac.uk::bec56a59-1c82-4687-b251-0296a490f0b6" providerId="AD" clId="Web-{1DC966AF-D9FF-95F8-903E-7AD4544DA195}" dt="2026-05-05T14:09:53.300" v="662"/>
          <ac:spMkLst>
            <pc:docMk/>
            <pc:sldMk cId="118412945" sldId="303"/>
            <ac:spMk id="16" creationId="{5C9B446A-6343-4E56-90BA-061E4DDF0FFB}"/>
          </ac:spMkLst>
        </pc:spChg>
        <pc:spChg chg="add">
          <ac:chgData name="Sophie Scott (2416712)" userId="S::2416712@student.uwtsd.ac.uk::bec56a59-1c82-4687-b251-0296a490f0b6" providerId="AD" clId="Web-{1DC966AF-D9FF-95F8-903E-7AD4544DA195}" dt="2026-05-05T14:09:53.300" v="662"/>
          <ac:spMkLst>
            <pc:docMk/>
            <pc:sldMk cId="118412945" sldId="303"/>
            <ac:spMk id="17" creationId="{7A5F0580-5EE9-419F-96EE-B6529EF6E7D0}"/>
          </ac:spMkLst>
        </pc:spChg>
        <pc:spChg chg="add">
          <ac:chgData name="Sophie Scott (2416712)" userId="S::2416712@student.uwtsd.ac.uk::bec56a59-1c82-4687-b251-0296a490f0b6" providerId="AD" clId="Web-{1DC966AF-D9FF-95F8-903E-7AD4544DA195}" dt="2026-05-05T14:09:53.300" v="662"/>
          <ac:spMkLst>
            <pc:docMk/>
            <pc:sldMk cId="118412945" sldId="303"/>
            <ac:spMk id="18" creationId="{3EC72A1B-03D3-499C-B4BF-AC68EEC22B10}"/>
          </ac:spMkLst>
        </pc:spChg>
        <pc:spChg chg="add">
          <ac:chgData name="Sophie Scott (2416712)" userId="S::2416712@student.uwtsd.ac.uk::bec56a59-1c82-4687-b251-0296a490f0b6" providerId="AD" clId="Web-{1DC966AF-D9FF-95F8-903E-7AD4544DA195}" dt="2026-05-05T14:09:53.300" v="662"/>
          <ac:spMkLst>
            <pc:docMk/>
            <pc:sldMk cId="118412945" sldId="303"/>
            <ac:spMk id="19" creationId="{216322C2-3CF0-4D33-BF90-3F384CF6D232}"/>
          </ac:spMkLst>
        </pc:spChg>
        <pc:picChg chg="add mod">
          <ac:chgData name="Sophie Scott (2416712)" userId="S::2416712@student.uwtsd.ac.uk::bec56a59-1c82-4687-b251-0296a490f0b6" providerId="AD" clId="Web-{1DC966AF-D9FF-95F8-903E-7AD4544DA195}" dt="2026-05-05T14:09:53.300" v="662"/>
          <ac:picMkLst>
            <pc:docMk/>
            <pc:sldMk cId="118412945" sldId="303"/>
            <ac:picMk id="4" creationId="{0313C6CD-6B81-BD9D-E495-9D622506F8F5}"/>
          </ac:picMkLst>
        </pc:picChg>
      </pc:sldChg>
      <pc:sldChg chg="addSp delSp modSp new">
        <pc:chgData name="Sophie Scott (2416712)" userId="S::2416712@student.uwtsd.ac.uk::bec56a59-1c82-4687-b251-0296a490f0b6" providerId="AD" clId="Web-{1DC966AF-D9FF-95F8-903E-7AD4544DA195}" dt="2026-05-05T14:37:25.026" v="902" actId="1076"/>
        <pc:sldMkLst>
          <pc:docMk/>
          <pc:sldMk cId="1548505915" sldId="304"/>
        </pc:sldMkLst>
        <pc:spChg chg="mod">
          <ac:chgData name="Sophie Scott (2416712)" userId="S::2416712@student.uwtsd.ac.uk::bec56a59-1c82-4687-b251-0296a490f0b6" providerId="AD" clId="Web-{1DC966AF-D9FF-95F8-903E-7AD4544DA195}" dt="2026-05-05T14:37:11.213" v="900" actId="20577"/>
          <ac:spMkLst>
            <pc:docMk/>
            <pc:sldMk cId="1548505915" sldId="304"/>
            <ac:spMk id="2" creationId="{3EB6D061-F3C3-DF6E-3672-95A23835E18C}"/>
          </ac:spMkLst>
        </pc:spChg>
      </pc:sldChg>
      <pc:sldChg chg="modSp new">
        <pc:chgData name="Sophie Scott (2416712)" userId="S::2416712@student.uwtsd.ac.uk::bec56a59-1c82-4687-b251-0296a490f0b6" providerId="AD" clId="Web-{1DC966AF-D9FF-95F8-903E-7AD4544DA195}" dt="2026-05-05T15:33:36.309" v="1484" actId="20577"/>
        <pc:sldMkLst>
          <pc:docMk/>
          <pc:sldMk cId="1735306439" sldId="305"/>
        </pc:sldMkLst>
        <pc:spChg chg="mod">
          <ac:chgData name="Sophie Scott (2416712)" userId="S::2416712@student.uwtsd.ac.uk::bec56a59-1c82-4687-b251-0296a490f0b6" providerId="AD" clId="Web-{1DC966AF-D9FF-95F8-903E-7AD4544DA195}" dt="2026-05-05T14:37:49.698" v="911" actId="20577"/>
          <ac:spMkLst>
            <pc:docMk/>
            <pc:sldMk cId="1735306439" sldId="305"/>
            <ac:spMk id="2" creationId="{668C8295-A662-B2A7-C510-45B79F8669CB}"/>
          </ac:spMkLst>
        </pc:spChg>
        <pc:spChg chg="mod">
          <ac:chgData name="Sophie Scott (2416712)" userId="S::2416712@student.uwtsd.ac.uk::bec56a59-1c82-4687-b251-0296a490f0b6" providerId="AD" clId="Web-{1DC966AF-D9FF-95F8-903E-7AD4544DA195}" dt="2026-05-05T15:33:36.309" v="1484" actId="20577"/>
          <ac:spMkLst>
            <pc:docMk/>
            <pc:sldMk cId="1735306439" sldId="305"/>
            <ac:spMk id="3" creationId="{F8EDB2D6-02A5-6B9A-C3ED-8D1D17D3AF8C}"/>
          </ac:spMkLst>
        </pc:spChg>
      </pc:sldChg>
    </pc:docChg>
  </pc:docChgLst>
  <pc:docChgLst>
    <pc:chgData name="Sophie Scott (2416712)" userId="S::2416712@student.uwtsd.ac.uk::bec56a59-1c82-4687-b251-0296a490f0b6" providerId="AD" clId="Web-{613E2282-E097-D885-AFEB-80C3E5669AA1}"/>
    <pc:docChg chg="addSld modSld sldOrd">
      <pc:chgData name="Sophie Scott (2416712)" userId="S::2416712@student.uwtsd.ac.uk::bec56a59-1c82-4687-b251-0296a490f0b6" providerId="AD" clId="Web-{613E2282-E097-D885-AFEB-80C3E5669AA1}" dt="2026-04-29T14:21:44.428" v="812"/>
      <pc:docMkLst>
        <pc:docMk/>
      </pc:docMkLst>
      <pc:sldChg chg="modSp">
        <pc:chgData name="Sophie Scott (2416712)" userId="S::2416712@student.uwtsd.ac.uk::bec56a59-1c82-4687-b251-0296a490f0b6" providerId="AD" clId="Web-{613E2282-E097-D885-AFEB-80C3E5669AA1}" dt="2026-04-29T12:41:05.414" v="28" actId="20577"/>
        <pc:sldMkLst>
          <pc:docMk/>
          <pc:sldMk cId="2711616320" sldId="257"/>
        </pc:sldMkLst>
        <pc:spChg chg="mod">
          <ac:chgData name="Sophie Scott (2416712)" userId="S::2416712@student.uwtsd.ac.uk::bec56a59-1c82-4687-b251-0296a490f0b6" providerId="AD" clId="Web-{613E2282-E097-D885-AFEB-80C3E5669AA1}" dt="2026-04-29T12:41:05.414" v="28" actId="20577"/>
          <ac:spMkLst>
            <pc:docMk/>
            <pc:sldMk cId="2711616320" sldId="257"/>
            <ac:spMk id="12" creationId="{AF8E263C-F0EE-AD14-0532-46BFAD6E49AC}"/>
          </ac:spMkLst>
        </pc:spChg>
      </pc:sldChg>
      <pc:sldChg chg="modSp ord">
        <pc:chgData name="Sophie Scott (2416712)" userId="S::2416712@student.uwtsd.ac.uk::bec56a59-1c82-4687-b251-0296a490f0b6" providerId="AD" clId="Web-{613E2282-E097-D885-AFEB-80C3E5669AA1}" dt="2026-04-29T14:21:44.428" v="812"/>
        <pc:sldMkLst>
          <pc:docMk/>
          <pc:sldMk cId="3340127723" sldId="259"/>
        </pc:sldMkLst>
        <pc:spChg chg="mod">
          <ac:chgData name="Sophie Scott (2416712)" userId="S::2416712@student.uwtsd.ac.uk::bec56a59-1c82-4687-b251-0296a490f0b6" providerId="AD" clId="Web-{613E2282-E097-D885-AFEB-80C3E5669AA1}" dt="2026-04-29T14:21:33.130" v="811" actId="20577"/>
          <ac:spMkLst>
            <pc:docMk/>
            <pc:sldMk cId="3340127723" sldId="259"/>
            <ac:spMk id="3" creationId="{F3CE87C0-1AA7-A164-48DF-693FD5FC6C7A}"/>
          </ac:spMkLst>
        </pc:spChg>
      </pc:sldChg>
      <pc:sldChg chg="modSp">
        <pc:chgData name="Sophie Scott (2416712)" userId="S::2416712@student.uwtsd.ac.uk::bec56a59-1c82-4687-b251-0296a490f0b6" providerId="AD" clId="Web-{613E2282-E097-D885-AFEB-80C3E5669AA1}" dt="2026-04-29T13:07:48.200" v="121" actId="20577"/>
        <pc:sldMkLst>
          <pc:docMk/>
          <pc:sldMk cId="1221507708" sldId="261"/>
        </pc:sldMkLst>
        <pc:spChg chg="mod">
          <ac:chgData name="Sophie Scott (2416712)" userId="S::2416712@student.uwtsd.ac.uk::bec56a59-1c82-4687-b251-0296a490f0b6" providerId="AD" clId="Web-{613E2282-E097-D885-AFEB-80C3E5669AA1}" dt="2026-04-29T13:07:48.200" v="121" actId="20577"/>
          <ac:spMkLst>
            <pc:docMk/>
            <pc:sldMk cId="1221507708" sldId="261"/>
            <ac:spMk id="8" creationId="{8E9FD04A-C696-F5F1-C0A9-8339A8F13247}"/>
          </ac:spMkLst>
        </pc:spChg>
      </pc:sldChg>
      <pc:sldChg chg="modSp ord">
        <pc:chgData name="Sophie Scott (2416712)" userId="S::2416712@student.uwtsd.ac.uk::bec56a59-1c82-4687-b251-0296a490f0b6" providerId="AD" clId="Web-{613E2282-E097-D885-AFEB-80C3E5669AA1}" dt="2026-04-29T13:14:52.834" v="132"/>
        <pc:sldMkLst>
          <pc:docMk/>
          <pc:sldMk cId="2848986821" sldId="262"/>
        </pc:sldMkLst>
        <pc:spChg chg="mod">
          <ac:chgData name="Sophie Scott (2416712)" userId="S::2416712@student.uwtsd.ac.uk::bec56a59-1c82-4687-b251-0296a490f0b6" providerId="AD" clId="Web-{613E2282-E097-D885-AFEB-80C3E5669AA1}" dt="2026-04-29T13:14:52.100" v="130" actId="20577"/>
          <ac:spMkLst>
            <pc:docMk/>
            <pc:sldMk cId="2848986821" sldId="262"/>
            <ac:spMk id="8" creationId="{C1FF3524-80F8-3DA5-61DD-6FD12E718EAD}"/>
          </ac:spMkLst>
        </pc:spChg>
      </pc:sldChg>
      <pc:sldChg chg="modSp ord">
        <pc:chgData name="Sophie Scott (2416712)" userId="S::2416712@student.uwtsd.ac.uk::bec56a59-1c82-4687-b251-0296a490f0b6" providerId="AD" clId="Web-{613E2282-E097-D885-AFEB-80C3E5669AA1}" dt="2026-04-29T13:16:41.365" v="143" actId="1076"/>
        <pc:sldMkLst>
          <pc:docMk/>
          <pc:sldMk cId="3652126380" sldId="263"/>
        </pc:sldMkLst>
        <pc:spChg chg="mod">
          <ac:chgData name="Sophie Scott (2416712)" userId="S::2416712@student.uwtsd.ac.uk::bec56a59-1c82-4687-b251-0296a490f0b6" providerId="AD" clId="Web-{613E2282-E097-D885-AFEB-80C3E5669AA1}" dt="2026-04-29T13:16:41.365" v="143" actId="1076"/>
          <ac:spMkLst>
            <pc:docMk/>
            <pc:sldMk cId="3652126380" sldId="263"/>
            <ac:spMk id="8" creationId="{9236C67B-F01B-818B-D3D4-D660BC9ABD23}"/>
          </ac:spMkLst>
        </pc:spChg>
      </pc:sldChg>
      <pc:sldChg chg="modSp">
        <pc:chgData name="Sophie Scott (2416712)" userId="S::2416712@student.uwtsd.ac.uk::bec56a59-1c82-4687-b251-0296a490f0b6" providerId="AD" clId="Web-{613E2282-E097-D885-AFEB-80C3E5669AA1}" dt="2026-04-29T12:28:50.942" v="8" actId="20577"/>
        <pc:sldMkLst>
          <pc:docMk/>
          <pc:sldMk cId="1395713460" sldId="266"/>
        </pc:sldMkLst>
        <pc:spChg chg="mod">
          <ac:chgData name="Sophie Scott (2416712)" userId="S::2416712@student.uwtsd.ac.uk::bec56a59-1c82-4687-b251-0296a490f0b6" providerId="AD" clId="Web-{613E2282-E097-D885-AFEB-80C3E5669AA1}" dt="2026-04-29T12:28:50.942" v="8" actId="20577"/>
          <ac:spMkLst>
            <pc:docMk/>
            <pc:sldMk cId="1395713460" sldId="266"/>
            <ac:spMk id="3" creationId="{2777EE7A-27C0-BF27-83CE-14254DC1709A}"/>
          </ac:spMkLst>
        </pc:spChg>
      </pc:sldChg>
      <pc:sldChg chg="modSp">
        <pc:chgData name="Sophie Scott (2416712)" userId="S::2416712@student.uwtsd.ac.uk::bec56a59-1c82-4687-b251-0296a490f0b6" providerId="AD" clId="Web-{613E2282-E097-D885-AFEB-80C3E5669AA1}" dt="2026-04-29T12:54:25.104" v="105" actId="20577"/>
        <pc:sldMkLst>
          <pc:docMk/>
          <pc:sldMk cId="4166937060" sldId="268"/>
        </pc:sldMkLst>
        <pc:spChg chg="mod">
          <ac:chgData name="Sophie Scott (2416712)" userId="S::2416712@student.uwtsd.ac.uk::bec56a59-1c82-4687-b251-0296a490f0b6" providerId="AD" clId="Web-{613E2282-E097-D885-AFEB-80C3E5669AA1}" dt="2026-04-29T12:54:25.104" v="105" actId="20577"/>
          <ac:spMkLst>
            <pc:docMk/>
            <pc:sldMk cId="4166937060" sldId="268"/>
            <ac:spMk id="3" creationId="{EA6AB8D4-94E1-27EB-50A5-46C6DED7566B}"/>
          </ac:spMkLst>
        </pc:spChg>
      </pc:sldChg>
      <pc:sldChg chg="modSp">
        <pc:chgData name="Sophie Scott (2416712)" userId="S::2416712@student.uwtsd.ac.uk::bec56a59-1c82-4687-b251-0296a490f0b6" providerId="AD" clId="Web-{613E2282-E097-D885-AFEB-80C3E5669AA1}" dt="2026-04-29T12:54:39.792" v="107" actId="20577"/>
        <pc:sldMkLst>
          <pc:docMk/>
          <pc:sldMk cId="14229464" sldId="273"/>
        </pc:sldMkLst>
        <pc:spChg chg="mod">
          <ac:chgData name="Sophie Scott (2416712)" userId="S::2416712@student.uwtsd.ac.uk::bec56a59-1c82-4687-b251-0296a490f0b6" providerId="AD" clId="Web-{613E2282-E097-D885-AFEB-80C3E5669AA1}" dt="2026-04-29T12:54:39.792" v="107" actId="20577"/>
          <ac:spMkLst>
            <pc:docMk/>
            <pc:sldMk cId="14229464" sldId="273"/>
            <ac:spMk id="3" creationId="{8E7D7434-3542-FE40-FC6E-7F7A1FC147B2}"/>
          </ac:spMkLst>
        </pc:spChg>
      </pc:sldChg>
      <pc:sldChg chg="addSp modSp">
        <pc:chgData name="Sophie Scott (2416712)" userId="S::2416712@student.uwtsd.ac.uk::bec56a59-1c82-4687-b251-0296a490f0b6" providerId="AD" clId="Web-{613E2282-E097-D885-AFEB-80C3E5669AA1}" dt="2026-04-29T13:19:10.164" v="149" actId="1076"/>
        <pc:sldMkLst>
          <pc:docMk/>
          <pc:sldMk cId="4102703709" sldId="276"/>
        </pc:sldMkLst>
        <pc:spChg chg="add mod">
          <ac:chgData name="Sophie Scott (2416712)" userId="S::2416712@student.uwtsd.ac.uk::bec56a59-1c82-4687-b251-0296a490f0b6" providerId="AD" clId="Web-{613E2282-E097-D885-AFEB-80C3E5669AA1}" dt="2026-04-29T13:19:10.164" v="149" actId="1076"/>
          <ac:spMkLst>
            <pc:docMk/>
            <pc:sldMk cId="4102703709" sldId="276"/>
            <ac:spMk id="2" creationId="{F78C34B1-C875-831D-D8C8-3C5D064DAF31}"/>
          </ac:spMkLst>
        </pc:spChg>
      </pc:sldChg>
      <pc:sldChg chg="addSp delSp modSp mod setBg">
        <pc:chgData name="Sophie Scott (2416712)" userId="S::2416712@student.uwtsd.ac.uk::bec56a59-1c82-4687-b251-0296a490f0b6" providerId="AD" clId="Web-{613E2282-E097-D885-AFEB-80C3E5669AA1}" dt="2026-04-29T14:08:47.864" v="753"/>
        <pc:sldMkLst>
          <pc:docMk/>
          <pc:sldMk cId="2372479786" sldId="288"/>
        </pc:sldMkLst>
        <pc:spChg chg="mod">
          <ac:chgData name="Sophie Scott (2416712)" userId="S::2416712@student.uwtsd.ac.uk::bec56a59-1c82-4687-b251-0296a490f0b6" providerId="AD" clId="Web-{613E2282-E097-D885-AFEB-80C3E5669AA1}" dt="2026-04-29T14:08:47.864" v="753"/>
          <ac:spMkLst>
            <pc:docMk/>
            <pc:sldMk cId="2372479786" sldId="288"/>
            <ac:spMk id="2" creationId="{61DE169B-5CDC-C319-3890-7254B266E643}"/>
          </ac:spMkLst>
        </pc:spChg>
        <pc:spChg chg="add mod">
          <ac:chgData name="Sophie Scott (2416712)" userId="S::2416712@student.uwtsd.ac.uk::bec56a59-1c82-4687-b251-0296a490f0b6" providerId="AD" clId="Web-{613E2282-E097-D885-AFEB-80C3E5669AA1}" dt="2026-04-29T13:57:39.645" v="744" actId="1076"/>
          <ac:spMkLst>
            <pc:docMk/>
            <pc:sldMk cId="2372479786" sldId="288"/>
            <ac:spMk id="1329" creationId="{9FE4713C-A9CD-579B-E729-11DD47B69ACE}"/>
          </ac:spMkLst>
        </pc:spChg>
        <pc:spChg chg="add">
          <ac:chgData name="Sophie Scott (2416712)" userId="S::2416712@student.uwtsd.ac.uk::bec56a59-1c82-4687-b251-0296a490f0b6" providerId="AD" clId="Web-{613E2282-E097-D885-AFEB-80C3E5669AA1}" dt="2026-04-29T14:08:47.864" v="753"/>
          <ac:spMkLst>
            <pc:docMk/>
            <pc:sldMk cId="2372479786" sldId="288"/>
            <ac:spMk id="1351" creationId="{AFF8D2E5-2C4E-47B1-930B-6C82B7C31331}"/>
          </ac:spMkLst>
        </pc:spChg>
        <pc:spChg chg="add">
          <ac:chgData name="Sophie Scott (2416712)" userId="S::2416712@student.uwtsd.ac.uk::bec56a59-1c82-4687-b251-0296a490f0b6" providerId="AD" clId="Web-{613E2282-E097-D885-AFEB-80C3E5669AA1}" dt="2026-04-29T14:08:47.864" v="753"/>
          <ac:spMkLst>
            <pc:docMk/>
            <pc:sldMk cId="2372479786" sldId="288"/>
            <ac:spMk id="1353" creationId="{801E4ADA-0EA9-4930-846E-3C11E8BED6DD}"/>
          </ac:spMkLst>
        </pc:spChg>
        <pc:spChg chg="add">
          <ac:chgData name="Sophie Scott (2416712)" userId="S::2416712@student.uwtsd.ac.uk::bec56a59-1c82-4687-b251-0296a490f0b6" providerId="AD" clId="Web-{613E2282-E097-D885-AFEB-80C3E5669AA1}" dt="2026-04-29T14:08:47.864" v="753"/>
          <ac:spMkLst>
            <pc:docMk/>
            <pc:sldMk cId="2372479786" sldId="288"/>
            <ac:spMk id="1355" creationId="{FB92FFCE-0C90-454E-AA25-D4EE9A6C39C5}"/>
          </ac:spMkLst>
        </pc:spChg>
        <pc:graphicFrameChg chg="add mod ord modGraphic">
          <ac:chgData name="Sophie Scott (2416712)" userId="S::2416712@student.uwtsd.ac.uk::bec56a59-1c82-4687-b251-0296a490f0b6" providerId="AD" clId="Web-{613E2282-E097-D885-AFEB-80C3E5669AA1}" dt="2026-04-29T14:08:47.864" v="753"/>
          <ac:graphicFrameMkLst>
            <pc:docMk/>
            <pc:sldMk cId="2372479786" sldId="288"/>
            <ac:graphicFrameMk id="5" creationId="{4811525B-4CD8-63EF-D50F-F572ECAA8BF9}"/>
          </ac:graphicFrameMkLst>
        </pc:graphicFrameChg>
      </pc:sldChg>
      <pc:sldChg chg="modSp">
        <pc:chgData name="Sophie Scott (2416712)" userId="S::2416712@student.uwtsd.ac.uk::bec56a59-1c82-4687-b251-0296a490f0b6" providerId="AD" clId="Web-{613E2282-E097-D885-AFEB-80C3E5669AA1}" dt="2026-04-29T13:23:44.852" v="167" actId="14100"/>
        <pc:sldMkLst>
          <pc:docMk/>
          <pc:sldMk cId="2757323094" sldId="289"/>
        </pc:sldMkLst>
        <pc:spChg chg="mod">
          <ac:chgData name="Sophie Scott (2416712)" userId="S::2416712@student.uwtsd.ac.uk::bec56a59-1c82-4687-b251-0296a490f0b6" providerId="AD" clId="Web-{613E2282-E097-D885-AFEB-80C3E5669AA1}" dt="2026-04-29T13:23:44.852" v="167" actId="14100"/>
          <ac:spMkLst>
            <pc:docMk/>
            <pc:sldMk cId="2757323094" sldId="289"/>
            <ac:spMk id="3" creationId="{C7C3C901-800F-369F-BEFC-182D3B88728D}"/>
          </ac:spMkLst>
        </pc:spChg>
      </pc:sldChg>
      <pc:sldChg chg="addSp modSp">
        <pc:chgData name="Sophie Scott (2416712)" userId="S::2416712@student.uwtsd.ac.uk::bec56a59-1c82-4687-b251-0296a490f0b6" providerId="AD" clId="Web-{613E2282-E097-D885-AFEB-80C3E5669AA1}" dt="2026-04-29T13:21:47.008" v="158" actId="1076"/>
        <pc:sldMkLst>
          <pc:docMk/>
          <pc:sldMk cId="2237913893" sldId="290"/>
        </pc:sldMkLst>
        <pc:spChg chg="add mod">
          <ac:chgData name="Sophie Scott (2416712)" userId="S::2416712@student.uwtsd.ac.uk::bec56a59-1c82-4687-b251-0296a490f0b6" providerId="AD" clId="Web-{613E2282-E097-D885-AFEB-80C3E5669AA1}" dt="2026-04-29T13:21:47.008" v="158" actId="1076"/>
          <ac:spMkLst>
            <pc:docMk/>
            <pc:sldMk cId="2237913893" sldId="290"/>
            <ac:spMk id="5" creationId="{A99C2E7D-B819-835B-8102-288226138264}"/>
          </ac:spMkLst>
        </pc:spChg>
      </pc:sldChg>
      <pc:sldChg chg="modSp">
        <pc:chgData name="Sophie Scott (2416712)" userId="S::2416712@student.uwtsd.ac.uk::bec56a59-1c82-4687-b251-0296a490f0b6" providerId="AD" clId="Web-{613E2282-E097-D885-AFEB-80C3E5669AA1}" dt="2026-04-29T12:24:23.330" v="2" actId="20577"/>
        <pc:sldMkLst>
          <pc:docMk/>
          <pc:sldMk cId="1305518860" sldId="296"/>
        </pc:sldMkLst>
        <pc:spChg chg="mod">
          <ac:chgData name="Sophie Scott (2416712)" userId="S::2416712@student.uwtsd.ac.uk::bec56a59-1c82-4687-b251-0296a490f0b6" providerId="AD" clId="Web-{613E2282-E097-D885-AFEB-80C3E5669AA1}" dt="2026-04-29T12:24:23.330" v="2" actId="20577"/>
          <ac:spMkLst>
            <pc:docMk/>
            <pc:sldMk cId="1305518860" sldId="296"/>
            <ac:spMk id="3" creationId="{4BAB04FC-8557-B646-DB9E-CED9188497BD}"/>
          </ac:spMkLst>
        </pc:spChg>
      </pc:sldChg>
      <pc:sldChg chg="addSp delSp modSp new mod setBg">
        <pc:chgData name="Sophie Scott (2416712)" userId="S::2416712@student.uwtsd.ac.uk::bec56a59-1c82-4687-b251-0296a490f0b6" providerId="AD" clId="Web-{613E2282-E097-D885-AFEB-80C3E5669AA1}" dt="2026-04-29T13:57:52.317" v="746" actId="20577"/>
        <pc:sldMkLst>
          <pc:docMk/>
          <pc:sldMk cId="1729599254" sldId="300"/>
        </pc:sldMkLst>
        <pc:spChg chg="mod">
          <ac:chgData name="Sophie Scott (2416712)" userId="S::2416712@student.uwtsd.ac.uk::bec56a59-1c82-4687-b251-0296a490f0b6" providerId="AD" clId="Web-{613E2282-E097-D885-AFEB-80C3E5669AA1}" dt="2026-04-29T13:49:07.187" v="685" actId="20577"/>
          <ac:spMkLst>
            <pc:docMk/>
            <pc:sldMk cId="1729599254" sldId="300"/>
            <ac:spMk id="2" creationId="{AC425570-655A-7907-3516-928595161024}"/>
          </ac:spMkLst>
        </pc:spChg>
        <pc:graphicFrameChg chg="add modGraphic">
          <ac:chgData name="Sophie Scott (2416712)" userId="S::2416712@student.uwtsd.ac.uk::bec56a59-1c82-4687-b251-0296a490f0b6" providerId="AD" clId="Web-{613E2282-E097-D885-AFEB-80C3E5669AA1}" dt="2026-04-29T13:57:52.317" v="746" actId="20577"/>
          <ac:graphicFrameMkLst>
            <pc:docMk/>
            <pc:sldMk cId="1729599254" sldId="300"/>
            <ac:graphicFrameMk id="31" creationId="{0EF9AA0E-59DC-8C6E-66CE-7BD647309DC6}"/>
          </ac:graphicFrameMkLst>
        </pc:graphicFrameChg>
      </pc:sldChg>
      <pc:sldChg chg="modSp new">
        <pc:chgData name="Sophie Scott (2416712)" userId="S::2416712@student.uwtsd.ac.uk::bec56a59-1c82-4687-b251-0296a490f0b6" providerId="AD" clId="Web-{613E2282-E097-D885-AFEB-80C3E5669AA1}" dt="2026-04-29T14:21:22.145" v="809" actId="20577"/>
        <pc:sldMkLst>
          <pc:docMk/>
          <pc:sldMk cId="3165504930" sldId="301"/>
        </pc:sldMkLst>
        <pc:spChg chg="mod">
          <ac:chgData name="Sophie Scott (2416712)" userId="S::2416712@student.uwtsd.ac.uk::bec56a59-1c82-4687-b251-0296a490f0b6" providerId="AD" clId="Web-{613E2282-E097-D885-AFEB-80C3E5669AA1}" dt="2026-04-29T14:18:34.578" v="776" actId="20577"/>
          <ac:spMkLst>
            <pc:docMk/>
            <pc:sldMk cId="3165504930" sldId="301"/>
            <ac:spMk id="2" creationId="{C0FC8FF9-6169-5EF6-7174-B6329CA5297D}"/>
          </ac:spMkLst>
        </pc:spChg>
        <pc:spChg chg="mod">
          <ac:chgData name="Sophie Scott (2416712)" userId="S::2416712@student.uwtsd.ac.uk::bec56a59-1c82-4687-b251-0296a490f0b6" providerId="AD" clId="Web-{613E2282-E097-D885-AFEB-80C3E5669AA1}" dt="2026-04-29T14:21:22.145" v="809" actId="20577"/>
          <ac:spMkLst>
            <pc:docMk/>
            <pc:sldMk cId="3165504930" sldId="301"/>
            <ac:spMk id="3" creationId="{147FF3C2-50C6-2E01-7314-0992B464F4B5}"/>
          </ac:spMkLst>
        </pc:spChg>
      </pc:sldChg>
    </pc:docChg>
  </pc:docChgLst>
  <pc:docChgLst>
    <pc:chgData name="Sophie Scott (2416712)" userId="S::2416712@student.uwtsd.ac.uk::bec56a59-1c82-4687-b251-0296a490f0b6" providerId="AD" clId="Web-{E1F33EB8-9C54-96DE-0321-6CF905D53700}"/>
    <pc:docChg chg="addSld modSld">
      <pc:chgData name="Sophie Scott (2416712)" userId="S::2416712@student.uwtsd.ac.uk::bec56a59-1c82-4687-b251-0296a490f0b6" providerId="AD" clId="Web-{E1F33EB8-9C54-96DE-0321-6CF905D53700}" dt="2026-05-07T16:17:32.103" v="1814" actId="20577"/>
      <pc:docMkLst>
        <pc:docMk/>
      </pc:docMkLst>
      <pc:sldChg chg="addSp modSp">
        <pc:chgData name="Sophie Scott (2416712)" userId="S::2416712@student.uwtsd.ac.uk::bec56a59-1c82-4687-b251-0296a490f0b6" providerId="AD" clId="Web-{E1F33EB8-9C54-96DE-0321-6CF905D53700}" dt="2026-05-07T14:44:17.910" v="493" actId="1076"/>
        <pc:sldMkLst>
          <pc:docMk/>
          <pc:sldMk cId="2711616320" sldId="257"/>
        </pc:sldMkLst>
        <pc:spChg chg="add mod">
          <ac:chgData name="Sophie Scott (2416712)" userId="S::2416712@student.uwtsd.ac.uk::bec56a59-1c82-4687-b251-0296a490f0b6" providerId="AD" clId="Web-{E1F33EB8-9C54-96DE-0321-6CF905D53700}" dt="2026-05-07T14:44:17.910" v="493" actId="1076"/>
          <ac:spMkLst>
            <pc:docMk/>
            <pc:sldMk cId="2711616320" sldId="257"/>
            <ac:spMk id="3" creationId="{354B02B5-A963-4517-AD66-D3B4CCAFD08D}"/>
          </ac:spMkLst>
        </pc:spChg>
      </pc:sldChg>
      <pc:sldChg chg="modSp">
        <pc:chgData name="Sophie Scott (2416712)" userId="S::2416712@student.uwtsd.ac.uk::bec56a59-1c82-4687-b251-0296a490f0b6" providerId="AD" clId="Web-{E1F33EB8-9C54-96DE-0321-6CF905D53700}" dt="2026-05-07T16:14:29.612" v="1813" actId="20577"/>
        <pc:sldMkLst>
          <pc:docMk/>
          <pc:sldMk cId="3340127723" sldId="259"/>
        </pc:sldMkLst>
        <pc:spChg chg="mod">
          <ac:chgData name="Sophie Scott (2416712)" userId="S::2416712@student.uwtsd.ac.uk::bec56a59-1c82-4687-b251-0296a490f0b6" providerId="AD" clId="Web-{E1F33EB8-9C54-96DE-0321-6CF905D53700}" dt="2026-05-07T16:14:29.612" v="1813" actId="20577"/>
          <ac:spMkLst>
            <pc:docMk/>
            <pc:sldMk cId="3340127723" sldId="259"/>
            <ac:spMk id="3" creationId="{F3CE87C0-1AA7-A164-48DF-693FD5FC6C7A}"/>
          </ac:spMkLst>
        </pc:spChg>
      </pc:sldChg>
      <pc:sldChg chg="addSp modSp">
        <pc:chgData name="Sophie Scott (2416712)" userId="S::2416712@student.uwtsd.ac.uk::bec56a59-1c82-4687-b251-0296a490f0b6" providerId="AD" clId="Web-{E1F33EB8-9C54-96DE-0321-6CF905D53700}" dt="2026-05-07T14:44:45.599" v="497" actId="1076"/>
        <pc:sldMkLst>
          <pc:docMk/>
          <pc:sldMk cId="1221507708" sldId="261"/>
        </pc:sldMkLst>
        <pc:spChg chg="add mod">
          <ac:chgData name="Sophie Scott (2416712)" userId="S::2416712@student.uwtsd.ac.uk::bec56a59-1c82-4687-b251-0296a490f0b6" providerId="AD" clId="Web-{E1F33EB8-9C54-96DE-0321-6CF905D53700}" dt="2026-05-07T14:44:45.599" v="497" actId="1076"/>
          <ac:spMkLst>
            <pc:docMk/>
            <pc:sldMk cId="1221507708" sldId="261"/>
            <ac:spMk id="3" creationId="{8531E5E2-4009-ACD3-5E77-8D737A83DAF7}"/>
          </ac:spMkLst>
        </pc:spChg>
      </pc:sldChg>
      <pc:sldChg chg="addSp modSp">
        <pc:chgData name="Sophie Scott (2416712)" userId="S::2416712@student.uwtsd.ac.uk::bec56a59-1c82-4687-b251-0296a490f0b6" providerId="AD" clId="Web-{E1F33EB8-9C54-96DE-0321-6CF905D53700}" dt="2026-05-07T14:45:44.476" v="502" actId="1076"/>
        <pc:sldMkLst>
          <pc:docMk/>
          <pc:sldMk cId="2848986821" sldId="262"/>
        </pc:sldMkLst>
        <pc:spChg chg="add mod">
          <ac:chgData name="Sophie Scott (2416712)" userId="S::2416712@student.uwtsd.ac.uk::bec56a59-1c82-4687-b251-0296a490f0b6" providerId="AD" clId="Web-{E1F33EB8-9C54-96DE-0321-6CF905D53700}" dt="2026-05-07T14:45:44.476" v="502" actId="1076"/>
          <ac:spMkLst>
            <pc:docMk/>
            <pc:sldMk cId="2848986821" sldId="262"/>
            <ac:spMk id="3" creationId="{FC797D66-8DA3-B13C-16D7-F291ACA580E2}"/>
          </ac:spMkLst>
        </pc:spChg>
      </pc:sldChg>
      <pc:sldChg chg="addSp modSp">
        <pc:chgData name="Sophie Scott (2416712)" userId="S::2416712@student.uwtsd.ac.uk::bec56a59-1c82-4687-b251-0296a490f0b6" providerId="AD" clId="Web-{E1F33EB8-9C54-96DE-0321-6CF905D53700}" dt="2026-05-07T14:45:54.055" v="506" actId="20577"/>
        <pc:sldMkLst>
          <pc:docMk/>
          <pc:sldMk cId="3652126380" sldId="263"/>
        </pc:sldMkLst>
        <pc:spChg chg="add mod">
          <ac:chgData name="Sophie Scott (2416712)" userId="S::2416712@student.uwtsd.ac.uk::bec56a59-1c82-4687-b251-0296a490f0b6" providerId="AD" clId="Web-{E1F33EB8-9C54-96DE-0321-6CF905D53700}" dt="2026-05-07T14:45:54.055" v="506" actId="20577"/>
          <ac:spMkLst>
            <pc:docMk/>
            <pc:sldMk cId="3652126380" sldId="263"/>
            <ac:spMk id="3" creationId="{4100D66D-225A-168A-1683-C2AD7C6551C0}"/>
          </ac:spMkLst>
        </pc:spChg>
      </pc:sldChg>
      <pc:sldChg chg="addSp modSp">
        <pc:chgData name="Sophie Scott (2416712)" userId="S::2416712@student.uwtsd.ac.uk::bec56a59-1c82-4687-b251-0296a490f0b6" providerId="AD" clId="Web-{E1F33EB8-9C54-96DE-0321-6CF905D53700}" dt="2026-05-07T14:46:15.571" v="513" actId="20577"/>
        <pc:sldMkLst>
          <pc:docMk/>
          <pc:sldMk cId="2923815406" sldId="264"/>
        </pc:sldMkLst>
        <pc:spChg chg="add mod">
          <ac:chgData name="Sophie Scott (2416712)" userId="S::2416712@student.uwtsd.ac.uk::bec56a59-1c82-4687-b251-0296a490f0b6" providerId="AD" clId="Web-{E1F33EB8-9C54-96DE-0321-6CF905D53700}" dt="2026-05-07T14:46:15.571" v="513" actId="20577"/>
          <ac:spMkLst>
            <pc:docMk/>
            <pc:sldMk cId="2923815406" sldId="264"/>
            <ac:spMk id="3" creationId="{414B947F-2D92-84F8-B9A6-A47F1AD4A315}"/>
          </ac:spMkLst>
        </pc:spChg>
      </pc:sldChg>
      <pc:sldChg chg="addSp modSp">
        <pc:chgData name="Sophie Scott (2416712)" userId="S::2416712@student.uwtsd.ac.uk::bec56a59-1c82-4687-b251-0296a490f0b6" providerId="AD" clId="Web-{E1F33EB8-9C54-96DE-0321-6CF905D53700}" dt="2026-05-07T14:46:03.868" v="509" actId="20577"/>
        <pc:sldMkLst>
          <pc:docMk/>
          <pc:sldMk cId="4150251704" sldId="265"/>
        </pc:sldMkLst>
        <pc:spChg chg="add mod">
          <ac:chgData name="Sophie Scott (2416712)" userId="S::2416712@student.uwtsd.ac.uk::bec56a59-1c82-4687-b251-0296a490f0b6" providerId="AD" clId="Web-{E1F33EB8-9C54-96DE-0321-6CF905D53700}" dt="2026-05-07T14:46:03.868" v="509" actId="20577"/>
          <ac:spMkLst>
            <pc:docMk/>
            <pc:sldMk cId="4150251704" sldId="265"/>
            <ac:spMk id="3" creationId="{67B2DB03-0F22-D0A1-C262-31D6D4003F03}"/>
          </ac:spMkLst>
        </pc:spChg>
      </pc:sldChg>
      <pc:sldChg chg="addSp modSp">
        <pc:chgData name="Sophie Scott (2416712)" userId="S::2416712@student.uwtsd.ac.uk::bec56a59-1c82-4687-b251-0296a490f0b6" providerId="AD" clId="Web-{E1F33EB8-9C54-96DE-0321-6CF905D53700}" dt="2026-05-07T14:51:08.863" v="567" actId="20577"/>
        <pc:sldMkLst>
          <pc:docMk/>
          <pc:sldMk cId="1395713460" sldId="266"/>
        </pc:sldMkLst>
        <pc:spChg chg="add mod">
          <ac:chgData name="Sophie Scott (2416712)" userId="S::2416712@student.uwtsd.ac.uk::bec56a59-1c82-4687-b251-0296a490f0b6" providerId="AD" clId="Web-{E1F33EB8-9C54-96DE-0321-6CF905D53700}" dt="2026-05-07T14:51:08.863" v="567" actId="20577"/>
          <ac:spMkLst>
            <pc:docMk/>
            <pc:sldMk cId="1395713460" sldId="266"/>
            <ac:spMk id="4" creationId="{63E95DA1-1CED-1B0F-CFA2-A4B949DF17F4}"/>
          </ac:spMkLst>
        </pc:spChg>
      </pc:sldChg>
      <pc:sldChg chg="addSp modSp">
        <pc:chgData name="Sophie Scott (2416712)" userId="S::2416712@student.uwtsd.ac.uk::bec56a59-1c82-4687-b251-0296a490f0b6" providerId="AD" clId="Web-{E1F33EB8-9C54-96DE-0321-6CF905D53700}" dt="2026-05-07T14:50:48.112" v="560" actId="1076"/>
        <pc:sldMkLst>
          <pc:docMk/>
          <pc:sldMk cId="4166937060" sldId="268"/>
        </pc:sldMkLst>
        <pc:spChg chg="add mod">
          <ac:chgData name="Sophie Scott (2416712)" userId="S::2416712@student.uwtsd.ac.uk::bec56a59-1c82-4687-b251-0296a490f0b6" providerId="AD" clId="Web-{E1F33EB8-9C54-96DE-0321-6CF905D53700}" dt="2026-05-07T14:50:48.112" v="560" actId="1076"/>
          <ac:spMkLst>
            <pc:docMk/>
            <pc:sldMk cId="4166937060" sldId="268"/>
            <ac:spMk id="5" creationId="{B7CC3565-202F-1424-F86A-602A48FE0BAD}"/>
          </ac:spMkLst>
        </pc:spChg>
      </pc:sldChg>
      <pc:sldChg chg="addSp modSp">
        <pc:chgData name="Sophie Scott (2416712)" userId="S::2416712@student.uwtsd.ac.uk::bec56a59-1c82-4687-b251-0296a490f0b6" providerId="AD" clId="Web-{E1F33EB8-9C54-96DE-0321-6CF905D53700}" dt="2026-05-07T14:50:29.736" v="556" actId="1076"/>
        <pc:sldMkLst>
          <pc:docMk/>
          <pc:sldMk cId="14229464" sldId="273"/>
        </pc:sldMkLst>
        <pc:spChg chg="add mod">
          <ac:chgData name="Sophie Scott (2416712)" userId="S::2416712@student.uwtsd.ac.uk::bec56a59-1c82-4687-b251-0296a490f0b6" providerId="AD" clId="Web-{E1F33EB8-9C54-96DE-0321-6CF905D53700}" dt="2026-05-07T14:50:29.736" v="556" actId="1076"/>
          <ac:spMkLst>
            <pc:docMk/>
            <pc:sldMk cId="14229464" sldId="273"/>
            <ac:spMk id="4" creationId="{97B30601-2320-53E7-5833-3CE90DC8F4A1}"/>
          </ac:spMkLst>
        </pc:spChg>
        <pc:picChg chg="mod">
          <ac:chgData name="Sophie Scott (2416712)" userId="S::2416712@student.uwtsd.ac.uk::bec56a59-1c82-4687-b251-0296a490f0b6" providerId="AD" clId="Web-{E1F33EB8-9C54-96DE-0321-6CF905D53700}" dt="2026-05-07T14:50:24.033" v="555" actId="1076"/>
          <ac:picMkLst>
            <pc:docMk/>
            <pc:sldMk cId="14229464" sldId="273"/>
            <ac:picMk id="6" creationId="{70752F38-9B8F-5B52-CBA8-31CBBD7D56FB}"/>
          </ac:picMkLst>
        </pc:picChg>
      </pc:sldChg>
      <pc:sldChg chg="addSp modSp">
        <pc:chgData name="Sophie Scott (2416712)" userId="S::2416712@student.uwtsd.ac.uk::bec56a59-1c82-4687-b251-0296a490f0b6" providerId="AD" clId="Web-{E1F33EB8-9C54-96DE-0321-6CF905D53700}" dt="2026-05-07T14:48:34.060" v="539" actId="1076"/>
        <pc:sldMkLst>
          <pc:docMk/>
          <pc:sldMk cId="2537554824" sldId="281"/>
        </pc:sldMkLst>
        <pc:spChg chg="add mod">
          <ac:chgData name="Sophie Scott (2416712)" userId="S::2416712@student.uwtsd.ac.uk::bec56a59-1c82-4687-b251-0296a490f0b6" providerId="AD" clId="Web-{E1F33EB8-9C54-96DE-0321-6CF905D53700}" dt="2026-05-07T14:48:34.060" v="539" actId="1076"/>
          <ac:spMkLst>
            <pc:docMk/>
            <pc:sldMk cId="2537554824" sldId="281"/>
            <ac:spMk id="4" creationId="{BDA44A42-CB2F-D283-5C73-485A3FF7B986}"/>
          </ac:spMkLst>
        </pc:spChg>
      </pc:sldChg>
      <pc:sldChg chg="addSp modSp">
        <pc:chgData name="Sophie Scott (2416712)" userId="S::2416712@student.uwtsd.ac.uk::bec56a59-1c82-4687-b251-0296a490f0b6" providerId="AD" clId="Web-{E1F33EB8-9C54-96DE-0321-6CF905D53700}" dt="2026-05-07T14:46:37.759" v="517" actId="1076"/>
        <pc:sldMkLst>
          <pc:docMk/>
          <pc:sldMk cId="3730734023" sldId="287"/>
        </pc:sldMkLst>
        <pc:spChg chg="add mod">
          <ac:chgData name="Sophie Scott (2416712)" userId="S::2416712@student.uwtsd.ac.uk::bec56a59-1c82-4687-b251-0296a490f0b6" providerId="AD" clId="Web-{E1F33EB8-9C54-96DE-0321-6CF905D53700}" dt="2026-05-07T14:46:37.759" v="517" actId="1076"/>
          <ac:spMkLst>
            <pc:docMk/>
            <pc:sldMk cId="3730734023" sldId="287"/>
            <ac:spMk id="4" creationId="{46E9F680-384E-F592-069F-DA36D935D464}"/>
          </ac:spMkLst>
        </pc:spChg>
      </pc:sldChg>
      <pc:sldChg chg="addSp modSp">
        <pc:chgData name="Sophie Scott (2416712)" userId="S::2416712@student.uwtsd.ac.uk::bec56a59-1c82-4687-b251-0296a490f0b6" providerId="AD" clId="Web-{E1F33EB8-9C54-96DE-0321-6CF905D53700}" dt="2026-05-07T14:48:15.607" v="534" actId="1076"/>
        <pc:sldMkLst>
          <pc:docMk/>
          <pc:sldMk cId="2757323094" sldId="289"/>
        </pc:sldMkLst>
        <pc:spChg chg="add mod">
          <ac:chgData name="Sophie Scott (2416712)" userId="S::2416712@student.uwtsd.ac.uk::bec56a59-1c82-4687-b251-0296a490f0b6" providerId="AD" clId="Web-{E1F33EB8-9C54-96DE-0321-6CF905D53700}" dt="2026-05-07T14:48:15.607" v="534" actId="1076"/>
          <ac:spMkLst>
            <pc:docMk/>
            <pc:sldMk cId="2757323094" sldId="289"/>
            <ac:spMk id="5" creationId="{24B91C66-3D89-F5CA-F8D8-5E7E98F74FB7}"/>
          </ac:spMkLst>
        </pc:spChg>
      </pc:sldChg>
      <pc:sldChg chg="addSp modSp">
        <pc:chgData name="Sophie Scott (2416712)" userId="S::2416712@student.uwtsd.ac.uk::bec56a59-1c82-4687-b251-0296a490f0b6" providerId="AD" clId="Web-{E1F33EB8-9C54-96DE-0321-6CF905D53700}" dt="2026-05-07T14:48:47.123" v="540" actId="1076"/>
        <pc:sldMkLst>
          <pc:docMk/>
          <pc:sldMk cId="2886539720" sldId="291"/>
        </pc:sldMkLst>
        <pc:spChg chg="add mod">
          <ac:chgData name="Sophie Scott (2416712)" userId="S::2416712@student.uwtsd.ac.uk::bec56a59-1c82-4687-b251-0296a490f0b6" providerId="AD" clId="Web-{E1F33EB8-9C54-96DE-0321-6CF905D53700}" dt="2026-05-07T14:48:47.123" v="540" actId="1076"/>
          <ac:spMkLst>
            <pc:docMk/>
            <pc:sldMk cId="2886539720" sldId="291"/>
            <ac:spMk id="4" creationId="{9C3C098C-04A1-6782-6D14-7844390021EC}"/>
          </ac:spMkLst>
        </pc:spChg>
      </pc:sldChg>
      <pc:sldChg chg="addSp modSp">
        <pc:chgData name="Sophie Scott (2416712)" userId="S::2416712@student.uwtsd.ac.uk::bec56a59-1c82-4687-b251-0296a490f0b6" providerId="AD" clId="Web-{E1F33EB8-9C54-96DE-0321-6CF905D53700}" dt="2026-05-07T14:47:27.714" v="523" actId="20577"/>
        <pc:sldMkLst>
          <pc:docMk/>
          <pc:sldMk cId="3143148475" sldId="292"/>
        </pc:sldMkLst>
        <pc:spChg chg="add mod">
          <ac:chgData name="Sophie Scott (2416712)" userId="S::2416712@student.uwtsd.ac.uk::bec56a59-1c82-4687-b251-0296a490f0b6" providerId="AD" clId="Web-{E1F33EB8-9C54-96DE-0321-6CF905D53700}" dt="2026-05-07T14:47:27.714" v="523" actId="20577"/>
          <ac:spMkLst>
            <pc:docMk/>
            <pc:sldMk cId="3143148475" sldId="292"/>
            <ac:spMk id="5" creationId="{456E102F-5CAB-9C27-31C0-CCBD3BA9E654}"/>
          </ac:spMkLst>
        </pc:spChg>
      </pc:sldChg>
      <pc:sldChg chg="addSp modSp">
        <pc:chgData name="Sophie Scott (2416712)" userId="S::2416712@student.uwtsd.ac.uk::bec56a59-1c82-4687-b251-0296a490f0b6" providerId="AD" clId="Web-{E1F33EB8-9C54-96DE-0321-6CF905D53700}" dt="2026-05-07T14:47:40.230" v="527" actId="20577"/>
        <pc:sldMkLst>
          <pc:docMk/>
          <pc:sldMk cId="3583943391" sldId="294"/>
        </pc:sldMkLst>
        <pc:spChg chg="add mod">
          <ac:chgData name="Sophie Scott (2416712)" userId="S::2416712@student.uwtsd.ac.uk::bec56a59-1c82-4687-b251-0296a490f0b6" providerId="AD" clId="Web-{E1F33EB8-9C54-96DE-0321-6CF905D53700}" dt="2026-05-07T14:47:40.230" v="527" actId="20577"/>
          <ac:spMkLst>
            <pc:docMk/>
            <pc:sldMk cId="3583943391" sldId="294"/>
            <ac:spMk id="5" creationId="{776E8FF4-032A-DE06-D5C4-2196E7691C32}"/>
          </ac:spMkLst>
        </pc:spChg>
      </pc:sldChg>
      <pc:sldChg chg="addSp modSp">
        <pc:chgData name="Sophie Scott (2416712)" userId="S::2416712@student.uwtsd.ac.uk::bec56a59-1c82-4687-b251-0296a490f0b6" providerId="AD" clId="Web-{E1F33EB8-9C54-96DE-0321-6CF905D53700}" dt="2026-05-07T14:50:58.394" v="564" actId="20577"/>
        <pc:sldMkLst>
          <pc:docMk/>
          <pc:sldMk cId="1305518860" sldId="296"/>
        </pc:sldMkLst>
        <pc:spChg chg="add mod">
          <ac:chgData name="Sophie Scott (2416712)" userId="S::2416712@student.uwtsd.ac.uk::bec56a59-1c82-4687-b251-0296a490f0b6" providerId="AD" clId="Web-{E1F33EB8-9C54-96DE-0321-6CF905D53700}" dt="2026-05-07T14:50:58.394" v="564" actId="20577"/>
          <ac:spMkLst>
            <pc:docMk/>
            <pc:sldMk cId="1305518860" sldId="296"/>
            <ac:spMk id="5" creationId="{3BFAF5DA-E7FA-D9A7-EAB0-EB4077F34A53}"/>
          </ac:spMkLst>
        </pc:spChg>
      </pc:sldChg>
      <pc:sldChg chg="modSp">
        <pc:chgData name="Sophie Scott (2416712)" userId="S::2416712@student.uwtsd.ac.uk::bec56a59-1c82-4687-b251-0296a490f0b6" providerId="AD" clId="Web-{E1F33EB8-9C54-96DE-0321-6CF905D53700}" dt="2026-05-07T16:17:32.103" v="1814" actId="20577"/>
        <pc:sldMkLst>
          <pc:docMk/>
          <pc:sldMk cId="756772855" sldId="299"/>
        </pc:sldMkLst>
        <pc:spChg chg="mod">
          <ac:chgData name="Sophie Scott (2416712)" userId="S::2416712@student.uwtsd.ac.uk::bec56a59-1c82-4687-b251-0296a490f0b6" providerId="AD" clId="Web-{E1F33EB8-9C54-96DE-0321-6CF905D53700}" dt="2026-05-07T16:17:32.103" v="1814" actId="20577"/>
          <ac:spMkLst>
            <pc:docMk/>
            <pc:sldMk cId="756772855" sldId="299"/>
            <ac:spMk id="3" creationId="{D1F32E84-3128-0D71-C01C-B308A77C2652}"/>
          </ac:spMkLst>
        </pc:spChg>
      </pc:sldChg>
      <pc:sldChg chg="delSp modSp">
        <pc:chgData name="Sophie Scott (2416712)" userId="S::2416712@student.uwtsd.ac.uk::bec56a59-1c82-4687-b251-0296a490f0b6" providerId="AD" clId="Web-{E1F33EB8-9C54-96DE-0321-6CF905D53700}" dt="2026-05-07T14:05:57.780" v="29" actId="14100"/>
        <pc:sldMkLst>
          <pc:docMk/>
          <pc:sldMk cId="1729599254" sldId="300"/>
        </pc:sldMkLst>
        <pc:spChg chg="mod">
          <ac:chgData name="Sophie Scott (2416712)" userId="S::2416712@student.uwtsd.ac.uk::bec56a59-1c82-4687-b251-0296a490f0b6" providerId="AD" clId="Web-{E1F33EB8-9C54-96DE-0321-6CF905D53700}" dt="2026-05-07T14:05:57.780" v="29" actId="14100"/>
          <ac:spMkLst>
            <pc:docMk/>
            <pc:sldMk cId="1729599254" sldId="300"/>
            <ac:spMk id="2" creationId="{AC425570-655A-7907-3516-928595161024}"/>
          </ac:spMkLst>
        </pc:spChg>
        <pc:spChg chg="del">
          <ac:chgData name="Sophie Scott (2416712)" userId="S::2416712@student.uwtsd.ac.uk::bec56a59-1c82-4687-b251-0296a490f0b6" providerId="AD" clId="Web-{E1F33EB8-9C54-96DE-0321-6CF905D53700}" dt="2026-05-07T14:05:45.201" v="27"/>
          <ac:spMkLst>
            <pc:docMk/>
            <pc:sldMk cId="1729599254" sldId="300"/>
            <ac:spMk id="163" creationId="{1D5F8554-B326-C8B9-E680-7A217139F82D}"/>
          </ac:spMkLst>
        </pc:spChg>
      </pc:sldChg>
      <pc:sldChg chg="modSp">
        <pc:chgData name="Sophie Scott (2416712)" userId="S::2416712@student.uwtsd.ac.uk::bec56a59-1c82-4687-b251-0296a490f0b6" providerId="AD" clId="Web-{E1F33EB8-9C54-96DE-0321-6CF905D53700}" dt="2026-05-07T16:13:26.079" v="1801" actId="20577"/>
        <pc:sldMkLst>
          <pc:docMk/>
          <pc:sldMk cId="3165504930" sldId="301"/>
        </pc:sldMkLst>
        <pc:spChg chg="mod">
          <ac:chgData name="Sophie Scott (2416712)" userId="S::2416712@student.uwtsd.ac.uk::bec56a59-1c82-4687-b251-0296a490f0b6" providerId="AD" clId="Web-{E1F33EB8-9C54-96DE-0321-6CF905D53700}" dt="2026-05-07T16:02:05.476" v="1632" actId="20577"/>
          <ac:spMkLst>
            <pc:docMk/>
            <pc:sldMk cId="3165504930" sldId="301"/>
            <ac:spMk id="2" creationId="{C0FC8FF9-6169-5EF6-7174-B6329CA5297D}"/>
          </ac:spMkLst>
        </pc:spChg>
        <pc:spChg chg="mod">
          <ac:chgData name="Sophie Scott (2416712)" userId="S::2416712@student.uwtsd.ac.uk::bec56a59-1c82-4687-b251-0296a490f0b6" providerId="AD" clId="Web-{E1F33EB8-9C54-96DE-0321-6CF905D53700}" dt="2026-05-07T16:13:26.079" v="1801" actId="20577"/>
          <ac:spMkLst>
            <pc:docMk/>
            <pc:sldMk cId="3165504930" sldId="301"/>
            <ac:spMk id="3" creationId="{147FF3C2-50C6-2E01-7314-0992B464F4B5}"/>
          </ac:spMkLst>
        </pc:spChg>
      </pc:sldChg>
      <pc:sldChg chg="addSp modSp">
        <pc:chgData name="Sophie Scott (2416712)" userId="S::2416712@student.uwtsd.ac.uk::bec56a59-1c82-4687-b251-0296a490f0b6" providerId="AD" clId="Web-{E1F33EB8-9C54-96DE-0321-6CF905D53700}" dt="2026-05-07T14:49:53.204" v="548" actId="1076"/>
        <pc:sldMkLst>
          <pc:docMk/>
          <pc:sldMk cId="1548505915" sldId="304"/>
        </pc:sldMkLst>
        <pc:spChg chg="add mod">
          <ac:chgData name="Sophie Scott (2416712)" userId="S::2416712@student.uwtsd.ac.uk::bec56a59-1c82-4687-b251-0296a490f0b6" providerId="AD" clId="Web-{E1F33EB8-9C54-96DE-0321-6CF905D53700}" dt="2026-05-07T14:49:53.204" v="548" actId="1076"/>
          <ac:spMkLst>
            <pc:docMk/>
            <pc:sldMk cId="1548505915" sldId="304"/>
            <ac:spMk id="4" creationId="{46558422-C34A-FF4F-C76D-60B33DF4ECB7}"/>
          </ac:spMkLst>
        </pc:spChg>
      </pc:sldChg>
      <pc:sldChg chg="addSp modSp mod setBg">
        <pc:chgData name="Sophie Scott (2416712)" userId="S::2416712@student.uwtsd.ac.uk::bec56a59-1c82-4687-b251-0296a490f0b6" providerId="AD" clId="Web-{E1F33EB8-9C54-96DE-0321-6CF905D53700}" dt="2026-05-07T15:12:19.034" v="573" actId="20577"/>
        <pc:sldMkLst>
          <pc:docMk/>
          <pc:sldMk cId="1735306439" sldId="305"/>
        </pc:sldMkLst>
        <pc:spChg chg="mod">
          <ac:chgData name="Sophie Scott (2416712)" userId="S::2416712@student.uwtsd.ac.uk::bec56a59-1c82-4687-b251-0296a490f0b6" providerId="AD" clId="Web-{E1F33EB8-9C54-96DE-0321-6CF905D53700}" dt="2026-05-07T14:32:59.089" v="342"/>
          <ac:spMkLst>
            <pc:docMk/>
            <pc:sldMk cId="1735306439" sldId="305"/>
            <ac:spMk id="2" creationId="{668C8295-A662-B2A7-C510-45B79F8669CB}"/>
          </ac:spMkLst>
        </pc:spChg>
        <pc:spChg chg="mod ord">
          <ac:chgData name="Sophie Scott (2416712)" userId="S::2416712@student.uwtsd.ac.uk::bec56a59-1c82-4687-b251-0296a490f0b6" providerId="AD" clId="Web-{E1F33EB8-9C54-96DE-0321-6CF905D53700}" dt="2026-05-07T15:12:19.034" v="573" actId="20577"/>
          <ac:spMkLst>
            <pc:docMk/>
            <pc:sldMk cId="1735306439" sldId="305"/>
            <ac:spMk id="3" creationId="{F8EDB2D6-02A5-6B9A-C3ED-8D1D17D3AF8C}"/>
          </ac:spMkLst>
        </pc:spChg>
        <pc:spChg chg="add mod">
          <ac:chgData name="Sophie Scott (2416712)" userId="S::2416712@student.uwtsd.ac.uk::bec56a59-1c82-4687-b251-0296a490f0b6" providerId="AD" clId="Web-{E1F33EB8-9C54-96DE-0321-6CF905D53700}" dt="2026-05-07T14:49:38.016" v="543" actId="20577"/>
          <ac:spMkLst>
            <pc:docMk/>
            <pc:sldMk cId="1735306439" sldId="305"/>
            <ac:spMk id="5" creationId="{A2B73EEC-9A78-A53E-1D0B-7BB345B66E60}"/>
          </ac:spMkLst>
        </pc:spChg>
        <pc:spChg chg="add">
          <ac:chgData name="Sophie Scott (2416712)" userId="S::2416712@student.uwtsd.ac.uk::bec56a59-1c82-4687-b251-0296a490f0b6" providerId="AD" clId="Web-{E1F33EB8-9C54-96DE-0321-6CF905D53700}" dt="2026-05-07T14:32:59.089" v="342"/>
          <ac:spMkLst>
            <pc:docMk/>
            <pc:sldMk cId="1735306439" sldId="305"/>
            <ac:spMk id="9" creationId="{8108D317-7CBD-4897-BD1F-959436D2A3BE}"/>
          </ac:spMkLst>
        </pc:spChg>
        <pc:spChg chg="add">
          <ac:chgData name="Sophie Scott (2416712)" userId="S::2416712@student.uwtsd.ac.uk::bec56a59-1c82-4687-b251-0296a490f0b6" providerId="AD" clId="Web-{E1F33EB8-9C54-96DE-0321-6CF905D53700}" dt="2026-05-07T14:32:59.089" v="342"/>
          <ac:spMkLst>
            <pc:docMk/>
            <pc:sldMk cId="1735306439" sldId="305"/>
            <ac:spMk id="11" creationId="{D6297641-8B9F-4767-9606-8A11313227BF}"/>
          </ac:spMkLst>
        </pc:spChg>
        <pc:spChg chg="add">
          <ac:chgData name="Sophie Scott (2416712)" userId="S::2416712@student.uwtsd.ac.uk::bec56a59-1c82-4687-b251-0296a490f0b6" providerId="AD" clId="Web-{E1F33EB8-9C54-96DE-0321-6CF905D53700}" dt="2026-05-07T14:32:59.089" v="342"/>
          <ac:spMkLst>
            <pc:docMk/>
            <pc:sldMk cId="1735306439" sldId="305"/>
            <ac:spMk id="13" creationId="{D8F3CA65-EA00-46B4-9616-39E6853F7BED}"/>
          </ac:spMkLst>
        </pc:spChg>
        <pc:picChg chg="add mod">
          <ac:chgData name="Sophie Scott (2416712)" userId="S::2416712@student.uwtsd.ac.uk::bec56a59-1c82-4687-b251-0296a490f0b6" providerId="AD" clId="Web-{E1F33EB8-9C54-96DE-0321-6CF905D53700}" dt="2026-05-07T14:32:59.089" v="342"/>
          <ac:picMkLst>
            <pc:docMk/>
            <pc:sldMk cId="1735306439" sldId="305"/>
            <ac:picMk id="4" creationId="{1E9940D3-012F-0E69-87D9-C665E7A3C4F8}"/>
          </ac:picMkLst>
        </pc:picChg>
      </pc:sldChg>
      <pc:sldChg chg="addSp modSp">
        <pc:chgData name="Sophie Scott (2416712)" userId="S::2416712@student.uwtsd.ac.uk::bec56a59-1c82-4687-b251-0296a490f0b6" providerId="AD" clId="Web-{E1F33EB8-9C54-96DE-0321-6CF905D53700}" dt="2026-05-07T14:13:23.781" v="85" actId="1076"/>
        <pc:sldMkLst>
          <pc:docMk/>
          <pc:sldMk cId="598921596" sldId="306"/>
        </pc:sldMkLst>
        <pc:spChg chg="add mod">
          <ac:chgData name="Sophie Scott (2416712)" userId="S::2416712@student.uwtsd.ac.uk::bec56a59-1c82-4687-b251-0296a490f0b6" providerId="AD" clId="Web-{E1F33EB8-9C54-96DE-0321-6CF905D53700}" dt="2026-05-07T14:13:23.781" v="85" actId="1076"/>
          <ac:spMkLst>
            <pc:docMk/>
            <pc:sldMk cId="598921596" sldId="306"/>
            <ac:spMk id="3" creationId="{3159576B-AFBC-E346-654B-0F5812861C30}"/>
          </ac:spMkLst>
        </pc:spChg>
      </pc:sldChg>
      <pc:sldChg chg="addSp modSp">
        <pc:chgData name="Sophie Scott (2416712)" userId="S::2416712@student.uwtsd.ac.uk::bec56a59-1c82-4687-b251-0296a490f0b6" providerId="AD" clId="Web-{E1F33EB8-9C54-96DE-0321-6CF905D53700}" dt="2026-05-07T14:47:57.247" v="530"/>
        <pc:sldMkLst>
          <pc:docMk/>
          <pc:sldMk cId="580019017" sldId="307"/>
        </pc:sldMkLst>
        <pc:spChg chg="add mod">
          <ac:chgData name="Sophie Scott (2416712)" userId="S::2416712@student.uwtsd.ac.uk::bec56a59-1c82-4687-b251-0296a490f0b6" providerId="AD" clId="Web-{E1F33EB8-9C54-96DE-0321-6CF905D53700}" dt="2026-05-07T14:47:57.247" v="530"/>
          <ac:spMkLst>
            <pc:docMk/>
            <pc:sldMk cId="580019017" sldId="307"/>
            <ac:spMk id="4" creationId="{30852A31-657E-0CB5-7717-544B28ACFADE}"/>
          </ac:spMkLst>
        </pc:spChg>
      </pc:sldChg>
      <pc:sldChg chg="modSp">
        <pc:chgData name="Sophie Scott (2416712)" userId="S::2416712@student.uwtsd.ac.uk::bec56a59-1c82-4687-b251-0296a490f0b6" providerId="AD" clId="Web-{E1F33EB8-9C54-96DE-0321-6CF905D53700}" dt="2026-05-07T16:13:39.345" v="1805" actId="20577"/>
        <pc:sldMkLst>
          <pc:docMk/>
          <pc:sldMk cId="1035478048" sldId="308"/>
        </pc:sldMkLst>
        <pc:spChg chg="mod">
          <ac:chgData name="Sophie Scott (2416712)" userId="S::2416712@student.uwtsd.ac.uk::bec56a59-1c82-4687-b251-0296a490f0b6" providerId="AD" clId="Web-{E1F33EB8-9C54-96DE-0321-6CF905D53700}" dt="2026-05-07T16:13:39.345" v="1805" actId="20577"/>
          <ac:spMkLst>
            <pc:docMk/>
            <pc:sldMk cId="1035478048" sldId="308"/>
            <ac:spMk id="3" creationId="{F74460DA-B4AF-EA6E-59AB-9918298F7537}"/>
          </ac:spMkLst>
        </pc:spChg>
      </pc:sldChg>
      <pc:sldChg chg="addSp delSp modSp new mod setBg">
        <pc:chgData name="Sophie Scott (2416712)" userId="S::2416712@student.uwtsd.ac.uk::bec56a59-1c82-4687-b251-0296a490f0b6" providerId="AD" clId="Web-{E1F33EB8-9C54-96DE-0321-6CF905D53700}" dt="2026-05-07T15:36:42.540" v="856"/>
        <pc:sldMkLst>
          <pc:docMk/>
          <pc:sldMk cId="2871445509" sldId="309"/>
        </pc:sldMkLst>
        <pc:spChg chg="mod">
          <ac:chgData name="Sophie Scott (2416712)" userId="S::2416712@student.uwtsd.ac.uk::bec56a59-1c82-4687-b251-0296a490f0b6" providerId="AD" clId="Web-{E1F33EB8-9C54-96DE-0321-6CF905D53700}" dt="2026-05-07T15:36:25.383" v="852"/>
          <ac:spMkLst>
            <pc:docMk/>
            <pc:sldMk cId="2871445509" sldId="309"/>
            <ac:spMk id="2" creationId="{D13F1E8A-2BE4-B9BA-C46A-34D5C3A800B1}"/>
          </ac:spMkLst>
        </pc:spChg>
        <pc:spChg chg="mod">
          <ac:chgData name="Sophie Scott (2416712)" userId="S::2416712@student.uwtsd.ac.uk::bec56a59-1c82-4687-b251-0296a490f0b6" providerId="AD" clId="Web-{E1F33EB8-9C54-96DE-0321-6CF905D53700}" dt="2026-05-07T15:36:25.383" v="852"/>
          <ac:spMkLst>
            <pc:docMk/>
            <pc:sldMk cId="2871445509" sldId="309"/>
            <ac:spMk id="3" creationId="{11719BFD-EB84-9EA3-7BDD-7236724FC5D5}"/>
          </ac:spMkLst>
        </pc:spChg>
        <pc:spChg chg="add del">
          <ac:chgData name="Sophie Scott (2416712)" userId="S::2416712@student.uwtsd.ac.uk::bec56a59-1c82-4687-b251-0296a490f0b6" providerId="AD" clId="Web-{E1F33EB8-9C54-96DE-0321-6CF905D53700}" dt="2026-05-07T15:36:25.368" v="851"/>
          <ac:spMkLst>
            <pc:docMk/>
            <pc:sldMk cId="2871445509" sldId="309"/>
            <ac:spMk id="9" creationId="{F94AA2BD-2E3F-4B1D-8127-5744B8115311}"/>
          </ac:spMkLst>
        </pc:spChg>
        <pc:spChg chg="add del">
          <ac:chgData name="Sophie Scott (2416712)" userId="S::2416712@student.uwtsd.ac.uk::bec56a59-1c82-4687-b251-0296a490f0b6" providerId="AD" clId="Web-{E1F33EB8-9C54-96DE-0321-6CF905D53700}" dt="2026-05-07T15:36:25.368" v="851"/>
          <ac:spMkLst>
            <pc:docMk/>
            <pc:sldMk cId="2871445509" sldId="309"/>
            <ac:spMk id="11" creationId="{4BD02261-2DC8-4AA8-9E16-7751AE892445}"/>
          </ac:spMkLst>
        </pc:spChg>
        <pc:spChg chg="add del">
          <ac:chgData name="Sophie Scott (2416712)" userId="S::2416712@student.uwtsd.ac.uk::bec56a59-1c82-4687-b251-0296a490f0b6" providerId="AD" clId="Web-{E1F33EB8-9C54-96DE-0321-6CF905D53700}" dt="2026-05-07T15:36:25.368" v="851"/>
          <ac:spMkLst>
            <pc:docMk/>
            <pc:sldMk cId="2871445509" sldId="309"/>
            <ac:spMk id="13" creationId="{3D752CF2-2291-40B5-B462-C17B174C10BC}"/>
          </ac:spMkLst>
        </pc:spChg>
        <pc:spChg chg="add del">
          <ac:chgData name="Sophie Scott (2416712)" userId="S::2416712@student.uwtsd.ac.uk::bec56a59-1c82-4687-b251-0296a490f0b6" providerId="AD" clId="Web-{E1F33EB8-9C54-96DE-0321-6CF905D53700}" dt="2026-05-07T15:36:42.540" v="856"/>
          <ac:spMkLst>
            <pc:docMk/>
            <pc:sldMk cId="2871445509" sldId="309"/>
            <ac:spMk id="15" creationId="{98E79BE4-34FE-485A-98A5-92CE8F7C4743}"/>
          </ac:spMkLst>
        </pc:spChg>
        <pc:spChg chg="add del">
          <ac:chgData name="Sophie Scott (2416712)" userId="S::2416712@student.uwtsd.ac.uk::bec56a59-1c82-4687-b251-0296a490f0b6" providerId="AD" clId="Web-{E1F33EB8-9C54-96DE-0321-6CF905D53700}" dt="2026-05-07T15:36:42.540" v="856"/>
          <ac:spMkLst>
            <pc:docMk/>
            <pc:sldMk cId="2871445509" sldId="309"/>
            <ac:spMk id="16" creationId="{0288C6B4-AFC3-407F-A595-EFFD38D4CCAF}"/>
          </ac:spMkLst>
        </pc:spChg>
        <pc:spChg chg="add del">
          <ac:chgData name="Sophie Scott (2416712)" userId="S::2416712@student.uwtsd.ac.uk::bec56a59-1c82-4687-b251-0296a490f0b6" providerId="AD" clId="Web-{E1F33EB8-9C54-96DE-0321-6CF905D53700}" dt="2026-05-07T15:36:42.540" v="856"/>
          <ac:spMkLst>
            <pc:docMk/>
            <pc:sldMk cId="2871445509" sldId="309"/>
            <ac:spMk id="17" creationId="{7A5F0580-5EE9-419F-96EE-B6529EF6E7D0}"/>
          </ac:spMkLst>
        </pc:spChg>
        <pc:spChg chg="add del">
          <ac:chgData name="Sophie Scott (2416712)" userId="S::2416712@student.uwtsd.ac.uk::bec56a59-1c82-4687-b251-0296a490f0b6" providerId="AD" clId="Web-{E1F33EB8-9C54-96DE-0321-6CF905D53700}" dt="2026-05-07T15:36:42.540" v="856"/>
          <ac:spMkLst>
            <pc:docMk/>
            <pc:sldMk cId="2871445509" sldId="309"/>
            <ac:spMk id="18" creationId="{CF236821-17FE-429B-8D2C-08E13A64EA40}"/>
          </ac:spMkLst>
        </pc:spChg>
        <pc:spChg chg="add del">
          <ac:chgData name="Sophie Scott (2416712)" userId="S::2416712@student.uwtsd.ac.uk::bec56a59-1c82-4687-b251-0296a490f0b6" providerId="AD" clId="Web-{E1F33EB8-9C54-96DE-0321-6CF905D53700}" dt="2026-05-07T15:36:42.540" v="856"/>
          <ac:spMkLst>
            <pc:docMk/>
            <pc:sldMk cId="2871445509" sldId="309"/>
            <ac:spMk id="19" creationId="{C0BDBCD2-E081-43AB-9119-C55465E59757}"/>
          </ac:spMkLst>
        </pc:spChg>
        <pc:spChg chg="add">
          <ac:chgData name="Sophie Scott (2416712)" userId="S::2416712@student.uwtsd.ac.uk::bec56a59-1c82-4687-b251-0296a490f0b6" providerId="AD" clId="Web-{E1F33EB8-9C54-96DE-0321-6CF905D53700}" dt="2026-05-07T15:36:42.540" v="856"/>
          <ac:spMkLst>
            <pc:docMk/>
            <pc:sldMk cId="2871445509" sldId="309"/>
            <ac:spMk id="24" creationId="{50E4C519-FBE9-4ABE-A8F9-C2CBE326932F}"/>
          </ac:spMkLst>
        </pc:spChg>
        <pc:spChg chg="add">
          <ac:chgData name="Sophie Scott (2416712)" userId="S::2416712@student.uwtsd.ac.uk::bec56a59-1c82-4687-b251-0296a490f0b6" providerId="AD" clId="Web-{E1F33EB8-9C54-96DE-0321-6CF905D53700}" dt="2026-05-07T15:36:42.540" v="856"/>
          <ac:spMkLst>
            <pc:docMk/>
            <pc:sldMk cId="2871445509" sldId="309"/>
            <ac:spMk id="26" creationId="{80EC29FB-299E-49F3-8C7B-01199632A30F}"/>
          </ac:spMkLst>
        </pc:spChg>
        <pc:spChg chg="add">
          <ac:chgData name="Sophie Scott (2416712)" userId="S::2416712@student.uwtsd.ac.uk::bec56a59-1c82-4687-b251-0296a490f0b6" providerId="AD" clId="Web-{E1F33EB8-9C54-96DE-0321-6CF905D53700}" dt="2026-05-07T15:36:42.540" v="856"/>
          <ac:spMkLst>
            <pc:docMk/>
            <pc:sldMk cId="2871445509" sldId="309"/>
            <ac:spMk id="28" creationId="{C29A2522-B27A-45C5-897B-79A1407D159A}"/>
          </ac:spMkLst>
        </pc:spChg>
        <pc:spChg chg="add">
          <ac:chgData name="Sophie Scott (2416712)" userId="S::2416712@student.uwtsd.ac.uk::bec56a59-1c82-4687-b251-0296a490f0b6" providerId="AD" clId="Web-{E1F33EB8-9C54-96DE-0321-6CF905D53700}" dt="2026-05-07T15:36:42.540" v="856"/>
          <ac:spMkLst>
            <pc:docMk/>
            <pc:sldMk cId="2871445509" sldId="309"/>
            <ac:spMk id="30" creationId="{98E79BE4-34FE-485A-98A5-92CE8F7C4743}"/>
          </ac:spMkLst>
        </pc:spChg>
        <pc:spChg chg="add">
          <ac:chgData name="Sophie Scott (2416712)" userId="S::2416712@student.uwtsd.ac.uk::bec56a59-1c82-4687-b251-0296a490f0b6" providerId="AD" clId="Web-{E1F33EB8-9C54-96DE-0321-6CF905D53700}" dt="2026-05-07T15:36:42.540" v="856"/>
          <ac:spMkLst>
            <pc:docMk/>
            <pc:sldMk cId="2871445509" sldId="309"/>
            <ac:spMk id="32" creationId="{7A5F0580-5EE9-419F-96EE-B6529EF6E7D0}"/>
          </ac:spMkLst>
        </pc:spChg>
        <pc:picChg chg="add mod">
          <ac:chgData name="Sophie Scott (2416712)" userId="S::2416712@student.uwtsd.ac.uk::bec56a59-1c82-4687-b251-0296a490f0b6" providerId="AD" clId="Web-{E1F33EB8-9C54-96DE-0321-6CF905D53700}" dt="2026-05-07T15:36:35.555" v="855" actId="14100"/>
          <ac:picMkLst>
            <pc:docMk/>
            <pc:sldMk cId="2871445509" sldId="309"/>
            <ac:picMk id="4" creationId="{70DAD7A8-28BE-344B-8823-58A68437DEB0}"/>
          </ac:picMkLst>
        </pc:picChg>
      </pc:sldChg>
      <pc:sldChg chg="modSp new">
        <pc:chgData name="Sophie Scott (2416712)" userId="S::2416712@student.uwtsd.ac.uk::bec56a59-1c82-4687-b251-0296a490f0b6" providerId="AD" clId="Web-{E1F33EB8-9C54-96DE-0321-6CF905D53700}" dt="2026-05-07T16:11:51.653" v="1775" actId="1076"/>
        <pc:sldMkLst>
          <pc:docMk/>
          <pc:sldMk cId="1072879078" sldId="310"/>
        </pc:sldMkLst>
        <pc:spChg chg="mod">
          <ac:chgData name="Sophie Scott (2416712)" userId="S::2416712@student.uwtsd.ac.uk::bec56a59-1c82-4687-b251-0296a490f0b6" providerId="AD" clId="Web-{E1F33EB8-9C54-96DE-0321-6CF905D53700}" dt="2026-05-07T16:05:49.936" v="1676" actId="20577"/>
          <ac:spMkLst>
            <pc:docMk/>
            <pc:sldMk cId="1072879078" sldId="310"/>
            <ac:spMk id="2" creationId="{90C2ACA5-2175-7D09-761A-7FCE9A0AB44C}"/>
          </ac:spMkLst>
        </pc:spChg>
        <pc:spChg chg="mod">
          <ac:chgData name="Sophie Scott (2416712)" userId="S::2416712@student.uwtsd.ac.uk::bec56a59-1c82-4687-b251-0296a490f0b6" providerId="AD" clId="Web-{E1F33EB8-9C54-96DE-0321-6CF905D53700}" dt="2026-05-07T16:11:51.653" v="1775" actId="1076"/>
          <ac:spMkLst>
            <pc:docMk/>
            <pc:sldMk cId="1072879078" sldId="310"/>
            <ac:spMk id="3" creationId="{1AE6EE8E-86C3-57CE-9389-80D8E1EB8A0C}"/>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svg"/><Relationship Id="rId1" Type="http://schemas.openxmlformats.org/officeDocument/2006/relationships/image" Target="../media/image24.svg"/><Relationship Id="rId5" Type="http://schemas.openxmlformats.org/officeDocument/2006/relationships/image" Target="../media/image28.svg"/><Relationship Id="rId4" Type="http://schemas.openxmlformats.org/officeDocument/2006/relationships/image" Target="../media/image27.svg"/></Relationships>
</file>

<file path=ppt/diagrams/_rels/data2.xml.rels><?xml version="1.0" encoding="UTF-8" standalone="yes"?>
<Relationships xmlns="http://schemas.openxmlformats.org/package/2006/relationships"><Relationship Id="rId3" Type="http://schemas.openxmlformats.org/officeDocument/2006/relationships/image" Target="../media/image31.svg"/><Relationship Id="rId7" Type="http://schemas.openxmlformats.org/officeDocument/2006/relationships/image" Target="../media/image35.svg"/><Relationship Id="rId2" Type="http://schemas.openxmlformats.org/officeDocument/2006/relationships/image" Target="../media/image30.svg"/><Relationship Id="rId1" Type="http://schemas.openxmlformats.org/officeDocument/2006/relationships/image" Target="../media/image29.svg"/><Relationship Id="rId6" Type="http://schemas.openxmlformats.org/officeDocument/2006/relationships/image" Target="../media/image34.svg"/><Relationship Id="rId5" Type="http://schemas.openxmlformats.org/officeDocument/2006/relationships/image" Target="../media/image33.svg"/><Relationship Id="rId4" Type="http://schemas.openxmlformats.org/officeDocument/2006/relationships/image" Target="../media/image3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svg"/><Relationship Id="rId1" Type="http://schemas.openxmlformats.org/officeDocument/2006/relationships/image" Target="../media/image24.svg"/><Relationship Id="rId5" Type="http://schemas.openxmlformats.org/officeDocument/2006/relationships/image" Target="../media/image28.svg"/><Relationship Id="rId4" Type="http://schemas.openxmlformats.org/officeDocument/2006/relationships/image" Target="../media/image2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1.svg"/><Relationship Id="rId7" Type="http://schemas.openxmlformats.org/officeDocument/2006/relationships/image" Target="../media/image35.svg"/><Relationship Id="rId2" Type="http://schemas.openxmlformats.org/officeDocument/2006/relationships/image" Target="../media/image30.svg"/><Relationship Id="rId1" Type="http://schemas.openxmlformats.org/officeDocument/2006/relationships/image" Target="../media/image29.svg"/><Relationship Id="rId6" Type="http://schemas.openxmlformats.org/officeDocument/2006/relationships/image" Target="../media/image34.svg"/><Relationship Id="rId5" Type="http://schemas.openxmlformats.org/officeDocument/2006/relationships/image" Target="../media/image33.sv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2A249C-B8EE-42A6-B88F-56B8B50D169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B36C3ED-5D11-426A-BED7-9C4A5B90110E}">
      <dgm:prSet/>
      <dgm:spPr/>
      <dgm:t>
        <a:bodyPr/>
        <a:lstStyle/>
        <a:p>
          <a:r>
            <a:rPr lang="en-US"/>
            <a:t>Macro environmental factors are forcing a shift from traditional personnel management top more strategic HRM. </a:t>
          </a:r>
        </a:p>
      </dgm:t>
    </dgm:pt>
    <dgm:pt modelId="{D76D7B36-5D1D-4380-8ED0-283E18A4DBA4}" type="parTrans" cxnId="{5DA33458-2936-4072-A532-A83605BCD07C}">
      <dgm:prSet/>
      <dgm:spPr/>
      <dgm:t>
        <a:bodyPr/>
        <a:lstStyle/>
        <a:p>
          <a:endParaRPr lang="en-US"/>
        </a:p>
      </dgm:t>
    </dgm:pt>
    <dgm:pt modelId="{D9EE0BF7-0FE3-48F1-A36B-3DA1C9B66CB6}" type="sibTrans" cxnId="{5DA33458-2936-4072-A532-A83605BCD07C}">
      <dgm:prSet/>
      <dgm:spPr/>
      <dgm:t>
        <a:bodyPr/>
        <a:lstStyle/>
        <a:p>
          <a:endParaRPr lang="en-US"/>
        </a:p>
      </dgm:t>
    </dgm:pt>
    <dgm:pt modelId="{A50E1B48-F14B-4132-8EF4-8EAEFE13EE3A}">
      <dgm:prSet/>
      <dgm:spPr/>
      <dgm:t>
        <a:bodyPr/>
        <a:lstStyle/>
        <a:p>
          <a:r>
            <a:rPr lang="en-US" u="sng"/>
            <a:t>Recruitment </a:t>
          </a:r>
          <a:endParaRPr lang="en-US"/>
        </a:p>
      </dgm:t>
    </dgm:pt>
    <dgm:pt modelId="{0A561614-C26A-435C-A665-0127D42D773F}" type="parTrans" cxnId="{F48753D6-35E9-4A3B-8541-16500E44A059}">
      <dgm:prSet/>
      <dgm:spPr/>
      <dgm:t>
        <a:bodyPr/>
        <a:lstStyle/>
        <a:p>
          <a:endParaRPr lang="en-US"/>
        </a:p>
      </dgm:t>
    </dgm:pt>
    <dgm:pt modelId="{623EB364-3C83-4BE1-A6C1-B3701D353B3D}" type="sibTrans" cxnId="{F48753D6-35E9-4A3B-8541-16500E44A059}">
      <dgm:prSet/>
      <dgm:spPr/>
      <dgm:t>
        <a:bodyPr/>
        <a:lstStyle/>
        <a:p>
          <a:endParaRPr lang="en-US"/>
        </a:p>
      </dgm:t>
    </dgm:pt>
    <dgm:pt modelId="{2247187B-A2DA-499B-973B-96A68B5AB324}">
      <dgm:prSet/>
      <dgm:spPr/>
      <dgm:t>
        <a:bodyPr/>
        <a:lstStyle/>
        <a:p>
          <a:r>
            <a:rPr lang="en-US"/>
            <a:t>Labor shortages mean </a:t>
          </a:r>
          <a:r>
            <a:rPr lang="en-US" err="1"/>
            <a:t>organisations</a:t>
          </a:r>
          <a:r>
            <a:rPr lang="en-US"/>
            <a:t> must compete for talent. This requires a shift from transactional hiring to value-based recruitment where employer branding and employee experiences are central. </a:t>
          </a:r>
        </a:p>
      </dgm:t>
    </dgm:pt>
    <dgm:pt modelId="{F5E4A58B-1219-4DB6-9AC1-08D85A954C6B}" type="parTrans" cxnId="{0FD13AEF-85FE-474F-BB98-54814BF689B2}">
      <dgm:prSet/>
      <dgm:spPr/>
      <dgm:t>
        <a:bodyPr/>
        <a:lstStyle/>
        <a:p>
          <a:endParaRPr lang="en-US"/>
        </a:p>
      </dgm:t>
    </dgm:pt>
    <dgm:pt modelId="{B46F54C5-177C-45A4-8F5C-0FB5F12A0732}" type="sibTrans" cxnId="{0FD13AEF-85FE-474F-BB98-54814BF689B2}">
      <dgm:prSet/>
      <dgm:spPr/>
      <dgm:t>
        <a:bodyPr/>
        <a:lstStyle/>
        <a:p>
          <a:endParaRPr lang="en-US"/>
        </a:p>
      </dgm:t>
    </dgm:pt>
    <dgm:pt modelId="{7C388996-7835-4CEE-A8D7-E77E9C05A0F3}">
      <dgm:prSet/>
      <dgm:spPr/>
      <dgm:t>
        <a:bodyPr/>
        <a:lstStyle/>
        <a:p>
          <a:r>
            <a:rPr lang="en-US" u="sng"/>
            <a:t>Training and development </a:t>
          </a:r>
          <a:endParaRPr lang="en-US"/>
        </a:p>
      </dgm:t>
    </dgm:pt>
    <dgm:pt modelId="{43B6A053-0279-4C33-BF74-5121116D7684}" type="parTrans" cxnId="{16023852-2CAA-4EFC-878A-E3CFFD598FBF}">
      <dgm:prSet/>
      <dgm:spPr/>
      <dgm:t>
        <a:bodyPr/>
        <a:lstStyle/>
        <a:p>
          <a:endParaRPr lang="en-US"/>
        </a:p>
      </dgm:t>
    </dgm:pt>
    <dgm:pt modelId="{BE150F72-646E-4CA5-8118-44EAA3FC03E5}" type="sibTrans" cxnId="{16023852-2CAA-4EFC-878A-E3CFFD598FBF}">
      <dgm:prSet/>
      <dgm:spPr/>
      <dgm:t>
        <a:bodyPr/>
        <a:lstStyle/>
        <a:p>
          <a:endParaRPr lang="en-US"/>
        </a:p>
      </dgm:t>
    </dgm:pt>
    <dgm:pt modelId="{8E12C055-0C3A-41F2-A2D3-68E8D9A3E8F4}">
      <dgm:prSet/>
      <dgm:spPr/>
      <dgm:t>
        <a:bodyPr/>
        <a:lstStyle/>
        <a:p>
          <a:r>
            <a:rPr lang="en-US"/>
            <a:t>There is increasing emphasis on continuous learning, however training must go beyond operational skills</a:t>
          </a:r>
          <a:r>
            <a:rPr lang="en-US">
              <a:latin typeface="Neue Haas Grotesk Text Pro"/>
            </a:rPr>
            <a:t>, to elaborate </a:t>
          </a:r>
          <a:endParaRPr lang="en-US"/>
        </a:p>
      </dgm:t>
    </dgm:pt>
    <dgm:pt modelId="{1B563B5A-42DF-4589-A709-408BC4E02BB4}" type="parTrans" cxnId="{C650FF79-883B-4470-8187-B9767074AF83}">
      <dgm:prSet/>
      <dgm:spPr/>
      <dgm:t>
        <a:bodyPr/>
        <a:lstStyle/>
        <a:p>
          <a:endParaRPr lang="en-US"/>
        </a:p>
      </dgm:t>
    </dgm:pt>
    <dgm:pt modelId="{9183196E-F4FA-4ADF-9DDE-86DC650E16A5}" type="sibTrans" cxnId="{C650FF79-883B-4470-8187-B9767074AF83}">
      <dgm:prSet/>
      <dgm:spPr/>
      <dgm:t>
        <a:bodyPr/>
        <a:lstStyle/>
        <a:p>
          <a:endParaRPr lang="en-US"/>
        </a:p>
      </dgm:t>
    </dgm:pt>
    <dgm:pt modelId="{55A21D99-2F0D-4D2F-8184-3794DBC1B661}">
      <dgm:prSet phldr="0"/>
      <dgm:spPr/>
      <dgm:t>
        <a:bodyPr/>
        <a:lstStyle/>
        <a:p>
          <a:r>
            <a:rPr lang="en-US">
              <a:latin typeface="Neue Haas Grotesk Text Pro"/>
            </a:rPr>
            <a:t>Soft skills – leadership development – digital competencies </a:t>
          </a:r>
        </a:p>
      </dgm:t>
    </dgm:pt>
    <dgm:pt modelId="{EDB561AC-82CF-43D3-8EC2-146F8689560A}" type="parTrans" cxnId="{78158F31-7B1B-4D8D-8358-FDA0D28CDCC6}">
      <dgm:prSet/>
      <dgm:spPr/>
    </dgm:pt>
    <dgm:pt modelId="{A77D9E27-39F7-44E9-A41F-D92BCEED17C2}" type="sibTrans" cxnId="{78158F31-7B1B-4D8D-8358-FDA0D28CDCC6}">
      <dgm:prSet/>
      <dgm:spPr/>
      <dgm:t>
        <a:bodyPr/>
        <a:lstStyle/>
        <a:p>
          <a:endParaRPr lang="en-US"/>
        </a:p>
      </dgm:t>
    </dgm:pt>
    <dgm:pt modelId="{500288E1-AA98-4D67-BFAD-1182CCEEAEB8}">
      <dgm:prSet phldr="0"/>
      <dgm:spPr/>
      <dgm:t>
        <a:bodyPr/>
        <a:lstStyle/>
        <a:p>
          <a:pPr rtl="0"/>
          <a:r>
            <a:rPr lang="en-US">
              <a:latin typeface="Neue Haas Grotesk Text Pro"/>
            </a:rPr>
            <a:t>Failure to do so risks creating a workforce that is efficient but not adaptable </a:t>
          </a:r>
        </a:p>
      </dgm:t>
    </dgm:pt>
    <dgm:pt modelId="{98443683-390F-4D5E-8A45-D8D2E8613E1E}" type="parTrans" cxnId="{A7357B21-A28C-4084-9B53-50C7601E2A46}">
      <dgm:prSet/>
      <dgm:spPr/>
    </dgm:pt>
    <dgm:pt modelId="{1A476971-6E3D-4F12-B89A-6E8D99BCE5E9}" type="sibTrans" cxnId="{A7357B21-A28C-4084-9B53-50C7601E2A46}">
      <dgm:prSet/>
      <dgm:spPr/>
      <dgm:t>
        <a:bodyPr/>
        <a:lstStyle/>
        <a:p>
          <a:endParaRPr lang="en-US"/>
        </a:p>
      </dgm:t>
    </dgm:pt>
    <dgm:pt modelId="{F73219F5-3D98-49E4-AF4C-1643C81453A3}" type="pres">
      <dgm:prSet presAssocID="{132A249C-B8EE-42A6-B88F-56B8B50D169F}" presName="root" presStyleCnt="0">
        <dgm:presLayoutVars>
          <dgm:dir/>
          <dgm:resizeHandles val="exact"/>
        </dgm:presLayoutVars>
      </dgm:prSet>
      <dgm:spPr/>
    </dgm:pt>
    <dgm:pt modelId="{5A39C093-47E9-4DBE-BDDE-4F87F8E18486}" type="pres">
      <dgm:prSet presAssocID="{2B36C3ED-5D11-426A-BED7-9C4A5B90110E}" presName="compNode" presStyleCnt="0"/>
      <dgm:spPr/>
    </dgm:pt>
    <dgm:pt modelId="{758EE9A5-208F-492D-87D4-6EA7FD6E3020}" type="pres">
      <dgm:prSet presAssocID="{2B36C3ED-5D11-426A-BED7-9C4A5B90110E}" presName="bgRect" presStyleLbl="bgShp" presStyleIdx="0" presStyleCnt="7"/>
      <dgm:spPr/>
    </dgm:pt>
    <dgm:pt modelId="{3DDD2C87-53C1-46A7-8DEB-7959B5E051E3}" type="pres">
      <dgm:prSet presAssocID="{2B36C3ED-5D11-426A-BED7-9C4A5B90110E}"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ierarchy"/>
        </a:ext>
      </dgm:extLst>
    </dgm:pt>
    <dgm:pt modelId="{26F11C18-13D7-491D-9A8D-1B6CBBEE953D}" type="pres">
      <dgm:prSet presAssocID="{2B36C3ED-5D11-426A-BED7-9C4A5B90110E}" presName="spaceRect" presStyleCnt="0"/>
      <dgm:spPr/>
    </dgm:pt>
    <dgm:pt modelId="{E8B121C0-E2B2-45F0-A03C-177DA59F413D}" type="pres">
      <dgm:prSet presAssocID="{2B36C3ED-5D11-426A-BED7-9C4A5B90110E}" presName="parTx" presStyleLbl="revTx" presStyleIdx="0" presStyleCnt="7">
        <dgm:presLayoutVars>
          <dgm:chMax val="0"/>
          <dgm:chPref val="0"/>
        </dgm:presLayoutVars>
      </dgm:prSet>
      <dgm:spPr/>
    </dgm:pt>
    <dgm:pt modelId="{F202BF9A-B834-48B4-9740-FBE40BCEC20E}" type="pres">
      <dgm:prSet presAssocID="{D9EE0BF7-0FE3-48F1-A36B-3DA1C9B66CB6}" presName="sibTrans" presStyleCnt="0"/>
      <dgm:spPr/>
    </dgm:pt>
    <dgm:pt modelId="{7889683D-1931-4D23-8B6E-8B387DA217C2}" type="pres">
      <dgm:prSet presAssocID="{A50E1B48-F14B-4132-8EF4-8EAEFE13EE3A}" presName="compNode" presStyleCnt="0"/>
      <dgm:spPr/>
    </dgm:pt>
    <dgm:pt modelId="{C735B72A-B8F7-4CFC-8984-722CED2202F1}" type="pres">
      <dgm:prSet presAssocID="{A50E1B48-F14B-4132-8EF4-8EAEFE13EE3A}" presName="bgRect" presStyleLbl="bgShp" presStyleIdx="1" presStyleCnt="7"/>
      <dgm:spPr/>
    </dgm:pt>
    <dgm:pt modelId="{626705E6-0F6B-41ED-82D5-F5C796737593}" type="pres">
      <dgm:prSet presAssocID="{A50E1B48-F14B-4132-8EF4-8EAEFE13EE3A}"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66DCEB6D-596E-4BA6-8C9E-50CB22B0D66A}" type="pres">
      <dgm:prSet presAssocID="{A50E1B48-F14B-4132-8EF4-8EAEFE13EE3A}" presName="spaceRect" presStyleCnt="0"/>
      <dgm:spPr/>
    </dgm:pt>
    <dgm:pt modelId="{AAA37860-9EAE-4117-B0A5-4B7AE9C5E9DC}" type="pres">
      <dgm:prSet presAssocID="{A50E1B48-F14B-4132-8EF4-8EAEFE13EE3A}" presName="parTx" presStyleLbl="revTx" presStyleIdx="1" presStyleCnt="7">
        <dgm:presLayoutVars>
          <dgm:chMax val="0"/>
          <dgm:chPref val="0"/>
        </dgm:presLayoutVars>
      </dgm:prSet>
      <dgm:spPr/>
    </dgm:pt>
    <dgm:pt modelId="{28426BD4-518C-4147-A5E4-1E6B4D03AC89}" type="pres">
      <dgm:prSet presAssocID="{623EB364-3C83-4BE1-A6C1-B3701D353B3D}" presName="sibTrans" presStyleCnt="0"/>
      <dgm:spPr/>
    </dgm:pt>
    <dgm:pt modelId="{B83C3EE7-BCEA-4BD4-9739-C4CE7C26C00F}" type="pres">
      <dgm:prSet presAssocID="{2247187B-A2DA-499B-973B-96A68B5AB324}" presName="compNode" presStyleCnt="0"/>
      <dgm:spPr/>
    </dgm:pt>
    <dgm:pt modelId="{E83BD8CD-4F0B-4E76-B101-DDA0EFA2677F}" type="pres">
      <dgm:prSet presAssocID="{2247187B-A2DA-499B-973B-96A68B5AB324}" presName="bgRect" presStyleLbl="bgShp" presStyleIdx="2" presStyleCnt="7"/>
      <dgm:spPr/>
    </dgm:pt>
    <dgm:pt modelId="{4593026E-B3C9-48D0-B59D-C70AE1FD71BC}" type="pres">
      <dgm:prSet presAssocID="{2247187B-A2DA-499B-973B-96A68B5AB324}"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Office Worker"/>
        </a:ext>
      </dgm:extLst>
    </dgm:pt>
    <dgm:pt modelId="{91316E82-22F8-46CF-B3AE-7F00BDAB9490}" type="pres">
      <dgm:prSet presAssocID="{2247187B-A2DA-499B-973B-96A68B5AB324}" presName="spaceRect" presStyleCnt="0"/>
      <dgm:spPr/>
    </dgm:pt>
    <dgm:pt modelId="{3712737E-936A-46D6-BDC9-42C8F807D072}" type="pres">
      <dgm:prSet presAssocID="{2247187B-A2DA-499B-973B-96A68B5AB324}" presName="parTx" presStyleLbl="revTx" presStyleIdx="2" presStyleCnt="7">
        <dgm:presLayoutVars>
          <dgm:chMax val="0"/>
          <dgm:chPref val="0"/>
        </dgm:presLayoutVars>
      </dgm:prSet>
      <dgm:spPr/>
    </dgm:pt>
    <dgm:pt modelId="{71BD6B0A-6C43-40B3-82F3-9008B55BA0A0}" type="pres">
      <dgm:prSet presAssocID="{B46F54C5-177C-45A4-8F5C-0FB5F12A0732}" presName="sibTrans" presStyleCnt="0"/>
      <dgm:spPr/>
    </dgm:pt>
    <dgm:pt modelId="{5CD1ADA5-93D3-48E6-86E8-547C7BBB8D62}" type="pres">
      <dgm:prSet presAssocID="{7C388996-7835-4CEE-A8D7-E77E9C05A0F3}" presName="compNode" presStyleCnt="0"/>
      <dgm:spPr/>
    </dgm:pt>
    <dgm:pt modelId="{3932CBF5-05BB-4B84-A209-70B02A768889}" type="pres">
      <dgm:prSet presAssocID="{7C388996-7835-4CEE-A8D7-E77E9C05A0F3}" presName="bgRect" presStyleLbl="bgShp" presStyleIdx="3" presStyleCnt="7"/>
      <dgm:spPr/>
    </dgm:pt>
    <dgm:pt modelId="{2B41BDDA-0C46-44B0-974E-34851632B80C}" type="pres">
      <dgm:prSet presAssocID="{7C388996-7835-4CEE-A8D7-E77E9C05A0F3}"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E7341B1F-5F47-4DDF-A5F9-58F5E6FF6C7D}" type="pres">
      <dgm:prSet presAssocID="{7C388996-7835-4CEE-A8D7-E77E9C05A0F3}" presName="spaceRect" presStyleCnt="0"/>
      <dgm:spPr/>
    </dgm:pt>
    <dgm:pt modelId="{8AA9D00F-33B9-4523-BD0E-A302741842B2}" type="pres">
      <dgm:prSet presAssocID="{7C388996-7835-4CEE-A8D7-E77E9C05A0F3}" presName="parTx" presStyleLbl="revTx" presStyleIdx="3" presStyleCnt="7">
        <dgm:presLayoutVars>
          <dgm:chMax val="0"/>
          <dgm:chPref val="0"/>
        </dgm:presLayoutVars>
      </dgm:prSet>
      <dgm:spPr/>
    </dgm:pt>
    <dgm:pt modelId="{142B852F-9052-4331-AA14-CAEBB464CB44}" type="pres">
      <dgm:prSet presAssocID="{BE150F72-646E-4CA5-8118-44EAA3FC03E5}" presName="sibTrans" presStyleCnt="0"/>
      <dgm:spPr/>
    </dgm:pt>
    <dgm:pt modelId="{8BFDBE80-D41F-4CA6-AE8E-98909DF5CAC0}" type="pres">
      <dgm:prSet presAssocID="{8E12C055-0C3A-41F2-A2D3-68E8D9A3E8F4}" presName="compNode" presStyleCnt="0"/>
      <dgm:spPr/>
    </dgm:pt>
    <dgm:pt modelId="{EC1D193C-AA26-46FF-9160-F91B11151948}" type="pres">
      <dgm:prSet presAssocID="{8E12C055-0C3A-41F2-A2D3-68E8D9A3E8F4}" presName="bgRect" presStyleLbl="bgShp" presStyleIdx="4" presStyleCnt="7"/>
      <dgm:spPr/>
    </dgm:pt>
    <dgm:pt modelId="{8DBF7E80-575D-4F1A-A632-A7B696AE69D9}" type="pres">
      <dgm:prSet presAssocID="{8E12C055-0C3A-41F2-A2D3-68E8D9A3E8F4}"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lassroom"/>
        </a:ext>
      </dgm:extLst>
    </dgm:pt>
    <dgm:pt modelId="{F4CBBB70-6C28-4E39-9299-124175853812}" type="pres">
      <dgm:prSet presAssocID="{8E12C055-0C3A-41F2-A2D3-68E8D9A3E8F4}" presName="spaceRect" presStyleCnt="0"/>
      <dgm:spPr/>
    </dgm:pt>
    <dgm:pt modelId="{84369AB0-B059-4AAF-8526-B9615390FF77}" type="pres">
      <dgm:prSet presAssocID="{8E12C055-0C3A-41F2-A2D3-68E8D9A3E8F4}" presName="parTx" presStyleLbl="revTx" presStyleIdx="4" presStyleCnt="7">
        <dgm:presLayoutVars>
          <dgm:chMax val="0"/>
          <dgm:chPref val="0"/>
        </dgm:presLayoutVars>
      </dgm:prSet>
      <dgm:spPr/>
    </dgm:pt>
    <dgm:pt modelId="{F7E3CF3F-1177-47D9-9272-940E95F655C1}" type="pres">
      <dgm:prSet presAssocID="{9183196E-F4FA-4ADF-9DDE-86DC650E16A5}" presName="sibTrans" presStyleCnt="0"/>
      <dgm:spPr/>
    </dgm:pt>
    <dgm:pt modelId="{ABD47D62-FFD2-419C-BD0D-366E42E6AA75}" type="pres">
      <dgm:prSet presAssocID="{55A21D99-2F0D-4D2F-8184-3794DBC1B661}" presName="compNode" presStyleCnt="0"/>
      <dgm:spPr/>
    </dgm:pt>
    <dgm:pt modelId="{D6A50E59-8A8E-4779-8667-132670399C3C}" type="pres">
      <dgm:prSet presAssocID="{55A21D99-2F0D-4D2F-8184-3794DBC1B661}" presName="bgRect" presStyleLbl="bgShp" presStyleIdx="5" presStyleCnt="7"/>
      <dgm:spPr/>
    </dgm:pt>
    <dgm:pt modelId="{8C63E9D3-CE94-430A-9A1C-5CEB98D116F9}" type="pres">
      <dgm:prSet presAssocID="{55A21D99-2F0D-4D2F-8184-3794DBC1B661}" presName="iconRect" presStyleLbl="node1" presStyleIdx="5" presStyleCnt="7"/>
      <dgm:spPr>
        <a:ln>
          <a:noFill/>
        </a:ln>
      </dgm:spPr>
    </dgm:pt>
    <dgm:pt modelId="{D0E63300-B9E0-4330-B192-05B3243479AB}" type="pres">
      <dgm:prSet presAssocID="{55A21D99-2F0D-4D2F-8184-3794DBC1B661}" presName="spaceRect" presStyleCnt="0"/>
      <dgm:spPr/>
    </dgm:pt>
    <dgm:pt modelId="{6708E2C1-3740-4461-8896-A6C78225B058}" type="pres">
      <dgm:prSet presAssocID="{55A21D99-2F0D-4D2F-8184-3794DBC1B661}" presName="parTx" presStyleLbl="revTx" presStyleIdx="5" presStyleCnt="7">
        <dgm:presLayoutVars>
          <dgm:chMax val="0"/>
          <dgm:chPref val="0"/>
        </dgm:presLayoutVars>
      </dgm:prSet>
      <dgm:spPr/>
    </dgm:pt>
    <dgm:pt modelId="{1F4365B2-2AA4-41D9-A31D-7087C3B8C12D}" type="pres">
      <dgm:prSet presAssocID="{A77D9E27-39F7-44E9-A41F-D92BCEED17C2}" presName="sibTrans" presStyleCnt="0"/>
      <dgm:spPr/>
    </dgm:pt>
    <dgm:pt modelId="{DA62035E-8A00-42CA-BDB0-B23E19CE286D}" type="pres">
      <dgm:prSet presAssocID="{500288E1-AA98-4D67-BFAD-1182CCEEAEB8}" presName="compNode" presStyleCnt="0"/>
      <dgm:spPr/>
    </dgm:pt>
    <dgm:pt modelId="{3D66F59C-279E-4BB9-B704-89296C8147EF}" type="pres">
      <dgm:prSet presAssocID="{500288E1-AA98-4D67-BFAD-1182CCEEAEB8}" presName="bgRect" presStyleLbl="bgShp" presStyleIdx="6" presStyleCnt="7"/>
      <dgm:spPr/>
    </dgm:pt>
    <dgm:pt modelId="{16FC68D1-187C-4A93-BD86-7EC5FB9C4DB4}" type="pres">
      <dgm:prSet presAssocID="{500288E1-AA98-4D67-BFAD-1182CCEEAEB8}" presName="iconRect" presStyleLbl="node1" presStyleIdx="6" presStyleCnt="7"/>
      <dgm:spPr>
        <a:ln>
          <a:noFill/>
        </a:ln>
      </dgm:spPr>
    </dgm:pt>
    <dgm:pt modelId="{3FC2B508-8F7E-41A3-AC5A-34CB5ACFFC74}" type="pres">
      <dgm:prSet presAssocID="{500288E1-AA98-4D67-BFAD-1182CCEEAEB8}" presName="spaceRect" presStyleCnt="0"/>
      <dgm:spPr/>
    </dgm:pt>
    <dgm:pt modelId="{E8FDEBF2-F7CA-4662-A8BE-ADC94AEE3408}" type="pres">
      <dgm:prSet presAssocID="{500288E1-AA98-4D67-BFAD-1182CCEEAEB8}" presName="parTx" presStyleLbl="revTx" presStyleIdx="6" presStyleCnt="7">
        <dgm:presLayoutVars>
          <dgm:chMax val="0"/>
          <dgm:chPref val="0"/>
        </dgm:presLayoutVars>
      </dgm:prSet>
      <dgm:spPr/>
    </dgm:pt>
  </dgm:ptLst>
  <dgm:cxnLst>
    <dgm:cxn modelId="{A2AA4C04-7B26-402E-BCE3-F1FC44BD3F2F}" type="presOf" srcId="{7C388996-7835-4CEE-A8D7-E77E9C05A0F3}" destId="{8AA9D00F-33B9-4523-BD0E-A302741842B2}" srcOrd="0" destOrd="0" presId="urn:microsoft.com/office/officeart/2018/2/layout/IconVerticalSolidList"/>
    <dgm:cxn modelId="{A7357B21-A28C-4084-9B53-50C7601E2A46}" srcId="{132A249C-B8EE-42A6-B88F-56B8B50D169F}" destId="{500288E1-AA98-4D67-BFAD-1182CCEEAEB8}" srcOrd="6" destOrd="0" parTransId="{98443683-390F-4D5E-8A45-D8D2E8613E1E}" sibTransId="{1A476971-6E3D-4F12-B89A-6E8D99BCE5E9}"/>
    <dgm:cxn modelId="{78158F31-7B1B-4D8D-8358-FDA0D28CDCC6}" srcId="{132A249C-B8EE-42A6-B88F-56B8B50D169F}" destId="{55A21D99-2F0D-4D2F-8184-3794DBC1B661}" srcOrd="5" destOrd="0" parTransId="{EDB561AC-82CF-43D3-8EC2-146F8689560A}" sibTransId="{A77D9E27-39F7-44E9-A41F-D92BCEED17C2}"/>
    <dgm:cxn modelId="{A518845F-C220-432E-839E-A0A6A341F14D}" type="presOf" srcId="{132A249C-B8EE-42A6-B88F-56B8B50D169F}" destId="{F73219F5-3D98-49E4-AF4C-1643C81453A3}" srcOrd="0" destOrd="0" presId="urn:microsoft.com/office/officeart/2018/2/layout/IconVerticalSolidList"/>
    <dgm:cxn modelId="{F00DF94E-14F1-4EF7-A4E6-604132B84694}" type="presOf" srcId="{A50E1B48-F14B-4132-8EF4-8EAEFE13EE3A}" destId="{AAA37860-9EAE-4117-B0A5-4B7AE9C5E9DC}" srcOrd="0" destOrd="0" presId="urn:microsoft.com/office/officeart/2018/2/layout/IconVerticalSolidList"/>
    <dgm:cxn modelId="{16023852-2CAA-4EFC-878A-E3CFFD598FBF}" srcId="{132A249C-B8EE-42A6-B88F-56B8B50D169F}" destId="{7C388996-7835-4CEE-A8D7-E77E9C05A0F3}" srcOrd="3" destOrd="0" parTransId="{43B6A053-0279-4C33-BF74-5121116D7684}" sibTransId="{BE150F72-646E-4CA5-8118-44EAA3FC03E5}"/>
    <dgm:cxn modelId="{5DA33458-2936-4072-A532-A83605BCD07C}" srcId="{132A249C-B8EE-42A6-B88F-56B8B50D169F}" destId="{2B36C3ED-5D11-426A-BED7-9C4A5B90110E}" srcOrd="0" destOrd="0" parTransId="{D76D7B36-5D1D-4380-8ED0-283E18A4DBA4}" sibTransId="{D9EE0BF7-0FE3-48F1-A36B-3DA1C9B66CB6}"/>
    <dgm:cxn modelId="{C650FF79-883B-4470-8187-B9767074AF83}" srcId="{132A249C-B8EE-42A6-B88F-56B8B50D169F}" destId="{8E12C055-0C3A-41F2-A2D3-68E8D9A3E8F4}" srcOrd="4" destOrd="0" parTransId="{1B563B5A-42DF-4589-A709-408BC4E02BB4}" sibTransId="{9183196E-F4FA-4ADF-9DDE-86DC650E16A5}"/>
    <dgm:cxn modelId="{5155F295-B3FB-45E3-9926-ECDDFEE4EEBF}" type="presOf" srcId="{55A21D99-2F0D-4D2F-8184-3794DBC1B661}" destId="{6708E2C1-3740-4461-8896-A6C78225B058}" srcOrd="0" destOrd="0" presId="urn:microsoft.com/office/officeart/2018/2/layout/IconVerticalSolidList"/>
    <dgm:cxn modelId="{98B36C9B-62CB-4EB0-8523-840280286E67}" type="presOf" srcId="{2247187B-A2DA-499B-973B-96A68B5AB324}" destId="{3712737E-936A-46D6-BDC9-42C8F807D072}" srcOrd="0" destOrd="0" presId="urn:microsoft.com/office/officeart/2018/2/layout/IconVerticalSolidList"/>
    <dgm:cxn modelId="{D3894CA9-D2F2-44F3-A8EA-B7CFD9578FF1}" type="presOf" srcId="{500288E1-AA98-4D67-BFAD-1182CCEEAEB8}" destId="{E8FDEBF2-F7CA-4662-A8BE-ADC94AEE3408}" srcOrd="0" destOrd="0" presId="urn:microsoft.com/office/officeart/2018/2/layout/IconVerticalSolidList"/>
    <dgm:cxn modelId="{F48753D6-35E9-4A3B-8541-16500E44A059}" srcId="{132A249C-B8EE-42A6-B88F-56B8B50D169F}" destId="{A50E1B48-F14B-4132-8EF4-8EAEFE13EE3A}" srcOrd="1" destOrd="0" parTransId="{0A561614-C26A-435C-A665-0127D42D773F}" sibTransId="{623EB364-3C83-4BE1-A6C1-B3701D353B3D}"/>
    <dgm:cxn modelId="{0FD13AEF-85FE-474F-BB98-54814BF689B2}" srcId="{132A249C-B8EE-42A6-B88F-56B8B50D169F}" destId="{2247187B-A2DA-499B-973B-96A68B5AB324}" srcOrd="2" destOrd="0" parTransId="{F5E4A58B-1219-4DB6-9AC1-08D85A954C6B}" sibTransId="{B46F54C5-177C-45A4-8F5C-0FB5F12A0732}"/>
    <dgm:cxn modelId="{35E202F1-A49D-4E0F-9DED-1E943CA88576}" type="presOf" srcId="{8E12C055-0C3A-41F2-A2D3-68E8D9A3E8F4}" destId="{84369AB0-B059-4AAF-8526-B9615390FF77}" srcOrd="0" destOrd="0" presId="urn:microsoft.com/office/officeart/2018/2/layout/IconVerticalSolidList"/>
    <dgm:cxn modelId="{8853BEF7-89FF-4FF6-9F59-C997BC7336C2}" type="presOf" srcId="{2B36C3ED-5D11-426A-BED7-9C4A5B90110E}" destId="{E8B121C0-E2B2-45F0-A03C-177DA59F413D}" srcOrd="0" destOrd="0" presId="urn:microsoft.com/office/officeart/2018/2/layout/IconVerticalSolidList"/>
    <dgm:cxn modelId="{9E52D790-FB2A-4660-ADAC-B08213123614}" type="presParOf" srcId="{F73219F5-3D98-49E4-AF4C-1643C81453A3}" destId="{5A39C093-47E9-4DBE-BDDE-4F87F8E18486}" srcOrd="0" destOrd="0" presId="urn:microsoft.com/office/officeart/2018/2/layout/IconVerticalSolidList"/>
    <dgm:cxn modelId="{DD0EA9A5-4663-480B-BC39-0EA95BBD1E3B}" type="presParOf" srcId="{5A39C093-47E9-4DBE-BDDE-4F87F8E18486}" destId="{758EE9A5-208F-492D-87D4-6EA7FD6E3020}" srcOrd="0" destOrd="0" presId="urn:microsoft.com/office/officeart/2018/2/layout/IconVerticalSolidList"/>
    <dgm:cxn modelId="{C1EBDF73-3B25-4163-A10E-966B677DFA18}" type="presParOf" srcId="{5A39C093-47E9-4DBE-BDDE-4F87F8E18486}" destId="{3DDD2C87-53C1-46A7-8DEB-7959B5E051E3}" srcOrd="1" destOrd="0" presId="urn:microsoft.com/office/officeart/2018/2/layout/IconVerticalSolidList"/>
    <dgm:cxn modelId="{A60B3F33-7AE5-497F-82ED-FFB732429B1C}" type="presParOf" srcId="{5A39C093-47E9-4DBE-BDDE-4F87F8E18486}" destId="{26F11C18-13D7-491D-9A8D-1B6CBBEE953D}" srcOrd="2" destOrd="0" presId="urn:microsoft.com/office/officeart/2018/2/layout/IconVerticalSolidList"/>
    <dgm:cxn modelId="{4642476C-EA04-4783-8F15-4414DF199177}" type="presParOf" srcId="{5A39C093-47E9-4DBE-BDDE-4F87F8E18486}" destId="{E8B121C0-E2B2-45F0-A03C-177DA59F413D}" srcOrd="3" destOrd="0" presId="urn:microsoft.com/office/officeart/2018/2/layout/IconVerticalSolidList"/>
    <dgm:cxn modelId="{15D9F4D0-46CB-4C48-A200-540665742C4B}" type="presParOf" srcId="{F73219F5-3D98-49E4-AF4C-1643C81453A3}" destId="{F202BF9A-B834-48B4-9740-FBE40BCEC20E}" srcOrd="1" destOrd="0" presId="urn:microsoft.com/office/officeart/2018/2/layout/IconVerticalSolidList"/>
    <dgm:cxn modelId="{D8E9D3E8-80B1-4C37-A526-F96EB191B66C}" type="presParOf" srcId="{F73219F5-3D98-49E4-AF4C-1643C81453A3}" destId="{7889683D-1931-4D23-8B6E-8B387DA217C2}" srcOrd="2" destOrd="0" presId="urn:microsoft.com/office/officeart/2018/2/layout/IconVerticalSolidList"/>
    <dgm:cxn modelId="{E5376EE4-1A6E-4825-9C61-B3BB58065C9E}" type="presParOf" srcId="{7889683D-1931-4D23-8B6E-8B387DA217C2}" destId="{C735B72A-B8F7-4CFC-8984-722CED2202F1}" srcOrd="0" destOrd="0" presId="urn:microsoft.com/office/officeart/2018/2/layout/IconVerticalSolidList"/>
    <dgm:cxn modelId="{297CD9B0-101D-40B0-A0A7-0995425C27A8}" type="presParOf" srcId="{7889683D-1931-4D23-8B6E-8B387DA217C2}" destId="{626705E6-0F6B-41ED-82D5-F5C796737593}" srcOrd="1" destOrd="0" presId="urn:microsoft.com/office/officeart/2018/2/layout/IconVerticalSolidList"/>
    <dgm:cxn modelId="{8EC244E9-B72A-4401-B550-16538293525A}" type="presParOf" srcId="{7889683D-1931-4D23-8B6E-8B387DA217C2}" destId="{66DCEB6D-596E-4BA6-8C9E-50CB22B0D66A}" srcOrd="2" destOrd="0" presId="urn:microsoft.com/office/officeart/2018/2/layout/IconVerticalSolidList"/>
    <dgm:cxn modelId="{9864553B-EF4E-4A88-97F9-8624AD6DE787}" type="presParOf" srcId="{7889683D-1931-4D23-8B6E-8B387DA217C2}" destId="{AAA37860-9EAE-4117-B0A5-4B7AE9C5E9DC}" srcOrd="3" destOrd="0" presId="urn:microsoft.com/office/officeart/2018/2/layout/IconVerticalSolidList"/>
    <dgm:cxn modelId="{C403E972-0A33-417F-8C8C-3C07C0C68C48}" type="presParOf" srcId="{F73219F5-3D98-49E4-AF4C-1643C81453A3}" destId="{28426BD4-518C-4147-A5E4-1E6B4D03AC89}" srcOrd="3" destOrd="0" presId="urn:microsoft.com/office/officeart/2018/2/layout/IconVerticalSolidList"/>
    <dgm:cxn modelId="{08AB11DF-9423-48BF-9776-2B81933BBE93}" type="presParOf" srcId="{F73219F5-3D98-49E4-AF4C-1643C81453A3}" destId="{B83C3EE7-BCEA-4BD4-9739-C4CE7C26C00F}" srcOrd="4" destOrd="0" presId="urn:microsoft.com/office/officeart/2018/2/layout/IconVerticalSolidList"/>
    <dgm:cxn modelId="{D708C4F3-9F45-43B9-84E6-9F3D06B0E6C0}" type="presParOf" srcId="{B83C3EE7-BCEA-4BD4-9739-C4CE7C26C00F}" destId="{E83BD8CD-4F0B-4E76-B101-DDA0EFA2677F}" srcOrd="0" destOrd="0" presId="urn:microsoft.com/office/officeart/2018/2/layout/IconVerticalSolidList"/>
    <dgm:cxn modelId="{585DD8ED-EA0B-46A1-B52B-D87C1E5255A1}" type="presParOf" srcId="{B83C3EE7-BCEA-4BD4-9739-C4CE7C26C00F}" destId="{4593026E-B3C9-48D0-B59D-C70AE1FD71BC}" srcOrd="1" destOrd="0" presId="urn:microsoft.com/office/officeart/2018/2/layout/IconVerticalSolidList"/>
    <dgm:cxn modelId="{44494CE4-AAF4-4166-9399-CA4885B0EFD9}" type="presParOf" srcId="{B83C3EE7-BCEA-4BD4-9739-C4CE7C26C00F}" destId="{91316E82-22F8-46CF-B3AE-7F00BDAB9490}" srcOrd="2" destOrd="0" presId="urn:microsoft.com/office/officeart/2018/2/layout/IconVerticalSolidList"/>
    <dgm:cxn modelId="{50A4CF1F-882F-4F8C-805F-35649D2B5121}" type="presParOf" srcId="{B83C3EE7-BCEA-4BD4-9739-C4CE7C26C00F}" destId="{3712737E-936A-46D6-BDC9-42C8F807D072}" srcOrd="3" destOrd="0" presId="urn:microsoft.com/office/officeart/2018/2/layout/IconVerticalSolidList"/>
    <dgm:cxn modelId="{F69841A6-8FE1-4876-B116-D3582AFC2EB7}" type="presParOf" srcId="{F73219F5-3D98-49E4-AF4C-1643C81453A3}" destId="{71BD6B0A-6C43-40B3-82F3-9008B55BA0A0}" srcOrd="5" destOrd="0" presId="urn:microsoft.com/office/officeart/2018/2/layout/IconVerticalSolidList"/>
    <dgm:cxn modelId="{A4BC349A-27B9-4D38-9071-7524CA23DC4F}" type="presParOf" srcId="{F73219F5-3D98-49E4-AF4C-1643C81453A3}" destId="{5CD1ADA5-93D3-48E6-86E8-547C7BBB8D62}" srcOrd="6" destOrd="0" presId="urn:microsoft.com/office/officeart/2018/2/layout/IconVerticalSolidList"/>
    <dgm:cxn modelId="{174C25A8-877E-4630-9DA7-EA6D7F5BA6AA}" type="presParOf" srcId="{5CD1ADA5-93D3-48E6-86E8-547C7BBB8D62}" destId="{3932CBF5-05BB-4B84-A209-70B02A768889}" srcOrd="0" destOrd="0" presId="urn:microsoft.com/office/officeart/2018/2/layout/IconVerticalSolidList"/>
    <dgm:cxn modelId="{7337D18A-03E2-49DE-AE9F-2FBEDD9893CE}" type="presParOf" srcId="{5CD1ADA5-93D3-48E6-86E8-547C7BBB8D62}" destId="{2B41BDDA-0C46-44B0-974E-34851632B80C}" srcOrd="1" destOrd="0" presId="urn:microsoft.com/office/officeart/2018/2/layout/IconVerticalSolidList"/>
    <dgm:cxn modelId="{BAE72462-6BA1-4186-B91A-4985A0EBC520}" type="presParOf" srcId="{5CD1ADA5-93D3-48E6-86E8-547C7BBB8D62}" destId="{E7341B1F-5F47-4DDF-A5F9-58F5E6FF6C7D}" srcOrd="2" destOrd="0" presId="urn:microsoft.com/office/officeart/2018/2/layout/IconVerticalSolidList"/>
    <dgm:cxn modelId="{1FC7D515-5EAD-40CA-93D1-F43E34DBE098}" type="presParOf" srcId="{5CD1ADA5-93D3-48E6-86E8-547C7BBB8D62}" destId="{8AA9D00F-33B9-4523-BD0E-A302741842B2}" srcOrd="3" destOrd="0" presId="urn:microsoft.com/office/officeart/2018/2/layout/IconVerticalSolidList"/>
    <dgm:cxn modelId="{FA408CE8-CFFA-4ECA-95BF-13B0A489FEC1}" type="presParOf" srcId="{F73219F5-3D98-49E4-AF4C-1643C81453A3}" destId="{142B852F-9052-4331-AA14-CAEBB464CB44}" srcOrd="7" destOrd="0" presId="urn:microsoft.com/office/officeart/2018/2/layout/IconVerticalSolidList"/>
    <dgm:cxn modelId="{C168CA35-B9F7-497F-B462-688801B69171}" type="presParOf" srcId="{F73219F5-3D98-49E4-AF4C-1643C81453A3}" destId="{8BFDBE80-D41F-4CA6-AE8E-98909DF5CAC0}" srcOrd="8" destOrd="0" presId="urn:microsoft.com/office/officeart/2018/2/layout/IconVerticalSolidList"/>
    <dgm:cxn modelId="{9639E86B-F3A0-4C5B-AEBE-015A02B323C2}" type="presParOf" srcId="{8BFDBE80-D41F-4CA6-AE8E-98909DF5CAC0}" destId="{EC1D193C-AA26-46FF-9160-F91B11151948}" srcOrd="0" destOrd="0" presId="urn:microsoft.com/office/officeart/2018/2/layout/IconVerticalSolidList"/>
    <dgm:cxn modelId="{73F54049-2078-4014-A131-89D58ECAEE57}" type="presParOf" srcId="{8BFDBE80-D41F-4CA6-AE8E-98909DF5CAC0}" destId="{8DBF7E80-575D-4F1A-A632-A7B696AE69D9}" srcOrd="1" destOrd="0" presId="urn:microsoft.com/office/officeart/2018/2/layout/IconVerticalSolidList"/>
    <dgm:cxn modelId="{F5BDBE9C-5D01-414C-8F55-652642F35BE7}" type="presParOf" srcId="{8BFDBE80-D41F-4CA6-AE8E-98909DF5CAC0}" destId="{F4CBBB70-6C28-4E39-9299-124175853812}" srcOrd="2" destOrd="0" presId="urn:microsoft.com/office/officeart/2018/2/layout/IconVerticalSolidList"/>
    <dgm:cxn modelId="{833BECA1-FF79-4047-BCE3-9E43531F817B}" type="presParOf" srcId="{8BFDBE80-D41F-4CA6-AE8E-98909DF5CAC0}" destId="{84369AB0-B059-4AAF-8526-B9615390FF77}" srcOrd="3" destOrd="0" presId="urn:microsoft.com/office/officeart/2018/2/layout/IconVerticalSolidList"/>
    <dgm:cxn modelId="{DA745A76-19CF-4A1B-83BB-86E5F00968E6}" type="presParOf" srcId="{F73219F5-3D98-49E4-AF4C-1643C81453A3}" destId="{F7E3CF3F-1177-47D9-9272-940E95F655C1}" srcOrd="9" destOrd="0" presId="urn:microsoft.com/office/officeart/2018/2/layout/IconVerticalSolidList"/>
    <dgm:cxn modelId="{E71F0712-8B28-4788-806F-98E9C4484CE0}" type="presParOf" srcId="{F73219F5-3D98-49E4-AF4C-1643C81453A3}" destId="{ABD47D62-FFD2-419C-BD0D-366E42E6AA75}" srcOrd="10" destOrd="0" presId="urn:microsoft.com/office/officeart/2018/2/layout/IconVerticalSolidList"/>
    <dgm:cxn modelId="{C61C3659-136E-4A5D-A4DE-1432CCDFE605}" type="presParOf" srcId="{ABD47D62-FFD2-419C-BD0D-366E42E6AA75}" destId="{D6A50E59-8A8E-4779-8667-132670399C3C}" srcOrd="0" destOrd="0" presId="urn:microsoft.com/office/officeart/2018/2/layout/IconVerticalSolidList"/>
    <dgm:cxn modelId="{5F1CBB50-6F2B-49C6-BAF0-7F2760C0A1A2}" type="presParOf" srcId="{ABD47D62-FFD2-419C-BD0D-366E42E6AA75}" destId="{8C63E9D3-CE94-430A-9A1C-5CEB98D116F9}" srcOrd="1" destOrd="0" presId="urn:microsoft.com/office/officeart/2018/2/layout/IconVerticalSolidList"/>
    <dgm:cxn modelId="{B4E1AE68-7338-47B0-AB05-A7E1927A4D6A}" type="presParOf" srcId="{ABD47D62-FFD2-419C-BD0D-366E42E6AA75}" destId="{D0E63300-B9E0-4330-B192-05B3243479AB}" srcOrd="2" destOrd="0" presId="urn:microsoft.com/office/officeart/2018/2/layout/IconVerticalSolidList"/>
    <dgm:cxn modelId="{C49BCFB5-A255-4827-AC09-96AA5936BEE2}" type="presParOf" srcId="{ABD47D62-FFD2-419C-BD0D-366E42E6AA75}" destId="{6708E2C1-3740-4461-8896-A6C78225B058}" srcOrd="3" destOrd="0" presId="urn:microsoft.com/office/officeart/2018/2/layout/IconVerticalSolidList"/>
    <dgm:cxn modelId="{3951BB6E-AED9-4E31-8A60-3BC9CA8FF9E6}" type="presParOf" srcId="{F73219F5-3D98-49E4-AF4C-1643C81453A3}" destId="{1F4365B2-2AA4-41D9-A31D-7087C3B8C12D}" srcOrd="11" destOrd="0" presId="urn:microsoft.com/office/officeart/2018/2/layout/IconVerticalSolidList"/>
    <dgm:cxn modelId="{B3E46B28-A102-49E8-A197-36C4516039E6}" type="presParOf" srcId="{F73219F5-3D98-49E4-AF4C-1643C81453A3}" destId="{DA62035E-8A00-42CA-BDB0-B23E19CE286D}" srcOrd="12" destOrd="0" presId="urn:microsoft.com/office/officeart/2018/2/layout/IconVerticalSolidList"/>
    <dgm:cxn modelId="{3AD9ED9E-C62A-480A-8D32-6AB8B71B6CAD}" type="presParOf" srcId="{DA62035E-8A00-42CA-BDB0-B23E19CE286D}" destId="{3D66F59C-279E-4BB9-B704-89296C8147EF}" srcOrd="0" destOrd="0" presId="urn:microsoft.com/office/officeart/2018/2/layout/IconVerticalSolidList"/>
    <dgm:cxn modelId="{95442A31-B27C-4F70-8690-DB1EE5A81B4B}" type="presParOf" srcId="{DA62035E-8A00-42CA-BDB0-B23E19CE286D}" destId="{16FC68D1-187C-4A93-BD86-7EC5FB9C4DB4}" srcOrd="1" destOrd="0" presId="urn:microsoft.com/office/officeart/2018/2/layout/IconVerticalSolidList"/>
    <dgm:cxn modelId="{311BCFFC-9E2F-4EA6-A515-2148D849DCF5}" type="presParOf" srcId="{DA62035E-8A00-42CA-BDB0-B23E19CE286D}" destId="{3FC2B508-8F7E-41A3-AC5A-34CB5ACFFC74}" srcOrd="2" destOrd="0" presId="urn:microsoft.com/office/officeart/2018/2/layout/IconVerticalSolidList"/>
    <dgm:cxn modelId="{45CDC7B5-0E60-4DBA-B4BB-6344B3B8B20F}" type="presParOf" srcId="{DA62035E-8A00-42CA-BDB0-B23E19CE286D}" destId="{E8FDEBF2-F7CA-4662-A8BE-ADC94AEE340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C4E8FE-DDC6-4230-AA06-60C4129E49B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E926A25-7380-4DD9-853E-3EB53FF1119E}">
      <dgm:prSet/>
      <dgm:spPr/>
      <dgm:t>
        <a:bodyPr/>
        <a:lstStyle/>
        <a:p>
          <a:r>
            <a:rPr lang="en-US" u="sng"/>
            <a:t>Retention </a:t>
          </a:r>
          <a:endParaRPr lang="en-US"/>
        </a:p>
      </dgm:t>
    </dgm:pt>
    <dgm:pt modelId="{929C44D6-86E0-4281-B84E-C032FE9302BA}" type="parTrans" cxnId="{A6257E99-51AD-4DE9-8CE4-E06C68A6956E}">
      <dgm:prSet/>
      <dgm:spPr/>
      <dgm:t>
        <a:bodyPr/>
        <a:lstStyle/>
        <a:p>
          <a:endParaRPr lang="en-US"/>
        </a:p>
      </dgm:t>
    </dgm:pt>
    <dgm:pt modelId="{5A3EA19E-D02F-4CEB-9C69-45046D59B0A3}" type="sibTrans" cxnId="{A6257E99-51AD-4DE9-8CE4-E06C68A6956E}">
      <dgm:prSet/>
      <dgm:spPr/>
      <dgm:t>
        <a:bodyPr/>
        <a:lstStyle/>
        <a:p>
          <a:endParaRPr lang="en-US"/>
        </a:p>
      </dgm:t>
    </dgm:pt>
    <dgm:pt modelId="{ED4457B8-379B-4041-8573-094D1CB76763}">
      <dgm:prSet/>
      <dgm:spPr/>
      <dgm:t>
        <a:bodyPr/>
        <a:lstStyle/>
        <a:p>
          <a:r>
            <a:rPr lang="en-US" dirty="0"/>
            <a:t>Retention strategies must address both financial and non-financial factors. A purely wage based approach is insufficient and may lead to short term improvements but not term loyalty</a:t>
          </a:r>
          <a:r>
            <a:rPr lang="en-US" dirty="0">
              <a:latin typeface="Neue Haas Grotesk Text Pro"/>
            </a:rPr>
            <a:t> </a:t>
          </a:r>
          <a:r>
            <a:rPr lang="en-US" dirty="0">
              <a:latin typeface="Calibri"/>
              <a:ea typeface="Calibri"/>
              <a:cs typeface="Calibri"/>
            </a:rPr>
            <a:t>(</a:t>
          </a:r>
          <a:r>
            <a:rPr lang="en-US" dirty="0" err="1">
              <a:latin typeface="Calibri"/>
              <a:ea typeface="Calibri"/>
              <a:cs typeface="Calibri"/>
            </a:rPr>
            <a:t>Caudhary</a:t>
          </a:r>
          <a:r>
            <a:rPr lang="en-US" dirty="0">
              <a:latin typeface="Calibri"/>
              <a:ea typeface="Calibri"/>
              <a:cs typeface="Calibri"/>
            </a:rPr>
            <a:t> and Sharma, 2024</a:t>
          </a:r>
          <a:r>
            <a:rPr lang="en-US" dirty="0">
              <a:latin typeface="Neue Haas Grotesk Text Pro"/>
            </a:rPr>
            <a:t>).</a:t>
          </a:r>
          <a:endParaRPr lang="en-US" dirty="0"/>
        </a:p>
      </dgm:t>
    </dgm:pt>
    <dgm:pt modelId="{A9631F27-B9CF-484C-A7B2-73B633467372}" type="parTrans" cxnId="{2AC03617-E8C5-455C-8BAD-0E28A6F07CAC}">
      <dgm:prSet/>
      <dgm:spPr/>
      <dgm:t>
        <a:bodyPr/>
        <a:lstStyle/>
        <a:p>
          <a:endParaRPr lang="en-US"/>
        </a:p>
      </dgm:t>
    </dgm:pt>
    <dgm:pt modelId="{AE9AB3F0-BA60-4B8A-A06E-0F0A9DD455F8}" type="sibTrans" cxnId="{2AC03617-E8C5-455C-8BAD-0E28A6F07CAC}">
      <dgm:prSet/>
      <dgm:spPr/>
      <dgm:t>
        <a:bodyPr/>
        <a:lstStyle/>
        <a:p>
          <a:endParaRPr lang="en-US"/>
        </a:p>
      </dgm:t>
    </dgm:pt>
    <dgm:pt modelId="{2C47C203-C172-499B-98AA-DEA0EBF74694}">
      <dgm:prSet/>
      <dgm:spPr/>
      <dgm:t>
        <a:bodyPr/>
        <a:lstStyle/>
        <a:p>
          <a:r>
            <a:rPr lang="en-US"/>
            <a:t>Personnel management</a:t>
          </a:r>
        </a:p>
      </dgm:t>
    </dgm:pt>
    <dgm:pt modelId="{0FF2FA30-A1F3-4C68-A767-60538361A397}" type="parTrans" cxnId="{CB4C21BF-E7B1-4D3A-9E4F-0A0C1073411C}">
      <dgm:prSet/>
      <dgm:spPr/>
      <dgm:t>
        <a:bodyPr/>
        <a:lstStyle/>
        <a:p>
          <a:endParaRPr lang="en-US"/>
        </a:p>
      </dgm:t>
    </dgm:pt>
    <dgm:pt modelId="{F81BA672-0CB0-499B-9A84-BF3509FFE5E9}" type="sibTrans" cxnId="{CB4C21BF-E7B1-4D3A-9E4F-0A0C1073411C}">
      <dgm:prSet/>
      <dgm:spPr/>
      <dgm:t>
        <a:bodyPr/>
        <a:lstStyle/>
        <a:p>
          <a:endParaRPr lang="en-US"/>
        </a:p>
      </dgm:t>
    </dgm:pt>
    <dgm:pt modelId="{F3B21069-FA91-4C4F-AE41-F8AEE7DC8892}">
      <dgm:prSet/>
      <dgm:spPr/>
      <dgm:t>
        <a:bodyPr/>
        <a:lstStyle/>
        <a:p>
          <a:r>
            <a:rPr lang="en-US" u="sng"/>
            <a:t>There is a growing need for:</a:t>
          </a:r>
        </a:p>
      </dgm:t>
    </dgm:pt>
    <dgm:pt modelId="{187A0551-05B9-47F5-AD7F-D3BAFC349C5A}" type="parTrans" cxnId="{9362A792-71F3-4AE6-91B4-0EA842E1A373}">
      <dgm:prSet/>
      <dgm:spPr/>
      <dgm:t>
        <a:bodyPr/>
        <a:lstStyle/>
        <a:p>
          <a:endParaRPr lang="en-US"/>
        </a:p>
      </dgm:t>
    </dgm:pt>
    <dgm:pt modelId="{49C9496C-613C-461B-98AA-6EB82A9B7C62}" type="sibTrans" cxnId="{9362A792-71F3-4AE6-91B4-0EA842E1A373}">
      <dgm:prSet/>
      <dgm:spPr/>
      <dgm:t>
        <a:bodyPr/>
        <a:lstStyle/>
        <a:p>
          <a:endParaRPr lang="en-US"/>
        </a:p>
      </dgm:t>
    </dgm:pt>
    <dgm:pt modelId="{66002D67-5F4E-4CC5-A0AD-43F0C5B0E2D6}">
      <dgm:prSet/>
      <dgm:spPr/>
      <dgm:t>
        <a:bodyPr/>
        <a:lstStyle/>
        <a:p>
          <a:r>
            <a:rPr lang="en-US"/>
            <a:t>Employee engagement strategies </a:t>
          </a:r>
        </a:p>
      </dgm:t>
    </dgm:pt>
    <dgm:pt modelId="{8A953DB8-48F6-4158-8D42-31CA99D6B9C7}" type="parTrans" cxnId="{C1F1776F-9BF1-47F5-A207-5686880DF587}">
      <dgm:prSet/>
      <dgm:spPr/>
      <dgm:t>
        <a:bodyPr/>
        <a:lstStyle/>
        <a:p>
          <a:endParaRPr lang="en-US"/>
        </a:p>
      </dgm:t>
    </dgm:pt>
    <dgm:pt modelId="{F5CAB285-D22D-4DA6-AAD4-20BA9D5A0DAE}" type="sibTrans" cxnId="{C1F1776F-9BF1-47F5-A207-5686880DF587}">
      <dgm:prSet/>
      <dgm:spPr/>
      <dgm:t>
        <a:bodyPr/>
        <a:lstStyle/>
        <a:p>
          <a:endParaRPr lang="en-US"/>
        </a:p>
      </dgm:t>
    </dgm:pt>
    <dgm:pt modelId="{EEF07479-3046-4058-A692-109F21FCA50D}">
      <dgm:prSet/>
      <dgm:spPr/>
      <dgm:t>
        <a:bodyPr/>
        <a:lstStyle/>
        <a:p>
          <a:r>
            <a:rPr lang="en-US"/>
            <a:t>Inclusive workplace cultures </a:t>
          </a:r>
        </a:p>
      </dgm:t>
    </dgm:pt>
    <dgm:pt modelId="{4B33AFF3-6401-446D-B5E9-6277C0A59046}" type="parTrans" cxnId="{39502547-0155-44AB-B784-0C4BC55754A8}">
      <dgm:prSet/>
      <dgm:spPr/>
      <dgm:t>
        <a:bodyPr/>
        <a:lstStyle/>
        <a:p>
          <a:endParaRPr lang="en-US"/>
        </a:p>
      </dgm:t>
    </dgm:pt>
    <dgm:pt modelId="{BFE8EDBE-46FD-4A66-BF19-F4F927C2D8B5}" type="sibTrans" cxnId="{39502547-0155-44AB-B784-0C4BC55754A8}">
      <dgm:prSet/>
      <dgm:spPr/>
      <dgm:t>
        <a:bodyPr/>
        <a:lstStyle/>
        <a:p>
          <a:endParaRPr lang="en-US"/>
        </a:p>
      </dgm:t>
    </dgm:pt>
    <dgm:pt modelId="{7D41AFB1-29B2-4D32-9D9B-B4F51FEB1EFE}">
      <dgm:prSet/>
      <dgm:spPr/>
      <dgm:t>
        <a:bodyPr/>
        <a:lstStyle/>
        <a:p>
          <a:r>
            <a:rPr lang="en-US"/>
            <a:t>Data driven decision making </a:t>
          </a:r>
        </a:p>
      </dgm:t>
    </dgm:pt>
    <dgm:pt modelId="{7EA565E8-7376-49B0-883B-238C2BDDF061}" type="parTrans" cxnId="{2A3BF6F6-75EA-47AE-9A2D-9BC1D00F7B91}">
      <dgm:prSet/>
      <dgm:spPr/>
      <dgm:t>
        <a:bodyPr/>
        <a:lstStyle/>
        <a:p>
          <a:endParaRPr lang="en-US"/>
        </a:p>
      </dgm:t>
    </dgm:pt>
    <dgm:pt modelId="{05ED78A3-A25F-4B78-A64F-2B9DDA758072}" type="sibTrans" cxnId="{2A3BF6F6-75EA-47AE-9A2D-9BC1D00F7B91}">
      <dgm:prSet/>
      <dgm:spPr/>
      <dgm:t>
        <a:bodyPr/>
        <a:lstStyle/>
        <a:p>
          <a:endParaRPr lang="en-US"/>
        </a:p>
      </dgm:t>
    </dgm:pt>
    <dgm:pt modelId="{CF171B63-B7A8-4909-9112-E102ED8EA04A}" type="pres">
      <dgm:prSet presAssocID="{D1C4E8FE-DDC6-4230-AA06-60C4129E49BD}" presName="root" presStyleCnt="0">
        <dgm:presLayoutVars>
          <dgm:dir/>
          <dgm:resizeHandles val="exact"/>
        </dgm:presLayoutVars>
      </dgm:prSet>
      <dgm:spPr/>
    </dgm:pt>
    <dgm:pt modelId="{E606373D-5F69-42EE-A001-44A7374A0423}" type="pres">
      <dgm:prSet presAssocID="{9E926A25-7380-4DD9-853E-3EB53FF1119E}" presName="compNode" presStyleCnt="0"/>
      <dgm:spPr/>
    </dgm:pt>
    <dgm:pt modelId="{7F104B49-EBC4-41AE-B5C2-4A6D89521A54}" type="pres">
      <dgm:prSet presAssocID="{9E926A25-7380-4DD9-853E-3EB53FF1119E}" presName="bgRect" presStyleLbl="bgShp" presStyleIdx="0" presStyleCnt="7"/>
      <dgm:spPr/>
    </dgm:pt>
    <dgm:pt modelId="{BE4FDB4E-C89C-4788-9C42-F965FCBAC0D5}" type="pres">
      <dgm:prSet presAssocID="{9E926A25-7380-4DD9-853E-3EB53FF1119E}"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s"/>
        </a:ext>
      </dgm:extLst>
    </dgm:pt>
    <dgm:pt modelId="{DD73CEBC-45BC-40F7-962E-13F960ECAF0B}" type="pres">
      <dgm:prSet presAssocID="{9E926A25-7380-4DD9-853E-3EB53FF1119E}" presName="spaceRect" presStyleCnt="0"/>
      <dgm:spPr/>
    </dgm:pt>
    <dgm:pt modelId="{12B1AA48-0038-4D51-9053-D603D46C8636}" type="pres">
      <dgm:prSet presAssocID="{9E926A25-7380-4DD9-853E-3EB53FF1119E}" presName="parTx" presStyleLbl="revTx" presStyleIdx="0" presStyleCnt="7">
        <dgm:presLayoutVars>
          <dgm:chMax val="0"/>
          <dgm:chPref val="0"/>
        </dgm:presLayoutVars>
      </dgm:prSet>
      <dgm:spPr/>
    </dgm:pt>
    <dgm:pt modelId="{B1A845D5-033A-4D99-B0CC-EAA014C28642}" type="pres">
      <dgm:prSet presAssocID="{5A3EA19E-D02F-4CEB-9C69-45046D59B0A3}" presName="sibTrans" presStyleCnt="0"/>
      <dgm:spPr/>
    </dgm:pt>
    <dgm:pt modelId="{6D8DBAE1-610C-42DB-B6B8-28921475F3E9}" type="pres">
      <dgm:prSet presAssocID="{ED4457B8-379B-4041-8573-094D1CB76763}" presName="compNode" presStyleCnt="0"/>
      <dgm:spPr/>
    </dgm:pt>
    <dgm:pt modelId="{0970ACBB-475F-4C1A-A365-1A87BC585275}" type="pres">
      <dgm:prSet presAssocID="{ED4457B8-379B-4041-8573-094D1CB76763}" presName="bgRect" presStyleLbl="bgShp" presStyleIdx="1" presStyleCnt="7"/>
      <dgm:spPr/>
    </dgm:pt>
    <dgm:pt modelId="{F9FF0DA8-9989-4B41-9700-BD4E0DFC2AFD}" type="pres">
      <dgm:prSet presAssocID="{ED4457B8-379B-4041-8573-094D1CB76763}"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4CEE995F-DD43-4046-94B9-E195C398BDF5}" type="pres">
      <dgm:prSet presAssocID="{ED4457B8-379B-4041-8573-094D1CB76763}" presName="spaceRect" presStyleCnt="0"/>
      <dgm:spPr/>
    </dgm:pt>
    <dgm:pt modelId="{104A5395-DFFA-4811-81DA-E7B297546ACD}" type="pres">
      <dgm:prSet presAssocID="{ED4457B8-379B-4041-8573-094D1CB76763}" presName="parTx" presStyleLbl="revTx" presStyleIdx="1" presStyleCnt="7">
        <dgm:presLayoutVars>
          <dgm:chMax val="0"/>
          <dgm:chPref val="0"/>
        </dgm:presLayoutVars>
      </dgm:prSet>
      <dgm:spPr/>
    </dgm:pt>
    <dgm:pt modelId="{8BDB02A9-5A27-46BE-A644-D1846357D879}" type="pres">
      <dgm:prSet presAssocID="{AE9AB3F0-BA60-4B8A-A06E-0F0A9DD455F8}" presName="sibTrans" presStyleCnt="0"/>
      <dgm:spPr/>
    </dgm:pt>
    <dgm:pt modelId="{153B7F2E-3F94-43E2-A8A8-965E0B15FF86}" type="pres">
      <dgm:prSet presAssocID="{2C47C203-C172-499B-98AA-DEA0EBF74694}" presName="compNode" presStyleCnt="0"/>
      <dgm:spPr/>
    </dgm:pt>
    <dgm:pt modelId="{59DA8816-08BD-4739-9F79-6F9A6852BA5D}" type="pres">
      <dgm:prSet presAssocID="{2C47C203-C172-499B-98AA-DEA0EBF74694}" presName="bgRect" presStyleLbl="bgShp" presStyleIdx="2" presStyleCnt="7"/>
      <dgm:spPr/>
    </dgm:pt>
    <dgm:pt modelId="{9993C8D8-F6DA-4353-BEC5-91E88E2787EB}" type="pres">
      <dgm:prSet presAssocID="{2C47C203-C172-499B-98AA-DEA0EBF74694}"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eam"/>
        </a:ext>
      </dgm:extLst>
    </dgm:pt>
    <dgm:pt modelId="{8D971411-0FBB-4F28-9FA9-8737863C9452}" type="pres">
      <dgm:prSet presAssocID="{2C47C203-C172-499B-98AA-DEA0EBF74694}" presName="spaceRect" presStyleCnt="0"/>
      <dgm:spPr/>
    </dgm:pt>
    <dgm:pt modelId="{946F82DB-C1F4-4E09-B8FF-980C81BA8784}" type="pres">
      <dgm:prSet presAssocID="{2C47C203-C172-499B-98AA-DEA0EBF74694}" presName="parTx" presStyleLbl="revTx" presStyleIdx="2" presStyleCnt="7">
        <dgm:presLayoutVars>
          <dgm:chMax val="0"/>
          <dgm:chPref val="0"/>
        </dgm:presLayoutVars>
      </dgm:prSet>
      <dgm:spPr/>
    </dgm:pt>
    <dgm:pt modelId="{41FE8A4E-A73A-467A-B914-742B698277D1}" type="pres">
      <dgm:prSet presAssocID="{F81BA672-0CB0-499B-9A84-BF3509FFE5E9}" presName="sibTrans" presStyleCnt="0"/>
      <dgm:spPr/>
    </dgm:pt>
    <dgm:pt modelId="{69C3C2BB-7479-4F89-91F0-8F3613A6A68E}" type="pres">
      <dgm:prSet presAssocID="{F3B21069-FA91-4C4F-AE41-F8AEE7DC8892}" presName="compNode" presStyleCnt="0"/>
      <dgm:spPr/>
    </dgm:pt>
    <dgm:pt modelId="{7D844305-4F1C-4864-B2B7-EF6EA3EB410C}" type="pres">
      <dgm:prSet presAssocID="{F3B21069-FA91-4C4F-AE41-F8AEE7DC8892}" presName="bgRect" presStyleLbl="bgShp" presStyleIdx="3" presStyleCnt="7"/>
      <dgm:spPr/>
    </dgm:pt>
    <dgm:pt modelId="{D7877905-D0F3-4139-907B-48018FE9E94F}" type="pres">
      <dgm:prSet presAssocID="{F3B21069-FA91-4C4F-AE41-F8AEE7DC8892}"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8DA55D2C-3170-4741-879B-642327791C60}" type="pres">
      <dgm:prSet presAssocID="{F3B21069-FA91-4C4F-AE41-F8AEE7DC8892}" presName="spaceRect" presStyleCnt="0"/>
      <dgm:spPr/>
    </dgm:pt>
    <dgm:pt modelId="{3E0A4EC6-2CA7-4640-B2AB-E1461281BF9A}" type="pres">
      <dgm:prSet presAssocID="{F3B21069-FA91-4C4F-AE41-F8AEE7DC8892}" presName="parTx" presStyleLbl="revTx" presStyleIdx="3" presStyleCnt="7">
        <dgm:presLayoutVars>
          <dgm:chMax val="0"/>
          <dgm:chPref val="0"/>
        </dgm:presLayoutVars>
      </dgm:prSet>
      <dgm:spPr/>
    </dgm:pt>
    <dgm:pt modelId="{BF263C63-814B-41D3-B3BA-CCC2E87BBA3D}" type="pres">
      <dgm:prSet presAssocID="{49C9496C-613C-461B-98AA-6EB82A9B7C62}" presName="sibTrans" presStyleCnt="0"/>
      <dgm:spPr/>
    </dgm:pt>
    <dgm:pt modelId="{FF8A5A4E-4DE5-4F6A-8C45-9B2E597EEE58}" type="pres">
      <dgm:prSet presAssocID="{66002D67-5F4E-4CC5-A0AD-43F0C5B0E2D6}" presName="compNode" presStyleCnt="0"/>
      <dgm:spPr/>
    </dgm:pt>
    <dgm:pt modelId="{799AC1E4-9F9E-45FB-931D-7F5C797F5688}" type="pres">
      <dgm:prSet presAssocID="{66002D67-5F4E-4CC5-A0AD-43F0C5B0E2D6}" presName="bgRect" presStyleLbl="bgShp" presStyleIdx="4" presStyleCnt="7"/>
      <dgm:spPr/>
    </dgm:pt>
    <dgm:pt modelId="{B7AF9BB4-D3A5-4E9E-B28C-6D5E189A34F0}" type="pres">
      <dgm:prSet presAssocID="{66002D67-5F4E-4CC5-A0AD-43F0C5B0E2D6}"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Handshake"/>
        </a:ext>
      </dgm:extLst>
    </dgm:pt>
    <dgm:pt modelId="{B2BE7CAE-178D-438A-BE3D-84CD21D65AD8}" type="pres">
      <dgm:prSet presAssocID="{66002D67-5F4E-4CC5-A0AD-43F0C5B0E2D6}" presName="spaceRect" presStyleCnt="0"/>
      <dgm:spPr/>
    </dgm:pt>
    <dgm:pt modelId="{1F755934-CF20-4D82-AD56-B07F801426D8}" type="pres">
      <dgm:prSet presAssocID="{66002D67-5F4E-4CC5-A0AD-43F0C5B0E2D6}" presName="parTx" presStyleLbl="revTx" presStyleIdx="4" presStyleCnt="7">
        <dgm:presLayoutVars>
          <dgm:chMax val="0"/>
          <dgm:chPref val="0"/>
        </dgm:presLayoutVars>
      </dgm:prSet>
      <dgm:spPr/>
    </dgm:pt>
    <dgm:pt modelId="{77C48D28-07A0-4C1D-A807-29DEAEFBB3C3}" type="pres">
      <dgm:prSet presAssocID="{F5CAB285-D22D-4DA6-AAD4-20BA9D5A0DAE}" presName="sibTrans" presStyleCnt="0"/>
      <dgm:spPr/>
    </dgm:pt>
    <dgm:pt modelId="{BE27BF64-1D5B-4243-9442-602D467C6AA3}" type="pres">
      <dgm:prSet presAssocID="{EEF07479-3046-4058-A692-109F21FCA50D}" presName="compNode" presStyleCnt="0"/>
      <dgm:spPr/>
    </dgm:pt>
    <dgm:pt modelId="{313B33D4-3D40-4BA5-AEA0-325392B35696}" type="pres">
      <dgm:prSet presAssocID="{EEF07479-3046-4058-A692-109F21FCA50D}" presName="bgRect" presStyleLbl="bgShp" presStyleIdx="5" presStyleCnt="7"/>
      <dgm:spPr/>
    </dgm:pt>
    <dgm:pt modelId="{94F7E921-C322-46F6-8853-CCB2235D294D}" type="pres">
      <dgm:prSet presAssocID="{EEF07479-3046-4058-A692-109F21FCA50D}"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0709C0F2-4C71-4D26-8E9B-B691812F8226}" type="pres">
      <dgm:prSet presAssocID="{EEF07479-3046-4058-A692-109F21FCA50D}" presName="spaceRect" presStyleCnt="0"/>
      <dgm:spPr/>
    </dgm:pt>
    <dgm:pt modelId="{471D5937-34A2-4F13-A26F-EBB99D53D7B1}" type="pres">
      <dgm:prSet presAssocID="{EEF07479-3046-4058-A692-109F21FCA50D}" presName="parTx" presStyleLbl="revTx" presStyleIdx="5" presStyleCnt="7">
        <dgm:presLayoutVars>
          <dgm:chMax val="0"/>
          <dgm:chPref val="0"/>
        </dgm:presLayoutVars>
      </dgm:prSet>
      <dgm:spPr/>
    </dgm:pt>
    <dgm:pt modelId="{215F6759-8A39-4EBF-9E9A-40A55041DEA1}" type="pres">
      <dgm:prSet presAssocID="{BFE8EDBE-46FD-4A66-BF19-F4F927C2D8B5}" presName="sibTrans" presStyleCnt="0"/>
      <dgm:spPr/>
    </dgm:pt>
    <dgm:pt modelId="{9AEA4B3E-D458-432B-AAD6-ACFF810651DD}" type="pres">
      <dgm:prSet presAssocID="{7D41AFB1-29B2-4D32-9D9B-B4F51FEB1EFE}" presName="compNode" presStyleCnt="0"/>
      <dgm:spPr/>
    </dgm:pt>
    <dgm:pt modelId="{5F945778-1FA5-4C34-AB86-609799E0A25B}" type="pres">
      <dgm:prSet presAssocID="{7D41AFB1-29B2-4D32-9D9B-B4F51FEB1EFE}" presName="bgRect" presStyleLbl="bgShp" presStyleIdx="6" presStyleCnt="7"/>
      <dgm:spPr/>
    </dgm:pt>
    <dgm:pt modelId="{FBD6751E-D3F3-4DE7-9E39-DB6E2C68407C}" type="pres">
      <dgm:prSet presAssocID="{7D41AFB1-29B2-4D32-9D9B-B4F51FEB1EFE}"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Head with Gears"/>
        </a:ext>
      </dgm:extLst>
    </dgm:pt>
    <dgm:pt modelId="{DB29AC04-3758-4A8E-9D3B-126B7B7D0CBF}" type="pres">
      <dgm:prSet presAssocID="{7D41AFB1-29B2-4D32-9D9B-B4F51FEB1EFE}" presName="spaceRect" presStyleCnt="0"/>
      <dgm:spPr/>
    </dgm:pt>
    <dgm:pt modelId="{432AD993-A910-4324-A16F-F1CA01AADA4C}" type="pres">
      <dgm:prSet presAssocID="{7D41AFB1-29B2-4D32-9D9B-B4F51FEB1EFE}" presName="parTx" presStyleLbl="revTx" presStyleIdx="6" presStyleCnt="7">
        <dgm:presLayoutVars>
          <dgm:chMax val="0"/>
          <dgm:chPref val="0"/>
        </dgm:presLayoutVars>
      </dgm:prSet>
      <dgm:spPr/>
    </dgm:pt>
  </dgm:ptLst>
  <dgm:cxnLst>
    <dgm:cxn modelId="{2AC03617-E8C5-455C-8BAD-0E28A6F07CAC}" srcId="{D1C4E8FE-DDC6-4230-AA06-60C4129E49BD}" destId="{ED4457B8-379B-4041-8573-094D1CB76763}" srcOrd="1" destOrd="0" parTransId="{A9631F27-B9CF-484C-A7B2-73B633467372}" sibTransId="{AE9AB3F0-BA60-4B8A-A06E-0F0A9DD455F8}"/>
    <dgm:cxn modelId="{39502547-0155-44AB-B784-0C4BC55754A8}" srcId="{D1C4E8FE-DDC6-4230-AA06-60C4129E49BD}" destId="{EEF07479-3046-4058-A692-109F21FCA50D}" srcOrd="5" destOrd="0" parTransId="{4B33AFF3-6401-446D-B5E9-6277C0A59046}" sibTransId="{BFE8EDBE-46FD-4A66-BF19-F4F927C2D8B5}"/>
    <dgm:cxn modelId="{66379049-6D1C-4A38-8827-BACA44EF00FD}" type="presOf" srcId="{2C47C203-C172-499B-98AA-DEA0EBF74694}" destId="{946F82DB-C1F4-4E09-B8FF-980C81BA8784}" srcOrd="0" destOrd="0" presId="urn:microsoft.com/office/officeart/2018/2/layout/IconVerticalSolidList"/>
    <dgm:cxn modelId="{C1F1776F-9BF1-47F5-A207-5686880DF587}" srcId="{D1C4E8FE-DDC6-4230-AA06-60C4129E49BD}" destId="{66002D67-5F4E-4CC5-A0AD-43F0C5B0E2D6}" srcOrd="4" destOrd="0" parTransId="{8A953DB8-48F6-4158-8D42-31CA99D6B9C7}" sibTransId="{F5CAB285-D22D-4DA6-AAD4-20BA9D5A0DAE}"/>
    <dgm:cxn modelId="{D7F56959-5D85-486A-A278-C8DFDA9E0B0D}" type="presOf" srcId="{F3B21069-FA91-4C4F-AE41-F8AEE7DC8892}" destId="{3E0A4EC6-2CA7-4640-B2AB-E1461281BF9A}" srcOrd="0" destOrd="0" presId="urn:microsoft.com/office/officeart/2018/2/layout/IconVerticalSolidList"/>
    <dgm:cxn modelId="{7D73AA59-88ED-4121-9D3D-0C1254305919}" type="presOf" srcId="{D1C4E8FE-DDC6-4230-AA06-60C4129E49BD}" destId="{CF171B63-B7A8-4909-9112-E102ED8EA04A}" srcOrd="0" destOrd="0" presId="urn:microsoft.com/office/officeart/2018/2/layout/IconVerticalSolidList"/>
    <dgm:cxn modelId="{75C2CE79-D442-4E3D-AB32-DC5CF8A64305}" type="presOf" srcId="{EEF07479-3046-4058-A692-109F21FCA50D}" destId="{471D5937-34A2-4F13-A26F-EBB99D53D7B1}" srcOrd="0" destOrd="0" presId="urn:microsoft.com/office/officeart/2018/2/layout/IconVerticalSolidList"/>
    <dgm:cxn modelId="{9362A792-71F3-4AE6-91B4-0EA842E1A373}" srcId="{D1C4E8FE-DDC6-4230-AA06-60C4129E49BD}" destId="{F3B21069-FA91-4C4F-AE41-F8AEE7DC8892}" srcOrd="3" destOrd="0" parTransId="{187A0551-05B9-47F5-AD7F-D3BAFC349C5A}" sibTransId="{49C9496C-613C-461B-98AA-6EB82A9B7C62}"/>
    <dgm:cxn modelId="{A6257E99-51AD-4DE9-8CE4-E06C68A6956E}" srcId="{D1C4E8FE-DDC6-4230-AA06-60C4129E49BD}" destId="{9E926A25-7380-4DD9-853E-3EB53FF1119E}" srcOrd="0" destOrd="0" parTransId="{929C44D6-86E0-4281-B84E-C032FE9302BA}" sibTransId="{5A3EA19E-D02F-4CEB-9C69-45046D59B0A3}"/>
    <dgm:cxn modelId="{4A68ECB0-31B6-4240-8E85-9459E4CF618A}" type="presOf" srcId="{ED4457B8-379B-4041-8573-094D1CB76763}" destId="{104A5395-DFFA-4811-81DA-E7B297546ACD}" srcOrd="0" destOrd="0" presId="urn:microsoft.com/office/officeart/2018/2/layout/IconVerticalSolidList"/>
    <dgm:cxn modelId="{F64CE3B9-9BE1-4029-91F5-28246379A28B}" type="presOf" srcId="{7D41AFB1-29B2-4D32-9D9B-B4F51FEB1EFE}" destId="{432AD993-A910-4324-A16F-F1CA01AADA4C}" srcOrd="0" destOrd="0" presId="urn:microsoft.com/office/officeart/2018/2/layout/IconVerticalSolidList"/>
    <dgm:cxn modelId="{51C6ADBD-9076-4F6C-98A5-6CF8FAFA22C7}" type="presOf" srcId="{9E926A25-7380-4DD9-853E-3EB53FF1119E}" destId="{12B1AA48-0038-4D51-9053-D603D46C8636}" srcOrd="0" destOrd="0" presId="urn:microsoft.com/office/officeart/2018/2/layout/IconVerticalSolidList"/>
    <dgm:cxn modelId="{CB4C21BF-E7B1-4D3A-9E4F-0A0C1073411C}" srcId="{D1C4E8FE-DDC6-4230-AA06-60C4129E49BD}" destId="{2C47C203-C172-499B-98AA-DEA0EBF74694}" srcOrd="2" destOrd="0" parTransId="{0FF2FA30-A1F3-4C68-A767-60538361A397}" sibTransId="{F81BA672-0CB0-499B-9A84-BF3509FFE5E9}"/>
    <dgm:cxn modelId="{2A3BF6F6-75EA-47AE-9A2D-9BC1D00F7B91}" srcId="{D1C4E8FE-DDC6-4230-AA06-60C4129E49BD}" destId="{7D41AFB1-29B2-4D32-9D9B-B4F51FEB1EFE}" srcOrd="6" destOrd="0" parTransId="{7EA565E8-7376-49B0-883B-238C2BDDF061}" sibTransId="{05ED78A3-A25F-4B78-A64F-2B9DDA758072}"/>
    <dgm:cxn modelId="{56D6F0FD-A65A-4F59-9452-00EE52039BB2}" type="presOf" srcId="{66002D67-5F4E-4CC5-A0AD-43F0C5B0E2D6}" destId="{1F755934-CF20-4D82-AD56-B07F801426D8}" srcOrd="0" destOrd="0" presId="urn:microsoft.com/office/officeart/2018/2/layout/IconVerticalSolidList"/>
    <dgm:cxn modelId="{C686A321-ABFD-4E87-9E8A-B77A885AF78A}" type="presParOf" srcId="{CF171B63-B7A8-4909-9112-E102ED8EA04A}" destId="{E606373D-5F69-42EE-A001-44A7374A0423}" srcOrd="0" destOrd="0" presId="urn:microsoft.com/office/officeart/2018/2/layout/IconVerticalSolidList"/>
    <dgm:cxn modelId="{87F793EE-D984-4133-9CF4-87BEC6B68513}" type="presParOf" srcId="{E606373D-5F69-42EE-A001-44A7374A0423}" destId="{7F104B49-EBC4-41AE-B5C2-4A6D89521A54}" srcOrd="0" destOrd="0" presId="urn:microsoft.com/office/officeart/2018/2/layout/IconVerticalSolidList"/>
    <dgm:cxn modelId="{7F83CA93-5E24-4550-AB5E-62909ABEA2C4}" type="presParOf" srcId="{E606373D-5F69-42EE-A001-44A7374A0423}" destId="{BE4FDB4E-C89C-4788-9C42-F965FCBAC0D5}" srcOrd="1" destOrd="0" presId="urn:microsoft.com/office/officeart/2018/2/layout/IconVerticalSolidList"/>
    <dgm:cxn modelId="{DD5B54A8-AAE1-4088-8043-8650CD62887E}" type="presParOf" srcId="{E606373D-5F69-42EE-A001-44A7374A0423}" destId="{DD73CEBC-45BC-40F7-962E-13F960ECAF0B}" srcOrd="2" destOrd="0" presId="urn:microsoft.com/office/officeart/2018/2/layout/IconVerticalSolidList"/>
    <dgm:cxn modelId="{74557C60-3031-4E2D-8DA8-3CA273F7C386}" type="presParOf" srcId="{E606373D-5F69-42EE-A001-44A7374A0423}" destId="{12B1AA48-0038-4D51-9053-D603D46C8636}" srcOrd="3" destOrd="0" presId="urn:microsoft.com/office/officeart/2018/2/layout/IconVerticalSolidList"/>
    <dgm:cxn modelId="{31421F1D-5929-409E-AB73-FF739599E135}" type="presParOf" srcId="{CF171B63-B7A8-4909-9112-E102ED8EA04A}" destId="{B1A845D5-033A-4D99-B0CC-EAA014C28642}" srcOrd="1" destOrd="0" presId="urn:microsoft.com/office/officeart/2018/2/layout/IconVerticalSolidList"/>
    <dgm:cxn modelId="{8DFAD94C-E9BD-46FE-ACB5-DE213A6F758A}" type="presParOf" srcId="{CF171B63-B7A8-4909-9112-E102ED8EA04A}" destId="{6D8DBAE1-610C-42DB-B6B8-28921475F3E9}" srcOrd="2" destOrd="0" presId="urn:microsoft.com/office/officeart/2018/2/layout/IconVerticalSolidList"/>
    <dgm:cxn modelId="{2093351C-5F61-4216-84B4-112A497C59D1}" type="presParOf" srcId="{6D8DBAE1-610C-42DB-B6B8-28921475F3E9}" destId="{0970ACBB-475F-4C1A-A365-1A87BC585275}" srcOrd="0" destOrd="0" presId="urn:microsoft.com/office/officeart/2018/2/layout/IconVerticalSolidList"/>
    <dgm:cxn modelId="{BDC08D0A-02D3-44A9-BC5D-38F08C786B35}" type="presParOf" srcId="{6D8DBAE1-610C-42DB-B6B8-28921475F3E9}" destId="{F9FF0DA8-9989-4B41-9700-BD4E0DFC2AFD}" srcOrd="1" destOrd="0" presId="urn:microsoft.com/office/officeart/2018/2/layout/IconVerticalSolidList"/>
    <dgm:cxn modelId="{501F3110-3A04-4778-B2CC-8BE87C0C7256}" type="presParOf" srcId="{6D8DBAE1-610C-42DB-B6B8-28921475F3E9}" destId="{4CEE995F-DD43-4046-94B9-E195C398BDF5}" srcOrd="2" destOrd="0" presId="urn:microsoft.com/office/officeart/2018/2/layout/IconVerticalSolidList"/>
    <dgm:cxn modelId="{DF35C79E-D262-42FD-AB31-B47A8EFFFDB2}" type="presParOf" srcId="{6D8DBAE1-610C-42DB-B6B8-28921475F3E9}" destId="{104A5395-DFFA-4811-81DA-E7B297546ACD}" srcOrd="3" destOrd="0" presId="urn:microsoft.com/office/officeart/2018/2/layout/IconVerticalSolidList"/>
    <dgm:cxn modelId="{B89C6D14-0351-46B1-8CCA-B3E43F1FDD98}" type="presParOf" srcId="{CF171B63-B7A8-4909-9112-E102ED8EA04A}" destId="{8BDB02A9-5A27-46BE-A644-D1846357D879}" srcOrd="3" destOrd="0" presId="urn:microsoft.com/office/officeart/2018/2/layout/IconVerticalSolidList"/>
    <dgm:cxn modelId="{315D888C-3A86-4BD4-A721-612A14AF13F2}" type="presParOf" srcId="{CF171B63-B7A8-4909-9112-E102ED8EA04A}" destId="{153B7F2E-3F94-43E2-A8A8-965E0B15FF86}" srcOrd="4" destOrd="0" presId="urn:microsoft.com/office/officeart/2018/2/layout/IconVerticalSolidList"/>
    <dgm:cxn modelId="{0EC42D7A-6ED7-4407-AB41-5C77CA924393}" type="presParOf" srcId="{153B7F2E-3F94-43E2-A8A8-965E0B15FF86}" destId="{59DA8816-08BD-4739-9F79-6F9A6852BA5D}" srcOrd="0" destOrd="0" presId="urn:microsoft.com/office/officeart/2018/2/layout/IconVerticalSolidList"/>
    <dgm:cxn modelId="{27202E75-B894-4491-8A01-6875B634D9A9}" type="presParOf" srcId="{153B7F2E-3F94-43E2-A8A8-965E0B15FF86}" destId="{9993C8D8-F6DA-4353-BEC5-91E88E2787EB}" srcOrd="1" destOrd="0" presId="urn:microsoft.com/office/officeart/2018/2/layout/IconVerticalSolidList"/>
    <dgm:cxn modelId="{E80F71F9-34FE-4B00-91E3-B54181D70165}" type="presParOf" srcId="{153B7F2E-3F94-43E2-A8A8-965E0B15FF86}" destId="{8D971411-0FBB-4F28-9FA9-8737863C9452}" srcOrd="2" destOrd="0" presId="urn:microsoft.com/office/officeart/2018/2/layout/IconVerticalSolidList"/>
    <dgm:cxn modelId="{6787603F-1497-4922-A275-BA7893F9FFB9}" type="presParOf" srcId="{153B7F2E-3F94-43E2-A8A8-965E0B15FF86}" destId="{946F82DB-C1F4-4E09-B8FF-980C81BA8784}" srcOrd="3" destOrd="0" presId="urn:microsoft.com/office/officeart/2018/2/layout/IconVerticalSolidList"/>
    <dgm:cxn modelId="{3AF7F1CD-A7DE-43D3-9632-EAC57268650E}" type="presParOf" srcId="{CF171B63-B7A8-4909-9112-E102ED8EA04A}" destId="{41FE8A4E-A73A-467A-B914-742B698277D1}" srcOrd="5" destOrd="0" presId="urn:microsoft.com/office/officeart/2018/2/layout/IconVerticalSolidList"/>
    <dgm:cxn modelId="{E9EB9261-67F7-4571-A13D-9649D966624F}" type="presParOf" srcId="{CF171B63-B7A8-4909-9112-E102ED8EA04A}" destId="{69C3C2BB-7479-4F89-91F0-8F3613A6A68E}" srcOrd="6" destOrd="0" presId="urn:microsoft.com/office/officeart/2018/2/layout/IconVerticalSolidList"/>
    <dgm:cxn modelId="{E51C1A74-F253-4499-A5A6-F12C799E06C8}" type="presParOf" srcId="{69C3C2BB-7479-4F89-91F0-8F3613A6A68E}" destId="{7D844305-4F1C-4864-B2B7-EF6EA3EB410C}" srcOrd="0" destOrd="0" presId="urn:microsoft.com/office/officeart/2018/2/layout/IconVerticalSolidList"/>
    <dgm:cxn modelId="{B0466E9C-91A6-4D5C-8809-2523121A8611}" type="presParOf" srcId="{69C3C2BB-7479-4F89-91F0-8F3613A6A68E}" destId="{D7877905-D0F3-4139-907B-48018FE9E94F}" srcOrd="1" destOrd="0" presId="urn:microsoft.com/office/officeart/2018/2/layout/IconVerticalSolidList"/>
    <dgm:cxn modelId="{FC0C1284-287B-433B-B46F-4C605F550C81}" type="presParOf" srcId="{69C3C2BB-7479-4F89-91F0-8F3613A6A68E}" destId="{8DA55D2C-3170-4741-879B-642327791C60}" srcOrd="2" destOrd="0" presId="urn:microsoft.com/office/officeart/2018/2/layout/IconVerticalSolidList"/>
    <dgm:cxn modelId="{39D03C7E-7401-4B16-A675-174650AAFF63}" type="presParOf" srcId="{69C3C2BB-7479-4F89-91F0-8F3613A6A68E}" destId="{3E0A4EC6-2CA7-4640-B2AB-E1461281BF9A}" srcOrd="3" destOrd="0" presId="urn:microsoft.com/office/officeart/2018/2/layout/IconVerticalSolidList"/>
    <dgm:cxn modelId="{96B6BEC3-2214-43C7-9C37-6B8489DF1155}" type="presParOf" srcId="{CF171B63-B7A8-4909-9112-E102ED8EA04A}" destId="{BF263C63-814B-41D3-B3BA-CCC2E87BBA3D}" srcOrd="7" destOrd="0" presId="urn:microsoft.com/office/officeart/2018/2/layout/IconVerticalSolidList"/>
    <dgm:cxn modelId="{B7222FB6-BD3E-4BAE-80DA-75D43E35BC2C}" type="presParOf" srcId="{CF171B63-B7A8-4909-9112-E102ED8EA04A}" destId="{FF8A5A4E-4DE5-4F6A-8C45-9B2E597EEE58}" srcOrd="8" destOrd="0" presId="urn:microsoft.com/office/officeart/2018/2/layout/IconVerticalSolidList"/>
    <dgm:cxn modelId="{75FF1AD8-EA95-4582-BADF-B59391DD012B}" type="presParOf" srcId="{FF8A5A4E-4DE5-4F6A-8C45-9B2E597EEE58}" destId="{799AC1E4-9F9E-45FB-931D-7F5C797F5688}" srcOrd="0" destOrd="0" presId="urn:microsoft.com/office/officeart/2018/2/layout/IconVerticalSolidList"/>
    <dgm:cxn modelId="{164DCE4E-0D1A-459A-A422-FB1BA92EB781}" type="presParOf" srcId="{FF8A5A4E-4DE5-4F6A-8C45-9B2E597EEE58}" destId="{B7AF9BB4-D3A5-4E9E-B28C-6D5E189A34F0}" srcOrd="1" destOrd="0" presId="urn:microsoft.com/office/officeart/2018/2/layout/IconVerticalSolidList"/>
    <dgm:cxn modelId="{68C06B44-C378-429F-9B74-F4D78182815A}" type="presParOf" srcId="{FF8A5A4E-4DE5-4F6A-8C45-9B2E597EEE58}" destId="{B2BE7CAE-178D-438A-BE3D-84CD21D65AD8}" srcOrd="2" destOrd="0" presId="urn:microsoft.com/office/officeart/2018/2/layout/IconVerticalSolidList"/>
    <dgm:cxn modelId="{61EF3C35-D6EA-4571-9026-723F8B4C17F7}" type="presParOf" srcId="{FF8A5A4E-4DE5-4F6A-8C45-9B2E597EEE58}" destId="{1F755934-CF20-4D82-AD56-B07F801426D8}" srcOrd="3" destOrd="0" presId="urn:microsoft.com/office/officeart/2018/2/layout/IconVerticalSolidList"/>
    <dgm:cxn modelId="{703A10C3-B75A-492B-BD6A-759478B0B375}" type="presParOf" srcId="{CF171B63-B7A8-4909-9112-E102ED8EA04A}" destId="{77C48D28-07A0-4C1D-A807-29DEAEFBB3C3}" srcOrd="9" destOrd="0" presId="urn:microsoft.com/office/officeart/2018/2/layout/IconVerticalSolidList"/>
    <dgm:cxn modelId="{BB63716A-C6E6-45A7-BC76-1E2F3A9B0976}" type="presParOf" srcId="{CF171B63-B7A8-4909-9112-E102ED8EA04A}" destId="{BE27BF64-1D5B-4243-9442-602D467C6AA3}" srcOrd="10" destOrd="0" presId="urn:microsoft.com/office/officeart/2018/2/layout/IconVerticalSolidList"/>
    <dgm:cxn modelId="{12C07E2E-0EEC-471F-9C5C-8C7EDBE9827B}" type="presParOf" srcId="{BE27BF64-1D5B-4243-9442-602D467C6AA3}" destId="{313B33D4-3D40-4BA5-AEA0-325392B35696}" srcOrd="0" destOrd="0" presId="urn:microsoft.com/office/officeart/2018/2/layout/IconVerticalSolidList"/>
    <dgm:cxn modelId="{4E97211C-79FC-4DCB-A6B7-5BF99E9CFD04}" type="presParOf" srcId="{BE27BF64-1D5B-4243-9442-602D467C6AA3}" destId="{94F7E921-C322-46F6-8853-CCB2235D294D}" srcOrd="1" destOrd="0" presId="urn:microsoft.com/office/officeart/2018/2/layout/IconVerticalSolidList"/>
    <dgm:cxn modelId="{CC0C7008-3BCC-4590-8FE2-C712F7A07315}" type="presParOf" srcId="{BE27BF64-1D5B-4243-9442-602D467C6AA3}" destId="{0709C0F2-4C71-4D26-8E9B-B691812F8226}" srcOrd="2" destOrd="0" presId="urn:microsoft.com/office/officeart/2018/2/layout/IconVerticalSolidList"/>
    <dgm:cxn modelId="{CED4AEE7-86D4-40D4-BD3C-1A210E6A91B4}" type="presParOf" srcId="{BE27BF64-1D5B-4243-9442-602D467C6AA3}" destId="{471D5937-34A2-4F13-A26F-EBB99D53D7B1}" srcOrd="3" destOrd="0" presId="urn:microsoft.com/office/officeart/2018/2/layout/IconVerticalSolidList"/>
    <dgm:cxn modelId="{BCE39927-234E-4DD5-8B73-D1D89E46448F}" type="presParOf" srcId="{CF171B63-B7A8-4909-9112-E102ED8EA04A}" destId="{215F6759-8A39-4EBF-9E9A-40A55041DEA1}" srcOrd="11" destOrd="0" presId="urn:microsoft.com/office/officeart/2018/2/layout/IconVerticalSolidList"/>
    <dgm:cxn modelId="{4722F9CA-1AE1-42FC-BB15-E70FA2D4F87B}" type="presParOf" srcId="{CF171B63-B7A8-4909-9112-E102ED8EA04A}" destId="{9AEA4B3E-D458-432B-AAD6-ACFF810651DD}" srcOrd="12" destOrd="0" presId="urn:microsoft.com/office/officeart/2018/2/layout/IconVerticalSolidList"/>
    <dgm:cxn modelId="{037CEE4B-6BFC-4C1A-AE02-54567288E6B5}" type="presParOf" srcId="{9AEA4B3E-D458-432B-AAD6-ACFF810651DD}" destId="{5F945778-1FA5-4C34-AB86-609799E0A25B}" srcOrd="0" destOrd="0" presId="urn:microsoft.com/office/officeart/2018/2/layout/IconVerticalSolidList"/>
    <dgm:cxn modelId="{50D42352-C80A-4431-BCC7-7F51007EA60E}" type="presParOf" srcId="{9AEA4B3E-D458-432B-AAD6-ACFF810651DD}" destId="{FBD6751E-D3F3-4DE7-9E39-DB6E2C68407C}" srcOrd="1" destOrd="0" presId="urn:microsoft.com/office/officeart/2018/2/layout/IconVerticalSolidList"/>
    <dgm:cxn modelId="{852F7B54-F706-4FFE-8AD4-1E49C60C272C}" type="presParOf" srcId="{9AEA4B3E-D458-432B-AAD6-ACFF810651DD}" destId="{DB29AC04-3758-4A8E-9D3B-126B7B7D0CBF}" srcOrd="2" destOrd="0" presId="urn:microsoft.com/office/officeart/2018/2/layout/IconVerticalSolidList"/>
    <dgm:cxn modelId="{C5139BB7-2735-495D-A13E-BC33AC69504C}" type="presParOf" srcId="{9AEA4B3E-D458-432B-AAD6-ACFF810651DD}" destId="{432AD993-A910-4324-A16F-F1CA01AADA4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8EE9A5-208F-492D-87D4-6EA7FD6E3020}">
      <dsp:nvSpPr>
        <dsp:cNvPr id="0" name=""/>
        <dsp:cNvSpPr/>
      </dsp:nvSpPr>
      <dsp:spPr>
        <a:xfrm>
          <a:off x="0" y="391"/>
          <a:ext cx="10506456" cy="53931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DD2C87-53C1-46A7-8DEB-7959B5E051E3}">
      <dsp:nvSpPr>
        <dsp:cNvPr id="0" name=""/>
        <dsp:cNvSpPr/>
      </dsp:nvSpPr>
      <dsp:spPr>
        <a:xfrm>
          <a:off x="163142" y="121737"/>
          <a:ext cx="296622" cy="2966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B121C0-E2B2-45F0-A03C-177DA59F413D}">
      <dsp:nvSpPr>
        <dsp:cNvPr id="0" name=""/>
        <dsp:cNvSpPr/>
      </dsp:nvSpPr>
      <dsp:spPr>
        <a:xfrm>
          <a:off x="622906" y="391"/>
          <a:ext cx="9883549" cy="539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077" tIns="57077" rIns="57077" bIns="57077" numCol="1" spcCol="1270" anchor="ctr" anchorCtr="0">
          <a:noAutofit/>
        </a:bodyPr>
        <a:lstStyle/>
        <a:p>
          <a:pPr marL="0" lvl="0" indent="0" algn="l" defTabSz="666750">
            <a:lnSpc>
              <a:spcPct val="90000"/>
            </a:lnSpc>
            <a:spcBef>
              <a:spcPct val="0"/>
            </a:spcBef>
            <a:spcAft>
              <a:spcPct val="35000"/>
            </a:spcAft>
            <a:buNone/>
          </a:pPr>
          <a:r>
            <a:rPr lang="en-US" sz="1500" kern="1200"/>
            <a:t>Macro environmental factors are forcing a shift from traditional personnel management top more strategic HRM. </a:t>
          </a:r>
        </a:p>
      </dsp:txBody>
      <dsp:txXfrm>
        <a:off x="622906" y="391"/>
        <a:ext cx="9883549" cy="539313"/>
      </dsp:txXfrm>
    </dsp:sp>
    <dsp:sp modelId="{C735B72A-B8F7-4CFC-8984-722CED2202F1}">
      <dsp:nvSpPr>
        <dsp:cNvPr id="0" name=""/>
        <dsp:cNvSpPr/>
      </dsp:nvSpPr>
      <dsp:spPr>
        <a:xfrm>
          <a:off x="0" y="674533"/>
          <a:ext cx="10506456" cy="53931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6705E6-0F6B-41ED-82D5-F5C796737593}">
      <dsp:nvSpPr>
        <dsp:cNvPr id="0" name=""/>
        <dsp:cNvSpPr/>
      </dsp:nvSpPr>
      <dsp:spPr>
        <a:xfrm>
          <a:off x="163142" y="795878"/>
          <a:ext cx="296622" cy="2966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A37860-9EAE-4117-B0A5-4B7AE9C5E9DC}">
      <dsp:nvSpPr>
        <dsp:cNvPr id="0" name=""/>
        <dsp:cNvSpPr/>
      </dsp:nvSpPr>
      <dsp:spPr>
        <a:xfrm>
          <a:off x="622906" y="674533"/>
          <a:ext cx="9883549" cy="539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077" tIns="57077" rIns="57077" bIns="57077" numCol="1" spcCol="1270" anchor="ctr" anchorCtr="0">
          <a:noAutofit/>
        </a:bodyPr>
        <a:lstStyle/>
        <a:p>
          <a:pPr marL="0" lvl="0" indent="0" algn="l" defTabSz="666750">
            <a:lnSpc>
              <a:spcPct val="90000"/>
            </a:lnSpc>
            <a:spcBef>
              <a:spcPct val="0"/>
            </a:spcBef>
            <a:spcAft>
              <a:spcPct val="35000"/>
            </a:spcAft>
            <a:buNone/>
          </a:pPr>
          <a:r>
            <a:rPr lang="en-US" sz="1500" u="sng" kern="1200"/>
            <a:t>Recruitment </a:t>
          </a:r>
          <a:endParaRPr lang="en-US" sz="1500" kern="1200"/>
        </a:p>
      </dsp:txBody>
      <dsp:txXfrm>
        <a:off x="622906" y="674533"/>
        <a:ext cx="9883549" cy="539313"/>
      </dsp:txXfrm>
    </dsp:sp>
    <dsp:sp modelId="{E83BD8CD-4F0B-4E76-B101-DDA0EFA2677F}">
      <dsp:nvSpPr>
        <dsp:cNvPr id="0" name=""/>
        <dsp:cNvSpPr/>
      </dsp:nvSpPr>
      <dsp:spPr>
        <a:xfrm>
          <a:off x="0" y="1348674"/>
          <a:ext cx="10506456" cy="53931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93026E-B3C9-48D0-B59D-C70AE1FD71BC}">
      <dsp:nvSpPr>
        <dsp:cNvPr id="0" name=""/>
        <dsp:cNvSpPr/>
      </dsp:nvSpPr>
      <dsp:spPr>
        <a:xfrm>
          <a:off x="163142" y="1470020"/>
          <a:ext cx="296622" cy="2966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12737E-936A-46D6-BDC9-42C8F807D072}">
      <dsp:nvSpPr>
        <dsp:cNvPr id="0" name=""/>
        <dsp:cNvSpPr/>
      </dsp:nvSpPr>
      <dsp:spPr>
        <a:xfrm>
          <a:off x="622906" y="1348674"/>
          <a:ext cx="9883549" cy="539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077" tIns="57077" rIns="57077" bIns="57077" numCol="1" spcCol="1270" anchor="ctr" anchorCtr="0">
          <a:noAutofit/>
        </a:bodyPr>
        <a:lstStyle/>
        <a:p>
          <a:pPr marL="0" lvl="0" indent="0" algn="l" defTabSz="666750">
            <a:lnSpc>
              <a:spcPct val="90000"/>
            </a:lnSpc>
            <a:spcBef>
              <a:spcPct val="0"/>
            </a:spcBef>
            <a:spcAft>
              <a:spcPct val="35000"/>
            </a:spcAft>
            <a:buNone/>
          </a:pPr>
          <a:r>
            <a:rPr lang="en-US" sz="1500" kern="1200"/>
            <a:t>Labor shortages mean </a:t>
          </a:r>
          <a:r>
            <a:rPr lang="en-US" sz="1500" kern="1200" err="1"/>
            <a:t>organisations</a:t>
          </a:r>
          <a:r>
            <a:rPr lang="en-US" sz="1500" kern="1200"/>
            <a:t> must compete for talent. This requires a shift from transactional hiring to value-based recruitment where employer branding and employee experiences are central. </a:t>
          </a:r>
        </a:p>
      </dsp:txBody>
      <dsp:txXfrm>
        <a:off x="622906" y="1348674"/>
        <a:ext cx="9883549" cy="539313"/>
      </dsp:txXfrm>
    </dsp:sp>
    <dsp:sp modelId="{3932CBF5-05BB-4B84-A209-70B02A768889}">
      <dsp:nvSpPr>
        <dsp:cNvPr id="0" name=""/>
        <dsp:cNvSpPr/>
      </dsp:nvSpPr>
      <dsp:spPr>
        <a:xfrm>
          <a:off x="0" y="2022816"/>
          <a:ext cx="10506456" cy="53931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41BDDA-0C46-44B0-974E-34851632B80C}">
      <dsp:nvSpPr>
        <dsp:cNvPr id="0" name=""/>
        <dsp:cNvSpPr/>
      </dsp:nvSpPr>
      <dsp:spPr>
        <a:xfrm>
          <a:off x="163142" y="2144161"/>
          <a:ext cx="296622" cy="2966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A9D00F-33B9-4523-BD0E-A302741842B2}">
      <dsp:nvSpPr>
        <dsp:cNvPr id="0" name=""/>
        <dsp:cNvSpPr/>
      </dsp:nvSpPr>
      <dsp:spPr>
        <a:xfrm>
          <a:off x="622906" y="2022816"/>
          <a:ext cx="9883549" cy="539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077" tIns="57077" rIns="57077" bIns="57077" numCol="1" spcCol="1270" anchor="ctr" anchorCtr="0">
          <a:noAutofit/>
        </a:bodyPr>
        <a:lstStyle/>
        <a:p>
          <a:pPr marL="0" lvl="0" indent="0" algn="l" defTabSz="666750">
            <a:lnSpc>
              <a:spcPct val="90000"/>
            </a:lnSpc>
            <a:spcBef>
              <a:spcPct val="0"/>
            </a:spcBef>
            <a:spcAft>
              <a:spcPct val="35000"/>
            </a:spcAft>
            <a:buNone/>
          </a:pPr>
          <a:r>
            <a:rPr lang="en-US" sz="1500" u="sng" kern="1200"/>
            <a:t>Training and development </a:t>
          </a:r>
          <a:endParaRPr lang="en-US" sz="1500" kern="1200"/>
        </a:p>
      </dsp:txBody>
      <dsp:txXfrm>
        <a:off x="622906" y="2022816"/>
        <a:ext cx="9883549" cy="539313"/>
      </dsp:txXfrm>
    </dsp:sp>
    <dsp:sp modelId="{EC1D193C-AA26-46FF-9160-F91B11151948}">
      <dsp:nvSpPr>
        <dsp:cNvPr id="0" name=""/>
        <dsp:cNvSpPr/>
      </dsp:nvSpPr>
      <dsp:spPr>
        <a:xfrm>
          <a:off x="0" y="2696957"/>
          <a:ext cx="10506456" cy="539313"/>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BF7E80-575D-4F1A-A632-A7B696AE69D9}">
      <dsp:nvSpPr>
        <dsp:cNvPr id="0" name=""/>
        <dsp:cNvSpPr/>
      </dsp:nvSpPr>
      <dsp:spPr>
        <a:xfrm>
          <a:off x="163142" y="2818303"/>
          <a:ext cx="296622" cy="2966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369AB0-B059-4AAF-8526-B9615390FF77}">
      <dsp:nvSpPr>
        <dsp:cNvPr id="0" name=""/>
        <dsp:cNvSpPr/>
      </dsp:nvSpPr>
      <dsp:spPr>
        <a:xfrm>
          <a:off x="622906" y="2696957"/>
          <a:ext cx="9883549" cy="539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077" tIns="57077" rIns="57077" bIns="57077" numCol="1" spcCol="1270" anchor="ctr" anchorCtr="0">
          <a:noAutofit/>
        </a:bodyPr>
        <a:lstStyle/>
        <a:p>
          <a:pPr marL="0" lvl="0" indent="0" algn="l" defTabSz="666750">
            <a:lnSpc>
              <a:spcPct val="90000"/>
            </a:lnSpc>
            <a:spcBef>
              <a:spcPct val="0"/>
            </a:spcBef>
            <a:spcAft>
              <a:spcPct val="35000"/>
            </a:spcAft>
            <a:buNone/>
          </a:pPr>
          <a:r>
            <a:rPr lang="en-US" sz="1500" kern="1200"/>
            <a:t>There is increasing emphasis on continuous learning, however training must go beyond operational skills</a:t>
          </a:r>
          <a:r>
            <a:rPr lang="en-US" sz="1500" kern="1200">
              <a:latin typeface="Neue Haas Grotesk Text Pro"/>
            </a:rPr>
            <a:t>, to elaborate </a:t>
          </a:r>
          <a:endParaRPr lang="en-US" sz="1500" kern="1200"/>
        </a:p>
      </dsp:txBody>
      <dsp:txXfrm>
        <a:off x="622906" y="2696957"/>
        <a:ext cx="9883549" cy="539313"/>
      </dsp:txXfrm>
    </dsp:sp>
    <dsp:sp modelId="{D6A50E59-8A8E-4779-8667-132670399C3C}">
      <dsp:nvSpPr>
        <dsp:cNvPr id="0" name=""/>
        <dsp:cNvSpPr/>
      </dsp:nvSpPr>
      <dsp:spPr>
        <a:xfrm>
          <a:off x="0" y="3371099"/>
          <a:ext cx="10506456" cy="53931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63E9D3-CE94-430A-9A1C-5CEB98D116F9}">
      <dsp:nvSpPr>
        <dsp:cNvPr id="0" name=""/>
        <dsp:cNvSpPr/>
      </dsp:nvSpPr>
      <dsp:spPr>
        <a:xfrm>
          <a:off x="163142" y="3492444"/>
          <a:ext cx="296622" cy="296622"/>
        </a:xfrm>
        <a:prstGeom prst="rect">
          <a:avLst/>
        </a:prstGeom>
        <a:solidFill>
          <a:schemeClr val="bg1">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08E2C1-3740-4461-8896-A6C78225B058}">
      <dsp:nvSpPr>
        <dsp:cNvPr id="0" name=""/>
        <dsp:cNvSpPr/>
      </dsp:nvSpPr>
      <dsp:spPr>
        <a:xfrm>
          <a:off x="622906" y="3371099"/>
          <a:ext cx="9883549" cy="539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077" tIns="57077" rIns="57077" bIns="57077" numCol="1" spcCol="1270" anchor="ctr" anchorCtr="0">
          <a:noAutofit/>
        </a:bodyPr>
        <a:lstStyle/>
        <a:p>
          <a:pPr marL="0" lvl="0" indent="0" algn="l" defTabSz="666750">
            <a:lnSpc>
              <a:spcPct val="90000"/>
            </a:lnSpc>
            <a:spcBef>
              <a:spcPct val="0"/>
            </a:spcBef>
            <a:spcAft>
              <a:spcPct val="35000"/>
            </a:spcAft>
            <a:buNone/>
          </a:pPr>
          <a:r>
            <a:rPr lang="en-US" sz="1500" kern="1200">
              <a:latin typeface="Neue Haas Grotesk Text Pro"/>
            </a:rPr>
            <a:t>Soft skills – leadership development – digital competencies </a:t>
          </a:r>
        </a:p>
      </dsp:txBody>
      <dsp:txXfrm>
        <a:off x="622906" y="3371099"/>
        <a:ext cx="9883549" cy="539313"/>
      </dsp:txXfrm>
    </dsp:sp>
    <dsp:sp modelId="{3D66F59C-279E-4BB9-B704-89296C8147EF}">
      <dsp:nvSpPr>
        <dsp:cNvPr id="0" name=""/>
        <dsp:cNvSpPr/>
      </dsp:nvSpPr>
      <dsp:spPr>
        <a:xfrm>
          <a:off x="0" y="4045240"/>
          <a:ext cx="10506456" cy="53931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FC68D1-187C-4A93-BD86-7EC5FB9C4DB4}">
      <dsp:nvSpPr>
        <dsp:cNvPr id="0" name=""/>
        <dsp:cNvSpPr/>
      </dsp:nvSpPr>
      <dsp:spPr>
        <a:xfrm>
          <a:off x="163142" y="4166586"/>
          <a:ext cx="296622" cy="296622"/>
        </a:xfrm>
        <a:prstGeom prst="rect">
          <a:avLst/>
        </a:prstGeom>
        <a:solidFill>
          <a:schemeClr val="bg1">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FDEBF2-F7CA-4662-A8BE-ADC94AEE3408}">
      <dsp:nvSpPr>
        <dsp:cNvPr id="0" name=""/>
        <dsp:cNvSpPr/>
      </dsp:nvSpPr>
      <dsp:spPr>
        <a:xfrm>
          <a:off x="622906" y="4045240"/>
          <a:ext cx="9883549" cy="539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077" tIns="57077" rIns="57077" bIns="57077" numCol="1" spcCol="1270" anchor="ctr" anchorCtr="0">
          <a:noAutofit/>
        </a:bodyPr>
        <a:lstStyle/>
        <a:p>
          <a:pPr marL="0" lvl="0" indent="0" algn="l" defTabSz="666750" rtl="0">
            <a:lnSpc>
              <a:spcPct val="90000"/>
            </a:lnSpc>
            <a:spcBef>
              <a:spcPct val="0"/>
            </a:spcBef>
            <a:spcAft>
              <a:spcPct val="35000"/>
            </a:spcAft>
            <a:buNone/>
          </a:pPr>
          <a:r>
            <a:rPr lang="en-US" sz="1500" kern="1200">
              <a:latin typeface="Neue Haas Grotesk Text Pro"/>
            </a:rPr>
            <a:t>Failure to do so risks creating a workforce that is efficient but not adaptable </a:t>
          </a:r>
        </a:p>
      </dsp:txBody>
      <dsp:txXfrm>
        <a:off x="622906" y="4045240"/>
        <a:ext cx="9883549" cy="5393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104B49-EBC4-41AE-B5C2-4A6D89521A54}">
      <dsp:nvSpPr>
        <dsp:cNvPr id="0" name=""/>
        <dsp:cNvSpPr/>
      </dsp:nvSpPr>
      <dsp:spPr>
        <a:xfrm>
          <a:off x="0" y="2959"/>
          <a:ext cx="5887183" cy="3660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4FDB4E-C89C-4788-9C42-F965FCBAC0D5}">
      <dsp:nvSpPr>
        <dsp:cNvPr id="0" name=""/>
        <dsp:cNvSpPr/>
      </dsp:nvSpPr>
      <dsp:spPr>
        <a:xfrm>
          <a:off x="110730" y="85321"/>
          <a:ext cx="201525" cy="2013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B1AA48-0038-4D51-9053-D603D46C8636}">
      <dsp:nvSpPr>
        <dsp:cNvPr id="0" name=""/>
        <dsp:cNvSpPr/>
      </dsp:nvSpPr>
      <dsp:spPr>
        <a:xfrm>
          <a:off x="422987" y="2959"/>
          <a:ext cx="5331728" cy="606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164" tIns="64164" rIns="64164" bIns="64164" numCol="1" spcCol="1270" anchor="ctr" anchorCtr="0">
          <a:noAutofit/>
        </a:bodyPr>
        <a:lstStyle/>
        <a:p>
          <a:pPr marL="0" lvl="0" indent="0" algn="l" defTabSz="622300">
            <a:lnSpc>
              <a:spcPct val="90000"/>
            </a:lnSpc>
            <a:spcBef>
              <a:spcPct val="0"/>
            </a:spcBef>
            <a:spcAft>
              <a:spcPct val="35000"/>
            </a:spcAft>
            <a:buNone/>
          </a:pPr>
          <a:r>
            <a:rPr lang="en-US" sz="1400" u="sng" kern="1200"/>
            <a:t>Retention </a:t>
          </a:r>
          <a:endParaRPr lang="en-US" sz="1400" kern="1200"/>
        </a:p>
      </dsp:txBody>
      <dsp:txXfrm>
        <a:off x="422987" y="2959"/>
        <a:ext cx="5331728" cy="606274"/>
      </dsp:txXfrm>
    </dsp:sp>
    <dsp:sp modelId="{0970ACBB-475F-4C1A-A365-1A87BC585275}">
      <dsp:nvSpPr>
        <dsp:cNvPr id="0" name=""/>
        <dsp:cNvSpPr/>
      </dsp:nvSpPr>
      <dsp:spPr>
        <a:xfrm>
          <a:off x="0" y="760802"/>
          <a:ext cx="5887183" cy="3660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FF0DA8-9989-4B41-9700-BD4E0DFC2AFD}">
      <dsp:nvSpPr>
        <dsp:cNvPr id="0" name=""/>
        <dsp:cNvSpPr/>
      </dsp:nvSpPr>
      <dsp:spPr>
        <a:xfrm>
          <a:off x="110730" y="843163"/>
          <a:ext cx="201525" cy="2013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4A5395-DFFA-4811-81DA-E7B297546ACD}">
      <dsp:nvSpPr>
        <dsp:cNvPr id="0" name=""/>
        <dsp:cNvSpPr/>
      </dsp:nvSpPr>
      <dsp:spPr>
        <a:xfrm>
          <a:off x="422987" y="760802"/>
          <a:ext cx="5331728" cy="606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164" tIns="64164" rIns="64164" bIns="64164" numCol="1" spcCol="1270" anchor="ctr" anchorCtr="0">
          <a:noAutofit/>
        </a:bodyPr>
        <a:lstStyle/>
        <a:p>
          <a:pPr marL="0" lvl="0" indent="0" algn="l" defTabSz="622300">
            <a:lnSpc>
              <a:spcPct val="90000"/>
            </a:lnSpc>
            <a:spcBef>
              <a:spcPct val="0"/>
            </a:spcBef>
            <a:spcAft>
              <a:spcPct val="35000"/>
            </a:spcAft>
            <a:buNone/>
          </a:pPr>
          <a:r>
            <a:rPr lang="en-US" sz="1400" kern="1200" dirty="0"/>
            <a:t>Retention strategies must address both financial and non-financial factors. A purely wage based approach is insufficient and may lead to short term improvements but not term loyalty</a:t>
          </a:r>
          <a:r>
            <a:rPr lang="en-US" sz="1400" kern="1200" dirty="0">
              <a:latin typeface="Neue Haas Grotesk Text Pro"/>
            </a:rPr>
            <a:t> </a:t>
          </a:r>
          <a:r>
            <a:rPr lang="en-US" sz="1400" kern="1200" dirty="0">
              <a:latin typeface="Calibri"/>
              <a:ea typeface="Calibri"/>
              <a:cs typeface="Calibri"/>
            </a:rPr>
            <a:t>(</a:t>
          </a:r>
          <a:r>
            <a:rPr lang="en-US" sz="1400" kern="1200" dirty="0" err="1">
              <a:latin typeface="Calibri"/>
              <a:ea typeface="Calibri"/>
              <a:cs typeface="Calibri"/>
            </a:rPr>
            <a:t>Caudhary</a:t>
          </a:r>
          <a:r>
            <a:rPr lang="en-US" sz="1400" kern="1200" dirty="0">
              <a:latin typeface="Calibri"/>
              <a:ea typeface="Calibri"/>
              <a:cs typeface="Calibri"/>
            </a:rPr>
            <a:t> and Sharma, 2024</a:t>
          </a:r>
          <a:r>
            <a:rPr lang="en-US" sz="1400" kern="1200" dirty="0">
              <a:latin typeface="Neue Haas Grotesk Text Pro"/>
            </a:rPr>
            <a:t>).</a:t>
          </a:r>
          <a:endParaRPr lang="en-US" sz="1400" kern="1200" dirty="0"/>
        </a:p>
      </dsp:txBody>
      <dsp:txXfrm>
        <a:off x="422987" y="760802"/>
        <a:ext cx="5331728" cy="606274"/>
      </dsp:txXfrm>
    </dsp:sp>
    <dsp:sp modelId="{59DA8816-08BD-4739-9F79-6F9A6852BA5D}">
      <dsp:nvSpPr>
        <dsp:cNvPr id="0" name=""/>
        <dsp:cNvSpPr/>
      </dsp:nvSpPr>
      <dsp:spPr>
        <a:xfrm>
          <a:off x="0" y="1518644"/>
          <a:ext cx="5887183" cy="3660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93C8D8-F6DA-4353-BEC5-91E88E2787EB}">
      <dsp:nvSpPr>
        <dsp:cNvPr id="0" name=""/>
        <dsp:cNvSpPr/>
      </dsp:nvSpPr>
      <dsp:spPr>
        <a:xfrm>
          <a:off x="110730" y="1601006"/>
          <a:ext cx="201525" cy="2013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6F82DB-C1F4-4E09-B8FF-980C81BA8784}">
      <dsp:nvSpPr>
        <dsp:cNvPr id="0" name=""/>
        <dsp:cNvSpPr/>
      </dsp:nvSpPr>
      <dsp:spPr>
        <a:xfrm>
          <a:off x="422987" y="1518644"/>
          <a:ext cx="5331728" cy="606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164" tIns="64164" rIns="64164" bIns="64164" numCol="1" spcCol="1270" anchor="ctr" anchorCtr="0">
          <a:noAutofit/>
        </a:bodyPr>
        <a:lstStyle/>
        <a:p>
          <a:pPr marL="0" lvl="0" indent="0" algn="l" defTabSz="622300">
            <a:lnSpc>
              <a:spcPct val="90000"/>
            </a:lnSpc>
            <a:spcBef>
              <a:spcPct val="0"/>
            </a:spcBef>
            <a:spcAft>
              <a:spcPct val="35000"/>
            </a:spcAft>
            <a:buNone/>
          </a:pPr>
          <a:r>
            <a:rPr lang="en-US" sz="1400" kern="1200"/>
            <a:t>Personnel management</a:t>
          </a:r>
        </a:p>
      </dsp:txBody>
      <dsp:txXfrm>
        <a:off x="422987" y="1518644"/>
        <a:ext cx="5331728" cy="606274"/>
      </dsp:txXfrm>
    </dsp:sp>
    <dsp:sp modelId="{7D844305-4F1C-4864-B2B7-EF6EA3EB410C}">
      <dsp:nvSpPr>
        <dsp:cNvPr id="0" name=""/>
        <dsp:cNvSpPr/>
      </dsp:nvSpPr>
      <dsp:spPr>
        <a:xfrm>
          <a:off x="0" y="2276487"/>
          <a:ext cx="5887183" cy="3660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877905-D0F3-4139-907B-48018FE9E94F}">
      <dsp:nvSpPr>
        <dsp:cNvPr id="0" name=""/>
        <dsp:cNvSpPr/>
      </dsp:nvSpPr>
      <dsp:spPr>
        <a:xfrm>
          <a:off x="110730" y="2358849"/>
          <a:ext cx="201525" cy="2013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0A4EC6-2CA7-4640-B2AB-E1461281BF9A}">
      <dsp:nvSpPr>
        <dsp:cNvPr id="0" name=""/>
        <dsp:cNvSpPr/>
      </dsp:nvSpPr>
      <dsp:spPr>
        <a:xfrm>
          <a:off x="422987" y="2276487"/>
          <a:ext cx="5331728" cy="606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164" tIns="64164" rIns="64164" bIns="64164" numCol="1" spcCol="1270" anchor="ctr" anchorCtr="0">
          <a:noAutofit/>
        </a:bodyPr>
        <a:lstStyle/>
        <a:p>
          <a:pPr marL="0" lvl="0" indent="0" algn="l" defTabSz="622300">
            <a:lnSpc>
              <a:spcPct val="90000"/>
            </a:lnSpc>
            <a:spcBef>
              <a:spcPct val="0"/>
            </a:spcBef>
            <a:spcAft>
              <a:spcPct val="35000"/>
            </a:spcAft>
            <a:buNone/>
          </a:pPr>
          <a:r>
            <a:rPr lang="en-US" sz="1400" u="sng" kern="1200"/>
            <a:t>There is a growing need for:</a:t>
          </a:r>
        </a:p>
      </dsp:txBody>
      <dsp:txXfrm>
        <a:off x="422987" y="2276487"/>
        <a:ext cx="5331728" cy="606274"/>
      </dsp:txXfrm>
    </dsp:sp>
    <dsp:sp modelId="{799AC1E4-9F9E-45FB-931D-7F5C797F5688}">
      <dsp:nvSpPr>
        <dsp:cNvPr id="0" name=""/>
        <dsp:cNvSpPr/>
      </dsp:nvSpPr>
      <dsp:spPr>
        <a:xfrm>
          <a:off x="0" y="3034330"/>
          <a:ext cx="5887183" cy="3660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AF9BB4-D3A5-4E9E-B28C-6D5E189A34F0}">
      <dsp:nvSpPr>
        <dsp:cNvPr id="0" name=""/>
        <dsp:cNvSpPr/>
      </dsp:nvSpPr>
      <dsp:spPr>
        <a:xfrm>
          <a:off x="110730" y="3116691"/>
          <a:ext cx="201525" cy="2013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755934-CF20-4D82-AD56-B07F801426D8}">
      <dsp:nvSpPr>
        <dsp:cNvPr id="0" name=""/>
        <dsp:cNvSpPr/>
      </dsp:nvSpPr>
      <dsp:spPr>
        <a:xfrm>
          <a:off x="422987" y="3034330"/>
          <a:ext cx="5331728" cy="606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164" tIns="64164" rIns="64164" bIns="64164" numCol="1" spcCol="1270" anchor="ctr" anchorCtr="0">
          <a:noAutofit/>
        </a:bodyPr>
        <a:lstStyle/>
        <a:p>
          <a:pPr marL="0" lvl="0" indent="0" algn="l" defTabSz="622300">
            <a:lnSpc>
              <a:spcPct val="90000"/>
            </a:lnSpc>
            <a:spcBef>
              <a:spcPct val="0"/>
            </a:spcBef>
            <a:spcAft>
              <a:spcPct val="35000"/>
            </a:spcAft>
            <a:buNone/>
          </a:pPr>
          <a:r>
            <a:rPr lang="en-US" sz="1400" kern="1200"/>
            <a:t>Employee engagement strategies </a:t>
          </a:r>
        </a:p>
      </dsp:txBody>
      <dsp:txXfrm>
        <a:off x="422987" y="3034330"/>
        <a:ext cx="5331728" cy="606274"/>
      </dsp:txXfrm>
    </dsp:sp>
    <dsp:sp modelId="{313B33D4-3D40-4BA5-AEA0-325392B35696}">
      <dsp:nvSpPr>
        <dsp:cNvPr id="0" name=""/>
        <dsp:cNvSpPr/>
      </dsp:nvSpPr>
      <dsp:spPr>
        <a:xfrm>
          <a:off x="0" y="3792172"/>
          <a:ext cx="5887183" cy="3660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F7E921-C322-46F6-8853-CCB2235D294D}">
      <dsp:nvSpPr>
        <dsp:cNvPr id="0" name=""/>
        <dsp:cNvSpPr/>
      </dsp:nvSpPr>
      <dsp:spPr>
        <a:xfrm>
          <a:off x="110730" y="3874534"/>
          <a:ext cx="201525" cy="2013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1D5937-34A2-4F13-A26F-EBB99D53D7B1}">
      <dsp:nvSpPr>
        <dsp:cNvPr id="0" name=""/>
        <dsp:cNvSpPr/>
      </dsp:nvSpPr>
      <dsp:spPr>
        <a:xfrm>
          <a:off x="422987" y="3792172"/>
          <a:ext cx="5331728" cy="606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164" tIns="64164" rIns="64164" bIns="64164" numCol="1" spcCol="1270" anchor="ctr" anchorCtr="0">
          <a:noAutofit/>
        </a:bodyPr>
        <a:lstStyle/>
        <a:p>
          <a:pPr marL="0" lvl="0" indent="0" algn="l" defTabSz="622300">
            <a:lnSpc>
              <a:spcPct val="90000"/>
            </a:lnSpc>
            <a:spcBef>
              <a:spcPct val="0"/>
            </a:spcBef>
            <a:spcAft>
              <a:spcPct val="35000"/>
            </a:spcAft>
            <a:buNone/>
          </a:pPr>
          <a:r>
            <a:rPr lang="en-US" sz="1400" kern="1200"/>
            <a:t>Inclusive workplace cultures </a:t>
          </a:r>
        </a:p>
      </dsp:txBody>
      <dsp:txXfrm>
        <a:off x="422987" y="3792172"/>
        <a:ext cx="5331728" cy="606274"/>
      </dsp:txXfrm>
    </dsp:sp>
    <dsp:sp modelId="{5F945778-1FA5-4C34-AB86-609799E0A25B}">
      <dsp:nvSpPr>
        <dsp:cNvPr id="0" name=""/>
        <dsp:cNvSpPr/>
      </dsp:nvSpPr>
      <dsp:spPr>
        <a:xfrm>
          <a:off x="0" y="4550015"/>
          <a:ext cx="5887183" cy="3660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D6751E-D3F3-4DE7-9E39-DB6E2C68407C}">
      <dsp:nvSpPr>
        <dsp:cNvPr id="0" name=""/>
        <dsp:cNvSpPr/>
      </dsp:nvSpPr>
      <dsp:spPr>
        <a:xfrm>
          <a:off x="110730" y="4632377"/>
          <a:ext cx="201525" cy="2013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2AD993-A910-4324-A16F-F1CA01AADA4C}">
      <dsp:nvSpPr>
        <dsp:cNvPr id="0" name=""/>
        <dsp:cNvSpPr/>
      </dsp:nvSpPr>
      <dsp:spPr>
        <a:xfrm>
          <a:off x="422987" y="4550015"/>
          <a:ext cx="5331728" cy="606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164" tIns="64164" rIns="64164" bIns="64164" numCol="1" spcCol="1270" anchor="ctr" anchorCtr="0">
          <a:noAutofit/>
        </a:bodyPr>
        <a:lstStyle/>
        <a:p>
          <a:pPr marL="0" lvl="0" indent="0" algn="l" defTabSz="622300">
            <a:lnSpc>
              <a:spcPct val="90000"/>
            </a:lnSpc>
            <a:spcBef>
              <a:spcPct val="0"/>
            </a:spcBef>
            <a:spcAft>
              <a:spcPct val="35000"/>
            </a:spcAft>
            <a:buNone/>
          </a:pPr>
          <a:r>
            <a:rPr lang="en-US" sz="1400" kern="1200"/>
            <a:t>Data driven decision making </a:t>
          </a:r>
        </a:p>
      </dsp:txBody>
      <dsp:txXfrm>
        <a:off x="422987" y="4550015"/>
        <a:ext cx="5331728" cy="60627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5/7/2026</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089403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5/7/2026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127945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5/7/2026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369120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5/7/2026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64309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5/7/2026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69392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5/7/2026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475695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5/7/2026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725027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5/7/2026</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424662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5/7/2026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960290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5/7/2026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2027654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5/7/2026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365703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5/7/2026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2656620855"/>
      </p:ext>
    </p:extLst>
  </p:cSld>
  <p:clrMap bg1="lt1" tx1="dk1" bg2="lt2" tx2="dk2" accent1="accent1" accent2="accent2" accent3="accent3" accent4="accent4" accent5="accent5" accent6="accent6" hlink="hlink" folHlink="folHlink"/>
  <p:sldLayoutIdLst>
    <p:sldLayoutId id="2147483818" r:id="rId1"/>
    <p:sldLayoutId id="2147483819" r:id="rId2"/>
    <p:sldLayoutId id="2147483820" r:id="rId3"/>
    <p:sldLayoutId id="2147483821" r:id="rId4"/>
    <p:sldLayoutId id="2147483822" r:id="rId5"/>
    <p:sldLayoutId id="2147483816" r:id="rId6"/>
    <p:sldLayoutId id="2147483812" r:id="rId7"/>
    <p:sldLayoutId id="2147483813" r:id="rId8"/>
    <p:sldLayoutId id="2147483814" r:id="rId9"/>
    <p:sldLayoutId id="2147483815" r:id="rId10"/>
    <p:sldLayoutId id="2147483817"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www.geograph.ie/photo/4614563"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s://commons.wikimedia.org/wiki/File:(1)Hornsby_McDonalds.jpg"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hyperlink" Target="https://commons.wikimedia.org/wiki/File:McDonald's_logo_Targ%C3%B3wek.JPG" TargetMode="External"/><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8.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hyperlink" Target="https://bdphillips.com/2019/06/08/things-i-loved-hated-this-week-239/" TargetMode="External"/><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flickr.com/photos/ell-r-brown/29864334706/" TargetMode="External"/><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www.pngall.com/mcdonalds-png/download/36027" TargetMode="External"/><Relationship Id="rId2" Type="http://schemas.openxmlformats.org/officeDocument/2006/relationships/image" Target="../media/image46.png"/><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3" Type="http://schemas.openxmlformats.org/officeDocument/2006/relationships/hyperlink" Target="https://thegrandmalogbook.blogspot.com/2018/10/the-charlie-rivel-memorial-in-cornella.html" TargetMode="External"/><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openxmlformats.org/officeDocument/2006/relationships/hyperlink" Target="http://www.forbes.com" TargetMode="External"/><Relationship Id="rId13" Type="http://schemas.openxmlformats.org/officeDocument/2006/relationships/hyperlink" Target="https://bizwatchnetwork.com/how-to-identify-partially-engaged-fully-engaged-employees/" TargetMode="External"/><Relationship Id="rId3" Type="http://schemas.openxmlformats.org/officeDocument/2006/relationships/hyperlink" Target="https://www.cascade.app/studies/mcdonalds-strategy-study" TargetMode="External"/><Relationship Id="rId7" Type="http://schemas.openxmlformats.org/officeDocument/2006/relationships/hyperlink" Target="https://doi.org/10.55041/ijsrem26687" TargetMode="External"/><Relationship Id="rId12" Type="http://schemas.openxmlformats.org/officeDocument/2006/relationships/hyperlink" Target="https://characters.fandom.com/wiki/The_Main_Mc" TargetMode="External"/><Relationship Id="rId17" Type="http://schemas.openxmlformats.org/officeDocument/2006/relationships/hyperlink" Target="https://www.inc.com/kit-eaton/why-mcdonalds-just-announced-a-hiring-surge-to-fill-375000-new-jobs/91188471" TargetMode="External"/><Relationship Id="rId2" Type="http://schemas.openxmlformats.org/officeDocument/2006/relationships/hyperlink" Target="http://www.cascade.app" TargetMode="External"/><Relationship Id="rId16" Type="http://schemas.openxmlformats.org/officeDocument/2006/relationships/hyperlink" Target="https://technologymagazine.com/articles/how-mcdonalds-is-using-ai-to-boost-efficiency-and-workflows" TargetMode="External"/><Relationship Id="rId1" Type="http://schemas.openxmlformats.org/officeDocument/2006/relationships/slideLayout" Target="../slideLayouts/slideLayout2.xml"/><Relationship Id="rId6" Type="http://schemas.openxmlformats.org/officeDocument/2006/relationships/hyperlink" Target="https://www.standard.co.uk/news/uk/mcdonalds-milkshakes-uk-lorry-driver-shortage-brexit-b951974.html" TargetMode="External"/><Relationship Id="rId11" Type="http://schemas.openxmlformats.org/officeDocument/2006/relationships/hyperlink" Target="https://www.cipd.org/uk/knowledge/factsheets/turnover-retention-factsheet/" TargetMode="External"/><Relationship Id="rId5" Type="http://schemas.openxmlformats.org/officeDocument/2006/relationships/hyperlink" Target="http://www.standard.co.uk" TargetMode="External"/><Relationship Id="rId15" Type="http://schemas.openxmlformats.org/officeDocument/2006/relationships/hyperlink" Target="https://research-methodology.net/mcdonalds-pestel-analysis/" TargetMode="External"/><Relationship Id="rId10" Type="http://schemas.openxmlformats.org/officeDocument/2006/relationships/hyperlink" Target="https://www.qsrmagazine.com/uncategorized/how-mcdonalds-supported-employees-during-covid-19-pandemic/" TargetMode="External"/><Relationship Id="rId4" Type="http://schemas.openxmlformats.org/officeDocument/2006/relationships/hyperlink" Target="file:///C:\Users\2416712\Downloads\45.EMPLOYEEDISENGAGEMENTAFATALCONSEQUENCETOORGANIZATIONANDITSAMELIORATIVEMEASURES.pdf" TargetMode="External"/><Relationship Id="rId9" Type="http://schemas.openxmlformats.org/officeDocument/2006/relationships/hyperlink" Target="https://www.forbes.com/advisor/business/employee-retention-strategies/" TargetMode="External"/><Relationship Id="rId14" Type="http://schemas.openxmlformats.org/officeDocument/2006/relationships/hyperlink" Target="https://drexel.edu/hunger-free-center/research/briefs-and-reports/minimum-wage-is-not-enough/" TargetMode="External"/></Relationships>
</file>

<file path=ppt/slides/_rels/slide41.xml.rels><?xml version="1.0" encoding="UTF-8" standalone="yes"?>
<Relationships xmlns="http://schemas.openxmlformats.org/package/2006/relationships"><Relationship Id="rId8" Type="http://schemas.openxmlformats.org/officeDocument/2006/relationships/hyperlink" Target="http://www.bls.gov/" TargetMode="External"/><Relationship Id="rId13" Type="http://schemas.openxmlformats.org/officeDocument/2006/relationships/hyperlink" Target="https://strategicmanagementinsight.com/swot-analyses/mcdonalds-swot-analysis/" TargetMode="External"/><Relationship Id="rId3" Type="http://schemas.openxmlformats.org/officeDocument/2006/relationships/hyperlink" Target="https://online.hbs.edu/blog/post/ai-digital-transformation" TargetMode="External"/><Relationship Id="rId7" Type="http://schemas.openxmlformats.org/officeDocument/2006/relationships/hyperlink" Target="https://www.hrcloud.com/blog/the-importance-of-employee-retention-in-the-hospitality-industry-strategies-for-hr-professionals" TargetMode="External"/><Relationship Id="rId12" Type="http://schemas.openxmlformats.org/officeDocument/2006/relationships/hyperlink" Target="https://www.janetemplate.com/swot-chart-template/" TargetMode="External"/><Relationship Id="rId2" Type="http://schemas.openxmlformats.org/officeDocument/2006/relationships/hyperlink" Target="https://ebrary.net/304354/psychology/theories_models_employee_engagement" TargetMode="External"/><Relationship Id="rId1" Type="http://schemas.openxmlformats.org/officeDocument/2006/relationships/slideLayout" Target="../slideLayouts/slideLayout2.xml"/><Relationship Id="rId6" Type="http://schemas.openxmlformats.org/officeDocument/2006/relationships/hyperlink" Target="http://www.hrcloud.com/" TargetMode="External"/><Relationship Id="rId11" Type="http://schemas.openxmlformats.org/officeDocument/2006/relationships/hyperlink" Target="https://www.allrecipes.com/mcdonalds-filet-o-fish-shrinkflation-8600676" TargetMode="External"/><Relationship Id="rId5" Type="http://schemas.openxmlformats.org/officeDocument/2006/relationships/hyperlink" Target="https://teachersguide.net/leadership-styles-education/" TargetMode="External"/><Relationship Id="rId15" Type="http://schemas.openxmlformats.org/officeDocument/2006/relationships/hyperlink" Target="https://pestleanalysis.com/pest-analysis-of-mcdonalds/" TargetMode="External"/><Relationship Id="rId10" Type="http://schemas.openxmlformats.org/officeDocument/2006/relationships/hyperlink" Target="https://www.facebook.com/allrecipes" TargetMode="External"/><Relationship Id="rId4" Type="http://schemas.openxmlformats.org/officeDocument/2006/relationships/hyperlink" Target="https://panmore.com/mcdonalds-pestel-pestle-analysis-recommendations" TargetMode="External"/><Relationship Id="rId9" Type="http://schemas.openxmlformats.org/officeDocument/2006/relationships/hyperlink" Target="https://www.bls.gov/opub/mlr/2023/beyond-bls/what-caused-inflation-to-spike-after-2020.htm" TargetMode="External"/><Relationship Id="rId14" Type="http://schemas.openxmlformats.org/officeDocument/2006/relationships/hyperlink" Target="https://doi.org/10.1177/21582440251364035" TargetMode="External"/></Relationships>
</file>

<file path=ppt/slides/_rels/slide42.xml.rels><?xml version="1.0" encoding="UTF-8" standalone="yes"?>
<Relationships xmlns="http://schemas.openxmlformats.org/package/2006/relationships"><Relationship Id="rId8" Type="http://schemas.openxmlformats.org/officeDocument/2006/relationships/hyperlink" Target="https://esg.sustainability-directory.com/learn/what-are-the-limitations-of-focusing-solely-on-the-adjusted-pay-gap/" TargetMode="External"/><Relationship Id="rId3" Type="http://schemas.openxmlformats.org/officeDocument/2006/relationships/hyperlink" Target="https://stratus.hr/resources/effects-of-high-employee-turnover" TargetMode="External"/><Relationship Id="rId7" Type="http://schemas.openxmlformats.org/officeDocument/2006/relationships/hyperlink" Target="https://yourstory.com/2025/05/gen-z-workplace-revolution-how-flexibility-growth-mental-well-being" TargetMode="External"/><Relationship Id="rId2" Type="http://schemas.openxmlformats.org/officeDocument/2006/relationships/hyperlink" Target="https://corporate.mcdonalds.com/corpmcd/our-purpose-and-impact/jobs-inclusion-and-empowerment/talent-and-benefits.html" TargetMode="External"/><Relationship Id="rId1" Type="http://schemas.openxmlformats.org/officeDocument/2006/relationships/slideLayout" Target="../slideLayouts/slideLayout2.xml"/><Relationship Id="rId6" Type="http://schemas.openxmlformats.org/officeDocument/2006/relationships/hyperlink" Target="https://www.sciencedirect.com/science/article/pii/S0264999323000081" TargetMode="External"/><Relationship Id="rId5" Type="http://schemas.openxmlformats.org/officeDocument/2006/relationships/hyperlink" Target="https://www.hivelr.com/2024/01/mcdonalds-mcd-pestel-and-macro-environmental-analysis/" TargetMode="External"/><Relationship Id="rId4" Type="http://schemas.openxmlformats.org/officeDocument/2006/relationships/hyperlink" Target="https://incentivaction.com/en/the-impact-of-non-monetary-incentives-on-employee-satisfaction/" TargetMode="External"/><Relationship Id="rId9" Type="http://schemas.openxmlformats.org/officeDocument/2006/relationships/hyperlink" Target="https://uowtsd-my.sharepoint.com/:p:/r/personal/2416712_student_uwtsd_ac_uk/_layouts/15/Doc.aspx?sourcedoc=%7B4C930177-17A2-436C-81B9-423A0745F64F%7D&amp;file=jemmas%20pestle%20-%20Copy%201%20-%20Copy%202%20-%20Copy%203%20-%20Copy%204.pptx&amp;action=edit&amp;mobileredirect=true&amp;DefaultItemOpen=1&amp;wdOrigin=APPHOME-WEB.DIRECT%2CAPPHOME-WEB.FILEBROWSER.RECENT&amp;wdPreviousSession=dc125fcb-4cb3-4868-81b7-04d82bb0d858&amp;wdPreviousSessionSrc=AppHomeWeb&amp;ct=1777986379237" TargetMode="External"/></Relationships>
</file>

<file path=ppt/slides/_rels/slide43.xml.rels><?xml version="1.0" encoding="UTF-8" standalone="yes"?>
<Relationships xmlns="http://schemas.openxmlformats.org/package/2006/relationships"><Relationship Id="rId8" Type="http://schemas.openxmlformats.org/officeDocument/2006/relationships/hyperlink" Target="https://upleashed.com/mcdonalds-success-lean-principles/" TargetMode="External"/><Relationship Id="rId3" Type="http://schemas.openxmlformats.org/officeDocument/2006/relationships/hyperlink" Target="http://www.statista.com/" TargetMode="External"/><Relationship Id="rId7" Type="http://schemas.openxmlformats.org/officeDocument/2006/relationships/hyperlink" Target="https://thestrategystory.com/blog/mcdonalds-swot-analysis/" TargetMode="External"/><Relationship Id="rId2" Type="http://schemas.openxmlformats.org/officeDocument/2006/relationships/hyperlink" Target="https://www.forbes.com/sites/stand-together/2025/06/27/how-mcdonalds-is-inspiring-workers/" TargetMode="External"/><Relationship Id="rId1" Type="http://schemas.openxmlformats.org/officeDocument/2006/relationships/slideLayout" Target="../slideLayouts/slideLayout2.xml"/><Relationship Id="rId6" Type="http://schemas.openxmlformats.org/officeDocument/2006/relationships/hyperlink" Target="https://swotandpestleanalysis.com/pestle-analysis-of-mcdonalds/" TargetMode="External"/><Relationship Id="rId5" Type="http://schemas.openxmlformats.org/officeDocument/2006/relationships/hyperlink" Target="https://eathealthy365.com/a-complete-pestle-analysis-of-mcdonalds-corporation/" TargetMode="External"/><Relationship Id="rId4" Type="http://schemas.openxmlformats.org/officeDocument/2006/relationships/hyperlink" Target="https://www.statista.com/topics/1444/mcdonalds/" TargetMode="External"/><Relationship Id="rId9" Type="http://schemas.openxmlformats.org/officeDocument/2006/relationships/hyperlink" Target="https://www.simplypsychology.org/what-is-transformational-leadership.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0E2F58BF-12E5-4B5A-AD25-4DAAA274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373992-2ECB-E362-E445-E7E62269C0E8}"/>
              </a:ext>
            </a:extLst>
          </p:cNvPr>
          <p:cNvSpPr>
            <a:spLocks noGrp="1"/>
          </p:cNvSpPr>
          <p:nvPr>
            <p:ph type="ctrTitle"/>
          </p:nvPr>
        </p:nvSpPr>
        <p:spPr>
          <a:xfrm>
            <a:off x="477981" y="1122363"/>
            <a:ext cx="4023360" cy="3204134"/>
          </a:xfrm>
        </p:spPr>
        <p:txBody>
          <a:bodyPr anchor="b">
            <a:normAutofit/>
          </a:bodyPr>
          <a:lstStyle/>
          <a:p>
            <a:br>
              <a:rPr lang="en-US" sz="1200" b="0" dirty="0">
                <a:latin typeface="Calibri"/>
                <a:ea typeface="Calibri"/>
                <a:cs typeface="Calibri"/>
              </a:rPr>
            </a:br>
            <a:r>
              <a:rPr lang="en-GB" sz="1500" b="0">
                <a:latin typeface="Calibri"/>
                <a:ea typeface="Calibri"/>
                <a:cs typeface="Calibri"/>
              </a:rPr>
              <a:t>Name – Sophie Scott</a:t>
            </a:r>
            <a:endParaRPr lang="en-US" sz="1500" b="0">
              <a:latin typeface="Calibri"/>
              <a:ea typeface="Calibri"/>
              <a:cs typeface="Calibri"/>
            </a:endParaRPr>
          </a:p>
          <a:p>
            <a:br>
              <a:rPr lang="en-US" sz="1500" b="0" dirty="0">
                <a:latin typeface="Calibri"/>
                <a:ea typeface="Calibri"/>
                <a:cs typeface="Calibri"/>
              </a:rPr>
            </a:br>
            <a:r>
              <a:rPr lang="en-GB" sz="1500" b="0">
                <a:latin typeface="Calibri"/>
                <a:ea typeface="Calibri"/>
                <a:cs typeface="Calibri"/>
              </a:rPr>
              <a:t>Student ID – 2416712</a:t>
            </a:r>
            <a:endParaRPr lang="en-US" sz="1500" b="0">
              <a:latin typeface="Calibri"/>
              <a:ea typeface="Calibri"/>
              <a:cs typeface="Calibri"/>
            </a:endParaRPr>
          </a:p>
          <a:p>
            <a:br>
              <a:rPr lang="en-US" sz="1500" b="0" dirty="0">
                <a:latin typeface="Calibri"/>
                <a:ea typeface="Calibri"/>
                <a:cs typeface="Calibri"/>
              </a:rPr>
            </a:br>
            <a:r>
              <a:rPr lang="en-GB" sz="1500" b="0">
                <a:latin typeface="Calibri"/>
                <a:ea typeface="Calibri"/>
                <a:cs typeface="Calibri"/>
              </a:rPr>
              <a:t>Course Lecturer – Jemma Smith</a:t>
            </a:r>
            <a:endParaRPr lang="en-US" sz="1500" b="0">
              <a:latin typeface="Calibri"/>
              <a:ea typeface="Calibri"/>
              <a:cs typeface="Calibri"/>
            </a:endParaRPr>
          </a:p>
          <a:p>
            <a:br>
              <a:rPr lang="en-US" sz="1500" b="0" dirty="0">
                <a:latin typeface="Calibri"/>
                <a:ea typeface="Calibri"/>
                <a:cs typeface="Calibri"/>
              </a:rPr>
            </a:br>
            <a:r>
              <a:rPr lang="en-GB" sz="1500" b="0">
                <a:latin typeface="Calibri"/>
                <a:ea typeface="Calibri"/>
                <a:cs typeface="Calibri"/>
              </a:rPr>
              <a:t>Assignment – professional service: impact of macro environment on HRM and personnel management at McDonalds - Bmgm5005</a:t>
            </a:r>
            <a:endParaRPr lang="en-US" sz="1500" b="0">
              <a:latin typeface="Calibri"/>
              <a:ea typeface="Calibri"/>
              <a:cs typeface="Calibri"/>
            </a:endParaRPr>
          </a:p>
          <a:p>
            <a:br>
              <a:rPr lang="en-US" sz="1500" b="0" dirty="0">
                <a:latin typeface="Calibri"/>
                <a:ea typeface="Calibri"/>
                <a:cs typeface="Calibri"/>
              </a:rPr>
            </a:br>
            <a:r>
              <a:rPr lang="en-GB" sz="1500" b="0">
                <a:latin typeface="Calibri"/>
                <a:ea typeface="Calibri"/>
                <a:cs typeface="Calibri"/>
              </a:rPr>
              <a:t>Assignment type – presentation – 2000 - word assignment – minimum 20 references </a:t>
            </a:r>
            <a:endParaRPr lang="en-US" sz="1500" b="0">
              <a:latin typeface="Calibri"/>
              <a:ea typeface="Calibri"/>
              <a:cs typeface="Calibri"/>
            </a:endParaRPr>
          </a:p>
          <a:p>
            <a:br>
              <a:rPr lang="en-US" sz="1500" b="0" dirty="0">
                <a:latin typeface="Calibri"/>
                <a:ea typeface="Calibri"/>
                <a:cs typeface="Calibri"/>
              </a:rPr>
            </a:br>
            <a:r>
              <a:rPr lang="en-GB" sz="1500" b="0">
                <a:latin typeface="Calibri"/>
                <a:ea typeface="Calibri"/>
                <a:cs typeface="Calibri"/>
              </a:rPr>
              <a:t>Submission date – 8th May -  2026 – 11:59pm</a:t>
            </a:r>
            <a:endParaRPr lang="en-US" sz="1500"/>
          </a:p>
        </p:txBody>
      </p:sp>
      <p:sp>
        <p:nvSpPr>
          <p:cNvPr id="33" name="!!accent">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Groovy hippie 70s backgrounds with waves swirl twirl pattern 19030967 ...">
            <a:extLst>
              <a:ext uri="{FF2B5EF4-FFF2-40B4-BE49-F238E27FC236}">
                <a16:creationId xmlns:a16="http://schemas.microsoft.com/office/drawing/2014/main" id="{3AECD6E7-3D48-D80B-6594-9BF9545C8BB7}"/>
              </a:ext>
            </a:extLst>
          </p:cNvPr>
          <p:cNvPicPr>
            <a:picLocks noChangeAspect="1"/>
          </p:cNvPicPr>
          <p:nvPr/>
        </p:nvPicPr>
        <p:blipFill>
          <a:blip r:embed="rId2"/>
          <a:srcRect l="20953" r="7765" b="-1"/>
          <a:stretch>
            <a:fillRect/>
          </a:stretch>
        </p:blipFill>
        <p:spPr>
          <a:xfrm>
            <a:off x="4868487" y="10"/>
            <a:ext cx="7323513" cy="6857990"/>
          </a:xfrm>
          <a:prstGeom prst="rect">
            <a:avLst/>
          </a:prstGeom>
        </p:spPr>
      </p:pic>
      <p:sp>
        <p:nvSpPr>
          <p:cNvPr id="3" name="TextBox 2">
            <a:extLst>
              <a:ext uri="{FF2B5EF4-FFF2-40B4-BE49-F238E27FC236}">
                <a16:creationId xmlns:a16="http://schemas.microsoft.com/office/drawing/2014/main" id="{3159576B-AFBC-E346-654B-0F5812861C30}"/>
              </a:ext>
            </a:extLst>
          </p:cNvPr>
          <p:cNvSpPr txBox="1"/>
          <p:nvPr/>
        </p:nvSpPr>
        <p:spPr>
          <a:xfrm>
            <a:off x="182879" y="4968240"/>
            <a:ext cx="46228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highlight>
                  <a:srgbClr val="FFFFFF"/>
                </a:highlight>
                <a:latin typeface="Calibri"/>
                <a:ea typeface="Calibri"/>
                <a:cs typeface="Calibri"/>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US">
              <a:latin typeface="Calibri"/>
              <a:ea typeface="Calibri"/>
              <a:cs typeface="Calibri"/>
            </a:endParaRPr>
          </a:p>
        </p:txBody>
      </p:sp>
    </p:spTree>
    <p:extLst>
      <p:ext uri="{BB962C8B-B14F-4D97-AF65-F5344CB8AC3E}">
        <p14:creationId xmlns:p14="http://schemas.microsoft.com/office/powerpoint/2010/main" val="598921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DA4374D-F270-4C02-88D7-B751FD9BD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a:extLst>
              <a:ext uri="{FF2B5EF4-FFF2-40B4-BE49-F238E27FC236}">
                <a16:creationId xmlns:a16="http://schemas.microsoft.com/office/drawing/2014/main" id="{1ACA2EA0-FFD3-42EC-9406-B595015ED9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4" name="Picture 3">
            <a:extLst>
              <a:ext uri="{FF2B5EF4-FFF2-40B4-BE49-F238E27FC236}">
                <a16:creationId xmlns:a16="http://schemas.microsoft.com/office/drawing/2014/main" id="{F0F95A80-B778-A402-086E-486F7E8D2B61}"/>
              </a:ext>
            </a:extLst>
          </p:cNvPr>
          <p:cNvPicPr>
            <a:picLocks noChangeAspect="1"/>
          </p:cNvPicPr>
          <p:nvPr/>
        </p:nvPicPr>
        <p:blipFill>
          <a:blip r:embed="rId2">
            <a:alphaModFix amt="60000"/>
          </a:blip>
          <a:srcRect l="3111" r="1" b="1"/>
          <a:stretch>
            <a:fillRect/>
          </a:stretch>
        </p:blipFill>
        <p:spPr>
          <a:xfrm>
            <a:off x="20" y="10"/>
            <a:ext cx="12191979" cy="6857989"/>
          </a:xfrm>
          <a:prstGeom prst="rect">
            <a:avLst/>
          </a:prstGeom>
        </p:spPr>
      </p:pic>
      <p:sp>
        <p:nvSpPr>
          <p:cNvPr id="22" name="Rectangle 21">
            <a:extLst>
              <a:ext uri="{FF2B5EF4-FFF2-40B4-BE49-F238E27FC236}">
                <a16:creationId xmlns:a16="http://schemas.microsoft.com/office/drawing/2014/main" id="{D5288BCE-665C-472A-8C43-664BCFA31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8762" y="1247775"/>
            <a:ext cx="9144000" cy="3007447"/>
          </a:xfrm>
          <a:prstGeom prst="rect">
            <a:avLst/>
          </a:prstGeom>
          <a:solidFill>
            <a:schemeClr val="bg1">
              <a:alpha val="95000"/>
            </a:schemeClr>
          </a:solidFill>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1524251" y="1512356"/>
            <a:ext cx="9023182" cy="2177328"/>
          </a:xfrm>
        </p:spPr>
        <p:txBody>
          <a:bodyPr vert="horz" lIns="91440" tIns="45720" rIns="91440" bIns="45720" rtlCol="0" anchor="ctr">
            <a:noAutofit/>
          </a:bodyPr>
          <a:lstStyle/>
          <a:p>
            <a:pPr algn="ctr"/>
            <a:r>
              <a:rPr lang="en-US" sz="3400" u="sng"/>
              <a:t>Impact of the macro environment on HRM and personnel management at McDonalds </a:t>
            </a:r>
          </a:p>
        </p:txBody>
      </p:sp>
      <p:sp>
        <p:nvSpPr>
          <p:cNvPr id="24" name="Rectangle: Rounded Corners 23">
            <a:extLst>
              <a:ext uri="{FF2B5EF4-FFF2-40B4-BE49-F238E27FC236}">
                <a16:creationId xmlns:a16="http://schemas.microsoft.com/office/drawing/2014/main" id="{46C57131-53A7-4C1A-BEA8-25F06A06AD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7872" y="3912322"/>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3" name="Subtitle 2"/>
          <p:cNvSpPr>
            <a:spLocks noGrp="1"/>
          </p:cNvSpPr>
          <p:nvPr>
            <p:ph type="subTitle" idx="1"/>
          </p:nvPr>
        </p:nvSpPr>
        <p:spPr>
          <a:xfrm>
            <a:off x="2566988" y="3962400"/>
            <a:ext cx="7058025" cy="581025"/>
          </a:xfrm>
        </p:spPr>
        <p:txBody>
          <a:bodyPr anchor="ctr">
            <a:normAutofit/>
          </a:bodyPr>
          <a:lstStyle/>
          <a:p>
            <a:pPr algn="ctr"/>
            <a:r>
              <a:rPr lang="en-US">
                <a:solidFill>
                  <a:srgbClr val="FFFFFF"/>
                </a:solidFill>
              </a:rPr>
              <a:t> We're </a:t>
            </a:r>
            <a:r>
              <a:rPr lang="en-US" err="1">
                <a:solidFill>
                  <a:srgbClr val="FFFFFF"/>
                </a:solidFill>
              </a:rPr>
              <a:t>McLoving</a:t>
            </a:r>
            <a:r>
              <a:rPr lang="en-US">
                <a:solidFill>
                  <a:srgbClr val="FFFFFF"/>
                </a:solidFill>
              </a:rPr>
              <a:t> it!</a:t>
            </a: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4A8A284-5DB9-5266-0637-8470EAB8CB5D}"/>
            </a:ext>
          </a:extLst>
        </p:cNvPr>
        <p:cNvGrpSpPr/>
        <p:nvPr/>
      </p:nvGrpSpPr>
      <p:grpSpPr>
        <a:xfrm>
          <a:off x="0" y="0"/>
          <a:ext cx="0" cy="0"/>
          <a:chOff x="0" y="0"/>
          <a:chExt cx="0" cy="0"/>
        </a:xfrm>
      </p:grpSpPr>
      <p:sp useBgFill="1">
        <p:nvSpPr>
          <p:cNvPr id="30" name="p!!Rectangle">
            <a:extLst>
              <a:ext uri="{FF2B5EF4-FFF2-40B4-BE49-F238E27FC236}">
                <a16:creationId xmlns:a16="http://schemas.microsoft.com/office/drawing/2014/main" id="{64D56892-B0CC-8103-4FFE-AC8A5090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uilding with a large dome&#10;&#10;AI-generated content may be incorrect.">
            <a:extLst>
              <a:ext uri="{FF2B5EF4-FFF2-40B4-BE49-F238E27FC236}">
                <a16:creationId xmlns:a16="http://schemas.microsoft.com/office/drawing/2014/main" id="{AC79A033-779B-93A1-4C55-2E6FC315D539}"/>
              </a:ext>
            </a:extLst>
          </p:cNvPr>
          <p:cNvPicPr>
            <a:picLocks noChangeAspect="1"/>
          </p:cNvPicPr>
          <p:nvPr/>
        </p:nvPicPr>
        <p:blipFill>
          <a:blip r:embed="rId2">
            <a:extLst>
              <a:ext uri="{837473B0-CC2E-450A-ABE3-18F120FF3D39}">
                <a1611:picAttrSrcUrl xmlns:a1611="http://schemas.microsoft.com/office/drawing/2016/11/main" r:id="rId3"/>
              </a:ext>
            </a:extLst>
          </a:blip>
          <a:srcRect t="10000"/>
          <a:stretch>
            <a:fillRect/>
          </a:stretch>
        </p:blipFill>
        <p:spPr>
          <a:xfrm>
            <a:off x="20" y="10"/>
            <a:ext cx="12191980" cy="6857990"/>
          </a:xfrm>
          <a:prstGeom prst="rect">
            <a:avLst/>
          </a:prstGeom>
        </p:spPr>
      </p:pic>
      <p:sp useBgFill="1">
        <p:nvSpPr>
          <p:cNvPr id="31" name="m!!text rectangle">
            <a:extLst>
              <a:ext uri="{FF2B5EF4-FFF2-40B4-BE49-F238E27FC236}">
                <a16:creationId xmlns:a16="http://schemas.microsoft.com/office/drawing/2014/main" id="{9390C7E0-AF98-F9DD-513F-3D5342478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40079" y="633619"/>
            <a:ext cx="4279383" cy="5495925"/>
          </a:xfrm>
          <a:prstGeom prst="rect">
            <a:avLst/>
          </a:prstGeom>
          <a:ln w="9525">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B2B3594-B5C2-8B3C-0980-ED4CFA9BD9F7}"/>
              </a:ext>
            </a:extLst>
          </p:cNvPr>
          <p:cNvSpPr>
            <a:spLocks noGrp="1"/>
          </p:cNvSpPr>
          <p:nvPr>
            <p:ph type="title"/>
          </p:nvPr>
        </p:nvSpPr>
        <p:spPr>
          <a:xfrm>
            <a:off x="7673449" y="980368"/>
            <a:ext cx="3666744" cy="1106424"/>
          </a:xfrm>
        </p:spPr>
        <p:txBody>
          <a:bodyPr>
            <a:normAutofit/>
          </a:bodyPr>
          <a:lstStyle/>
          <a:p>
            <a:r>
              <a:rPr lang="en-US" sz="2600" u="sng">
                <a:latin typeface="Calibri"/>
                <a:ea typeface="Calibri"/>
                <a:cs typeface="Calibri"/>
              </a:rPr>
              <a:t>Contents Page</a:t>
            </a:r>
            <a:r>
              <a:rPr lang="en-US" sz="2600">
                <a:latin typeface="Calibri"/>
                <a:ea typeface="Calibri"/>
                <a:cs typeface="Calibri"/>
              </a:rPr>
              <a:t> </a:t>
            </a:r>
          </a:p>
        </p:txBody>
      </p:sp>
      <p:sp>
        <p:nvSpPr>
          <p:cNvPr id="32" name="m!!accent">
            <a:extLst>
              <a:ext uri="{FF2B5EF4-FFF2-40B4-BE49-F238E27FC236}">
                <a16:creationId xmlns:a16="http://schemas.microsoft.com/office/drawing/2014/main" id="{02D432CB-59D8-A412-C41C-3E763AF9E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071" y="116128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2B7F35CE-5A21-D9CB-EFC9-29BBC53103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1577" y="2113280"/>
            <a:ext cx="3502152"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1F32E84-3128-0D71-C01C-B308A77C2652}"/>
              </a:ext>
            </a:extLst>
          </p:cNvPr>
          <p:cNvSpPr>
            <a:spLocks noGrp="1"/>
          </p:cNvSpPr>
          <p:nvPr>
            <p:ph idx="1"/>
          </p:nvPr>
        </p:nvSpPr>
        <p:spPr>
          <a:xfrm>
            <a:off x="7392712" y="2424383"/>
            <a:ext cx="4799717" cy="3461331"/>
          </a:xfrm>
        </p:spPr>
        <p:txBody>
          <a:bodyPr vert="horz" lIns="91440" tIns="45720" rIns="91440" bIns="45720" rtlCol="0" anchor="t">
            <a:normAutofit fontScale="92500" lnSpcReduction="20000"/>
          </a:bodyPr>
          <a:lstStyle/>
          <a:p>
            <a:pPr marL="0" indent="0">
              <a:lnSpc>
                <a:spcPct val="100000"/>
              </a:lnSpc>
              <a:buNone/>
            </a:pPr>
            <a:r>
              <a:rPr lang="en-US" sz="1300">
                <a:latin typeface="Calibri"/>
                <a:ea typeface="Calibri"/>
                <a:cs typeface="Calibri"/>
              </a:rPr>
              <a:t>Slide 4 – 6 - Introduction </a:t>
            </a:r>
          </a:p>
          <a:p>
            <a:pPr marL="0" indent="0">
              <a:lnSpc>
                <a:spcPct val="100000"/>
              </a:lnSpc>
              <a:buNone/>
            </a:pPr>
            <a:r>
              <a:rPr lang="en-US" sz="1300">
                <a:latin typeface="Calibri"/>
                <a:ea typeface="Calibri"/>
                <a:cs typeface="Calibri"/>
              </a:rPr>
              <a:t>Slide 7 – 9 – Retention Challenges</a:t>
            </a:r>
          </a:p>
          <a:p>
            <a:pPr marL="0" indent="0">
              <a:lnSpc>
                <a:spcPct val="100000"/>
              </a:lnSpc>
              <a:buNone/>
            </a:pPr>
            <a:r>
              <a:rPr lang="en-US" sz="1300">
                <a:latin typeface="Calibri"/>
                <a:ea typeface="Calibri"/>
                <a:cs typeface="Calibri"/>
              </a:rPr>
              <a:t>Slide 10 – 12 – Employee Engagement </a:t>
            </a:r>
            <a:endParaRPr lang="en-US" sz="1300" dirty="0">
              <a:latin typeface="Calibri"/>
              <a:ea typeface="Calibri"/>
              <a:cs typeface="Calibri"/>
            </a:endParaRPr>
          </a:p>
          <a:p>
            <a:pPr marL="0" indent="0">
              <a:lnSpc>
                <a:spcPct val="100000"/>
              </a:lnSpc>
              <a:buNone/>
            </a:pPr>
            <a:r>
              <a:rPr lang="en-US" sz="1300">
                <a:latin typeface="Calibri"/>
                <a:ea typeface="Calibri"/>
                <a:cs typeface="Calibri"/>
              </a:rPr>
              <a:t>Slide 13– 20 – Pestle Analysis</a:t>
            </a:r>
          </a:p>
          <a:p>
            <a:pPr marL="0" indent="0">
              <a:lnSpc>
                <a:spcPct val="100000"/>
              </a:lnSpc>
              <a:buNone/>
            </a:pPr>
            <a:r>
              <a:rPr lang="en-US" sz="1300">
                <a:latin typeface="Calibri"/>
                <a:ea typeface="Calibri"/>
                <a:cs typeface="Calibri"/>
              </a:rPr>
              <a:t>Slide 21 - 24 – SWOT Analysis</a:t>
            </a:r>
          </a:p>
          <a:p>
            <a:pPr marL="0" indent="0">
              <a:lnSpc>
                <a:spcPct val="100000"/>
              </a:lnSpc>
              <a:buNone/>
            </a:pPr>
            <a:r>
              <a:rPr lang="en-US" sz="1300">
                <a:latin typeface="Calibri"/>
                <a:ea typeface="Calibri"/>
                <a:cs typeface="Calibri"/>
              </a:rPr>
              <a:t>Slide 25 - 27  - Impact On HRM And Personnel Management</a:t>
            </a:r>
          </a:p>
          <a:p>
            <a:pPr marL="0" indent="0">
              <a:lnSpc>
                <a:spcPct val="100000"/>
              </a:lnSpc>
              <a:buNone/>
            </a:pPr>
            <a:r>
              <a:rPr lang="en-US" sz="1300">
                <a:latin typeface="Calibri"/>
                <a:ea typeface="Calibri"/>
                <a:cs typeface="Calibri"/>
              </a:rPr>
              <a:t>Slide 28 – 30 – Industry Examples And Trends</a:t>
            </a:r>
          </a:p>
          <a:p>
            <a:pPr marL="0" indent="0">
              <a:lnSpc>
                <a:spcPct val="100000"/>
              </a:lnSpc>
              <a:buNone/>
            </a:pPr>
            <a:r>
              <a:rPr lang="en-US" sz="1300">
                <a:latin typeface="Calibri"/>
                <a:ea typeface="Calibri"/>
                <a:cs typeface="Calibri"/>
              </a:rPr>
              <a:t>Slide 31 – 32 – Impact Of Global Events </a:t>
            </a:r>
          </a:p>
          <a:p>
            <a:pPr marL="0" indent="0">
              <a:lnSpc>
                <a:spcPct val="100000"/>
              </a:lnSpc>
              <a:buNone/>
            </a:pPr>
            <a:r>
              <a:rPr lang="en-US" sz="1300">
                <a:latin typeface="Calibri"/>
                <a:ea typeface="Calibri"/>
                <a:cs typeface="Calibri"/>
              </a:rPr>
              <a:t>Slide 33 – 35 – Leadership</a:t>
            </a:r>
          </a:p>
          <a:p>
            <a:pPr marL="0" indent="0">
              <a:lnSpc>
                <a:spcPct val="100000"/>
              </a:lnSpc>
              <a:buNone/>
            </a:pPr>
            <a:r>
              <a:rPr lang="en-US" sz="1300">
                <a:latin typeface="Calibri"/>
                <a:ea typeface="Calibri"/>
                <a:cs typeface="Calibri"/>
              </a:rPr>
              <a:t>Slide 36 –37  – Recommendations</a:t>
            </a:r>
          </a:p>
          <a:p>
            <a:pPr marL="0" indent="0">
              <a:lnSpc>
                <a:spcPct val="100000"/>
              </a:lnSpc>
              <a:buNone/>
            </a:pPr>
            <a:r>
              <a:rPr lang="en-US" sz="1300">
                <a:latin typeface="Calibri"/>
                <a:ea typeface="Calibri"/>
                <a:cs typeface="Calibri"/>
              </a:rPr>
              <a:t>Slide 38 –39  – Conclusion</a:t>
            </a:r>
          </a:p>
          <a:p>
            <a:pPr marL="0" indent="0">
              <a:lnSpc>
                <a:spcPct val="100000"/>
              </a:lnSpc>
              <a:buNone/>
            </a:pPr>
            <a:r>
              <a:rPr lang="en-US" sz="1300">
                <a:latin typeface="Calibri"/>
                <a:ea typeface="Calibri"/>
                <a:cs typeface="Calibri"/>
              </a:rPr>
              <a:t>Slide 40 – 43 – Reference List </a:t>
            </a:r>
            <a:endParaRPr lang="en-US" sz="1300" dirty="0">
              <a:latin typeface="Calibri"/>
              <a:ea typeface="Calibri"/>
              <a:cs typeface="Calibri"/>
            </a:endParaRPr>
          </a:p>
          <a:p>
            <a:pPr marL="0" indent="0">
              <a:lnSpc>
                <a:spcPct val="100000"/>
              </a:lnSpc>
              <a:buNone/>
            </a:pPr>
            <a:endParaRPr lang="en-US" sz="1500"/>
          </a:p>
        </p:txBody>
      </p:sp>
    </p:spTree>
    <p:extLst>
      <p:ext uri="{BB962C8B-B14F-4D97-AF65-F5344CB8AC3E}">
        <p14:creationId xmlns:p14="http://schemas.microsoft.com/office/powerpoint/2010/main" val="7567728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p!!Rectangle">
            <a:extLst>
              <a:ext uri="{FF2B5EF4-FFF2-40B4-BE49-F238E27FC236}">
                <a16:creationId xmlns:a16="http://schemas.microsoft.com/office/drawing/2014/main" id="{2FB82883-1DC0-4BE1-A607-009095F33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cDonald's launches new menu for 2024">
            <a:extLst>
              <a:ext uri="{FF2B5EF4-FFF2-40B4-BE49-F238E27FC236}">
                <a16:creationId xmlns:a16="http://schemas.microsoft.com/office/drawing/2014/main" id="{1F3CFACC-1542-8E52-96F4-195AE4C05B50}"/>
              </a:ext>
            </a:extLst>
          </p:cNvPr>
          <p:cNvPicPr>
            <a:picLocks noChangeAspect="1"/>
          </p:cNvPicPr>
          <p:nvPr/>
        </p:nvPicPr>
        <p:blipFill>
          <a:blip r:embed="rId2"/>
          <a:srcRect/>
          <a:stretch>
            <a:fillRect/>
          </a:stretch>
        </p:blipFill>
        <p:spPr>
          <a:xfrm>
            <a:off x="20" y="10"/>
            <a:ext cx="12191980" cy="6857990"/>
          </a:xfrm>
          <a:prstGeom prst="rect">
            <a:avLst/>
          </a:prstGeom>
        </p:spPr>
      </p:pic>
      <p:sp>
        <p:nvSpPr>
          <p:cNvPr id="11" name="m!!text rectangle">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4638503"/>
            <a:ext cx="8384770" cy="1332634"/>
          </a:xfrm>
          <a:prstGeom prst="rect">
            <a:avLst/>
          </a:prstGeom>
          <a:solidFill>
            <a:schemeClr val="bg1">
              <a:alpha val="95000"/>
            </a:schemeClr>
          </a:solidFill>
          <a:ln w="12700">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9A22EDE-FCE3-BDF6-A866-2F45CDB66857}"/>
              </a:ext>
            </a:extLst>
          </p:cNvPr>
          <p:cNvSpPr>
            <a:spLocks noGrp="1"/>
          </p:cNvSpPr>
          <p:nvPr>
            <p:ph type="ctrTitle"/>
          </p:nvPr>
        </p:nvSpPr>
        <p:spPr>
          <a:xfrm>
            <a:off x="2103121" y="4727173"/>
            <a:ext cx="7985759" cy="868823"/>
          </a:xfrm>
        </p:spPr>
        <p:txBody>
          <a:bodyPr anchor="ctr">
            <a:normAutofit/>
          </a:bodyPr>
          <a:lstStyle/>
          <a:p>
            <a:pPr algn="ctr"/>
            <a:r>
              <a:rPr lang="en-GB" sz="4000" u="sng">
                <a:latin typeface="Calibri"/>
                <a:ea typeface="Calibri"/>
                <a:cs typeface="Calibri"/>
              </a:rPr>
              <a:t>Introduction</a:t>
            </a:r>
            <a:r>
              <a:rPr lang="en-GB" sz="4000"/>
              <a:t> </a:t>
            </a:r>
          </a:p>
        </p:txBody>
      </p:sp>
      <p:sp>
        <p:nvSpPr>
          <p:cNvPr id="13" name="m!!accent">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562823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D7A0495D-79EE-8365-262E-CC646E589697}"/>
              </a:ext>
            </a:extLst>
          </p:cNvPr>
          <p:cNvSpPr>
            <a:spLocks noGrp="1"/>
          </p:cNvSpPr>
          <p:nvPr>
            <p:ph type="subTitle" idx="1"/>
          </p:nvPr>
        </p:nvSpPr>
        <p:spPr>
          <a:xfrm>
            <a:off x="2615738" y="5680637"/>
            <a:ext cx="6960524" cy="598516"/>
          </a:xfrm>
        </p:spPr>
        <p:txBody>
          <a:bodyPr anchor="ctr">
            <a:normAutofit/>
          </a:bodyPr>
          <a:lstStyle/>
          <a:p>
            <a:pPr algn="ctr"/>
            <a:endParaRPr lang="en-GB" sz="2000">
              <a:solidFill>
                <a:schemeClr val="bg1"/>
              </a:solidFill>
            </a:endParaRPr>
          </a:p>
        </p:txBody>
      </p:sp>
    </p:spTree>
    <p:extLst>
      <p:ext uri="{BB962C8B-B14F-4D97-AF65-F5344CB8AC3E}">
        <p14:creationId xmlns:p14="http://schemas.microsoft.com/office/powerpoint/2010/main" val="10536245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p!!Rectangle">
            <a:extLst>
              <a:ext uri="{FF2B5EF4-FFF2-40B4-BE49-F238E27FC236}">
                <a16:creationId xmlns:a16="http://schemas.microsoft.com/office/drawing/2014/main" id="{D0D0518B-D51A-4AC9-8054-5C1EF2EB9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cDonald's Dinner Box Strategy - Business Insider">
            <a:extLst>
              <a:ext uri="{FF2B5EF4-FFF2-40B4-BE49-F238E27FC236}">
                <a16:creationId xmlns:a16="http://schemas.microsoft.com/office/drawing/2014/main" id="{E920F61A-6B16-104C-8578-D9C94B2FCB68}"/>
              </a:ext>
            </a:extLst>
          </p:cNvPr>
          <p:cNvPicPr>
            <a:picLocks noChangeAspect="1"/>
          </p:cNvPicPr>
          <p:nvPr/>
        </p:nvPicPr>
        <p:blipFill>
          <a:blip r:embed="rId2"/>
          <a:srcRect t="8526" b="16474"/>
          <a:stretch>
            <a:fillRect/>
          </a:stretch>
        </p:blipFill>
        <p:spPr>
          <a:xfrm>
            <a:off x="20" y="128134"/>
            <a:ext cx="12191980" cy="6857990"/>
          </a:xfrm>
          <a:prstGeom prst="rect">
            <a:avLst/>
          </a:prstGeom>
        </p:spPr>
      </p:pic>
      <p:sp useBgFill="1">
        <p:nvSpPr>
          <p:cNvPr id="19" name="m!!text rectangle">
            <a:extLst>
              <a:ext uri="{FF2B5EF4-FFF2-40B4-BE49-F238E27FC236}">
                <a16:creationId xmlns:a16="http://schemas.microsoft.com/office/drawing/2014/main" id="{494CEDA0-FD8E-491B-8792-69F93BDA3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275" y="633619"/>
            <a:ext cx="4279383" cy="5495925"/>
          </a:xfrm>
          <a:prstGeom prst="rect">
            <a:avLst/>
          </a:prstGeom>
          <a:ln w="9525">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6A592F1-DB16-65E1-9D8D-D0D64400213F}"/>
              </a:ext>
            </a:extLst>
          </p:cNvPr>
          <p:cNvSpPr>
            <a:spLocks noGrp="1"/>
          </p:cNvSpPr>
          <p:nvPr>
            <p:ph type="title"/>
          </p:nvPr>
        </p:nvSpPr>
        <p:spPr>
          <a:xfrm>
            <a:off x="843645" y="980368"/>
            <a:ext cx="3666744" cy="1106424"/>
          </a:xfrm>
        </p:spPr>
        <p:txBody>
          <a:bodyPr>
            <a:normAutofit/>
          </a:bodyPr>
          <a:lstStyle/>
          <a:p>
            <a:r>
              <a:rPr lang="en-US" sz="2600" u="sng">
                <a:latin typeface="Calibri"/>
                <a:ea typeface="Calibri"/>
                <a:cs typeface="Calibri"/>
              </a:rPr>
              <a:t>Introduction</a:t>
            </a:r>
            <a:endParaRPr lang="en-US" sz="2600"/>
          </a:p>
        </p:txBody>
      </p:sp>
      <p:sp>
        <p:nvSpPr>
          <p:cNvPr id="20" name="m!!accent">
            <a:extLst>
              <a:ext uri="{FF2B5EF4-FFF2-40B4-BE49-F238E27FC236}">
                <a16:creationId xmlns:a16="http://schemas.microsoft.com/office/drawing/2014/main" id="{0FD3EBBB-DFE8-4525-B1BF-BE7BBC8DF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267" y="115681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A9362A14-6FB8-4FFC-AAA0-2E5AFF8A8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824" y="2113280"/>
            <a:ext cx="35204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777EE7A-27C0-BF27-83CE-14254DC1709A}"/>
              </a:ext>
            </a:extLst>
          </p:cNvPr>
          <p:cNvSpPr>
            <a:spLocks noGrp="1"/>
          </p:cNvSpPr>
          <p:nvPr>
            <p:ph idx="1"/>
          </p:nvPr>
        </p:nvSpPr>
        <p:spPr>
          <a:xfrm>
            <a:off x="577461" y="2127055"/>
            <a:ext cx="4245193" cy="3581646"/>
          </a:xfrm>
        </p:spPr>
        <p:txBody>
          <a:bodyPr vert="horz" lIns="91440" tIns="45720" rIns="91440" bIns="45720" rtlCol="0" anchor="t">
            <a:noAutofit/>
          </a:bodyPr>
          <a:lstStyle/>
          <a:p>
            <a:pPr marL="0" indent="0">
              <a:lnSpc>
                <a:spcPct val="100000"/>
              </a:lnSpc>
              <a:buNone/>
            </a:pPr>
            <a:r>
              <a:rPr lang="en-GB" sz="1300" dirty="0">
                <a:latin typeface="Calibri"/>
                <a:ea typeface="Calibri"/>
                <a:cs typeface="Calibri"/>
              </a:rPr>
              <a:t>McDonalds is one of the largest global fast-food organisations, employing a vast frontline workforce across its food and beverage (F&amp;B) operations </a:t>
            </a:r>
            <a:r>
              <a:rPr lang="en-GB" sz="1200">
                <a:latin typeface="Calibri"/>
                <a:ea typeface="Calibri"/>
                <a:cs typeface="Calibri"/>
              </a:rPr>
              <a:t>(Alonso, 2022)</a:t>
            </a:r>
            <a:r>
              <a:rPr lang="en-GB" sz="1300">
                <a:latin typeface="Calibri"/>
                <a:ea typeface="Calibri"/>
                <a:cs typeface="Calibri"/>
              </a:rPr>
              <a:t>. While </a:t>
            </a:r>
            <a:r>
              <a:rPr lang="en-GB" sz="1300" dirty="0">
                <a:latin typeface="Calibri"/>
                <a:ea typeface="Calibri"/>
                <a:cs typeface="Calibri"/>
              </a:rPr>
              <a:t>its operational efficiency and standardisation are key strengths, these same features can contribute to workforce challenges, particularly around employee engagement and retention.</a:t>
            </a:r>
          </a:p>
          <a:p>
            <a:pPr marL="0" indent="0">
              <a:lnSpc>
                <a:spcPct val="100000"/>
              </a:lnSpc>
              <a:buNone/>
            </a:pPr>
            <a:r>
              <a:rPr lang="en-GB" sz="1300">
                <a:latin typeface="Calibri"/>
                <a:ea typeface="Calibri"/>
                <a:cs typeface="Calibri"/>
              </a:rPr>
              <a:t>The hospitality sector is currently undergoing a significant disruption due to micro-environmental  factors such as Artificial Intelligence, commonly addressed as AI, economic instability, as well as demographic shifts, for an example - global retirement tides. </a:t>
            </a:r>
          </a:p>
          <a:p>
            <a:pPr marL="0" indent="0">
              <a:lnSpc>
                <a:spcPct val="100000"/>
              </a:lnSpc>
              <a:buNone/>
            </a:pPr>
            <a:r>
              <a:rPr lang="en-GB" sz="1300">
                <a:latin typeface="Calibri"/>
                <a:ea typeface="Calibri"/>
                <a:cs typeface="Calibri"/>
              </a:rPr>
              <a:t>These forces are not only reshaping business operations as well as fundamentally altering expectations around employment. </a:t>
            </a:r>
          </a:p>
          <a:p>
            <a:pPr marL="0" indent="0">
              <a:lnSpc>
                <a:spcPct val="100000"/>
              </a:lnSpc>
              <a:buNone/>
            </a:pPr>
            <a:endParaRPr lang="en-GB" sz="1100">
              <a:latin typeface="Calibri"/>
              <a:ea typeface="Calibri"/>
              <a:cs typeface="Calibri"/>
            </a:endParaRPr>
          </a:p>
          <a:p>
            <a:pPr marL="0" indent="0">
              <a:lnSpc>
                <a:spcPct val="100000"/>
              </a:lnSpc>
              <a:buNone/>
            </a:pPr>
            <a:endParaRPr lang="en-GB" sz="700"/>
          </a:p>
        </p:txBody>
      </p:sp>
      <p:sp>
        <p:nvSpPr>
          <p:cNvPr id="4" name="TextBox 3">
            <a:extLst>
              <a:ext uri="{FF2B5EF4-FFF2-40B4-BE49-F238E27FC236}">
                <a16:creationId xmlns:a16="http://schemas.microsoft.com/office/drawing/2014/main" id="{63E95DA1-1CED-1B0F-CFA2-A4B949DF17F4}"/>
              </a:ext>
            </a:extLst>
          </p:cNvPr>
          <p:cNvSpPr txBox="1"/>
          <p:nvPr/>
        </p:nvSpPr>
        <p:spPr>
          <a:xfrm>
            <a:off x="152400" y="6736080"/>
            <a:ext cx="213360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Stock image (2026)</a:t>
            </a:r>
            <a:endParaRPr lang="en-US"/>
          </a:p>
        </p:txBody>
      </p:sp>
    </p:spTree>
    <p:extLst>
      <p:ext uri="{BB962C8B-B14F-4D97-AF65-F5344CB8AC3E}">
        <p14:creationId xmlns:p14="http://schemas.microsoft.com/office/powerpoint/2010/main" val="1395713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p!!Rectangle">
            <a:extLst>
              <a:ext uri="{FF2B5EF4-FFF2-40B4-BE49-F238E27FC236}">
                <a16:creationId xmlns:a16="http://schemas.microsoft.com/office/drawing/2014/main" id="{E0B3B37B-5EEE-4DC4-802A-66F9A2C94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mprehensive Guide to the McDonald's Menu in the UK: Savoring Local ...">
            <a:extLst>
              <a:ext uri="{FF2B5EF4-FFF2-40B4-BE49-F238E27FC236}">
                <a16:creationId xmlns:a16="http://schemas.microsoft.com/office/drawing/2014/main" id="{FF93DDF4-DB0B-C066-0012-7D87DD32ACB0}"/>
              </a:ext>
            </a:extLst>
          </p:cNvPr>
          <p:cNvPicPr>
            <a:picLocks noChangeAspect="1"/>
          </p:cNvPicPr>
          <p:nvPr/>
        </p:nvPicPr>
        <p:blipFill>
          <a:blip r:embed="rId2"/>
          <a:srcRect t="15297" b="434"/>
          <a:stretch>
            <a:fillRect/>
          </a:stretch>
        </p:blipFill>
        <p:spPr>
          <a:xfrm>
            <a:off x="20" y="10"/>
            <a:ext cx="12191980" cy="6857990"/>
          </a:xfrm>
          <a:prstGeom prst="rect">
            <a:avLst/>
          </a:prstGeom>
        </p:spPr>
      </p:pic>
      <p:sp useBgFill="1">
        <p:nvSpPr>
          <p:cNvPr id="11" name="m!!text rectangle">
            <a:extLst>
              <a:ext uri="{FF2B5EF4-FFF2-40B4-BE49-F238E27FC236}">
                <a16:creationId xmlns:a16="http://schemas.microsoft.com/office/drawing/2014/main" id="{494CEDA0-FD8E-491B-8792-69F93BDA3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40079" y="633619"/>
            <a:ext cx="4279383" cy="5495925"/>
          </a:xfrm>
          <a:prstGeom prst="rect">
            <a:avLst/>
          </a:prstGeom>
          <a:ln w="9525">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94CCD22-64EE-53C3-DBCE-841C8D45C676}"/>
              </a:ext>
            </a:extLst>
          </p:cNvPr>
          <p:cNvSpPr>
            <a:spLocks noGrp="1"/>
          </p:cNvSpPr>
          <p:nvPr>
            <p:ph type="title"/>
          </p:nvPr>
        </p:nvSpPr>
        <p:spPr>
          <a:xfrm>
            <a:off x="7673449" y="980368"/>
            <a:ext cx="3666744" cy="1106424"/>
          </a:xfrm>
        </p:spPr>
        <p:txBody>
          <a:bodyPr>
            <a:normAutofit/>
          </a:bodyPr>
          <a:lstStyle/>
          <a:p>
            <a:r>
              <a:rPr lang="en-US" sz="3400" u="sng">
                <a:latin typeface="Calibri"/>
                <a:ea typeface="Calibri"/>
                <a:cs typeface="Calibri"/>
              </a:rPr>
              <a:t>Introduction </a:t>
            </a:r>
          </a:p>
        </p:txBody>
      </p:sp>
      <p:sp>
        <p:nvSpPr>
          <p:cNvPr id="13" name="m!!accent">
            <a:extLst>
              <a:ext uri="{FF2B5EF4-FFF2-40B4-BE49-F238E27FC236}">
                <a16:creationId xmlns:a16="http://schemas.microsoft.com/office/drawing/2014/main" id="{0FD3EBBB-DFE8-4525-B1BF-BE7BBC8DF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071" y="116128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A9362A14-6FB8-4FFC-AAA0-2E5AFF8A8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1577" y="2113280"/>
            <a:ext cx="3502152"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BAB04FC-8557-B646-DB9E-CED9188497BD}"/>
              </a:ext>
            </a:extLst>
          </p:cNvPr>
          <p:cNvSpPr>
            <a:spLocks noGrp="1"/>
          </p:cNvSpPr>
          <p:nvPr>
            <p:ph idx="1"/>
          </p:nvPr>
        </p:nvSpPr>
        <p:spPr>
          <a:xfrm>
            <a:off x="7342582" y="2113568"/>
            <a:ext cx="4278346" cy="4012778"/>
          </a:xfrm>
        </p:spPr>
        <p:txBody>
          <a:bodyPr vert="horz" lIns="91440" tIns="45720" rIns="91440" bIns="45720" rtlCol="0" anchor="t">
            <a:noAutofit/>
          </a:bodyPr>
          <a:lstStyle/>
          <a:p>
            <a:pPr marL="0" indent="0">
              <a:lnSpc>
                <a:spcPct val="100000"/>
              </a:lnSpc>
              <a:buNone/>
            </a:pPr>
            <a:r>
              <a:rPr lang="en-GB" sz="1400" dirty="0">
                <a:latin typeface="Calibri"/>
                <a:ea typeface="Calibri"/>
                <a:cs typeface="Calibri"/>
              </a:rPr>
              <a:t>A key issue for McDonalds is high employee turnover, which is often accepted as inherent in the fast-food industry (Eaton, 2025). However, this assumption can be challenged. High turnover may not simply be structural but could reflect in failures in regards to</a:t>
            </a:r>
            <a:r>
              <a:rPr lang="en-GB" sz="1200" dirty="0">
                <a:latin typeface="Calibri"/>
                <a:ea typeface="Calibri"/>
                <a:cs typeface="Calibri"/>
              </a:rPr>
              <a:t> </a:t>
            </a:r>
            <a:r>
              <a:rPr lang="en-GB" sz="1400" dirty="0">
                <a:latin typeface="Calibri"/>
                <a:ea typeface="Calibri"/>
                <a:cs typeface="Calibri"/>
              </a:rPr>
              <a:t>management practices, limited development opportunities, and lastly weak employee </a:t>
            </a:r>
            <a:r>
              <a:rPr lang="en-GB" sz="1400">
                <a:latin typeface="Calibri"/>
                <a:ea typeface="Calibri"/>
                <a:cs typeface="Calibri"/>
              </a:rPr>
              <a:t>engagement strategies.</a:t>
            </a:r>
            <a:endParaRPr lang="en-GB" sz="1400" dirty="0">
              <a:latin typeface="Calibri"/>
              <a:ea typeface="Calibri"/>
              <a:cs typeface="Calibri"/>
            </a:endParaRPr>
          </a:p>
          <a:p>
            <a:pPr marL="0" indent="0">
              <a:lnSpc>
                <a:spcPct val="100000"/>
              </a:lnSpc>
              <a:buNone/>
            </a:pPr>
            <a:r>
              <a:rPr lang="en-GB" sz="1400">
                <a:latin typeface="Calibri"/>
                <a:ea typeface="Calibri"/>
                <a:cs typeface="Calibri"/>
              </a:rPr>
              <a:t>(CIPD, 2025) states that employee </a:t>
            </a:r>
            <a:r>
              <a:rPr lang="en-GB" sz="1400" dirty="0">
                <a:latin typeface="Calibri"/>
                <a:ea typeface="Calibri"/>
                <a:cs typeface="Calibri"/>
              </a:rPr>
              <a:t>turnover can negatively affect the organisation, and by understanding why staff leave the business, employers are able to offer initiatives to working employees, to avoid the risk of turnover, and increase </a:t>
            </a:r>
            <a:r>
              <a:rPr lang="en-GB" sz="1400">
                <a:latin typeface="Calibri"/>
                <a:ea typeface="Calibri"/>
                <a:cs typeface="Calibri"/>
              </a:rPr>
              <a:t>employee retention.</a:t>
            </a:r>
            <a:endParaRPr lang="en-GB" sz="1400" dirty="0">
              <a:latin typeface="Calibri"/>
              <a:ea typeface="Calibri"/>
              <a:cs typeface="Calibri"/>
            </a:endParaRPr>
          </a:p>
          <a:p>
            <a:pPr marL="0" indent="0">
              <a:lnSpc>
                <a:spcPct val="100000"/>
              </a:lnSpc>
              <a:buNone/>
            </a:pPr>
            <a:r>
              <a:rPr lang="en-GB" sz="1400" dirty="0">
                <a:latin typeface="Calibri"/>
                <a:ea typeface="Calibri"/>
                <a:cs typeface="Calibri"/>
              </a:rPr>
              <a:t>The aim of this presentation is to evaluate how external micro factors influence HRM and Personnel management at McDonald, explor</a:t>
            </a:r>
            <a:r>
              <a:rPr lang="en-GB" sz="1400">
                <a:latin typeface="Calibri"/>
                <a:ea typeface="Calibri"/>
                <a:cs typeface="Calibri"/>
              </a:rPr>
              <a:t>ing further particularly </a:t>
            </a:r>
            <a:r>
              <a:rPr lang="en-GB" sz="1400" dirty="0">
                <a:latin typeface="Calibri"/>
                <a:ea typeface="Calibri"/>
                <a:cs typeface="Calibri"/>
              </a:rPr>
              <a:t>in relation to recruitment, </a:t>
            </a:r>
            <a:r>
              <a:rPr lang="en-GB" sz="1400">
                <a:latin typeface="Calibri"/>
                <a:ea typeface="Calibri"/>
                <a:cs typeface="Calibri"/>
              </a:rPr>
              <a:t>retention, and lastly continuous employee development. </a:t>
            </a:r>
            <a:endParaRPr lang="en-US" sz="1400">
              <a:latin typeface="Neue Haas Grotesk Text Pro"/>
              <a:ea typeface="Calibri"/>
              <a:cs typeface="Calibri"/>
            </a:endParaRPr>
          </a:p>
        </p:txBody>
      </p:sp>
      <p:sp>
        <p:nvSpPr>
          <p:cNvPr id="6" name="Sun 5">
            <a:extLst>
              <a:ext uri="{FF2B5EF4-FFF2-40B4-BE49-F238E27FC236}">
                <a16:creationId xmlns:a16="http://schemas.microsoft.com/office/drawing/2014/main" id="{04B33DEF-2AAD-E1C3-2201-DDD05D5A4B10}"/>
              </a:ext>
            </a:extLst>
          </p:cNvPr>
          <p:cNvSpPr/>
          <p:nvPr/>
        </p:nvSpPr>
        <p:spPr>
          <a:xfrm>
            <a:off x="120315" y="200526"/>
            <a:ext cx="1774657" cy="1203157"/>
          </a:xfrm>
          <a:prstGeom prst="su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BFAF5DA-E7FA-D9A7-EAB0-EB4077F34A53}"/>
              </a:ext>
            </a:extLst>
          </p:cNvPr>
          <p:cNvSpPr txBox="1"/>
          <p:nvPr/>
        </p:nvSpPr>
        <p:spPr>
          <a:xfrm>
            <a:off x="284479" y="6512560"/>
            <a:ext cx="2499359"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Stock image (2026)</a:t>
            </a:r>
            <a:endParaRPr lang="en-US"/>
          </a:p>
        </p:txBody>
      </p:sp>
    </p:spTree>
    <p:extLst>
      <p:ext uri="{BB962C8B-B14F-4D97-AF65-F5344CB8AC3E}">
        <p14:creationId xmlns:p14="http://schemas.microsoft.com/office/powerpoint/2010/main" val="13055188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9" name="p!!Rectangle">
            <a:extLst>
              <a:ext uri="{FF2B5EF4-FFF2-40B4-BE49-F238E27FC236}">
                <a16:creationId xmlns:a16="http://schemas.microsoft.com/office/drawing/2014/main" id="{2FB82883-1DC0-4BE1-A607-009095F33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Who is McDonald in McDonald's Restaurant">
            <a:extLst>
              <a:ext uri="{FF2B5EF4-FFF2-40B4-BE49-F238E27FC236}">
                <a16:creationId xmlns:a16="http://schemas.microsoft.com/office/drawing/2014/main" id="{5FA774E6-2A72-A82B-7D00-473DA3BFFE53}"/>
              </a:ext>
            </a:extLst>
          </p:cNvPr>
          <p:cNvPicPr>
            <a:picLocks noChangeAspect="1"/>
          </p:cNvPicPr>
          <p:nvPr/>
        </p:nvPicPr>
        <p:blipFill>
          <a:blip r:embed="rId2"/>
          <a:srcRect t="2371" b="13360"/>
          <a:stretch>
            <a:fillRect/>
          </a:stretch>
        </p:blipFill>
        <p:spPr>
          <a:xfrm>
            <a:off x="20" y="10"/>
            <a:ext cx="12191979" cy="6857990"/>
          </a:xfrm>
          <a:prstGeom prst="rect">
            <a:avLst/>
          </a:prstGeom>
        </p:spPr>
      </p:pic>
      <p:sp>
        <p:nvSpPr>
          <p:cNvPr id="31" name="m!!text rectangle">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4638503"/>
            <a:ext cx="8384770" cy="1332634"/>
          </a:xfrm>
          <a:prstGeom prst="rect">
            <a:avLst/>
          </a:prstGeom>
          <a:solidFill>
            <a:schemeClr val="bg1">
              <a:alpha val="95000"/>
            </a:schemeClr>
          </a:solidFill>
          <a:ln w="12700">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EC8A63-8898-7F3C-FFA0-E3619F78E0F5}"/>
              </a:ext>
            </a:extLst>
          </p:cNvPr>
          <p:cNvSpPr>
            <a:spLocks noGrp="1"/>
          </p:cNvSpPr>
          <p:nvPr>
            <p:ph type="title"/>
          </p:nvPr>
        </p:nvSpPr>
        <p:spPr>
          <a:xfrm>
            <a:off x="2103121" y="4727173"/>
            <a:ext cx="7985759" cy="868823"/>
          </a:xfrm>
        </p:spPr>
        <p:txBody>
          <a:bodyPr vert="horz" lIns="91440" tIns="45720" rIns="91440" bIns="45720" rtlCol="0" anchor="ctr">
            <a:normAutofit/>
          </a:bodyPr>
          <a:lstStyle/>
          <a:p>
            <a:pPr algn="ctr"/>
            <a:r>
              <a:rPr lang="en-US" sz="4000"/>
              <a:t>Retention Challenges</a:t>
            </a:r>
          </a:p>
        </p:txBody>
      </p:sp>
      <p:sp>
        <p:nvSpPr>
          <p:cNvPr id="33" name="m!!accent">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562823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535030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08D317-7CBD-4897-BD1F-959436D2A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33907E-7762-C2CD-C155-7DECB6CA0D75}"/>
              </a:ext>
            </a:extLst>
          </p:cNvPr>
          <p:cNvSpPr>
            <a:spLocks noGrp="1"/>
          </p:cNvSpPr>
          <p:nvPr>
            <p:ph type="title"/>
          </p:nvPr>
        </p:nvSpPr>
        <p:spPr>
          <a:xfrm>
            <a:off x="7255564" y="834888"/>
            <a:ext cx="4314645" cy="1268958"/>
          </a:xfrm>
        </p:spPr>
        <p:txBody>
          <a:bodyPr anchor="b">
            <a:normAutofit/>
          </a:bodyPr>
          <a:lstStyle/>
          <a:p>
            <a:r>
              <a:rPr lang="en-US" sz="3200" u="sng">
                <a:latin typeface="Calibri"/>
                <a:ea typeface="Calibri"/>
                <a:cs typeface="Calibri"/>
              </a:rPr>
              <a:t>Retention Challenges</a:t>
            </a:r>
            <a:endParaRPr lang="en-US" sz="3200">
              <a:latin typeface="Calibri"/>
              <a:ea typeface="Calibri"/>
              <a:cs typeface="Calibri"/>
            </a:endParaRPr>
          </a:p>
        </p:txBody>
      </p:sp>
      <p:pic>
        <p:nvPicPr>
          <p:cNvPr id="4" name="Picture 3" descr="People standing in front of a fast food restaurant&#10;&#10;AI-generated content may be incorrect.">
            <a:extLst>
              <a:ext uri="{FF2B5EF4-FFF2-40B4-BE49-F238E27FC236}">
                <a16:creationId xmlns:a16="http://schemas.microsoft.com/office/drawing/2014/main" id="{D29D1FD1-A833-D120-54F4-3AD8B8B02EF8}"/>
              </a:ext>
            </a:extLst>
          </p:cNvPr>
          <p:cNvPicPr>
            <a:picLocks noChangeAspect="1"/>
          </p:cNvPicPr>
          <p:nvPr/>
        </p:nvPicPr>
        <p:blipFill>
          <a:blip r:embed="rId2">
            <a:extLst>
              <a:ext uri="{837473B0-CC2E-450A-ABE3-18F120FF3D39}">
                <a1611:picAttrSrcUrl xmlns:a1611="http://schemas.microsoft.com/office/drawing/2016/11/main" r:id="rId3"/>
              </a:ext>
            </a:extLst>
          </a:blip>
          <a:srcRect l="14802" r="19816" b="-1"/>
          <a:stretch>
            <a:fillRect/>
          </a:stretch>
        </p:blipFill>
        <p:spPr>
          <a:xfrm>
            <a:off x="20" y="10"/>
            <a:ext cx="6717436" cy="685799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effectLst>
            <a:outerShdw blurRad="50800" dist="38100" algn="l" rotWithShape="0">
              <a:schemeClr val="bg1">
                <a:lumMod val="85000"/>
                <a:alpha val="30000"/>
              </a:schemeClr>
            </a:outerShdw>
          </a:effectLst>
        </p:spPr>
      </p:pic>
      <p:sp>
        <p:nvSpPr>
          <p:cNvPr id="12" name="Rectangle 11">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89864"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D8F3CA65-EA00-46B4-9616-39E6853F7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572" y="2240371"/>
            <a:ext cx="42062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A6AB8D4-94E1-27EB-50A5-46C6DED7566B}"/>
              </a:ext>
            </a:extLst>
          </p:cNvPr>
          <p:cNvSpPr>
            <a:spLocks noGrp="1"/>
          </p:cNvSpPr>
          <p:nvPr>
            <p:ph idx="1"/>
          </p:nvPr>
        </p:nvSpPr>
        <p:spPr>
          <a:xfrm>
            <a:off x="6884589" y="2527508"/>
            <a:ext cx="5106723" cy="3717317"/>
          </a:xfrm>
        </p:spPr>
        <p:txBody>
          <a:bodyPr vert="horz" lIns="91440" tIns="45720" rIns="91440" bIns="45720" rtlCol="0" anchor="t">
            <a:noAutofit/>
          </a:bodyPr>
          <a:lstStyle/>
          <a:p>
            <a:pPr marL="0" indent="0">
              <a:lnSpc>
                <a:spcPct val="100000"/>
              </a:lnSpc>
              <a:buNone/>
            </a:pPr>
            <a:r>
              <a:rPr lang="en-GB" sz="1300" dirty="0">
                <a:latin typeface="Calibri"/>
                <a:ea typeface="Calibri"/>
                <a:cs typeface="Calibri"/>
              </a:rPr>
              <a:t>Employee retention remains one of the most persistent issue in hospitality (H. R. Cloud, 2023) at McDonalds, high turnover is often normalised due to the nature of entry level roles. However, this perspective is increasingly outdated.</a:t>
            </a:r>
          </a:p>
          <a:p>
            <a:pPr marL="0" indent="0">
              <a:lnSpc>
                <a:spcPct val="100000"/>
              </a:lnSpc>
              <a:buNone/>
            </a:pPr>
            <a:r>
              <a:rPr lang="en-GB" sz="1300">
                <a:latin typeface="Calibri"/>
                <a:ea typeface="Calibri"/>
                <a:cs typeface="Calibri"/>
              </a:rPr>
              <a:t>While roles are often seen as temporary, this fortunately does not justify poor retention outcomes. High turnover leads to:</a:t>
            </a:r>
            <a:endParaRPr lang="en-GB" sz="1300" dirty="0">
              <a:latin typeface="Calibri"/>
              <a:ea typeface="Calibri"/>
              <a:cs typeface="Calibri"/>
            </a:endParaRPr>
          </a:p>
          <a:p>
            <a:pPr marL="285750" indent="-285750">
              <a:lnSpc>
                <a:spcPct val="100000"/>
              </a:lnSpc>
            </a:pPr>
            <a:r>
              <a:rPr lang="en-GB" sz="1300">
                <a:latin typeface="Calibri"/>
                <a:ea typeface="Calibri"/>
                <a:cs typeface="Calibri"/>
              </a:rPr>
              <a:t>Increased recruitment and training costings</a:t>
            </a:r>
            <a:endParaRPr lang="en-GB" sz="1300" dirty="0">
              <a:latin typeface="Calibri"/>
              <a:ea typeface="Calibri"/>
              <a:cs typeface="Calibri"/>
            </a:endParaRPr>
          </a:p>
          <a:p>
            <a:pPr marL="285750" indent="-285750">
              <a:lnSpc>
                <a:spcPct val="100000"/>
              </a:lnSpc>
            </a:pPr>
            <a:r>
              <a:rPr lang="en-GB" sz="1300">
                <a:latin typeface="Calibri"/>
                <a:ea typeface="Calibri"/>
                <a:cs typeface="Calibri"/>
              </a:rPr>
              <a:t>Reduce of service quality</a:t>
            </a:r>
            <a:endParaRPr lang="en-GB" sz="1300" dirty="0">
              <a:latin typeface="Calibri"/>
              <a:ea typeface="Calibri"/>
              <a:cs typeface="Calibri"/>
            </a:endParaRPr>
          </a:p>
          <a:p>
            <a:pPr marL="285750" indent="-285750">
              <a:lnSpc>
                <a:spcPct val="100000"/>
              </a:lnSpc>
            </a:pPr>
            <a:r>
              <a:rPr lang="en-GB" sz="1300">
                <a:latin typeface="Calibri"/>
                <a:ea typeface="Calibri"/>
                <a:cs typeface="Calibri"/>
              </a:rPr>
              <a:t>Loss of organisational knowledge</a:t>
            </a:r>
            <a:endParaRPr lang="en-GB" sz="1300" dirty="0">
              <a:latin typeface="Calibri"/>
              <a:ea typeface="Calibri"/>
              <a:cs typeface="Calibri"/>
            </a:endParaRPr>
          </a:p>
          <a:p>
            <a:pPr marL="0" indent="0">
              <a:lnSpc>
                <a:spcPct val="100000"/>
              </a:lnSpc>
              <a:buNone/>
            </a:pPr>
            <a:r>
              <a:rPr lang="en-GB" sz="1300">
                <a:latin typeface="Calibri"/>
                <a:ea typeface="Calibri"/>
                <a:cs typeface="Calibri"/>
              </a:rPr>
              <a:t>(Lancaster, 2024)</a:t>
            </a:r>
            <a:endParaRPr lang="en-GB" sz="1300"/>
          </a:p>
          <a:p>
            <a:pPr marL="285750" indent="-285750">
              <a:lnSpc>
                <a:spcPct val="100000"/>
              </a:lnSpc>
            </a:pPr>
            <a:endParaRPr lang="en-GB" sz="1100">
              <a:latin typeface="Calibri"/>
              <a:ea typeface="Calibri"/>
              <a:cs typeface="Calibri"/>
            </a:endParaRPr>
          </a:p>
        </p:txBody>
      </p:sp>
      <p:sp>
        <p:nvSpPr>
          <p:cNvPr id="5" name="TextBox 4">
            <a:extLst>
              <a:ext uri="{FF2B5EF4-FFF2-40B4-BE49-F238E27FC236}">
                <a16:creationId xmlns:a16="http://schemas.microsoft.com/office/drawing/2014/main" id="{B7CC3565-202F-1424-F86A-602A48FE0BAD}"/>
              </a:ext>
            </a:extLst>
          </p:cNvPr>
          <p:cNvSpPr txBox="1"/>
          <p:nvPr/>
        </p:nvSpPr>
        <p:spPr>
          <a:xfrm>
            <a:off x="0" y="6604000"/>
            <a:ext cx="209296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Stock image (2026)</a:t>
            </a:r>
            <a:endParaRPr lang="en-US"/>
          </a:p>
        </p:txBody>
      </p:sp>
    </p:spTree>
    <p:extLst>
      <p:ext uri="{BB962C8B-B14F-4D97-AF65-F5344CB8AC3E}">
        <p14:creationId xmlns:p14="http://schemas.microsoft.com/office/powerpoint/2010/main" val="41669370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3EAF38DC-B069-4F74-89ED-92C7579C3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McDonald's Fries Facts: 15 Truths About the Side Dish - Eat This Not That">
            <a:extLst>
              <a:ext uri="{FF2B5EF4-FFF2-40B4-BE49-F238E27FC236}">
                <a16:creationId xmlns:a16="http://schemas.microsoft.com/office/drawing/2014/main" id="{70752F38-9B8F-5B52-CBA8-31CBBD7D56FB}"/>
              </a:ext>
            </a:extLst>
          </p:cNvPr>
          <p:cNvPicPr>
            <a:picLocks noChangeAspect="1"/>
          </p:cNvPicPr>
          <p:nvPr/>
        </p:nvPicPr>
        <p:blipFill>
          <a:blip r:embed="rId2"/>
          <a:srcRect l="10967" r="10966"/>
          <a:stretch>
            <a:fillRect/>
          </a:stretch>
        </p:blipFill>
        <p:spPr>
          <a:xfrm>
            <a:off x="4883023"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28" name="Freeform: Shape 27">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9" name="Freeform: Shape 28">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0597AD5-80F1-FC73-66F8-7258FEAB4D63}"/>
              </a:ext>
            </a:extLst>
          </p:cNvPr>
          <p:cNvSpPr>
            <a:spLocks noGrp="1"/>
          </p:cNvSpPr>
          <p:nvPr>
            <p:ph type="title"/>
          </p:nvPr>
        </p:nvSpPr>
        <p:spPr>
          <a:xfrm>
            <a:off x="374904" y="856488"/>
            <a:ext cx="4992624" cy="1173761"/>
          </a:xfrm>
        </p:spPr>
        <p:txBody>
          <a:bodyPr anchor="b">
            <a:normAutofit/>
          </a:bodyPr>
          <a:lstStyle/>
          <a:p>
            <a:r>
              <a:rPr lang="en-US" sz="3400" u="sng"/>
              <a:t>Retention challenges </a:t>
            </a:r>
          </a:p>
        </p:txBody>
      </p:sp>
      <p:sp>
        <p:nvSpPr>
          <p:cNvPr id="30" name="Rectangle 29">
            <a:extLst>
              <a:ext uri="{FF2B5EF4-FFF2-40B4-BE49-F238E27FC236}">
                <a16:creationId xmlns:a16="http://schemas.microsoft.com/office/drawing/2014/main" id="{7A0CBFF4-EA32-4FE2-BA6B-8F3A6E6ED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253806"/>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85062"/>
            <a:ext cx="49834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E7D7434-3542-FE40-FC6E-7F7A1FC147B2}"/>
              </a:ext>
            </a:extLst>
          </p:cNvPr>
          <p:cNvSpPr>
            <a:spLocks noGrp="1"/>
          </p:cNvSpPr>
          <p:nvPr>
            <p:ph idx="1"/>
          </p:nvPr>
        </p:nvSpPr>
        <p:spPr>
          <a:xfrm>
            <a:off x="374904" y="2522949"/>
            <a:ext cx="5065776" cy="3402363"/>
          </a:xfrm>
        </p:spPr>
        <p:txBody>
          <a:bodyPr vert="horz" lIns="91440" tIns="45720" rIns="91440" bIns="45720" rtlCol="0" anchor="t">
            <a:normAutofit/>
          </a:bodyPr>
          <a:lstStyle/>
          <a:p>
            <a:pPr marL="0" indent="0">
              <a:lnSpc>
                <a:spcPct val="100000"/>
              </a:lnSpc>
              <a:buNone/>
            </a:pPr>
            <a:r>
              <a:rPr lang="en-GB" sz="1300" dirty="0">
                <a:latin typeface="Calibri"/>
                <a:ea typeface="Calibri"/>
                <a:cs typeface="Calibri"/>
              </a:rPr>
              <a:t>A vital issue is that many retention strategies remain reactive rather than proactive (Crail and Watts, 2024). For example, focusing solely on wages ignores a deeper issue such as:</a:t>
            </a:r>
            <a:endParaRPr lang="en-US" sz="1300">
              <a:latin typeface="Calibri"/>
              <a:ea typeface="Calibri"/>
              <a:cs typeface="Calibri"/>
            </a:endParaRPr>
          </a:p>
          <a:p>
            <a:pPr marL="285750" indent="-285750">
              <a:lnSpc>
                <a:spcPct val="100000"/>
              </a:lnSpc>
            </a:pPr>
            <a:r>
              <a:rPr lang="en-GB" sz="1300">
                <a:latin typeface="Calibri"/>
                <a:ea typeface="Calibri"/>
                <a:cs typeface="Calibri"/>
              </a:rPr>
              <a:t>Lack of meaningful career progression</a:t>
            </a:r>
            <a:endParaRPr lang="en-US" sz="1300">
              <a:latin typeface="Calibri"/>
              <a:ea typeface="Calibri"/>
              <a:cs typeface="Calibri"/>
            </a:endParaRPr>
          </a:p>
          <a:p>
            <a:pPr marL="285750" indent="-285750">
              <a:lnSpc>
                <a:spcPct val="100000"/>
              </a:lnSpc>
            </a:pPr>
            <a:r>
              <a:rPr lang="en-GB" sz="1300">
                <a:latin typeface="Calibri"/>
                <a:ea typeface="Calibri"/>
                <a:cs typeface="Calibri"/>
              </a:rPr>
              <a:t>Limited autonomy in roles </a:t>
            </a:r>
            <a:endParaRPr lang="en-US" sz="1300">
              <a:latin typeface="Calibri"/>
              <a:ea typeface="Calibri"/>
              <a:cs typeface="Calibri"/>
            </a:endParaRPr>
          </a:p>
          <a:p>
            <a:pPr marL="285750" indent="-285750">
              <a:lnSpc>
                <a:spcPct val="100000"/>
              </a:lnSpc>
            </a:pPr>
            <a:r>
              <a:rPr lang="en-GB" sz="1300">
                <a:latin typeface="Calibri"/>
                <a:ea typeface="Calibri"/>
                <a:cs typeface="Calibri"/>
              </a:rPr>
              <a:t>Perceived lack of respect and recognition</a:t>
            </a:r>
            <a:endParaRPr lang="en-GB" sz="1300" dirty="0">
              <a:latin typeface="Calibri"/>
              <a:ea typeface="Calibri"/>
              <a:cs typeface="Calibri"/>
            </a:endParaRPr>
          </a:p>
          <a:p>
            <a:pPr marL="0" indent="0">
              <a:lnSpc>
                <a:spcPct val="100000"/>
              </a:lnSpc>
              <a:buNone/>
            </a:pPr>
            <a:r>
              <a:rPr lang="en-GB" sz="1300">
                <a:latin typeface="Calibri"/>
                <a:ea typeface="Calibri"/>
                <a:cs typeface="Calibri"/>
              </a:rPr>
              <a:t>(Sustainability Directory, 2025)</a:t>
            </a:r>
          </a:p>
          <a:p>
            <a:pPr marL="0" indent="0">
              <a:lnSpc>
                <a:spcPct val="100000"/>
              </a:lnSpc>
              <a:buNone/>
            </a:pPr>
            <a:r>
              <a:rPr lang="en-GB" sz="1300">
                <a:latin typeface="Calibri"/>
                <a:ea typeface="Calibri"/>
                <a:cs typeface="Calibri"/>
              </a:rPr>
              <a:t>Therefore, retention challenges should be viewed not just market issue as a strategic HR failure that can be addressed through better management practices.</a:t>
            </a:r>
          </a:p>
        </p:txBody>
      </p:sp>
      <p:sp>
        <p:nvSpPr>
          <p:cNvPr id="4" name="TextBox 3">
            <a:extLst>
              <a:ext uri="{FF2B5EF4-FFF2-40B4-BE49-F238E27FC236}">
                <a16:creationId xmlns:a16="http://schemas.microsoft.com/office/drawing/2014/main" id="{97B30601-2320-53E7-5833-3CE90DC8F4A1}"/>
              </a:ext>
            </a:extLst>
          </p:cNvPr>
          <p:cNvSpPr txBox="1"/>
          <p:nvPr/>
        </p:nvSpPr>
        <p:spPr>
          <a:xfrm>
            <a:off x="10495280" y="0"/>
            <a:ext cx="214376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Stock image (2026)</a:t>
            </a:r>
            <a:endParaRPr lang="en-US"/>
          </a:p>
        </p:txBody>
      </p:sp>
    </p:spTree>
    <p:extLst>
      <p:ext uri="{BB962C8B-B14F-4D97-AF65-F5344CB8AC3E}">
        <p14:creationId xmlns:p14="http://schemas.microsoft.com/office/powerpoint/2010/main" val="142294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3" name="Picture 2" descr="McDonald’s Philippines set to hire 20,000 employees in support of its ...">
            <a:extLst>
              <a:ext uri="{FF2B5EF4-FFF2-40B4-BE49-F238E27FC236}">
                <a16:creationId xmlns:a16="http://schemas.microsoft.com/office/drawing/2014/main" id="{7E34802C-4CC8-71AB-A1F2-34BF3994B8DF}"/>
              </a:ext>
            </a:extLst>
          </p:cNvPr>
          <p:cNvPicPr>
            <a:picLocks noChangeAspect="1"/>
          </p:cNvPicPr>
          <p:nvPr/>
        </p:nvPicPr>
        <p:blipFill>
          <a:blip r:embed="rId2"/>
          <a:srcRect b="15730"/>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02155"/>
            <a:ext cx="12191999" cy="1155845"/>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3EB6D061-F3C3-DF6E-3672-95A23835E18C}"/>
              </a:ext>
            </a:extLst>
          </p:cNvPr>
          <p:cNvSpPr>
            <a:spLocks noGrp="1"/>
          </p:cNvSpPr>
          <p:nvPr>
            <p:ph type="ctrTitle"/>
          </p:nvPr>
        </p:nvSpPr>
        <p:spPr>
          <a:xfrm>
            <a:off x="439271" y="5865805"/>
            <a:ext cx="7534656" cy="807857"/>
          </a:xfrm>
          <a:ln>
            <a:noFill/>
          </a:ln>
        </p:spPr>
        <p:txBody>
          <a:bodyPr anchor="ctr">
            <a:normAutofit/>
          </a:bodyPr>
          <a:lstStyle/>
          <a:p>
            <a:r>
              <a:rPr lang="en-US" sz="3200"/>
              <a:t>Employee Engagement</a:t>
            </a:r>
          </a:p>
        </p:txBody>
      </p:sp>
      <p:sp>
        <p:nvSpPr>
          <p:cNvPr id="12" name="Rectangle 11">
            <a:extLst>
              <a:ext uri="{FF2B5EF4-FFF2-40B4-BE49-F238E27FC236}">
                <a16:creationId xmlns:a16="http://schemas.microsoft.com/office/drawing/2014/main" id="{47F32F7B-3250-A16C-13CF-57F728E049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2438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98DE8DCB-6F40-A3E0-5DE3-7510A3C2A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62672" y="6276696"/>
            <a:ext cx="73152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46558422-C34A-FF4F-C76D-60B33DF4ECB7}"/>
              </a:ext>
            </a:extLst>
          </p:cNvPr>
          <p:cNvSpPr txBox="1"/>
          <p:nvPr/>
        </p:nvSpPr>
        <p:spPr>
          <a:xfrm>
            <a:off x="10464800" y="6512560"/>
            <a:ext cx="184912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Stock image (2026)</a:t>
            </a:r>
            <a:endParaRPr lang="en-US"/>
          </a:p>
        </p:txBody>
      </p:sp>
    </p:spTree>
    <p:extLst>
      <p:ext uri="{BB962C8B-B14F-4D97-AF65-F5344CB8AC3E}">
        <p14:creationId xmlns:p14="http://schemas.microsoft.com/office/powerpoint/2010/main" val="15485059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08D317-7CBD-4897-BD1F-959436D2A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8C8295-A662-B2A7-C510-45B79F8669CB}"/>
              </a:ext>
            </a:extLst>
          </p:cNvPr>
          <p:cNvSpPr>
            <a:spLocks noGrp="1"/>
          </p:cNvSpPr>
          <p:nvPr>
            <p:ph type="title"/>
          </p:nvPr>
        </p:nvSpPr>
        <p:spPr>
          <a:xfrm>
            <a:off x="7255564" y="834888"/>
            <a:ext cx="4314645" cy="1268958"/>
          </a:xfrm>
        </p:spPr>
        <p:txBody>
          <a:bodyPr anchor="b">
            <a:normAutofit/>
          </a:bodyPr>
          <a:lstStyle/>
          <a:p>
            <a:r>
              <a:rPr lang="en-US" sz="3200" u="sng"/>
              <a:t>Employee Engagement </a:t>
            </a:r>
          </a:p>
        </p:txBody>
      </p:sp>
      <p:pic>
        <p:nvPicPr>
          <p:cNvPr id="4" name="Picture 3" descr="McDonald's Break Policy (Everything Worth Knowing—2026)">
            <a:extLst>
              <a:ext uri="{FF2B5EF4-FFF2-40B4-BE49-F238E27FC236}">
                <a16:creationId xmlns:a16="http://schemas.microsoft.com/office/drawing/2014/main" id="{1E9940D3-012F-0E69-87D9-C665E7A3C4F8}"/>
              </a:ext>
            </a:extLst>
          </p:cNvPr>
          <p:cNvPicPr>
            <a:picLocks noChangeAspect="1"/>
          </p:cNvPicPr>
          <p:nvPr/>
        </p:nvPicPr>
        <p:blipFill>
          <a:blip r:embed="rId2"/>
          <a:srcRect l="31852" r="21132" b="1"/>
          <a:stretch>
            <a:fillRect/>
          </a:stretch>
        </p:blipFill>
        <p:spPr>
          <a:xfrm>
            <a:off x="20" y="10"/>
            <a:ext cx="6717436" cy="685799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effectLst>
            <a:outerShdw blurRad="50800" dist="38100" algn="l" rotWithShape="0">
              <a:schemeClr val="bg1">
                <a:lumMod val="85000"/>
                <a:alpha val="30000"/>
              </a:schemeClr>
            </a:outerShdw>
          </a:effectLst>
        </p:spPr>
      </p:pic>
      <p:sp>
        <p:nvSpPr>
          <p:cNvPr id="11" name="Rectangle 10">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89864"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D8F3CA65-EA00-46B4-9616-39E6853F7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572" y="2240371"/>
            <a:ext cx="42062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8EDB2D6-02A5-6B9A-C3ED-8D1D17D3AF8C}"/>
              </a:ext>
            </a:extLst>
          </p:cNvPr>
          <p:cNvSpPr>
            <a:spLocks noGrp="1"/>
          </p:cNvSpPr>
          <p:nvPr>
            <p:ph idx="1"/>
          </p:nvPr>
        </p:nvSpPr>
        <p:spPr>
          <a:xfrm>
            <a:off x="7255563" y="2557587"/>
            <a:ext cx="4314645" cy="3717317"/>
          </a:xfrm>
        </p:spPr>
        <p:txBody>
          <a:bodyPr vert="horz" lIns="91440" tIns="45720" rIns="91440" bIns="45720" rtlCol="0" anchor="t">
            <a:normAutofit/>
          </a:bodyPr>
          <a:lstStyle/>
          <a:p>
            <a:pPr marL="0" indent="0">
              <a:lnSpc>
                <a:spcPct val="100000"/>
              </a:lnSpc>
              <a:buNone/>
            </a:pPr>
            <a:r>
              <a:rPr lang="en-US" sz="1200">
                <a:latin typeface="Calibri"/>
                <a:ea typeface="Calibri"/>
                <a:cs typeface="Calibri"/>
              </a:rPr>
              <a:t>To define engagement, the term engagement is how employees / people express themselves physically, cognitively, and emotionally, whilst interact within their job roles. </a:t>
            </a:r>
          </a:p>
          <a:p>
            <a:pPr marL="0" indent="0">
              <a:lnSpc>
                <a:spcPct val="100000"/>
              </a:lnSpc>
              <a:buNone/>
            </a:pPr>
            <a:r>
              <a:rPr lang="en-US" sz="1200">
                <a:latin typeface="Calibri"/>
                <a:ea typeface="Calibri"/>
                <a:cs typeface="Calibri"/>
              </a:rPr>
              <a:t>Employee engagement is broken down into three categories – engaged – partially engaged – disengaged :</a:t>
            </a:r>
          </a:p>
          <a:p>
            <a:pPr marL="0" indent="0">
              <a:lnSpc>
                <a:spcPct val="100000"/>
              </a:lnSpc>
              <a:buNone/>
            </a:pPr>
            <a:r>
              <a:rPr lang="en-US" sz="1200">
                <a:latin typeface="Calibri"/>
                <a:ea typeface="Calibri"/>
                <a:cs typeface="Calibri"/>
              </a:rPr>
              <a:t>Engaged  - employees who work with passion, who has a deeper connection within their job role, shows initiative towards the business (Avinash Pawar, 2018).</a:t>
            </a:r>
          </a:p>
          <a:p>
            <a:pPr marL="0" indent="0">
              <a:lnSpc>
                <a:spcPct val="100000"/>
              </a:lnSpc>
              <a:buNone/>
            </a:pPr>
            <a:r>
              <a:rPr lang="en-US" sz="1200">
                <a:latin typeface="Calibri"/>
                <a:ea typeface="Calibri"/>
                <a:cs typeface="Calibri"/>
              </a:rPr>
              <a:t>Partially engaged – employees who are unsure of the business's goals, or the importance of their given job role, partially engaged employees are not fully committed to their jobs (Dardis, 2023).</a:t>
            </a:r>
          </a:p>
          <a:p>
            <a:pPr marL="0" indent="0">
              <a:lnSpc>
                <a:spcPct val="100000"/>
              </a:lnSpc>
              <a:buNone/>
            </a:pPr>
            <a:r>
              <a:rPr lang="en-US" sz="1200" dirty="0">
                <a:latin typeface="Calibri"/>
                <a:ea typeface="Calibri"/>
                <a:cs typeface="Calibri"/>
              </a:rPr>
              <a:t>Disengaged – employees who lack enthusiasm, commitment </a:t>
            </a:r>
            <a:r>
              <a:rPr lang="en-US" sz="1200">
                <a:latin typeface="Calibri"/>
                <a:ea typeface="Calibri"/>
                <a:cs typeface="Calibri"/>
              </a:rPr>
              <a:t>and</a:t>
            </a:r>
            <a:r>
              <a:rPr lang="en-US" sz="1200" dirty="0">
                <a:latin typeface="Calibri"/>
                <a:ea typeface="Calibri"/>
                <a:cs typeface="Calibri"/>
              </a:rPr>
              <a:t> connection to the business, employees who are more focused on receiving them wage packages than the </a:t>
            </a:r>
            <a:r>
              <a:rPr lang="en-US" sz="1200" dirty="0" err="1">
                <a:latin typeface="Calibri"/>
                <a:ea typeface="Calibri"/>
                <a:cs typeface="Calibri"/>
              </a:rPr>
              <a:t>organisation</a:t>
            </a:r>
            <a:r>
              <a:rPr lang="en-US" sz="1200" dirty="0">
                <a:latin typeface="Calibri"/>
                <a:ea typeface="Calibri"/>
                <a:cs typeface="Calibri"/>
              </a:rPr>
              <a:t> (Allam, 2017).</a:t>
            </a:r>
          </a:p>
        </p:txBody>
      </p:sp>
      <p:sp>
        <p:nvSpPr>
          <p:cNvPr id="5" name="TextBox 4">
            <a:extLst>
              <a:ext uri="{FF2B5EF4-FFF2-40B4-BE49-F238E27FC236}">
                <a16:creationId xmlns:a16="http://schemas.microsoft.com/office/drawing/2014/main" id="{A2B73EEC-9A78-A53E-1D0B-7BB345B66E60}"/>
              </a:ext>
            </a:extLst>
          </p:cNvPr>
          <p:cNvSpPr txBox="1"/>
          <p:nvPr/>
        </p:nvSpPr>
        <p:spPr>
          <a:xfrm>
            <a:off x="162560" y="6532880"/>
            <a:ext cx="218440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Stock image (2026)</a:t>
            </a:r>
            <a:endParaRPr lang="en-US"/>
          </a:p>
        </p:txBody>
      </p:sp>
    </p:spTree>
    <p:extLst>
      <p:ext uri="{BB962C8B-B14F-4D97-AF65-F5344CB8AC3E}">
        <p14:creationId xmlns:p14="http://schemas.microsoft.com/office/powerpoint/2010/main" val="17353064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0E4C519-FBE9-4ABE-A8F9-C2CBE3269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w to Leverage Employee Engagement Models To Ignite Performance">
            <a:extLst>
              <a:ext uri="{FF2B5EF4-FFF2-40B4-BE49-F238E27FC236}">
                <a16:creationId xmlns:a16="http://schemas.microsoft.com/office/drawing/2014/main" id="{70DAD7A8-28BE-344B-8823-58A68437DEB0}"/>
              </a:ext>
            </a:extLst>
          </p:cNvPr>
          <p:cNvPicPr>
            <a:picLocks noChangeAspect="1"/>
          </p:cNvPicPr>
          <p:nvPr/>
        </p:nvPicPr>
        <p:blipFill>
          <a:blip r:embed="rId2"/>
          <a:srcRect l="2161"/>
          <a:stretch>
            <a:fillRect/>
          </a:stretch>
        </p:blipFill>
        <p:spPr>
          <a:xfrm>
            <a:off x="3245637" y="-1"/>
            <a:ext cx="8946363" cy="6858000"/>
          </a:xfrm>
          <a:custGeom>
            <a:avLst/>
            <a:gdLst/>
            <a:ahLst/>
            <a:cxnLst/>
            <a:rect l="l" t="t" r="r" b="b"/>
            <a:pathLst>
              <a:path w="8946363" h="6858000">
                <a:moveTo>
                  <a:pt x="0" y="0"/>
                </a:moveTo>
                <a:lnTo>
                  <a:pt x="8946363" y="0"/>
                </a:lnTo>
                <a:lnTo>
                  <a:pt x="8946363" y="6858000"/>
                </a:lnTo>
                <a:lnTo>
                  <a:pt x="1" y="6858000"/>
                </a:lnTo>
                <a:lnTo>
                  <a:pt x="60040" y="6788731"/>
                </a:lnTo>
                <a:cubicBezTo>
                  <a:pt x="770566" y="5928901"/>
                  <a:pt x="1210035" y="4741057"/>
                  <a:pt x="1210035" y="3429001"/>
                </a:cubicBezTo>
                <a:cubicBezTo>
                  <a:pt x="1210035" y="2116945"/>
                  <a:pt x="770566" y="929101"/>
                  <a:pt x="60040" y="69272"/>
                </a:cubicBezTo>
                <a:close/>
              </a:path>
            </a:pathLst>
          </a:custGeom>
        </p:spPr>
      </p:pic>
      <p:sp useBgFill="1">
        <p:nvSpPr>
          <p:cNvPr id="26" name="Freeform: Shape 25">
            <a:extLst>
              <a:ext uri="{FF2B5EF4-FFF2-40B4-BE49-F238E27FC236}">
                <a16:creationId xmlns:a16="http://schemas.microsoft.com/office/drawing/2014/main" id="{80EC29FB-299E-49F3-8C7B-01199632A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455672" cy="6858000"/>
          </a:xfrm>
          <a:custGeom>
            <a:avLst/>
            <a:gdLst>
              <a:gd name="connsiteX0" fmla="*/ 0 w 4455672"/>
              <a:gd name="connsiteY0" fmla="*/ 0 h 6858000"/>
              <a:gd name="connsiteX1" fmla="*/ 3245636 w 4455672"/>
              <a:gd name="connsiteY1" fmla="*/ 0 h 6858000"/>
              <a:gd name="connsiteX2" fmla="*/ 3305677 w 4455672"/>
              <a:gd name="connsiteY2" fmla="*/ 69272 h 6858000"/>
              <a:gd name="connsiteX3" fmla="*/ 4455672 w 4455672"/>
              <a:gd name="connsiteY3" fmla="*/ 3429001 h 6858000"/>
              <a:gd name="connsiteX4" fmla="*/ 3305677 w 4455672"/>
              <a:gd name="connsiteY4" fmla="*/ 6788731 h 6858000"/>
              <a:gd name="connsiteX5" fmla="*/ 3245638 w 4455672"/>
              <a:gd name="connsiteY5" fmla="*/ 6858000 h 6858000"/>
              <a:gd name="connsiteX6" fmla="*/ 0 w 445567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2" h="6858000">
                <a:moveTo>
                  <a:pt x="0" y="0"/>
                </a:moveTo>
                <a:lnTo>
                  <a:pt x="3245636" y="0"/>
                </a:lnTo>
                <a:lnTo>
                  <a:pt x="3305677" y="69272"/>
                </a:lnTo>
                <a:cubicBezTo>
                  <a:pt x="4016203" y="929101"/>
                  <a:pt x="4455672" y="2116945"/>
                  <a:pt x="4455672" y="3429001"/>
                </a:cubicBezTo>
                <a:cubicBezTo>
                  <a:pt x="4455672" y="4741057"/>
                  <a:pt x="4016203" y="5928901"/>
                  <a:pt x="3305677" y="6788731"/>
                </a:cubicBezTo>
                <a:lnTo>
                  <a:pt x="3245638"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8" name="Freeform: Shape 27">
            <a:extLst>
              <a:ext uri="{FF2B5EF4-FFF2-40B4-BE49-F238E27FC236}">
                <a16:creationId xmlns:a16="http://schemas.microsoft.com/office/drawing/2014/main" id="{C29A2522-B27A-45C5-897B-79A1407D1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8" cy="6858000"/>
          </a:xfrm>
          <a:custGeom>
            <a:avLst/>
            <a:gdLst>
              <a:gd name="connsiteX0" fmla="*/ 0 w 4446528"/>
              <a:gd name="connsiteY0" fmla="*/ 0 h 6858000"/>
              <a:gd name="connsiteX1" fmla="*/ 3236492 w 4446528"/>
              <a:gd name="connsiteY1" fmla="*/ 0 h 6858000"/>
              <a:gd name="connsiteX2" fmla="*/ 3296533 w 4446528"/>
              <a:gd name="connsiteY2" fmla="*/ 69272 h 6858000"/>
              <a:gd name="connsiteX3" fmla="*/ 4446528 w 4446528"/>
              <a:gd name="connsiteY3" fmla="*/ 3429001 h 6858000"/>
              <a:gd name="connsiteX4" fmla="*/ 3296533 w 4446528"/>
              <a:gd name="connsiteY4" fmla="*/ 6788731 h 6858000"/>
              <a:gd name="connsiteX5" fmla="*/ 3236494 w 4446528"/>
              <a:gd name="connsiteY5" fmla="*/ 6858000 h 6858000"/>
              <a:gd name="connsiteX6" fmla="*/ 0 w 444652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8" h="6858000">
                <a:moveTo>
                  <a:pt x="0" y="0"/>
                </a:moveTo>
                <a:lnTo>
                  <a:pt x="3236492" y="0"/>
                </a:lnTo>
                <a:lnTo>
                  <a:pt x="3296533" y="69272"/>
                </a:lnTo>
                <a:cubicBezTo>
                  <a:pt x="4007059" y="929101"/>
                  <a:pt x="4446528" y="2116945"/>
                  <a:pt x="4446528" y="3429001"/>
                </a:cubicBezTo>
                <a:cubicBezTo>
                  <a:pt x="4446528" y="4741057"/>
                  <a:pt x="4007059" y="5928901"/>
                  <a:pt x="3296533" y="6788731"/>
                </a:cubicBezTo>
                <a:lnTo>
                  <a:pt x="323649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13F1E8A-2BE4-B9BA-C46A-34D5C3A800B1}"/>
              </a:ext>
            </a:extLst>
          </p:cNvPr>
          <p:cNvSpPr>
            <a:spLocks noGrp="1"/>
          </p:cNvSpPr>
          <p:nvPr>
            <p:ph type="title"/>
          </p:nvPr>
        </p:nvSpPr>
        <p:spPr>
          <a:xfrm>
            <a:off x="371094" y="1161288"/>
            <a:ext cx="3438144" cy="1239012"/>
          </a:xfrm>
        </p:spPr>
        <p:txBody>
          <a:bodyPr anchor="ctr">
            <a:normAutofit/>
          </a:bodyPr>
          <a:lstStyle/>
          <a:p>
            <a:r>
              <a:rPr lang="en-US" sz="2800"/>
              <a:t>Employee Engagement</a:t>
            </a:r>
          </a:p>
        </p:txBody>
      </p:sp>
      <p:sp>
        <p:nvSpPr>
          <p:cNvPr id="30" name="Rectangle 29">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0961"/>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4181" y="2443480"/>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1719BFD-EB84-9EA3-7BDD-7236724FC5D5}"/>
              </a:ext>
            </a:extLst>
          </p:cNvPr>
          <p:cNvSpPr>
            <a:spLocks noGrp="1"/>
          </p:cNvSpPr>
          <p:nvPr>
            <p:ph idx="1"/>
          </p:nvPr>
        </p:nvSpPr>
        <p:spPr>
          <a:xfrm>
            <a:off x="371094" y="2718054"/>
            <a:ext cx="3438906" cy="3207258"/>
          </a:xfrm>
        </p:spPr>
        <p:txBody>
          <a:bodyPr vert="horz" lIns="91440" tIns="45720" rIns="91440" bIns="45720" rtlCol="0" anchor="t">
            <a:normAutofit/>
          </a:bodyPr>
          <a:lstStyle/>
          <a:p>
            <a:pPr marL="0" indent="0">
              <a:lnSpc>
                <a:spcPct val="100000"/>
              </a:lnSpc>
              <a:buNone/>
            </a:pPr>
            <a:r>
              <a:rPr lang="en-US" sz="1200">
                <a:latin typeface="Calibri"/>
                <a:ea typeface="Calibri"/>
                <a:cs typeface="Calibri"/>
              </a:rPr>
              <a:t>Discussing employee engagement models -  the Khans engagement model is very fitting for McDonalds, "khans model emphasizes the importance of psychological conditions in fostering engagement at work" (Ebrary Net, 2017). </a:t>
            </a:r>
          </a:p>
          <a:p>
            <a:pPr marL="0" indent="0">
              <a:lnSpc>
                <a:spcPct val="100000"/>
              </a:lnSpc>
              <a:buNone/>
            </a:pPr>
            <a:r>
              <a:rPr lang="en-US" sz="1200">
                <a:latin typeface="Calibri"/>
                <a:ea typeface="Calibri"/>
                <a:cs typeface="Calibri"/>
              </a:rPr>
              <a:t>McDonalds fundamental aim to provide a positive working environment for employees, offering a range of opportuinities to further develop employee skills, as well as staff incentive's (McDonald's, 2024).</a:t>
            </a:r>
          </a:p>
          <a:p>
            <a:pPr marL="0" indent="0">
              <a:lnSpc>
                <a:spcPct val="100000"/>
              </a:lnSpc>
              <a:buNone/>
            </a:pPr>
            <a:r>
              <a:rPr lang="en-US" sz="1200">
                <a:latin typeface="Calibri"/>
                <a:ea typeface="Calibri"/>
                <a:cs typeface="Calibri"/>
              </a:rPr>
              <a:t>Offering recognition programs to employees, enhancing motivation, and wiliness to work, fostering a positive working culture (Stowers, 2025).</a:t>
            </a:r>
          </a:p>
          <a:p>
            <a:pPr marL="0" indent="0">
              <a:lnSpc>
                <a:spcPct val="100000"/>
              </a:lnSpc>
              <a:buNone/>
            </a:pPr>
            <a:endParaRPr lang="en-US" sz="1200">
              <a:latin typeface="Calibri"/>
              <a:ea typeface="Calibri"/>
              <a:cs typeface="Calibri"/>
            </a:endParaRPr>
          </a:p>
          <a:p>
            <a:pPr marL="0" indent="0">
              <a:lnSpc>
                <a:spcPct val="100000"/>
              </a:lnSpc>
              <a:buNone/>
            </a:pPr>
            <a:endParaRPr lang="en-US" sz="1200">
              <a:highlight>
                <a:srgbClr val="FFFFFF"/>
              </a:highlight>
              <a:latin typeface="Roboto"/>
              <a:ea typeface="Roboto"/>
              <a:cs typeface="Roboto"/>
            </a:endParaRPr>
          </a:p>
          <a:p>
            <a:pPr marL="0" indent="0">
              <a:lnSpc>
                <a:spcPct val="100000"/>
              </a:lnSpc>
              <a:buNone/>
            </a:pPr>
            <a:endParaRPr lang="en-US" sz="1200"/>
          </a:p>
        </p:txBody>
      </p:sp>
    </p:spTree>
    <p:extLst>
      <p:ext uri="{BB962C8B-B14F-4D97-AF65-F5344CB8AC3E}">
        <p14:creationId xmlns:p14="http://schemas.microsoft.com/office/powerpoint/2010/main" val="28714455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p!!Rectangle">
            <a:extLst>
              <a:ext uri="{FF2B5EF4-FFF2-40B4-BE49-F238E27FC236}">
                <a16:creationId xmlns:a16="http://schemas.microsoft.com/office/drawing/2014/main" id="{2FB82883-1DC0-4BE1-A607-009095F33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McDonald's Cheeseburger Crowned 'Absolutely Unreal'">
            <a:extLst>
              <a:ext uri="{FF2B5EF4-FFF2-40B4-BE49-F238E27FC236}">
                <a16:creationId xmlns:a16="http://schemas.microsoft.com/office/drawing/2014/main" id="{05611DA7-C3B8-A057-0C58-5273C2F92294}"/>
              </a:ext>
            </a:extLst>
          </p:cNvPr>
          <p:cNvPicPr>
            <a:picLocks noChangeAspect="1"/>
          </p:cNvPicPr>
          <p:nvPr/>
        </p:nvPicPr>
        <p:blipFill>
          <a:blip r:embed="rId2"/>
          <a:srcRect l="6667"/>
          <a:stretch>
            <a:fillRect/>
          </a:stretch>
        </p:blipFill>
        <p:spPr>
          <a:xfrm>
            <a:off x="20" y="10"/>
            <a:ext cx="12191980" cy="6857990"/>
          </a:xfrm>
          <a:prstGeom prst="rect">
            <a:avLst/>
          </a:prstGeom>
        </p:spPr>
      </p:pic>
      <p:sp>
        <p:nvSpPr>
          <p:cNvPr id="14" name="m!!text rectangle">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4638503"/>
            <a:ext cx="8384770" cy="1332634"/>
          </a:xfrm>
          <a:prstGeom prst="rect">
            <a:avLst/>
          </a:prstGeom>
          <a:solidFill>
            <a:schemeClr val="bg1">
              <a:alpha val="95000"/>
            </a:schemeClr>
          </a:solidFill>
          <a:ln w="12700">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88915A1-3BC2-3F1F-F0DA-539831070221}"/>
              </a:ext>
            </a:extLst>
          </p:cNvPr>
          <p:cNvSpPr>
            <a:spLocks noGrp="1"/>
          </p:cNvSpPr>
          <p:nvPr>
            <p:ph type="title"/>
          </p:nvPr>
        </p:nvSpPr>
        <p:spPr>
          <a:xfrm>
            <a:off x="2103121" y="4727173"/>
            <a:ext cx="7985759" cy="868823"/>
          </a:xfrm>
        </p:spPr>
        <p:txBody>
          <a:bodyPr vert="horz" lIns="91440" tIns="45720" rIns="91440" bIns="45720" rtlCol="0" anchor="ctr">
            <a:normAutofit/>
          </a:bodyPr>
          <a:lstStyle/>
          <a:p>
            <a:pPr algn="ctr"/>
            <a:r>
              <a:rPr lang="en-US" sz="4000"/>
              <a:t>Pestle Analysis</a:t>
            </a:r>
          </a:p>
        </p:txBody>
      </p:sp>
      <p:sp>
        <p:nvSpPr>
          <p:cNvPr id="16" name="m!!accent">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562823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574999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Pestle Model Pestle Analysis: Definition, Model And Example">
            <a:extLst>
              <a:ext uri="{FF2B5EF4-FFF2-40B4-BE49-F238E27FC236}">
                <a16:creationId xmlns:a16="http://schemas.microsoft.com/office/drawing/2014/main" id="{4BFEFE6F-CF0A-963F-E52E-5241199A5DDB}"/>
              </a:ext>
            </a:extLst>
          </p:cNvPr>
          <p:cNvPicPr>
            <a:picLocks noChangeAspect="1"/>
          </p:cNvPicPr>
          <p:nvPr/>
        </p:nvPicPr>
        <p:blipFill>
          <a:blip r:embed="rId2"/>
          <a:stretch>
            <a:fillRect/>
          </a:stretch>
        </p:blipFill>
        <p:spPr>
          <a:xfrm>
            <a:off x="2665" y="-3463"/>
            <a:ext cx="12186670" cy="6864926"/>
          </a:xfrm>
          <a:prstGeom prst="rect">
            <a:avLst/>
          </a:prstGeom>
        </p:spPr>
      </p:pic>
      <p:sp>
        <p:nvSpPr>
          <p:cNvPr id="2" name="TextBox 1">
            <a:extLst>
              <a:ext uri="{FF2B5EF4-FFF2-40B4-BE49-F238E27FC236}">
                <a16:creationId xmlns:a16="http://schemas.microsoft.com/office/drawing/2014/main" id="{C9A7258F-0078-5ADB-29E5-F36A268B9F76}"/>
              </a:ext>
            </a:extLst>
          </p:cNvPr>
          <p:cNvSpPr txBox="1"/>
          <p:nvPr/>
        </p:nvSpPr>
        <p:spPr>
          <a:xfrm>
            <a:off x="10246894" y="6537157"/>
            <a:ext cx="1774657"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dirty="0">
                <a:latin typeface="Calibri"/>
                <a:ea typeface="Calibri"/>
                <a:cs typeface="Calibri"/>
              </a:rPr>
              <a:t>(Stock </a:t>
            </a:r>
            <a:r>
              <a:rPr lang="en-US" sz="1500">
                <a:latin typeface="Calibri"/>
                <a:ea typeface="Calibri"/>
                <a:cs typeface="Calibri"/>
              </a:rPr>
              <a:t>Image, 2026)</a:t>
            </a:r>
            <a:endParaRPr lang="en-US" sz="1500" dirty="0">
              <a:latin typeface="Calibri"/>
              <a:ea typeface="Calibri"/>
              <a:cs typeface="Calibri"/>
            </a:endParaRPr>
          </a:p>
        </p:txBody>
      </p:sp>
    </p:spTree>
    <p:extLst>
      <p:ext uri="{BB962C8B-B14F-4D97-AF65-F5344CB8AC3E}">
        <p14:creationId xmlns:p14="http://schemas.microsoft.com/office/powerpoint/2010/main" val="40872558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p!!Rectangle">
            <a:extLst>
              <a:ext uri="{FF2B5EF4-FFF2-40B4-BE49-F238E27FC236}">
                <a16:creationId xmlns:a16="http://schemas.microsoft.com/office/drawing/2014/main" id="{D0D0518B-D51A-4AC9-8054-5C1EF2EB9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 sign on a pole&#10;&#10;AI-generated content may be incorrect.">
            <a:extLst>
              <a:ext uri="{FF2B5EF4-FFF2-40B4-BE49-F238E27FC236}">
                <a16:creationId xmlns:a16="http://schemas.microsoft.com/office/drawing/2014/main" id="{F9DE52A9-9052-B6C3-DB5E-8D4C0F618E77}"/>
              </a:ext>
            </a:extLst>
          </p:cNvPr>
          <p:cNvPicPr>
            <a:picLocks noChangeAspect="1"/>
          </p:cNvPicPr>
          <p:nvPr/>
        </p:nvPicPr>
        <p:blipFill>
          <a:blip r:embed="rId2">
            <a:extLst>
              <a:ext uri="{837473B0-CC2E-450A-ABE3-18F120FF3D39}">
                <a1611:picAttrSrcUrl xmlns:a1611="http://schemas.microsoft.com/office/drawing/2016/11/main" r:id="rId3"/>
              </a:ext>
            </a:extLst>
          </a:blip>
          <a:srcRect t="13913" b="1817"/>
          <a:stretch>
            <a:fillRect/>
          </a:stretch>
        </p:blipFill>
        <p:spPr>
          <a:xfrm>
            <a:off x="19" y="10"/>
            <a:ext cx="14045493" cy="6857990"/>
          </a:xfrm>
          <a:prstGeom prst="rect">
            <a:avLst/>
          </a:prstGeom>
        </p:spPr>
      </p:pic>
      <p:sp useBgFill="1">
        <p:nvSpPr>
          <p:cNvPr id="17" name="m!!text rectangle">
            <a:extLst>
              <a:ext uri="{FF2B5EF4-FFF2-40B4-BE49-F238E27FC236}">
                <a16:creationId xmlns:a16="http://schemas.microsoft.com/office/drawing/2014/main" id="{494CEDA0-FD8E-491B-8792-69F93BDA3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275" y="633619"/>
            <a:ext cx="4279383" cy="5495925"/>
          </a:xfrm>
          <a:prstGeom prst="rect">
            <a:avLst/>
          </a:prstGeom>
          <a:ln w="9525">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2D3D63F-DC2C-4EFF-51DE-CB78DAC218A8}"/>
              </a:ext>
            </a:extLst>
          </p:cNvPr>
          <p:cNvSpPr>
            <a:spLocks noGrp="1"/>
          </p:cNvSpPr>
          <p:nvPr>
            <p:ph type="title"/>
          </p:nvPr>
        </p:nvSpPr>
        <p:spPr>
          <a:xfrm>
            <a:off x="843645" y="980368"/>
            <a:ext cx="3666744" cy="1106424"/>
          </a:xfrm>
        </p:spPr>
        <p:txBody>
          <a:bodyPr>
            <a:normAutofit/>
          </a:bodyPr>
          <a:lstStyle/>
          <a:p>
            <a:r>
              <a:rPr lang="en-US" sz="2200" u="sng" dirty="0"/>
              <a:t>McDonalds Political </a:t>
            </a:r>
            <a:r>
              <a:rPr lang="en-US" sz="2200" u="sng"/>
              <a:t>Factor: </a:t>
            </a:r>
          </a:p>
        </p:txBody>
      </p:sp>
      <p:sp>
        <p:nvSpPr>
          <p:cNvPr id="19" name="m!!accent">
            <a:extLst>
              <a:ext uri="{FF2B5EF4-FFF2-40B4-BE49-F238E27FC236}">
                <a16:creationId xmlns:a16="http://schemas.microsoft.com/office/drawing/2014/main" id="{0FD3EBBB-DFE8-4525-B1BF-BE7BBC8DF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267" y="115681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A9362A14-6FB8-4FFC-AAA0-2E5AFF8A8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824" y="2113280"/>
            <a:ext cx="35204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Content Placeholder 11">
            <a:extLst>
              <a:ext uri="{FF2B5EF4-FFF2-40B4-BE49-F238E27FC236}">
                <a16:creationId xmlns:a16="http://schemas.microsoft.com/office/drawing/2014/main" id="{AF8E263C-F0EE-AD14-0532-46BFAD6E49AC}"/>
              </a:ext>
            </a:extLst>
          </p:cNvPr>
          <p:cNvSpPr>
            <a:spLocks noGrp="1"/>
          </p:cNvSpPr>
          <p:nvPr>
            <p:ph idx="1"/>
          </p:nvPr>
        </p:nvSpPr>
        <p:spPr>
          <a:xfrm>
            <a:off x="714996" y="2364095"/>
            <a:ext cx="3666744" cy="3461331"/>
          </a:xfrm>
        </p:spPr>
        <p:txBody>
          <a:bodyPr vert="horz" lIns="91440" tIns="45720" rIns="91440" bIns="45720" rtlCol="0" anchor="t">
            <a:normAutofit/>
          </a:bodyPr>
          <a:lstStyle/>
          <a:p>
            <a:pPr marL="457200" lvl="1" indent="0">
              <a:buNone/>
            </a:pPr>
            <a:r>
              <a:rPr lang="en-GB" sz="1300" dirty="0">
                <a:latin typeface="Calibri"/>
                <a:ea typeface="Calibri"/>
                <a:cs typeface="Calibri"/>
              </a:rPr>
              <a:t>Brexit has reduced the overall access to EU labour, which has created staffing shortages in the UK </a:t>
            </a:r>
            <a:r>
              <a:rPr lang="en-GB" sz="1200">
                <a:latin typeface="Calibri"/>
                <a:ea typeface="Calibri"/>
                <a:cs typeface="Calibri"/>
              </a:rPr>
              <a:t>(Sargent, 2023)</a:t>
            </a:r>
            <a:r>
              <a:rPr lang="en-GB" sz="1300">
                <a:latin typeface="Calibri"/>
                <a:ea typeface="Calibri"/>
                <a:cs typeface="Calibri"/>
              </a:rPr>
              <a:t>. </a:t>
            </a:r>
          </a:p>
          <a:p>
            <a:pPr marL="457200" lvl="1" indent="0">
              <a:buNone/>
            </a:pPr>
            <a:r>
              <a:rPr lang="en-GB" sz="1300">
                <a:latin typeface="Calibri"/>
                <a:ea typeface="Calibri"/>
                <a:cs typeface="Calibri"/>
              </a:rPr>
              <a:t>While organisations often attribute recruitment difficulties to external policy charge, this can obscure internal inefficiencies. </a:t>
            </a:r>
          </a:p>
          <a:p>
            <a:pPr marL="457200" lvl="1" indent="0">
              <a:buNone/>
            </a:pPr>
            <a:r>
              <a:rPr lang="en-GB" sz="1300">
                <a:latin typeface="Calibri"/>
                <a:ea typeface="Calibri"/>
                <a:cs typeface="Calibri"/>
              </a:rPr>
              <a:t>Businesses that rely heavily on migrant labour may under invested in domestic workforce development </a:t>
            </a:r>
            <a:r>
              <a:rPr lang="en-GB" sz="1200">
                <a:latin typeface="Calibri"/>
                <a:ea typeface="Calibri"/>
                <a:cs typeface="Calibri"/>
              </a:rPr>
              <a:t>(Makos, 2024)</a:t>
            </a:r>
            <a:r>
              <a:rPr lang="en-GB" sz="1300">
                <a:latin typeface="Calibri"/>
                <a:ea typeface="Calibri"/>
                <a:cs typeface="Calibri"/>
              </a:rPr>
              <a:t>. </a:t>
            </a:r>
            <a:endParaRPr lang="en-GB" sz="1300">
              <a:latin typeface="Neue Haas Grotesk Text Pro"/>
              <a:ea typeface="Calibri"/>
              <a:cs typeface="Calibri"/>
            </a:endParaRPr>
          </a:p>
        </p:txBody>
      </p:sp>
      <p:sp>
        <p:nvSpPr>
          <p:cNvPr id="3" name="TextBox 2">
            <a:extLst>
              <a:ext uri="{FF2B5EF4-FFF2-40B4-BE49-F238E27FC236}">
                <a16:creationId xmlns:a16="http://schemas.microsoft.com/office/drawing/2014/main" id="{354B02B5-A963-4517-AD66-D3B4CCAFD08D}"/>
              </a:ext>
            </a:extLst>
          </p:cNvPr>
          <p:cNvSpPr txBox="1"/>
          <p:nvPr/>
        </p:nvSpPr>
        <p:spPr>
          <a:xfrm>
            <a:off x="12192000" y="6532879"/>
            <a:ext cx="278384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dirty="0">
                <a:latin typeface="Calibri"/>
                <a:ea typeface="Calibri"/>
                <a:cs typeface="Calibri"/>
              </a:rPr>
              <a:t>Stock image </a:t>
            </a:r>
            <a:r>
              <a:rPr lang="en-US" sz="1500">
                <a:latin typeface="Calibri"/>
                <a:ea typeface="Calibri"/>
                <a:cs typeface="Calibri"/>
              </a:rPr>
              <a:t>(2026)</a:t>
            </a:r>
          </a:p>
        </p:txBody>
      </p:sp>
    </p:spTree>
    <p:extLst>
      <p:ext uri="{BB962C8B-B14F-4D97-AF65-F5344CB8AC3E}">
        <p14:creationId xmlns:p14="http://schemas.microsoft.com/office/powerpoint/2010/main" val="27116163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p!!Rectangle">
            <a:extLst>
              <a:ext uri="{FF2B5EF4-FFF2-40B4-BE49-F238E27FC236}">
                <a16:creationId xmlns:a16="http://schemas.microsoft.com/office/drawing/2014/main" id="{E0B3B37B-5EEE-4DC4-802A-66F9A2C94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McDonald's Menu: confira preços, promoções e mais! | Focalizando">
            <a:extLst>
              <a:ext uri="{FF2B5EF4-FFF2-40B4-BE49-F238E27FC236}">
                <a16:creationId xmlns:a16="http://schemas.microsoft.com/office/drawing/2014/main" id="{2681B6CA-194A-18C1-5737-C580FE61E4CC}"/>
              </a:ext>
            </a:extLst>
          </p:cNvPr>
          <p:cNvPicPr>
            <a:picLocks noChangeAspect="1"/>
          </p:cNvPicPr>
          <p:nvPr/>
        </p:nvPicPr>
        <p:blipFill>
          <a:blip r:embed="rId2"/>
          <a:srcRect/>
          <a:stretch>
            <a:fillRect/>
          </a:stretch>
        </p:blipFill>
        <p:spPr>
          <a:xfrm>
            <a:off x="20" y="10"/>
            <a:ext cx="12310732" cy="6857990"/>
          </a:xfrm>
          <a:prstGeom prst="rect">
            <a:avLst/>
          </a:prstGeom>
        </p:spPr>
      </p:pic>
      <p:sp useBgFill="1">
        <p:nvSpPr>
          <p:cNvPr id="13" name="m!!text rectangle">
            <a:extLst>
              <a:ext uri="{FF2B5EF4-FFF2-40B4-BE49-F238E27FC236}">
                <a16:creationId xmlns:a16="http://schemas.microsoft.com/office/drawing/2014/main" id="{494CEDA0-FD8E-491B-8792-69F93BDA3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40079" y="633619"/>
            <a:ext cx="4279383" cy="5495925"/>
          </a:xfrm>
          <a:prstGeom prst="rect">
            <a:avLst/>
          </a:prstGeom>
          <a:ln w="9525">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CA4CB04-A0AE-AEA8-9071-A6FBC9C31D38}"/>
              </a:ext>
            </a:extLst>
          </p:cNvPr>
          <p:cNvSpPr>
            <a:spLocks noGrp="1"/>
          </p:cNvSpPr>
          <p:nvPr>
            <p:ph type="title"/>
          </p:nvPr>
        </p:nvSpPr>
        <p:spPr>
          <a:xfrm>
            <a:off x="7673449" y="980368"/>
            <a:ext cx="3666744" cy="1106424"/>
          </a:xfrm>
        </p:spPr>
        <p:txBody>
          <a:bodyPr>
            <a:normAutofit/>
          </a:bodyPr>
          <a:lstStyle/>
          <a:p>
            <a:r>
              <a:rPr lang="en-US" sz="2600" u="sng" dirty="0"/>
              <a:t>McDonalds Economic </a:t>
            </a:r>
            <a:r>
              <a:rPr lang="en-US" sz="2600" u="sng"/>
              <a:t>Factor</a:t>
            </a:r>
          </a:p>
        </p:txBody>
      </p:sp>
      <p:sp>
        <p:nvSpPr>
          <p:cNvPr id="15" name="m!!accent">
            <a:extLst>
              <a:ext uri="{FF2B5EF4-FFF2-40B4-BE49-F238E27FC236}">
                <a16:creationId xmlns:a16="http://schemas.microsoft.com/office/drawing/2014/main" id="{0FD3EBBB-DFE8-4525-B1BF-BE7BBC8DF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071" y="116128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A9362A14-6FB8-4FFC-AAA0-2E5AFF8A8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1577" y="2113280"/>
            <a:ext cx="3502152"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8E9FD04A-C696-F5F1-C0A9-8339A8F13247}"/>
              </a:ext>
            </a:extLst>
          </p:cNvPr>
          <p:cNvSpPr>
            <a:spLocks noGrp="1"/>
          </p:cNvSpPr>
          <p:nvPr>
            <p:ph idx="1"/>
          </p:nvPr>
        </p:nvSpPr>
        <p:spPr>
          <a:xfrm>
            <a:off x="7673449" y="2354199"/>
            <a:ext cx="3666744" cy="3461331"/>
          </a:xfrm>
        </p:spPr>
        <p:txBody>
          <a:bodyPr vert="horz" lIns="91440" tIns="45720" rIns="91440" bIns="45720" rtlCol="0" anchor="t">
            <a:normAutofit lnSpcReduction="10000"/>
          </a:bodyPr>
          <a:lstStyle/>
          <a:p>
            <a:pPr marL="0" indent="0">
              <a:buNone/>
            </a:pPr>
            <a:r>
              <a:rPr lang="en-US" sz="1300" dirty="0">
                <a:latin typeface="Calibri"/>
                <a:ea typeface="Calibri"/>
                <a:cs typeface="Calibri"/>
              </a:rPr>
              <a:t>In regards to inflation rising, according to (Hernandez, Richard, 2023)</a:t>
            </a:r>
            <a:r>
              <a:rPr lang="en-US" sz="1200" dirty="0">
                <a:latin typeface="Calibri"/>
                <a:ea typeface="Calibri"/>
                <a:cs typeface="Calibri"/>
              </a:rPr>
              <a:t> </a:t>
            </a:r>
            <a:r>
              <a:rPr lang="en-US" sz="1300" dirty="0">
                <a:latin typeface="Calibri"/>
                <a:ea typeface="Calibri"/>
                <a:cs typeface="Calibri"/>
              </a:rPr>
              <a:t>the cost of living has increased drastically early in 2020, shortly after the global pandemic the corona virus, commonly </a:t>
            </a:r>
            <a:r>
              <a:rPr lang="en-US" sz="1300" dirty="0" err="1">
                <a:latin typeface="Calibri"/>
                <a:ea typeface="Calibri"/>
                <a:cs typeface="Calibri"/>
              </a:rPr>
              <a:t>recognised</a:t>
            </a:r>
            <a:r>
              <a:rPr lang="en-US" sz="1300" dirty="0">
                <a:latin typeface="Calibri"/>
                <a:ea typeface="Calibri"/>
                <a:cs typeface="Calibri"/>
              </a:rPr>
              <a:t> as covid 19 . </a:t>
            </a:r>
            <a:endParaRPr lang="en-US"/>
          </a:p>
          <a:p>
            <a:pPr marL="0" indent="0">
              <a:buNone/>
            </a:pPr>
            <a:r>
              <a:rPr lang="en-US" sz="1300" dirty="0">
                <a:latin typeface="Calibri"/>
                <a:ea typeface="Calibri"/>
                <a:cs typeface="Calibri"/>
              </a:rPr>
              <a:t>Due to drastic changes in regards to income, and the cost of living, intense pressure is placed on employers to raise employee wages. However, by just simply increasing wages may not always  be a sustainable or sufficient approach stated by  (Drexel University, 2021) </a:t>
            </a:r>
            <a:endParaRPr lang="en-US"/>
          </a:p>
          <a:p>
            <a:pPr marL="0" indent="0">
              <a:buNone/>
            </a:pPr>
            <a:r>
              <a:rPr lang="en-US" sz="1300" dirty="0">
                <a:latin typeface="Calibri"/>
                <a:ea typeface="Calibri"/>
                <a:cs typeface="Calibri"/>
              </a:rPr>
              <a:t>Research suggests that while pay is important, non-financial factors such as job satisfaction and development opportunities are equally critical for </a:t>
            </a:r>
            <a:r>
              <a:rPr lang="en-US" sz="1300">
                <a:latin typeface="Calibri"/>
                <a:ea typeface="Calibri"/>
                <a:cs typeface="Calibri"/>
              </a:rPr>
              <a:t>retention (Rafi, 2024).</a:t>
            </a:r>
          </a:p>
          <a:p>
            <a:endParaRPr lang="en-US" sz="1600"/>
          </a:p>
        </p:txBody>
      </p:sp>
      <p:sp>
        <p:nvSpPr>
          <p:cNvPr id="3" name="TextBox 2">
            <a:extLst>
              <a:ext uri="{FF2B5EF4-FFF2-40B4-BE49-F238E27FC236}">
                <a16:creationId xmlns:a16="http://schemas.microsoft.com/office/drawing/2014/main" id="{8531E5E2-4009-ACD3-5E77-8D737A83DAF7}"/>
              </a:ext>
            </a:extLst>
          </p:cNvPr>
          <p:cNvSpPr txBox="1"/>
          <p:nvPr/>
        </p:nvSpPr>
        <p:spPr>
          <a:xfrm>
            <a:off x="10261600" y="6532879"/>
            <a:ext cx="216408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Stock image (2026)</a:t>
            </a:r>
            <a:endParaRPr lang="en-US"/>
          </a:p>
        </p:txBody>
      </p:sp>
    </p:spTree>
    <p:extLst>
      <p:ext uri="{BB962C8B-B14F-4D97-AF65-F5344CB8AC3E}">
        <p14:creationId xmlns:p14="http://schemas.microsoft.com/office/powerpoint/2010/main" val="12215077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p!!Rectangle">
            <a:extLst>
              <a:ext uri="{FF2B5EF4-FFF2-40B4-BE49-F238E27FC236}">
                <a16:creationId xmlns:a16="http://schemas.microsoft.com/office/drawing/2014/main" id="{D0D0518B-D51A-4AC9-8054-5C1EF2EB9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Lanzamiento: &quot;Menú Fórmula 1&quot; (McDonald's)">
            <a:extLst>
              <a:ext uri="{FF2B5EF4-FFF2-40B4-BE49-F238E27FC236}">
                <a16:creationId xmlns:a16="http://schemas.microsoft.com/office/drawing/2014/main" id="{8CFEBDA6-79D3-C6E7-20CB-30BD548F081B}"/>
              </a:ext>
            </a:extLst>
          </p:cNvPr>
          <p:cNvPicPr>
            <a:picLocks noChangeAspect="1"/>
          </p:cNvPicPr>
          <p:nvPr/>
        </p:nvPicPr>
        <p:blipFill>
          <a:blip r:embed="rId2"/>
          <a:srcRect/>
          <a:stretch>
            <a:fillRect/>
          </a:stretch>
        </p:blipFill>
        <p:spPr>
          <a:xfrm>
            <a:off x="21" y="9"/>
            <a:ext cx="12191980" cy="6857990"/>
          </a:xfrm>
          <a:prstGeom prst="rect">
            <a:avLst/>
          </a:prstGeom>
        </p:spPr>
      </p:pic>
      <p:sp useBgFill="1">
        <p:nvSpPr>
          <p:cNvPr id="13" name="m!!text rectangle">
            <a:extLst>
              <a:ext uri="{FF2B5EF4-FFF2-40B4-BE49-F238E27FC236}">
                <a16:creationId xmlns:a16="http://schemas.microsoft.com/office/drawing/2014/main" id="{494CEDA0-FD8E-491B-8792-69F93BDA3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275" y="633619"/>
            <a:ext cx="4279383" cy="5495925"/>
          </a:xfrm>
          <a:prstGeom prst="rect">
            <a:avLst/>
          </a:prstGeom>
          <a:ln w="9525">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BF59DB8-0CDC-744C-3C6D-3D3FDBD42394}"/>
              </a:ext>
            </a:extLst>
          </p:cNvPr>
          <p:cNvSpPr>
            <a:spLocks noGrp="1"/>
          </p:cNvSpPr>
          <p:nvPr>
            <p:ph type="title"/>
          </p:nvPr>
        </p:nvSpPr>
        <p:spPr>
          <a:xfrm>
            <a:off x="843645" y="980368"/>
            <a:ext cx="3666744" cy="1106424"/>
          </a:xfrm>
        </p:spPr>
        <p:txBody>
          <a:bodyPr>
            <a:normAutofit/>
          </a:bodyPr>
          <a:lstStyle/>
          <a:p>
            <a:r>
              <a:rPr lang="en-US" sz="2600" u="sng"/>
              <a:t>McDonalds Social </a:t>
            </a:r>
            <a:r>
              <a:rPr lang="en-US" sz="2600" u="sng" dirty="0"/>
              <a:t>Factor</a:t>
            </a:r>
          </a:p>
        </p:txBody>
      </p:sp>
      <p:sp>
        <p:nvSpPr>
          <p:cNvPr id="15" name="m!!accent">
            <a:extLst>
              <a:ext uri="{FF2B5EF4-FFF2-40B4-BE49-F238E27FC236}">
                <a16:creationId xmlns:a16="http://schemas.microsoft.com/office/drawing/2014/main" id="{0FD3EBBB-DFE8-4525-B1BF-BE7BBC8DF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267" y="115681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A9362A14-6FB8-4FFC-AAA0-2E5AFF8A8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824" y="2113280"/>
            <a:ext cx="35204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C1FF3524-80F8-3DA5-61DD-6FD12E718EAD}"/>
              </a:ext>
            </a:extLst>
          </p:cNvPr>
          <p:cNvSpPr>
            <a:spLocks noGrp="1"/>
          </p:cNvSpPr>
          <p:nvPr>
            <p:ph idx="1"/>
          </p:nvPr>
        </p:nvSpPr>
        <p:spPr>
          <a:xfrm>
            <a:off x="562908" y="2113568"/>
            <a:ext cx="4228216" cy="3471357"/>
          </a:xfrm>
        </p:spPr>
        <p:txBody>
          <a:bodyPr vert="horz" lIns="91440" tIns="45720" rIns="91440" bIns="45720" rtlCol="0" anchor="t">
            <a:noAutofit/>
          </a:bodyPr>
          <a:lstStyle/>
          <a:p>
            <a:pPr marL="0" indent="0">
              <a:buNone/>
            </a:pPr>
            <a:r>
              <a:rPr lang="en-US" sz="1500" dirty="0">
                <a:latin typeface="Calibri"/>
                <a:ea typeface="Calibri"/>
                <a:cs typeface="Calibri"/>
              </a:rPr>
              <a:t>Discussing the social factor, changing the workforce expectation, particularly among generation Z employees, challenge traditional management approaches. Younger employees </a:t>
            </a:r>
            <a:r>
              <a:rPr lang="en-US" sz="1500" dirty="0" err="1">
                <a:latin typeface="Calibri"/>
                <a:ea typeface="Calibri"/>
                <a:cs typeface="Calibri"/>
              </a:rPr>
              <a:t>prioritises</a:t>
            </a:r>
            <a:r>
              <a:rPr lang="en-US" sz="1500" dirty="0">
                <a:latin typeface="Calibri"/>
                <a:ea typeface="Calibri"/>
                <a:cs typeface="Calibri"/>
              </a:rPr>
              <a:t>:</a:t>
            </a:r>
          </a:p>
          <a:p>
            <a:pPr marL="171450" indent="-171450"/>
            <a:r>
              <a:rPr lang="en-US" sz="1500">
                <a:latin typeface="Calibri"/>
                <a:ea typeface="Calibri"/>
                <a:cs typeface="Calibri"/>
              </a:rPr>
              <a:t>flexibility </a:t>
            </a:r>
            <a:endParaRPr lang="en-US" sz="1500" dirty="0">
              <a:latin typeface="Calibri"/>
              <a:ea typeface="Calibri"/>
              <a:cs typeface="Calibri"/>
            </a:endParaRPr>
          </a:p>
          <a:p>
            <a:pPr marL="171450" indent="-171450"/>
            <a:r>
              <a:rPr lang="en-US" sz="1500">
                <a:latin typeface="Calibri"/>
                <a:ea typeface="Calibri"/>
                <a:cs typeface="Calibri"/>
              </a:rPr>
              <a:t>Purpose</a:t>
            </a:r>
            <a:endParaRPr lang="en-US" sz="1500" dirty="0">
              <a:latin typeface="Calibri"/>
              <a:ea typeface="Calibri"/>
              <a:cs typeface="Calibri"/>
            </a:endParaRPr>
          </a:p>
          <a:p>
            <a:pPr marL="171450" indent="-171450"/>
            <a:r>
              <a:rPr lang="en-US" sz="1500" dirty="0">
                <a:latin typeface="Calibri"/>
                <a:ea typeface="Calibri"/>
                <a:cs typeface="Calibri"/>
              </a:rPr>
              <a:t>Personal </a:t>
            </a:r>
            <a:r>
              <a:rPr lang="en-US" sz="1500">
                <a:latin typeface="Calibri"/>
                <a:ea typeface="Calibri"/>
                <a:cs typeface="Calibri"/>
              </a:rPr>
              <a:t>growth </a:t>
            </a:r>
            <a:endParaRPr lang="en-US" sz="1500" dirty="0">
              <a:latin typeface="Calibri"/>
              <a:ea typeface="Calibri"/>
              <a:cs typeface="Calibri"/>
            </a:endParaRPr>
          </a:p>
          <a:p>
            <a:pPr marL="0" indent="0">
              <a:buNone/>
            </a:pPr>
            <a:r>
              <a:rPr lang="en-US" sz="1500">
                <a:latin typeface="Calibri"/>
                <a:ea typeface="Calibri"/>
                <a:cs typeface="Calibri"/>
              </a:rPr>
              <a:t>(Senthil Kumar Muthamizhan, 2025)</a:t>
            </a:r>
          </a:p>
          <a:p>
            <a:pPr marL="0" indent="0">
              <a:buNone/>
            </a:pPr>
            <a:r>
              <a:rPr lang="en-US" sz="1500" dirty="0">
                <a:latin typeface="Calibri"/>
                <a:ea typeface="Calibri"/>
                <a:cs typeface="Calibri"/>
              </a:rPr>
              <a:t>McDonalds </a:t>
            </a:r>
            <a:r>
              <a:rPr lang="en-US" sz="1500" dirty="0" err="1">
                <a:latin typeface="Calibri"/>
                <a:ea typeface="Calibri"/>
                <a:cs typeface="Calibri"/>
              </a:rPr>
              <a:t>standardised</a:t>
            </a:r>
            <a:r>
              <a:rPr lang="en-US" sz="1500" dirty="0">
                <a:latin typeface="Calibri"/>
                <a:ea typeface="Calibri"/>
                <a:cs typeface="Calibri"/>
              </a:rPr>
              <a:t> and highly controlled work environment may struggle to meet these expectations, which evidently suggests that a mismatch between </a:t>
            </a:r>
            <a:r>
              <a:rPr lang="en-US" sz="1500" dirty="0" err="1">
                <a:latin typeface="Calibri"/>
                <a:ea typeface="Calibri"/>
                <a:cs typeface="Calibri"/>
              </a:rPr>
              <a:t>organisational</a:t>
            </a:r>
            <a:r>
              <a:rPr lang="en-US" sz="1500" dirty="0">
                <a:latin typeface="Calibri"/>
                <a:ea typeface="Calibri"/>
                <a:cs typeface="Calibri"/>
              </a:rPr>
              <a:t> design and work-force values (Silas, 2026).</a:t>
            </a:r>
            <a:endParaRPr lang="en-US" sz="1500" dirty="0"/>
          </a:p>
        </p:txBody>
      </p:sp>
      <p:sp>
        <p:nvSpPr>
          <p:cNvPr id="3" name="TextBox 2">
            <a:extLst>
              <a:ext uri="{FF2B5EF4-FFF2-40B4-BE49-F238E27FC236}">
                <a16:creationId xmlns:a16="http://schemas.microsoft.com/office/drawing/2014/main" id="{FC797D66-8DA3-B13C-16D7-F291ACA580E2}"/>
              </a:ext>
            </a:extLst>
          </p:cNvPr>
          <p:cNvSpPr txBox="1"/>
          <p:nvPr/>
        </p:nvSpPr>
        <p:spPr>
          <a:xfrm>
            <a:off x="0" y="6532880"/>
            <a:ext cx="198120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Stock image (2026)</a:t>
            </a:r>
            <a:endParaRPr lang="en-US"/>
          </a:p>
        </p:txBody>
      </p:sp>
    </p:spTree>
    <p:extLst>
      <p:ext uri="{BB962C8B-B14F-4D97-AF65-F5344CB8AC3E}">
        <p14:creationId xmlns:p14="http://schemas.microsoft.com/office/powerpoint/2010/main" val="28489868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p!!Rectangle">
            <a:extLst>
              <a:ext uri="{FF2B5EF4-FFF2-40B4-BE49-F238E27FC236}">
                <a16:creationId xmlns:a16="http://schemas.microsoft.com/office/drawing/2014/main" id="{E0B3B37B-5EEE-4DC4-802A-66F9A2C94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The Best Food on the McDonald’s Menu, Ranked">
            <a:extLst>
              <a:ext uri="{FF2B5EF4-FFF2-40B4-BE49-F238E27FC236}">
                <a16:creationId xmlns:a16="http://schemas.microsoft.com/office/drawing/2014/main" id="{6349B5BE-E473-110D-B196-88D13650E7A8}"/>
              </a:ext>
            </a:extLst>
          </p:cNvPr>
          <p:cNvPicPr>
            <a:picLocks noChangeAspect="1"/>
          </p:cNvPicPr>
          <p:nvPr/>
        </p:nvPicPr>
        <p:blipFill>
          <a:blip r:embed="rId2"/>
          <a:srcRect/>
          <a:stretch>
            <a:fillRect/>
          </a:stretch>
        </p:blipFill>
        <p:spPr>
          <a:xfrm>
            <a:off x="20" y="10"/>
            <a:ext cx="12191980" cy="6857990"/>
          </a:xfrm>
          <a:prstGeom prst="rect">
            <a:avLst/>
          </a:prstGeom>
        </p:spPr>
      </p:pic>
      <p:sp useBgFill="1">
        <p:nvSpPr>
          <p:cNvPr id="13" name="m!!text rectangle">
            <a:extLst>
              <a:ext uri="{FF2B5EF4-FFF2-40B4-BE49-F238E27FC236}">
                <a16:creationId xmlns:a16="http://schemas.microsoft.com/office/drawing/2014/main" id="{494CEDA0-FD8E-491B-8792-69F93BDA3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40079" y="633619"/>
            <a:ext cx="4279383" cy="5495925"/>
          </a:xfrm>
          <a:prstGeom prst="rect">
            <a:avLst/>
          </a:prstGeom>
          <a:ln w="9525">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7500675-1D6E-07ED-04A1-448CC30B1863}"/>
              </a:ext>
            </a:extLst>
          </p:cNvPr>
          <p:cNvSpPr>
            <a:spLocks noGrp="1"/>
          </p:cNvSpPr>
          <p:nvPr>
            <p:ph type="title"/>
          </p:nvPr>
        </p:nvSpPr>
        <p:spPr>
          <a:xfrm>
            <a:off x="7673449" y="980368"/>
            <a:ext cx="3666744" cy="1106424"/>
          </a:xfrm>
        </p:spPr>
        <p:txBody>
          <a:bodyPr>
            <a:normAutofit/>
          </a:bodyPr>
          <a:lstStyle/>
          <a:p>
            <a:r>
              <a:rPr lang="en-US" sz="2600" u="sng" dirty="0"/>
              <a:t>McDonalds </a:t>
            </a:r>
            <a:r>
              <a:rPr lang="en-US" sz="2600" u="sng"/>
              <a:t>Technological Factor</a:t>
            </a:r>
          </a:p>
        </p:txBody>
      </p:sp>
      <p:sp>
        <p:nvSpPr>
          <p:cNvPr id="15" name="m!!accent">
            <a:extLst>
              <a:ext uri="{FF2B5EF4-FFF2-40B4-BE49-F238E27FC236}">
                <a16:creationId xmlns:a16="http://schemas.microsoft.com/office/drawing/2014/main" id="{0FD3EBBB-DFE8-4525-B1BF-BE7BBC8DF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071" y="116128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A9362A14-6FB8-4FFC-AAA0-2E5AFF8A8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1577" y="2113280"/>
            <a:ext cx="3502152"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9236C67B-F01B-818B-D3D4-D660BC9ABD23}"/>
              </a:ext>
            </a:extLst>
          </p:cNvPr>
          <p:cNvSpPr>
            <a:spLocks noGrp="1"/>
          </p:cNvSpPr>
          <p:nvPr>
            <p:ph idx="1"/>
          </p:nvPr>
        </p:nvSpPr>
        <p:spPr>
          <a:xfrm>
            <a:off x="7392712" y="2123594"/>
            <a:ext cx="4228216" cy="3461331"/>
          </a:xfrm>
        </p:spPr>
        <p:txBody>
          <a:bodyPr vert="horz" lIns="91440" tIns="45720" rIns="91440" bIns="45720" rtlCol="0" anchor="t">
            <a:noAutofit/>
          </a:bodyPr>
          <a:lstStyle/>
          <a:p>
            <a:pPr marL="0" indent="0">
              <a:buNone/>
            </a:pPr>
            <a:r>
              <a:rPr lang="en-US" sz="1500" dirty="0">
                <a:latin typeface="Calibri"/>
                <a:ea typeface="Calibri"/>
                <a:cs typeface="Calibri"/>
              </a:rPr>
              <a:t>Automation and artificial intelligence - commonly identified as AI, has transformed operations through the means of self service kiosks, made digital ordering systems. While this no doubt improves efficiency, it also raises quite a concern regarding:</a:t>
            </a:r>
          </a:p>
          <a:p>
            <a:pPr marL="171450" indent="-171450"/>
            <a:r>
              <a:rPr lang="en-US" sz="1500">
                <a:latin typeface="Calibri"/>
                <a:ea typeface="Calibri"/>
                <a:cs typeface="Calibri"/>
              </a:rPr>
              <a:t>Job displacement </a:t>
            </a:r>
            <a:endParaRPr lang="en-US" sz="1500" dirty="0">
              <a:latin typeface="Calibri"/>
              <a:ea typeface="Calibri"/>
              <a:cs typeface="Calibri"/>
            </a:endParaRPr>
          </a:p>
          <a:p>
            <a:pPr marL="171450" indent="-171450"/>
            <a:r>
              <a:rPr lang="en-US" sz="1500">
                <a:latin typeface="Calibri"/>
                <a:ea typeface="Calibri"/>
                <a:cs typeface="Calibri"/>
              </a:rPr>
              <a:t>Deskilling of roles </a:t>
            </a:r>
            <a:endParaRPr lang="en-US" sz="1500" dirty="0">
              <a:latin typeface="Calibri"/>
              <a:ea typeface="Calibri"/>
              <a:cs typeface="Calibri"/>
            </a:endParaRPr>
          </a:p>
          <a:p>
            <a:pPr marL="171450" indent="-171450"/>
            <a:r>
              <a:rPr lang="en-US" sz="1500">
                <a:latin typeface="Calibri"/>
                <a:ea typeface="Calibri"/>
                <a:cs typeface="Calibri"/>
              </a:rPr>
              <a:t>Reduction in human interaction </a:t>
            </a:r>
            <a:endParaRPr lang="en-US" sz="1500" dirty="0">
              <a:latin typeface="Calibri"/>
              <a:ea typeface="Calibri"/>
              <a:cs typeface="Calibri"/>
            </a:endParaRPr>
          </a:p>
          <a:p>
            <a:pPr marL="0" indent="0">
              <a:buNone/>
            </a:pPr>
            <a:r>
              <a:rPr lang="en-US" sz="1500">
                <a:latin typeface="Calibri"/>
                <a:ea typeface="Calibri"/>
                <a:cs typeface="Calibri"/>
              </a:rPr>
              <a:t>(Gibson, 2024)</a:t>
            </a:r>
            <a:endParaRPr lang="en-US" sz="1500" dirty="0">
              <a:latin typeface="Calibri"/>
              <a:ea typeface="Calibri"/>
              <a:cs typeface="Calibri"/>
            </a:endParaRPr>
          </a:p>
          <a:p>
            <a:pPr marL="0" indent="0">
              <a:buNone/>
            </a:pPr>
            <a:r>
              <a:rPr lang="en-US" sz="1500" dirty="0">
                <a:latin typeface="Calibri"/>
                <a:ea typeface="Calibri"/>
                <a:cs typeface="Calibri"/>
              </a:rPr>
              <a:t>This creates a paradox suggesting that technology improves productivity but also undermine employee engagement, which plays a crucial role regarding </a:t>
            </a:r>
            <a:r>
              <a:rPr lang="en-US" sz="1500">
                <a:latin typeface="Calibri"/>
                <a:ea typeface="Calibri"/>
                <a:cs typeface="Calibri"/>
              </a:rPr>
              <a:t>retention (Shaw, 2020). </a:t>
            </a:r>
            <a:endParaRPr lang="en-US" sz="1500"/>
          </a:p>
        </p:txBody>
      </p:sp>
      <p:sp>
        <p:nvSpPr>
          <p:cNvPr id="3" name="TextBox 2">
            <a:extLst>
              <a:ext uri="{FF2B5EF4-FFF2-40B4-BE49-F238E27FC236}">
                <a16:creationId xmlns:a16="http://schemas.microsoft.com/office/drawing/2014/main" id="{4100D66D-225A-168A-1683-C2AD7C6551C0}"/>
              </a:ext>
            </a:extLst>
          </p:cNvPr>
          <p:cNvSpPr txBox="1"/>
          <p:nvPr/>
        </p:nvSpPr>
        <p:spPr>
          <a:xfrm>
            <a:off x="304800" y="6543039"/>
            <a:ext cx="185928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Stock image (2026)</a:t>
            </a:r>
            <a:endParaRPr lang="en-US"/>
          </a:p>
        </p:txBody>
      </p:sp>
    </p:spTree>
    <p:extLst>
      <p:ext uri="{BB962C8B-B14F-4D97-AF65-F5344CB8AC3E}">
        <p14:creationId xmlns:p14="http://schemas.microsoft.com/office/powerpoint/2010/main" val="36521263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p!!Rectangle">
            <a:extLst>
              <a:ext uri="{FF2B5EF4-FFF2-40B4-BE49-F238E27FC236}">
                <a16:creationId xmlns:a16="http://schemas.microsoft.com/office/drawing/2014/main" id="{D0D0518B-D51A-4AC9-8054-5C1EF2EB9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Order McDonald's® East London Menu Delivery Online | Buffalo City ...">
            <a:extLst>
              <a:ext uri="{FF2B5EF4-FFF2-40B4-BE49-F238E27FC236}">
                <a16:creationId xmlns:a16="http://schemas.microsoft.com/office/drawing/2014/main" id="{7F41170B-D556-0EB9-3BDC-4673BEF7892A}"/>
              </a:ext>
            </a:extLst>
          </p:cNvPr>
          <p:cNvPicPr>
            <a:picLocks noChangeAspect="1"/>
          </p:cNvPicPr>
          <p:nvPr/>
        </p:nvPicPr>
        <p:blipFill>
          <a:blip r:embed="rId2"/>
          <a:srcRect t="25919" b="3769"/>
          <a:stretch>
            <a:fillRect/>
          </a:stretch>
        </p:blipFill>
        <p:spPr>
          <a:xfrm>
            <a:off x="20" y="10"/>
            <a:ext cx="12191980" cy="6857990"/>
          </a:xfrm>
          <a:prstGeom prst="rect">
            <a:avLst/>
          </a:prstGeom>
        </p:spPr>
      </p:pic>
      <p:sp useBgFill="1">
        <p:nvSpPr>
          <p:cNvPr id="17" name="m!!text rectangle">
            <a:extLst>
              <a:ext uri="{FF2B5EF4-FFF2-40B4-BE49-F238E27FC236}">
                <a16:creationId xmlns:a16="http://schemas.microsoft.com/office/drawing/2014/main" id="{494CEDA0-FD8E-491B-8792-69F93BDA3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275" y="633619"/>
            <a:ext cx="4279383" cy="5495925"/>
          </a:xfrm>
          <a:prstGeom prst="rect">
            <a:avLst/>
          </a:prstGeom>
          <a:ln w="9525">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BC70982-728D-76E8-4EAD-04F80354EEC2}"/>
              </a:ext>
            </a:extLst>
          </p:cNvPr>
          <p:cNvSpPr>
            <a:spLocks noGrp="1"/>
          </p:cNvSpPr>
          <p:nvPr>
            <p:ph type="title"/>
          </p:nvPr>
        </p:nvSpPr>
        <p:spPr>
          <a:xfrm>
            <a:off x="843645" y="980368"/>
            <a:ext cx="3666744" cy="1106424"/>
          </a:xfrm>
        </p:spPr>
        <p:txBody>
          <a:bodyPr>
            <a:normAutofit/>
          </a:bodyPr>
          <a:lstStyle/>
          <a:p>
            <a:r>
              <a:rPr lang="en-US" sz="2600" u="sng"/>
              <a:t>McDonalds Legal </a:t>
            </a:r>
            <a:r>
              <a:rPr lang="en-US" sz="2600" u="sng" dirty="0"/>
              <a:t>Factor</a:t>
            </a:r>
          </a:p>
        </p:txBody>
      </p:sp>
      <p:sp>
        <p:nvSpPr>
          <p:cNvPr id="19" name="m!!accent">
            <a:extLst>
              <a:ext uri="{FF2B5EF4-FFF2-40B4-BE49-F238E27FC236}">
                <a16:creationId xmlns:a16="http://schemas.microsoft.com/office/drawing/2014/main" id="{0FD3EBBB-DFE8-4525-B1BF-BE7BBC8DF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267" y="115681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A9362A14-6FB8-4FFC-AAA0-2E5AFF8A8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824" y="2113280"/>
            <a:ext cx="35204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Content Placeholder 11">
            <a:extLst>
              <a:ext uri="{FF2B5EF4-FFF2-40B4-BE49-F238E27FC236}">
                <a16:creationId xmlns:a16="http://schemas.microsoft.com/office/drawing/2014/main" id="{B7B16A1C-1142-2FDC-0A88-6D6EE99017EC}"/>
              </a:ext>
            </a:extLst>
          </p:cNvPr>
          <p:cNvSpPr>
            <a:spLocks noGrp="1"/>
          </p:cNvSpPr>
          <p:nvPr>
            <p:ph idx="1"/>
          </p:nvPr>
        </p:nvSpPr>
        <p:spPr>
          <a:xfrm>
            <a:off x="843645" y="2354199"/>
            <a:ext cx="3666744" cy="3461331"/>
          </a:xfrm>
        </p:spPr>
        <p:txBody>
          <a:bodyPr vert="horz" lIns="91440" tIns="45720" rIns="91440" bIns="45720" rtlCol="0" anchor="t">
            <a:normAutofit fontScale="92500" lnSpcReduction="10000"/>
          </a:bodyPr>
          <a:lstStyle/>
          <a:p>
            <a:pPr marL="0" indent="0">
              <a:buNone/>
            </a:pPr>
            <a:r>
              <a:rPr lang="en-US" sz="1500" dirty="0">
                <a:latin typeface="Calibri"/>
                <a:ea typeface="Calibri"/>
                <a:cs typeface="Calibri"/>
              </a:rPr>
              <a:t>Stricter labor laws and post-Covid health regulations increased overall operational complexity, whilst compliance was completely necessary, it had also led to more rigid management structures and potentially limited flexibility for a majority </a:t>
            </a:r>
            <a:r>
              <a:rPr lang="en-US" sz="1500">
                <a:latin typeface="Calibri"/>
                <a:ea typeface="Calibri"/>
                <a:cs typeface="Calibri"/>
              </a:rPr>
              <a:t>of  employees at McDonalds (Dudovskiy, 2016). </a:t>
            </a:r>
          </a:p>
          <a:p>
            <a:pPr marL="0" indent="0">
              <a:buNone/>
            </a:pPr>
            <a:r>
              <a:rPr lang="en-US" sz="1500" dirty="0">
                <a:latin typeface="Calibri"/>
                <a:ea typeface="Calibri"/>
                <a:cs typeface="Calibri"/>
              </a:rPr>
              <a:t>According to (Makos, 2024) "McDonalds must comply with strict local and international food standards", this is to ensure the quality of said products are safe for consumer purchase and consumption. In 2024 it was made evident that an E.coli outbreak that was linked to one of McDonalds popular menu item resulted in an unfortunate death, and thousands severely ill. </a:t>
            </a:r>
          </a:p>
          <a:p>
            <a:pPr marL="0" indent="0">
              <a:buNone/>
            </a:pPr>
            <a:endParaRPr lang="en-US" sz="1500" dirty="0">
              <a:latin typeface="Calibri"/>
              <a:ea typeface="Calibri"/>
              <a:cs typeface="Calibri"/>
            </a:endParaRPr>
          </a:p>
        </p:txBody>
      </p:sp>
      <p:sp>
        <p:nvSpPr>
          <p:cNvPr id="3" name="TextBox 2">
            <a:extLst>
              <a:ext uri="{FF2B5EF4-FFF2-40B4-BE49-F238E27FC236}">
                <a16:creationId xmlns:a16="http://schemas.microsoft.com/office/drawing/2014/main" id="{67B2DB03-0F22-D0A1-C262-31D6D4003F03}"/>
              </a:ext>
            </a:extLst>
          </p:cNvPr>
          <p:cNvSpPr txBox="1"/>
          <p:nvPr/>
        </p:nvSpPr>
        <p:spPr>
          <a:xfrm>
            <a:off x="203200" y="6553200"/>
            <a:ext cx="192024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Stock image (2026)</a:t>
            </a:r>
            <a:endParaRPr lang="en-US"/>
          </a:p>
        </p:txBody>
      </p:sp>
    </p:spTree>
    <p:extLst>
      <p:ext uri="{BB962C8B-B14F-4D97-AF65-F5344CB8AC3E}">
        <p14:creationId xmlns:p14="http://schemas.microsoft.com/office/powerpoint/2010/main" val="41502517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p!!Rectangle">
            <a:extLst>
              <a:ext uri="{FF2B5EF4-FFF2-40B4-BE49-F238E27FC236}">
                <a16:creationId xmlns:a16="http://schemas.microsoft.com/office/drawing/2014/main" id="{E0B3B37B-5EEE-4DC4-802A-66F9A2C94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Content Placeholder 16" descr="McDonald’s Australia brings back the McFeast for limited time | The ...">
            <a:extLst>
              <a:ext uri="{FF2B5EF4-FFF2-40B4-BE49-F238E27FC236}">
                <a16:creationId xmlns:a16="http://schemas.microsoft.com/office/drawing/2014/main" id="{5699F53E-3254-23E1-18B7-F3287B180FCE}"/>
              </a:ext>
            </a:extLst>
          </p:cNvPr>
          <p:cNvPicPr>
            <a:picLocks noChangeAspect="1"/>
          </p:cNvPicPr>
          <p:nvPr/>
        </p:nvPicPr>
        <p:blipFill>
          <a:blip r:embed="rId2"/>
          <a:srcRect/>
          <a:stretch>
            <a:fillRect/>
          </a:stretch>
        </p:blipFill>
        <p:spPr>
          <a:xfrm>
            <a:off x="20" y="10"/>
            <a:ext cx="12191980" cy="6857990"/>
          </a:xfrm>
          <a:prstGeom prst="rect">
            <a:avLst/>
          </a:prstGeom>
        </p:spPr>
      </p:pic>
      <p:sp useBgFill="1">
        <p:nvSpPr>
          <p:cNvPr id="26" name="m!!text rectangle">
            <a:extLst>
              <a:ext uri="{FF2B5EF4-FFF2-40B4-BE49-F238E27FC236}">
                <a16:creationId xmlns:a16="http://schemas.microsoft.com/office/drawing/2014/main" id="{494CEDA0-FD8E-491B-8792-69F93BDA3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40079" y="633619"/>
            <a:ext cx="4279383" cy="5495925"/>
          </a:xfrm>
          <a:prstGeom prst="rect">
            <a:avLst/>
          </a:prstGeom>
          <a:ln w="9525">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02ABE84-53EF-BACF-5DD3-C90D4CEB02A2}"/>
              </a:ext>
            </a:extLst>
          </p:cNvPr>
          <p:cNvSpPr>
            <a:spLocks noGrp="1"/>
          </p:cNvSpPr>
          <p:nvPr>
            <p:ph type="title"/>
          </p:nvPr>
        </p:nvSpPr>
        <p:spPr>
          <a:xfrm>
            <a:off x="7673449" y="980368"/>
            <a:ext cx="3666744" cy="1106424"/>
          </a:xfrm>
        </p:spPr>
        <p:txBody>
          <a:bodyPr>
            <a:normAutofit fontScale="90000"/>
          </a:bodyPr>
          <a:lstStyle/>
          <a:p>
            <a:r>
              <a:rPr lang="en-US" sz="2600" u="sng" dirty="0"/>
              <a:t>McDonalds </a:t>
            </a:r>
            <a:r>
              <a:rPr lang="en-US" sz="2600" u="sng"/>
              <a:t>Environmental Sector</a:t>
            </a:r>
          </a:p>
        </p:txBody>
      </p:sp>
      <p:sp>
        <p:nvSpPr>
          <p:cNvPr id="28" name="m!!accent">
            <a:extLst>
              <a:ext uri="{FF2B5EF4-FFF2-40B4-BE49-F238E27FC236}">
                <a16:creationId xmlns:a16="http://schemas.microsoft.com/office/drawing/2014/main" id="{0FD3EBBB-DFE8-4525-B1BF-BE7BBC8DF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071" y="116128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Rectangle 29">
            <a:extLst>
              <a:ext uri="{FF2B5EF4-FFF2-40B4-BE49-F238E27FC236}">
                <a16:creationId xmlns:a16="http://schemas.microsoft.com/office/drawing/2014/main" id="{A9362A14-6FB8-4FFC-AAA0-2E5AFF8A8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1577" y="2113280"/>
            <a:ext cx="3502152"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Content Placeholder 20">
            <a:extLst>
              <a:ext uri="{FF2B5EF4-FFF2-40B4-BE49-F238E27FC236}">
                <a16:creationId xmlns:a16="http://schemas.microsoft.com/office/drawing/2014/main" id="{3B700530-FA17-1D5D-5860-5AC6376FE3F0}"/>
              </a:ext>
            </a:extLst>
          </p:cNvPr>
          <p:cNvSpPr>
            <a:spLocks noGrp="1"/>
          </p:cNvSpPr>
          <p:nvPr>
            <p:ph idx="1"/>
          </p:nvPr>
        </p:nvSpPr>
        <p:spPr>
          <a:xfrm>
            <a:off x="7342581" y="2354199"/>
            <a:ext cx="4278348" cy="3461331"/>
          </a:xfrm>
        </p:spPr>
        <p:txBody>
          <a:bodyPr vert="horz" lIns="91440" tIns="45720" rIns="91440" bIns="45720" rtlCol="0" anchor="t">
            <a:normAutofit lnSpcReduction="10000"/>
          </a:bodyPr>
          <a:lstStyle/>
          <a:p>
            <a:pPr marL="0" indent="0">
              <a:buNone/>
            </a:pPr>
            <a:r>
              <a:rPr lang="en-US" sz="1500" dirty="0">
                <a:latin typeface="Calibri"/>
                <a:ea typeface="Calibri"/>
                <a:cs typeface="Calibri"/>
              </a:rPr>
              <a:t>Sustainability is becoming increasingly important to employees. </a:t>
            </a:r>
            <a:r>
              <a:rPr lang="en-US" sz="1500" dirty="0" err="1">
                <a:latin typeface="Calibri"/>
                <a:ea typeface="Calibri"/>
                <a:cs typeface="Calibri"/>
              </a:rPr>
              <a:t>Organisations</a:t>
            </a:r>
            <a:r>
              <a:rPr lang="en-US" sz="1500" dirty="0">
                <a:latin typeface="Calibri"/>
                <a:ea typeface="Calibri"/>
                <a:cs typeface="Calibri"/>
              </a:rPr>
              <a:t> that fail to comply with ethical and environmental values risks losing hard working employees, especially those within the younger generation such as generation Z (Review, 2024).</a:t>
            </a:r>
          </a:p>
          <a:p>
            <a:pPr marL="0" indent="0">
              <a:buNone/>
            </a:pPr>
            <a:r>
              <a:rPr lang="en-US" sz="1500" dirty="0">
                <a:latin typeface="Calibri"/>
                <a:ea typeface="Calibri"/>
                <a:cs typeface="Calibri"/>
              </a:rPr>
              <a:t>McDonalds can improve their environmental and sustainability programs by strengthening the businesses brand and business performance (Greenspan, 2024). By implementing sustainable practices, McDonalds will attract, and retain customers, which will not only enhance the establishments brand image, but will also enhance the company's reputation. </a:t>
            </a:r>
          </a:p>
        </p:txBody>
      </p:sp>
      <p:sp>
        <p:nvSpPr>
          <p:cNvPr id="3" name="TextBox 2">
            <a:extLst>
              <a:ext uri="{FF2B5EF4-FFF2-40B4-BE49-F238E27FC236}">
                <a16:creationId xmlns:a16="http://schemas.microsoft.com/office/drawing/2014/main" id="{414B947F-2D92-84F8-B9A6-A47F1AD4A315}"/>
              </a:ext>
            </a:extLst>
          </p:cNvPr>
          <p:cNvSpPr txBox="1"/>
          <p:nvPr/>
        </p:nvSpPr>
        <p:spPr>
          <a:xfrm>
            <a:off x="152400" y="6543039"/>
            <a:ext cx="225552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Stock image (2026)</a:t>
            </a:r>
            <a:endParaRPr lang="en-US"/>
          </a:p>
        </p:txBody>
      </p:sp>
    </p:spTree>
    <p:extLst>
      <p:ext uri="{BB962C8B-B14F-4D97-AF65-F5344CB8AC3E}">
        <p14:creationId xmlns:p14="http://schemas.microsoft.com/office/powerpoint/2010/main" val="29238154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DAF58DD-CAF2-5298-8B32-DA6A0895E822}"/>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34547A10-D77F-CF73-C3CB-603677E24411}"/>
              </a:ext>
            </a:extLst>
          </p:cNvPr>
          <p:cNvPicPr>
            <a:picLocks noChangeAspect="1"/>
          </p:cNvPicPr>
          <p:nvPr/>
        </p:nvPicPr>
        <p:blipFill>
          <a:blip r:embed="rId2"/>
          <a:srcRect l="3111" r="1" b="1"/>
          <a:stretch>
            <a:fillRect/>
          </a:stretch>
        </p:blipFill>
        <p:spPr>
          <a:xfrm>
            <a:off x="-3047" y="10"/>
            <a:ext cx="12191999" cy="6857990"/>
          </a:xfrm>
          <a:prstGeom prst="rect">
            <a:avLst/>
          </a:prstGeom>
        </p:spPr>
      </p:pic>
      <p:sp>
        <p:nvSpPr>
          <p:cNvPr id="29" name="Rectangle 28">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2">
                  <a:alpha val="0"/>
                </a:schemeClr>
              </a:gs>
              <a:gs pos="50000">
                <a:schemeClr val="tx2">
                  <a:alpha val="35000"/>
                </a:schemeClr>
              </a:gs>
              <a:gs pos="100000">
                <a:schemeClr val="tx2">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1ACC6D-DDF8-70A9-9C83-D5FDD18ECB53}"/>
              </a:ext>
            </a:extLst>
          </p:cNvPr>
          <p:cNvSpPr>
            <a:spLocks noGrp="1"/>
          </p:cNvSpPr>
          <p:nvPr>
            <p:ph type="ctrTitle"/>
          </p:nvPr>
        </p:nvSpPr>
        <p:spPr>
          <a:xfrm>
            <a:off x="643466" y="643467"/>
            <a:ext cx="10905059" cy="3330353"/>
          </a:xfrm>
          <a:effectLst>
            <a:outerShdw blurRad="50800" dist="38100" dir="2700000" algn="tl" rotWithShape="0">
              <a:prstClr val="black">
                <a:alpha val="40000"/>
              </a:prstClr>
            </a:outerShdw>
          </a:effectLst>
        </p:spPr>
        <p:txBody>
          <a:bodyPr vert="horz" lIns="91440" tIns="45720" rIns="91440" bIns="45720" rtlCol="0">
            <a:normAutofit/>
          </a:bodyPr>
          <a:lstStyle/>
          <a:p>
            <a:pPr algn="ctr"/>
            <a:r>
              <a:rPr lang="en-US" sz="3600" u="sng">
                <a:solidFill>
                  <a:schemeClr val="bg1"/>
                </a:solidFill>
              </a:rPr>
              <a:t>SWOT Analysis</a:t>
            </a:r>
          </a:p>
        </p:txBody>
      </p:sp>
      <p:sp>
        <p:nvSpPr>
          <p:cNvPr id="3" name="Subtitle 2">
            <a:extLst>
              <a:ext uri="{FF2B5EF4-FFF2-40B4-BE49-F238E27FC236}">
                <a16:creationId xmlns:a16="http://schemas.microsoft.com/office/drawing/2014/main" id="{0E4B8861-4720-9189-6CDD-AFF681F1F104}"/>
              </a:ext>
            </a:extLst>
          </p:cNvPr>
          <p:cNvSpPr>
            <a:spLocks noGrp="1"/>
          </p:cNvSpPr>
          <p:nvPr>
            <p:ph type="subTitle" idx="1"/>
          </p:nvPr>
        </p:nvSpPr>
        <p:spPr>
          <a:xfrm>
            <a:off x="643466" y="4133135"/>
            <a:ext cx="10902016" cy="1454510"/>
          </a:xfrm>
          <a:effectLst>
            <a:outerShdw blurRad="50800" dist="38100" dir="2700000" algn="tl" rotWithShape="0">
              <a:prstClr val="black">
                <a:alpha val="40000"/>
              </a:prstClr>
            </a:outerShdw>
          </a:effectLst>
        </p:spPr>
        <p:txBody>
          <a:bodyPr>
            <a:normAutofit/>
          </a:bodyPr>
          <a:lstStyle/>
          <a:p>
            <a:pPr algn="ctr"/>
            <a:r>
              <a:rPr lang="en-US" sz="1800">
                <a:solidFill>
                  <a:schemeClr val="bg1"/>
                </a:solidFill>
              </a:rPr>
              <a:t> </a:t>
            </a:r>
          </a:p>
        </p:txBody>
      </p:sp>
      <p:cxnSp>
        <p:nvCxnSpPr>
          <p:cNvPr id="31" name="Straight Connector 30">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57109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83A5C14-ED91-4CD1-809E-D29FF97C9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56065185-5C34-4F86-AA96-AA4D065B0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chemeClr val="tx2">
                <a:lumMod val="10000"/>
                <a:lumOff val="90000"/>
              </a:schemeClr>
            </a:solidFill>
          </a:ln>
          <a:effectLst>
            <a:outerShdw blurRad="76200" sx="102000" sy="102000" algn="ctr"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descr="3 Easy Steps to Create a SWOT Analysis - BNI">
            <a:extLst>
              <a:ext uri="{FF2B5EF4-FFF2-40B4-BE49-F238E27FC236}">
                <a16:creationId xmlns:a16="http://schemas.microsoft.com/office/drawing/2014/main" id="{7AC76214-28F9-1473-9CAD-4088E95E7776}"/>
              </a:ext>
            </a:extLst>
          </p:cNvPr>
          <p:cNvPicPr>
            <a:picLocks noGrp="1" noChangeAspect="1"/>
          </p:cNvPicPr>
          <p:nvPr>
            <p:ph idx="1"/>
          </p:nvPr>
        </p:nvPicPr>
        <p:blipFill>
          <a:blip r:embed="rId2"/>
          <a:srcRect r="1" b="8222"/>
          <a:stretch>
            <a:fillRect/>
          </a:stretch>
        </p:blipFill>
        <p:spPr>
          <a:xfrm>
            <a:off x="1114426" y="10"/>
            <a:ext cx="9963149" cy="6857990"/>
          </a:xfrm>
          <a:custGeom>
            <a:avLst/>
            <a:gdLst/>
            <a:ahLst/>
            <a:cxnLst/>
            <a:rect l="l" t="t" r="r" b="b"/>
            <a:pathLst>
              <a:path w="9948672" h="6858000">
                <a:moveTo>
                  <a:pt x="1593452" y="0"/>
                </a:moveTo>
                <a:lnTo>
                  <a:pt x="8355220" y="0"/>
                </a:lnTo>
                <a:lnTo>
                  <a:pt x="8491722" y="130333"/>
                </a:lnTo>
                <a:cubicBezTo>
                  <a:pt x="9391900" y="1031820"/>
                  <a:pt x="9948672" y="2277214"/>
                  <a:pt x="9948672" y="3652838"/>
                </a:cubicBezTo>
                <a:cubicBezTo>
                  <a:pt x="9948672" y="4856509"/>
                  <a:pt x="9522393" y="5960473"/>
                  <a:pt x="8812775" y="6821583"/>
                </a:cubicBezTo>
                <a:lnTo>
                  <a:pt x="8781276" y="6858000"/>
                </a:lnTo>
                <a:lnTo>
                  <a:pt x="1167397" y="6858000"/>
                </a:lnTo>
                <a:lnTo>
                  <a:pt x="1135897" y="6821583"/>
                </a:lnTo>
                <a:cubicBezTo>
                  <a:pt x="426279" y="5960473"/>
                  <a:pt x="0" y="4856509"/>
                  <a:pt x="0" y="3652838"/>
                </a:cubicBezTo>
                <a:cubicBezTo>
                  <a:pt x="0" y="2277214"/>
                  <a:pt x="556772" y="1031820"/>
                  <a:pt x="1456950" y="130333"/>
                </a:cubicBezTo>
                <a:close/>
              </a:path>
            </a:pathLst>
          </a:custGeom>
        </p:spPr>
      </p:pic>
      <p:sp>
        <p:nvSpPr>
          <p:cNvPr id="2" name="TextBox 1">
            <a:extLst>
              <a:ext uri="{FF2B5EF4-FFF2-40B4-BE49-F238E27FC236}">
                <a16:creationId xmlns:a16="http://schemas.microsoft.com/office/drawing/2014/main" id="{F78C34B1-C875-831D-D8C8-3C5D064DAF31}"/>
              </a:ext>
            </a:extLst>
          </p:cNvPr>
          <p:cNvSpPr txBox="1"/>
          <p:nvPr/>
        </p:nvSpPr>
        <p:spPr>
          <a:xfrm>
            <a:off x="10507578" y="6537157"/>
            <a:ext cx="1684421"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(Jane, 2024)</a:t>
            </a:r>
            <a:endParaRPr lang="en-US" sz="1500"/>
          </a:p>
        </p:txBody>
      </p:sp>
    </p:spTree>
    <p:extLst>
      <p:ext uri="{BB962C8B-B14F-4D97-AF65-F5344CB8AC3E}">
        <p14:creationId xmlns:p14="http://schemas.microsoft.com/office/powerpoint/2010/main" val="41027037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C9B446A-6343-4E56-90BA-061E4DDF0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Freeform: Shape 17">
            <a:extLst>
              <a:ext uri="{FF2B5EF4-FFF2-40B4-BE49-F238E27FC236}">
                <a16:creationId xmlns:a16="http://schemas.microsoft.com/office/drawing/2014/main" id="{3EC72A1B-03D3-499C-B4BF-AC68EEC22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 name="Freeform: Shape 18">
            <a:extLst>
              <a:ext uri="{FF2B5EF4-FFF2-40B4-BE49-F238E27FC236}">
                <a16:creationId xmlns:a16="http://schemas.microsoft.com/office/drawing/2014/main" id="{216322C2-3CF0-4D33-BF90-3F384CF6D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53B7588-C777-C4D8-F872-7B2DCB330CC7}"/>
              </a:ext>
            </a:extLst>
          </p:cNvPr>
          <p:cNvSpPr>
            <a:spLocks noGrp="1"/>
          </p:cNvSpPr>
          <p:nvPr>
            <p:ph type="title"/>
          </p:nvPr>
        </p:nvSpPr>
        <p:spPr>
          <a:xfrm>
            <a:off x="371094" y="1161288"/>
            <a:ext cx="3438144" cy="1124712"/>
          </a:xfrm>
        </p:spPr>
        <p:txBody>
          <a:bodyPr anchor="b">
            <a:normAutofit/>
          </a:bodyPr>
          <a:lstStyle/>
          <a:p>
            <a:r>
              <a:rPr lang="en-US" sz="2800"/>
              <a:t>S-W-O-T Analysis</a:t>
            </a:r>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1DCF8C1-2A56-92F9-439B-DC70613B30C2}"/>
              </a:ext>
            </a:extLst>
          </p:cNvPr>
          <p:cNvSpPr>
            <a:spLocks noGrp="1"/>
          </p:cNvSpPr>
          <p:nvPr>
            <p:ph idx="1"/>
          </p:nvPr>
        </p:nvSpPr>
        <p:spPr>
          <a:xfrm>
            <a:off x="431251" y="2718054"/>
            <a:ext cx="3789827" cy="3207258"/>
          </a:xfrm>
        </p:spPr>
        <p:txBody>
          <a:bodyPr vert="horz" lIns="91440" tIns="45720" rIns="91440" bIns="45720" rtlCol="0" anchor="t">
            <a:normAutofit fontScale="92500"/>
          </a:bodyPr>
          <a:lstStyle/>
          <a:p>
            <a:pPr marL="0" indent="0">
              <a:lnSpc>
                <a:spcPct val="100000"/>
              </a:lnSpc>
              <a:buNone/>
            </a:pPr>
            <a:r>
              <a:rPr lang="en-US" sz="1400" dirty="0">
                <a:latin typeface="Calibri"/>
                <a:ea typeface="Calibri"/>
                <a:cs typeface="Calibri"/>
              </a:rPr>
              <a:t>Mc Donalds was founded in the year of 1940 by two </a:t>
            </a:r>
            <a:r>
              <a:rPr lang="en-US" sz="1400">
                <a:latin typeface="Calibri"/>
                <a:ea typeface="Calibri"/>
                <a:cs typeface="Calibri"/>
              </a:rPr>
              <a:t>individuals known as Richard, and his partner </a:t>
            </a:r>
            <a:r>
              <a:rPr lang="en-US" sz="1400" dirty="0">
                <a:latin typeface="Calibri"/>
                <a:ea typeface="Calibri"/>
                <a:cs typeface="Calibri"/>
              </a:rPr>
              <a:t>Maurice, opening their first establishment in San Bernardino, California </a:t>
            </a:r>
            <a:r>
              <a:rPr lang="en-US" sz="1300" dirty="0">
                <a:latin typeface="Calibri"/>
                <a:ea typeface="Calibri"/>
                <a:cs typeface="Calibri"/>
              </a:rPr>
              <a:t>(The Strategy Story , 2023)</a:t>
            </a:r>
            <a:r>
              <a:rPr lang="en-US" sz="1400" dirty="0">
                <a:latin typeface="Calibri"/>
                <a:ea typeface="Calibri"/>
                <a:cs typeface="Calibri"/>
              </a:rPr>
              <a:t>. </a:t>
            </a:r>
          </a:p>
          <a:p>
            <a:pPr marL="0" indent="0">
              <a:lnSpc>
                <a:spcPct val="100000"/>
              </a:lnSpc>
              <a:buNone/>
            </a:pPr>
            <a:r>
              <a:rPr lang="en-US" sz="1400">
                <a:latin typeface="Calibri"/>
                <a:ea typeface="Calibri"/>
                <a:cs typeface="Calibri"/>
              </a:rPr>
              <a:t>According to research, (Jurevicius, 2025) states that a "S-W-O-T Analysis is used to identify businesses key strengths, weaknesses, as well as opportunities and threats that can affect the company".  </a:t>
            </a:r>
            <a:endParaRPr lang="en-US" sz="1400"/>
          </a:p>
          <a:p>
            <a:pPr marL="0" indent="0">
              <a:lnSpc>
                <a:spcPct val="100000"/>
              </a:lnSpc>
              <a:buNone/>
            </a:pPr>
            <a:r>
              <a:rPr lang="en-US" sz="1400" dirty="0">
                <a:latin typeface="Calibri"/>
                <a:ea typeface="Calibri"/>
                <a:cs typeface="Calibri"/>
              </a:rPr>
              <a:t>Mc Donalds is an international establishment, located in over 100 countries, the establishment is  present in every continent. with that being said research states that McDonalds largest stock marketing capitalization being in the United States of America, Japan as well as Germany (Pereira, 2023). </a:t>
            </a:r>
          </a:p>
          <a:p>
            <a:pPr marL="0" indent="0">
              <a:lnSpc>
                <a:spcPct val="100000"/>
              </a:lnSpc>
              <a:buNone/>
            </a:pPr>
            <a:endParaRPr lang="en-US" sz="1400" dirty="0">
              <a:latin typeface="Calibri"/>
              <a:ea typeface="Calibri"/>
              <a:cs typeface="Calibri"/>
            </a:endParaRPr>
          </a:p>
        </p:txBody>
      </p:sp>
      <p:pic>
        <p:nvPicPr>
          <p:cNvPr id="4" name="Picture 3" descr="Image result for whos maccies top market countries">
            <a:extLst>
              <a:ext uri="{FF2B5EF4-FFF2-40B4-BE49-F238E27FC236}">
                <a16:creationId xmlns:a16="http://schemas.microsoft.com/office/drawing/2014/main" id="{0313C6CD-6B81-BD9D-E495-9D622506F8F5}"/>
              </a:ext>
            </a:extLst>
          </p:cNvPr>
          <p:cNvPicPr>
            <a:picLocks noChangeAspect="1"/>
          </p:cNvPicPr>
          <p:nvPr/>
        </p:nvPicPr>
        <p:blipFill>
          <a:blip r:embed="rId2"/>
          <a:stretch>
            <a:fillRect/>
          </a:stretch>
        </p:blipFill>
        <p:spPr>
          <a:xfrm>
            <a:off x="4898967" y="1266629"/>
            <a:ext cx="6921940" cy="4433982"/>
          </a:xfrm>
          <a:prstGeom prst="rect">
            <a:avLst/>
          </a:prstGeom>
        </p:spPr>
      </p:pic>
    </p:spTree>
    <p:extLst>
      <p:ext uri="{BB962C8B-B14F-4D97-AF65-F5344CB8AC3E}">
        <p14:creationId xmlns:p14="http://schemas.microsoft.com/office/powerpoint/2010/main" val="1184129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C1A1C5D3-C053-4EE9-BE1A-419B6E27CC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87326B2-E284-C42E-AA9C-C561B9BEE1CF}"/>
              </a:ext>
            </a:extLst>
          </p:cNvPr>
          <p:cNvSpPr>
            <a:spLocks noGrp="1"/>
          </p:cNvSpPr>
          <p:nvPr>
            <p:ph type="title"/>
          </p:nvPr>
        </p:nvSpPr>
        <p:spPr>
          <a:xfrm>
            <a:off x="2103121" y="310343"/>
            <a:ext cx="7985759" cy="868823"/>
          </a:xfrm>
        </p:spPr>
        <p:txBody>
          <a:bodyPr vert="horz" lIns="91440" tIns="45720" rIns="91440" bIns="45720" rtlCol="0" anchor="ctr">
            <a:normAutofit/>
          </a:bodyPr>
          <a:lstStyle/>
          <a:p>
            <a:pPr algn="ctr"/>
            <a:r>
              <a:rPr lang="en-US" dirty="0"/>
              <a:t>SWOT  </a:t>
            </a:r>
            <a:r>
              <a:rPr lang="en-US"/>
              <a:t>analysis</a:t>
            </a:r>
          </a:p>
        </p:txBody>
      </p:sp>
      <p:sp>
        <p:nvSpPr>
          <p:cNvPr id="17" name="Rectangle: Rounded Corners 16">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graphicFrame>
        <p:nvGraphicFramePr>
          <p:cNvPr id="4" name="Content Placeholder 3">
            <a:extLst>
              <a:ext uri="{FF2B5EF4-FFF2-40B4-BE49-F238E27FC236}">
                <a16:creationId xmlns:a16="http://schemas.microsoft.com/office/drawing/2014/main" id="{9ACFA96C-8854-91B8-9F32-3D21BCAD7599}"/>
              </a:ext>
            </a:extLst>
          </p:cNvPr>
          <p:cNvGraphicFramePr>
            <a:graphicFrameLocks noGrp="1"/>
          </p:cNvGraphicFramePr>
          <p:nvPr>
            <p:ph idx="1"/>
            <p:extLst>
              <p:ext uri="{D42A27DB-BD31-4B8C-83A1-F6EECF244321}">
                <p14:modId xmlns:p14="http://schemas.microsoft.com/office/powerpoint/2010/main" val="884265955"/>
              </p:ext>
            </p:extLst>
          </p:nvPr>
        </p:nvGraphicFramePr>
        <p:xfrm>
          <a:off x="512316" y="2139484"/>
          <a:ext cx="11167369" cy="4096514"/>
        </p:xfrm>
        <a:graphic>
          <a:graphicData uri="http://schemas.openxmlformats.org/drawingml/2006/table">
            <a:tbl>
              <a:tblPr firstRow="1" bandRow="1">
                <a:noFill/>
                <a:tableStyleId>{5C22544A-7EE6-4342-B048-85BDC9FD1C3A}</a:tableStyleId>
              </a:tblPr>
              <a:tblGrid>
                <a:gridCol w="5547822">
                  <a:extLst>
                    <a:ext uri="{9D8B030D-6E8A-4147-A177-3AD203B41FA5}">
                      <a16:colId xmlns:a16="http://schemas.microsoft.com/office/drawing/2014/main" val="210231591"/>
                    </a:ext>
                  </a:extLst>
                </a:gridCol>
                <a:gridCol w="5619547">
                  <a:extLst>
                    <a:ext uri="{9D8B030D-6E8A-4147-A177-3AD203B41FA5}">
                      <a16:colId xmlns:a16="http://schemas.microsoft.com/office/drawing/2014/main" val="1467596499"/>
                    </a:ext>
                  </a:extLst>
                </a:gridCol>
              </a:tblGrid>
              <a:tr h="348640">
                <a:tc>
                  <a:txBody>
                    <a:bodyPr/>
                    <a:lstStyle/>
                    <a:p>
                      <a:r>
                        <a:rPr lang="en-US" sz="1000" b="1" cap="all" spc="60">
                          <a:solidFill>
                            <a:schemeClr val="tx1"/>
                          </a:solidFill>
                          <a:latin typeface="Calibri"/>
                          <a:ea typeface="Calibri"/>
                          <a:cs typeface="Calibri"/>
                        </a:rPr>
                        <a:t>strengths</a:t>
                      </a:r>
                    </a:p>
                  </a:txBody>
                  <a:tcPr marL="79236" marR="79236" marT="79236" marB="79236" anchor="b">
                    <a:lnL w="12700" cmpd="sng">
                      <a:noFill/>
                    </a:lnL>
                    <a:lnR w="12700" cmpd="sng">
                      <a:noFill/>
                    </a:lnR>
                    <a:lnT w="12700" cmpd="sng">
                      <a:noFill/>
                    </a:lnT>
                    <a:lnB w="38100" cmpd="sng">
                      <a:noFill/>
                    </a:lnB>
                    <a:noFill/>
                  </a:tcPr>
                </a:tc>
                <a:tc>
                  <a:txBody>
                    <a:bodyPr/>
                    <a:lstStyle/>
                    <a:p>
                      <a:r>
                        <a:rPr lang="en-US" sz="1000" b="1" cap="all" spc="60">
                          <a:solidFill>
                            <a:schemeClr val="tx1"/>
                          </a:solidFill>
                          <a:latin typeface="Calibri"/>
                          <a:ea typeface="Calibri"/>
                          <a:cs typeface="Calibri"/>
                        </a:rPr>
                        <a:t>Weaknesses </a:t>
                      </a:r>
                    </a:p>
                  </a:txBody>
                  <a:tcPr marL="79236" marR="79236" marT="79236" marB="79236" anchor="b">
                    <a:lnL w="12700" cmpd="sng">
                      <a:noFill/>
                    </a:lnL>
                    <a:lnR w="12700" cmpd="sng">
                      <a:noFill/>
                    </a:lnR>
                    <a:lnT w="12700" cmpd="sng">
                      <a:noFill/>
                    </a:lnT>
                    <a:lnB w="38100" cmpd="sng">
                      <a:noFill/>
                    </a:lnB>
                    <a:noFill/>
                  </a:tcPr>
                </a:tc>
                <a:extLst>
                  <a:ext uri="{0D108BD9-81ED-4DB2-BD59-A6C34878D82A}">
                    <a16:rowId xmlns:a16="http://schemas.microsoft.com/office/drawing/2014/main" val="22566694"/>
                  </a:ext>
                </a:extLst>
              </a:tr>
              <a:tr h="1777533">
                <a:tc>
                  <a:txBody>
                    <a:bodyPr/>
                    <a:lstStyle/>
                    <a:p>
                      <a:pPr marL="0" marR="0" lvl="0" indent="0" algn="l">
                        <a:lnSpc>
                          <a:spcPct val="90000"/>
                        </a:lnSpc>
                        <a:spcBef>
                          <a:spcPct val="0"/>
                        </a:spcBef>
                        <a:spcAft>
                          <a:spcPct val="35000"/>
                        </a:spcAft>
                        <a:buClr>
                          <a:srgbClr val="000000"/>
                        </a:buClr>
                        <a:buFont typeface="Arial"/>
                        <a:buChar char="•"/>
                      </a:pPr>
                      <a:r>
                        <a:rPr lang="en-US" sz="1400" b="0" i="0" u="none" strike="noStrike" cap="none" spc="0" noProof="0">
                          <a:solidFill>
                            <a:schemeClr val="tx1"/>
                          </a:solidFill>
                          <a:latin typeface="Calibri"/>
                          <a:ea typeface="Calibri"/>
                          <a:cs typeface="Calibri"/>
                        </a:rPr>
                        <a:t>Strong brand recognition attracts applicants</a:t>
                      </a:r>
                    </a:p>
                    <a:p>
                      <a:pPr marL="0" marR="0" lvl="0" indent="0" algn="l">
                        <a:lnSpc>
                          <a:spcPct val="90000"/>
                        </a:lnSpc>
                        <a:spcBef>
                          <a:spcPct val="0"/>
                        </a:spcBef>
                        <a:spcAft>
                          <a:spcPct val="35000"/>
                        </a:spcAft>
                        <a:buClr>
                          <a:srgbClr val="000000"/>
                        </a:buClr>
                        <a:buFont typeface="Arial"/>
                        <a:buChar char="•"/>
                      </a:pPr>
                      <a:r>
                        <a:rPr lang="en-US" sz="1400" b="0" i="0" u="none" strike="noStrike" cap="none" spc="0" noProof="0">
                          <a:solidFill>
                            <a:schemeClr val="tx1"/>
                          </a:solidFill>
                          <a:latin typeface="Calibri"/>
                          <a:ea typeface="Calibri"/>
                          <a:cs typeface="Calibri"/>
                        </a:rPr>
                        <a:t>Established training systems provide structure</a:t>
                      </a:r>
                    </a:p>
                    <a:p>
                      <a:pPr marL="0" marR="0" lvl="0" indent="0" algn="l">
                        <a:lnSpc>
                          <a:spcPct val="90000"/>
                        </a:lnSpc>
                        <a:spcBef>
                          <a:spcPct val="0"/>
                        </a:spcBef>
                        <a:spcAft>
                          <a:spcPct val="35000"/>
                        </a:spcAft>
                        <a:buClr>
                          <a:srgbClr val="000000"/>
                        </a:buClr>
                        <a:buFont typeface="Arial"/>
                        <a:buChar char="•"/>
                      </a:pPr>
                      <a:r>
                        <a:rPr lang="en-US" sz="1400" b="0" i="0" u="none" strike="noStrike" cap="none" spc="0" noProof="0">
                          <a:solidFill>
                            <a:schemeClr val="tx1"/>
                          </a:solidFill>
                          <a:latin typeface="Calibri"/>
                          <a:ea typeface="Calibri"/>
                          <a:cs typeface="Calibri"/>
                        </a:rPr>
                        <a:t>Opportunities for internal promotion</a:t>
                      </a:r>
                    </a:p>
                    <a:p>
                      <a:pPr marL="0" marR="0" lvl="0" indent="0" algn="l">
                        <a:lnSpc>
                          <a:spcPct val="90000"/>
                        </a:lnSpc>
                        <a:spcBef>
                          <a:spcPct val="0"/>
                        </a:spcBef>
                        <a:spcAft>
                          <a:spcPct val="35000"/>
                        </a:spcAft>
                        <a:buClr>
                          <a:srgbClr val="000000"/>
                        </a:buClr>
                        <a:buFont typeface="Arial"/>
                        <a:buChar char="•"/>
                      </a:pPr>
                      <a:r>
                        <a:rPr lang="en-US" sz="1400" b="0" i="0" u="none" strike="noStrike" cap="none" spc="0" noProof="0">
                          <a:solidFill>
                            <a:schemeClr val="tx1"/>
                          </a:solidFill>
                          <a:latin typeface="Calibri"/>
                          <a:ea typeface="Calibri"/>
                          <a:cs typeface="Calibri"/>
                        </a:rPr>
                        <a:t>These strengths can be overstated. For example, training programs may be focusing more on operational efficiency than employee development (Granta, 2023)</a:t>
                      </a:r>
                    </a:p>
                    <a:p>
                      <a:pPr marL="0" marR="0" lvl="0" indent="0" algn="l">
                        <a:lnSpc>
                          <a:spcPct val="90000"/>
                        </a:lnSpc>
                        <a:spcBef>
                          <a:spcPct val="0"/>
                        </a:spcBef>
                        <a:spcAft>
                          <a:spcPct val="35000"/>
                        </a:spcAft>
                        <a:buClr>
                          <a:srgbClr val="000000"/>
                        </a:buClr>
                        <a:buFont typeface="Arial"/>
                        <a:buChar char="•"/>
                      </a:pPr>
                      <a:endParaRPr lang="en-US" sz="1400" b="0" i="0" u="none" strike="noStrike" cap="none" spc="0" noProof="0">
                        <a:solidFill>
                          <a:schemeClr val="tx1"/>
                        </a:solidFill>
                        <a:latin typeface="Calibri"/>
                        <a:ea typeface="Calibri"/>
                        <a:cs typeface="Calibri"/>
                      </a:endParaRPr>
                    </a:p>
                  </a:txBody>
                  <a:tcPr marL="79236" marR="79236" marT="39618" marB="79236">
                    <a:lnL w="12700" cap="flat" cmpd="sng" algn="ctr">
                      <a:solidFill>
                        <a:schemeClr val="tx1"/>
                      </a:solidFill>
                      <a:prstDash val="solid"/>
                    </a:lnL>
                    <a:lnR w="12700" cmpd="sng">
                      <a:noFill/>
                      <a:prstDash val="solid"/>
                    </a:lnR>
                    <a:lnT w="38100" cmpd="sng">
                      <a:noFill/>
                    </a:lnT>
                    <a:lnB w="12700" cmpd="sng">
                      <a:noFill/>
                      <a:prstDash val="solid"/>
                    </a:lnB>
                    <a:noFill/>
                  </a:tcPr>
                </a:tc>
                <a:tc>
                  <a:txBody>
                    <a:bodyPr/>
                    <a:lstStyle/>
                    <a:p>
                      <a:pPr marL="285750" marR="0" lvl="0" indent="-285750">
                        <a:lnSpc>
                          <a:spcPct val="100000"/>
                        </a:lnSpc>
                        <a:spcBef>
                          <a:spcPts val="0"/>
                        </a:spcBef>
                        <a:spcAft>
                          <a:spcPts val="0"/>
                        </a:spcAft>
                        <a:buClr>
                          <a:srgbClr val="000000"/>
                        </a:buClr>
                        <a:buFont typeface="Arial"/>
                        <a:buChar char="•"/>
                      </a:pPr>
                      <a:r>
                        <a:rPr lang="en-US" sz="1400" b="0" i="0" u="none" strike="noStrike" cap="none" spc="0" noProof="0">
                          <a:solidFill>
                            <a:schemeClr val="tx1"/>
                          </a:solidFill>
                          <a:latin typeface="Calibri"/>
                          <a:ea typeface="Calibri"/>
                          <a:cs typeface="Calibri"/>
                        </a:rPr>
                        <a:t>High turnover rates</a:t>
                      </a:r>
                    </a:p>
                    <a:p>
                      <a:pPr marL="285750" marR="0" lvl="0" indent="-285750">
                        <a:lnSpc>
                          <a:spcPct val="100000"/>
                        </a:lnSpc>
                        <a:spcBef>
                          <a:spcPts val="0"/>
                        </a:spcBef>
                        <a:spcAft>
                          <a:spcPts val="0"/>
                        </a:spcAft>
                        <a:buClr>
                          <a:srgbClr val="000000"/>
                        </a:buClr>
                        <a:buFont typeface="Arial"/>
                        <a:buChar char="•"/>
                      </a:pPr>
                      <a:r>
                        <a:rPr lang="en-US" sz="1400" b="0" i="0" u="none" strike="noStrike" cap="none" spc="0" noProof="0" dirty="0">
                          <a:solidFill>
                            <a:schemeClr val="tx1"/>
                          </a:solidFill>
                          <a:latin typeface="Calibri"/>
                          <a:ea typeface="Calibri"/>
                          <a:cs typeface="Calibri"/>
                        </a:rPr>
                        <a:t>Perception of low skilled, low valued work</a:t>
                      </a:r>
                    </a:p>
                    <a:p>
                      <a:pPr marL="285750" marR="0" lvl="0" indent="-285750">
                        <a:lnSpc>
                          <a:spcPct val="100000"/>
                        </a:lnSpc>
                        <a:spcBef>
                          <a:spcPts val="0"/>
                        </a:spcBef>
                        <a:spcAft>
                          <a:spcPts val="0"/>
                        </a:spcAft>
                        <a:buClr>
                          <a:srgbClr val="000000"/>
                        </a:buClr>
                        <a:buFont typeface="Arial"/>
                        <a:buChar char="•"/>
                      </a:pPr>
                      <a:r>
                        <a:rPr lang="en-US" sz="1400" b="0" i="0" u="none" strike="noStrike" cap="none" spc="0" noProof="0">
                          <a:solidFill>
                            <a:schemeClr val="tx1"/>
                          </a:solidFill>
                          <a:latin typeface="Calibri"/>
                          <a:ea typeface="Calibri"/>
                          <a:cs typeface="Calibri"/>
                        </a:rPr>
                        <a:t>Limited employee voice </a:t>
                      </a:r>
                    </a:p>
                    <a:p>
                      <a:pPr marL="285750" marR="0" lvl="0" indent="-285750">
                        <a:lnSpc>
                          <a:spcPct val="100000"/>
                        </a:lnSpc>
                        <a:spcBef>
                          <a:spcPts val="0"/>
                        </a:spcBef>
                        <a:spcAft>
                          <a:spcPts val="0"/>
                        </a:spcAft>
                        <a:buClr>
                          <a:srgbClr val="000000"/>
                        </a:buClr>
                        <a:buFont typeface="Arial"/>
                        <a:buChar char="•"/>
                      </a:pPr>
                      <a:r>
                        <a:rPr lang="en-US" sz="1400" b="0" i="0" u="none" strike="noStrike" cap="none" spc="0" noProof="0">
                          <a:solidFill>
                            <a:schemeClr val="tx1"/>
                          </a:solidFill>
                          <a:latin typeface="Calibri"/>
                          <a:ea typeface="Calibri"/>
                          <a:cs typeface="Calibri"/>
                        </a:rPr>
                        <a:t>These weaknesses highlight systematic HR issues rather than temporary challenges</a:t>
                      </a:r>
                    </a:p>
                    <a:p>
                      <a:pPr lvl="0">
                        <a:buNone/>
                      </a:pPr>
                      <a:endParaRPr lang="en-US" sz="1400" cap="none" spc="0">
                        <a:solidFill>
                          <a:schemeClr val="tx1"/>
                        </a:solidFill>
                        <a:latin typeface="Calibri"/>
                        <a:ea typeface="Calibri"/>
                        <a:cs typeface="Calibri"/>
                      </a:endParaRPr>
                    </a:p>
                  </a:txBody>
                  <a:tcPr marL="79236" marR="79236" marT="39618" marB="79236">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673161590"/>
                  </a:ext>
                </a:extLst>
              </a:tr>
              <a:tr h="361846">
                <a:tc>
                  <a:txBody>
                    <a:bodyPr/>
                    <a:lstStyle/>
                    <a:p>
                      <a:pPr marL="0" lvl="0" indent="0" algn="l">
                        <a:lnSpc>
                          <a:spcPct val="90000"/>
                        </a:lnSpc>
                        <a:spcBef>
                          <a:spcPct val="0"/>
                        </a:spcBef>
                        <a:spcAft>
                          <a:spcPct val="35000"/>
                        </a:spcAft>
                        <a:buNone/>
                      </a:pPr>
                      <a:r>
                        <a:rPr lang="en-US" sz="1400" b="1" i="0" u="none" strike="noStrike" cap="none" spc="0" noProof="0">
                          <a:solidFill>
                            <a:schemeClr val="tx1"/>
                          </a:solidFill>
                          <a:latin typeface="Calibri"/>
                          <a:ea typeface="Calibri"/>
                          <a:cs typeface="Calibri"/>
                        </a:rPr>
                        <a:t>Opportunities </a:t>
                      </a:r>
                    </a:p>
                  </a:txBody>
                  <a:tcPr marL="79236" marR="79236" marT="39618" marB="79236">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lvl="0">
                        <a:buNone/>
                      </a:pPr>
                      <a:r>
                        <a:rPr lang="en-US" sz="1400" b="1" cap="none" spc="0">
                          <a:solidFill>
                            <a:schemeClr val="tx1"/>
                          </a:solidFill>
                          <a:latin typeface="Calibri"/>
                          <a:ea typeface="Calibri"/>
                          <a:cs typeface="Calibri"/>
                        </a:rPr>
                        <a:t>threats</a:t>
                      </a:r>
                    </a:p>
                  </a:txBody>
                  <a:tcPr marL="79236" marR="79236" marT="39618" marB="79236">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229097771"/>
                  </a:ext>
                </a:extLst>
              </a:tr>
              <a:tr h="1608495">
                <a:tc>
                  <a:txBody>
                    <a:bodyPr/>
                    <a:lstStyle/>
                    <a:p>
                      <a:pPr marL="285750" marR="0" lvl="0" indent="-285750">
                        <a:lnSpc>
                          <a:spcPct val="100000"/>
                        </a:lnSpc>
                        <a:spcBef>
                          <a:spcPts val="0"/>
                        </a:spcBef>
                        <a:spcAft>
                          <a:spcPts val="0"/>
                        </a:spcAft>
                        <a:buClr>
                          <a:srgbClr val="000000"/>
                        </a:buClr>
                        <a:buFont typeface="Arial"/>
                        <a:buChar char="•"/>
                      </a:pPr>
                      <a:r>
                        <a:rPr lang="en-GB" sz="1400" b="0" i="0" u="none" strike="noStrike" cap="none" spc="0" noProof="0">
                          <a:solidFill>
                            <a:schemeClr val="tx1"/>
                          </a:solidFill>
                          <a:latin typeface="Calibri"/>
                          <a:ea typeface="Calibri"/>
                          <a:cs typeface="Calibri"/>
                        </a:rPr>
                        <a:t>AI-driven training and scheduling </a:t>
                      </a:r>
                      <a:endParaRPr lang="en-US" sz="1400" b="0" i="0" u="none" strike="noStrike" cap="none" spc="0" noProof="0">
                        <a:solidFill>
                          <a:schemeClr val="tx1"/>
                        </a:solidFill>
                        <a:latin typeface="Calibri"/>
                        <a:ea typeface="Calibri"/>
                        <a:cs typeface="Calibri"/>
                      </a:endParaRPr>
                    </a:p>
                    <a:p>
                      <a:pPr marL="285750" marR="0" lvl="0" indent="-285750">
                        <a:lnSpc>
                          <a:spcPct val="100000"/>
                        </a:lnSpc>
                        <a:spcBef>
                          <a:spcPts val="0"/>
                        </a:spcBef>
                        <a:spcAft>
                          <a:spcPts val="0"/>
                        </a:spcAft>
                        <a:buClr>
                          <a:srgbClr val="000000"/>
                        </a:buClr>
                        <a:buFont typeface="Arial"/>
                        <a:buChar char="•"/>
                      </a:pPr>
                      <a:r>
                        <a:rPr lang="en-GB" sz="1400" b="0" i="0" u="none" strike="noStrike" cap="none" spc="0" noProof="0">
                          <a:solidFill>
                            <a:schemeClr val="tx1"/>
                          </a:solidFill>
                          <a:latin typeface="Calibri"/>
                          <a:ea typeface="Calibri"/>
                          <a:cs typeface="Calibri"/>
                        </a:rPr>
                        <a:t>Employer branding improvements</a:t>
                      </a:r>
                      <a:endParaRPr lang="en-US" sz="1400" b="0" i="0" u="none" strike="noStrike" cap="none" spc="0" noProof="0">
                        <a:solidFill>
                          <a:schemeClr val="tx1"/>
                        </a:solidFill>
                        <a:latin typeface="Calibri"/>
                        <a:ea typeface="Calibri"/>
                        <a:cs typeface="Calibri"/>
                      </a:endParaRPr>
                    </a:p>
                    <a:p>
                      <a:pPr marL="285750" marR="0" lvl="0" indent="-285750">
                        <a:lnSpc>
                          <a:spcPct val="100000"/>
                        </a:lnSpc>
                        <a:spcBef>
                          <a:spcPts val="0"/>
                        </a:spcBef>
                        <a:spcAft>
                          <a:spcPts val="0"/>
                        </a:spcAft>
                        <a:buClr>
                          <a:srgbClr val="000000"/>
                        </a:buClr>
                        <a:buFont typeface="Arial"/>
                        <a:buChar char="•"/>
                      </a:pPr>
                      <a:r>
                        <a:rPr lang="en-GB" sz="1400" b="0" i="0" u="none" strike="noStrike" cap="none" spc="0" noProof="0">
                          <a:solidFill>
                            <a:schemeClr val="tx1"/>
                          </a:solidFill>
                          <a:latin typeface="Calibri"/>
                          <a:ea typeface="Calibri"/>
                          <a:cs typeface="Calibri"/>
                        </a:rPr>
                        <a:t>Investment in employee experiences add some more information </a:t>
                      </a:r>
                      <a:endParaRPr lang="en-US" sz="1400" b="0" i="0" u="none" strike="noStrike" cap="none" spc="0" noProof="0">
                        <a:solidFill>
                          <a:schemeClr val="tx1"/>
                        </a:solidFill>
                        <a:latin typeface="Calibri"/>
                        <a:ea typeface="Calibri"/>
                        <a:cs typeface="Calibri"/>
                      </a:endParaRPr>
                    </a:p>
                    <a:p>
                      <a:pPr marL="285750" marR="0" lvl="0" indent="-285750">
                        <a:lnSpc>
                          <a:spcPct val="100000"/>
                        </a:lnSpc>
                        <a:spcBef>
                          <a:spcPts val="0"/>
                        </a:spcBef>
                        <a:spcAft>
                          <a:spcPts val="0"/>
                        </a:spcAft>
                        <a:buClr>
                          <a:srgbClr val="000000"/>
                        </a:buClr>
                        <a:buFont typeface="Arial"/>
                        <a:buChar char="•"/>
                      </a:pPr>
                      <a:r>
                        <a:rPr lang="en-US" sz="1400" b="0" i="0" u="none" strike="noStrike" cap="none" spc="0" noProof="0">
                          <a:solidFill>
                            <a:schemeClr val="tx1"/>
                          </a:solidFill>
                          <a:latin typeface="Calibri"/>
                          <a:ea typeface="Calibri"/>
                          <a:cs typeface="Calibri"/>
                        </a:rPr>
                        <a:t>(Hitesh Bhasin, 2024) suggests Partnerships</a:t>
                      </a:r>
                      <a:r>
                        <a:rPr lang="en-US" sz="1400" b="0" i="0" u="none" strike="noStrike" cap="none" spc="0" noProof="0" dirty="0">
                          <a:solidFill>
                            <a:schemeClr val="tx1"/>
                          </a:solidFill>
                          <a:latin typeface="Calibri"/>
                          <a:ea typeface="Calibri"/>
                          <a:cs typeface="Calibri"/>
                        </a:rPr>
                        <a:t> and collaborations with </a:t>
                      </a:r>
                      <a:r>
                        <a:rPr lang="en-US" sz="1400" b="0" i="0" u="none" strike="noStrike" cap="none" spc="0" noProof="0">
                          <a:solidFill>
                            <a:schemeClr val="tx1"/>
                          </a:solidFill>
                          <a:latin typeface="Calibri"/>
                          <a:ea typeface="Calibri"/>
                          <a:cs typeface="Calibri"/>
                        </a:rPr>
                        <a:t>local chefs or local food brands, as it could enhance menu options/ </a:t>
                      </a:r>
                      <a:r>
                        <a:rPr lang="en-US" sz="1400" b="0" i="0" u="none" strike="noStrike" cap="none" spc="0" noProof="0" dirty="0">
                          <a:solidFill>
                            <a:schemeClr val="tx1"/>
                          </a:solidFill>
                          <a:latin typeface="Calibri"/>
                          <a:ea typeface="Calibri"/>
                          <a:cs typeface="Calibri"/>
                        </a:rPr>
                        <a:t>opportunities</a:t>
                      </a:r>
                      <a:endParaRPr lang="en-US" sz="1200" b="0" i="0" u="none" strike="noStrike" cap="none" spc="0" noProof="0" dirty="0">
                        <a:solidFill>
                          <a:schemeClr val="tx1"/>
                        </a:solidFill>
                        <a:latin typeface="Calibri"/>
                        <a:ea typeface="Calibri"/>
                        <a:cs typeface="Calibri"/>
                      </a:endParaRPr>
                    </a:p>
                  </a:txBody>
                  <a:tcPr marL="79236" marR="79236" marT="39618" marB="79236">
                    <a:lnL w="12700" cap="flat" cmpd="sng" algn="ctr">
                      <a:solidFill>
                        <a:schemeClr val="tx1"/>
                      </a:solidFill>
                      <a:prstDash val="solid"/>
                    </a:lnL>
                    <a:lnR w="12700" cmpd="sng">
                      <a:noFill/>
                      <a:prstDash val="solid"/>
                    </a:lnR>
                    <a:lnT w="12700" cmpd="sng">
                      <a:noFill/>
                      <a:prstDash val="solid"/>
                    </a:lnT>
                    <a:lnB w="12700" cap="flat" cmpd="sng" algn="ctr">
                      <a:noFill/>
                      <a:prstDash val="solid"/>
                    </a:lnB>
                    <a:noFill/>
                  </a:tcPr>
                </a:tc>
                <a:tc>
                  <a:txBody>
                    <a:bodyPr/>
                    <a:lstStyle/>
                    <a:p>
                      <a:pPr marL="0" marR="0" lvl="0" indent="0" algn="l">
                        <a:lnSpc>
                          <a:spcPct val="90000"/>
                        </a:lnSpc>
                        <a:spcBef>
                          <a:spcPct val="0"/>
                        </a:spcBef>
                        <a:spcAft>
                          <a:spcPct val="35000"/>
                        </a:spcAft>
                        <a:buClr>
                          <a:srgbClr val="000000"/>
                        </a:buClr>
                        <a:buFont typeface="Arial"/>
                        <a:buChar char="•"/>
                      </a:pPr>
                      <a:r>
                        <a:rPr lang="en-US" sz="1400" b="0" i="0" u="none" strike="noStrike" cap="none" spc="0" noProof="0">
                          <a:solidFill>
                            <a:schemeClr val="tx1"/>
                          </a:solidFill>
                          <a:latin typeface="Calibri"/>
                          <a:ea typeface="Calibri"/>
                          <a:cs typeface="Calibri"/>
                        </a:rPr>
                        <a:t>Labor shortages </a:t>
                      </a:r>
                    </a:p>
                    <a:p>
                      <a:pPr marL="0" marR="0" lvl="0" indent="0" algn="l">
                        <a:lnSpc>
                          <a:spcPct val="90000"/>
                        </a:lnSpc>
                        <a:spcBef>
                          <a:spcPct val="0"/>
                        </a:spcBef>
                        <a:spcAft>
                          <a:spcPct val="35000"/>
                        </a:spcAft>
                        <a:buClr>
                          <a:srgbClr val="000000"/>
                        </a:buClr>
                        <a:buFont typeface="Arial"/>
                        <a:buChar char="•"/>
                      </a:pPr>
                      <a:r>
                        <a:rPr lang="en-US" sz="1400" b="0" i="0" u="none" strike="noStrike" cap="none" spc="0" noProof="0">
                          <a:solidFill>
                            <a:schemeClr val="tx1"/>
                          </a:solidFill>
                          <a:latin typeface="Calibri"/>
                          <a:ea typeface="Calibri"/>
                          <a:cs typeface="Calibri"/>
                        </a:rPr>
                        <a:t>Increased competition for workers </a:t>
                      </a:r>
                    </a:p>
                    <a:p>
                      <a:pPr marL="0" marR="0" lvl="0" indent="0" algn="l">
                        <a:lnSpc>
                          <a:spcPct val="90000"/>
                        </a:lnSpc>
                        <a:spcBef>
                          <a:spcPct val="0"/>
                        </a:spcBef>
                        <a:spcAft>
                          <a:spcPct val="35000"/>
                        </a:spcAft>
                        <a:buClr>
                          <a:srgbClr val="000000"/>
                        </a:buClr>
                        <a:buFont typeface="Arial"/>
                        <a:buChar char="•"/>
                      </a:pPr>
                      <a:r>
                        <a:rPr lang="en-US" sz="1400" b="0" i="0" u="none" strike="noStrike" cap="none" spc="0" noProof="0">
                          <a:solidFill>
                            <a:schemeClr val="tx1"/>
                          </a:solidFill>
                          <a:latin typeface="Calibri"/>
                          <a:ea typeface="Calibri"/>
                          <a:cs typeface="Calibri"/>
                        </a:rPr>
                        <a:t>Economic instability</a:t>
                      </a:r>
                    </a:p>
                    <a:p>
                      <a:pPr marL="0" marR="0" lvl="0" indent="0" algn="l">
                        <a:lnSpc>
                          <a:spcPct val="90000"/>
                        </a:lnSpc>
                        <a:spcBef>
                          <a:spcPct val="0"/>
                        </a:spcBef>
                        <a:spcAft>
                          <a:spcPct val="35000"/>
                        </a:spcAft>
                        <a:buClr>
                          <a:srgbClr val="000000"/>
                        </a:buClr>
                        <a:buFont typeface="Arial"/>
                        <a:buChar char="•"/>
                      </a:pPr>
                      <a:r>
                        <a:rPr lang="en-US" sz="1400" b="0" i="0" u="none" strike="noStrike" cap="none" spc="0" noProof="0">
                          <a:solidFill>
                            <a:schemeClr val="tx1"/>
                          </a:solidFill>
                          <a:latin typeface="Calibri"/>
                          <a:ea typeface="Calibri"/>
                          <a:cs typeface="Calibri"/>
                        </a:rPr>
                        <a:t>These threats really enhance internal weaknesses, which makes effective HR strategies even more critical. </a:t>
                      </a:r>
                    </a:p>
                    <a:p>
                      <a:pPr lvl="0">
                        <a:buNone/>
                      </a:pPr>
                      <a:endParaRPr lang="en-US" sz="1400" cap="none" spc="0">
                        <a:solidFill>
                          <a:schemeClr val="tx1"/>
                        </a:solidFill>
                        <a:latin typeface="Calibri"/>
                        <a:ea typeface="Calibri"/>
                        <a:cs typeface="Calibri"/>
                      </a:endParaRPr>
                    </a:p>
                  </a:txBody>
                  <a:tcPr marL="79236" marR="79236" marT="39618" marB="79236">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2093926572"/>
                  </a:ext>
                </a:extLst>
              </a:tr>
            </a:tbl>
          </a:graphicData>
        </a:graphic>
      </p:graphicFrame>
    </p:spTree>
    <p:extLst>
      <p:ext uri="{BB962C8B-B14F-4D97-AF65-F5344CB8AC3E}">
        <p14:creationId xmlns:p14="http://schemas.microsoft.com/office/powerpoint/2010/main" val="13141002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7" name="Rectangle 46">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9" name="Rectangle 48">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3" name="Picture 2" descr="McDonald's Crisis Management and Business Continuity | Stable Diffusion ...">
            <a:extLst>
              <a:ext uri="{FF2B5EF4-FFF2-40B4-BE49-F238E27FC236}">
                <a16:creationId xmlns:a16="http://schemas.microsoft.com/office/drawing/2014/main" id="{04E8AF81-1406-A15B-8454-F6A1B62AB8F5}"/>
              </a:ext>
            </a:extLst>
          </p:cNvPr>
          <p:cNvPicPr>
            <a:picLocks noChangeAspect="1"/>
          </p:cNvPicPr>
          <p:nvPr/>
        </p:nvPicPr>
        <p:blipFill>
          <a:blip r:embed="rId2"/>
          <a:srcRect t="20749" b="23001"/>
          <a:stretch>
            <a:fillRect/>
          </a:stretch>
        </p:blipFill>
        <p:spPr>
          <a:xfrm>
            <a:off x="20" y="10"/>
            <a:ext cx="12191980" cy="6857990"/>
          </a:xfrm>
          <a:prstGeom prst="rect">
            <a:avLst/>
          </a:prstGeom>
        </p:spPr>
      </p:pic>
      <p:sp>
        <p:nvSpPr>
          <p:cNvPr id="51" name="Rectangle 50">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02155"/>
            <a:ext cx="12191999" cy="1155845"/>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308A9AFB-682B-DA31-9E1B-9201D51B211B}"/>
              </a:ext>
            </a:extLst>
          </p:cNvPr>
          <p:cNvSpPr>
            <a:spLocks noGrp="1"/>
          </p:cNvSpPr>
          <p:nvPr>
            <p:ph type="title"/>
          </p:nvPr>
        </p:nvSpPr>
        <p:spPr>
          <a:xfrm>
            <a:off x="439271" y="5915936"/>
            <a:ext cx="10562603" cy="727648"/>
          </a:xfrm>
          <a:ln>
            <a:noFill/>
          </a:ln>
        </p:spPr>
        <p:txBody>
          <a:bodyPr vert="horz" lIns="91440" tIns="45720" rIns="91440" bIns="45720" rtlCol="0" anchor="ctr">
            <a:noAutofit/>
          </a:bodyPr>
          <a:lstStyle/>
          <a:p>
            <a:r>
              <a:rPr lang="en-US" sz="3400" u="sng">
                <a:latin typeface="Calibri"/>
                <a:ea typeface="Calibri"/>
                <a:cs typeface="Calibri"/>
              </a:rPr>
              <a:t>Impact On HRM And Personnel Management</a:t>
            </a:r>
            <a:endParaRPr lang="en-US" sz="3400" b="0" u="sng">
              <a:latin typeface="Calibri"/>
              <a:ea typeface="Calibri"/>
              <a:cs typeface="Calibri"/>
            </a:endParaRPr>
          </a:p>
          <a:p>
            <a:endParaRPr lang="en-US" sz="2500" b="0"/>
          </a:p>
        </p:txBody>
      </p:sp>
      <p:sp>
        <p:nvSpPr>
          <p:cNvPr id="53" name="Rectangle 52">
            <a:extLst>
              <a:ext uri="{FF2B5EF4-FFF2-40B4-BE49-F238E27FC236}">
                <a16:creationId xmlns:a16="http://schemas.microsoft.com/office/drawing/2014/main" id="{47F32F7B-3250-A16C-13CF-57F728E049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2438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5" name="Rectangle 54">
            <a:extLst>
              <a:ext uri="{FF2B5EF4-FFF2-40B4-BE49-F238E27FC236}">
                <a16:creationId xmlns:a16="http://schemas.microsoft.com/office/drawing/2014/main" id="{98DE8DCB-6F40-A3E0-5DE3-7510A3C2A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62672" y="6276696"/>
            <a:ext cx="73152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46E9F680-384E-F592-069F-DA36D935D464}"/>
              </a:ext>
            </a:extLst>
          </p:cNvPr>
          <p:cNvSpPr txBox="1"/>
          <p:nvPr/>
        </p:nvSpPr>
        <p:spPr>
          <a:xfrm>
            <a:off x="10464800" y="6573520"/>
            <a:ext cx="196088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Stock image (2026)</a:t>
            </a:r>
            <a:endParaRPr lang="en-US"/>
          </a:p>
        </p:txBody>
      </p:sp>
    </p:spTree>
    <p:extLst>
      <p:ext uri="{BB962C8B-B14F-4D97-AF65-F5344CB8AC3E}">
        <p14:creationId xmlns:p14="http://schemas.microsoft.com/office/powerpoint/2010/main" val="37307340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1" name="Rectangle 1350">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DE169B-5CDC-C319-3890-7254B266E643}"/>
              </a:ext>
            </a:extLst>
          </p:cNvPr>
          <p:cNvSpPr>
            <a:spLocks noGrp="1"/>
          </p:cNvSpPr>
          <p:nvPr>
            <p:ph type="title"/>
          </p:nvPr>
        </p:nvSpPr>
        <p:spPr>
          <a:xfrm>
            <a:off x="841248" y="251312"/>
            <a:ext cx="10506456" cy="1010264"/>
          </a:xfrm>
        </p:spPr>
        <p:txBody>
          <a:bodyPr anchor="ctr">
            <a:normAutofit/>
          </a:bodyPr>
          <a:lstStyle/>
          <a:p>
            <a:r>
              <a:rPr lang="en-US" u="sng">
                <a:latin typeface="Calibri"/>
                <a:ea typeface="Calibri"/>
                <a:cs typeface="Calibri"/>
              </a:rPr>
              <a:t>Impact On HRM And Personnel Management</a:t>
            </a:r>
            <a:endParaRPr lang="en-US"/>
          </a:p>
        </p:txBody>
      </p:sp>
      <p:sp>
        <p:nvSpPr>
          <p:cNvPr id="1353" name="Rectangle 1352">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55" name="Rectangle 1354">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4811525B-4CD8-63EF-D50F-F572ECAA8BF9}"/>
              </a:ext>
            </a:extLst>
          </p:cNvPr>
          <p:cNvGraphicFramePr>
            <a:graphicFrameLocks noGrp="1"/>
          </p:cNvGraphicFramePr>
          <p:nvPr>
            <p:ph idx="1"/>
            <p:extLst>
              <p:ext uri="{D42A27DB-BD31-4B8C-83A1-F6EECF244321}">
                <p14:modId xmlns:p14="http://schemas.microsoft.com/office/powerpoint/2010/main" val="4156415848"/>
              </p:ext>
            </p:extLst>
          </p:nvPr>
        </p:nvGraphicFramePr>
        <p:xfrm>
          <a:off x="848226" y="153993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29" name="Smiley Face 1328">
            <a:extLst>
              <a:ext uri="{FF2B5EF4-FFF2-40B4-BE49-F238E27FC236}">
                <a16:creationId xmlns:a16="http://schemas.microsoft.com/office/drawing/2014/main" id="{9FE4713C-A9CD-579B-E729-11DD47B69ACE}"/>
              </a:ext>
            </a:extLst>
          </p:cNvPr>
          <p:cNvSpPr/>
          <p:nvPr/>
        </p:nvSpPr>
        <p:spPr>
          <a:xfrm>
            <a:off x="1022685" y="5755104"/>
            <a:ext cx="270710" cy="250657"/>
          </a:xfrm>
          <a:prstGeom prst="smileyFace">
            <a:avLst/>
          </a:prstGeom>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23724797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8" name="Rectangle 167">
            <a:extLst>
              <a:ext uri="{FF2B5EF4-FFF2-40B4-BE49-F238E27FC236}">
                <a16:creationId xmlns:a16="http://schemas.microsoft.com/office/drawing/2014/main" id="{5DF40726-9B19-4165-9C26-757D16E19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AC425570-655A-7907-3516-928595161024}"/>
              </a:ext>
            </a:extLst>
          </p:cNvPr>
          <p:cNvSpPr>
            <a:spLocks noGrp="1"/>
          </p:cNvSpPr>
          <p:nvPr>
            <p:ph type="title"/>
          </p:nvPr>
        </p:nvSpPr>
        <p:spPr>
          <a:xfrm>
            <a:off x="104079" y="1976699"/>
            <a:ext cx="4412570" cy="2241006"/>
          </a:xfrm>
        </p:spPr>
        <p:txBody>
          <a:bodyPr anchor="t">
            <a:normAutofit/>
          </a:bodyPr>
          <a:lstStyle/>
          <a:p>
            <a:r>
              <a:rPr lang="en-US" sz="3400" u="sng">
                <a:latin typeface="Calibri"/>
                <a:ea typeface="Calibri"/>
                <a:cs typeface="Calibri"/>
              </a:rPr>
              <a:t>Impact On HRM And Personnel Management</a:t>
            </a:r>
            <a:endParaRPr lang="en-US" sz="3400"/>
          </a:p>
        </p:txBody>
      </p:sp>
      <p:sp>
        <p:nvSpPr>
          <p:cNvPr id="170" name="Rectangle 169">
            <a:extLst>
              <a:ext uri="{FF2B5EF4-FFF2-40B4-BE49-F238E27FC236}">
                <a16:creationId xmlns:a16="http://schemas.microsoft.com/office/drawing/2014/main" id="{2089CB41-F399-4AEB-980C-5BFB1049C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2" name="Rectangle 171">
            <a:extLst>
              <a:ext uri="{FF2B5EF4-FFF2-40B4-BE49-F238E27FC236}">
                <a16:creationId xmlns:a16="http://schemas.microsoft.com/office/drawing/2014/main" id="{1BFC967B-3DD6-463D-9DB9-6E4419AE0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53869" y="4160304"/>
            <a:ext cx="54864" cy="3886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31" name="Content Placeholder 2">
            <a:extLst>
              <a:ext uri="{FF2B5EF4-FFF2-40B4-BE49-F238E27FC236}">
                <a16:creationId xmlns:a16="http://schemas.microsoft.com/office/drawing/2014/main" id="{0EF9AA0E-59DC-8C6E-66CE-7BD647309DC6}"/>
              </a:ext>
            </a:extLst>
          </p:cNvPr>
          <p:cNvGraphicFramePr>
            <a:graphicFrameLocks noGrp="1"/>
          </p:cNvGraphicFramePr>
          <p:nvPr>
            <p:ph idx="1"/>
            <p:extLst>
              <p:ext uri="{D42A27DB-BD31-4B8C-83A1-F6EECF244321}">
                <p14:modId xmlns:p14="http://schemas.microsoft.com/office/powerpoint/2010/main" val="3042675689"/>
              </p:ext>
            </p:extLst>
          </p:nvPr>
        </p:nvGraphicFramePr>
        <p:xfrm>
          <a:off x="5460520" y="727370"/>
          <a:ext cx="5887183" cy="51592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295992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p!!Rectangle">
            <a:extLst>
              <a:ext uri="{FF2B5EF4-FFF2-40B4-BE49-F238E27FC236}">
                <a16:creationId xmlns:a16="http://schemas.microsoft.com/office/drawing/2014/main" id="{2FB82883-1DC0-4BE1-A607-009095F33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Rainbow swirl background with stars. Radial gradient rainbow of twisted ...">
            <a:extLst>
              <a:ext uri="{FF2B5EF4-FFF2-40B4-BE49-F238E27FC236}">
                <a16:creationId xmlns:a16="http://schemas.microsoft.com/office/drawing/2014/main" id="{66585F01-8FCC-9146-E1A9-AF841FAEBE7A}"/>
              </a:ext>
            </a:extLst>
          </p:cNvPr>
          <p:cNvPicPr>
            <a:picLocks noChangeAspect="1"/>
          </p:cNvPicPr>
          <p:nvPr/>
        </p:nvPicPr>
        <p:blipFill>
          <a:blip r:embed="rId2"/>
          <a:srcRect t="7821" b="7910"/>
          <a:stretch>
            <a:fillRect/>
          </a:stretch>
        </p:blipFill>
        <p:spPr>
          <a:xfrm>
            <a:off x="20" y="10"/>
            <a:ext cx="12191980" cy="6857990"/>
          </a:xfrm>
          <a:prstGeom prst="rect">
            <a:avLst/>
          </a:prstGeom>
        </p:spPr>
      </p:pic>
      <p:sp>
        <p:nvSpPr>
          <p:cNvPr id="15" name="m!!text rectangle">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4638503"/>
            <a:ext cx="8384770" cy="1332634"/>
          </a:xfrm>
          <a:prstGeom prst="rect">
            <a:avLst/>
          </a:prstGeom>
          <a:solidFill>
            <a:schemeClr val="bg1">
              <a:alpha val="95000"/>
            </a:schemeClr>
          </a:solidFill>
          <a:ln w="12700">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BFE507F-F2B1-2328-D81E-0B93FE1B83F4}"/>
              </a:ext>
            </a:extLst>
          </p:cNvPr>
          <p:cNvSpPr>
            <a:spLocks noGrp="1"/>
          </p:cNvSpPr>
          <p:nvPr>
            <p:ph type="title"/>
          </p:nvPr>
        </p:nvSpPr>
        <p:spPr>
          <a:xfrm>
            <a:off x="2103121" y="4727173"/>
            <a:ext cx="7985759" cy="868823"/>
          </a:xfrm>
        </p:spPr>
        <p:txBody>
          <a:bodyPr vert="horz" lIns="91440" tIns="45720" rIns="91440" bIns="45720" rtlCol="0" anchor="ctr">
            <a:normAutofit/>
          </a:bodyPr>
          <a:lstStyle/>
          <a:p>
            <a:pPr algn="ctr"/>
            <a:r>
              <a:rPr lang="en-US" sz="3400" u="sng">
                <a:latin typeface="Calibri"/>
                <a:ea typeface="Calibri"/>
                <a:cs typeface="Calibri"/>
              </a:rPr>
              <a:t>Industry Examples And Trends</a:t>
            </a:r>
          </a:p>
        </p:txBody>
      </p:sp>
      <p:sp>
        <p:nvSpPr>
          <p:cNvPr id="17" name="m!!accent">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562823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885306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p!!Rectangle">
            <a:extLst>
              <a:ext uri="{FF2B5EF4-FFF2-40B4-BE49-F238E27FC236}">
                <a16:creationId xmlns:a16="http://schemas.microsoft.com/office/drawing/2014/main" id="{D0D0518B-D51A-4AC9-8054-5C1EF2EB9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holding a cell phone&#10;&#10;AI-generated content may be incorrect.">
            <a:extLst>
              <a:ext uri="{FF2B5EF4-FFF2-40B4-BE49-F238E27FC236}">
                <a16:creationId xmlns:a16="http://schemas.microsoft.com/office/drawing/2014/main" id="{041E9B5A-FE1C-AC59-734E-12E25FC706BD}"/>
              </a:ext>
            </a:extLst>
          </p:cNvPr>
          <p:cNvPicPr>
            <a:picLocks noChangeAspect="1"/>
          </p:cNvPicPr>
          <p:nvPr/>
        </p:nvPicPr>
        <p:blipFill>
          <a:blip r:embed="rId2">
            <a:extLst>
              <a:ext uri="{837473B0-CC2E-450A-ABE3-18F120FF3D39}">
                <a1611:picAttrSrcUrl xmlns:a1611="http://schemas.microsoft.com/office/drawing/2016/11/main" r:id="rId3"/>
              </a:ext>
            </a:extLst>
          </a:blip>
          <a:srcRect t="442"/>
          <a:stretch>
            <a:fillRect/>
          </a:stretch>
        </p:blipFill>
        <p:spPr>
          <a:xfrm>
            <a:off x="20" y="10"/>
            <a:ext cx="15717500" cy="6857990"/>
          </a:xfrm>
          <a:prstGeom prst="rect">
            <a:avLst/>
          </a:prstGeom>
        </p:spPr>
      </p:pic>
      <p:sp useBgFill="1">
        <p:nvSpPr>
          <p:cNvPr id="29" name="m!!text rectangle">
            <a:extLst>
              <a:ext uri="{FF2B5EF4-FFF2-40B4-BE49-F238E27FC236}">
                <a16:creationId xmlns:a16="http://schemas.microsoft.com/office/drawing/2014/main" id="{494CEDA0-FD8E-491B-8792-69F93BDA3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275" y="633619"/>
            <a:ext cx="4279383" cy="5495925"/>
          </a:xfrm>
          <a:prstGeom prst="rect">
            <a:avLst/>
          </a:prstGeom>
          <a:ln w="9525">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B08B61B-31D8-FE6D-BB60-4AD41CCE16E4}"/>
              </a:ext>
            </a:extLst>
          </p:cNvPr>
          <p:cNvSpPr>
            <a:spLocks noGrp="1"/>
          </p:cNvSpPr>
          <p:nvPr>
            <p:ph type="title"/>
          </p:nvPr>
        </p:nvSpPr>
        <p:spPr>
          <a:xfrm>
            <a:off x="843645" y="980368"/>
            <a:ext cx="3666744" cy="1106424"/>
          </a:xfrm>
        </p:spPr>
        <p:txBody>
          <a:bodyPr>
            <a:normAutofit/>
          </a:bodyPr>
          <a:lstStyle/>
          <a:p>
            <a:r>
              <a:rPr lang="en-US" sz="2600" u="sng">
                <a:latin typeface="Calibri"/>
                <a:ea typeface="Calibri"/>
                <a:cs typeface="Calibri"/>
              </a:rPr>
              <a:t>Industry Examples and </a:t>
            </a:r>
            <a:r>
              <a:rPr lang="en-US" sz="2600" u="sng" dirty="0">
                <a:latin typeface="Calibri"/>
                <a:ea typeface="Calibri"/>
                <a:cs typeface="Calibri"/>
              </a:rPr>
              <a:t>Trends</a:t>
            </a:r>
            <a:endParaRPr lang="en-US" sz="2600" u="sng" dirty="0"/>
          </a:p>
        </p:txBody>
      </p:sp>
      <p:sp>
        <p:nvSpPr>
          <p:cNvPr id="30" name="m!!accent">
            <a:extLst>
              <a:ext uri="{FF2B5EF4-FFF2-40B4-BE49-F238E27FC236}">
                <a16:creationId xmlns:a16="http://schemas.microsoft.com/office/drawing/2014/main" id="{0FD3EBBB-DFE8-4525-B1BF-BE7BBC8DF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267" y="115681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A9362A14-6FB8-4FFC-AAA0-2E5AFF8A8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824" y="2113280"/>
            <a:ext cx="35204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1A78545-8D83-C8B1-4A38-2564B7972EB8}"/>
              </a:ext>
            </a:extLst>
          </p:cNvPr>
          <p:cNvSpPr>
            <a:spLocks noGrp="1"/>
          </p:cNvSpPr>
          <p:nvPr>
            <p:ph idx="1"/>
          </p:nvPr>
        </p:nvSpPr>
        <p:spPr>
          <a:xfrm>
            <a:off x="504979" y="2354199"/>
            <a:ext cx="4283600" cy="3461331"/>
          </a:xfrm>
        </p:spPr>
        <p:txBody>
          <a:bodyPr vert="horz" lIns="91440" tIns="45720" rIns="91440" bIns="45720" rtlCol="0">
            <a:normAutofit/>
          </a:bodyPr>
          <a:lstStyle/>
          <a:p>
            <a:pPr marL="0" indent="0">
              <a:lnSpc>
                <a:spcPct val="100000"/>
              </a:lnSpc>
              <a:buNone/>
            </a:pPr>
            <a:r>
              <a:rPr lang="en-US" sz="1500">
                <a:latin typeface="Calibri"/>
                <a:ea typeface="Calibri"/>
                <a:cs typeface="Calibri"/>
              </a:rPr>
              <a:t>At McDonalds, research states that AI improves efficiency, ensuring order accuracy, and customer satisfaction, but unfortunately reduces employee interaction, AI removes social interactions with customers and reduces staff tasks (Darley, 2025). </a:t>
            </a:r>
          </a:p>
          <a:p>
            <a:pPr marL="0" indent="0">
              <a:lnSpc>
                <a:spcPct val="100000"/>
              </a:lnSpc>
              <a:buNone/>
            </a:pPr>
            <a:r>
              <a:rPr lang="en-US" sz="1500">
                <a:latin typeface="Calibri"/>
                <a:ea typeface="Calibri"/>
                <a:cs typeface="Calibri"/>
              </a:rPr>
              <a:t>In regard to the retirement tide, the loss of experienced workers creates both challenges and opportunities, to explain, challenges faced such as reduced skills available, it also allows </a:t>
            </a:r>
            <a:r>
              <a:rPr lang="en-US" sz="1500" err="1">
                <a:latin typeface="Calibri"/>
                <a:ea typeface="Calibri"/>
                <a:cs typeface="Calibri"/>
              </a:rPr>
              <a:t>organisations</a:t>
            </a:r>
            <a:r>
              <a:rPr lang="en-US" sz="1500">
                <a:latin typeface="Calibri"/>
                <a:ea typeface="Calibri"/>
                <a:cs typeface="Calibri"/>
              </a:rPr>
              <a:t> to redesign roles and to invest in younger employees. </a:t>
            </a:r>
          </a:p>
          <a:p>
            <a:pPr marL="0" indent="0">
              <a:lnSpc>
                <a:spcPct val="100000"/>
              </a:lnSpc>
              <a:buNone/>
            </a:pPr>
            <a:endParaRPr lang="en-US" sz="1500">
              <a:latin typeface="Calibri"/>
              <a:ea typeface="Calibri"/>
              <a:cs typeface="Calibri"/>
            </a:endParaRPr>
          </a:p>
        </p:txBody>
      </p:sp>
      <p:sp>
        <p:nvSpPr>
          <p:cNvPr id="4" name="TextBox 3">
            <a:extLst>
              <a:ext uri="{FF2B5EF4-FFF2-40B4-BE49-F238E27FC236}">
                <a16:creationId xmlns:a16="http://schemas.microsoft.com/office/drawing/2014/main" id="{9C3C098C-04A1-6782-6D14-7844390021EC}"/>
              </a:ext>
            </a:extLst>
          </p:cNvPr>
          <p:cNvSpPr txBox="1"/>
          <p:nvPr/>
        </p:nvSpPr>
        <p:spPr>
          <a:xfrm>
            <a:off x="0" y="6532880"/>
            <a:ext cx="208280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Stock image (2026)</a:t>
            </a:r>
            <a:endParaRPr lang="en-US"/>
          </a:p>
        </p:txBody>
      </p:sp>
    </p:spTree>
    <p:extLst>
      <p:ext uri="{BB962C8B-B14F-4D97-AF65-F5344CB8AC3E}">
        <p14:creationId xmlns:p14="http://schemas.microsoft.com/office/powerpoint/2010/main" val="28865397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8AB802-C927-7780-C00B-1D0281C03C9B}"/>
              </a:ext>
            </a:extLst>
          </p:cNvPr>
          <p:cNvSpPr>
            <a:spLocks noGrp="1"/>
          </p:cNvSpPr>
          <p:nvPr>
            <p:ph type="title"/>
          </p:nvPr>
        </p:nvSpPr>
        <p:spPr>
          <a:xfrm>
            <a:off x="411480" y="987552"/>
            <a:ext cx="4485861" cy="1088136"/>
          </a:xfrm>
        </p:spPr>
        <p:txBody>
          <a:bodyPr anchor="b">
            <a:normAutofit/>
          </a:bodyPr>
          <a:lstStyle/>
          <a:p>
            <a:r>
              <a:rPr lang="en-US" sz="3400" u="sng" dirty="0">
                <a:latin typeface="Calibri"/>
                <a:ea typeface="Calibri"/>
                <a:cs typeface="Calibri"/>
              </a:rPr>
              <a:t>Industry Examples and </a:t>
            </a:r>
            <a:r>
              <a:rPr lang="en-US" sz="3400" u="sng">
                <a:latin typeface="Calibri"/>
                <a:ea typeface="Calibri"/>
                <a:cs typeface="Calibri"/>
              </a:rPr>
              <a:t>Trends</a:t>
            </a:r>
          </a:p>
        </p:txBody>
      </p:sp>
      <p:sp>
        <p:nvSpPr>
          <p:cNvPr id="12" name="Rectangle 11">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056EE8D-87F0-DF2F-FB86-0DDB62FAE33F}"/>
              </a:ext>
            </a:extLst>
          </p:cNvPr>
          <p:cNvSpPr>
            <a:spLocks noGrp="1"/>
          </p:cNvSpPr>
          <p:nvPr>
            <p:ph idx="1"/>
          </p:nvPr>
        </p:nvSpPr>
        <p:spPr>
          <a:xfrm>
            <a:off x="411479" y="2688336"/>
            <a:ext cx="4498848" cy="3584448"/>
          </a:xfrm>
        </p:spPr>
        <p:txBody>
          <a:bodyPr vert="horz" lIns="91440" tIns="45720" rIns="91440" bIns="45720" rtlCol="0" anchor="t">
            <a:normAutofit/>
          </a:bodyPr>
          <a:lstStyle/>
          <a:p>
            <a:pPr marL="0" indent="0">
              <a:lnSpc>
                <a:spcPct val="100000"/>
              </a:lnSpc>
              <a:buNone/>
            </a:pPr>
            <a:r>
              <a:rPr lang="en-US" sz="1300" dirty="0">
                <a:latin typeface="Calibri"/>
                <a:ea typeface="Calibri"/>
                <a:cs typeface="Calibri"/>
              </a:rPr>
              <a:t>The restaurant group has introduced flexible working and engagement initiatives,  however the effectiveness of these measures typically depends on consistent implementations across investments. </a:t>
            </a:r>
          </a:p>
          <a:p>
            <a:pPr marL="0" indent="0">
              <a:lnSpc>
                <a:spcPct val="100000"/>
              </a:lnSpc>
              <a:buNone/>
            </a:pPr>
            <a:r>
              <a:rPr lang="en-US" sz="1300" u="sng">
                <a:latin typeface="Calibri"/>
                <a:ea typeface="Calibri"/>
                <a:cs typeface="Calibri"/>
              </a:rPr>
              <a:t>Miller &amp; Carter </a:t>
            </a:r>
          </a:p>
          <a:p>
            <a:pPr marL="0" indent="0">
              <a:lnSpc>
                <a:spcPct val="100000"/>
              </a:lnSpc>
              <a:buNone/>
            </a:pPr>
            <a:r>
              <a:rPr lang="en-US" sz="1300">
                <a:latin typeface="Calibri"/>
                <a:ea typeface="Calibri"/>
                <a:cs typeface="Calibri"/>
              </a:rPr>
              <a:t>Millar and carter purely focuses on  structured career pathways. This approach is more aligned with long term retention although may require significant investments. </a:t>
            </a:r>
          </a:p>
          <a:p>
            <a:pPr marL="0" indent="0">
              <a:lnSpc>
                <a:spcPct val="100000"/>
              </a:lnSpc>
              <a:buNone/>
            </a:pPr>
            <a:r>
              <a:rPr lang="en-US" sz="1300" u="sng">
                <a:latin typeface="Calibri"/>
                <a:ea typeface="Calibri"/>
                <a:cs typeface="Calibri"/>
              </a:rPr>
              <a:t>Independent restaurants </a:t>
            </a:r>
          </a:p>
          <a:p>
            <a:pPr marL="0" indent="0">
              <a:lnSpc>
                <a:spcPct val="100000"/>
              </a:lnSpc>
              <a:buNone/>
            </a:pPr>
            <a:r>
              <a:rPr lang="en-US" sz="1300" dirty="0">
                <a:latin typeface="Calibri"/>
                <a:ea typeface="Calibri"/>
                <a:cs typeface="Calibri"/>
              </a:rPr>
              <a:t>According to (Kim et al., 2025) Independent restaurants often achieve higher employee satisfaction, this is due to </a:t>
            </a:r>
            <a:r>
              <a:rPr lang="en-US" sz="1300" dirty="0" err="1">
                <a:latin typeface="Calibri"/>
                <a:ea typeface="Calibri"/>
                <a:cs typeface="Calibri"/>
              </a:rPr>
              <a:t>personalised</a:t>
            </a:r>
            <a:r>
              <a:rPr lang="en-US" sz="1300" dirty="0">
                <a:latin typeface="Calibri"/>
                <a:ea typeface="Calibri"/>
                <a:cs typeface="Calibri"/>
              </a:rPr>
              <a:t> management. However this may lack scalability and formal HR systems. It is evident that this comparison highlights a lack of solutions, businesses strategies must balance structure with flexibility. </a:t>
            </a:r>
          </a:p>
          <a:p>
            <a:pPr marL="0" indent="0">
              <a:lnSpc>
                <a:spcPct val="100000"/>
              </a:lnSpc>
              <a:buNone/>
            </a:pPr>
            <a:endParaRPr lang="en-US" sz="1300">
              <a:latin typeface="Calibri"/>
              <a:ea typeface="Calibri"/>
              <a:cs typeface="Calibri"/>
            </a:endParaRPr>
          </a:p>
        </p:txBody>
      </p:sp>
      <p:pic>
        <p:nvPicPr>
          <p:cNvPr id="4" name="Picture 3" descr="A sign on a pole&#10;&#10;AI-generated content may be incorrect.">
            <a:extLst>
              <a:ext uri="{FF2B5EF4-FFF2-40B4-BE49-F238E27FC236}">
                <a16:creationId xmlns:a16="http://schemas.microsoft.com/office/drawing/2014/main" id="{21B94B38-6038-F764-A18D-1BEDDA7FF861}"/>
              </a:ext>
            </a:extLst>
          </p:cNvPr>
          <p:cNvPicPr>
            <a:picLocks noChangeAspect="1"/>
          </p:cNvPicPr>
          <p:nvPr/>
        </p:nvPicPr>
        <p:blipFill>
          <a:blip r:embed="rId2">
            <a:extLst>
              <a:ext uri="{837473B0-CC2E-450A-ABE3-18F120FF3D39}">
                <a1611:picAttrSrcUrl xmlns:a1611="http://schemas.microsoft.com/office/drawing/2016/11/main" r:id="rId3"/>
              </a:ext>
            </a:extLst>
          </a:blip>
          <a:srcRect l="12968" r="11749"/>
          <a:stretch>
            <a:fillRect/>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
        <p:nvSpPr>
          <p:cNvPr id="5" name="TextBox 4">
            <a:extLst>
              <a:ext uri="{FF2B5EF4-FFF2-40B4-BE49-F238E27FC236}">
                <a16:creationId xmlns:a16="http://schemas.microsoft.com/office/drawing/2014/main" id="{456E102F-5CAB-9C27-31C0-CCBD3BA9E654}"/>
              </a:ext>
            </a:extLst>
          </p:cNvPr>
          <p:cNvSpPr txBox="1"/>
          <p:nvPr/>
        </p:nvSpPr>
        <p:spPr>
          <a:xfrm>
            <a:off x="10444480" y="6451600"/>
            <a:ext cx="175768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Stock image (2026)</a:t>
            </a:r>
            <a:endParaRPr lang="en-US"/>
          </a:p>
        </p:txBody>
      </p:sp>
    </p:spTree>
    <p:extLst>
      <p:ext uri="{BB962C8B-B14F-4D97-AF65-F5344CB8AC3E}">
        <p14:creationId xmlns:p14="http://schemas.microsoft.com/office/powerpoint/2010/main" val="31431484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p!!Rectangle">
            <a:extLst>
              <a:ext uri="{FF2B5EF4-FFF2-40B4-BE49-F238E27FC236}">
                <a16:creationId xmlns:a16="http://schemas.microsoft.com/office/drawing/2014/main" id="{E0B3B37B-5EEE-4DC4-802A-66F9A2C94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cDonald’s Malaysia Steps Up Food Safety and Hygiene Practices Amid ...">
            <a:extLst>
              <a:ext uri="{FF2B5EF4-FFF2-40B4-BE49-F238E27FC236}">
                <a16:creationId xmlns:a16="http://schemas.microsoft.com/office/drawing/2014/main" id="{BDB68AC3-7119-0CA5-66FA-78D43A0279D2}"/>
              </a:ext>
            </a:extLst>
          </p:cNvPr>
          <p:cNvPicPr>
            <a:picLocks noChangeAspect="1"/>
          </p:cNvPicPr>
          <p:nvPr/>
        </p:nvPicPr>
        <p:blipFill>
          <a:blip r:embed="rId2"/>
          <a:srcRect b="3846"/>
          <a:stretch>
            <a:fillRect/>
          </a:stretch>
        </p:blipFill>
        <p:spPr>
          <a:xfrm>
            <a:off x="20" y="10"/>
            <a:ext cx="12191980" cy="6857990"/>
          </a:xfrm>
          <a:prstGeom prst="rect">
            <a:avLst/>
          </a:prstGeom>
        </p:spPr>
      </p:pic>
      <p:sp useBgFill="1">
        <p:nvSpPr>
          <p:cNvPr id="25" name="m!!text rectangle">
            <a:extLst>
              <a:ext uri="{FF2B5EF4-FFF2-40B4-BE49-F238E27FC236}">
                <a16:creationId xmlns:a16="http://schemas.microsoft.com/office/drawing/2014/main" id="{494CEDA0-FD8E-491B-8792-69F93BDA3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40079" y="633619"/>
            <a:ext cx="4279383" cy="5495925"/>
          </a:xfrm>
          <a:prstGeom prst="rect">
            <a:avLst/>
          </a:prstGeom>
          <a:ln w="9525">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F84E727-4077-3697-2ED4-918251CECEF9}"/>
              </a:ext>
            </a:extLst>
          </p:cNvPr>
          <p:cNvSpPr>
            <a:spLocks noGrp="1"/>
          </p:cNvSpPr>
          <p:nvPr>
            <p:ph type="title"/>
          </p:nvPr>
        </p:nvSpPr>
        <p:spPr>
          <a:xfrm>
            <a:off x="7673449" y="980368"/>
            <a:ext cx="3666744" cy="1106424"/>
          </a:xfrm>
        </p:spPr>
        <p:txBody>
          <a:bodyPr>
            <a:normAutofit/>
          </a:bodyPr>
          <a:lstStyle/>
          <a:p>
            <a:r>
              <a:rPr lang="en-US" sz="2600" u="sng">
                <a:latin typeface="Calibri"/>
                <a:ea typeface="Calibri"/>
                <a:cs typeface="Calibri"/>
              </a:rPr>
              <a:t>Impact of Global Events </a:t>
            </a:r>
          </a:p>
        </p:txBody>
      </p:sp>
      <p:sp>
        <p:nvSpPr>
          <p:cNvPr id="26" name="m!!accent">
            <a:extLst>
              <a:ext uri="{FF2B5EF4-FFF2-40B4-BE49-F238E27FC236}">
                <a16:creationId xmlns:a16="http://schemas.microsoft.com/office/drawing/2014/main" id="{0FD3EBBB-DFE8-4525-B1BF-BE7BBC8DF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071" y="116128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A9362A14-6FB8-4FFC-AAA0-2E5AFF8A8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1577" y="2113280"/>
            <a:ext cx="3502152"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07DBF1B-0051-6FD4-C140-5E17528AA40F}"/>
              </a:ext>
            </a:extLst>
          </p:cNvPr>
          <p:cNvSpPr>
            <a:spLocks noGrp="1"/>
          </p:cNvSpPr>
          <p:nvPr>
            <p:ph idx="1"/>
          </p:nvPr>
        </p:nvSpPr>
        <p:spPr>
          <a:xfrm>
            <a:off x="7397194" y="2120519"/>
            <a:ext cx="4286504" cy="3461331"/>
          </a:xfrm>
        </p:spPr>
        <p:txBody>
          <a:bodyPr vert="horz" lIns="91440" tIns="45720" rIns="91440" bIns="45720" rtlCol="0" anchor="t">
            <a:noAutofit/>
          </a:bodyPr>
          <a:lstStyle/>
          <a:p>
            <a:pPr marL="0" indent="0">
              <a:lnSpc>
                <a:spcPct val="100000"/>
              </a:lnSpc>
              <a:buNone/>
            </a:pPr>
            <a:r>
              <a:rPr lang="en-US" sz="1500" b="1" u="sng">
                <a:latin typeface="Calibri"/>
                <a:ea typeface="Calibri"/>
                <a:cs typeface="Calibri"/>
              </a:rPr>
              <a:t>Corona virus </a:t>
            </a:r>
          </a:p>
          <a:p>
            <a:pPr marL="0" indent="0">
              <a:lnSpc>
                <a:spcPct val="100000"/>
              </a:lnSpc>
              <a:buNone/>
            </a:pPr>
            <a:r>
              <a:rPr lang="en-US" sz="1500" dirty="0">
                <a:latin typeface="Calibri"/>
                <a:ea typeface="Calibri"/>
                <a:cs typeface="Calibri"/>
              </a:rPr>
              <a:t>The corona virus, commonly identified as Covid 19, exposed vulnerabilities within hospitality workforce management, which increased employee expectations around safety as well as wellbeing. McDonalds enhanced operational measures which included enhancing </a:t>
            </a:r>
            <a:r>
              <a:rPr lang="en-US" sz="1500" dirty="0" err="1">
                <a:latin typeface="Calibri"/>
                <a:ea typeface="Calibri"/>
                <a:cs typeface="Calibri"/>
              </a:rPr>
              <a:t>sanitisation</a:t>
            </a:r>
            <a:r>
              <a:rPr lang="en-US" sz="1500" dirty="0">
                <a:latin typeface="Calibri"/>
                <a:ea typeface="Calibri"/>
                <a:cs typeface="Calibri"/>
              </a:rPr>
              <a:t> measures, implemented employee wellness checks, contactless systems, and protective barriers for staff and customer safety (Carouthers, 2021).</a:t>
            </a:r>
          </a:p>
          <a:p>
            <a:pPr marL="0" indent="0">
              <a:lnSpc>
                <a:spcPct val="100000"/>
              </a:lnSpc>
              <a:buNone/>
            </a:pPr>
            <a:r>
              <a:rPr lang="en-US" sz="1500" b="1" u="sng">
                <a:latin typeface="Calibri"/>
                <a:ea typeface="Calibri"/>
                <a:cs typeface="Calibri"/>
              </a:rPr>
              <a:t>Inflations</a:t>
            </a:r>
            <a:endParaRPr lang="en-US" sz="1500" u="sng">
              <a:latin typeface="Calibri"/>
              <a:ea typeface="Calibri"/>
              <a:cs typeface="Calibri"/>
            </a:endParaRPr>
          </a:p>
          <a:p>
            <a:pPr marL="0" indent="0">
              <a:lnSpc>
                <a:spcPct val="100000"/>
              </a:lnSpc>
              <a:buNone/>
            </a:pPr>
            <a:r>
              <a:rPr lang="en-US" sz="1500">
                <a:latin typeface="Calibri"/>
                <a:ea typeface="Calibri"/>
                <a:cs typeface="Calibri"/>
              </a:rPr>
              <a:t>Increased financial pressure on employees, making retention more challenging. </a:t>
            </a:r>
          </a:p>
          <a:p>
            <a:pPr marL="0" indent="0">
              <a:lnSpc>
                <a:spcPct val="100000"/>
              </a:lnSpc>
              <a:buNone/>
            </a:pPr>
            <a:endParaRPr lang="en-US" sz="1200" b="1" u="sng" dirty="0">
              <a:latin typeface="Calibri"/>
              <a:ea typeface="Calibri"/>
              <a:cs typeface="Calibri"/>
            </a:endParaRPr>
          </a:p>
        </p:txBody>
      </p:sp>
      <p:sp>
        <p:nvSpPr>
          <p:cNvPr id="5" name="TextBox 4">
            <a:extLst>
              <a:ext uri="{FF2B5EF4-FFF2-40B4-BE49-F238E27FC236}">
                <a16:creationId xmlns:a16="http://schemas.microsoft.com/office/drawing/2014/main" id="{776E8FF4-032A-DE06-D5C4-2196E7691C32}"/>
              </a:ext>
            </a:extLst>
          </p:cNvPr>
          <p:cNvSpPr txBox="1"/>
          <p:nvPr/>
        </p:nvSpPr>
        <p:spPr>
          <a:xfrm>
            <a:off x="142240" y="6522720"/>
            <a:ext cx="216408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Stock image (2026)</a:t>
            </a:r>
            <a:endParaRPr lang="en-US"/>
          </a:p>
        </p:txBody>
      </p:sp>
    </p:spTree>
    <p:extLst>
      <p:ext uri="{BB962C8B-B14F-4D97-AF65-F5344CB8AC3E}">
        <p14:creationId xmlns:p14="http://schemas.microsoft.com/office/powerpoint/2010/main" val="35839433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B5E8CC-F260-F60B-09D5-847CB15554A3}"/>
              </a:ext>
            </a:extLst>
          </p:cNvPr>
          <p:cNvSpPr>
            <a:spLocks noGrp="1"/>
          </p:cNvSpPr>
          <p:nvPr>
            <p:ph type="title"/>
          </p:nvPr>
        </p:nvSpPr>
        <p:spPr>
          <a:xfrm>
            <a:off x="411480" y="987552"/>
            <a:ext cx="4485861" cy="1088136"/>
          </a:xfrm>
        </p:spPr>
        <p:txBody>
          <a:bodyPr anchor="b">
            <a:normAutofit/>
          </a:bodyPr>
          <a:lstStyle/>
          <a:p>
            <a:r>
              <a:rPr lang="en-US" sz="3400" u="sng">
                <a:latin typeface="Calibri"/>
                <a:ea typeface="Calibri"/>
                <a:cs typeface="Calibri"/>
              </a:rPr>
              <a:t>Impact of Global Events </a:t>
            </a:r>
            <a:endParaRPr lang="en-US" sz="3400"/>
          </a:p>
        </p:txBody>
      </p:sp>
      <p:sp>
        <p:nvSpPr>
          <p:cNvPr id="17" name="Rectangle 16">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B826766-F3D6-D0B0-91FF-39B920221578}"/>
              </a:ext>
            </a:extLst>
          </p:cNvPr>
          <p:cNvSpPr>
            <a:spLocks noGrp="1"/>
          </p:cNvSpPr>
          <p:nvPr>
            <p:ph idx="1"/>
          </p:nvPr>
        </p:nvSpPr>
        <p:spPr>
          <a:xfrm>
            <a:off x="411479" y="2688336"/>
            <a:ext cx="4498848" cy="3584448"/>
          </a:xfrm>
        </p:spPr>
        <p:txBody>
          <a:bodyPr vert="horz" lIns="91440" tIns="45720" rIns="91440" bIns="45720" rtlCol="0" anchor="t">
            <a:normAutofit/>
          </a:bodyPr>
          <a:lstStyle/>
          <a:p>
            <a:pPr marL="0" indent="0">
              <a:lnSpc>
                <a:spcPct val="100000"/>
              </a:lnSpc>
              <a:buNone/>
            </a:pPr>
            <a:r>
              <a:rPr lang="en-US" sz="1600" b="1" u="sng">
                <a:latin typeface="Calibri"/>
                <a:ea typeface="Calibri"/>
                <a:cs typeface="Calibri"/>
              </a:rPr>
              <a:t>Brexit</a:t>
            </a:r>
            <a:endParaRPr lang="en-US" sz="1600">
              <a:latin typeface="Calibri"/>
              <a:ea typeface="Calibri"/>
              <a:cs typeface="Calibri"/>
            </a:endParaRPr>
          </a:p>
          <a:p>
            <a:pPr marL="0" indent="0">
              <a:lnSpc>
                <a:spcPct val="100000"/>
              </a:lnSpc>
              <a:buNone/>
            </a:pPr>
            <a:r>
              <a:rPr lang="en-US" sz="1600">
                <a:latin typeface="Calibri"/>
                <a:ea typeface="Calibri"/>
                <a:cs typeface="Calibri"/>
              </a:rPr>
              <a:t>Brexit reduces labour supply, forcing organisations to rethink their recruitment strategies. Due to Brexit, McDonalds establishments within the United Kingdom, suffered a substantial shortage of product delivery drivers, losing a total of 90,000 drivers. As the issue arose unfortunately McDonalds faced a shortage of goods, for example milkshakes and bottled drinks (Burford, 2021). </a:t>
            </a:r>
          </a:p>
          <a:p>
            <a:pPr marL="0" indent="0">
              <a:lnSpc>
                <a:spcPct val="100000"/>
              </a:lnSpc>
              <a:buNone/>
            </a:pPr>
            <a:r>
              <a:rPr lang="en-US" sz="1600" b="1" u="sng">
                <a:latin typeface="Calibri"/>
                <a:ea typeface="Calibri"/>
                <a:cs typeface="Calibri"/>
              </a:rPr>
              <a:t>Generational gap </a:t>
            </a:r>
            <a:endParaRPr lang="en-US" sz="1600">
              <a:latin typeface="Calibri"/>
              <a:ea typeface="Calibri"/>
              <a:cs typeface="Calibri"/>
            </a:endParaRPr>
          </a:p>
          <a:p>
            <a:pPr marL="0" indent="0">
              <a:lnSpc>
                <a:spcPct val="100000"/>
              </a:lnSpc>
              <a:buNone/>
            </a:pPr>
            <a:r>
              <a:rPr lang="en-US" sz="1600">
                <a:latin typeface="Calibri"/>
                <a:ea typeface="Calibri"/>
                <a:cs typeface="Calibri"/>
              </a:rPr>
              <a:t>Different expectation requires more flexible and inclusive management approaches</a:t>
            </a:r>
            <a:endParaRPr lang="en-US" sz="1600"/>
          </a:p>
        </p:txBody>
      </p:sp>
      <p:pic>
        <p:nvPicPr>
          <p:cNvPr id="10" name="Picture 9" descr="Electric truck drives through golden arches - Food &amp; Drink Business">
            <a:extLst>
              <a:ext uri="{FF2B5EF4-FFF2-40B4-BE49-F238E27FC236}">
                <a16:creationId xmlns:a16="http://schemas.microsoft.com/office/drawing/2014/main" id="{633ED4B0-956C-2DD8-3AFF-D5E27ECB829F}"/>
              </a:ext>
            </a:extLst>
          </p:cNvPr>
          <p:cNvPicPr>
            <a:picLocks noChangeAspect="1"/>
          </p:cNvPicPr>
          <p:nvPr/>
        </p:nvPicPr>
        <p:blipFill>
          <a:blip r:embed="rId2"/>
          <a:srcRect l="28196" r="4801" b="-1"/>
          <a:stretch>
            <a:fillRect/>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
        <p:nvSpPr>
          <p:cNvPr id="4" name="TextBox 3">
            <a:extLst>
              <a:ext uri="{FF2B5EF4-FFF2-40B4-BE49-F238E27FC236}">
                <a16:creationId xmlns:a16="http://schemas.microsoft.com/office/drawing/2014/main" id="{30852A31-657E-0CB5-7717-544B28ACFADE}"/>
              </a:ext>
            </a:extLst>
          </p:cNvPr>
          <p:cNvSpPr txBox="1"/>
          <p:nvPr/>
        </p:nvSpPr>
        <p:spPr>
          <a:xfrm>
            <a:off x="9977120" y="6502399"/>
            <a:ext cx="221488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500" b="0" i="0" u="none" strike="noStrike" baseline="0">
                <a:solidFill>
                  <a:srgbClr val="000000"/>
                </a:solidFill>
                <a:latin typeface="Calibri"/>
              </a:rPr>
              <a:t>Stock image (2026)</a:t>
            </a:r>
            <a:endParaRPr lang="en-US"/>
          </a:p>
        </p:txBody>
      </p:sp>
    </p:spTree>
    <p:extLst>
      <p:ext uri="{BB962C8B-B14F-4D97-AF65-F5344CB8AC3E}">
        <p14:creationId xmlns:p14="http://schemas.microsoft.com/office/powerpoint/2010/main" val="5800190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p!!Rectangle">
            <a:extLst>
              <a:ext uri="{FF2B5EF4-FFF2-40B4-BE49-F238E27FC236}">
                <a16:creationId xmlns:a16="http://schemas.microsoft.com/office/drawing/2014/main" id="{2FB82883-1DC0-4BE1-A607-009095F33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1970 abstract groovy trippy pattern. Wavy swirl seventies style. Hippie ...">
            <a:extLst>
              <a:ext uri="{FF2B5EF4-FFF2-40B4-BE49-F238E27FC236}">
                <a16:creationId xmlns:a16="http://schemas.microsoft.com/office/drawing/2014/main" id="{183806FA-D7A1-E2AB-5018-BF261074C12C}"/>
              </a:ext>
            </a:extLst>
          </p:cNvPr>
          <p:cNvPicPr>
            <a:picLocks noChangeAspect="1"/>
          </p:cNvPicPr>
          <p:nvPr/>
        </p:nvPicPr>
        <p:blipFill>
          <a:blip r:embed="rId2"/>
          <a:srcRect t="21863" b="21887"/>
          <a:stretch>
            <a:fillRect/>
          </a:stretch>
        </p:blipFill>
        <p:spPr>
          <a:xfrm>
            <a:off x="20" y="10"/>
            <a:ext cx="12191980" cy="6857990"/>
          </a:xfrm>
          <a:prstGeom prst="rect">
            <a:avLst/>
          </a:prstGeom>
        </p:spPr>
      </p:pic>
      <p:sp>
        <p:nvSpPr>
          <p:cNvPr id="14" name="m!!text rectangle">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4638503"/>
            <a:ext cx="8384770" cy="1332634"/>
          </a:xfrm>
          <a:prstGeom prst="rect">
            <a:avLst/>
          </a:prstGeom>
          <a:solidFill>
            <a:schemeClr val="bg1">
              <a:alpha val="95000"/>
            </a:schemeClr>
          </a:solidFill>
          <a:ln w="12700">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7CA26A8-6DB5-E0AA-A58B-94DABC7C19BF}"/>
              </a:ext>
            </a:extLst>
          </p:cNvPr>
          <p:cNvSpPr>
            <a:spLocks noGrp="1"/>
          </p:cNvSpPr>
          <p:nvPr>
            <p:ph type="title"/>
          </p:nvPr>
        </p:nvSpPr>
        <p:spPr>
          <a:xfrm>
            <a:off x="2103121" y="4727173"/>
            <a:ext cx="7985759" cy="868823"/>
          </a:xfrm>
        </p:spPr>
        <p:txBody>
          <a:bodyPr vert="horz" lIns="91440" tIns="45720" rIns="91440" bIns="45720" rtlCol="0" anchor="ctr">
            <a:normAutofit/>
          </a:bodyPr>
          <a:lstStyle/>
          <a:p>
            <a:pPr algn="ctr"/>
            <a:r>
              <a:rPr lang="en-US" sz="3400" u="sng">
                <a:latin typeface="Calibri"/>
                <a:ea typeface="Calibri"/>
                <a:cs typeface="Calibri"/>
              </a:rPr>
              <a:t>Leadership Styles</a:t>
            </a:r>
          </a:p>
        </p:txBody>
      </p:sp>
      <p:sp>
        <p:nvSpPr>
          <p:cNvPr id="16" name="m!!accent">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562823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397921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Dionne Van Zyl’s Guide to 4 Key Leadership Styles">
            <a:extLst>
              <a:ext uri="{FF2B5EF4-FFF2-40B4-BE49-F238E27FC236}">
                <a16:creationId xmlns:a16="http://schemas.microsoft.com/office/drawing/2014/main" id="{14657926-4E9D-CAE9-D801-A4DAE77FD42D}"/>
              </a:ext>
            </a:extLst>
          </p:cNvPr>
          <p:cNvPicPr>
            <a:picLocks noChangeAspect="1"/>
          </p:cNvPicPr>
          <p:nvPr/>
        </p:nvPicPr>
        <p:blipFill>
          <a:blip r:embed="rId2"/>
          <a:stretch>
            <a:fillRect/>
          </a:stretch>
        </p:blipFill>
        <p:spPr>
          <a:xfrm>
            <a:off x="2940882" y="342900"/>
            <a:ext cx="6310236" cy="6172200"/>
          </a:xfrm>
          <a:prstGeom prst="rect">
            <a:avLst/>
          </a:prstGeom>
        </p:spPr>
      </p:pic>
      <p:sp>
        <p:nvSpPr>
          <p:cNvPr id="2" name="TextBox 1">
            <a:extLst>
              <a:ext uri="{FF2B5EF4-FFF2-40B4-BE49-F238E27FC236}">
                <a16:creationId xmlns:a16="http://schemas.microsoft.com/office/drawing/2014/main" id="{A7F54423-EC79-874F-577C-E00D52EB35EE}"/>
              </a:ext>
            </a:extLst>
          </p:cNvPr>
          <p:cNvSpPr txBox="1"/>
          <p:nvPr/>
        </p:nvSpPr>
        <p:spPr>
          <a:xfrm>
            <a:off x="10668000" y="6517105"/>
            <a:ext cx="2306052"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(Guide, 2024)</a:t>
            </a:r>
            <a:endParaRPr lang="en-US" sz="1500"/>
          </a:p>
        </p:txBody>
      </p:sp>
    </p:spTree>
    <p:extLst>
      <p:ext uri="{BB962C8B-B14F-4D97-AF65-F5344CB8AC3E}">
        <p14:creationId xmlns:p14="http://schemas.microsoft.com/office/powerpoint/2010/main" val="28819994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8108D317-7CBD-4897-BD1F-959436D2A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4C223-3065-8468-A375-32C742D0F900}"/>
              </a:ext>
            </a:extLst>
          </p:cNvPr>
          <p:cNvSpPr>
            <a:spLocks noGrp="1"/>
          </p:cNvSpPr>
          <p:nvPr>
            <p:ph type="title"/>
          </p:nvPr>
        </p:nvSpPr>
        <p:spPr>
          <a:xfrm>
            <a:off x="7255564" y="834888"/>
            <a:ext cx="4314645" cy="1268958"/>
          </a:xfrm>
        </p:spPr>
        <p:txBody>
          <a:bodyPr anchor="b">
            <a:normAutofit/>
          </a:bodyPr>
          <a:lstStyle/>
          <a:p>
            <a:r>
              <a:rPr lang="en-US" sz="3200" u="sng">
                <a:latin typeface="Calibri"/>
                <a:ea typeface="Calibri"/>
                <a:cs typeface="Calibri"/>
              </a:rPr>
              <a:t>Leadership styles</a:t>
            </a:r>
          </a:p>
        </p:txBody>
      </p:sp>
      <p:pic>
        <p:nvPicPr>
          <p:cNvPr id="4" name="Picture 3" descr="Local McDonald's Leadership Team | Ice Age Management">
            <a:extLst>
              <a:ext uri="{FF2B5EF4-FFF2-40B4-BE49-F238E27FC236}">
                <a16:creationId xmlns:a16="http://schemas.microsoft.com/office/drawing/2014/main" id="{99E1E026-A308-EC73-AF02-7FEFD907F5F0}"/>
              </a:ext>
            </a:extLst>
          </p:cNvPr>
          <p:cNvPicPr>
            <a:picLocks noChangeAspect="1"/>
          </p:cNvPicPr>
          <p:nvPr/>
        </p:nvPicPr>
        <p:blipFill>
          <a:blip r:embed="rId2"/>
          <a:srcRect l="8482" r="26625" b="-1"/>
          <a:stretch>
            <a:fillRect/>
          </a:stretch>
        </p:blipFill>
        <p:spPr>
          <a:xfrm>
            <a:off x="20" y="10"/>
            <a:ext cx="6717436" cy="685799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effectLst>
            <a:outerShdw blurRad="50800" dist="38100" algn="l" rotWithShape="0">
              <a:schemeClr val="bg1">
                <a:lumMod val="85000"/>
                <a:alpha val="30000"/>
              </a:schemeClr>
            </a:outerShdw>
          </a:effectLst>
        </p:spPr>
      </p:pic>
      <p:sp>
        <p:nvSpPr>
          <p:cNvPr id="33" name="Rectangle 32">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89864"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D8F3CA65-EA00-46B4-9616-39E6853F7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572" y="2240371"/>
            <a:ext cx="42062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7C3C901-800F-369F-BEFC-182D3B88728D}"/>
              </a:ext>
            </a:extLst>
          </p:cNvPr>
          <p:cNvSpPr>
            <a:spLocks noGrp="1"/>
          </p:cNvSpPr>
          <p:nvPr>
            <p:ph idx="1"/>
          </p:nvPr>
        </p:nvSpPr>
        <p:spPr>
          <a:xfrm>
            <a:off x="6711277" y="2388253"/>
            <a:ext cx="5475788" cy="3717317"/>
          </a:xfrm>
        </p:spPr>
        <p:txBody>
          <a:bodyPr vert="horz" lIns="91440" tIns="45720" rIns="91440" bIns="45720" rtlCol="0" anchor="t">
            <a:noAutofit/>
          </a:bodyPr>
          <a:lstStyle/>
          <a:p>
            <a:pPr marL="0" indent="0">
              <a:lnSpc>
                <a:spcPct val="100000"/>
              </a:lnSpc>
              <a:buNone/>
            </a:pPr>
            <a:r>
              <a:rPr lang="en-US" sz="1300" u="sng">
                <a:latin typeface="Calibri"/>
                <a:ea typeface="Calibri"/>
                <a:cs typeface="Calibri"/>
              </a:rPr>
              <a:t>Transformational leadership style</a:t>
            </a:r>
          </a:p>
          <a:p>
            <a:pPr marL="0" indent="0">
              <a:lnSpc>
                <a:spcPct val="100000"/>
              </a:lnSpc>
              <a:buNone/>
            </a:pPr>
            <a:r>
              <a:rPr lang="en-US" sz="1300">
                <a:latin typeface="Calibri"/>
                <a:ea typeface="Calibri"/>
                <a:cs typeface="Calibri"/>
              </a:rPr>
              <a:t>Transformational leadership purely focuses on :</a:t>
            </a:r>
            <a:endParaRPr lang="en-US" sz="1300" dirty="0">
              <a:latin typeface="Calibri"/>
              <a:ea typeface="Calibri"/>
              <a:cs typeface="Calibri"/>
            </a:endParaRPr>
          </a:p>
          <a:p>
            <a:pPr marL="285750" indent="-285750">
              <a:lnSpc>
                <a:spcPct val="100000"/>
              </a:lnSpc>
            </a:pPr>
            <a:r>
              <a:rPr lang="en-US" sz="1300">
                <a:latin typeface="Calibri"/>
                <a:ea typeface="Calibri"/>
                <a:cs typeface="Calibri"/>
              </a:rPr>
              <a:t>Motivation </a:t>
            </a:r>
            <a:endParaRPr lang="en-US" sz="1300" dirty="0">
              <a:latin typeface="Calibri"/>
              <a:ea typeface="Calibri"/>
              <a:cs typeface="Calibri"/>
            </a:endParaRPr>
          </a:p>
          <a:p>
            <a:pPr marL="285750" indent="-285750">
              <a:lnSpc>
                <a:spcPct val="100000"/>
              </a:lnSpc>
            </a:pPr>
            <a:r>
              <a:rPr lang="en-US" sz="1300">
                <a:latin typeface="Calibri"/>
                <a:ea typeface="Calibri"/>
                <a:cs typeface="Calibri"/>
              </a:rPr>
              <a:t>Engagement </a:t>
            </a:r>
            <a:endParaRPr lang="en-US" sz="1300" dirty="0">
              <a:latin typeface="Calibri"/>
              <a:ea typeface="Calibri"/>
              <a:cs typeface="Calibri"/>
            </a:endParaRPr>
          </a:p>
          <a:p>
            <a:pPr marL="285750" indent="-285750">
              <a:lnSpc>
                <a:spcPct val="100000"/>
              </a:lnSpc>
            </a:pPr>
            <a:r>
              <a:rPr lang="en-US" sz="1300">
                <a:latin typeface="Calibri"/>
                <a:ea typeface="Calibri"/>
                <a:cs typeface="Calibri"/>
              </a:rPr>
              <a:t>Development </a:t>
            </a:r>
            <a:endParaRPr lang="en-US" sz="1300" dirty="0">
              <a:latin typeface="Calibri"/>
              <a:ea typeface="Calibri"/>
              <a:cs typeface="Calibri"/>
            </a:endParaRPr>
          </a:p>
          <a:p>
            <a:pPr marL="0" indent="0">
              <a:lnSpc>
                <a:spcPct val="100000"/>
              </a:lnSpc>
              <a:buNone/>
            </a:pPr>
            <a:r>
              <a:rPr lang="en-US" sz="1300" dirty="0">
                <a:latin typeface="Calibri"/>
                <a:ea typeface="Calibri"/>
                <a:cs typeface="Calibri"/>
              </a:rPr>
              <a:t>Its particularly relevant in addressing challenges in regard to retention (Ugochukwu, 2025).</a:t>
            </a:r>
          </a:p>
          <a:p>
            <a:pPr marL="0" indent="0">
              <a:lnSpc>
                <a:spcPct val="100000"/>
              </a:lnSpc>
              <a:buNone/>
            </a:pPr>
            <a:r>
              <a:rPr lang="en-US" sz="1300" dirty="0">
                <a:latin typeface="Calibri"/>
                <a:ea typeface="Calibri"/>
                <a:cs typeface="Calibri"/>
              </a:rPr>
              <a:t>While transformational leadership can improve engagement it maybe difficult to implement fast paced,  </a:t>
            </a:r>
            <a:r>
              <a:rPr lang="en-US" sz="1300" dirty="0" err="1">
                <a:latin typeface="Calibri"/>
                <a:ea typeface="Calibri"/>
                <a:cs typeface="Calibri"/>
              </a:rPr>
              <a:t>standardised</a:t>
            </a:r>
            <a:r>
              <a:rPr lang="en-US" sz="1300" dirty="0">
                <a:latin typeface="Calibri"/>
                <a:ea typeface="Calibri"/>
                <a:cs typeface="Calibri"/>
              </a:rPr>
              <a:t> environments such as McDonalds. Managers may lack the time or training to adopt this approach effectively. </a:t>
            </a:r>
          </a:p>
          <a:p>
            <a:pPr marL="0" indent="0">
              <a:lnSpc>
                <a:spcPct val="100000"/>
              </a:lnSpc>
              <a:buNone/>
            </a:pPr>
            <a:r>
              <a:rPr lang="en-US" sz="1300" dirty="0">
                <a:latin typeface="Calibri"/>
                <a:ea typeface="Calibri"/>
                <a:cs typeface="Calibri"/>
              </a:rPr>
              <a:t>However even partial implementation such as </a:t>
            </a:r>
            <a:r>
              <a:rPr lang="en-US" sz="1300" dirty="0" err="1">
                <a:latin typeface="Calibri"/>
                <a:ea typeface="Calibri"/>
                <a:cs typeface="Calibri"/>
              </a:rPr>
              <a:t>recognising</a:t>
            </a:r>
            <a:r>
              <a:rPr lang="en-US" sz="1300" dirty="0">
                <a:latin typeface="Calibri"/>
                <a:ea typeface="Calibri"/>
                <a:cs typeface="Calibri"/>
              </a:rPr>
              <a:t>  employee contributions and supporting development can have a significant impact. </a:t>
            </a:r>
          </a:p>
          <a:p>
            <a:pPr marL="0" indent="0">
              <a:lnSpc>
                <a:spcPct val="100000"/>
              </a:lnSpc>
              <a:buNone/>
            </a:pPr>
            <a:r>
              <a:rPr lang="en-US" sz="1300" dirty="0">
                <a:latin typeface="Calibri"/>
                <a:ea typeface="Calibri"/>
                <a:cs typeface="Calibri"/>
              </a:rPr>
              <a:t>McDonalds focuses on a transformational approach in regard to leadership, implementing tactics which consists of rational persuasion, inspirational ap-peals, and lastly consultation, these tactics are implemented to motivate w3orking employees, by providing a strong and consistent </a:t>
            </a:r>
            <a:r>
              <a:rPr lang="en-US" sz="1300" dirty="0" err="1">
                <a:latin typeface="Calibri"/>
                <a:ea typeface="Calibri"/>
                <a:cs typeface="Calibri"/>
              </a:rPr>
              <a:t>organisational</a:t>
            </a:r>
            <a:r>
              <a:rPr lang="en-US" sz="1300" dirty="0">
                <a:latin typeface="Calibri"/>
                <a:ea typeface="Calibri"/>
                <a:cs typeface="Calibri"/>
              </a:rPr>
              <a:t> culture across all McDonalds establishments (Riset et al., 2025). </a:t>
            </a:r>
          </a:p>
          <a:p>
            <a:pPr>
              <a:lnSpc>
                <a:spcPct val="100000"/>
              </a:lnSpc>
            </a:pPr>
            <a:endParaRPr lang="en-US" sz="900">
              <a:latin typeface="Calibri"/>
              <a:ea typeface="Calibri"/>
              <a:cs typeface="Calibri"/>
            </a:endParaRPr>
          </a:p>
        </p:txBody>
      </p:sp>
      <p:sp>
        <p:nvSpPr>
          <p:cNvPr id="5" name="TextBox 4">
            <a:extLst>
              <a:ext uri="{FF2B5EF4-FFF2-40B4-BE49-F238E27FC236}">
                <a16:creationId xmlns:a16="http://schemas.microsoft.com/office/drawing/2014/main" id="{24B91C66-3D89-F5CA-F8D8-5E7E98F74FB7}"/>
              </a:ext>
            </a:extLst>
          </p:cNvPr>
          <p:cNvSpPr txBox="1"/>
          <p:nvPr/>
        </p:nvSpPr>
        <p:spPr>
          <a:xfrm>
            <a:off x="0" y="6532880"/>
            <a:ext cx="197104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Stock image (2026)</a:t>
            </a:r>
            <a:endParaRPr lang="en-US"/>
          </a:p>
        </p:txBody>
      </p:sp>
    </p:spTree>
    <p:extLst>
      <p:ext uri="{BB962C8B-B14F-4D97-AF65-F5344CB8AC3E}">
        <p14:creationId xmlns:p14="http://schemas.microsoft.com/office/powerpoint/2010/main" val="27573230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p!!Rectangle">
            <a:extLst>
              <a:ext uri="{FF2B5EF4-FFF2-40B4-BE49-F238E27FC236}">
                <a16:creationId xmlns:a16="http://schemas.microsoft.com/office/drawing/2014/main" id="{2FB82883-1DC0-4BE1-A607-009095F33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patrón vectorial sin costuras con tejidos psicodélicos maravillosos. el ...">
            <a:extLst>
              <a:ext uri="{FF2B5EF4-FFF2-40B4-BE49-F238E27FC236}">
                <a16:creationId xmlns:a16="http://schemas.microsoft.com/office/drawing/2014/main" id="{F1FCBAF8-36F5-F44E-FE93-51DBBD42A0E7}"/>
              </a:ext>
            </a:extLst>
          </p:cNvPr>
          <p:cNvPicPr>
            <a:picLocks noChangeAspect="1"/>
          </p:cNvPicPr>
          <p:nvPr/>
        </p:nvPicPr>
        <p:blipFill>
          <a:blip r:embed="rId2"/>
          <a:srcRect t="24050" b="19700"/>
          <a:stretch>
            <a:fillRect/>
          </a:stretch>
        </p:blipFill>
        <p:spPr>
          <a:xfrm>
            <a:off x="20" y="10"/>
            <a:ext cx="12191980" cy="6857990"/>
          </a:xfrm>
          <a:prstGeom prst="rect">
            <a:avLst/>
          </a:prstGeom>
        </p:spPr>
      </p:pic>
      <p:sp>
        <p:nvSpPr>
          <p:cNvPr id="14" name="m!!text rectangle">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4638503"/>
            <a:ext cx="8384770" cy="1332634"/>
          </a:xfrm>
          <a:prstGeom prst="rect">
            <a:avLst/>
          </a:prstGeom>
          <a:solidFill>
            <a:schemeClr val="bg1">
              <a:alpha val="95000"/>
            </a:schemeClr>
          </a:solidFill>
          <a:ln w="12700">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49F4D2-77DF-7B29-5C27-AA69715297DB}"/>
              </a:ext>
            </a:extLst>
          </p:cNvPr>
          <p:cNvSpPr>
            <a:spLocks noGrp="1"/>
          </p:cNvSpPr>
          <p:nvPr>
            <p:ph type="title"/>
          </p:nvPr>
        </p:nvSpPr>
        <p:spPr>
          <a:xfrm>
            <a:off x="2103121" y="4727173"/>
            <a:ext cx="7985759" cy="868823"/>
          </a:xfrm>
        </p:spPr>
        <p:txBody>
          <a:bodyPr vert="horz" lIns="91440" tIns="45720" rIns="91440" bIns="45720" rtlCol="0" anchor="ctr">
            <a:normAutofit/>
          </a:bodyPr>
          <a:lstStyle/>
          <a:p>
            <a:pPr algn="ctr"/>
            <a:r>
              <a:rPr lang="en-US" sz="4000"/>
              <a:t>Recommendations</a:t>
            </a:r>
          </a:p>
        </p:txBody>
      </p:sp>
      <p:sp>
        <p:nvSpPr>
          <p:cNvPr id="16" name="m!!accent">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562823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830706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EAF38DC-B069-4F74-89ED-92C7579C3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cDonald's Quietly Changed the Filet-O-Fish and People Are Not Happy ...">
            <a:extLst>
              <a:ext uri="{FF2B5EF4-FFF2-40B4-BE49-F238E27FC236}">
                <a16:creationId xmlns:a16="http://schemas.microsoft.com/office/drawing/2014/main" id="{FB58159A-8793-8772-CD73-7E7D274C1AF5}"/>
              </a:ext>
            </a:extLst>
          </p:cNvPr>
          <p:cNvPicPr>
            <a:picLocks noChangeAspect="1"/>
          </p:cNvPicPr>
          <p:nvPr/>
        </p:nvPicPr>
        <p:blipFill>
          <a:blip r:embed="rId2"/>
          <a:srcRect l="20467" r="19584"/>
          <a:stretch>
            <a:fillRect/>
          </a:stretch>
        </p:blipFill>
        <p:spPr>
          <a:xfrm>
            <a:off x="4883023"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1" name="Freeform: Shape 10">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FF7070A-76F9-4729-8207-913F8A424809}"/>
              </a:ext>
            </a:extLst>
          </p:cNvPr>
          <p:cNvSpPr>
            <a:spLocks noGrp="1"/>
          </p:cNvSpPr>
          <p:nvPr>
            <p:ph type="title"/>
          </p:nvPr>
        </p:nvSpPr>
        <p:spPr>
          <a:xfrm>
            <a:off x="374904" y="856488"/>
            <a:ext cx="4992624" cy="1173761"/>
          </a:xfrm>
        </p:spPr>
        <p:txBody>
          <a:bodyPr anchor="b">
            <a:normAutofit/>
          </a:bodyPr>
          <a:lstStyle/>
          <a:p>
            <a:r>
              <a:rPr lang="en-US" sz="3400" u="sng">
                <a:latin typeface="Calibri"/>
                <a:ea typeface="Calibri"/>
                <a:cs typeface="Calibri"/>
              </a:rPr>
              <a:t>Recommendations</a:t>
            </a:r>
          </a:p>
        </p:txBody>
      </p:sp>
      <p:sp>
        <p:nvSpPr>
          <p:cNvPr id="15" name="Rectangle 14">
            <a:extLst>
              <a:ext uri="{FF2B5EF4-FFF2-40B4-BE49-F238E27FC236}">
                <a16:creationId xmlns:a16="http://schemas.microsoft.com/office/drawing/2014/main" id="{7A0CBFF4-EA32-4FE2-BA6B-8F3A6E6ED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253806"/>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85062"/>
            <a:ext cx="49834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CBB0E40-D62A-1DB4-3F82-393CB829F87A}"/>
              </a:ext>
            </a:extLst>
          </p:cNvPr>
          <p:cNvSpPr>
            <a:spLocks noGrp="1"/>
          </p:cNvSpPr>
          <p:nvPr>
            <p:ph idx="1"/>
          </p:nvPr>
        </p:nvSpPr>
        <p:spPr>
          <a:xfrm>
            <a:off x="234536" y="2522949"/>
            <a:ext cx="5176066" cy="3402363"/>
          </a:xfrm>
        </p:spPr>
        <p:txBody>
          <a:bodyPr vert="horz" lIns="91440" tIns="45720" rIns="91440" bIns="45720" rtlCol="0" anchor="t">
            <a:normAutofit fontScale="92500" lnSpcReduction="20000"/>
          </a:bodyPr>
          <a:lstStyle/>
          <a:p>
            <a:pPr marL="285750" indent="-285750">
              <a:lnSpc>
                <a:spcPct val="100000"/>
              </a:lnSpc>
            </a:pPr>
            <a:r>
              <a:rPr lang="en-US" sz="1300">
                <a:latin typeface="Calibri"/>
                <a:ea typeface="Calibri"/>
                <a:cs typeface="Calibri"/>
              </a:rPr>
              <a:t>Rethink retention strategies – moving forward from wages and addressing  career progressions, employee recognition, job design.</a:t>
            </a:r>
            <a:endParaRPr lang="en-US"/>
          </a:p>
          <a:p>
            <a:pPr marL="285750" indent="-285750">
              <a:lnSpc>
                <a:spcPct val="100000"/>
              </a:lnSpc>
            </a:pPr>
            <a:r>
              <a:rPr lang="en-US" sz="1300">
                <a:latin typeface="Calibri"/>
                <a:ea typeface="Calibri"/>
                <a:cs typeface="Calibri"/>
              </a:rPr>
              <a:t>Invest in training programs for employees – focusing on development not just efficiency.</a:t>
            </a:r>
            <a:endParaRPr lang="en-US" sz="1300"/>
          </a:p>
          <a:p>
            <a:pPr marL="285750" indent="-285750">
              <a:lnSpc>
                <a:spcPct val="100000"/>
              </a:lnSpc>
            </a:pPr>
            <a:r>
              <a:rPr lang="en-US" sz="1300">
                <a:latin typeface="Calibri"/>
                <a:ea typeface="Calibri"/>
                <a:cs typeface="Calibri"/>
              </a:rPr>
              <a:t>Enhance employer branding – position McDonalds as a place for career growth, not just temporary work.</a:t>
            </a:r>
          </a:p>
          <a:p>
            <a:pPr marL="285750" indent="-285750">
              <a:lnSpc>
                <a:spcPct val="100000"/>
              </a:lnSpc>
            </a:pPr>
            <a:r>
              <a:rPr lang="en-US" sz="1300">
                <a:latin typeface="Calibri"/>
                <a:ea typeface="Calibri"/>
                <a:cs typeface="Calibri"/>
              </a:rPr>
              <a:t>Balance technology with human interaction – to explain, McDonalds must ensure that AI is used to support employees rather than replace employee engagement.</a:t>
            </a:r>
          </a:p>
          <a:p>
            <a:pPr marL="285750" indent="-285750">
              <a:lnSpc>
                <a:spcPct val="100000"/>
              </a:lnSpc>
            </a:pPr>
            <a:r>
              <a:rPr lang="en-US" sz="1300">
                <a:latin typeface="Calibri"/>
                <a:ea typeface="Calibri"/>
                <a:cs typeface="Calibri"/>
              </a:rPr>
              <a:t>Develop leadership capability – train managers in transformational leadership practices.</a:t>
            </a:r>
          </a:p>
          <a:p>
            <a:pPr marL="285750" indent="-285750">
              <a:lnSpc>
                <a:spcPct val="100000"/>
              </a:lnSpc>
            </a:pPr>
            <a:r>
              <a:rPr lang="en-US" sz="1300">
                <a:latin typeface="Calibri"/>
                <a:ea typeface="Calibri"/>
                <a:cs typeface="Calibri"/>
              </a:rPr>
              <a:t>Improve employee wellbeing – address both financial and psychological needs.</a:t>
            </a:r>
          </a:p>
          <a:p>
            <a:pPr marL="285750" indent="-285750">
              <a:lnSpc>
                <a:spcPct val="100000"/>
              </a:lnSpc>
            </a:pPr>
            <a:r>
              <a:rPr lang="en-US" sz="1300" dirty="0">
                <a:latin typeface="Calibri"/>
                <a:ea typeface="Calibri"/>
                <a:cs typeface="Calibri"/>
              </a:rPr>
              <a:t>Promote inclusion and diversity – building workplace culture that values diversity, equality and inclusion which can attract and retain top talent (</a:t>
            </a:r>
            <a:r>
              <a:rPr lang="en-US" sz="1300" dirty="0" err="1">
                <a:latin typeface="Calibri"/>
                <a:ea typeface="Calibri"/>
                <a:cs typeface="Calibri"/>
              </a:rPr>
              <a:t>Upleashed</a:t>
            </a:r>
            <a:r>
              <a:rPr lang="en-US" sz="1300" dirty="0">
                <a:latin typeface="Calibri"/>
                <a:ea typeface="Calibri"/>
                <a:cs typeface="Calibri"/>
              </a:rPr>
              <a:t> Admin, 2023).</a:t>
            </a:r>
          </a:p>
          <a:p>
            <a:pPr marL="0" indent="0">
              <a:lnSpc>
                <a:spcPct val="100000"/>
              </a:lnSpc>
              <a:buNone/>
            </a:pPr>
            <a:endParaRPr lang="en-US" sz="1300" dirty="0">
              <a:latin typeface="Calibri"/>
              <a:ea typeface="Calibri"/>
              <a:cs typeface="Calibri"/>
            </a:endParaRPr>
          </a:p>
        </p:txBody>
      </p:sp>
      <p:sp>
        <p:nvSpPr>
          <p:cNvPr id="5" name="TextBox 4">
            <a:extLst>
              <a:ext uri="{FF2B5EF4-FFF2-40B4-BE49-F238E27FC236}">
                <a16:creationId xmlns:a16="http://schemas.microsoft.com/office/drawing/2014/main" id="{A99C2E7D-B819-835B-8102-288226138264}"/>
              </a:ext>
            </a:extLst>
          </p:cNvPr>
          <p:cNvSpPr txBox="1"/>
          <p:nvPr/>
        </p:nvSpPr>
        <p:spPr>
          <a:xfrm>
            <a:off x="10397289" y="6396790"/>
            <a:ext cx="179471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ea typeface="Calibri"/>
                <a:cs typeface="Calibri"/>
              </a:rPr>
              <a:t>(https://www.facebook.com/allrecipes, 2024)</a:t>
            </a:r>
            <a:endParaRPr lang="en-US" sz="1200" dirty="0">
              <a:latin typeface="Calibri"/>
              <a:ea typeface="Calibri"/>
              <a:cs typeface="Calibri"/>
            </a:endParaRPr>
          </a:p>
        </p:txBody>
      </p:sp>
    </p:spTree>
    <p:extLst>
      <p:ext uri="{BB962C8B-B14F-4D97-AF65-F5344CB8AC3E}">
        <p14:creationId xmlns:p14="http://schemas.microsoft.com/office/powerpoint/2010/main" val="223791389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2" name="Rectangle 5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4" name="Rectangle 53">
            <a:extLst>
              <a:ext uri="{FF2B5EF4-FFF2-40B4-BE49-F238E27FC236}">
                <a16:creationId xmlns:a16="http://schemas.microsoft.com/office/drawing/2014/main" id="{0E2F58BF-12E5-4B5A-AD25-4DAAA274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A26C27-B8C9-578F-A8C7-BA4FF2BF2849}"/>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Conclusion </a:t>
            </a:r>
          </a:p>
        </p:txBody>
      </p:sp>
      <p:sp>
        <p:nvSpPr>
          <p:cNvPr id="56" name="!!accent">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Rectangle 5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descr="A cartoon of a clown giving a thumbs up&#10;&#10;AI-generated content may be incorrect.">
            <a:extLst>
              <a:ext uri="{FF2B5EF4-FFF2-40B4-BE49-F238E27FC236}">
                <a16:creationId xmlns:a16="http://schemas.microsoft.com/office/drawing/2014/main" id="{C7EDAAD4-BD93-5DE3-6E3D-C703D40BE076}"/>
              </a:ext>
            </a:extLst>
          </p:cNvPr>
          <p:cNvPicPr>
            <a:picLocks noChangeAspect="1"/>
          </p:cNvPicPr>
          <p:nvPr/>
        </p:nvPicPr>
        <p:blipFill>
          <a:blip r:embed="rId2">
            <a:extLst>
              <a:ext uri="{837473B0-CC2E-450A-ABE3-18F120FF3D39}">
                <a1611:picAttrSrcUrl xmlns:a1611="http://schemas.microsoft.com/office/drawing/2016/11/main" r:id="rId3"/>
              </a:ext>
            </a:extLst>
          </a:blip>
          <a:srcRect t="23197" r="1" b="4464"/>
          <a:stretch>
            <a:fillRect/>
          </a:stretch>
        </p:blipFill>
        <p:spPr>
          <a:xfrm>
            <a:off x="4868487" y="10"/>
            <a:ext cx="7323513" cy="6857990"/>
          </a:xfrm>
          <a:prstGeom prst="rect">
            <a:avLst/>
          </a:prstGeom>
        </p:spPr>
      </p:pic>
      <p:sp>
        <p:nvSpPr>
          <p:cNvPr id="4" name="TextBox 3">
            <a:extLst>
              <a:ext uri="{FF2B5EF4-FFF2-40B4-BE49-F238E27FC236}">
                <a16:creationId xmlns:a16="http://schemas.microsoft.com/office/drawing/2014/main" id="{BDA44A42-CB2F-D283-5C73-485A3FF7B986}"/>
              </a:ext>
            </a:extLst>
          </p:cNvPr>
          <p:cNvSpPr txBox="1"/>
          <p:nvPr/>
        </p:nvSpPr>
        <p:spPr>
          <a:xfrm>
            <a:off x="10535920" y="6532880"/>
            <a:ext cx="234696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Stock image (2026)</a:t>
            </a:r>
            <a:endParaRPr lang="en-US"/>
          </a:p>
        </p:txBody>
      </p:sp>
    </p:spTree>
    <p:extLst>
      <p:ext uri="{BB962C8B-B14F-4D97-AF65-F5344CB8AC3E}">
        <p14:creationId xmlns:p14="http://schemas.microsoft.com/office/powerpoint/2010/main" val="253755482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4D270F-5A7E-85B6-6717-9D74C625D869}"/>
              </a:ext>
            </a:extLst>
          </p:cNvPr>
          <p:cNvSpPr>
            <a:spLocks noGrp="1"/>
          </p:cNvSpPr>
          <p:nvPr>
            <p:ph type="title"/>
          </p:nvPr>
        </p:nvSpPr>
        <p:spPr>
          <a:xfrm>
            <a:off x="411480" y="991443"/>
            <a:ext cx="4443154" cy="1087819"/>
          </a:xfrm>
        </p:spPr>
        <p:txBody>
          <a:bodyPr anchor="b">
            <a:normAutofit/>
          </a:bodyPr>
          <a:lstStyle/>
          <a:p>
            <a:r>
              <a:rPr lang="en-US" sz="3400" u="sng">
                <a:latin typeface="Calibri"/>
                <a:ea typeface="Calibri"/>
                <a:cs typeface="Calibri"/>
              </a:rPr>
              <a:t>Conclusion </a:t>
            </a:r>
          </a:p>
        </p:txBody>
      </p:sp>
      <p:sp>
        <p:nvSpPr>
          <p:cNvPr id="32" name="Rectangle 31">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FC4504A-1615-E567-7E4F-6494C55EDA59}"/>
              </a:ext>
            </a:extLst>
          </p:cNvPr>
          <p:cNvSpPr>
            <a:spLocks noGrp="1"/>
          </p:cNvSpPr>
          <p:nvPr>
            <p:ph idx="1"/>
          </p:nvPr>
        </p:nvSpPr>
        <p:spPr>
          <a:xfrm>
            <a:off x="169575" y="2430095"/>
            <a:ext cx="5930866" cy="3492868"/>
          </a:xfrm>
        </p:spPr>
        <p:txBody>
          <a:bodyPr vert="horz" lIns="91440" tIns="45720" rIns="91440" bIns="45720" rtlCol="0" anchor="t">
            <a:noAutofit/>
          </a:bodyPr>
          <a:lstStyle/>
          <a:p>
            <a:pPr marL="0" indent="0">
              <a:lnSpc>
                <a:spcPct val="100000"/>
              </a:lnSpc>
              <a:buNone/>
            </a:pPr>
            <a:r>
              <a:rPr lang="en-US" sz="1400" dirty="0">
                <a:latin typeface="Calibri"/>
                <a:ea typeface="Calibri"/>
                <a:cs typeface="Calibri"/>
              </a:rPr>
              <a:t>To conclude this presentation, this analysis demonstrates that micro environmental factors are not just external pressures but catalysts for internal change.  McDonalds challenges such as high turnover and </a:t>
            </a:r>
            <a:r>
              <a:rPr lang="en-US" sz="1400" dirty="0" err="1">
                <a:latin typeface="Calibri"/>
                <a:ea typeface="Calibri"/>
                <a:cs typeface="Calibri"/>
              </a:rPr>
              <a:t>labour</a:t>
            </a:r>
            <a:r>
              <a:rPr lang="en-US" sz="1400" dirty="0">
                <a:latin typeface="Calibri"/>
                <a:ea typeface="Calibri"/>
                <a:cs typeface="Calibri"/>
              </a:rPr>
              <a:t> shortages are often attributed to the nature of the industry; however this presentation argues that these issues are also the  result of strategic HR limitations. </a:t>
            </a:r>
          </a:p>
          <a:p>
            <a:pPr marL="0" indent="0">
              <a:lnSpc>
                <a:spcPct val="100000"/>
              </a:lnSpc>
              <a:buNone/>
            </a:pPr>
            <a:r>
              <a:rPr lang="en-US" sz="1400" dirty="0">
                <a:latin typeface="Calibri"/>
                <a:ea typeface="Calibri"/>
                <a:cs typeface="Calibri"/>
              </a:rPr>
              <a:t>Whilst technological advancements and economic changes create challenges within a business, they also present opportunities for innovation in HRM. This approach is often identified  in adopting a more strategic, employee focused approach. Ultimately, in order to improve retention, it will require: </a:t>
            </a:r>
          </a:p>
          <a:p>
            <a:pPr>
              <a:lnSpc>
                <a:spcPct val="100000"/>
              </a:lnSpc>
            </a:pPr>
            <a:r>
              <a:rPr lang="en-US" sz="1400">
                <a:latin typeface="Calibri"/>
                <a:ea typeface="Calibri"/>
                <a:cs typeface="Calibri"/>
              </a:rPr>
              <a:t>Strong leadership</a:t>
            </a:r>
          </a:p>
          <a:p>
            <a:pPr>
              <a:lnSpc>
                <a:spcPct val="100000"/>
              </a:lnSpc>
            </a:pPr>
            <a:r>
              <a:rPr lang="en-US" sz="1400">
                <a:latin typeface="Calibri"/>
                <a:ea typeface="Calibri"/>
                <a:cs typeface="Calibri"/>
              </a:rPr>
              <a:t>Investment in employee development </a:t>
            </a:r>
          </a:p>
          <a:p>
            <a:pPr>
              <a:lnSpc>
                <a:spcPct val="100000"/>
              </a:lnSpc>
            </a:pPr>
            <a:r>
              <a:rPr lang="en-US" sz="1400" dirty="0">
                <a:latin typeface="Calibri"/>
                <a:ea typeface="Calibri"/>
                <a:cs typeface="Calibri"/>
              </a:rPr>
              <a:t>Alignment between </a:t>
            </a:r>
            <a:r>
              <a:rPr lang="en-US" sz="1400" dirty="0" err="1">
                <a:latin typeface="Calibri"/>
                <a:ea typeface="Calibri"/>
                <a:cs typeface="Calibri"/>
              </a:rPr>
              <a:t>organisational</a:t>
            </a:r>
            <a:r>
              <a:rPr lang="en-US" sz="1400" dirty="0">
                <a:latin typeface="Calibri"/>
                <a:ea typeface="Calibri"/>
                <a:cs typeface="Calibri"/>
              </a:rPr>
              <a:t> practices and workforce expectations</a:t>
            </a:r>
          </a:p>
          <a:p>
            <a:pPr marL="0" indent="0">
              <a:lnSpc>
                <a:spcPct val="100000"/>
              </a:lnSpc>
              <a:buNone/>
            </a:pPr>
            <a:r>
              <a:rPr lang="en-US" sz="1400" dirty="0">
                <a:latin typeface="Calibri"/>
                <a:ea typeface="Calibri"/>
                <a:cs typeface="Calibri"/>
              </a:rPr>
              <a:t>Failure to adapt may result in continued high turnover and reduced competitiveness. Conversely, </a:t>
            </a:r>
            <a:r>
              <a:rPr lang="en-US" sz="1400" dirty="0" err="1">
                <a:latin typeface="Calibri"/>
                <a:ea typeface="Calibri"/>
                <a:cs typeface="Calibri"/>
              </a:rPr>
              <a:t>organisations</a:t>
            </a:r>
            <a:r>
              <a:rPr lang="en-US" sz="1400" dirty="0">
                <a:latin typeface="Calibri"/>
                <a:ea typeface="Calibri"/>
                <a:cs typeface="Calibri"/>
              </a:rPr>
              <a:t> that embrace these changes can achieve a more stable, engaged, and productive workforce. </a:t>
            </a:r>
          </a:p>
          <a:p>
            <a:pPr>
              <a:lnSpc>
                <a:spcPct val="100000"/>
              </a:lnSpc>
            </a:pPr>
            <a:endParaRPr lang="en-US" sz="900">
              <a:latin typeface="Calibri"/>
              <a:ea typeface="Calibri"/>
              <a:cs typeface="Calibri"/>
            </a:endParaRPr>
          </a:p>
          <a:p>
            <a:pPr marL="0" indent="0">
              <a:lnSpc>
                <a:spcPct val="100000"/>
              </a:lnSpc>
              <a:buNone/>
            </a:pPr>
            <a:endParaRPr lang="en-US" sz="900">
              <a:latin typeface="Calibri"/>
              <a:ea typeface="Calibri"/>
              <a:cs typeface="Calibri"/>
            </a:endParaRPr>
          </a:p>
        </p:txBody>
      </p:sp>
      <p:pic>
        <p:nvPicPr>
          <p:cNvPr id="4" name="Picture 3" descr="A person in a garment jumping&#10;&#10;AI-generated content may be incorrect.">
            <a:extLst>
              <a:ext uri="{FF2B5EF4-FFF2-40B4-BE49-F238E27FC236}">
                <a16:creationId xmlns:a16="http://schemas.microsoft.com/office/drawing/2014/main" id="{F8AD35A0-F552-F3E8-D43A-EF4E44CE0EA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2637" y="782921"/>
            <a:ext cx="6066972" cy="5551280"/>
          </a:xfrm>
          <a:prstGeom prst="rect">
            <a:avLst/>
          </a:prstGeom>
        </p:spPr>
      </p:pic>
      <p:sp>
        <p:nvSpPr>
          <p:cNvPr id="19" name="TextBox 18">
            <a:extLst>
              <a:ext uri="{FF2B5EF4-FFF2-40B4-BE49-F238E27FC236}">
                <a16:creationId xmlns:a16="http://schemas.microsoft.com/office/drawing/2014/main" id="{A892378E-060F-29D2-04B7-A3099CDFE352}"/>
              </a:ext>
            </a:extLst>
          </p:cNvPr>
          <p:cNvSpPr txBox="1"/>
          <p:nvPr/>
        </p:nvSpPr>
        <p:spPr>
          <a:xfrm>
            <a:off x="9906000" y="6531428"/>
            <a:ext cx="228600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(Character Wiki, 2026)</a:t>
            </a:r>
            <a:endParaRPr lang="en-US" sz="1500"/>
          </a:p>
        </p:txBody>
      </p:sp>
    </p:spTree>
    <p:extLst>
      <p:ext uri="{BB962C8B-B14F-4D97-AF65-F5344CB8AC3E}">
        <p14:creationId xmlns:p14="http://schemas.microsoft.com/office/powerpoint/2010/main" val="265164025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C8FF9-6169-5EF6-7174-B6329CA5297D}"/>
              </a:ext>
            </a:extLst>
          </p:cNvPr>
          <p:cNvSpPr>
            <a:spLocks noGrp="1"/>
          </p:cNvSpPr>
          <p:nvPr>
            <p:ph type="title"/>
          </p:nvPr>
        </p:nvSpPr>
        <p:spPr/>
        <p:txBody>
          <a:bodyPr/>
          <a:lstStyle/>
          <a:p>
            <a:r>
              <a:rPr lang="en-US" sz="3200"/>
              <a:t>Reference list</a:t>
            </a:r>
            <a:r>
              <a:rPr lang="en-US" sz="3600" dirty="0"/>
              <a:t> </a:t>
            </a:r>
          </a:p>
        </p:txBody>
      </p:sp>
      <p:sp>
        <p:nvSpPr>
          <p:cNvPr id="3" name="Content Placeholder 2">
            <a:extLst>
              <a:ext uri="{FF2B5EF4-FFF2-40B4-BE49-F238E27FC236}">
                <a16:creationId xmlns:a16="http://schemas.microsoft.com/office/drawing/2014/main" id="{147FF3C2-50C6-2E01-7314-0992B464F4B5}"/>
              </a:ext>
            </a:extLst>
          </p:cNvPr>
          <p:cNvSpPr>
            <a:spLocks noGrp="1"/>
          </p:cNvSpPr>
          <p:nvPr>
            <p:ph idx="1"/>
          </p:nvPr>
        </p:nvSpPr>
        <p:spPr>
          <a:xfrm>
            <a:off x="392737" y="2087265"/>
            <a:ext cx="11621943" cy="4676754"/>
          </a:xfrm>
        </p:spPr>
        <p:txBody>
          <a:bodyPr vert="horz" lIns="91440" tIns="45720" rIns="91440" bIns="45720" rtlCol="0" anchor="t">
            <a:noAutofit/>
          </a:bodyPr>
          <a:lstStyle/>
          <a:p>
            <a:pPr>
              <a:buNone/>
            </a:pPr>
            <a:r>
              <a:rPr lang="en-US" sz="900" dirty="0">
                <a:latin typeface="Calibri"/>
                <a:ea typeface="Calibri"/>
                <a:cs typeface="Calibri"/>
              </a:rPr>
              <a:t>Alonso, T. (2022). </a:t>
            </a:r>
            <a:r>
              <a:rPr lang="en-US" sz="900" i="1" dirty="0">
                <a:latin typeface="Calibri"/>
                <a:ea typeface="Calibri"/>
                <a:cs typeface="Calibri"/>
              </a:rPr>
              <a:t>Strategy Study: How McDonald’s Became The Benchmark For Fast Food</a:t>
            </a:r>
            <a:r>
              <a:rPr lang="en-US" sz="900" dirty="0">
                <a:latin typeface="Calibri"/>
                <a:ea typeface="Calibri"/>
                <a:cs typeface="Calibri"/>
              </a:rPr>
              <a:t>. </a:t>
            </a:r>
            <a:r>
              <a:rPr lang="en-US" sz="900" dirty="0">
                <a:latin typeface="Calibri"/>
                <a:ea typeface="Calibri"/>
                <a:cs typeface="Calibri"/>
                <a:hlinkClick r:id="rId2"/>
              </a:rPr>
              <a:t>www.cascade.app</a:t>
            </a:r>
            <a:r>
              <a:rPr lang="en-US" sz="900" dirty="0">
                <a:latin typeface="Calibri"/>
                <a:ea typeface="Calibri"/>
                <a:cs typeface="Calibri"/>
              </a:rPr>
              <a:t>. Available at: </a:t>
            </a:r>
            <a:r>
              <a:rPr lang="en-US" sz="900" dirty="0">
                <a:latin typeface="Calibri"/>
                <a:ea typeface="Calibri"/>
                <a:cs typeface="Calibri"/>
                <a:hlinkClick r:id="rId3"/>
              </a:rPr>
              <a:t>https://www.cascade.app/studies/mcdonalds-strategy-study</a:t>
            </a:r>
            <a:r>
              <a:rPr lang="en-US" sz="900" dirty="0">
                <a:latin typeface="Calibri"/>
                <a:ea typeface="Calibri"/>
                <a:cs typeface="Calibri"/>
              </a:rPr>
              <a:t>. </a:t>
            </a:r>
            <a:r>
              <a:rPr lang="en-US" sz="900">
                <a:latin typeface="Calibri"/>
                <a:ea typeface="Calibri"/>
                <a:cs typeface="Calibri"/>
              </a:rPr>
              <a:t>Accessed 18 April. 2026.</a:t>
            </a:r>
            <a:endParaRPr lang="en-US" sz="900" dirty="0">
              <a:latin typeface="Calibri"/>
              <a:ea typeface="Calibri"/>
              <a:cs typeface="Calibri"/>
            </a:endParaRPr>
          </a:p>
          <a:p>
            <a:pPr>
              <a:buNone/>
            </a:pPr>
            <a:r>
              <a:rPr lang="en-US" sz="900" dirty="0">
                <a:latin typeface="Calibri"/>
                <a:ea typeface="Calibri"/>
                <a:cs typeface="Calibri"/>
              </a:rPr>
              <a:t>Allam, Z. (2017). International Review of Management and Marketing Employee Disengagement: A Fatal Consequence to Organization and its Ameliorative Measures. </a:t>
            </a:r>
            <a:r>
              <a:rPr lang="en-US" sz="900" i="1" dirty="0">
                <a:latin typeface="Calibri"/>
                <a:ea typeface="Calibri"/>
                <a:cs typeface="Calibri"/>
              </a:rPr>
              <a:t>International Review of Management and Marketing</a:t>
            </a:r>
            <a:r>
              <a:rPr lang="en-US" sz="900" dirty="0">
                <a:latin typeface="Calibri"/>
                <a:ea typeface="Calibri"/>
                <a:cs typeface="Calibri"/>
              </a:rPr>
              <a:t>, 7(2), pp.49–52. </a:t>
            </a:r>
            <a:r>
              <a:rPr lang="en-US" sz="900" dirty="0">
                <a:ea typeface="+mn-lt"/>
                <a:cs typeface="+mn-lt"/>
                <a:hlinkClick r:id="rId4"/>
              </a:rPr>
              <a:t>45.EMPLOYEEDISENGAGEMENTAFATALCONSEQUENCETOORGANIZATIONANDITSAMELIORATIVEMEASURES.pdf</a:t>
            </a:r>
            <a:r>
              <a:rPr lang="en-US" sz="900">
                <a:ea typeface="+mn-lt"/>
                <a:cs typeface="+mn-lt"/>
              </a:rPr>
              <a:t> accessed 07 May. 2026. </a:t>
            </a:r>
            <a:endParaRPr lang="en-US" sz="900"/>
          </a:p>
          <a:p>
            <a:pPr>
              <a:buNone/>
            </a:pPr>
            <a:r>
              <a:rPr lang="en-US" sz="900" dirty="0">
                <a:latin typeface="Calibri"/>
                <a:ea typeface="Calibri"/>
                <a:cs typeface="Calibri"/>
              </a:rPr>
              <a:t>Avinash Pawar (2018). A STUDY ON ANALYSIS OF SUPPORTABLE EMPLOYEE ENGAGEMENT MODEL IN </a:t>
            </a:r>
            <a:r>
              <a:rPr lang="en-US" sz="900" dirty="0" err="1">
                <a:latin typeface="Calibri"/>
                <a:ea typeface="Calibri"/>
                <a:cs typeface="Calibri"/>
              </a:rPr>
              <a:t>McDONALD</a:t>
            </a:r>
            <a:r>
              <a:rPr lang="en-US" sz="900" dirty="0">
                <a:latin typeface="Calibri"/>
                <a:ea typeface="Calibri"/>
                <a:cs typeface="Calibri"/>
              </a:rPr>
              <a:t>. </a:t>
            </a:r>
            <a:r>
              <a:rPr lang="en-US" sz="900" i="1" dirty="0">
                <a:latin typeface="Calibri"/>
                <a:ea typeface="Calibri"/>
                <a:cs typeface="Calibri"/>
              </a:rPr>
              <a:t>International Journal of Information, Business and Management</a:t>
            </a:r>
            <a:r>
              <a:rPr lang="en-US" sz="900" dirty="0">
                <a:latin typeface="Calibri"/>
                <a:ea typeface="Calibri"/>
                <a:cs typeface="Calibri"/>
              </a:rPr>
              <a:t>, 10(1).</a:t>
            </a:r>
            <a:endParaRPr lang="en-US" sz="900"/>
          </a:p>
          <a:p>
            <a:pPr>
              <a:buNone/>
            </a:pPr>
            <a:r>
              <a:rPr lang="en-US" sz="900" dirty="0">
                <a:latin typeface="Calibri"/>
                <a:ea typeface="Calibri"/>
                <a:cs typeface="Calibri"/>
              </a:rPr>
              <a:t>Burford, R. (2021). </a:t>
            </a:r>
            <a:r>
              <a:rPr lang="en-US" sz="900" i="1" dirty="0">
                <a:latin typeface="Calibri"/>
                <a:ea typeface="Calibri"/>
                <a:cs typeface="Calibri"/>
              </a:rPr>
              <a:t>McDonald’s runs out of milkshakes in all UK restaurants</a:t>
            </a:r>
            <a:r>
              <a:rPr lang="en-US" sz="900" dirty="0">
                <a:latin typeface="Calibri"/>
                <a:ea typeface="Calibri"/>
                <a:cs typeface="Calibri"/>
              </a:rPr>
              <a:t>.  </a:t>
            </a:r>
            <a:r>
              <a:rPr lang="en-US" sz="900" dirty="0">
                <a:latin typeface="Calibri"/>
                <a:ea typeface="Calibri"/>
                <a:cs typeface="Calibri"/>
                <a:hlinkClick r:id="rId5"/>
              </a:rPr>
              <a:t>www.standard.co.uk</a:t>
            </a:r>
            <a:r>
              <a:rPr lang="en-US" sz="900" dirty="0">
                <a:latin typeface="Calibri"/>
                <a:ea typeface="Calibri"/>
                <a:cs typeface="Calibri"/>
              </a:rPr>
              <a:t>. Available at: </a:t>
            </a:r>
            <a:r>
              <a:rPr lang="en-US" sz="900" dirty="0">
                <a:latin typeface="Calibri"/>
                <a:ea typeface="Calibri"/>
                <a:cs typeface="Calibri"/>
                <a:hlinkClick r:id="rId6"/>
              </a:rPr>
              <a:t>https://www.standard.co.uk/news/uk/mcdonalds-milkshakes-uk-lorry-driver-shortage-brexit-b951974.html</a:t>
            </a:r>
            <a:r>
              <a:rPr lang="en-US" sz="900" dirty="0">
                <a:latin typeface="Calibri"/>
                <a:ea typeface="Calibri"/>
                <a:cs typeface="Calibri"/>
              </a:rPr>
              <a:t>. </a:t>
            </a:r>
            <a:r>
              <a:rPr lang="en-US" sz="900">
                <a:latin typeface="Calibri"/>
                <a:ea typeface="Calibri"/>
                <a:cs typeface="Calibri"/>
              </a:rPr>
              <a:t>Accessed 6 May. 2026. </a:t>
            </a:r>
            <a:endParaRPr lang="en-US" sz="900" dirty="0">
              <a:latin typeface="Calibri"/>
              <a:ea typeface="Calibri"/>
              <a:cs typeface="Calibri"/>
            </a:endParaRPr>
          </a:p>
          <a:p>
            <a:pPr>
              <a:buNone/>
            </a:pPr>
            <a:r>
              <a:rPr lang="en-US" sz="900" dirty="0" err="1">
                <a:latin typeface="Calibri"/>
                <a:ea typeface="Calibri"/>
                <a:cs typeface="Calibri"/>
              </a:rPr>
              <a:t>Caudhary</a:t>
            </a:r>
            <a:r>
              <a:rPr lang="en-US" sz="900" dirty="0">
                <a:latin typeface="Calibri"/>
                <a:ea typeface="Calibri"/>
                <a:cs typeface="Calibri"/>
              </a:rPr>
              <a:t>, V. and Sharma, M. (2024). A Review of Employee Retention as a Strategy for Organizational Success. </a:t>
            </a:r>
            <a:r>
              <a:rPr lang="en-US" sz="900" i="1" dirty="0">
                <a:latin typeface="Calibri"/>
                <a:ea typeface="Calibri"/>
                <a:cs typeface="Calibri"/>
              </a:rPr>
              <a:t>Indian Scientific Journal Of Research In Engineering And Management</a:t>
            </a:r>
            <a:r>
              <a:rPr lang="en-US" sz="900" dirty="0">
                <a:latin typeface="Calibri"/>
                <a:ea typeface="Calibri"/>
                <a:cs typeface="Calibri"/>
              </a:rPr>
              <a:t>, 08(01), pp.1–6. Doi: </a:t>
            </a:r>
            <a:r>
              <a:rPr lang="en-US" sz="900" dirty="0">
                <a:latin typeface="Calibri"/>
                <a:ea typeface="Calibri"/>
                <a:cs typeface="Calibri"/>
                <a:hlinkClick r:id="rId7"/>
              </a:rPr>
              <a:t>https://doi.org/10.55041/ijsrem26687</a:t>
            </a:r>
            <a:r>
              <a:rPr lang="en-US" sz="900" dirty="0">
                <a:latin typeface="Calibri"/>
                <a:ea typeface="Calibri"/>
                <a:cs typeface="Calibri"/>
              </a:rPr>
              <a:t>. Accessed 18 April. 2026.</a:t>
            </a:r>
            <a:endParaRPr lang="en-US" sz="900">
              <a:ea typeface="Calibri"/>
              <a:cs typeface="Calibri"/>
            </a:endParaRPr>
          </a:p>
          <a:p>
            <a:pPr>
              <a:buNone/>
            </a:pPr>
            <a:r>
              <a:rPr lang="en-US" sz="900" dirty="0">
                <a:latin typeface="Calibri"/>
                <a:ea typeface="Calibri"/>
                <a:cs typeface="Calibri"/>
              </a:rPr>
              <a:t>Crail, C. and Watts, R. (2024). </a:t>
            </a:r>
            <a:r>
              <a:rPr lang="en-US" sz="900" i="1" dirty="0">
                <a:latin typeface="Calibri"/>
                <a:ea typeface="Calibri"/>
                <a:cs typeface="Calibri"/>
              </a:rPr>
              <a:t>15 Effective Employee Retention Strategies In 2022 – Forbes Advisor</a:t>
            </a:r>
            <a:r>
              <a:rPr lang="en-US" sz="900" dirty="0">
                <a:latin typeface="Calibri"/>
                <a:ea typeface="Calibri"/>
                <a:cs typeface="Calibri"/>
              </a:rPr>
              <a:t>. </a:t>
            </a:r>
            <a:r>
              <a:rPr lang="en-US" sz="900" dirty="0">
                <a:latin typeface="Calibri"/>
                <a:ea typeface="Calibri"/>
                <a:cs typeface="Calibri"/>
                <a:hlinkClick r:id="rId8"/>
              </a:rPr>
              <a:t>www.forbes.com</a:t>
            </a:r>
            <a:r>
              <a:rPr lang="en-US" sz="900" dirty="0">
                <a:latin typeface="Calibri"/>
                <a:ea typeface="Calibri"/>
                <a:cs typeface="Calibri"/>
              </a:rPr>
              <a:t>. Available at: </a:t>
            </a:r>
            <a:r>
              <a:rPr lang="en-US" sz="900" dirty="0">
                <a:latin typeface="Calibri"/>
                <a:ea typeface="Calibri"/>
                <a:cs typeface="Calibri"/>
                <a:hlinkClick r:id="rId9"/>
              </a:rPr>
              <a:t>https://www.forbes.com/advisor/business/employee-retention-strategies/</a:t>
            </a:r>
            <a:r>
              <a:rPr lang="en-US" sz="900" dirty="0">
                <a:latin typeface="Calibri"/>
                <a:ea typeface="Calibri"/>
                <a:cs typeface="Calibri"/>
              </a:rPr>
              <a:t>. Accessed 18 April. 2026.</a:t>
            </a:r>
          </a:p>
          <a:p>
            <a:pPr>
              <a:buNone/>
            </a:pPr>
            <a:r>
              <a:rPr lang="en-US" sz="900" dirty="0">
                <a:latin typeface="Calibri"/>
                <a:ea typeface="Calibri"/>
                <a:cs typeface="Calibri"/>
              </a:rPr>
              <a:t>Carouthers, P. (2021). </a:t>
            </a:r>
            <a:r>
              <a:rPr lang="en-US" sz="900" i="1" dirty="0">
                <a:latin typeface="Calibri"/>
                <a:ea typeface="Calibri"/>
                <a:cs typeface="Calibri"/>
              </a:rPr>
              <a:t>How McDonald’s Supported Employees During the COVID-19 Pandemic</a:t>
            </a:r>
            <a:r>
              <a:rPr lang="en-US" sz="900" dirty="0">
                <a:latin typeface="Calibri"/>
                <a:ea typeface="Calibri"/>
                <a:cs typeface="Calibri"/>
              </a:rPr>
              <a:t>. QSR Magazine. Available at: </a:t>
            </a:r>
            <a:r>
              <a:rPr lang="en-US" sz="900" dirty="0">
                <a:latin typeface="Calibri"/>
                <a:ea typeface="Calibri"/>
                <a:cs typeface="Calibri"/>
                <a:hlinkClick r:id="rId10"/>
              </a:rPr>
              <a:t>https://www.qsrmagazine.com/uncategorized/how-mcdonalds-supported-employees-during-covid-19-pandemic/</a:t>
            </a:r>
            <a:r>
              <a:rPr lang="en-US" sz="900" dirty="0">
                <a:latin typeface="Calibri"/>
                <a:ea typeface="Calibri"/>
                <a:cs typeface="Calibri"/>
              </a:rPr>
              <a:t>. </a:t>
            </a:r>
            <a:r>
              <a:rPr lang="en-US" sz="900">
                <a:latin typeface="Calibri"/>
                <a:ea typeface="Calibri"/>
                <a:cs typeface="Calibri"/>
              </a:rPr>
              <a:t>Accessed 21 April. 2026.</a:t>
            </a:r>
            <a:endParaRPr lang="en-US" sz="900" dirty="0">
              <a:latin typeface="Calibri"/>
              <a:ea typeface="Calibri"/>
              <a:cs typeface="Calibri"/>
            </a:endParaRPr>
          </a:p>
          <a:p>
            <a:pPr>
              <a:buNone/>
            </a:pPr>
            <a:r>
              <a:rPr lang="en-US" sz="900" dirty="0">
                <a:latin typeface="Calibri"/>
                <a:ea typeface="Calibri"/>
                <a:cs typeface="Calibri"/>
              </a:rPr>
              <a:t>CIPD (2025). </a:t>
            </a:r>
            <a:r>
              <a:rPr lang="en-US" sz="900" i="1">
                <a:latin typeface="Calibri"/>
                <a:ea typeface="Calibri"/>
                <a:cs typeface="Calibri"/>
              </a:rPr>
              <a:t>Employee Turnover &amp; Retention | Factsheets</a:t>
            </a:r>
            <a:r>
              <a:rPr lang="en-US" sz="900">
                <a:latin typeface="Calibri"/>
                <a:ea typeface="Calibri"/>
                <a:cs typeface="Calibri"/>
              </a:rPr>
              <a:t>. CIPD. Available at: </a:t>
            </a:r>
            <a:r>
              <a:rPr lang="en-US" sz="900" dirty="0">
                <a:latin typeface="Calibri"/>
                <a:ea typeface="Calibri"/>
                <a:cs typeface="Calibri"/>
                <a:hlinkClick r:id="rId11"/>
              </a:rPr>
              <a:t>https://www.cipd.org/uk/knowledge/factsheets/turnover-retention-factsheet/</a:t>
            </a:r>
            <a:r>
              <a:rPr lang="en-US" sz="900" dirty="0">
                <a:latin typeface="Calibri"/>
                <a:ea typeface="Calibri"/>
                <a:cs typeface="Calibri"/>
              </a:rPr>
              <a:t>. </a:t>
            </a:r>
            <a:r>
              <a:rPr lang="en-US" sz="900">
                <a:latin typeface="Calibri"/>
                <a:ea typeface="Calibri"/>
                <a:cs typeface="Calibri"/>
              </a:rPr>
              <a:t>Accessed 06 May. 2026.</a:t>
            </a:r>
            <a:endParaRPr lang="en-US" sz="900" dirty="0">
              <a:latin typeface="Calibri"/>
              <a:ea typeface="Calibri"/>
              <a:cs typeface="Calibri"/>
            </a:endParaRPr>
          </a:p>
          <a:p>
            <a:pPr>
              <a:buNone/>
            </a:pPr>
            <a:r>
              <a:rPr lang="en-US" sz="900" dirty="0">
                <a:latin typeface="Calibri"/>
                <a:ea typeface="Calibri"/>
                <a:cs typeface="Calibri"/>
              </a:rPr>
              <a:t>Character Wiki (2026). </a:t>
            </a:r>
            <a:r>
              <a:rPr lang="en-US" sz="900" i="1">
                <a:latin typeface="Calibri"/>
                <a:ea typeface="Calibri"/>
                <a:cs typeface="Calibri"/>
              </a:rPr>
              <a:t>Blocked</a:t>
            </a:r>
            <a:r>
              <a:rPr lang="en-US" sz="900">
                <a:latin typeface="Calibri"/>
                <a:ea typeface="Calibri"/>
                <a:cs typeface="Calibri"/>
              </a:rPr>
              <a:t>. Fandom.com. Available at: </a:t>
            </a:r>
            <a:r>
              <a:rPr lang="en-US" sz="900" dirty="0">
                <a:latin typeface="Calibri"/>
                <a:ea typeface="Calibri"/>
                <a:cs typeface="Calibri"/>
                <a:hlinkClick r:id="rId12"/>
              </a:rPr>
              <a:t>https://characters.fandom.com/wiki/The_Main_Mc</a:t>
            </a:r>
            <a:r>
              <a:rPr lang="en-US" sz="900">
                <a:latin typeface="Calibri"/>
                <a:ea typeface="Calibri"/>
                <a:cs typeface="Calibri"/>
              </a:rPr>
              <a:t> Accessed 06 May. 2026.</a:t>
            </a:r>
            <a:endParaRPr lang="en-US" sz="900" dirty="0">
              <a:latin typeface="Calibri"/>
              <a:ea typeface="Calibri"/>
              <a:cs typeface="Calibri"/>
            </a:endParaRPr>
          </a:p>
          <a:p>
            <a:pPr>
              <a:buNone/>
            </a:pPr>
            <a:r>
              <a:rPr lang="en-US" sz="900" i="1" dirty="0">
                <a:latin typeface="Calibri"/>
                <a:ea typeface="Calibri"/>
                <a:cs typeface="Calibri"/>
              </a:rPr>
              <a:t> </a:t>
            </a:r>
            <a:r>
              <a:rPr lang="en-US" sz="900" dirty="0">
                <a:latin typeface="Calibri"/>
                <a:ea typeface="Calibri"/>
                <a:cs typeface="Calibri"/>
              </a:rPr>
              <a:t>Dardis, S. (2023). How to identify partially engaged &amp; Fully Engaged Employees. </a:t>
            </a:r>
            <a:r>
              <a:rPr lang="en-US" sz="900" i="1" dirty="0" err="1">
                <a:latin typeface="Calibri"/>
                <a:ea typeface="Calibri"/>
                <a:cs typeface="Calibri"/>
              </a:rPr>
              <a:t>Businesswatchnetwork</a:t>
            </a:r>
            <a:r>
              <a:rPr lang="en-US" sz="900" dirty="0">
                <a:latin typeface="Calibri"/>
                <a:ea typeface="Calibri"/>
                <a:cs typeface="Calibri"/>
              </a:rPr>
              <a:t>. </a:t>
            </a:r>
            <a:r>
              <a:rPr lang="en-US" sz="900" dirty="0" err="1">
                <a:latin typeface="Calibri"/>
                <a:ea typeface="Calibri"/>
                <a:cs typeface="Calibri"/>
              </a:rPr>
              <a:t>Businesswatchnetwork</a:t>
            </a:r>
            <a:r>
              <a:rPr lang="en-US" sz="900" dirty="0">
                <a:latin typeface="Calibri"/>
                <a:ea typeface="Calibri"/>
                <a:cs typeface="Calibri"/>
              </a:rPr>
              <a:t>. Available at: </a:t>
            </a:r>
            <a:r>
              <a:rPr lang="en-US" sz="900" dirty="0">
                <a:latin typeface="Calibri"/>
                <a:ea typeface="Calibri"/>
                <a:cs typeface="Calibri"/>
                <a:hlinkClick r:id="rId13"/>
              </a:rPr>
              <a:t>https://bizwatchnetwork.com/how-to-identify-partially-engaged-fully-engaged-employees/</a:t>
            </a:r>
            <a:r>
              <a:rPr lang="en-US" sz="900" dirty="0">
                <a:latin typeface="Calibri"/>
                <a:ea typeface="Calibri"/>
                <a:cs typeface="Calibri"/>
              </a:rPr>
              <a:t> Accessed 07 May. 2026. </a:t>
            </a:r>
          </a:p>
          <a:p>
            <a:pPr>
              <a:buNone/>
            </a:pPr>
            <a:r>
              <a:rPr lang="en-US" sz="900" dirty="0">
                <a:latin typeface="Calibri"/>
                <a:ea typeface="Calibri"/>
                <a:cs typeface="Calibri"/>
              </a:rPr>
              <a:t>Drexel University (2021). </a:t>
            </a:r>
            <a:r>
              <a:rPr lang="en-US" sz="900" i="1" dirty="0">
                <a:latin typeface="Calibri"/>
                <a:ea typeface="Calibri"/>
                <a:cs typeface="Calibri"/>
              </a:rPr>
              <a:t>Minimum Wage Is Not Enough</a:t>
            </a:r>
            <a:r>
              <a:rPr lang="en-US" sz="900" dirty="0">
                <a:latin typeface="Calibri"/>
                <a:ea typeface="Calibri"/>
                <a:cs typeface="Calibri"/>
              </a:rPr>
              <a:t>.  Center for Hunger Free Communities. Available at: </a:t>
            </a:r>
            <a:r>
              <a:rPr lang="en-US" sz="900" dirty="0">
                <a:latin typeface="Calibri"/>
                <a:ea typeface="Calibri"/>
                <a:cs typeface="Calibri"/>
                <a:hlinkClick r:id="rId14"/>
              </a:rPr>
              <a:t>https://drexel.edu/hunger-free-center/research/briefs-and-reports/minimum-wage-is-not-enough/</a:t>
            </a:r>
            <a:r>
              <a:rPr lang="en-US" sz="900">
                <a:latin typeface="Calibri"/>
                <a:ea typeface="Calibri"/>
                <a:cs typeface="Calibri"/>
              </a:rPr>
              <a:t>. Accessed 04 May. 2026.</a:t>
            </a:r>
            <a:endParaRPr lang="en-US" sz="900" dirty="0">
              <a:latin typeface="Calibri"/>
              <a:ea typeface="Calibri"/>
              <a:cs typeface="Calibri"/>
            </a:endParaRPr>
          </a:p>
          <a:p>
            <a:pPr>
              <a:buNone/>
            </a:pPr>
            <a:r>
              <a:rPr lang="en-US" sz="900" dirty="0">
                <a:latin typeface="Calibri"/>
                <a:ea typeface="Calibri"/>
                <a:cs typeface="Calibri"/>
              </a:rPr>
              <a:t>Dudovskiy, J. (2016). </a:t>
            </a:r>
            <a:r>
              <a:rPr lang="en-US" sz="900" i="1" dirty="0">
                <a:latin typeface="Calibri"/>
                <a:ea typeface="Calibri"/>
                <a:cs typeface="Calibri"/>
              </a:rPr>
              <a:t>McDonalds PESTEL Analysis - Research-Methodology</a:t>
            </a:r>
            <a:r>
              <a:rPr lang="en-US" sz="900" dirty="0">
                <a:latin typeface="Calibri"/>
                <a:ea typeface="Calibri"/>
                <a:cs typeface="Calibri"/>
              </a:rPr>
              <a:t>.  Research-Methodology. Available at: </a:t>
            </a:r>
            <a:r>
              <a:rPr lang="en-US" sz="900" dirty="0">
                <a:latin typeface="Calibri"/>
                <a:ea typeface="Calibri"/>
                <a:cs typeface="Calibri"/>
                <a:hlinkClick r:id="rId15"/>
              </a:rPr>
              <a:t>https://research-methodology.net/mcdonalds-pestel-analysis/</a:t>
            </a:r>
            <a:r>
              <a:rPr lang="en-US" sz="900">
                <a:latin typeface="Calibri"/>
                <a:ea typeface="Calibri"/>
                <a:cs typeface="Calibri"/>
              </a:rPr>
              <a:t>. Accessed 10. February 2026.</a:t>
            </a:r>
            <a:endParaRPr lang="en-US" sz="900" dirty="0">
              <a:latin typeface="Calibri"/>
              <a:ea typeface="Calibri"/>
              <a:cs typeface="Calibri"/>
            </a:endParaRPr>
          </a:p>
          <a:p>
            <a:pPr>
              <a:buNone/>
            </a:pPr>
            <a:r>
              <a:rPr lang="en-US" sz="900" dirty="0">
                <a:latin typeface="Calibri"/>
                <a:ea typeface="Calibri"/>
                <a:cs typeface="Calibri"/>
              </a:rPr>
              <a:t>Darley, J. (2025). </a:t>
            </a:r>
            <a:r>
              <a:rPr lang="en-US" sz="1000" i="1">
                <a:latin typeface="Calibri"/>
                <a:ea typeface="Calibri"/>
                <a:cs typeface="Calibri"/>
              </a:rPr>
              <a:t>How</a:t>
            </a:r>
            <a:r>
              <a:rPr lang="en-US" sz="900" i="1">
                <a:latin typeface="Calibri"/>
                <a:ea typeface="Calibri"/>
                <a:cs typeface="Calibri"/>
              </a:rPr>
              <a:t> McDonald’s is Integrating AI Across Restaurants Globally</a:t>
            </a:r>
            <a:r>
              <a:rPr lang="en-US" sz="900">
                <a:latin typeface="Calibri"/>
                <a:ea typeface="Calibri"/>
                <a:cs typeface="Calibri"/>
              </a:rPr>
              <a:t>. Technologymagazine.com. Available at: </a:t>
            </a:r>
            <a:r>
              <a:rPr lang="en-US" sz="900" dirty="0">
                <a:latin typeface="Calibri"/>
                <a:ea typeface="Calibri"/>
                <a:cs typeface="Calibri"/>
                <a:hlinkClick r:id="rId16"/>
              </a:rPr>
              <a:t>https://technologymagazine.com/articles/how-mcdonalds-is-using-ai-to-boost-efficiency-and-workflows</a:t>
            </a:r>
            <a:r>
              <a:rPr lang="en-US" sz="900" dirty="0">
                <a:latin typeface="Calibri"/>
                <a:ea typeface="Calibri"/>
                <a:cs typeface="Calibri"/>
              </a:rPr>
              <a:t>. Accessed 21 </a:t>
            </a:r>
            <a:r>
              <a:rPr lang="en-US" sz="900">
                <a:latin typeface="Calibri"/>
                <a:ea typeface="Calibri"/>
                <a:cs typeface="Calibri"/>
              </a:rPr>
              <a:t>April. 2026.</a:t>
            </a:r>
            <a:endParaRPr lang="en-US" sz="900" dirty="0">
              <a:latin typeface="Calibri"/>
              <a:ea typeface="Calibri"/>
              <a:cs typeface="Calibri"/>
            </a:endParaRPr>
          </a:p>
          <a:p>
            <a:pPr>
              <a:buNone/>
            </a:pPr>
            <a:r>
              <a:rPr lang="en-US" sz="900">
                <a:latin typeface="Calibri"/>
                <a:ea typeface="Calibri"/>
                <a:cs typeface="Calibri"/>
              </a:rPr>
              <a:t>Eaton, K. (2025). </a:t>
            </a:r>
            <a:r>
              <a:rPr lang="en-US" sz="900" i="1">
                <a:latin typeface="Calibri"/>
                <a:ea typeface="Calibri"/>
                <a:cs typeface="Calibri"/>
              </a:rPr>
              <a:t>Why McDonald’s Just Announced a Hiring Surge to Fill 375,000 New Jobs</a:t>
            </a:r>
            <a:r>
              <a:rPr lang="en-US" sz="900">
                <a:latin typeface="Calibri"/>
                <a:ea typeface="Calibri"/>
                <a:cs typeface="Calibri"/>
              </a:rPr>
              <a:t>. [online] Inc. Available at: </a:t>
            </a:r>
            <a:r>
              <a:rPr lang="en-US" sz="900" dirty="0">
                <a:latin typeface="Calibri"/>
                <a:ea typeface="Calibri"/>
                <a:cs typeface="Calibri"/>
                <a:hlinkClick r:id="rId17"/>
              </a:rPr>
              <a:t>https://www.inc.com/kit-eaton/why-mcdonalds-just-announced-a-hiring-surge-to-fill-375000-new-jobs/91188471</a:t>
            </a:r>
            <a:r>
              <a:rPr lang="en-US" sz="900">
                <a:latin typeface="Calibri"/>
                <a:ea typeface="Calibri"/>
                <a:cs typeface="Calibri"/>
              </a:rPr>
              <a:t>. Accessed 13 April. 2026.</a:t>
            </a:r>
            <a:endParaRPr lang="en-US" sz="900" dirty="0">
              <a:latin typeface="Calibri"/>
              <a:ea typeface="Calibri"/>
              <a:cs typeface="Calibri"/>
            </a:endParaRPr>
          </a:p>
          <a:p>
            <a:pPr>
              <a:buNone/>
            </a:pPr>
            <a:endParaRPr lang="en-US" sz="850" dirty="0">
              <a:latin typeface="Calibri"/>
              <a:ea typeface="Calibri"/>
              <a:cs typeface="Calibri"/>
            </a:endParaRPr>
          </a:p>
          <a:p>
            <a:pPr>
              <a:buNone/>
            </a:pPr>
            <a:endParaRPr lang="en-US" sz="1200" dirty="0">
              <a:latin typeface="Calibri"/>
              <a:ea typeface="Calibri"/>
              <a:cs typeface="Calibri"/>
            </a:endParaRPr>
          </a:p>
        </p:txBody>
      </p:sp>
    </p:spTree>
    <p:extLst>
      <p:ext uri="{BB962C8B-B14F-4D97-AF65-F5344CB8AC3E}">
        <p14:creationId xmlns:p14="http://schemas.microsoft.com/office/powerpoint/2010/main" val="316550493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1912D-23E2-4067-4AF2-F36670D7D962}"/>
              </a:ext>
            </a:extLst>
          </p:cNvPr>
          <p:cNvSpPr>
            <a:spLocks noGrp="1"/>
          </p:cNvSpPr>
          <p:nvPr>
            <p:ph type="title"/>
          </p:nvPr>
        </p:nvSpPr>
        <p:spPr/>
        <p:txBody>
          <a:bodyPr/>
          <a:lstStyle/>
          <a:p>
            <a:r>
              <a:rPr lang="en-US"/>
              <a:t>Reference List</a:t>
            </a:r>
            <a:endParaRPr lang="en-US" dirty="0"/>
          </a:p>
        </p:txBody>
      </p:sp>
      <p:sp>
        <p:nvSpPr>
          <p:cNvPr id="3" name="Content Placeholder 2">
            <a:extLst>
              <a:ext uri="{FF2B5EF4-FFF2-40B4-BE49-F238E27FC236}">
                <a16:creationId xmlns:a16="http://schemas.microsoft.com/office/drawing/2014/main" id="{F74460DA-B4AF-EA6E-59AB-9918298F7537}"/>
              </a:ext>
            </a:extLst>
          </p:cNvPr>
          <p:cNvSpPr>
            <a:spLocks noGrp="1"/>
          </p:cNvSpPr>
          <p:nvPr>
            <p:ph idx="1"/>
          </p:nvPr>
        </p:nvSpPr>
        <p:spPr>
          <a:xfrm>
            <a:off x="160657" y="2122810"/>
            <a:ext cx="11875393" cy="4272910"/>
          </a:xfrm>
        </p:spPr>
        <p:txBody>
          <a:bodyPr vert="horz" lIns="91440" tIns="45720" rIns="91440" bIns="45720" rtlCol="0" anchor="t">
            <a:noAutofit/>
          </a:bodyPr>
          <a:lstStyle/>
          <a:p>
            <a:r>
              <a:rPr lang="en-US" sz="1000">
                <a:latin typeface="Calibri"/>
                <a:ea typeface="Calibri"/>
                <a:cs typeface="Calibri"/>
              </a:rPr>
              <a:t>Ebrary Net (2017). </a:t>
            </a:r>
            <a:r>
              <a:rPr lang="en-US" sz="1000" i="1">
                <a:latin typeface="Calibri"/>
                <a:ea typeface="Calibri"/>
                <a:cs typeface="Calibri"/>
              </a:rPr>
              <a:t>Theories and Models of Employee Engagement</a:t>
            </a:r>
            <a:r>
              <a:rPr lang="en-US" sz="1000">
                <a:latin typeface="Calibri"/>
                <a:ea typeface="Calibri"/>
                <a:cs typeface="Calibri"/>
              </a:rPr>
              <a:t>.  Ebrary. Available at: </a:t>
            </a:r>
            <a:r>
              <a:rPr lang="en-US" sz="1000" dirty="0">
                <a:latin typeface="Calibri"/>
                <a:ea typeface="Calibri"/>
                <a:cs typeface="Calibri"/>
                <a:hlinkClick r:id="rId2"/>
              </a:rPr>
              <a:t>https://ebrary.net/304354/psychology/theories_models_employee_engagement</a:t>
            </a:r>
            <a:r>
              <a:rPr lang="en-US" sz="1000">
                <a:latin typeface="Calibri"/>
                <a:ea typeface="Calibri"/>
                <a:cs typeface="Calibri"/>
              </a:rPr>
              <a:t>. Accessed  07 May. 2026</a:t>
            </a:r>
          </a:p>
          <a:p>
            <a:r>
              <a:rPr lang="en-US" sz="1050">
                <a:latin typeface="Calibri"/>
                <a:ea typeface="Calibri"/>
                <a:cs typeface="Calibri"/>
              </a:rPr>
              <a:t>Gibson, K. (2024). </a:t>
            </a:r>
            <a:r>
              <a:rPr lang="en-US" sz="1050" i="1">
                <a:latin typeface="Calibri"/>
                <a:ea typeface="Calibri"/>
                <a:cs typeface="Calibri"/>
              </a:rPr>
              <a:t>The Role of Artificial Intelligence in Digital Transformation</a:t>
            </a:r>
            <a:r>
              <a:rPr lang="en-US" sz="1050">
                <a:latin typeface="Calibri"/>
                <a:ea typeface="Calibri"/>
                <a:cs typeface="Calibri"/>
              </a:rPr>
              <a:t>. Business Insights Blog. Available at: </a:t>
            </a:r>
            <a:r>
              <a:rPr lang="en-US" sz="1050" dirty="0">
                <a:latin typeface="Calibri"/>
                <a:ea typeface="Calibri"/>
                <a:cs typeface="Calibri"/>
                <a:hlinkClick r:id="rId3"/>
              </a:rPr>
              <a:t>https://online.hbs.edu/blog/post/ai-digital-transformation</a:t>
            </a:r>
            <a:r>
              <a:rPr lang="en-US" sz="1050">
                <a:latin typeface="Calibri"/>
                <a:ea typeface="Calibri"/>
                <a:cs typeface="Calibri"/>
              </a:rPr>
              <a:t>. Accessed 13 April. 2026.</a:t>
            </a:r>
            <a:endParaRPr lang="en-US" sz="1050" dirty="0">
              <a:latin typeface="Calibri"/>
              <a:ea typeface="Calibri"/>
              <a:cs typeface="Calibri"/>
            </a:endParaRPr>
          </a:p>
          <a:p>
            <a:r>
              <a:rPr lang="en-US" sz="1050" dirty="0">
                <a:latin typeface="Calibri"/>
                <a:ea typeface="Calibri"/>
                <a:cs typeface="Calibri"/>
              </a:rPr>
              <a:t>Greenspan, R. (2024). </a:t>
            </a:r>
            <a:r>
              <a:rPr lang="en-US" sz="1050" i="1" dirty="0">
                <a:latin typeface="Calibri"/>
                <a:ea typeface="Calibri"/>
                <a:cs typeface="Calibri"/>
              </a:rPr>
              <a:t>McDonald’s PESTEL/PESTLE Analysis &amp; Recommendations</a:t>
            </a:r>
            <a:r>
              <a:rPr lang="en-US" sz="1050" dirty="0">
                <a:latin typeface="Calibri"/>
                <a:ea typeface="Calibri"/>
                <a:cs typeface="Calibri"/>
              </a:rPr>
              <a:t>. </a:t>
            </a:r>
            <a:r>
              <a:rPr lang="en-US" sz="1050" dirty="0" err="1">
                <a:latin typeface="Calibri"/>
                <a:ea typeface="Calibri"/>
                <a:cs typeface="Calibri"/>
              </a:rPr>
              <a:t>Panmore</a:t>
            </a:r>
            <a:r>
              <a:rPr lang="en-US" sz="1050" dirty="0">
                <a:latin typeface="Calibri"/>
                <a:ea typeface="Calibri"/>
                <a:cs typeface="Calibri"/>
              </a:rPr>
              <a:t> Institute. Available at: </a:t>
            </a:r>
            <a:r>
              <a:rPr lang="en-US" sz="1050" dirty="0">
                <a:latin typeface="Calibri"/>
                <a:ea typeface="Calibri"/>
                <a:cs typeface="Calibri"/>
                <a:hlinkClick r:id="rId4"/>
              </a:rPr>
              <a:t>https://panmore.com/mcdonalds-pestel-pestle-analysis-recommendations</a:t>
            </a:r>
            <a:r>
              <a:rPr lang="en-US" sz="1050" dirty="0">
                <a:latin typeface="Calibri"/>
                <a:ea typeface="Calibri"/>
                <a:cs typeface="Calibri"/>
              </a:rPr>
              <a:t> Accessed 10 February. 2026.</a:t>
            </a:r>
          </a:p>
          <a:p>
            <a:r>
              <a:rPr lang="en-US" sz="1050">
                <a:latin typeface="Calibri"/>
                <a:ea typeface="Calibri"/>
                <a:cs typeface="Calibri"/>
              </a:rPr>
              <a:t>Guide, T. (2024). </a:t>
            </a:r>
            <a:r>
              <a:rPr lang="en-US" sz="1050" i="1">
                <a:latin typeface="Calibri"/>
                <a:ea typeface="Calibri"/>
                <a:cs typeface="Calibri"/>
              </a:rPr>
              <a:t>Leadership Styles &amp; Education</a:t>
            </a:r>
            <a:r>
              <a:rPr lang="en-US" sz="1050">
                <a:latin typeface="Calibri"/>
                <a:ea typeface="Calibri"/>
                <a:cs typeface="Calibri"/>
              </a:rPr>
              <a:t>.  Teachers Guide. Available at: </a:t>
            </a:r>
            <a:r>
              <a:rPr lang="en-US" sz="1050" dirty="0">
                <a:latin typeface="Calibri"/>
                <a:ea typeface="Calibri"/>
                <a:cs typeface="Calibri"/>
                <a:hlinkClick r:id="rId5"/>
              </a:rPr>
              <a:t>https://teachersguide.net/leadership-styles-education/</a:t>
            </a:r>
            <a:r>
              <a:rPr lang="en-US" sz="1050">
                <a:latin typeface="Calibri"/>
                <a:ea typeface="Calibri"/>
                <a:cs typeface="Calibri"/>
              </a:rPr>
              <a:t>. Accessed 06 May. 2026.</a:t>
            </a:r>
            <a:endParaRPr lang="en-US" sz="1050"/>
          </a:p>
          <a:p>
            <a:r>
              <a:rPr lang="en-US" sz="1050">
                <a:latin typeface="Calibri"/>
                <a:ea typeface="Calibri"/>
                <a:cs typeface="Calibri"/>
              </a:rPr>
              <a:t>H. R. Cloud (2023). </a:t>
            </a:r>
            <a:r>
              <a:rPr lang="en-US" sz="1050" i="1">
                <a:latin typeface="Calibri"/>
                <a:ea typeface="Calibri"/>
                <a:cs typeface="Calibri"/>
              </a:rPr>
              <a:t>The importance of employee retention in the hospitality industry: Strategies for HR professionals | HR cloud</a:t>
            </a:r>
            <a:r>
              <a:rPr lang="en-US" sz="1050">
                <a:latin typeface="Calibri"/>
                <a:ea typeface="Calibri"/>
                <a:cs typeface="Calibri"/>
              </a:rPr>
              <a:t>.  </a:t>
            </a:r>
            <a:r>
              <a:rPr lang="en-US" sz="1050" dirty="0">
                <a:latin typeface="Calibri"/>
                <a:ea typeface="Calibri"/>
                <a:cs typeface="Calibri"/>
                <a:hlinkClick r:id="rId6"/>
              </a:rPr>
              <a:t>www.hrcloud.com</a:t>
            </a:r>
            <a:r>
              <a:rPr lang="en-US" sz="1050">
                <a:latin typeface="Calibri"/>
                <a:ea typeface="Calibri"/>
                <a:cs typeface="Calibri"/>
              </a:rPr>
              <a:t>. Available at: </a:t>
            </a:r>
            <a:r>
              <a:rPr lang="en-US" sz="1050" dirty="0">
                <a:latin typeface="Calibri"/>
                <a:ea typeface="Calibri"/>
                <a:cs typeface="Calibri"/>
                <a:hlinkClick r:id="rId7"/>
              </a:rPr>
              <a:t>https://www.hrcloud.com/blog/the-importance-of-employee-retention-in-the-hospitality-industry-strategies-for-hr-professionals</a:t>
            </a:r>
            <a:r>
              <a:rPr lang="en-US" sz="1050">
                <a:latin typeface="Calibri"/>
                <a:ea typeface="Calibri"/>
                <a:cs typeface="Calibri"/>
              </a:rPr>
              <a:t>. Accessed 05 May. 2026.</a:t>
            </a:r>
            <a:endParaRPr lang="en-US" sz="1050"/>
          </a:p>
          <a:p>
            <a:r>
              <a:rPr lang="en-US" sz="1050">
                <a:latin typeface="Calibri"/>
                <a:ea typeface="Calibri"/>
                <a:cs typeface="Calibri"/>
              </a:rPr>
              <a:t>Hernandez, Richard (2023). </a:t>
            </a:r>
            <a:r>
              <a:rPr lang="en-US" sz="1050" i="1">
                <a:latin typeface="Calibri"/>
                <a:ea typeface="Calibri"/>
                <a:cs typeface="Calibri"/>
              </a:rPr>
              <a:t>What caused inflation to spike after 2020? : Monthly Labor Review: U.S. Bureau of Labor Statistics</a:t>
            </a:r>
            <a:r>
              <a:rPr lang="en-US" sz="1050">
                <a:latin typeface="Calibri"/>
                <a:ea typeface="Calibri"/>
                <a:cs typeface="Calibri"/>
              </a:rPr>
              <a:t>.  </a:t>
            </a:r>
            <a:r>
              <a:rPr lang="en-US" sz="1050" dirty="0">
                <a:latin typeface="Calibri"/>
                <a:ea typeface="Calibri"/>
                <a:cs typeface="Calibri"/>
                <a:hlinkClick r:id="rId8"/>
              </a:rPr>
              <a:t>www.bls.gov</a:t>
            </a:r>
            <a:r>
              <a:rPr lang="en-US" sz="1050">
                <a:latin typeface="Calibri"/>
                <a:ea typeface="Calibri"/>
                <a:cs typeface="Calibri"/>
              </a:rPr>
              <a:t>. Available at: </a:t>
            </a:r>
            <a:r>
              <a:rPr lang="en-US" sz="1050" dirty="0">
                <a:latin typeface="Calibri"/>
                <a:ea typeface="Calibri"/>
                <a:cs typeface="Calibri"/>
                <a:hlinkClick r:id="rId9"/>
              </a:rPr>
              <a:t>https://www.bls.gov/opub/mlr/2023/beyond-bls/what-caused-inflation-to-spike-after-2020.htm</a:t>
            </a:r>
            <a:r>
              <a:rPr lang="en-US" sz="1050">
                <a:latin typeface="Calibri"/>
                <a:ea typeface="Calibri"/>
                <a:cs typeface="Calibri"/>
              </a:rPr>
              <a:t>. Accessed 06 May. 2026.</a:t>
            </a:r>
            <a:endParaRPr lang="en-US" sz="1050" dirty="0">
              <a:latin typeface="Calibri"/>
              <a:ea typeface="Calibri"/>
              <a:cs typeface="Calibri"/>
            </a:endParaRPr>
          </a:p>
          <a:p>
            <a:r>
              <a:rPr lang="en-US" sz="1050" dirty="0">
                <a:latin typeface="Calibri"/>
                <a:ea typeface="Calibri"/>
                <a:cs typeface="Calibri"/>
                <a:hlinkClick r:id="rId10"/>
              </a:rPr>
              <a:t>https://www.facebook.com/allrecipes</a:t>
            </a:r>
            <a:r>
              <a:rPr lang="en-US" sz="1050">
                <a:latin typeface="Calibri"/>
                <a:ea typeface="Calibri"/>
                <a:cs typeface="Calibri"/>
              </a:rPr>
              <a:t> (2024). </a:t>
            </a:r>
            <a:r>
              <a:rPr lang="en-US" sz="1050" i="1">
                <a:latin typeface="Calibri"/>
                <a:ea typeface="Calibri"/>
                <a:cs typeface="Calibri"/>
              </a:rPr>
              <a:t>McDonald’s Quietly Changed the Filet-O-Fish and People Are Not Happy About It</a:t>
            </a:r>
            <a:r>
              <a:rPr lang="en-US" sz="1050">
                <a:latin typeface="Calibri"/>
                <a:ea typeface="Calibri"/>
                <a:cs typeface="Calibri"/>
              </a:rPr>
              <a:t>.  Allrecipes. Available at: </a:t>
            </a:r>
            <a:r>
              <a:rPr lang="en-US" sz="1050" dirty="0">
                <a:latin typeface="Calibri"/>
                <a:ea typeface="Calibri"/>
                <a:cs typeface="Calibri"/>
                <a:hlinkClick r:id="rId11"/>
              </a:rPr>
              <a:t>https://www.allrecipes.com/mcdonalds-filet-o-fish-shrinkflation-8600676</a:t>
            </a:r>
            <a:r>
              <a:rPr lang="en-US" sz="1050">
                <a:latin typeface="Calibri"/>
                <a:ea typeface="Calibri"/>
                <a:cs typeface="Calibri"/>
              </a:rPr>
              <a:t>. Accessed 29 April. 2026.</a:t>
            </a:r>
            <a:endParaRPr lang="en-US" sz="1050" dirty="0">
              <a:latin typeface="Calibri"/>
              <a:ea typeface="Calibri"/>
              <a:cs typeface="Calibri"/>
            </a:endParaRPr>
          </a:p>
          <a:p>
            <a:r>
              <a:rPr lang="en-US" sz="1050">
                <a:latin typeface="Calibri"/>
                <a:ea typeface="Calibri"/>
                <a:cs typeface="Calibri"/>
              </a:rPr>
              <a:t>Jane, A. (2024). </a:t>
            </a:r>
            <a:r>
              <a:rPr lang="en-US" sz="1050" i="1">
                <a:latin typeface="Calibri"/>
                <a:ea typeface="Calibri"/>
                <a:cs typeface="Calibri"/>
              </a:rPr>
              <a:t>Printable Swot Chart Template</a:t>
            </a:r>
            <a:r>
              <a:rPr lang="en-US" sz="1050">
                <a:latin typeface="Calibri"/>
                <a:ea typeface="Calibri"/>
                <a:cs typeface="Calibri"/>
              </a:rPr>
              <a:t>. janetemplate.com. Available at: </a:t>
            </a:r>
            <a:r>
              <a:rPr lang="en-US" sz="1050" dirty="0">
                <a:latin typeface="Calibri"/>
                <a:ea typeface="Calibri"/>
                <a:cs typeface="Calibri"/>
                <a:hlinkClick r:id="rId12"/>
              </a:rPr>
              <a:t>https://www.janetemplate.com/swot-chart-template/</a:t>
            </a:r>
            <a:r>
              <a:rPr lang="en-US" sz="1050" dirty="0">
                <a:latin typeface="Calibri"/>
                <a:ea typeface="Calibri"/>
                <a:cs typeface="Calibri"/>
              </a:rPr>
              <a:t> </a:t>
            </a:r>
            <a:r>
              <a:rPr lang="en-US" sz="1050">
                <a:latin typeface="Calibri"/>
                <a:ea typeface="Calibri"/>
                <a:cs typeface="Calibri"/>
              </a:rPr>
              <a:t>Accessed 29 April. 2026.</a:t>
            </a:r>
            <a:endParaRPr lang="en-US" sz="1050" dirty="0">
              <a:latin typeface="Calibri"/>
              <a:ea typeface="Calibri"/>
              <a:cs typeface="Calibri"/>
            </a:endParaRPr>
          </a:p>
          <a:p>
            <a:r>
              <a:rPr lang="en-US" sz="1050" dirty="0">
                <a:latin typeface="Calibri"/>
                <a:ea typeface="Calibri"/>
                <a:cs typeface="Calibri"/>
              </a:rPr>
              <a:t>Jurevicius, O. (2025). </a:t>
            </a:r>
            <a:r>
              <a:rPr lang="en-US" sz="1050" i="1" dirty="0">
                <a:latin typeface="Calibri"/>
                <a:ea typeface="Calibri"/>
                <a:cs typeface="Calibri"/>
              </a:rPr>
              <a:t>McDonald’s SWOT Analysis (5 Key Strengths in 2021)</a:t>
            </a:r>
            <a:r>
              <a:rPr lang="en-US" sz="1050" dirty="0">
                <a:latin typeface="Calibri"/>
                <a:ea typeface="Calibri"/>
                <a:cs typeface="Calibri"/>
              </a:rPr>
              <a:t>.  Strategic Management Insight. Available at: </a:t>
            </a:r>
            <a:r>
              <a:rPr lang="en-US" sz="1050" dirty="0">
                <a:latin typeface="Calibri"/>
                <a:ea typeface="Calibri"/>
                <a:cs typeface="Calibri"/>
                <a:hlinkClick r:id="rId13"/>
              </a:rPr>
              <a:t>https://strategicmanagementinsight.com/swot-analyses/mcdonalds-swot-analysis/</a:t>
            </a:r>
            <a:r>
              <a:rPr lang="en-US" sz="1050">
                <a:latin typeface="Calibri"/>
                <a:ea typeface="Calibri"/>
                <a:cs typeface="Calibri"/>
              </a:rPr>
              <a:t>. 13 April. 2026.</a:t>
            </a:r>
            <a:endParaRPr lang="en-US" sz="1050" dirty="0">
              <a:latin typeface="Calibri"/>
              <a:ea typeface="Calibri"/>
              <a:cs typeface="Calibri"/>
            </a:endParaRPr>
          </a:p>
          <a:p>
            <a:r>
              <a:rPr lang="en-US" sz="1050" dirty="0">
                <a:latin typeface="Calibri"/>
                <a:ea typeface="Calibri"/>
                <a:cs typeface="Calibri"/>
              </a:rPr>
              <a:t>Kim, J., Chang, P., Choi, I., Lee, B. and Kwon, E. (2025). Exploring Determinants of Job Satisfaction Among Restaurant Employees from Review Data Using Mixed Method Research. </a:t>
            </a:r>
            <a:r>
              <a:rPr lang="en-US" sz="1050" i="1" dirty="0">
                <a:latin typeface="Calibri"/>
                <a:ea typeface="Calibri"/>
                <a:cs typeface="Calibri"/>
              </a:rPr>
              <a:t>SAGE Open</a:t>
            </a:r>
            <a:r>
              <a:rPr lang="en-US" sz="1050" dirty="0">
                <a:latin typeface="Calibri"/>
                <a:ea typeface="Calibri"/>
                <a:cs typeface="Calibri"/>
              </a:rPr>
              <a:t>, 15(3). </a:t>
            </a:r>
            <a:r>
              <a:rPr lang="en-US" sz="1050" dirty="0" err="1">
                <a:latin typeface="Calibri"/>
                <a:ea typeface="Calibri"/>
                <a:cs typeface="Calibri"/>
              </a:rPr>
              <a:t>doi</a:t>
            </a:r>
            <a:r>
              <a:rPr lang="en-US" sz="1050" dirty="0">
                <a:latin typeface="Calibri"/>
                <a:ea typeface="Calibri"/>
                <a:cs typeface="Calibri"/>
              </a:rPr>
              <a:t>: </a:t>
            </a:r>
            <a:r>
              <a:rPr lang="en-US" sz="1050" dirty="0">
                <a:latin typeface="Calibri"/>
                <a:ea typeface="Calibri"/>
                <a:cs typeface="Calibri"/>
                <a:hlinkClick r:id="rId14"/>
              </a:rPr>
              <a:t>https://doi.org/10.1177/21582440251364035</a:t>
            </a:r>
            <a:r>
              <a:rPr lang="en-US" sz="1050" dirty="0">
                <a:latin typeface="Calibri"/>
                <a:ea typeface="Calibri"/>
                <a:cs typeface="Calibri"/>
              </a:rPr>
              <a:t>. Accessed 21 April. 2026.</a:t>
            </a:r>
          </a:p>
          <a:p>
            <a:r>
              <a:rPr lang="en-US" sz="1050">
                <a:latin typeface="Calibri"/>
                <a:ea typeface="Calibri"/>
                <a:cs typeface="Calibri"/>
              </a:rPr>
              <a:t>Makos, J. (2024). </a:t>
            </a:r>
            <a:r>
              <a:rPr lang="en-US" sz="1050" i="1">
                <a:latin typeface="Calibri"/>
                <a:ea typeface="Calibri"/>
                <a:cs typeface="Calibri"/>
              </a:rPr>
              <a:t>PEST Analysis of McDonald’s: Which factors affect their future success</a:t>
            </a:r>
            <a:r>
              <a:rPr lang="en-US" sz="1050">
                <a:latin typeface="Calibri"/>
                <a:ea typeface="Calibri"/>
                <a:cs typeface="Calibri"/>
              </a:rPr>
              <a:t>. PESTLE Analysis. Available at: </a:t>
            </a:r>
            <a:r>
              <a:rPr lang="en-US" sz="1050" dirty="0">
                <a:latin typeface="Calibri"/>
                <a:ea typeface="Calibri"/>
                <a:cs typeface="Calibri"/>
                <a:hlinkClick r:id="rId15"/>
              </a:rPr>
              <a:t>https://pestleanalysis.com/pest-analysis-of-mcdonalds/</a:t>
            </a:r>
            <a:r>
              <a:rPr lang="en-US" sz="1050">
                <a:latin typeface="Calibri"/>
                <a:ea typeface="Calibri"/>
                <a:cs typeface="Calibri"/>
              </a:rPr>
              <a:t>. Accessed 10 February. 2026.</a:t>
            </a:r>
            <a:endParaRPr lang="en-US" sz="1050" dirty="0">
              <a:latin typeface="Calibri"/>
              <a:ea typeface="Calibri"/>
              <a:cs typeface="Calibri"/>
            </a:endParaRPr>
          </a:p>
          <a:p>
            <a:endParaRPr lang="en-US" sz="1200" dirty="0">
              <a:latin typeface="Calibri"/>
              <a:ea typeface="Calibri"/>
              <a:cs typeface="Calibri"/>
            </a:endParaRPr>
          </a:p>
          <a:p>
            <a:endParaRPr lang="en-US" sz="900" dirty="0">
              <a:latin typeface="Calibri"/>
              <a:ea typeface="Calibri"/>
              <a:cs typeface="Calibri"/>
            </a:endParaRPr>
          </a:p>
          <a:p>
            <a:endParaRPr lang="en-US" sz="600" dirty="0">
              <a:latin typeface="Calibri"/>
              <a:ea typeface="Calibri"/>
              <a:cs typeface="Calibri"/>
            </a:endParaRPr>
          </a:p>
          <a:p>
            <a:endParaRPr lang="en-US" dirty="0"/>
          </a:p>
        </p:txBody>
      </p:sp>
    </p:spTree>
    <p:extLst>
      <p:ext uri="{BB962C8B-B14F-4D97-AF65-F5344CB8AC3E}">
        <p14:creationId xmlns:p14="http://schemas.microsoft.com/office/powerpoint/2010/main" val="103547804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524BA-B0D8-63AA-F45D-D47DEA88C63E}"/>
              </a:ext>
            </a:extLst>
          </p:cNvPr>
          <p:cNvSpPr>
            <a:spLocks noGrp="1"/>
          </p:cNvSpPr>
          <p:nvPr>
            <p:ph type="title"/>
          </p:nvPr>
        </p:nvSpPr>
        <p:spPr/>
        <p:txBody>
          <a:bodyPr/>
          <a:lstStyle/>
          <a:p>
            <a:r>
              <a:rPr lang="en-US"/>
              <a:t>Reference list</a:t>
            </a:r>
          </a:p>
        </p:txBody>
      </p:sp>
      <p:sp>
        <p:nvSpPr>
          <p:cNvPr id="3" name="Content Placeholder 2">
            <a:extLst>
              <a:ext uri="{FF2B5EF4-FFF2-40B4-BE49-F238E27FC236}">
                <a16:creationId xmlns:a16="http://schemas.microsoft.com/office/drawing/2014/main" id="{F3CE87C0-1AA7-A164-48DF-693FD5FC6C7A}"/>
              </a:ext>
            </a:extLst>
          </p:cNvPr>
          <p:cNvSpPr>
            <a:spLocks noGrp="1"/>
          </p:cNvSpPr>
          <p:nvPr>
            <p:ph idx="1"/>
          </p:nvPr>
        </p:nvSpPr>
        <p:spPr>
          <a:xfrm>
            <a:off x="627888" y="2224024"/>
            <a:ext cx="11123168" cy="3694176"/>
          </a:xfrm>
        </p:spPr>
        <p:txBody>
          <a:bodyPr vert="horz" lIns="91440" tIns="45720" rIns="91440" bIns="45720" rtlCol="0" anchor="t">
            <a:noAutofit/>
          </a:bodyPr>
          <a:lstStyle/>
          <a:p>
            <a:pPr>
              <a:buFont typeface="Arial"/>
              <a:buChar char="•"/>
            </a:pPr>
            <a:r>
              <a:rPr lang="en-US" sz="1000">
                <a:latin typeface="Calibri"/>
                <a:ea typeface="Calibri"/>
                <a:cs typeface="Calibri"/>
              </a:rPr>
              <a:t>McDonald's (2024). </a:t>
            </a:r>
            <a:r>
              <a:rPr lang="en-US" sz="1000" i="1">
                <a:latin typeface="Calibri"/>
                <a:ea typeface="Calibri"/>
                <a:cs typeface="Calibri"/>
              </a:rPr>
              <a:t>Talent &amp; Benefits</a:t>
            </a:r>
            <a:r>
              <a:rPr lang="en-US" sz="1000">
                <a:latin typeface="Calibri"/>
                <a:ea typeface="Calibri"/>
                <a:cs typeface="Calibri"/>
              </a:rPr>
              <a:t>. corporate.mcdonalds.com. Available at: </a:t>
            </a:r>
            <a:r>
              <a:rPr lang="en-US" sz="1000" dirty="0">
                <a:latin typeface="Calibri"/>
                <a:ea typeface="Calibri"/>
                <a:cs typeface="Calibri"/>
                <a:hlinkClick r:id="rId2"/>
              </a:rPr>
              <a:t>https://corporate.mcdonalds.com/corpmcd/our-purpose-and-impact/jobs-inclusion-and-empowerment/talent-and-benefits.html</a:t>
            </a:r>
            <a:r>
              <a:rPr lang="en-US" sz="1000">
                <a:latin typeface="Calibri"/>
                <a:ea typeface="Calibri"/>
                <a:cs typeface="Calibri"/>
              </a:rPr>
              <a:t>. Accessed 07 May. 2026</a:t>
            </a:r>
          </a:p>
          <a:p>
            <a:pPr>
              <a:buFont typeface="Arial"/>
              <a:buChar char="•"/>
            </a:pPr>
            <a:r>
              <a:rPr lang="en-US" sz="1000">
                <a:latin typeface="Calibri"/>
                <a:ea typeface="Calibri"/>
                <a:cs typeface="Calibri"/>
              </a:rPr>
              <a:t>Lancaster, L. (2024). </a:t>
            </a:r>
            <a:r>
              <a:rPr lang="en-US" sz="1000" i="1">
                <a:latin typeface="Calibri"/>
                <a:ea typeface="Calibri"/>
                <a:cs typeface="Calibri"/>
              </a:rPr>
              <a:t>Effects of high employee turnover</a:t>
            </a:r>
            <a:r>
              <a:rPr lang="en-US" sz="1000">
                <a:latin typeface="Calibri"/>
                <a:ea typeface="Calibri"/>
                <a:cs typeface="Calibri"/>
              </a:rPr>
              <a:t>. Stratus hr. Available at: </a:t>
            </a:r>
            <a:r>
              <a:rPr lang="en-US" sz="1000" dirty="0">
                <a:latin typeface="Calibri"/>
                <a:ea typeface="Calibri"/>
                <a:cs typeface="Calibri"/>
                <a:hlinkClick r:id="rId3"/>
              </a:rPr>
              <a:t>https://stratus.hr/resources/effects-of-high-employee-turnover</a:t>
            </a:r>
            <a:r>
              <a:rPr lang="en-US" sz="1000">
                <a:latin typeface="Calibri"/>
                <a:ea typeface="Calibri"/>
                <a:cs typeface="Calibri"/>
              </a:rPr>
              <a:t>. Accessed 29 April. 2026.</a:t>
            </a:r>
            <a:endParaRPr lang="en-US" sz="1000"/>
          </a:p>
          <a:p>
            <a:pPr>
              <a:buFont typeface="Arial"/>
              <a:buChar char="•"/>
            </a:pPr>
            <a:r>
              <a:rPr lang="en-US" sz="1000" dirty="0">
                <a:latin typeface="Calibri"/>
                <a:ea typeface="Calibri"/>
                <a:cs typeface="Calibri"/>
              </a:rPr>
              <a:t>Rafi, I. (2024). </a:t>
            </a:r>
            <a:r>
              <a:rPr lang="en-US" sz="1000" i="1" dirty="0">
                <a:latin typeface="Calibri"/>
                <a:ea typeface="Calibri"/>
                <a:cs typeface="Calibri"/>
              </a:rPr>
              <a:t>Impact of Non-Monetary Incentives on Employee | </a:t>
            </a:r>
            <a:r>
              <a:rPr lang="en-US" sz="1000" i="1" dirty="0" err="1">
                <a:latin typeface="Calibri"/>
                <a:ea typeface="Calibri"/>
                <a:cs typeface="Calibri"/>
              </a:rPr>
              <a:t>IncentiveAction</a:t>
            </a:r>
            <a:r>
              <a:rPr lang="en-US" sz="1000" dirty="0">
                <a:latin typeface="Calibri"/>
                <a:ea typeface="Calibri"/>
                <a:cs typeface="Calibri"/>
              </a:rPr>
              <a:t>. [online] </a:t>
            </a:r>
            <a:r>
              <a:rPr lang="en-US" sz="1000" dirty="0" err="1">
                <a:latin typeface="Calibri"/>
                <a:ea typeface="Calibri"/>
                <a:cs typeface="Calibri"/>
              </a:rPr>
              <a:t>IncentivAction</a:t>
            </a:r>
            <a:r>
              <a:rPr lang="en-US" sz="1000" dirty="0">
                <a:latin typeface="Calibri"/>
                <a:ea typeface="Calibri"/>
                <a:cs typeface="Calibri"/>
              </a:rPr>
              <a:t>. Available at: </a:t>
            </a:r>
            <a:r>
              <a:rPr lang="en-US" sz="1000" dirty="0">
                <a:latin typeface="Calibri"/>
                <a:ea typeface="Calibri"/>
                <a:cs typeface="Calibri"/>
                <a:hlinkClick r:id="rId4"/>
              </a:rPr>
              <a:t>https://incentivaction.com/en/the-impact-of-non-monetary-incentives-on-employee-satisfaction/</a:t>
            </a:r>
            <a:r>
              <a:rPr lang="en-US" sz="1000" dirty="0">
                <a:latin typeface="Calibri"/>
                <a:ea typeface="Calibri"/>
                <a:cs typeface="Calibri"/>
              </a:rPr>
              <a:t>. Accessed 02 May. 2026.</a:t>
            </a:r>
            <a:endParaRPr lang="en-US" dirty="0"/>
          </a:p>
          <a:p>
            <a:pPr>
              <a:buFont typeface="Arial"/>
              <a:buChar char="•"/>
            </a:pPr>
            <a:r>
              <a:rPr lang="en-US" sz="1000" dirty="0">
                <a:latin typeface="Calibri"/>
                <a:ea typeface="Calibri"/>
                <a:cs typeface="Calibri"/>
              </a:rPr>
              <a:t>Review, H.B. (2024). </a:t>
            </a:r>
            <a:r>
              <a:rPr lang="en-US" sz="1000" i="1" dirty="0">
                <a:latin typeface="Calibri"/>
                <a:ea typeface="Calibri"/>
                <a:cs typeface="Calibri"/>
              </a:rPr>
              <a:t>McDonald’s (MCD): PESTEL and Macro-Environmental Analysis</a:t>
            </a:r>
            <a:r>
              <a:rPr lang="en-US" sz="1000" dirty="0">
                <a:latin typeface="Calibri"/>
                <a:ea typeface="Calibri"/>
                <a:cs typeface="Calibri"/>
              </a:rPr>
              <a:t>.  </a:t>
            </a:r>
            <a:r>
              <a:rPr lang="en-US" sz="1000" dirty="0" err="1">
                <a:latin typeface="Calibri"/>
                <a:ea typeface="Calibri"/>
                <a:cs typeface="Calibri"/>
              </a:rPr>
              <a:t>Hivelr</a:t>
            </a:r>
            <a:r>
              <a:rPr lang="en-US" sz="1000" dirty="0">
                <a:latin typeface="Calibri"/>
                <a:ea typeface="Calibri"/>
                <a:cs typeface="Calibri"/>
              </a:rPr>
              <a:t>. Available at: </a:t>
            </a:r>
            <a:r>
              <a:rPr lang="en-US" sz="1000" dirty="0">
                <a:latin typeface="Calibri"/>
                <a:ea typeface="Calibri"/>
                <a:cs typeface="Calibri"/>
                <a:hlinkClick r:id="rId5"/>
              </a:rPr>
              <a:t>https://www.hivelr.com/2024/01/mcdonalds-mcd-pestel-and-macro-environmental-analysis/</a:t>
            </a:r>
            <a:r>
              <a:rPr lang="en-US" sz="1000" dirty="0">
                <a:latin typeface="Calibri"/>
                <a:ea typeface="Calibri"/>
                <a:cs typeface="Calibri"/>
              </a:rPr>
              <a:t>. Accessed 02 May. 2026.</a:t>
            </a:r>
          </a:p>
          <a:p>
            <a:pPr>
              <a:buFont typeface="Arial"/>
              <a:buChar char="•"/>
            </a:pPr>
            <a:r>
              <a:rPr lang="en-US" sz="1000" dirty="0">
                <a:latin typeface="Calibri"/>
                <a:ea typeface="Calibri"/>
                <a:cs typeface="Calibri"/>
              </a:rPr>
              <a:t>Riset, J., Muhamad, R., </a:t>
            </a:r>
            <a:r>
              <a:rPr lang="en-US" sz="1000" dirty="0" err="1">
                <a:latin typeface="Calibri"/>
                <a:ea typeface="Calibri"/>
                <a:cs typeface="Calibri"/>
              </a:rPr>
              <a:t>Pahlefy</a:t>
            </a:r>
            <a:r>
              <a:rPr lang="en-US" sz="1000" dirty="0">
                <a:latin typeface="Calibri"/>
                <a:ea typeface="Calibri"/>
                <a:cs typeface="Calibri"/>
              </a:rPr>
              <a:t> and Putri, T. (2025). INFLUENCE TACTICS OF LEADERS: THE ROLE OF RAY KROC’S TRANSFORMATIONAL LEADERSHIP IN SHAPING MCDONALD’S ORGANIZATIONAL CULTURE AND GLOBAL SUCCESS. </a:t>
            </a:r>
            <a:r>
              <a:rPr lang="en-US" sz="1000" i="1" dirty="0">
                <a:latin typeface="Calibri"/>
                <a:ea typeface="Calibri"/>
                <a:cs typeface="Calibri"/>
              </a:rPr>
              <a:t>Influence Tactics of Leaders: The Role of Ray Kroc’s Transformational Leadership in Shaping McDonald’s Organizational Culture and Global Success</a:t>
            </a:r>
            <a:r>
              <a:rPr lang="en-US" sz="1000" dirty="0">
                <a:latin typeface="Calibri"/>
                <a:ea typeface="Calibri"/>
                <a:cs typeface="Calibri"/>
              </a:rPr>
              <a:t>, 2. accessed 06 May 2026. </a:t>
            </a:r>
          </a:p>
          <a:p>
            <a:pPr>
              <a:buFont typeface="Arial"/>
              <a:buChar char="•"/>
            </a:pPr>
            <a:r>
              <a:rPr lang="en-US" sz="1000">
                <a:latin typeface="Calibri"/>
                <a:ea typeface="Calibri"/>
                <a:cs typeface="Calibri"/>
              </a:rPr>
              <a:t>Sargent, K. (2023). The Labor Market Impacts of Brexit: Migration and the European Union. </a:t>
            </a:r>
            <a:r>
              <a:rPr lang="en-US" sz="1000" i="1">
                <a:latin typeface="Calibri"/>
                <a:ea typeface="Calibri"/>
                <a:cs typeface="Calibri"/>
              </a:rPr>
              <a:t>Economic Modelling</a:t>
            </a:r>
            <a:r>
              <a:rPr lang="en-US" sz="1000">
                <a:latin typeface="Calibri"/>
                <a:ea typeface="Calibri"/>
                <a:cs typeface="Calibri"/>
              </a:rPr>
              <a:t>, [online] 121(1), p.106196. Available at: </a:t>
            </a:r>
            <a:r>
              <a:rPr lang="en-US" sz="1000" dirty="0">
                <a:latin typeface="Calibri"/>
                <a:ea typeface="Calibri"/>
                <a:cs typeface="Calibri"/>
                <a:hlinkClick r:id="rId6"/>
              </a:rPr>
              <a:t>https://www.sciencedirect.com/science/article/pii/S0264999323000081</a:t>
            </a:r>
            <a:r>
              <a:rPr lang="en-US" sz="1000">
                <a:latin typeface="Calibri"/>
                <a:ea typeface="Calibri"/>
                <a:cs typeface="Calibri"/>
              </a:rPr>
              <a:t>. Accessed 05 May. 2026.</a:t>
            </a:r>
            <a:endParaRPr lang="en-US" sz="1000"/>
          </a:p>
          <a:p>
            <a:pPr>
              <a:buFont typeface="Arial"/>
              <a:buChar char="•"/>
            </a:pPr>
            <a:r>
              <a:rPr lang="en-US" sz="1000" dirty="0">
                <a:latin typeface="Calibri"/>
                <a:ea typeface="Calibri"/>
                <a:cs typeface="Calibri"/>
              </a:rPr>
              <a:t>Senthil Kumar Muthamizhan (2025). </a:t>
            </a:r>
            <a:r>
              <a:rPr lang="en-US" sz="1000" i="1" dirty="0">
                <a:latin typeface="Calibri"/>
                <a:ea typeface="Calibri"/>
                <a:cs typeface="Calibri"/>
              </a:rPr>
              <a:t>Gen Z’s workplace revolution: How flexibility, growth, purpose are shaping work</a:t>
            </a:r>
            <a:r>
              <a:rPr lang="en-US" sz="1000" dirty="0">
                <a:latin typeface="Calibri"/>
                <a:ea typeface="Calibri"/>
                <a:cs typeface="Calibri"/>
              </a:rPr>
              <a:t>.  Yourstory.com. Available at: </a:t>
            </a:r>
            <a:r>
              <a:rPr lang="en-US" sz="1000" dirty="0">
                <a:latin typeface="Calibri"/>
                <a:ea typeface="Calibri"/>
                <a:cs typeface="Calibri"/>
                <a:hlinkClick r:id="rId7"/>
              </a:rPr>
              <a:t>https://yourstory.com/2025/05/gen-z-workplace-revolution-how-flexibility-growth-mental-well-being</a:t>
            </a:r>
            <a:r>
              <a:rPr lang="en-US" sz="1000" dirty="0">
                <a:latin typeface="Calibri"/>
                <a:ea typeface="Calibri"/>
                <a:cs typeface="Calibri"/>
              </a:rPr>
              <a:t>. </a:t>
            </a:r>
            <a:r>
              <a:rPr lang="en-US" sz="1000">
                <a:latin typeface="Calibri"/>
                <a:ea typeface="Calibri"/>
                <a:cs typeface="Calibri"/>
              </a:rPr>
              <a:t>Accessed</a:t>
            </a:r>
            <a:r>
              <a:rPr lang="en-US" sz="1000" dirty="0">
                <a:latin typeface="Calibri"/>
                <a:ea typeface="Calibri"/>
                <a:cs typeface="Calibri"/>
              </a:rPr>
              <a:t> 13 April. 2026.</a:t>
            </a:r>
          </a:p>
          <a:p>
            <a:pPr>
              <a:buFont typeface="Arial"/>
              <a:buChar char="•"/>
            </a:pPr>
            <a:r>
              <a:rPr lang="en-US" sz="1000">
                <a:latin typeface="Calibri"/>
                <a:ea typeface="Calibri"/>
                <a:cs typeface="Calibri"/>
              </a:rPr>
              <a:t>Sustainability Directory (2025). </a:t>
            </a:r>
            <a:r>
              <a:rPr lang="en-US" sz="1000" i="1">
                <a:latin typeface="Calibri"/>
                <a:ea typeface="Calibri"/>
                <a:cs typeface="Calibri"/>
              </a:rPr>
              <a:t>What Are the Limitations of Focusing Solely on the Adjusted Pay Gap? → Learn</a:t>
            </a:r>
            <a:r>
              <a:rPr lang="en-US" sz="1000">
                <a:latin typeface="Calibri"/>
                <a:ea typeface="Calibri"/>
                <a:cs typeface="Calibri"/>
              </a:rPr>
              <a:t>.  ESG → Sustainability Directory. Available at: </a:t>
            </a:r>
            <a:r>
              <a:rPr lang="en-US" sz="1000" dirty="0">
                <a:latin typeface="Calibri"/>
                <a:ea typeface="Calibri"/>
                <a:cs typeface="Calibri"/>
                <a:hlinkClick r:id="rId8"/>
              </a:rPr>
              <a:t>https://esg.sustainability-directory.com/learn/what-are-the-limitations-of-focusing-solely-on-the-adjusted-pay-gap/</a:t>
            </a:r>
            <a:r>
              <a:rPr lang="en-US" sz="1000">
                <a:latin typeface="Calibri"/>
                <a:ea typeface="Calibri"/>
                <a:cs typeface="Calibri"/>
              </a:rPr>
              <a:t> Accessed 29 April. 2026.</a:t>
            </a:r>
            <a:endParaRPr lang="en-US" sz="1000"/>
          </a:p>
          <a:p>
            <a:pPr>
              <a:buFont typeface="Arial"/>
              <a:buChar char="•"/>
            </a:pPr>
            <a:r>
              <a:rPr lang="en-US" sz="1000" dirty="0">
                <a:latin typeface="Calibri"/>
                <a:ea typeface="Calibri"/>
                <a:cs typeface="Calibri"/>
              </a:rPr>
              <a:t>Stock image. (2026). Presentation: available at </a:t>
            </a:r>
            <a:r>
              <a:rPr lang="en-US" sz="1000" dirty="0" err="1">
                <a:latin typeface="Neue Haas Grotesk Text Pro"/>
                <a:ea typeface="Calibri"/>
                <a:cs typeface="Calibri"/>
                <a:hlinkClick r:id="rId9"/>
              </a:rPr>
              <a:t>jemmas</a:t>
            </a:r>
            <a:r>
              <a:rPr lang="en-US" sz="1000" dirty="0">
                <a:latin typeface="Neue Haas Grotesk Text Pro"/>
                <a:ea typeface="Calibri"/>
                <a:cs typeface="Calibri"/>
                <a:hlinkClick r:id="rId9"/>
              </a:rPr>
              <a:t> pestle - Copy 1 - Copy 2 - Copy 3 - Copy 4.pptx</a:t>
            </a:r>
            <a:r>
              <a:rPr lang="en-US" sz="1000" dirty="0">
                <a:latin typeface="Calibri"/>
                <a:ea typeface="Calibri"/>
                <a:cs typeface="Calibri"/>
              </a:rPr>
              <a:t>  accessed 06 may. 2026.</a:t>
            </a:r>
            <a:endParaRPr lang="en-US" sz="1000" dirty="0"/>
          </a:p>
          <a:p>
            <a:pPr>
              <a:buFont typeface="Arial"/>
              <a:buChar char="•"/>
            </a:pPr>
            <a:endParaRPr lang="en-US" sz="1000" dirty="0">
              <a:latin typeface="Calibri"/>
              <a:ea typeface="Calibri"/>
              <a:cs typeface="Calibri"/>
            </a:endParaRPr>
          </a:p>
          <a:p>
            <a:pPr>
              <a:buFont typeface="Arial"/>
              <a:buChar char="•"/>
            </a:pPr>
            <a:endParaRPr lang="en-US" sz="1000" dirty="0">
              <a:latin typeface="Calibri"/>
              <a:ea typeface="Calibri"/>
              <a:cs typeface="Calibri"/>
            </a:endParaRPr>
          </a:p>
          <a:p>
            <a:pPr>
              <a:buNone/>
            </a:pPr>
            <a:endParaRPr lang="en-US" sz="600" dirty="0">
              <a:latin typeface="Calibri"/>
              <a:ea typeface="Calibri"/>
              <a:cs typeface="Calibri"/>
            </a:endParaRPr>
          </a:p>
          <a:p>
            <a:pPr>
              <a:buNone/>
            </a:pPr>
            <a:endParaRPr lang="en-US" sz="1200" dirty="0">
              <a:latin typeface="Calibri"/>
              <a:ea typeface="Calibri"/>
              <a:cs typeface="Calibri"/>
            </a:endParaRPr>
          </a:p>
          <a:p>
            <a:pPr>
              <a:buNone/>
            </a:pPr>
            <a:endParaRPr lang="en-US" sz="1200" dirty="0">
              <a:latin typeface="Calibri"/>
              <a:ea typeface="Calibri"/>
              <a:cs typeface="Calibri"/>
            </a:endParaRPr>
          </a:p>
          <a:p>
            <a:pPr>
              <a:buNone/>
            </a:pPr>
            <a:endParaRPr lang="en-US" sz="1500" dirty="0">
              <a:latin typeface="Calibri"/>
              <a:ea typeface="Calibri"/>
              <a:cs typeface="Calibri"/>
            </a:endParaRPr>
          </a:p>
          <a:p>
            <a:pPr>
              <a:buNone/>
            </a:pPr>
            <a:endParaRPr lang="en-US" sz="1300" dirty="0">
              <a:latin typeface="Calibri"/>
              <a:ea typeface="Calibri"/>
              <a:cs typeface="Calibri"/>
            </a:endParaRPr>
          </a:p>
          <a:p>
            <a:pPr>
              <a:buNone/>
            </a:pPr>
            <a:endParaRPr lang="en-US" sz="1400" dirty="0">
              <a:latin typeface="Calibri"/>
              <a:ea typeface="Calibri"/>
              <a:cs typeface="Calibri"/>
            </a:endParaRPr>
          </a:p>
          <a:p>
            <a:pPr>
              <a:buNone/>
            </a:pPr>
            <a:endParaRPr lang="en-US" sz="1200" dirty="0">
              <a:latin typeface="Neue Haas Grotesk Text Pro"/>
              <a:ea typeface="Calibri"/>
              <a:cs typeface="Calibri"/>
            </a:endParaRPr>
          </a:p>
          <a:p>
            <a:pPr>
              <a:buNone/>
            </a:pPr>
            <a:endParaRPr lang="en-US" sz="1200" dirty="0">
              <a:latin typeface="Calibri"/>
              <a:ea typeface="Calibri"/>
              <a:cs typeface="Calibri"/>
            </a:endParaRPr>
          </a:p>
          <a:p>
            <a:pPr>
              <a:buNone/>
            </a:pPr>
            <a:endParaRPr lang="en-US" sz="1200" dirty="0">
              <a:latin typeface="Calibri"/>
              <a:ea typeface="Calibri"/>
              <a:cs typeface="Calibri"/>
            </a:endParaRPr>
          </a:p>
          <a:p>
            <a:pPr>
              <a:buNone/>
            </a:pPr>
            <a:endParaRPr lang="en-US" sz="1200">
              <a:latin typeface="Calibri"/>
              <a:ea typeface="Calibri"/>
              <a:cs typeface="Calibri"/>
            </a:endParaRPr>
          </a:p>
          <a:p>
            <a:pPr>
              <a:buNone/>
            </a:pPr>
            <a:endParaRPr lang="en-US" sz="1200">
              <a:latin typeface="Calibri"/>
              <a:ea typeface="Calibri"/>
              <a:cs typeface="Calibri"/>
            </a:endParaRPr>
          </a:p>
          <a:p>
            <a:pPr>
              <a:buNone/>
            </a:pPr>
            <a:endParaRPr lang="en-US" sz="1200">
              <a:latin typeface="Calibri"/>
              <a:ea typeface="Calibri"/>
              <a:cs typeface="Calibri"/>
            </a:endParaRPr>
          </a:p>
          <a:p>
            <a:pPr marL="0" indent="0">
              <a:buNone/>
            </a:pPr>
            <a:endParaRPr lang="en-US" sz="1200">
              <a:latin typeface="Calibri"/>
              <a:ea typeface="Calibri"/>
              <a:cs typeface="Calibri"/>
            </a:endParaRPr>
          </a:p>
          <a:p>
            <a:endParaRPr lang="en-US" sz="1200">
              <a:latin typeface="Calibri"/>
              <a:ea typeface="Calibri"/>
              <a:cs typeface="Calibri"/>
            </a:endParaRPr>
          </a:p>
          <a:p>
            <a:endParaRPr lang="en-US">
              <a:latin typeface="Neue Haas Grotesk Text Pro"/>
              <a:ea typeface="Calibri"/>
              <a:cs typeface="Calibri"/>
            </a:endParaRPr>
          </a:p>
        </p:txBody>
      </p:sp>
    </p:spTree>
    <p:extLst>
      <p:ext uri="{BB962C8B-B14F-4D97-AF65-F5344CB8AC3E}">
        <p14:creationId xmlns:p14="http://schemas.microsoft.com/office/powerpoint/2010/main" val="334012772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2ACA5-2175-7D09-761A-7FCE9A0AB44C}"/>
              </a:ext>
            </a:extLst>
          </p:cNvPr>
          <p:cNvSpPr>
            <a:spLocks noGrp="1"/>
          </p:cNvSpPr>
          <p:nvPr>
            <p:ph type="title"/>
          </p:nvPr>
        </p:nvSpPr>
        <p:spPr/>
        <p:txBody>
          <a:bodyPr/>
          <a:lstStyle/>
          <a:p>
            <a:r>
              <a:rPr lang="en-US"/>
              <a:t>Reference List </a:t>
            </a:r>
          </a:p>
        </p:txBody>
      </p:sp>
      <p:sp>
        <p:nvSpPr>
          <p:cNvPr id="3" name="Content Placeholder 2">
            <a:extLst>
              <a:ext uri="{FF2B5EF4-FFF2-40B4-BE49-F238E27FC236}">
                <a16:creationId xmlns:a16="http://schemas.microsoft.com/office/drawing/2014/main" id="{1AE6EE8E-86C3-57CE-9389-80D8E1EB8A0C}"/>
              </a:ext>
            </a:extLst>
          </p:cNvPr>
          <p:cNvSpPr>
            <a:spLocks noGrp="1"/>
          </p:cNvSpPr>
          <p:nvPr>
            <p:ph idx="1"/>
          </p:nvPr>
        </p:nvSpPr>
        <p:spPr>
          <a:xfrm>
            <a:off x="566928" y="2437384"/>
            <a:ext cx="10168128" cy="3694176"/>
          </a:xfrm>
        </p:spPr>
        <p:txBody>
          <a:bodyPr vert="horz" lIns="91440" tIns="45720" rIns="91440" bIns="45720" rtlCol="0" anchor="t">
            <a:normAutofit/>
          </a:bodyPr>
          <a:lstStyle/>
          <a:p>
            <a:r>
              <a:rPr lang="en-US" sz="1000">
                <a:latin typeface="Calibri"/>
                <a:ea typeface="Calibri"/>
                <a:cs typeface="Calibri"/>
              </a:rPr>
              <a:t>Stowers, R. (2025). How McDonald’s is inspiring workers. </a:t>
            </a:r>
            <a:r>
              <a:rPr lang="en-US" sz="1000" i="1">
                <a:latin typeface="Calibri"/>
                <a:ea typeface="Calibri"/>
                <a:cs typeface="Calibri"/>
              </a:rPr>
              <a:t>Forbes</a:t>
            </a:r>
            <a:r>
              <a:rPr lang="en-US" sz="1000">
                <a:latin typeface="Calibri"/>
                <a:ea typeface="Calibri"/>
                <a:cs typeface="Calibri"/>
              </a:rPr>
              <a:t>. [online] 27 Jun. Available at: </a:t>
            </a:r>
            <a:r>
              <a:rPr lang="en-US" sz="1000" dirty="0">
                <a:latin typeface="Calibri"/>
                <a:ea typeface="Calibri"/>
                <a:cs typeface="Calibri"/>
                <a:hlinkClick r:id="rId2"/>
              </a:rPr>
              <a:t>https://www.forbes.com/sites/stand-together/2025/06/27/how-mcdonalds-is-inspiring-workers/</a:t>
            </a:r>
            <a:r>
              <a:rPr lang="en-US" sz="1000" dirty="0">
                <a:latin typeface="Calibri"/>
                <a:ea typeface="Calibri"/>
                <a:cs typeface="Calibri"/>
              </a:rPr>
              <a:t>.</a:t>
            </a:r>
          </a:p>
          <a:p>
            <a:pPr>
              <a:buFont typeface="Arial,Sans-Serif" panose="020B0604020202020204" pitchFamily="34" charset="0"/>
            </a:pPr>
            <a:r>
              <a:rPr lang="en-US" sz="1000">
                <a:latin typeface="Calibri"/>
                <a:ea typeface="Calibri"/>
                <a:cs typeface="Calibri"/>
              </a:rPr>
              <a:t>Statista (2024). </a:t>
            </a:r>
            <a:r>
              <a:rPr lang="en-US" sz="1000" i="1">
                <a:latin typeface="Calibri"/>
                <a:ea typeface="Calibri"/>
                <a:cs typeface="Calibri"/>
              </a:rPr>
              <a:t>Topic: McDonald’s</a:t>
            </a:r>
            <a:r>
              <a:rPr lang="en-US" sz="1000">
                <a:latin typeface="Calibri"/>
                <a:ea typeface="Calibri"/>
                <a:cs typeface="Calibri"/>
              </a:rPr>
              <a:t>.  </a:t>
            </a:r>
            <a:r>
              <a:rPr lang="en-US" sz="1000" dirty="0">
                <a:latin typeface="Calibri"/>
                <a:ea typeface="Calibri"/>
                <a:cs typeface="Calibri"/>
                <a:hlinkClick r:id="rId3"/>
              </a:rPr>
              <a:t>www.statista.com</a:t>
            </a:r>
            <a:r>
              <a:rPr lang="en-US" sz="1000">
                <a:latin typeface="Calibri"/>
                <a:ea typeface="Calibri"/>
                <a:cs typeface="Calibri"/>
              </a:rPr>
              <a:t>. Available at: </a:t>
            </a:r>
            <a:r>
              <a:rPr lang="en-US" sz="1000" dirty="0">
                <a:latin typeface="Calibri"/>
                <a:ea typeface="Calibri"/>
                <a:cs typeface="Calibri"/>
                <a:hlinkClick r:id="rId4"/>
              </a:rPr>
              <a:t>https://www.statista.com/topics/1444/mcdonalds/</a:t>
            </a:r>
            <a:r>
              <a:rPr lang="en-US" sz="1000">
                <a:latin typeface="Calibri"/>
                <a:ea typeface="Calibri"/>
                <a:cs typeface="Calibri"/>
              </a:rPr>
              <a:t>. Accessed 10 February. 2026.</a:t>
            </a:r>
            <a:endParaRPr lang="en-US"/>
          </a:p>
          <a:p>
            <a:pPr>
              <a:buFont typeface="Arial,Sans-Serif" panose="020B0604020202020204" pitchFamily="34" charset="0"/>
            </a:pPr>
            <a:r>
              <a:rPr lang="en-US" sz="1000">
                <a:latin typeface="Calibri"/>
                <a:ea typeface="Calibri"/>
                <a:cs typeface="Calibri"/>
              </a:rPr>
              <a:t>Silas (2026). </a:t>
            </a:r>
            <a:r>
              <a:rPr lang="en-US" sz="1000" i="1">
                <a:latin typeface="Calibri"/>
                <a:ea typeface="Calibri"/>
                <a:cs typeface="Calibri"/>
              </a:rPr>
              <a:t>A Complete PESTLE Analysis of McDonald’s Corporation</a:t>
            </a:r>
            <a:r>
              <a:rPr lang="en-US" sz="1000">
                <a:latin typeface="Calibri"/>
                <a:ea typeface="Calibri"/>
                <a:cs typeface="Calibri"/>
              </a:rPr>
              <a:t>. Flavor365. Available at: </a:t>
            </a:r>
            <a:r>
              <a:rPr lang="en-US" sz="1000" dirty="0">
                <a:latin typeface="Calibri"/>
                <a:ea typeface="Calibri"/>
                <a:cs typeface="Calibri"/>
                <a:hlinkClick r:id="rId5"/>
              </a:rPr>
              <a:t>https://eathealthy365.com/a-complete-pestle-analysis-of-mcdonalds-corporation/</a:t>
            </a:r>
            <a:r>
              <a:rPr lang="en-US" sz="1000">
                <a:latin typeface="Calibri"/>
                <a:ea typeface="Calibri"/>
                <a:cs typeface="Calibri"/>
              </a:rPr>
              <a:t> Accessed 10 February. 2026.</a:t>
            </a:r>
            <a:endParaRPr lang="en-US"/>
          </a:p>
          <a:p>
            <a:pPr>
              <a:buFont typeface="Arial,Sans-Serif" panose="020B0604020202020204" pitchFamily="34" charset="0"/>
            </a:pPr>
            <a:r>
              <a:rPr lang="en-US" sz="1000" dirty="0">
                <a:latin typeface="Calibri"/>
                <a:ea typeface="Calibri"/>
                <a:cs typeface="Calibri"/>
              </a:rPr>
              <a:t>Shaw, A.A. (2020). </a:t>
            </a:r>
            <a:r>
              <a:rPr lang="en-US" sz="1000" i="1" dirty="0">
                <a:latin typeface="Calibri"/>
                <a:ea typeface="Calibri"/>
                <a:cs typeface="Calibri"/>
              </a:rPr>
              <a:t>PESTLE Analysis of </a:t>
            </a:r>
            <a:r>
              <a:rPr lang="en-US" sz="1000" i="1" dirty="0" err="1">
                <a:latin typeface="Calibri"/>
                <a:ea typeface="Calibri"/>
                <a:cs typeface="Calibri"/>
              </a:rPr>
              <a:t>McDonald’s</a:t>
            </a:r>
            <a:r>
              <a:rPr lang="en-US" sz="1000" dirty="0" err="1">
                <a:latin typeface="Calibri"/>
                <a:ea typeface="Calibri"/>
                <a:cs typeface="Calibri"/>
              </a:rPr>
              <a:t>.SWOT</a:t>
            </a:r>
            <a:r>
              <a:rPr lang="en-US" sz="1000" dirty="0">
                <a:latin typeface="Calibri"/>
                <a:ea typeface="Calibri"/>
                <a:cs typeface="Calibri"/>
              </a:rPr>
              <a:t> &amp; PESTLE Analysis. Available at: </a:t>
            </a:r>
            <a:r>
              <a:rPr lang="en-US" sz="1000" dirty="0">
                <a:latin typeface="Calibri"/>
                <a:ea typeface="Calibri"/>
                <a:cs typeface="Calibri"/>
                <a:hlinkClick r:id="rId6"/>
              </a:rPr>
              <a:t>https://swotandpestleanalysis.com/pestle-analysis-of-mcdonalds/</a:t>
            </a:r>
            <a:r>
              <a:rPr lang="en-US" sz="1000" dirty="0">
                <a:latin typeface="Calibri"/>
                <a:ea typeface="Calibri"/>
                <a:cs typeface="Calibri"/>
              </a:rPr>
              <a:t>. Accessed 10 February. 2026.</a:t>
            </a:r>
            <a:endParaRPr lang="en-US"/>
          </a:p>
          <a:p>
            <a:pPr>
              <a:buFont typeface="Arial,Sans-Serif" panose="020B0604020202020204" pitchFamily="34" charset="0"/>
            </a:pPr>
            <a:r>
              <a:rPr lang="en-US" sz="1000">
                <a:latin typeface="Calibri"/>
                <a:ea typeface="Calibri"/>
                <a:cs typeface="Calibri"/>
              </a:rPr>
              <a:t>The Strategy Story (2023). </a:t>
            </a:r>
            <a:r>
              <a:rPr lang="en-US" sz="1000" i="1">
                <a:latin typeface="Calibri"/>
                <a:ea typeface="Calibri"/>
                <a:cs typeface="Calibri"/>
              </a:rPr>
              <a:t>McDonald’s SWOT Analysis - The Strategy Story</a:t>
            </a:r>
            <a:r>
              <a:rPr lang="en-US" sz="1000">
                <a:latin typeface="Calibri"/>
                <a:ea typeface="Calibri"/>
                <a:cs typeface="Calibri"/>
              </a:rPr>
              <a:t>.  The Strategy Story. Available at: </a:t>
            </a:r>
            <a:r>
              <a:rPr lang="en-US" sz="1000" dirty="0">
                <a:latin typeface="Calibri"/>
                <a:ea typeface="Calibri"/>
                <a:cs typeface="Calibri"/>
                <a:hlinkClick r:id="rId7"/>
              </a:rPr>
              <a:t>https://thestrategystory.com/blog/mcdonalds-swot-analysis/</a:t>
            </a:r>
            <a:r>
              <a:rPr lang="en-US" sz="1000">
                <a:latin typeface="Calibri"/>
                <a:ea typeface="Calibri"/>
                <a:cs typeface="Calibri"/>
              </a:rPr>
              <a:t>. Accessed 21 April. 2026.</a:t>
            </a:r>
          </a:p>
          <a:p>
            <a:pPr>
              <a:buFont typeface="Arial,Sans-Serif" panose="020B0604020202020204" pitchFamily="34" charset="0"/>
            </a:pPr>
            <a:r>
              <a:rPr lang="en-US" sz="1000" dirty="0" err="1">
                <a:latin typeface="Calibri"/>
                <a:ea typeface="Calibri"/>
                <a:cs typeface="Calibri"/>
              </a:rPr>
              <a:t>Upleashed</a:t>
            </a:r>
            <a:r>
              <a:rPr lang="en-US" sz="1000" dirty="0">
                <a:latin typeface="Calibri"/>
                <a:ea typeface="Calibri"/>
                <a:cs typeface="Calibri"/>
              </a:rPr>
              <a:t> Admin (2023). </a:t>
            </a:r>
            <a:r>
              <a:rPr lang="en-US" sz="1000" i="1" dirty="0">
                <a:latin typeface="Calibri"/>
                <a:ea typeface="Calibri"/>
                <a:cs typeface="Calibri"/>
              </a:rPr>
              <a:t>The Recipe for McDonald’s Success: Lean Principles and Employee Development</a:t>
            </a:r>
            <a:r>
              <a:rPr lang="en-US" sz="1000" dirty="0">
                <a:latin typeface="Calibri"/>
                <a:ea typeface="Calibri"/>
                <a:cs typeface="Calibri"/>
              </a:rPr>
              <a:t>. </a:t>
            </a:r>
            <a:r>
              <a:rPr lang="en-US" sz="1000" dirty="0" err="1">
                <a:latin typeface="Calibri"/>
                <a:ea typeface="Calibri"/>
                <a:cs typeface="Calibri"/>
              </a:rPr>
              <a:t>upleashed</a:t>
            </a:r>
            <a:r>
              <a:rPr lang="en-US" sz="1000" dirty="0">
                <a:latin typeface="Calibri"/>
                <a:ea typeface="Calibri"/>
                <a:cs typeface="Calibri"/>
              </a:rPr>
              <a:t>® Limited. Available at: </a:t>
            </a:r>
            <a:r>
              <a:rPr lang="en-US" sz="1000" dirty="0">
                <a:latin typeface="Calibri"/>
                <a:ea typeface="Calibri"/>
                <a:cs typeface="Calibri"/>
                <a:hlinkClick r:id="rId8"/>
              </a:rPr>
              <a:t>https://upleashed.com/mcdonalds-success-lean-</a:t>
            </a:r>
            <a:r>
              <a:rPr lang="en-US" sz="1000" dirty="0">
                <a:latin typeface="Calibri"/>
                <a:ea typeface="Calibri"/>
                <a:cs typeface="Calibri"/>
                <a:hlinkClick r:id="rId9"/>
              </a:rPr>
              <a:t>principles/</a:t>
            </a:r>
            <a:r>
              <a:rPr lang="en-US" sz="1000" dirty="0">
                <a:latin typeface="Calibri"/>
                <a:ea typeface="Calibri"/>
                <a:cs typeface="Calibri"/>
              </a:rPr>
              <a:t>. Accessed 28 April. 2026. </a:t>
            </a:r>
          </a:p>
          <a:p>
            <a:pPr>
              <a:buFont typeface="Arial,Sans-Serif" panose="020B0604020202020204" pitchFamily="34" charset="0"/>
            </a:pPr>
            <a:r>
              <a:rPr lang="en-US" sz="1000">
                <a:latin typeface="Calibri"/>
                <a:ea typeface="Calibri"/>
                <a:cs typeface="Calibri"/>
              </a:rPr>
              <a:t>Ugochukwu, C. (2025). </a:t>
            </a:r>
            <a:r>
              <a:rPr lang="en-US" sz="1000" i="1">
                <a:latin typeface="Calibri"/>
                <a:ea typeface="Calibri"/>
                <a:cs typeface="Calibri"/>
              </a:rPr>
              <a:t>Transformational Leadership Style: How to Inspire and Motivate</a:t>
            </a:r>
            <a:r>
              <a:rPr lang="en-US" sz="1000">
                <a:latin typeface="Calibri"/>
                <a:ea typeface="Calibri"/>
                <a:cs typeface="Calibri"/>
              </a:rPr>
              <a:t>. Simply Psychology. Available at: </a:t>
            </a:r>
            <a:r>
              <a:rPr lang="en-US" sz="1000" dirty="0">
                <a:latin typeface="Calibri"/>
                <a:ea typeface="Calibri"/>
                <a:cs typeface="Calibri"/>
                <a:hlinkClick r:id="rId9"/>
              </a:rPr>
              <a:t>https://www.simplypsychology.org/what-is-transformational-leadership.html</a:t>
            </a:r>
            <a:r>
              <a:rPr lang="en-US" sz="1000">
                <a:latin typeface="Calibri"/>
                <a:ea typeface="Calibri"/>
                <a:cs typeface="Calibri"/>
              </a:rPr>
              <a:t>. Accessed 28 April. 2026.</a:t>
            </a:r>
            <a:endParaRPr lang="en-US"/>
          </a:p>
        </p:txBody>
      </p:sp>
    </p:spTree>
    <p:extLst>
      <p:ext uri="{BB962C8B-B14F-4D97-AF65-F5344CB8AC3E}">
        <p14:creationId xmlns:p14="http://schemas.microsoft.com/office/powerpoint/2010/main" val="1072879078"/>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43</Slides>
  <Notes>0</Notes>
  <HiddenSlides>0</HiddenSlide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AccentBoxVTI</vt:lpstr>
      <vt:lpstr> Name – Sophie Scott  Student ID – 2416712  Course Lecturer – Jemma Smith  Assignment – professional service: impact of macro environment on HRM and personnel management at McDonalds - Bmgm5005  Assignment type – presentation – 2000 - word assignment – minimum 20 references   Submission date – 8th May -  2026 – 11:59pm</vt:lpstr>
      <vt:lpstr>Impact of the macro environment on HRM and personnel management at McDonalds </vt:lpstr>
      <vt:lpstr>Contents Page </vt:lpstr>
      <vt:lpstr>Introduction </vt:lpstr>
      <vt:lpstr>Introduction</vt:lpstr>
      <vt:lpstr>Introduction </vt:lpstr>
      <vt:lpstr>Retention Challenges</vt:lpstr>
      <vt:lpstr>Retention Challenges</vt:lpstr>
      <vt:lpstr>Retention challenges </vt:lpstr>
      <vt:lpstr>Employee Engagement</vt:lpstr>
      <vt:lpstr>Employee Engagement </vt:lpstr>
      <vt:lpstr>Employee Engagement</vt:lpstr>
      <vt:lpstr>Pestle Analysis</vt:lpstr>
      <vt:lpstr>PowerPoint Presentation</vt:lpstr>
      <vt:lpstr>McDonalds Political Factor: </vt:lpstr>
      <vt:lpstr>McDonalds Economic Factor</vt:lpstr>
      <vt:lpstr>McDonalds Social Factor</vt:lpstr>
      <vt:lpstr>McDonalds Technological Factor</vt:lpstr>
      <vt:lpstr>McDonalds Legal Factor</vt:lpstr>
      <vt:lpstr>McDonalds Environmental Sector</vt:lpstr>
      <vt:lpstr>SWOT Analysis</vt:lpstr>
      <vt:lpstr>PowerPoint Presentation</vt:lpstr>
      <vt:lpstr>S-W-O-T Analysis</vt:lpstr>
      <vt:lpstr>SWOT  analysis</vt:lpstr>
      <vt:lpstr>Impact On HRM And Personnel Management </vt:lpstr>
      <vt:lpstr>Impact On HRM And Personnel Management</vt:lpstr>
      <vt:lpstr>Impact On HRM And Personnel Management</vt:lpstr>
      <vt:lpstr>Industry Examples And Trends</vt:lpstr>
      <vt:lpstr>Industry Examples and Trends</vt:lpstr>
      <vt:lpstr>Industry Examples and Trends</vt:lpstr>
      <vt:lpstr>Impact of Global Events </vt:lpstr>
      <vt:lpstr>Impact of Global Events </vt:lpstr>
      <vt:lpstr>Leadership Styles</vt:lpstr>
      <vt:lpstr>PowerPoint Presentation</vt:lpstr>
      <vt:lpstr>Leadership styles</vt:lpstr>
      <vt:lpstr>Recommendations</vt:lpstr>
      <vt:lpstr>Recommendations</vt:lpstr>
      <vt:lpstr>Conclusion </vt:lpstr>
      <vt:lpstr>Conclusion </vt:lpstr>
      <vt:lpstr>Reference list </vt:lpstr>
      <vt:lpstr>Reference List</vt:lpstr>
      <vt:lpstr>Reference list</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1961</cp:revision>
  <dcterms:created xsi:type="dcterms:W3CDTF">2026-02-10T17:10:33Z</dcterms:created>
  <dcterms:modified xsi:type="dcterms:W3CDTF">2026-05-07T16:17:42Z</dcterms:modified>
</cp:coreProperties>
</file>