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8" r:id="rId2"/>
    <p:sldId id="259" r:id="rId3"/>
    <p:sldId id="275" r:id="rId4"/>
    <p:sldId id="265" r:id="rId5"/>
    <p:sldId id="266" r:id="rId6"/>
    <p:sldId id="268" r:id="rId7"/>
    <p:sldId id="267" r:id="rId8"/>
    <p:sldId id="269" r:id="rId9"/>
    <p:sldId id="274" r:id="rId10"/>
    <p:sldId id="272" r:id="rId11"/>
    <p:sldId id="27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rmaine Williams (2128632)" initials="JW(" lastIdx="1" clrIdx="0">
    <p:extLst>
      <p:ext uri="{19B8F6BF-5375-455C-9EA6-DF929625EA0E}">
        <p15:presenceInfo xmlns:p15="http://schemas.microsoft.com/office/powerpoint/2012/main" userId="S::2128632@student.uwtsd.ac.uk::16d19247-5e5d-4561-b45c-ac878b7758e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FAE813-2C84-0C99-64A1-0C3C18BAA434}" v="662" dt="2022-06-26T10:59:41.846"/>
    <p1510:client id="{3F64302E-983E-25AD-6358-1C75FE97EE37}" v="41" dt="2022-06-26T10:50:32.282"/>
    <p1510:client id="{45DB2A78-E4F0-B6FD-8F2A-8FD2351881DF}" v="44" dt="2022-06-26T10:54:57.459"/>
    <p1510:client id="{531DCD4C-642C-B820-B68F-01AB6207E4F4}" v="998" dt="2022-06-26T11:00:57.071"/>
    <p1510:client id="{A44BF412-7744-E848-8929-ABE2661D63C9}" v="260" dt="2022-06-26T10:59:35.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commentAuthors" Target="commentAuthor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6-26T11:51:25.420" idx="1">
    <p:pos x="7231" y="3719"/>
    <p:text>Jermaine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C22450-1BAD-492F-AD84-14255D5CAA1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E14E7F1B-F5FD-4742-BC6A-A2D1F020E66D}">
      <dgm:prSet phldrT="[Text]" phldr="0"/>
      <dgm:spPr/>
      <dgm:t>
        <a:bodyPr/>
        <a:lstStyle/>
        <a:p>
          <a:pPr>
            <a:lnSpc>
              <a:spcPct val="100000"/>
            </a:lnSpc>
            <a:defRPr cap="all"/>
          </a:pPr>
          <a:r>
            <a:rPr lang="en-GB">
              <a:latin typeface="Corbel" panose="020B0503020204020204"/>
            </a:rPr>
            <a:t>Digital Library</a:t>
          </a:r>
          <a:endParaRPr lang="en-GB"/>
        </a:p>
      </dgm:t>
    </dgm:pt>
    <dgm:pt modelId="{7D516434-1ED1-4BDC-95DD-57BB75836221}" type="parTrans" cxnId="{CCF55D27-682E-4D12-8608-3A6677A18BD0}">
      <dgm:prSet/>
      <dgm:spPr/>
      <dgm:t>
        <a:bodyPr/>
        <a:lstStyle/>
        <a:p>
          <a:endParaRPr lang="en-GB"/>
        </a:p>
      </dgm:t>
    </dgm:pt>
    <dgm:pt modelId="{1C313AF1-C3B6-44B8-B97C-6E946D1BF505}" type="sibTrans" cxnId="{CCF55D27-682E-4D12-8608-3A6677A18BD0}">
      <dgm:prSet/>
      <dgm:spPr/>
      <dgm:t>
        <a:bodyPr/>
        <a:lstStyle/>
        <a:p>
          <a:endParaRPr lang="en-GB"/>
        </a:p>
      </dgm:t>
    </dgm:pt>
    <dgm:pt modelId="{F0F0D7C4-D063-4793-A0C8-8C6C2695CCD7}">
      <dgm:prSet phldrT="[Text]" phldr="0"/>
      <dgm:spPr/>
      <dgm:t>
        <a:bodyPr/>
        <a:lstStyle/>
        <a:p>
          <a:pPr>
            <a:lnSpc>
              <a:spcPct val="100000"/>
            </a:lnSpc>
            <a:defRPr cap="all"/>
          </a:pPr>
          <a:r>
            <a:rPr lang="en-GB">
              <a:latin typeface="Corbel" panose="020B0503020204020204"/>
            </a:rPr>
            <a:t>Google Scholar</a:t>
          </a:r>
          <a:endParaRPr lang="en-GB"/>
        </a:p>
      </dgm:t>
    </dgm:pt>
    <dgm:pt modelId="{B877D9D4-CA05-48CA-A424-E3E70CD7CC80}" type="parTrans" cxnId="{0315BBA2-EBC6-4BCF-BDB9-DB586E0E7412}">
      <dgm:prSet/>
      <dgm:spPr/>
      <dgm:t>
        <a:bodyPr/>
        <a:lstStyle/>
        <a:p>
          <a:endParaRPr lang="en-GB"/>
        </a:p>
      </dgm:t>
    </dgm:pt>
    <dgm:pt modelId="{270D9E04-8803-42BB-B1EB-FD480CD8F5EF}" type="sibTrans" cxnId="{0315BBA2-EBC6-4BCF-BDB9-DB586E0E7412}">
      <dgm:prSet/>
      <dgm:spPr/>
      <dgm:t>
        <a:bodyPr/>
        <a:lstStyle/>
        <a:p>
          <a:endParaRPr lang="en-GB"/>
        </a:p>
      </dgm:t>
    </dgm:pt>
    <dgm:pt modelId="{351946BC-387F-4636-AED4-A050AA0E37A3}">
      <dgm:prSet phldrT="[Text]" phldr="0"/>
      <dgm:spPr/>
      <dgm:t>
        <a:bodyPr/>
        <a:lstStyle/>
        <a:p>
          <a:pPr>
            <a:lnSpc>
              <a:spcPct val="100000"/>
            </a:lnSpc>
            <a:defRPr cap="all"/>
          </a:pPr>
          <a:r>
            <a:rPr lang="en-GB">
              <a:latin typeface="Corbel" panose="020B0503020204020204"/>
            </a:rPr>
            <a:t>One Drive</a:t>
          </a:r>
        </a:p>
      </dgm:t>
    </dgm:pt>
    <dgm:pt modelId="{17BCCDC4-ADFE-40B2-85D1-578264881E0B}" type="parTrans" cxnId="{C725DFFA-90CD-441C-A4C0-971E9E9A003B}">
      <dgm:prSet/>
      <dgm:spPr/>
      <dgm:t>
        <a:bodyPr/>
        <a:lstStyle/>
        <a:p>
          <a:endParaRPr lang="en-GB"/>
        </a:p>
      </dgm:t>
    </dgm:pt>
    <dgm:pt modelId="{F7C61670-8694-4398-A3BD-02B03ECD7398}" type="sibTrans" cxnId="{C725DFFA-90CD-441C-A4C0-971E9E9A003B}">
      <dgm:prSet/>
      <dgm:spPr/>
      <dgm:t>
        <a:bodyPr/>
        <a:lstStyle/>
        <a:p>
          <a:endParaRPr lang="en-GB"/>
        </a:p>
      </dgm:t>
    </dgm:pt>
    <dgm:pt modelId="{0991F4EA-6E88-46ED-A28D-3DF5647306EB}">
      <dgm:prSet phldrT="[Text]" phldr="0"/>
      <dgm:spPr/>
      <dgm:t>
        <a:bodyPr/>
        <a:lstStyle/>
        <a:p>
          <a:pPr>
            <a:lnSpc>
              <a:spcPct val="100000"/>
            </a:lnSpc>
            <a:defRPr cap="all"/>
          </a:pPr>
          <a:r>
            <a:rPr lang="en-GB">
              <a:latin typeface="Corbel" panose="020B0503020204020204"/>
            </a:rPr>
            <a:t>MS PowerPoint</a:t>
          </a:r>
          <a:endParaRPr lang="en-GB"/>
        </a:p>
      </dgm:t>
    </dgm:pt>
    <dgm:pt modelId="{16AA882E-7CB0-4BE6-AE8E-3C3674C593D0}" type="parTrans" cxnId="{23BEDF47-98D4-46A4-8B6F-2590CCD28A64}">
      <dgm:prSet/>
      <dgm:spPr/>
      <dgm:t>
        <a:bodyPr/>
        <a:lstStyle/>
        <a:p>
          <a:endParaRPr lang="en-GB"/>
        </a:p>
      </dgm:t>
    </dgm:pt>
    <dgm:pt modelId="{3B9B8065-B683-4924-8864-00A95B226668}" type="sibTrans" cxnId="{23BEDF47-98D4-46A4-8B6F-2590CCD28A64}">
      <dgm:prSet/>
      <dgm:spPr/>
      <dgm:t>
        <a:bodyPr/>
        <a:lstStyle/>
        <a:p>
          <a:endParaRPr lang="en-GB"/>
        </a:p>
      </dgm:t>
    </dgm:pt>
    <dgm:pt modelId="{4D8FCBEC-5EDA-43F0-A141-F2113E07D089}">
      <dgm:prSet phldrT="[Text]" phldr="0"/>
      <dgm:spPr/>
      <dgm:t>
        <a:bodyPr/>
        <a:lstStyle/>
        <a:p>
          <a:pPr>
            <a:lnSpc>
              <a:spcPct val="100000"/>
            </a:lnSpc>
            <a:defRPr cap="all"/>
          </a:pPr>
          <a:r>
            <a:rPr lang="en-GB">
              <a:latin typeface="Corbel" panose="020B0503020204020204"/>
            </a:rPr>
            <a:t>MS Excel</a:t>
          </a:r>
          <a:endParaRPr lang="en-GB"/>
        </a:p>
      </dgm:t>
    </dgm:pt>
    <dgm:pt modelId="{10C34182-CF22-4A3A-B439-B2118176251E}" type="parTrans" cxnId="{48FE6E64-06B2-4F43-991F-D5989794C796}">
      <dgm:prSet/>
      <dgm:spPr/>
      <dgm:t>
        <a:bodyPr/>
        <a:lstStyle/>
        <a:p>
          <a:endParaRPr lang="en-GB"/>
        </a:p>
      </dgm:t>
    </dgm:pt>
    <dgm:pt modelId="{DAE30965-C70F-46AC-90E2-4C105FE03F21}" type="sibTrans" cxnId="{48FE6E64-06B2-4F43-991F-D5989794C796}">
      <dgm:prSet/>
      <dgm:spPr/>
      <dgm:t>
        <a:bodyPr/>
        <a:lstStyle/>
        <a:p>
          <a:endParaRPr lang="en-GB"/>
        </a:p>
      </dgm:t>
    </dgm:pt>
    <dgm:pt modelId="{7E2E403E-915C-4755-AF7A-DF07B827C989}" type="pres">
      <dgm:prSet presAssocID="{45C22450-1BAD-492F-AD84-14255D5CAA1B}" presName="root" presStyleCnt="0">
        <dgm:presLayoutVars>
          <dgm:dir/>
          <dgm:resizeHandles val="exact"/>
        </dgm:presLayoutVars>
      </dgm:prSet>
      <dgm:spPr/>
    </dgm:pt>
    <dgm:pt modelId="{5928C251-8AC0-46FC-89C1-631DA3EB21C6}" type="pres">
      <dgm:prSet presAssocID="{E14E7F1B-F5FD-4742-BC6A-A2D1F020E66D}" presName="compNode" presStyleCnt="0"/>
      <dgm:spPr/>
    </dgm:pt>
    <dgm:pt modelId="{CC6EECEF-AE2B-4B9C-B034-2A53E60B0C5A}" type="pres">
      <dgm:prSet presAssocID="{E14E7F1B-F5FD-4742-BC6A-A2D1F020E66D}" presName="iconBgRect" presStyleLbl="bgShp" presStyleIdx="0" presStyleCnt="5"/>
      <dgm:spPr/>
    </dgm:pt>
    <dgm:pt modelId="{39D235C3-443E-4C9E-A5B0-56351192DA5C}" type="pres">
      <dgm:prSet presAssocID="{E14E7F1B-F5FD-4742-BC6A-A2D1F020E66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2AD0DF8-819A-41FA-8E91-4B7E6EA7B7BE}" type="pres">
      <dgm:prSet presAssocID="{E14E7F1B-F5FD-4742-BC6A-A2D1F020E66D}" presName="spaceRect" presStyleCnt="0"/>
      <dgm:spPr/>
    </dgm:pt>
    <dgm:pt modelId="{C55EEFAF-CEFD-4F64-917C-DD5F82C9444D}" type="pres">
      <dgm:prSet presAssocID="{E14E7F1B-F5FD-4742-BC6A-A2D1F020E66D}" presName="textRect" presStyleLbl="revTx" presStyleIdx="0" presStyleCnt="5">
        <dgm:presLayoutVars>
          <dgm:chMax val="1"/>
          <dgm:chPref val="1"/>
        </dgm:presLayoutVars>
      </dgm:prSet>
      <dgm:spPr/>
    </dgm:pt>
    <dgm:pt modelId="{A04C8CFE-03E5-46C7-8E95-6E0F8742DCD8}" type="pres">
      <dgm:prSet presAssocID="{1C313AF1-C3B6-44B8-B97C-6E946D1BF505}" presName="sibTrans" presStyleCnt="0"/>
      <dgm:spPr/>
    </dgm:pt>
    <dgm:pt modelId="{5273B071-7A89-422D-85F8-F2FA0F244CBE}" type="pres">
      <dgm:prSet presAssocID="{F0F0D7C4-D063-4793-A0C8-8C6C2695CCD7}" presName="compNode" presStyleCnt="0"/>
      <dgm:spPr/>
    </dgm:pt>
    <dgm:pt modelId="{BB42422A-D9D9-4911-AEBE-D5C5124A918C}" type="pres">
      <dgm:prSet presAssocID="{F0F0D7C4-D063-4793-A0C8-8C6C2695CCD7}" presName="iconBgRect" presStyleLbl="bgShp" presStyleIdx="1" presStyleCnt="5"/>
      <dgm:spPr/>
    </dgm:pt>
    <dgm:pt modelId="{95AAC4BD-CA97-485A-BE19-0857418630B4}" type="pres">
      <dgm:prSet presAssocID="{F0F0D7C4-D063-4793-A0C8-8C6C2695CC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9E92C1E-BC24-4F1E-A95B-1E5FAE0FF241}" type="pres">
      <dgm:prSet presAssocID="{F0F0D7C4-D063-4793-A0C8-8C6C2695CCD7}" presName="spaceRect" presStyleCnt="0"/>
      <dgm:spPr/>
    </dgm:pt>
    <dgm:pt modelId="{E1F3A021-6FFB-42A8-A6E3-C4694E8E2706}" type="pres">
      <dgm:prSet presAssocID="{F0F0D7C4-D063-4793-A0C8-8C6C2695CCD7}" presName="textRect" presStyleLbl="revTx" presStyleIdx="1" presStyleCnt="5">
        <dgm:presLayoutVars>
          <dgm:chMax val="1"/>
          <dgm:chPref val="1"/>
        </dgm:presLayoutVars>
      </dgm:prSet>
      <dgm:spPr/>
    </dgm:pt>
    <dgm:pt modelId="{3B78CABE-83FB-48B0-A0AB-808E0B6CEDC7}" type="pres">
      <dgm:prSet presAssocID="{270D9E04-8803-42BB-B1EB-FD480CD8F5EF}" presName="sibTrans" presStyleCnt="0"/>
      <dgm:spPr/>
    </dgm:pt>
    <dgm:pt modelId="{50C2FFB7-E3FA-47E6-8A21-2BC64EE0955D}" type="pres">
      <dgm:prSet presAssocID="{351946BC-387F-4636-AED4-A050AA0E37A3}" presName="compNode" presStyleCnt="0"/>
      <dgm:spPr/>
    </dgm:pt>
    <dgm:pt modelId="{D7FD6A3E-86F5-4779-8EC6-E89F67A9FBAC}" type="pres">
      <dgm:prSet presAssocID="{351946BC-387F-4636-AED4-A050AA0E37A3}" presName="iconBgRect" presStyleLbl="bgShp" presStyleIdx="2" presStyleCnt="5"/>
      <dgm:spPr/>
    </dgm:pt>
    <dgm:pt modelId="{D3E6BEEA-C683-4C16-942D-E01027109209}" type="pres">
      <dgm:prSet presAssocID="{351946BC-387F-4636-AED4-A050AA0E37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045FFD7B-6405-4208-B742-AB4D9197B335}" type="pres">
      <dgm:prSet presAssocID="{351946BC-387F-4636-AED4-A050AA0E37A3}" presName="spaceRect" presStyleCnt="0"/>
      <dgm:spPr/>
    </dgm:pt>
    <dgm:pt modelId="{DD6A6081-8945-43AA-92D1-3A3F6B00B5F6}" type="pres">
      <dgm:prSet presAssocID="{351946BC-387F-4636-AED4-A050AA0E37A3}" presName="textRect" presStyleLbl="revTx" presStyleIdx="2" presStyleCnt="5">
        <dgm:presLayoutVars>
          <dgm:chMax val="1"/>
          <dgm:chPref val="1"/>
        </dgm:presLayoutVars>
      </dgm:prSet>
      <dgm:spPr/>
    </dgm:pt>
    <dgm:pt modelId="{B975F212-7B55-461C-8AE8-77771910FABF}" type="pres">
      <dgm:prSet presAssocID="{F7C61670-8694-4398-A3BD-02B03ECD7398}" presName="sibTrans" presStyleCnt="0"/>
      <dgm:spPr/>
    </dgm:pt>
    <dgm:pt modelId="{1CABC24B-91BE-4D0D-9751-FB1627B9913A}" type="pres">
      <dgm:prSet presAssocID="{0991F4EA-6E88-46ED-A28D-3DF5647306EB}" presName="compNode" presStyleCnt="0"/>
      <dgm:spPr/>
    </dgm:pt>
    <dgm:pt modelId="{D592EE12-DB60-4AEA-802A-5A87B242D861}" type="pres">
      <dgm:prSet presAssocID="{0991F4EA-6E88-46ED-A28D-3DF5647306EB}" presName="iconBgRect" presStyleLbl="bgShp" presStyleIdx="3" presStyleCnt="5"/>
      <dgm:spPr/>
    </dgm:pt>
    <dgm:pt modelId="{81647ECB-AE19-462F-8D77-23EF624BF67E}" type="pres">
      <dgm:prSet presAssocID="{0991F4EA-6E88-46ED-A28D-3DF5647306E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3CBF048D-F1DF-418B-9AAC-DE012C33A4FA}" type="pres">
      <dgm:prSet presAssocID="{0991F4EA-6E88-46ED-A28D-3DF5647306EB}" presName="spaceRect" presStyleCnt="0"/>
      <dgm:spPr/>
    </dgm:pt>
    <dgm:pt modelId="{C6A2E0A3-3424-4640-A72C-A906B543275D}" type="pres">
      <dgm:prSet presAssocID="{0991F4EA-6E88-46ED-A28D-3DF5647306EB}" presName="textRect" presStyleLbl="revTx" presStyleIdx="3" presStyleCnt="5">
        <dgm:presLayoutVars>
          <dgm:chMax val="1"/>
          <dgm:chPref val="1"/>
        </dgm:presLayoutVars>
      </dgm:prSet>
      <dgm:spPr/>
    </dgm:pt>
    <dgm:pt modelId="{5B03B4ED-455A-4708-B299-24BB74FD2643}" type="pres">
      <dgm:prSet presAssocID="{3B9B8065-B683-4924-8864-00A95B226668}" presName="sibTrans" presStyleCnt="0"/>
      <dgm:spPr/>
    </dgm:pt>
    <dgm:pt modelId="{436A8868-9BD8-424F-B2D4-0A4F5174C6C4}" type="pres">
      <dgm:prSet presAssocID="{4D8FCBEC-5EDA-43F0-A141-F2113E07D089}" presName="compNode" presStyleCnt="0"/>
      <dgm:spPr/>
    </dgm:pt>
    <dgm:pt modelId="{8EB8FC78-6DE9-4D00-9B32-CF724BD7F2B5}" type="pres">
      <dgm:prSet presAssocID="{4D8FCBEC-5EDA-43F0-A141-F2113E07D089}" presName="iconBgRect" presStyleLbl="bgShp" presStyleIdx="4" presStyleCnt="5"/>
      <dgm:spPr/>
    </dgm:pt>
    <dgm:pt modelId="{130A0482-D4B3-4374-9B23-9EEDB04C6F6D}" type="pres">
      <dgm:prSet presAssocID="{4D8FCBEC-5EDA-43F0-A141-F2113E07D08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 chart"/>
        </a:ext>
      </dgm:extLst>
    </dgm:pt>
    <dgm:pt modelId="{1271CC90-D442-44AE-A47C-31A8711BF70A}" type="pres">
      <dgm:prSet presAssocID="{4D8FCBEC-5EDA-43F0-A141-F2113E07D089}" presName="spaceRect" presStyleCnt="0"/>
      <dgm:spPr/>
    </dgm:pt>
    <dgm:pt modelId="{257DC60C-3F11-47DC-8005-09ED349A35B6}" type="pres">
      <dgm:prSet presAssocID="{4D8FCBEC-5EDA-43F0-A141-F2113E07D089}" presName="textRect" presStyleLbl="revTx" presStyleIdx="4" presStyleCnt="5">
        <dgm:presLayoutVars>
          <dgm:chMax val="1"/>
          <dgm:chPref val="1"/>
        </dgm:presLayoutVars>
      </dgm:prSet>
      <dgm:spPr/>
    </dgm:pt>
  </dgm:ptLst>
  <dgm:cxnLst>
    <dgm:cxn modelId="{62868D01-0485-434C-8192-B860BB42C039}" type="presOf" srcId="{0991F4EA-6E88-46ED-A28D-3DF5647306EB}" destId="{C6A2E0A3-3424-4640-A72C-A906B543275D}" srcOrd="0" destOrd="0" presId="urn:microsoft.com/office/officeart/2018/5/layout/IconCircleLabelList"/>
    <dgm:cxn modelId="{CCF55D27-682E-4D12-8608-3A6677A18BD0}" srcId="{45C22450-1BAD-492F-AD84-14255D5CAA1B}" destId="{E14E7F1B-F5FD-4742-BC6A-A2D1F020E66D}" srcOrd="0" destOrd="0" parTransId="{7D516434-1ED1-4BDC-95DD-57BB75836221}" sibTransId="{1C313AF1-C3B6-44B8-B97C-6E946D1BF505}"/>
    <dgm:cxn modelId="{B5919B3E-9145-4902-9655-46962E3AFF46}" type="presOf" srcId="{F0F0D7C4-D063-4793-A0C8-8C6C2695CCD7}" destId="{E1F3A021-6FFB-42A8-A6E3-C4694E8E2706}" srcOrd="0" destOrd="0" presId="urn:microsoft.com/office/officeart/2018/5/layout/IconCircleLabelList"/>
    <dgm:cxn modelId="{4BBD085B-7135-45C4-A6F1-3332963ED46D}" type="presOf" srcId="{351946BC-387F-4636-AED4-A050AA0E37A3}" destId="{DD6A6081-8945-43AA-92D1-3A3F6B00B5F6}" srcOrd="0" destOrd="0" presId="urn:microsoft.com/office/officeart/2018/5/layout/IconCircleLabelList"/>
    <dgm:cxn modelId="{4BCF0A62-E058-450A-A53E-F8543EC26E0F}" type="presOf" srcId="{E14E7F1B-F5FD-4742-BC6A-A2D1F020E66D}" destId="{C55EEFAF-CEFD-4F64-917C-DD5F82C9444D}" srcOrd="0" destOrd="0" presId="urn:microsoft.com/office/officeart/2018/5/layout/IconCircleLabelList"/>
    <dgm:cxn modelId="{48FE6E64-06B2-4F43-991F-D5989794C796}" srcId="{45C22450-1BAD-492F-AD84-14255D5CAA1B}" destId="{4D8FCBEC-5EDA-43F0-A141-F2113E07D089}" srcOrd="4" destOrd="0" parTransId="{10C34182-CF22-4A3A-B439-B2118176251E}" sibTransId="{DAE30965-C70F-46AC-90E2-4C105FE03F21}"/>
    <dgm:cxn modelId="{23BEDF47-98D4-46A4-8B6F-2590CCD28A64}" srcId="{45C22450-1BAD-492F-AD84-14255D5CAA1B}" destId="{0991F4EA-6E88-46ED-A28D-3DF5647306EB}" srcOrd="3" destOrd="0" parTransId="{16AA882E-7CB0-4BE6-AE8E-3C3674C593D0}" sibTransId="{3B9B8065-B683-4924-8864-00A95B226668}"/>
    <dgm:cxn modelId="{E84DC275-CE0C-4669-B483-95343ABE67BE}" type="presOf" srcId="{4D8FCBEC-5EDA-43F0-A141-F2113E07D089}" destId="{257DC60C-3F11-47DC-8005-09ED349A35B6}" srcOrd="0" destOrd="0" presId="urn:microsoft.com/office/officeart/2018/5/layout/IconCircleLabelList"/>
    <dgm:cxn modelId="{0315BBA2-EBC6-4BCF-BDB9-DB586E0E7412}" srcId="{45C22450-1BAD-492F-AD84-14255D5CAA1B}" destId="{F0F0D7C4-D063-4793-A0C8-8C6C2695CCD7}" srcOrd="1" destOrd="0" parTransId="{B877D9D4-CA05-48CA-A424-E3E70CD7CC80}" sibTransId="{270D9E04-8803-42BB-B1EB-FD480CD8F5EF}"/>
    <dgm:cxn modelId="{4BB898EB-2D95-4622-A138-E227E219C913}" type="presOf" srcId="{45C22450-1BAD-492F-AD84-14255D5CAA1B}" destId="{7E2E403E-915C-4755-AF7A-DF07B827C989}" srcOrd="0" destOrd="0" presId="urn:microsoft.com/office/officeart/2018/5/layout/IconCircleLabelList"/>
    <dgm:cxn modelId="{C725DFFA-90CD-441C-A4C0-971E9E9A003B}" srcId="{45C22450-1BAD-492F-AD84-14255D5CAA1B}" destId="{351946BC-387F-4636-AED4-A050AA0E37A3}" srcOrd="2" destOrd="0" parTransId="{17BCCDC4-ADFE-40B2-85D1-578264881E0B}" sibTransId="{F7C61670-8694-4398-A3BD-02B03ECD7398}"/>
    <dgm:cxn modelId="{F353304D-716D-4D9A-BA6F-8C6598C48FC5}" type="presParOf" srcId="{7E2E403E-915C-4755-AF7A-DF07B827C989}" destId="{5928C251-8AC0-46FC-89C1-631DA3EB21C6}" srcOrd="0" destOrd="0" presId="urn:microsoft.com/office/officeart/2018/5/layout/IconCircleLabelList"/>
    <dgm:cxn modelId="{ACA0B9CB-1A76-4834-B189-8BA3DB9A39CA}" type="presParOf" srcId="{5928C251-8AC0-46FC-89C1-631DA3EB21C6}" destId="{CC6EECEF-AE2B-4B9C-B034-2A53E60B0C5A}" srcOrd="0" destOrd="0" presId="urn:microsoft.com/office/officeart/2018/5/layout/IconCircleLabelList"/>
    <dgm:cxn modelId="{C410EDAF-10BB-4A91-AEDC-8BD2371C1742}" type="presParOf" srcId="{5928C251-8AC0-46FC-89C1-631DA3EB21C6}" destId="{39D235C3-443E-4C9E-A5B0-56351192DA5C}" srcOrd="1" destOrd="0" presId="urn:microsoft.com/office/officeart/2018/5/layout/IconCircleLabelList"/>
    <dgm:cxn modelId="{E6E20A66-F146-4BF9-933D-353C1599F865}" type="presParOf" srcId="{5928C251-8AC0-46FC-89C1-631DA3EB21C6}" destId="{D2AD0DF8-819A-41FA-8E91-4B7E6EA7B7BE}" srcOrd="2" destOrd="0" presId="urn:microsoft.com/office/officeart/2018/5/layout/IconCircleLabelList"/>
    <dgm:cxn modelId="{DA4A8023-F52D-4BE5-A4FA-2392D3F865EA}" type="presParOf" srcId="{5928C251-8AC0-46FC-89C1-631DA3EB21C6}" destId="{C55EEFAF-CEFD-4F64-917C-DD5F82C9444D}" srcOrd="3" destOrd="0" presId="urn:microsoft.com/office/officeart/2018/5/layout/IconCircleLabelList"/>
    <dgm:cxn modelId="{64330A60-91B3-48BD-AF76-B47231D2C308}" type="presParOf" srcId="{7E2E403E-915C-4755-AF7A-DF07B827C989}" destId="{A04C8CFE-03E5-46C7-8E95-6E0F8742DCD8}" srcOrd="1" destOrd="0" presId="urn:microsoft.com/office/officeart/2018/5/layout/IconCircleLabelList"/>
    <dgm:cxn modelId="{AD64B90C-122B-4C3E-9059-809D3FCB3506}" type="presParOf" srcId="{7E2E403E-915C-4755-AF7A-DF07B827C989}" destId="{5273B071-7A89-422D-85F8-F2FA0F244CBE}" srcOrd="2" destOrd="0" presId="urn:microsoft.com/office/officeart/2018/5/layout/IconCircleLabelList"/>
    <dgm:cxn modelId="{EEEB3BD1-AB40-4C34-A1D4-51AEF381F96A}" type="presParOf" srcId="{5273B071-7A89-422D-85F8-F2FA0F244CBE}" destId="{BB42422A-D9D9-4911-AEBE-D5C5124A918C}" srcOrd="0" destOrd="0" presId="urn:microsoft.com/office/officeart/2018/5/layout/IconCircleLabelList"/>
    <dgm:cxn modelId="{1E7D97AF-47D6-45C6-8B4F-F3F1888ED202}" type="presParOf" srcId="{5273B071-7A89-422D-85F8-F2FA0F244CBE}" destId="{95AAC4BD-CA97-485A-BE19-0857418630B4}" srcOrd="1" destOrd="0" presId="urn:microsoft.com/office/officeart/2018/5/layout/IconCircleLabelList"/>
    <dgm:cxn modelId="{E85DCE51-BB06-4D3A-9F4B-CA8384533C61}" type="presParOf" srcId="{5273B071-7A89-422D-85F8-F2FA0F244CBE}" destId="{D9E92C1E-BC24-4F1E-A95B-1E5FAE0FF241}" srcOrd="2" destOrd="0" presId="urn:microsoft.com/office/officeart/2018/5/layout/IconCircleLabelList"/>
    <dgm:cxn modelId="{5AE65CE8-D8C1-4869-A5B0-AFA659445659}" type="presParOf" srcId="{5273B071-7A89-422D-85F8-F2FA0F244CBE}" destId="{E1F3A021-6FFB-42A8-A6E3-C4694E8E2706}" srcOrd="3" destOrd="0" presId="urn:microsoft.com/office/officeart/2018/5/layout/IconCircleLabelList"/>
    <dgm:cxn modelId="{97567618-7DA5-477B-B111-C5FD5A4D9E44}" type="presParOf" srcId="{7E2E403E-915C-4755-AF7A-DF07B827C989}" destId="{3B78CABE-83FB-48B0-A0AB-808E0B6CEDC7}" srcOrd="3" destOrd="0" presId="urn:microsoft.com/office/officeart/2018/5/layout/IconCircleLabelList"/>
    <dgm:cxn modelId="{3322AC79-81DB-4A78-A8DD-3502C6B81860}" type="presParOf" srcId="{7E2E403E-915C-4755-AF7A-DF07B827C989}" destId="{50C2FFB7-E3FA-47E6-8A21-2BC64EE0955D}" srcOrd="4" destOrd="0" presId="urn:microsoft.com/office/officeart/2018/5/layout/IconCircleLabelList"/>
    <dgm:cxn modelId="{CB8297D4-7C5F-48AB-9015-F2B5C701C15E}" type="presParOf" srcId="{50C2FFB7-E3FA-47E6-8A21-2BC64EE0955D}" destId="{D7FD6A3E-86F5-4779-8EC6-E89F67A9FBAC}" srcOrd="0" destOrd="0" presId="urn:microsoft.com/office/officeart/2018/5/layout/IconCircleLabelList"/>
    <dgm:cxn modelId="{9A3B82F0-62E1-4425-BB8B-1160DE2E4AE7}" type="presParOf" srcId="{50C2FFB7-E3FA-47E6-8A21-2BC64EE0955D}" destId="{D3E6BEEA-C683-4C16-942D-E01027109209}" srcOrd="1" destOrd="0" presId="urn:microsoft.com/office/officeart/2018/5/layout/IconCircleLabelList"/>
    <dgm:cxn modelId="{45D7856F-8BAD-459C-ACAD-9725A50206DA}" type="presParOf" srcId="{50C2FFB7-E3FA-47E6-8A21-2BC64EE0955D}" destId="{045FFD7B-6405-4208-B742-AB4D9197B335}" srcOrd="2" destOrd="0" presId="urn:microsoft.com/office/officeart/2018/5/layout/IconCircleLabelList"/>
    <dgm:cxn modelId="{0E81A0FB-8F1D-4BA6-8880-C868930BB8D0}" type="presParOf" srcId="{50C2FFB7-E3FA-47E6-8A21-2BC64EE0955D}" destId="{DD6A6081-8945-43AA-92D1-3A3F6B00B5F6}" srcOrd="3" destOrd="0" presId="urn:microsoft.com/office/officeart/2018/5/layout/IconCircleLabelList"/>
    <dgm:cxn modelId="{E06517EF-C41C-43CB-8DCE-1C5FDDF36BC3}" type="presParOf" srcId="{7E2E403E-915C-4755-AF7A-DF07B827C989}" destId="{B975F212-7B55-461C-8AE8-77771910FABF}" srcOrd="5" destOrd="0" presId="urn:microsoft.com/office/officeart/2018/5/layout/IconCircleLabelList"/>
    <dgm:cxn modelId="{2CDDE9F5-3AEC-469E-9387-EB66078CB840}" type="presParOf" srcId="{7E2E403E-915C-4755-AF7A-DF07B827C989}" destId="{1CABC24B-91BE-4D0D-9751-FB1627B9913A}" srcOrd="6" destOrd="0" presId="urn:microsoft.com/office/officeart/2018/5/layout/IconCircleLabelList"/>
    <dgm:cxn modelId="{055F88F0-D99C-405A-888C-5763096F1B26}" type="presParOf" srcId="{1CABC24B-91BE-4D0D-9751-FB1627B9913A}" destId="{D592EE12-DB60-4AEA-802A-5A87B242D861}" srcOrd="0" destOrd="0" presId="urn:microsoft.com/office/officeart/2018/5/layout/IconCircleLabelList"/>
    <dgm:cxn modelId="{7D0938AE-BDE0-4EE1-A1D7-65E8B8DF6A27}" type="presParOf" srcId="{1CABC24B-91BE-4D0D-9751-FB1627B9913A}" destId="{81647ECB-AE19-462F-8D77-23EF624BF67E}" srcOrd="1" destOrd="0" presId="urn:microsoft.com/office/officeart/2018/5/layout/IconCircleLabelList"/>
    <dgm:cxn modelId="{BB3F5321-8431-4FC3-AD92-530AA5DC6533}" type="presParOf" srcId="{1CABC24B-91BE-4D0D-9751-FB1627B9913A}" destId="{3CBF048D-F1DF-418B-9AAC-DE012C33A4FA}" srcOrd="2" destOrd="0" presId="urn:microsoft.com/office/officeart/2018/5/layout/IconCircleLabelList"/>
    <dgm:cxn modelId="{997F4D09-39D4-4862-AFE2-A4D170114559}" type="presParOf" srcId="{1CABC24B-91BE-4D0D-9751-FB1627B9913A}" destId="{C6A2E0A3-3424-4640-A72C-A906B543275D}" srcOrd="3" destOrd="0" presId="urn:microsoft.com/office/officeart/2018/5/layout/IconCircleLabelList"/>
    <dgm:cxn modelId="{773C8ADD-6791-4D20-9CD5-BE08114FCCC2}" type="presParOf" srcId="{7E2E403E-915C-4755-AF7A-DF07B827C989}" destId="{5B03B4ED-455A-4708-B299-24BB74FD2643}" srcOrd="7" destOrd="0" presId="urn:microsoft.com/office/officeart/2018/5/layout/IconCircleLabelList"/>
    <dgm:cxn modelId="{C8B65359-165B-4AC9-B7FA-455043327EBE}" type="presParOf" srcId="{7E2E403E-915C-4755-AF7A-DF07B827C989}" destId="{436A8868-9BD8-424F-B2D4-0A4F5174C6C4}" srcOrd="8" destOrd="0" presId="urn:microsoft.com/office/officeart/2018/5/layout/IconCircleLabelList"/>
    <dgm:cxn modelId="{0276BC98-8ACF-480C-AA62-FC38020B30EE}" type="presParOf" srcId="{436A8868-9BD8-424F-B2D4-0A4F5174C6C4}" destId="{8EB8FC78-6DE9-4D00-9B32-CF724BD7F2B5}" srcOrd="0" destOrd="0" presId="urn:microsoft.com/office/officeart/2018/5/layout/IconCircleLabelList"/>
    <dgm:cxn modelId="{D04CEC3E-44AA-4EF3-B5F5-7C090E015F3A}" type="presParOf" srcId="{436A8868-9BD8-424F-B2D4-0A4F5174C6C4}" destId="{130A0482-D4B3-4374-9B23-9EEDB04C6F6D}" srcOrd="1" destOrd="0" presId="urn:microsoft.com/office/officeart/2018/5/layout/IconCircleLabelList"/>
    <dgm:cxn modelId="{0E92B4BC-9839-4495-9378-20278910F91A}" type="presParOf" srcId="{436A8868-9BD8-424F-B2D4-0A4F5174C6C4}" destId="{1271CC90-D442-44AE-A47C-31A8711BF70A}" srcOrd="2" destOrd="0" presId="urn:microsoft.com/office/officeart/2018/5/layout/IconCircleLabelList"/>
    <dgm:cxn modelId="{750CDCE5-86AB-4B4D-BE01-AB55EF6A9F4D}" type="presParOf" srcId="{436A8868-9BD8-424F-B2D4-0A4F5174C6C4}" destId="{257DC60C-3F11-47DC-8005-09ED349A35B6}"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F9ADDA-8672-404D-B5CE-9AE685DF5F9A}" type="doc">
      <dgm:prSet loTypeId="urn:microsoft.com/office/officeart/2005/8/layout/cycle3" loCatId="cycle" qsTypeId="urn:microsoft.com/office/officeart/2005/8/quickstyle/simple3" qsCatId="simple" csTypeId="urn:microsoft.com/office/officeart/2005/8/colors/accent5_5" csCatId="accent5" phldr="1"/>
      <dgm:spPr/>
      <dgm:t>
        <a:bodyPr/>
        <a:lstStyle/>
        <a:p>
          <a:endParaRPr lang="en-GB"/>
        </a:p>
      </dgm:t>
    </dgm:pt>
    <dgm:pt modelId="{FDCB0C9B-0875-48CA-A4C0-C3D88768E024}">
      <dgm:prSet phldrT="[Text]" phldr="0"/>
      <dgm:spPr/>
      <dgm:t>
        <a:bodyPr/>
        <a:lstStyle/>
        <a:p>
          <a:pPr rtl="0"/>
          <a:r>
            <a:rPr lang="en-US">
              <a:latin typeface="Garamond" panose="02020404030301010803"/>
            </a:rPr>
            <a:t>Digital</a:t>
          </a:r>
          <a:r>
            <a:rPr lang="en-US"/>
            <a:t> </a:t>
          </a:r>
          <a:r>
            <a:rPr lang="en-US">
              <a:latin typeface="Garamond" panose="02020404030301010803"/>
            </a:rPr>
            <a:t>Library</a:t>
          </a:r>
          <a:r>
            <a:rPr lang="en-US"/>
            <a:t> is an electronic collection of documents that is accessible over the Internet.</a:t>
          </a:r>
        </a:p>
      </dgm:t>
    </dgm:pt>
    <dgm:pt modelId="{67FA4C7F-469F-4F0B-A860-4DE5562D9F23}" type="parTrans" cxnId="{14F9F2A0-59D0-4BBD-8BCF-89AFAAB02FCE}">
      <dgm:prSet/>
      <dgm:spPr/>
      <dgm:t>
        <a:bodyPr/>
        <a:lstStyle/>
        <a:p>
          <a:endParaRPr lang="en-GB"/>
        </a:p>
      </dgm:t>
    </dgm:pt>
    <dgm:pt modelId="{C3808C41-5B1F-4327-AE2F-0263A0A0D5F4}" type="sibTrans" cxnId="{14F9F2A0-59D0-4BBD-8BCF-89AFAAB02FCE}">
      <dgm:prSet/>
      <dgm:spPr/>
      <dgm:t>
        <a:bodyPr/>
        <a:lstStyle/>
        <a:p>
          <a:endParaRPr lang="en-GB"/>
        </a:p>
      </dgm:t>
    </dgm:pt>
    <dgm:pt modelId="{2A20457F-CB6E-4D82-947B-C6D1B4E49B0F}">
      <dgm:prSet phldrT="[Text]" phldr="0"/>
      <dgm:spPr/>
      <dgm:t>
        <a:bodyPr/>
        <a:lstStyle/>
        <a:p>
          <a:pPr rtl="0"/>
          <a:r>
            <a:rPr lang="en-GB">
              <a:latin typeface="Arial"/>
              <a:cs typeface="Arial"/>
            </a:rPr>
            <a:t>MS PowerPoint is a presentation tool that makes a slide show using crucial data, charts, and images for a presentation. </a:t>
          </a:r>
        </a:p>
      </dgm:t>
    </dgm:pt>
    <dgm:pt modelId="{FB56B7D9-E26E-43AD-B7E0-7A105E5E8927}" type="parTrans" cxnId="{BB5ACF8E-D0C9-4B1B-8A32-4C070ECF2FED}">
      <dgm:prSet/>
      <dgm:spPr/>
      <dgm:t>
        <a:bodyPr/>
        <a:lstStyle/>
        <a:p>
          <a:endParaRPr lang="en-GB"/>
        </a:p>
      </dgm:t>
    </dgm:pt>
    <dgm:pt modelId="{7BD4A38F-6EB7-4B0C-87C2-4302CBB54133}" type="sibTrans" cxnId="{BB5ACF8E-D0C9-4B1B-8A32-4C070ECF2FED}">
      <dgm:prSet/>
      <dgm:spPr/>
      <dgm:t>
        <a:bodyPr/>
        <a:lstStyle/>
        <a:p>
          <a:endParaRPr lang="en-GB"/>
        </a:p>
      </dgm:t>
    </dgm:pt>
    <dgm:pt modelId="{C6ACD048-88EB-453E-9075-E044736F3AE6}">
      <dgm:prSet phldr="0"/>
      <dgm:spPr/>
      <dgm:t>
        <a:bodyPr/>
        <a:lstStyle/>
        <a:p>
          <a:r>
            <a:rPr lang="en-US">
              <a:latin typeface="Corbel" panose="020B0503020204020204"/>
            </a:rPr>
            <a:t>Google Scholar is</a:t>
          </a:r>
          <a:r>
            <a:rPr lang="en-US"/>
            <a:t> a Web search engine dedicated to scholarly literature and academic resources. </a:t>
          </a:r>
          <a:endParaRPr lang="en-GB"/>
        </a:p>
      </dgm:t>
    </dgm:pt>
    <dgm:pt modelId="{5EA5F0B3-06A1-49B9-B022-44BBFC43B039}" type="parTrans" cxnId="{95FC21CE-FA21-4DAD-A2DA-ADE7EF530C72}">
      <dgm:prSet/>
      <dgm:spPr/>
      <dgm:t>
        <a:bodyPr/>
        <a:lstStyle/>
        <a:p>
          <a:endParaRPr lang="en-GB"/>
        </a:p>
      </dgm:t>
    </dgm:pt>
    <dgm:pt modelId="{9B4F4B4B-F4EA-4392-8872-857C735DC6EE}" type="sibTrans" cxnId="{95FC21CE-FA21-4DAD-A2DA-ADE7EF530C72}">
      <dgm:prSet/>
      <dgm:spPr/>
      <dgm:t>
        <a:bodyPr/>
        <a:lstStyle/>
        <a:p>
          <a:endParaRPr lang="en-GB"/>
        </a:p>
      </dgm:t>
    </dgm:pt>
    <dgm:pt modelId="{A2301982-F451-44E8-9175-C08F6C473DFA}">
      <dgm:prSet phldr="0"/>
      <dgm:spPr/>
      <dgm:t>
        <a:bodyPr/>
        <a:lstStyle/>
        <a:p>
          <a:pPr algn="l" rtl="0"/>
          <a:r>
            <a:rPr lang="en-US"/>
            <a:t>One Drive is a cloud service that allows you to access all of your files from </a:t>
          </a:r>
          <a:r>
            <a:rPr lang="en-US">
              <a:latin typeface="Garamond" panose="02020404030301010803"/>
            </a:rPr>
            <a:t>anywhere. </a:t>
          </a:r>
          <a:endParaRPr lang="en-US"/>
        </a:p>
      </dgm:t>
    </dgm:pt>
    <dgm:pt modelId="{68E6F7CA-5D16-42AD-9154-05CF7402C3F6}" type="parTrans" cxnId="{EADF70F8-09E8-4E3A-9326-53427C16A70A}">
      <dgm:prSet/>
      <dgm:spPr/>
      <dgm:t>
        <a:bodyPr/>
        <a:lstStyle/>
        <a:p>
          <a:endParaRPr lang="en-GB"/>
        </a:p>
      </dgm:t>
    </dgm:pt>
    <dgm:pt modelId="{97EBD656-5343-4DA5-8F76-34DC34815856}" type="sibTrans" cxnId="{EADF70F8-09E8-4E3A-9326-53427C16A70A}">
      <dgm:prSet/>
      <dgm:spPr/>
      <dgm:t>
        <a:bodyPr/>
        <a:lstStyle/>
        <a:p>
          <a:endParaRPr lang="en-GB"/>
        </a:p>
      </dgm:t>
    </dgm:pt>
    <dgm:pt modelId="{CA7E2199-2A6E-4BE4-B9E3-0A12C70E6434}">
      <dgm:prSet phldr="0"/>
      <dgm:spPr/>
      <dgm:t>
        <a:bodyPr/>
        <a:lstStyle/>
        <a:p>
          <a:pPr algn="ctr" rtl="0"/>
          <a:r>
            <a:rPr lang="en-US"/>
            <a:t>MS Excell is a spreadsheet tool that</a:t>
          </a:r>
          <a:r>
            <a:rPr lang="en-US">
              <a:latin typeface="Garamond" panose="02020404030301010803"/>
            </a:rPr>
            <a:t> </a:t>
          </a:r>
          <a:r>
            <a:rPr lang="en-US"/>
            <a:t> allows users to arrange, organise, and calculate data.</a:t>
          </a:r>
        </a:p>
      </dgm:t>
    </dgm:pt>
    <dgm:pt modelId="{0E984805-5DEF-4862-BE2A-4BEE47E1D927}" type="parTrans" cxnId="{11AE5167-4722-42E8-9C34-F67FBBCDC723}">
      <dgm:prSet/>
      <dgm:spPr/>
      <dgm:t>
        <a:bodyPr/>
        <a:lstStyle/>
        <a:p>
          <a:endParaRPr lang="en-GB"/>
        </a:p>
      </dgm:t>
    </dgm:pt>
    <dgm:pt modelId="{BF0D3C9C-6B36-4F61-AD40-6A4DBB9F0CE7}" type="sibTrans" cxnId="{11AE5167-4722-42E8-9C34-F67FBBCDC723}">
      <dgm:prSet/>
      <dgm:spPr/>
      <dgm:t>
        <a:bodyPr/>
        <a:lstStyle/>
        <a:p>
          <a:endParaRPr lang="en-GB"/>
        </a:p>
      </dgm:t>
    </dgm:pt>
    <dgm:pt modelId="{989BA263-AECD-4BD4-99C7-5A36A85903EC}" type="pres">
      <dgm:prSet presAssocID="{7BF9ADDA-8672-404D-B5CE-9AE685DF5F9A}" presName="Name0" presStyleCnt="0">
        <dgm:presLayoutVars>
          <dgm:dir/>
          <dgm:resizeHandles val="exact"/>
        </dgm:presLayoutVars>
      </dgm:prSet>
      <dgm:spPr/>
    </dgm:pt>
    <dgm:pt modelId="{BA2C4581-11BF-4D4D-AB6B-E36A2834CF35}" type="pres">
      <dgm:prSet presAssocID="{7BF9ADDA-8672-404D-B5CE-9AE685DF5F9A}" presName="cycle" presStyleCnt="0"/>
      <dgm:spPr/>
    </dgm:pt>
    <dgm:pt modelId="{287F0B9C-F7C6-42C9-9537-8DA2211EDB08}" type="pres">
      <dgm:prSet presAssocID="{A2301982-F451-44E8-9175-C08F6C473DFA}" presName="nodeFirstNode" presStyleLbl="node1" presStyleIdx="0" presStyleCnt="5">
        <dgm:presLayoutVars>
          <dgm:bulletEnabled val="1"/>
        </dgm:presLayoutVars>
      </dgm:prSet>
      <dgm:spPr/>
    </dgm:pt>
    <dgm:pt modelId="{5BFF5DD0-A19D-43E5-A612-EBA7AF13AF99}" type="pres">
      <dgm:prSet presAssocID="{97EBD656-5343-4DA5-8F76-34DC34815856}" presName="sibTransFirstNode" presStyleLbl="bgShp" presStyleIdx="0" presStyleCnt="1"/>
      <dgm:spPr/>
    </dgm:pt>
    <dgm:pt modelId="{F4575DD1-18E5-42E9-8226-F9A58CC63A0F}" type="pres">
      <dgm:prSet presAssocID="{C6ACD048-88EB-453E-9075-E044736F3AE6}" presName="nodeFollowingNodes" presStyleLbl="node1" presStyleIdx="1" presStyleCnt="5">
        <dgm:presLayoutVars>
          <dgm:bulletEnabled val="1"/>
        </dgm:presLayoutVars>
      </dgm:prSet>
      <dgm:spPr/>
    </dgm:pt>
    <dgm:pt modelId="{076EF7C5-A56E-4CBF-9747-BF0C1AD5F62B}" type="pres">
      <dgm:prSet presAssocID="{FDCB0C9B-0875-48CA-A4C0-C3D88768E024}" presName="nodeFollowingNodes" presStyleLbl="node1" presStyleIdx="2" presStyleCnt="5">
        <dgm:presLayoutVars>
          <dgm:bulletEnabled val="1"/>
        </dgm:presLayoutVars>
      </dgm:prSet>
      <dgm:spPr/>
    </dgm:pt>
    <dgm:pt modelId="{DD5F4523-8ED6-4E61-983A-853C126489C0}" type="pres">
      <dgm:prSet presAssocID="{2A20457F-CB6E-4D82-947B-C6D1B4E49B0F}" presName="nodeFollowingNodes" presStyleLbl="node1" presStyleIdx="3" presStyleCnt="5">
        <dgm:presLayoutVars>
          <dgm:bulletEnabled val="1"/>
        </dgm:presLayoutVars>
      </dgm:prSet>
      <dgm:spPr/>
    </dgm:pt>
    <dgm:pt modelId="{C7FBF23E-D02D-492B-9F79-4AED8D25982D}" type="pres">
      <dgm:prSet presAssocID="{CA7E2199-2A6E-4BE4-B9E3-0A12C70E6434}" presName="nodeFollowingNodes" presStyleLbl="node1" presStyleIdx="4" presStyleCnt="5">
        <dgm:presLayoutVars>
          <dgm:bulletEnabled val="1"/>
        </dgm:presLayoutVars>
      </dgm:prSet>
      <dgm:spPr/>
    </dgm:pt>
  </dgm:ptLst>
  <dgm:cxnLst>
    <dgm:cxn modelId="{06285425-0843-4D6D-B7F2-5C03105A1E1B}" type="presOf" srcId="{CA7E2199-2A6E-4BE4-B9E3-0A12C70E6434}" destId="{C7FBF23E-D02D-492B-9F79-4AED8D25982D}" srcOrd="0" destOrd="0" presId="urn:microsoft.com/office/officeart/2005/8/layout/cycle3"/>
    <dgm:cxn modelId="{19DAF02C-14A2-4E89-9915-8CC2B12C3003}" type="presOf" srcId="{C6ACD048-88EB-453E-9075-E044736F3AE6}" destId="{F4575DD1-18E5-42E9-8226-F9A58CC63A0F}" srcOrd="0" destOrd="0" presId="urn:microsoft.com/office/officeart/2005/8/layout/cycle3"/>
    <dgm:cxn modelId="{B5D3F531-9291-4B05-8CD6-61369AD4E0C6}" type="presOf" srcId="{FDCB0C9B-0875-48CA-A4C0-C3D88768E024}" destId="{076EF7C5-A56E-4CBF-9747-BF0C1AD5F62B}" srcOrd="0" destOrd="0" presId="urn:microsoft.com/office/officeart/2005/8/layout/cycle3"/>
    <dgm:cxn modelId="{11AE5167-4722-42E8-9C34-F67FBBCDC723}" srcId="{7BF9ADDA-8672-404D-B5CE-9AE685DF5F9A}" destId="{CA7E2199-2A6E-4BE4-B9E3-0A12C70E6434}" srcOrd="4" destOrd="0" parTransId="{0E984805-5DEF-4862-BE2A-4BEE47E1D927}" sibTransId="{BF0D3C9C-6B36-4F61-AD40-6A4DBB9F0CE7}"/>
    <dgm:cxn modelId="{4A20506D-A259-4A4F-B498-9A1A71AA5F27}" type="presOf" srcId="{2A20457F-CB6E-4D82-947B-C6D1B4E49B0F}" destId="{DD5F4523-8ED6-4E61-983A-853C126489C0}" srcOrd="0" destOrd="0" presId="urn:microsoft.com/office/officeart/2005/8/layout/cycle3"/>
    <dgm:cxn modelId="{C9CB3977-1526-4893-B1BE-18313C09E34E}" type="presOf" srcId="{7BF9ADDA-8672-404D-B5CE-9AE685DF5F9A}" destId="{989BA263-AECD-4BD4-99C7-5A36A85903EC}" srcOrd="0" destOrd="0" presId="urn:microsoft.com/office/officeart/2005/8/layout/cycle3"/>
    <dgm:cxn modelId="{BB5ACF8E-D0C9-4B1B-8A32-4C070ECF2FED}" srcId="{7BF9ADDA-8672-404D-B5CE-9AE685DF5F9A}" destId="{2A20457F-CB6E-4D82-947B-C6D1B4E49B0F}" srcOrd="3" destOrd="0" parTransId="{FB56B7D9-E26E-43AD-B7E0-7A105E5E8927}" sibTransId="{7BD4A38F-6EB7-4B0C-87C2-4302CBB54133}"/>
    <dgm:cxn modelId="{14F9F2A0-59D0-4BBD-8BCF-89AFAAB02FCE}" srcId="{7BF9ADDA-8672-404D-B5CE-9AE685DF5F9A}" destId="{FDCB0C9B-0875-48CA-A4C0-C3D88768E024}" srcOrd="2" destOrd="0" parTransId="{67FA4C7F-469F-4F0B-A860-4DE5562D9F23}" sibTransId="{C3808C41-5B1F-4327-AE2F-0263A0A0D5F4}"/>
    <dgm:cxn modelId="{95FC21CE-FA21-4DAD-A2DA-ADE7EF530C72}" srcId="{7BF9ADDA-8672-404D-B5CE-9AE685DF5F9A}" destId="{C6ACD048-88EB-453E-9075-E044736F3AE6}" srcOrd="1" destOrd="0" parTransId="{5EA5F0B3-06A1-49B9-B022-44BBFC43B039}" sibTransId="{9B4F4B4B-F4EA-4392-8872-857C735DC6EE}"/>
    <dgm:cxn modelId="{36D24ED0-E275-4F34-BBAD-DE7FA987E6D9}" type="presOf" srcId="{A2301982-F451-44E8-9175-C08F6C473DFA}" destId="{287F0B9C-F7C6-42C9-9537-8DA2211EDB08}" srcOrd="0" destOrd="0" presId="urn:microsoft.com/office/officeart/2005/8/layout/cycle3"/>
    <dgm:cxn modelId="{3F8FAEF5-33F1-4A22-8E1A-B152291BDBC4}" type="presOf" srcId="{97EBD656-5343-4DA5-8F76-34DC34815856}" destId="{5BFF5DD0-A19D-43E5-A612-EBA7AF13AF99}" srcOrd="0" destOrd="0" presId="urn:microsoft.com/office/officeart/2005/8/layout/cycle3"/>
    <dgm:cxn modelId="{EADF70F8-09E8-4E3A-9326-53427C16A70A}" srcId="{7BF9ADDA-8672-404D-B5CE-9AE685DF5F9A}" destId="{A2301982-F451-44E8-9175-C08F6C473DFA}" srcOrd="0" destOrd="0" parTransId="{68E6F7CA-5D16-42AD-9154-05CF7402C3F6}" sibTransId="{97EBD656-5343-4DA5-8F76-34DC34815856}"/>
    <dgm:cxn modelId="{52B6D70D-B399-416B-B1AC-E77AF1E7F2F5}" type="presParOf" srcId="{989BA263-AECD-4BD4-99C7-5A36A85903EC}" destId="{BA2C4581-11BF-4D4D-AB6B-E36A2834CF35}" srcOrd="0" destOrd="0" presId="urn:microsoft.com/office/officeart/2005/8/layout/cycle3"/>
    <dgm:cxn modelId="{DFA88107-04EE-49B6-BFDA-BB1AA78A8E40}" type="presParOf" srcId="{BA2C4581-11BF-4D4D-AB6B-E36A2834CF35}" destId="{287F0B9C-F7C6-42C9-9537-8DA2211EDB08}" srcOrd="0" destOrd="0" presId="urn:microsoft.com/office/officeart/2005/8/layout/cycle3"/>
    <dgm:cxn modelId="{3DC9332E-91DD-4834-8951-A22BC1BF0002}" type="presParOf" srcId="{BA2C4581-11BF-4D4D-AB6B-E36A2834CF35}" destId="{5BFF5DD0-A19D-43E5-A612-EBA7AF13AF99}" srcOrd="1" destOrd="0" presId="urn:microsoft.com/office/officeart/2005/8/layout/cycle3"/>
    <dgm:cxn modelId="{CF53B6DA-6E0F-4D23-856F-7E5F8BBA98C7}" type="presParOf" srcId="{BA2C4581-11BF-4D4D-AB6B-E36A2834CF35}" destId="{F4575DD1-18E5-42E9-8226-F9A58CC63A0F}" srcOrd="2" destOrd="0" presId="urn:microsoft.com/office/officeart/2005/8/layout/cycle3"/>
    <dgm:cxn modelId="{C431423D-6E40-4EAB-811D-6D508DEC439B}" type="presParOf" srcId="{BA2C4581-11BF-4D4D-AB6B-E36A2834CF35}" destId="{076EF7C5-A56E-4CBF-9747-BF0C1AD5F62B}" srcOrd="3" destOrd="0" presId="urn:microsoft.com/office/officeart/2005/8/layout/cycle3"/>
    <dgm:cxn modelId="{1C4CF141-F251-4D8E-B031-4E12DE4EC9F7}" type="presParOf" srcId="{BA2C4581-11BF-4D4D-AB6B-E36A2834CF35}" destId="{DD5F4523-8ED6-4E61-983A-853C126489C0}" srcOrd="4" destOrd="0" presId="urn:microsoft.com/office/officeart/2005/8/layout/cycle3"/>
    <dgm:cxn modelId="{AF57E4EB-8E56-4ED9-A71C-26956907A3D2}" type="presParOf" srcId="{BA2C4581-11BF-4D4D-AB6B-E36A2834CF35}" destId="{C7FBF23E-D02D-492B-9F79-4AED8D25982D}" srcOrd="5" destOrd="0" presId="urn:microsoft.com/office/officeart/2005/8/layout/cycle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5FF41-9051-48A9-97DE-B46261BDE5A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3DEBBA-59CD-47E4-BBC3-E45609091CC1}">
      <dgm:prSet/>
      <dgm:spPr/>
      <dgm:t>
        <a:bodyPr/>
        <a:lstStyle/>
        <a:p>
          <a:pPr>
            <a:lnSpc>
              <a:spcPct val="100000"/>
            </a:lnSpc>
          </a:pPr>
          <a:r>
            <a:rPr lang="en-US"/>
            <a:t>Rank these applications in order according to how frequently you use them to collaborate with others.</a:t>
          </a:r>
          <a:r>
            <a:rPr lang="en-US">
              <a:latin typeface="Garamond" panose="02020404030301010803"/>
            </a:rPr>
            <a:t> </a:t>
          </a:r>
          <a:endParaRPr lang="en-US"/>
        </a:p>
      </dgm:t>
    </dgm:pt>
    <dgm:pt modelId="{EF6074FC-DD28-4DA2-B1CF-E1EDAD1A28F6}" type="parTrans" cxnId="{055EC458-46F5-4082-82E3-FC3E0400502B}">
      <dgm:prSet/>
      <dgm:spPr/>
      <dgm:t>
        <a:bodyPr/>
        <a:lstStyle/>
        <a:p>
          <a:endParaRPr lang="en-US"/>
        </a:p>
      </dgm:t>
    </dgm:pt>
    <dgm:pt modelId="{7A48C076-700D-45EC-93FD-C42F1CC6F34D}" type="sibTrans" cxnId="{055EC458-46F5-4082-82E3-FC3E0400502B}">
      <dgm:prSet/>
      <dgm:spPr/>
      <dgm:t>
        <a:bodyPr/>
        <a:lstStyle/>
        <a:p>
          <a:endParaRPr lang="en-US"/>
        </a:p>
      </dgm:t>
    </dgm:pt>
    <dgm:pt modelId="{AB08CE6C-7D76-47C7-9068-66CF83476584}">
      <dgm:prSet phldr="0"/>
      <dgm:spPr/>
      <dgm:t>
        <a:bodyPr/>
        <a:lstStyle/>
        <a:p>
          <a:pPr>
            <a:lnSpc>
              <a:spcPct val="100000"/>
            </a:lnSpc>
          </a:pPr>
          <a:r>
            <a:rPr lang="en-US"/>
            <a:t>When collaborating with peers do you use one digital tool more than others?</a:t>
          </a:r>
          <a:endParaRPr lang="en-US">
            <a:latin typeface="Garamond" panose="02020404030301010803"/>
          </a:endParaRPr>
        </a:p>
      </dgm:t>
    </dgm:pt>
    <dgm:pt modelId="{718986E2-0A2D-4F16-8D37-1CBB7F821B5F}" type="parTrans" cxnId="{1EC94A4E-2233-4EA4-9793-2A762745B69F}">
      <dgm:prSet/>
      <dgm:spPr/>
    </dgm:pt>
    <dgm:pt modelId="{7112A9AF-2633-4071-B06A-38715BFEB2FB}" type="sibTrans" cxnId="{1EC94A4E-2233-4EA4-9793-2A762745B69F}">
      <dgm:prSet/>
      <dgm:spPr/>
      <dgm:t>
        <a:bodyPr/>
        <a:lstStyle/>
        <a:p>
          <a:endParaRPr lang="en-GB"/>
        </a:p>
      </dgm:t>
    </dgm:pt>
    <dgm:pt modelId="{290230D7-EF33-4186-A403-DA3507DFC001}">
      <dgm:prSet phldr="0"/>
      <dgm:spPr/>
      <dgm:t>
        <a:bodyPr/>
        <a:lstStyle/>
        <a:p>
          <a:pPr>
            <a:lnSpc>
              <a:spcPct val="100000"/>
            </a:lnSpc>
          </a:pPr>
          <a:r>
            <a:rPr lang="en-US"/>
            <a:t>Do you use the OneDrive more than other digital tools to collaborate with peers?</a:t>
          </a:r>
          <a:br>
            <a:rPr lang="en-US"/>
          </a:br>
          <a:br>
            <a:rPr lang="en-US"/>
          </a:br>
          <a:endParaRPr lang="en-US"/>
        </a:p>
      </dgm:t>
    </dgm:pt>
    <dgm:pt modelId="{51066806-9413-4E24-9857-E11AD6C06109}" type="parTrans" cxnId="{7A5B01EE-B5EB-4A44-AC4B-3A421E0048A7}">
      <dgm:prSet/>
      <dgm:spPr/>
    </dgm:pt>
    <dgm:pt modelId="{F6A533F4-7D37-4571-AF55-FE4FC70F9FA1}" type="sibTrans" cxnId="{7A5B01EE-B5EB-4A44-AC4B-3A421E0048A7}">
      <dgm:prSet/>
      <dgm:spPr/>
    </dgm:pt>
    <dgm:pt modelId="{06E417F8-5576-413E-9064-EA8C58CA4795}" type="pres">
      <dgm:prSet presAssocID="{05F5FF41-9051-48A9-97DE-B46261BDE5AB}" presName="root" presStyleCnt="0">
        <dgm:presLayoutVars>
          <dgm:dir/>
          <dgm:resizeHandles val="exact"/>
        </dgm:presLayoutVars>
      </dgm:prSet>
      <dgm:spPr/>
    </dgm:pt>
    <dgm:pt modelId="{1A453093-E1F6-4F20-A2FC-589491D20654}" type="pres">
      <dgm:prSet presAssocID="{703DEBBA-59CD-47E4-BBC3-E45609091CC1}" presName="compNode" presStyleCnt="0"/>
      <dgm:spPr/>
    </dgm:pt>
    <dgm:pt modelId="{FF680A38-7337-48E3-9BBF-15D3F33B1169}" type="pres">
      <dgm:prSet presAssocID="{703DEBBA-59CD-47E4-BBC3-E45609091CC1}" presName="bgRect" presStyleLbl="bgShp" presStyleIdx="0" presStyleCnt="3"/>
      <dgm:spPr/>
    </dgm:pt>
    <dgm:pt modelId="{EE687973-F65C-49C8-A91B-C45C8B490CC6}" type="pres">
      <dgm:prSet presAssocID="{703DEBBA-59CD-47E4-BBC3-E45609091CC1}" presName="iconRect" presStyleLbl="node1" presStyleIdx="0" presStyleCnt="3"/>
      <dgm:spPr/>
    </dgm:pt>
    <dgm:pt modelId="{5986AA1C-D7A7-46D2-B480-2761B4AB9554}" type="pres">
      <dgm:prSet presAssocID="{703DEBBA-59CD-47E4-BBC3-E45609091CC1}" presName="spaceRect" presStyleCnt="0"/>
      <dgm:spPr/>
    </dgm:pt>
    <dgm:pt modelId="{CD9C8471-9BF7-4529-AF65-A560D6C27EF1}" type="pres">
      <dgm:prSet presAssocID="{703DEBBA-59CD-47E4-BBC3-E45609091CC1}" presName="parTx" presStyleLbl="revTx" presStyleIdx="0" presStyleCnt="3">
        <dgm:presLayoutVars>
          <dgm:chMax val="0"/>
          <dgm:chPref val="0"/>
        </dgm:presLayoutVars>
      </dgm:prSet>
      <dgm:spPr/>
    </dgm:pt>
    <dgm:pt modelId="{3BD1C9AB-F748-4C32-B3D4-8AB3633E5032}" type="pres">
      <dgm:prSet presAssocID="{7A48C076-700D-45EC-93FD-C42F1CC6F34D}" presName="sibTrans" presStyleCnt="0"/>
      <dgm:spPr/>
    </dgm:pt>
    <dgm:pt modelId="{094FBD06-3A9C-404B-8A78-5F7939D8AD53}" type="pres">
      <dgm:prSet presAssocID="{AB08CE6C-7D76-47C7-9068-66CF83476584}" presName="compNode" presStyleCnt="0"/>
      <dgm:spPr/>
    </dgm:pt>
    <dgm:pt modelId="{EBB76E51-1C68-4B6E-9734-55E4DD1C97E3}" type="pres">
      <dgm:prSet presAssocID="{AB08CE6C-7D76-47C7-9068-66CF83476584}" presName="bgRect" presStyleLbl="bgShp" presStyleIdx="1" presStyleCnt="3"/>
      <dgm:spPr/>
    </dgm:pt>
    <dgm:pt modelId="{B993BF1B-2D57-455F-8AC3-064F7CC2E960}" type="pres">
      <dgm:prSet presAssocID="{AB08CE6C-7D76-47C7-9068-66CF83476584}" presName="iconRect" presStyleLbl="node1" presStyleIdx="1" presStyleCnt="3"/>
      <dgm:spPr/>
    </dgm:pt>
    <dgm:pt modelId="{602CF8B9-0654-499F-A442-CFDE99680930}" type="pres">
      <dgm:prSet presAssocID="{AB08CE6C-7D76-47C7-9068-66CF83476584}" presName="spaceRect" presStyleCnt="0"/>
      <dgm:spPr/>
    </dgm:pt>
    <dgm:pt modelId="{CCBEE3B6-C979-4968-800A-4E282C923889}" type="pres">
      <dgm:prSet presAssocID="{AB08CE6C-7D76-47C7-9068-66CF83476584}" presName="parTx" presStyleLbl="revTx" presStyleIdx="1" presStyleCnt="3">
        <dgm:presLayoutVars>
          <dgm:chMax val="0"/>
          <dgm:chPref val="0"/>
        </dgm:presLayoutVars>
      </dgm:prSet>
      <dgm:spPr/>
    </dgm:pt>
    <dgm:pt modelId="{D5121D67-CD34-48A6-9F0E-1ADC492FB1CE}" type="pres">
      <dgm:prSet presAssocID="{7112A9AF-2633-4071-B06A-38715BFEB2FB}" presName="sibTrans" presStyleCnt="0"/>
      <dgm:spPr/>
    </dgm:pt>
    <dgm:pt modelId="{066BB28C-F9DF-4B13-8577-DE612706DEDC}" type="pres">
      <dgm:prSet presAssocID="{290230D7-EF33-4186-A403-DA3507DFC001}" presName="compNode" presStyleCnt="0"/>
      <dgm:spPr/>
    </dgm:pt>
    <dgm:pt modelId="{17360FA7-04EB-4AE0-B9B5-F46B448368D1}" type="pres">
      <dgm:prSet presAssocID="{290230D7-EF33-4186-A403-DA3507DFC001}" presName="bgRect" presStyleLbl="bgShp" presStyleIdx="2" presStyleCnt="3"/>
      <dgm:spPr/>
    </dgm:pt>
    <dgm:pt modelId="{B8313F5B-534E-4673-886B-05178FEDC3FF}" type="pres">
      <dgm:prSet presAssocID="{290230D7-EF33-4186-A403-DA3507DFC001}" presName="iconRect" presStyleLbl="node1" presStyleIdx="2" presStyleCnt="3"/>
      <dgm:spPr/>
    </dgm:pt>
    <dgm:pt modelId="{192424F9-7BB6-4614-A4BF-EEDEF5CD0E63}" type="pres">
      <dgm:prSet presAssocID="{290230D7-EF33-4186-A403-DA3507DFC001}" presName="spaceRect" presStyleCnt="0"/>
      <dgm:spPr/>
    </dgm:pt>
    <dgm:pt modelId="{BEF1E04E-5F12-44FB-9F58-C4DF64DBB93D}" type="pres">
      <dgm:prSet presAssocID="{290230D7-EF33-4186-A403-DA3507DFC001}" presName="parTx" presStyleLbl="revTx" presStyleIdx="2" presStyleCnt="3">
        <dgm:presLayoutVars>
          <dgm:chMax val="0"/>
          <dgm:chPref val="0"/>
        </dgm:presLayoutVars>
      </dgm:prSet>
      <dgm:spPr/>
    </dgm:pt>
  </dgm:ptLst>
  <dgm:cxnLst>
    <dgm:cxn modelId="{8051D410-A2C5-4A69-B676-3B74686E19D6}" type="presOf" srcId="{AB08CE6C-7D76-47C7-9068-66CF83476584}" destId="{CCBEE3B6-C979-4968-800A-4E282C923889}" srcOrd="0" destOrd="0" presId="urn:microsoft.com/office/officeart/2018/2/layout/IconVerticalSolidList"/>
    <dgm:cxn modelId="{1EC94A4E-2233-4EA4-9793-2A762745B69F}" srcId="{05F5FF41-9051-48A9-97DE-B46261BDE5AB}" destId="{AB08CE6C-7D76-47C7-9068-66CF83476584}" srcOrd="1" destOrd="0" parTransId="{718986E2-0A2D-4F16-8D37-1CBB7F821B5F}" sibTransId="{7112A9AF-2633-4071-B06A-38715BFEB2FB}"/>
    <dgm:cxn modelId="{055EC458-46F5-4082-82E3-FC3E0400502B}" srcId="{05F5FF41-9051-48A9-97DE-B46261BDE5AB}" destId="{703DEBBA-59CD-47E4-BBC3-E45609091CC1}" srcOrd="0" destOrd="0" parTransId="{EF6074FC-DD28-4DA2-B1CF-E1EDAD1A28F6}" sibTransId="{7A48C076-700D-45EC-93FD-C42F1CC6F34D}"/>
    <dgm:cxn modelId="{3CADDB83-B92C-44AB-872C-268CA652A7FC}" type="presOf" srcId="{703DEBBA-59CD-47E4-BBC3-E45609091CC1}" destId="{CD9C8471-9BF7-4529-AF65-A560D6C27EF1}" srcOrd="0" destOrd="0" presId="urn:microsoft.com/office/officeart/2018/2/layout/IconVerticalSolidList"/>
    <dgm:cxn modelId="{BA1CD1B0-2C2B-4430-9CC1-62168D5306C9}" type="presOf" srcId="{05F5FF41-9051-48A9-97DE-B46261BDE5AB}" destId="{06E417F8-5576-413E-9064-EA8C58CA4795}" srcOrd="0" destOrd="0" presId="urn:microsoft.com/office/officeart/2018/2/layout/IconVerticalSolidList"/>
    <dgm:cxn modelId="{AC0E68E6-A7D1-4391-8AF1-B036030D5E85}" type="presOf" srcId="{290230D7-EF33-4186-A403-DA3507DFC001}" destId="{BEF1E04E-5F12-44FB-9F58-C4DF64DBB93D}" srcOrd="0" destOrd="0" presId="urn:microsoft.com/office/officeart/2018/2/layout/IconVerticalSolidList"/>
    <dgm:cxn modelId="{7A5B01EE-B5EB-4A44-AC4B-3A421E0048A7}" srcId="{05F5FF41-9051-48A9-97DE-B46261BDE5AB}" destId="{290230D7-EF33-4186-A403-DA3507DFC001}" srcOrd="2" destOrd="0" parTransId="{51066806-9413-4E24-9857-E11AD6C06109}" sibTransId="{F6A533F4-7D37-4571-AF55-FE4FC70F9FA1}"/>
    <dgm:cxn modelId="{B6037478-FC3F-4C1F-9F53-CE8AAC9958F2}" type="presParOf" srcId="{06E417F8-5576-413E-9064-EA8C58CA4795}" destId="{1A453093-E1F6-4F20-A2FC-589491D20654}" srcOrd="0" destOrd="0" presId="urn:microsoft.com/office/officeart/2018/2/layout/IconVerticalSolidList"/>
    <dgm:cxn modelId="{EE915AEE-E5B2-42B8-A93C-3B17D4D7ADB4}" type="presParOf" srcId="{1A453093-E1F6-4F20-A2FC-589491D20654}" destId="{FF680A38-7337-48E3-9BBF-15D3F33B1169}" srcOrd="0" destOrd="0" presId="urn:microsoft.com/office/officeart/2018/2/layout/IconVerticalSolidList"/>
    <dgm:cxn modelId="{3D71C887-7906-46A5-8DAA-7A77FCDB6D56}" type="presParOf" srcId="{1A453093-E1F6-4F20-A2FC-589491D20654}" destId="{EE687973-F65C-49C8-A91B-C45C8B490CC6}" srcOrd="1" destOrd="0" presId="urn:microsoft.com/office/officeart/2018/2/layout/IconVerticalSolidList"/>
    <dgm:cxn modelId="{84E7E342-1E42-4C21-8B79-288FBEA9EB8D}" type="presParOf" srcId="{1A453093-E1F6-4F20-A2FC-589491D20654}" destId="{5986AA1C-D7A7-46D2-B480-2761B4AB9554}" srcOrd="2" destOrd="0" presId="urn:microsoft.com/office/officeart/2018/2/layout/IconVerticalSolidList"/>
    <dgm:cxn modelId="{748FAB9B-793D-4477-B83F-89B18D29C92A}" type="presParOf" srcId="{1A453093-E1F6-4F20-A2FC-589491D20654}" destId="{CD9C8471-9BF7-4529-AF65-A560D6C27EF1}" srcOrd="3" destOrd="0" presId="urn:microsoft.com/office/officeart/2018/2/layout/IconVerticalSolidList"/>
    <dgm:cxn modelId="{DF85FDAB-F0C2-47BE-A67A-3A186FBAF5EF}" type="presParOf" srcId="{06E417F8-5576-413E-9064-EA8C58CA4795}" destId="{3BD1C9AB-F748-4C32-B3D4-8AB3633E5032}" srcOrd="1" destOrd="0" presId="urn:microsoft.com/office/officeart/2018/2/layout/IconVerticalSolidList"/>
    <dgm:cxn modelId="{F5C0F92F-DF6D-4D69-A716-92ABB7F0C151}" type="presParOf" srcId="{06E417F8-5576-413E-9064-EA8C58CA4795}" destId="{094FBD06-3A9C-404B-8A78-5F7939D8AD53}" srcOrd="2" destOrd="0" presId="urn:microsoft.com/office/officeart/2018/2/layout/IconVerticalSolidList"/>
    <dgm:cxn modelId="{832FDB1C-8C5C-4E4B-996A-C612E86A57CD}" type="presParOf" srcId="{094FBD06-3A9C-404B-8A78-5F7939D8AD53}" destId="{EBB76E51-1C68-4B6E-9734-55E4DD1C97E3}" srcOrd="0" destOrd="0" presId="urn:microsoft.com/office/officeart/2018/2/layout/IconVerticalSolidList"/>
    <dgm:cxn modelId="{9AB9FD8D-BEA8-4FAD-8873-8FB8A0A78869}" type="presParOf" srcId="{094FBD06-3A9C-404B-8A78-5F7939D8AD53}" destId="{B993BF1B-2D57-455F-8AC3-064F7CC2E960}" srcOrd="1" destOrd="0" presId="urn:microsoft.com/office/officeart/2018/2/layout/IconVerticalSolidList"/>
    <dgm:cxn modelId="{8DEE5C1A-B63E-4617-AFFD-DD46099ABAB1}" type="presParOf" srcId="{094FBD06-3A9C-404B-8A78-5F7939D8AD53}" destId="{602CF8B9-0654-499F-A442-CFDE99680930}" srcOrd="2" destOrd="0" presId="urn:microsoft.com/office/officeart/2018/2/layout/IconVerticalSolidList"/>
    <dgm:cxn modelId="{71E27215-6EAC-48CC-AD83-DB3B77B89B23}" type="presParOf" srcId="{094FBD06-3A9C-404B-8A78-5F7939D8AD53}" destId="{CCBEE3B6-C979-4968-800A-4E282C923889}" srcOrd="3" destOrd="0" presId="urn:microsoft.com/office/officeart/2018/2/layout/IconVerticalSolidList"/>
    <dgm:cxn modelId="{8FBB9E94-48D2-4E2F-9D8C-83EFCE5463FE}" type="presParOf" srcId="{06E417F8-5576-413E-9064-EA8C58CA4795}" destId="{D5121D67-CD34-48A6-9F0E-1ADC492FB1CE}" srcOrd="3" destOrd="0" presId="urn:microsoft.com/office/officeart/2018/2/layout/IconVerticalSolidList"/>
    <dgm:cxn modelId="{45E44096-2816-4BFF-8624-7916805767AB}" type="presParOf" srcId="{06E417F8-5576-413E-9064-EA8C58CA4795}" destId="{066BB28C-F9DF-4B13-8577-DE612706DEDC}" srcOrd="4" destOrd="0" presId="urn:microsoft.com/office/officeart/2018/2/layout/IconVerticalSolidList"/>
    <dgm:cxn modelId="{5C2FFBD6-DC38-4BB9-970B-F137A208189E}" type="presParOf" srcId="{066BB28C-F9DF-4B13-8577-DE612706DEDC}" destId="{17360FA7-04EB-4AE0-B9B5-F46B448368D1}" srcOrd="0" destOrd="0" presId="urn:microsoft.com/office/officeart/2018/2/layout/IconVerticalSolidList"/>
    <dgm:cxn modelId="{6DE043EC-A0B1-4646-B8C2-FD47B3D7117B}" type="presParOf" srcId="{066BB28C-F9DF-4B13-8577-DE612706DEDC}" destId="{B8313F5B-534E-4673-886B-05178FEDC3FF}" srcOrd="1" destOrd="0" presId="urn:microsoft.com/office/officeart/2018/2/layout/IconVerticalSolidList"/>
    <dgm:cxn modelId="{A2BEF8D5-6656-4D07-9C66-4C76E8F74E66}" type="presParOf" srcId="{066BB28C-F9DF-4B13-8577-DE612706DEDC}" destId="{192424F9-7BB6-4614-A4BF-EEDEF5CD0E63}" srcOrd="2" destOrd="0" presId="urn:microsoft.com/office/officeart/2018/2/layout/IconVerticalSolidList"/>
    <dgm:cxn modelId="{8CFD80D0-4A07-442C-BBF9-D840B9CF4DBA}" type="presParOf" srcId="{066BB28C-F9DF-4B13-8577-DE612706DEDC}" destId="{BEF1E04E-5F12-44FB-9F58-C4DF64DBB93D}"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764A20-1621-4116-AEC1-CE2BE0A77BC9}"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GB"/>
        </a:p>
      </dgm:t>
    </dgm:pt>
    <dgm:pt modelId="{03B70096-045E-4325-AA47-BA4F15E8D3E1}">
      <dgm:prSet phldrT="[Text]" phldr="0"/>
      <dgm:spPr/>
      <dgm:t>
        <a:bodyPr/>
        <a:lstStyle/>
        <a:p>
          <a:pPr rtl="0"/>
          <a:r>
            <a:rPr lang="en-GB">
              <a:latin typeface="Garamond" panose="02020404030301010803"/>
            </a:rPr>
            <a:t>Rank order </a:t>
          </a:r>
          <a:endParaRPr lang="en-GB"/>
        </a:p>
      </dgm:t>
    </dgm:pt>
    <dgm:pt modelId="{127F2FAC-B725-4554-AC73-18167109DB38}" type="parTrans" cxnId="{10F4969D-5790-4842-AB7D-0CA0D66C2055}">
      <dgm:prSet/>
      <dgm:spPr/>
      <dgm:t>
        <a:bodyPr/>
        <a:lstStyle/>
        <a:p>
          <a:endParaRPr lang="en-GB"/>
        </a:p>
      </dgm:t>
    </dgm:pt>
    <dgm:pt modelId="{A104C5C0-70C6-4AF5-B6C7-0BFA3996EC9D}" type="sibTrans" cxnId="{10F4969D-5790-4842-AB7D-0CA0D66C2055}">
      <dgm:prSet/>
      <dgm:spPr/>
      <dgm:t>
        <a:bodyPr/>
        <a:lstStyle/>
        <a:p>
          <a:endParaRPr lang="en-GB"/>
        </a:p>
      </dgm:t>
    </dgm:pt>
    <dgm:pt modelId="{63856C17-54F5-4475-9038-74267FF0B877}">
      <dgm:prSet phldrT="[Text]" phldr="0"/>
      <dgm:spPr/>
      <dgm:t>
        <a:bodyPr/>
        <a:lstStyle/>
        <a:p>
          <a:pPr rtl="0"/>
          <a:r>
            <a:rPr lang="en-GB"/>
            <a:t>Rank these applications in order according to how frequently you use them to collaborate with others. </a:t>
          </a:r>
        </a:p>
      </dgm:t>
    </dgm:pt>
    <dgm:pt modelId="{84950C31-7B77-4271-A3E7-81AAE884B085}" type="parTrans" cxnId="{A4F1EBF5-11BD-4857-8D9A-8D7E45BA76D9}">
      <dgm:prSet/>
      <dgm:spPr/>
      <dgm:t>
        <a:bodyPr/>
        <a:lstStyle/>
        <a:p>
          <a:endParaRPr lang="en-GB"/>
        </a:p>
      </dgm:t>
    </dgm:pt>
    <dgm:pt modelId="{00D84D1D-661A-4F26-B315-1A073538A9EB}" type="sibTrans" cxnId="{A4F1EBF5-11BD-4857-8D9A-8D7E45BA76D9}">
      <dgm:prSet/>
      <dgm:spPr/>
      <dgm:t>
        <a:bodyPr/>
        <a:lstStyle/>
        <a:p>
          <a:endParaRPr lang="en-GB"/>
        </a:p>
      </dgm:t>
    </dgm:pt>
    <dgm:pt modelId="{5D0B2139-7DA0-4248-97CA-440689D1C5E1}">
      <dgm:prSet phldrT="[Text]" phldr="0"/>
      <dgm:spPr/>
      <dgm:t>
        <a:bodyPr/>
        <a:lstStyle/>
        <a:p>
          <a:r>
            <a:rPr lang="en-GB">
              <a:latin typeface="Garamond" panose="02020404030301010803"/>
            </a:rPr>
            <a:t>Likert</a:t>
          </a:r>
          <a:endParaRPr lang="en-GB"/>
        </a:p>
      </dgm:t>
    </dgm:pt>
    <dgm:pt modelId="{D7CDB1C4-5619-4442-9826-20FF93E1C56B}" type="parTrans" cxnId="{ACBE5559-1D58-4786-AD36-59AC87A5BAF1}">
      <dgm:prSet/>
      <dgm:spPr/>
      <dgm:t>
        <a:bodyPr/>
        <a:lstStyle/>
        <a:p>
          <a:endParaRPr lang="en-GB"/>
        </a:p>
      </dgm:t>
    </dgm:pt>
    <dgm:pt modelId="{ECFA7F89-2062-4EE7-A001-0DD5E5D77896}" type="sibTrans" cxnId="{ACBE5559-1D58-4786-AD36-59AC87A5BAF1}">
      <dgm:prSet/>
      <dgm:spPr/>
      <dgm:t>
        <a:bodyPr/>
        <a:lstStyle/>
        <a:p>
          <a:endParaRPr lang="en-GB"/>
        </a:p>
      </dgm:t>
    </dgm:pt>
    <dgm:pt modelId="{B34A0D63-6317-4D49-9712-8849157D1FE5}">
      <dgm:prSet phldrT="[Text]" phldr="0"/>
      <dgm:spPr/>
      <dgm:t>
        <a:bodyPr/>
        <a:lstStyle/>
        <a:p>
          <a:pPr rtl="0"/>
          <a:r>
            <a:rPr lang="en-GB"/>
            <a:t>When collaborating with peers do you use one digital tool more than others?</a:t>
          </a:r>
        </a:p>
      </dgm:t>
    </dgm:pt>
    <dgm:pt modelId="{02F4E446-AC2A-4258-9CEE-372C49CFB0BA}" type="parTrans" cxnId="{EC51FCB3-1954-435F-ABA1-D251444CACDF}">
      <dgm:prSet/>
      <dgm:spPr/>
      <dgm:t>
        <a:bodyPr/>
        <a:lstStyle/>
        <a:p>
          <a:endParaRPr lang="en-GB"/>
        </a:p>
      </dgm:t>
    </dgm:pt>
    <dgm:pt modelId="{397DF2DD-25FE-4DBB-A699-C1F308BDCC6C}" type="sibTrans" cxnId="{EC51FCB3-1954-435F-ABA1-D251444CACDF}">
      <dgm:prSet/>
      <dgm:spPr/>
      <dgm:t>
        <a:bodyPr/>
        <a:lstStyle/>
        <a:p>
          <a:endParaRPr lang="en-GB"/>
        </a:p>
      </dgm:t>
    </dgm:pt>
    <dgm:pt modelId="{091A00FE-3D8C-4943-9346-45A44F5F6105}">
      <dgm:prSet phldrT="[Text]" phldr="0"/>
      <dgm:spPr/>
      <dgm:t>
        <a:bodyPr/>
        <a:lstStyle/>
        <a:p>
          <a:pPr rtl="0"/>
          <a:r>
            <a:rPr lang="en-GB"/>
            <a:t>Do you use the OneDrive more than other digital tools to collaborate with peers?</a:t>
          </a:r>
        </a:p>
      </dgm:t>
    </dgm:pt>
    <dgm:pt modelId="{695AA506-65E5-4F1F-8B0D-B47C80655621}" type="parTrans" cxnId="{CAD34FB5-86E8-48DF-83C9-CC131739AA9D}">
      <dgm:prSet/>
      <dgm:spPr/>
      <dgm:t>
        <a:bodyPr/>
        <a:lstStyle/>
        <a:p>
          <a:endParaRPr lang="en-GB"/>
        </a:p>
      </dgm:t>
    </dgm:pt>
    <dgm:pt modelId="{497B8D94-0D53-4509-8D54-AF370F723E45}" type="sibTrans" cxnId="{CAD34FB5-86E8-48DF-83C9-CC131739AA9D}">
      <dgm:prSet/>
      <dgm:spPr/>
      <dgm:t>
        <a:bodyPr/>
        <a:lstStyle/>
        <a:p>
          <a:endParaRPr lang="en-GB"/>
        </a:p>
      </dgm:t>
    </dgm:pt>
    <dgm:pt modelId="{E1C0CB89-4241-441A-8ED6-878EDE2BE409}">
      <dgm:prSet phldr="0"/>
      <dgm:spPr/>
      <dgm:t>
        <a:bodyPr/>
        <a:lstStyle/>
        <a:p>
          <a:pPr rtl="0"/>
          <a:r>
            <a:rPr lang="en-GB">
              <a:latin typeface="Garamond" panose="02020404030301010803"/>
            </a:rPr>
            <a:t>Closed</a:t>
          </a:r>
        </a:p>
      </dgm:t>
    </dgm:pt>
    <dgm:pt modelId="{6BD884E6-FDD2-4A94-A88C-138DC2432AE4}" type="parTrans" cxnId="{63752D22-656F-48CF-A189-F94D8CE9275C}">
      <dgm:prSet/>
      <dgm:spPr/>
    </dgm:pt>
    <dgm:pt modelId="{64CCA578-4824-4761-BD93-11789D282757}" type="sibTrans" cxnId="{63752D22-656F-48CF-A189-F94D8CE9275C}">
      <dgm:prSet/>
      <dgm:spPr/>
    </dgm:pt>
    <dgm:pt modelId="{C54139D6-E04B-441D-90F8-15E4407497D7}" type="pres">
      <dgm:prSet presAssocID="{BF764A20-1621-4116-AEC1-CE2BE0A77BC9}" presName="linear" presStyleCnt="0">
        <dgm:presLayoutVars>
          <dgm:animLvl val="lvl"/>
          <dgm:resizeHandles val="exact"/>
        </dgm:presLayoutVars>
      </dgm:prSet>
      <dgm:spPr/>
    </dgm:pt>
    <dgm:pt modelId="{6028B223-B6F9-4464-9D2B-392F2005908B}" type="pres">
      <dgm:prSet presAssocID="{03B70096-045E-4325-AA47-BA4F15E8D3E1}" presName="parentText" presStyleLbl="node1" presStyleIdx="0" presStyleCnt="3">
        <dgm:presLayoutVars>
          <dgm:chMax val="0"/>
          <dgm:bulletEnabled val="1"/>
        </dgm:presLayoutVars>
      </dgm:prSet>
      <dgm:spPr/>
    </dgm:pt>
    <dgm:pt modelId="{161BEB8B-D167-449C-BC5B-69A6CDCC1855}" type="pres">
      <dgm:prSet presAssocID="{03B70096-045E-4325-AA47-BA4F15E8D3E1}" presName="childText" presStyleLbl="revTx" presStyleIdx="0" presStyleCnt="3">
        <dgm:presLayoutVars>
          <dgm:bulletEnabled val="1"/>
        </dgm:presLayoutVars>
      </dgm:prSet>
      <dgm:spPr/>
    </dgm:pt>
    <dgm:pt modelId="{F9E8CCAC-0663-432A-BE25-00F73BEAB887}" type="pres">
      <dgm:prSet presAssocID="{5D0B2139-7DA0-4248-97CA-440689D1C5E1}" presName="parentText" presStyleLbl="node1" presStyleIdx="1" presStyleCnt="3">
        <dgm:presLayoutVars>
          <dgm:chMax val="0"/>
          <dgm:bulletEnabled val="1"/>
        </dgm:presLayoutVars>
      </dgm:prSet>
      <dgm:spPr/>
    </dgm:pt>
    <dgm:pt modelId="{9CA86F64-4C7F-41FB-AC74-5A36C7536361}" type="pres">
      <dgm:prSet presAssocID="{5D0B2139-7DA0-4248-97CA-440689D1C5E1}" presName="childText" presStyleLbl="revTx" presStyleIdx="1" presStyleCnt="3">
        <dgm:presLayoutVars>
          <dgm:bulletEnabled val="1"/>
        </dgm:presLayoutVars>
      </dgm:prSet>
      <dgm:spPr/>
    </dgm:pt>
    <dgm:pt modelId="{AC4F8870-F2AC-43DC-B61F-C341E1AE9289}" type="pres">
      <dgm:prSet presAssocID="{E1C0CB89-4241-441A-8ED6-878EDE2BE409}" presName="parentText" presStyleLbl="node1" presStyleIdx="2" presStyleCnt="3">
        <dgm:presLayoutVars>
          <dgm:chMax val="0"/>
          <dgm:bulletEnabled val="1"/>
        </dgm:presLayoutVars>
      </dgm:prSet>
      <dgm:spPr/>
    </dgm:pt>
    <dgm:pt modelId="{F735DAEF-D670-480C-87C9-D0972A1519F6}" type="pres">
      <dgm:prSet presAssocID="{E1C0CB89-4241-441A-8ED6-878EDE2BE409}" presName="childText" presStyleLbl="revTx" presStyleIdx="2" presStyleCnt="3">
        <dgm:presLayoutVars>
          <dgm:bulletEnabled val="1"/>
        </dgm:presLayoutVars>
      </dgm:prSet>
      <dgm:spPr/>
    </dgm:pt>
  </dgm:ptLst>
  <dgm:cxnLst>
    <dgm:cxn modelId="{4B190604-B16A-4359-8D16-E2CF673DCD8F}" type="presOf" srcId="{5D0B2139-7DA0-4248-97CA-440689D1C5E1}" destId="{F9E8CCAC-0663-432A-BE25-00F73BEAB887}" srcOrd="0" destOrd="0" presId="urn:microsoft.com/office/officeart/2005/8/layout/vList2"/>
    <dgm:cxn modelId="{63752D22-656F-48CF-A189-F94D8CE9275C}" srcId="{BF764A20-1621-4116-AEC1-CE2BE0A77BC9}" destId="{E1C0CB89-4241-441A-8ED6-878EDE2BE409}" srcOrd="2" destOrd="0" parTransId="{6BD884E6-FDD2-4A94-A88C-138DC2432AE4}" sibTransId="{64CCA578-4824-4761-BD93-11789D282757}"/>
    <dgm:cxn modelId="{5A049633-5CD6-4C85-8A4E-4AF7F5205F8A}" type="presOf" srcId="{63856C17-54F5-4475-9038-74267FF0B877}" destId="{161BEB8B-D167-449C-BC5B-69A6CDCC1855}" srcOrd="0" destOrd="0" presId="urn:microsoft.com/office/officeart/2005/8/layout/vList2"/>
    <dgm:cxn modelId="{4DE5DA33-4447-4372-BB58-8DA1708CB49D}" type="presOf" srcId="{BF764A20-1621-4116-AEC1-CE2BE0A77BC9}" destId="{C54139D6-E04B-441D-90F8-15E4407497D7}" srcOrd="0" destOrd="0" presId="urn:microsoft.com/office/officeart/2005/8/layout/vList2"/>
    <dgm:cxn modelId="{DC849434-180B-40FC-BBDA-6A85A5069784}" type="presOf" srcId="{091A00FE-3D8C-4943-9346-45A44F5F6105}" destId="{F735DAEF-D670-480C-87C9-D0972A1519F6}" srcOrd="0" destOrd="0" presId="urn:microsoft.com/office/officeart/2005/8/layout/vList2"/>
    <dgm:cxn modelId="{A722384B-E499-418E-8054-9FBF6DD2EFE5}" type="presOf" srcId="{E1C0CB89-4241-441A-8ED6-878EDE2BE409}" destId="{AC4F8870-F2AC-43DC-B61F-C341E1AE9289}" srcOrd="0" destOrd="0" presId="urn:microsoft.com/office/officeart/2005/8/layout/vList2"/>
    <dgm:cxn modelId="{6ECDB452-E023-4C4B-978D-D30A8054DCEC}" type="presOf" srcId="{03B70096-045E-4325-AA47-BA4F15E8D3E1}" destId="{6028B223-B6F9-4464-9D2B-392F2005908B}" srcOrd="0" destOrd="0" presId="urn:microsoft.com/office/officeart/2005/8/layout/vList2"/>
    <dgm:cxn modelId="{ACBE5559-1D58-4786-AD36-59AC87A5BAF1}" srcId="{BF764A20-1621-4116-AEC1-CE2BE0A77BC9}" destId="{5D0B2139-7DA0-4248-97CA-440689D1C5E1}" srcOrd="1" destOrd="0" parTransId="{D7CDB1C4-5619-4442-9826-20FF93E1C56B}" sibTransId="{ECFA7F89-2062-4EE7-A001-0DD5E5D77896}"/>
    <dgm:cxn modelId="{B937D089-0BAE-4009-8010-114BF2980FA0}" type="presOf" srcId="{B34A0D63-6317-4D49-9712-8849157D1FE5}" destId="{9CA86F64-4C7F-41FB-AC74-5A36C7536361}" srcOrd="0" destOrd="0" presId="urn:microsoft.com/office/officeart/2005/8/layout/vList2"/>
    <dgm:cxn modelId="{10F4969D-5790-4842-AB7D-0CA0D66C2055}" srcId="{BF764A20-1621-4116-AEC1-CE2BE0A77BC9}" destId="{03B70096-045E-4325-AA47-BA4F15E8D3E1}" srcOrd="0" destOrd="0" parTransId="{127F2FAC-B725-4554-AC73-18167109DB38}" sibTransId="{A104C5C0-70C6-4AF5-B6C7-0BFA3996EC9D}"/>
    <dgm:cxn modelId="{EC51FCB3-1954-435F-ABA1-D251444CACDF}" srcId="{5D0B2139-7DA0-4248-97CA-440689D1C5E1}" destId="{B34A0D63-6317-4D49-9712-8849157D1FE5}" srcOrd="0" destOrd="0" parTransId="{02F4E446-AC2A-4258-9CEE-372C49CFB0BA}" sibTransId="{397DF2DD-25FE-4DBB-A699-C1F308BDCC6C}"/>
    <dgm:cxn modelId="{CAD34FB5-86E8-48DF-83C9-CC131739AA9D}" srcId="{E1C0CB89-4241-441A-8ED6-878EDE2BE409}" destId="{091A00FE-3D8C-4943-9346-45A44F5F6105}" srcOrd="0" destOrd="0" parTransId="{695AA506-65E5-4F1F-8B0D-B47C80655621}" sibTransId="{497B8D94-0D53-4509-8D54-AF370F723E45}"/>
    <dgm:cxn modelId="{A4F1EBF5-11BD-4857-8D9A-8D7E45BA76D9}" srcId="{03B70096-045E-4325-AA47-BA4F15E8D3E1}" destId="{63856C17-54F5-4475-9038-74267FF0B877}" srcOrd="0" destOrd="0" parTransId="{84950C31-7B77-4271-A3E7-81AAE884B085}" sibTransId="{00D84D1D-661A-4F26-B315-1A073538A9EB}"/>
    <dgm:cxn modelId="{1FED923E-E05E-4E12-A92A-DE81BC1C8EE5}" type="presParOf" srcId="{C54139D6-E04B-441D-90F8-15E4407497D7}" destId="{6028B223-B6F9-4464-9D2B-392F2005908B}" srcOrd="0" destOrd="0" presId="urn:microsoft.com/office/officeart/2005/8/layout/vList2"/>
    <dgm:cxn modelId="{967101FB-4C4F-43A7-A8DF-D37FA6FD563A}" type="presParOf" srcId="{C54139D6-E04B-441D-90F8-15E4407497D7}" destId="{161BEB8B-D167-449C-BC5B-69A6CDCC1855}" srcOrd="1" destOrd="0" presId="urn:microsoft.com/office/officeart/2005/8/layout/vList2"/>
    <dgm:cxn modelId="{58B3C964-60A4-4875-AF3E-55FAE6866A6F}" type="presParOf" srcId="{C54139D6-E04B-441D-90F8-15E4407497D7}" destId="{F9E8CCAC-0663-432A-BE25-00F73BEAB887}" srcOrd="2" destOrd="0" presId="urn:microsoft.com/office/officeart/2005/8/layout/vList2"/>
    <dgm:cxn modelId="{4211C7E2-6A67-45A8-8467-9541058A39A8}" type="presParOf" srcId="{C54139D6-E04B-441D-90F8-15E4407497D7}" destId="{9CA86F64-4C7F-41FB-AC74-5A36C7536361}" srcOrd="3" destOrd="0" presId="urn:microsoft.com/office/officeart/2005/8/layout/vList2"/>
    <dgm:cxn modelId="{0C4A1871-3666-434A-8F8E-CBCDCD15BAAB}" type="presParOf" srcId="{C54139D6-E04B-441D-90F8-15E4407497D7}" destId="{AC4F8870-F2AC-43DC-B61F-C341E1AE9289}" srcOrd="4" destOrd="0" presId="urn:microsoft.com/office/officeart/2005/8/layout/vList2"/>
    <dgm:cxn modelId="{AB7121AB-A233-421E-B5F3-F0AABB8DDFC9}" type="presParOf" srcId="{C54139D6-E04B-441D-90F8-15E4407497D7}" destId="{F735DAEF-D670-480C-87C9-D0972A1519F6}" srcOrd="5"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EECEF-AE2B-4B9C-B034-2A53E60B0C5A}">
      <dsp:nvSpPr>
        <dsp:cNvPr id="0" name=""/>
        <dsp:cNvSpPr/>
      </dsp:nvSpPr>
      <dsp:spPr>
        <a:xfrm>
          <a:off x="329619" y="427050"/>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235C3-443E-4C9E-A5B0-56351192DA5C}">
      <dsp:nvSpPr>
        <dsp:cNvPr id="0" name=""/>
        <dsp:cNvSpPr/>
      </dsp:nvSpPr>
      <dsp:spPr>
        <a:xfrm>
          <a:off x="548537" y="645968"/>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5EEFAF-CEFD-4F64-917C-DD5F82C9444D}">
      <dsp:nvSpPr>
        <dsp:cNvPr id="0" name=""/>
        <dsp:cNvSpPr/>
      </dsp:nvSpPr>
      <dsp:spPr>
        <a:xfrm>
          <a:off x="1243"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Digital Library</a:t>
          </a:r>
          <a:endParaRPr lang="en-GB" sz="2100" kern="1200"/>
        </a:p>
      </dsp:txBody>
      <dsp:txXfrm>
        <a:off x="1243" y="1774238"/>
        <a:ext cx="1683984" cy="673593"/>
      </dsp:txXfrm>
    </dsp:sp>
    <dsp:sp modelId="{BB42422A-D9D9-4911-AEBE-D5C5124A918C}">
      <dsp:nvSpPr>
        <dsp:cNvPr id="0" name=""/>
        <dsp:cNvSpPr/>
      </dsp:nvSpPr>
      <dsp:spPr>
        <a:xfrm>
          <a:off x="2308301" y="427050"/>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AAC4BD-CA97-485A-BE19-0857418630B4}">
      <dsp:nvSpPr>
        <dsp:cNvPr id="0" name=""/>
        <dsp:cNvSpPr/>
      </dsp:nvSpPr>
      <dsp:spPr>
        <a:xfrm>
          <a:off x="2527219" y="645968"/>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F3A021-6FFB-42A8-A6E3-C4694E8E2706}">
      <dsp:nvSpPr>
        <dsp:cNvPr id="0" name=""/>
        <dsp:cNvSpPr/>
      </dsp:nvSpPr>
      <dsp:spPr>
        <a:xfrm>
          <a:off x="1979924"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Google Scholar</a:t>
          </a:r>
          <a:endParaRPr lang="en-GB" sz="2100" kern="1200"/>
        </a:p>
      </dsp:txBody>
      <dsp:txXfrm>
        <a:off x="1979924" y="1774238"/>
        <a:ext cx="1683984" cy="673593"/>
      </dsp:txXfrm>
    </dsp:sp>
    <dsp:sp modelId="{D7FD6A3E-86F5-4779-8EC6-E89F67A9FBAC}">
      <dsp:nvSpPr>
        <dsp:cNvPr id="0" name=""/>
        <dsp:cNvSpPr/>
      </dsp:nvSpPr>
      <dsp:spPr>
        <a:xfrm>
          <a:off x="4286983" y="427050"/>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6BEEA-C683-4C16-942D-E01027109209}">
      <dsp:nvSpPr>
        <dsp:cNvPr id="0" name=""/>
        <dsp:cNvSpPr/>
      </dsp:nvSpPr>
      <dsp:spPr>
        <a:xfrm>
          <a:off x="4505901" y="645968"/>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6A6081-8945-43AA-92D1-3A3F6B00B5F6}">
      <dsp:nvSpPr>
        <dsp:cNvPr id="0" name=""/>
        <dsp:cNvSpPr/>
      </dsp:nvSpPr>
      <dsp:spPr>
        <a:xfrm>
          <a:off x="3958606"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One Drive</a:t>
          </a:r>
        </a:p>
      </dsp:txBody>
      <dsp:txXfrm>
        <a:off x="3958606" y="1774238"/>
        <a:ext cx="1683984" cy="673593"/>
      </dsp:txXfrm>
    </dsp:sp>
    <dsp:sp modelId="{D592EE12-DB60-4AEA-802A-5A87B242D861}">
      <dsp:nvSpPr>
        <dsp:cNvPr id="0" name=""/>
        <dsp:cNvSpPr/>
      </dsp:nvSpPr>
      <dsp:spPr>
        <a:xfrm>
          <a:off x="6265664" y="427050"/>
          <a:ext cx="1027230" cy="10272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647ECB-AE19-462F-8D77-23EF624BF67E}">
      <dsp:nvSpPr>
        <dsp:cNvPr id="0" name=""/>
        <dsp:cNvSpPr/>
      </dsp:nvSpPr>
      <dsp:spPr>
        <a:xfrm>
          <a:off x="6484582" y="645968"/>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A2E0A3-3424-4640-A72C-A906B543275D}">
      <dsp:nvSpPr>
        <dsp:cNvPr id="0" name=""/>
        <dsp:cNvSpPr/>
      </dsp:nvSpPr>
      <dsp:spPr>
        <a:xfrm>
          <a:off x="5937287"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MS PowerPoint</a:t>
          </a:r>
          <a:endParaRPr lang="en-GB" sz="2100" kern="1200"/>
        </a:p>
      </dsp:txBody>
      <dsp:txXfrm>
        <a:off x="5937287" y="1774238"/>
        <a:ext cx="1683984" cy="673593"/>
      </dsp:txXfrm>
    </dsp:sp>
    <dsp:sp modelId="{8EB8FC78-6DE9-4D00-9B32-CF724BD7F2B5}">
      <dsp:nvSpPr>
        <dsp:cNvPr id="0" name=""/>
        <dsp:cNvSpPr/>
      </dsp:nvSpPr>
      <dsp:spPr>
        <a:xfrm>
          <a:off x="8244346" y="427050"/>
          <a:ext cx="1027230" cy="10272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A0482-D4B3-4374-9B23-9EEDB04C6F6D}">
      <dsp:nvSpPr>
        <dsp:cNvPr id="0" name=""/>
        <dsp:cNvSpPr/>
      </dsp:nvSpPr>
      <dsp:spPr>
        <a:xfrm>
          <a:off x="8463264" y="645968"/>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7DC60C-3F11-47DC-8005-09ED349A35B6}">
      <dsp:nvSpPr>
        <dsp:cNvPr id="0" name=""/>
        <dsp:cNvSpPr/>
      </dsp:nvSpPr>
      <dsp:spPr>
        <a:xfrm>
          <a:off x="7915969"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MS Excel</a:t>
          </a:r>
          <a:endParaRPr lang="en-GB" sz="2100" kern="1200"/>
        </a:p>
      </dsp:txBody>
      <dsp:txXfrm>
        <a:off x="7915969" y="1774238"/>
        <a:ext cx="1683984" cy="673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F5DD0-A19D-43E5-A612-EBA7AF13AF99}">
      <dsp:nvSpPr>
        <dsp:cNvPr id="0" name=""/>
        <dsp:cNvSpPr/>
      </dsp:nvSpPr>
      <dsp:spPr>
        <a:xfrm>
          <a:off x="1410105" y="-33655"/>
          <a:ext cx="5502084" cy="5502084"/>
        </a:xfrm>
        <a:prstGeom prst="circularArrow">
          <a:avLst>
            <a:gd name="adj1" fmla="val 5544"/>
            <a:gd name="adj2" fmla="val 330680"/>
            <a:gd name="adj3" fmla="val 13765025"/>
            <a:gd name="adj4" fmla="val 17392601"/>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87F0B9C-F7C6-42C9-9537-8DA2211EDB08}">
      <dsp:nvSpPr>
        <dsp:cNvPr id="0" name=""/>
        <dsp:cNvSpPr/>
      </dsp:nvSpPr>
      <dsp:spPr>
        <a:xfrm>
          <a:off x="2866884" y="1620"/>
          <a:ext cx="2588526" cy="1294263"/>
        </a:xfrm>
        <a:prstGeom prst="roundRect">
          <a:avLst/>
        </a:prstGeom>
        <a:gradFill rotWithShape="0">
          <a:gsLst>
            <a:gs pos="0">
              <a:schemeClr val="accent5">
                <a:alpha val="90000"/>
                <a:hueOff val="0"/>
                <a:satOff val="0"/>
                <a:lumOff val="0"/>
                <a:alphaOff val="0"/>
                <a:tint val="60000"/>
                <a:lumMod val="110000"/>
              </a:schemeClr>
            </a:gs>
            <a:gs pos="100000">
              <a:schemeClr val="accent5">
                <a:alpha val="90000"/>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t>One Drive is a cloud service that allows you to access all of your files from </a:t>
          </a:r>
          <a:r>
            <a:rPr lang="en-US" sz="1400" kern="1200">
              <a:latin typeface="Garamond" panose="02020404030301010803"/>
            </a:rPr>
            <a:t>anywhere. </a:t>
          </a:r>
          <a:endParaRPr lang="en-US" sz="1400" kern="1200"/>
        </a:p>
      </dsp:txBody>
      <dsp:txXfrm>
        <a:off x="2930065" y="64801"/>
        <a:ext cx="2462164" cy="1167901"/>
      </dsp:txXfrm>
    </dsp:sp>
    <dsp:sp modelId="{F4575DD1-18E5-42E9-8226-F9A58CC63A0F}">
      <dsp:nvSpPr>
        <dsp:cNvPr id="0" name=""/>
        <dsp:cNvSpPr/>
      </dsp:nvSpPr>
      <dsp:spPr>
        <a:xfrm>
          <a:off x="5098352" y="1622877"/>
          <a:ext cx="2588526" cy="1294263"/>
        </a:xfrm>
        <a:prstGeom prst="roundRect">
          <a:avLst/>
        </a:prstGeom>
        <a:gradFill rotWithShape="0">
          <a:gsLst>
            <a:gs pos="0">
              <a:schemeClr val="accent5">
                <a:alpha val="90000"/>
                <a:hueOff val="0"/>
                <a:satOff val="0"/>
                <a:lumOff val="0"/>
                <a:alphaOff val="-10000"/>
                <a:tint val="60000"/>
                <a:lumMod val="110000"/>
              </a:schemeClr>
            </a:gs>
            <a:gs pos="100000">
              <a:schemeClr val="accent5">
                <a:alpha val="90000"/>
                <a:hueOff val="0"/>
                <a:satOff val="0"/>
                <a:lumOff val="0"/>
                <a:alphaOff val="-1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Corbel" panose="020B0503020204020204"/>
            </a:rPr>
            <a:t>Google Scholar is</a:t>
          </a:r>
          <a:r>
            <a:rPr lang="en-US" sz="1400" kern="1200"/>
            <a:t> a Web search engine dedicated to scholarly literature and academic resources. </a:t>
          </a:r>
          <a:endParaRPr lang="en-GB" sz="1400" kern="1200"/>
        </a:p>
      </dsp:txBody>
      <dsp:txXfrm>
        <a:off x="5161533" y="1686058"/>
        <a:ext cx="2462164" cy="1167901"/>
      </dsp:txXfrm>
    </dsp:sp>
    <dsp:sp modelId="{076EF7C5-A56E-4CBF-9747-BF0C1AD5F62B}">
      <dsp:nvSpPr>
        <dsp:cNvPr id="0" name=""/>
        <dsp:cNvSpPr/>
      </dsp:nvSpPr>
      <dsp:spPr>
        <a:xfrm>
          <a:off x="4246007" y="4246125"/>
          <a:ext cx="2588526" cy="1294263"/>
        </a:xfrm>
        <a:prstGeom prst="roundRect">
          <a:avLst/>
        </a:prstGeom>
        <a:gradFill rotWithShape="0">
          <a:gsLst>
            <a:gs pos="0">
              <a:schemeClr val="accent5">
                <a:alpha val="90000"/>
                <a:hueOff val="0"/>
                <a:satOff val="0"/>
                <a:lumOff val="0"/>
                <a:alphaOff val="-20000"/>
                <a:tint val="60000"/>
                <a:lumMod val="110000"/>
              </a:schemeClr>
            </a:gs>
            <a:gs pos="100000">
              <a:schemeClr val="accent5">
                <a:alpha val="90000"/>
                <a:hueOff val="0"/>
                <a:satOff val="0"/>
                <a:lumOff val="0"/>
                <a:alphaOff val="-2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Garamond" panose="02020404030301010803"/>
            </a:rPr>
            <a:t>Digital</a:t>
          </a:r>
          <a:r>
            <a:rPr lang="en-US" sz="1400" kern="1200"/>
            <a:t> </a:t>
          </a:r>
          <a:r>
            <a:rPr lang="en-US" sz="1400" kern="1200">
              <a:latin typeface="Garamond" panose="02020404030301010803"/>
            </a:rPr>
            <a:t>Library</a:t>
          </a:r>
          <a:r>
            <a:rPr lang="en-US" sz="1400" kern="1200"/>
            <a:t> is an electronic collection of documents that is accessible over the Internet.</a:t>
          </a:r>
        </a:p>
      </dsp:txBody>
      <dsp:txXfrm>
        <a:off x="4309188" y="4309306"/>
        <a:ext cx="2462164" cy="1167901"/>
      </dsp:txXfrm>
    </dsp:sp>
    <dsp:sp modelId="{DD5F4523-8ED6-4E61-983A-853C126489C0}">
      <dsp:nvSpPr>
        <dsp:cNvPr id="0" name=""/>
        <dsp:cNvSpPr/>
      </dsp:nvSpPr>
      <dsp:spPr>
        <a:xfrm>
          <a:off x="1487761" y="4246125"/>
          <a:ext cx="2588526" cy="1294263"/>
        </a:xfrm>
        <a:prstGeom prst="roundRect">
          <a:avLst/>
        </a:prstGeom>
        <a:gradFill rotWithShape="0">
          <a:gsLst>
            <a:gs pos="0">
              <a:schemeClr val="accent5">
                <a:alpha val="90000"/>
                <a:hueOff val="0"/>
                <a:satOff val="0"/>
                <a:lumOff val="0"/>
                <a:alphaOff val="-30000"/>
                <a:tint val="60000"/>
                <a:lumMod val="110000"/>
              </a:schemeClr>
            </a:gs>
            <a:gs pos="100000">
              <a:schemeClr val="accent5">
                <a:alpha val="90000"/>
                <a:hueOff val="0"/>
                <a:satOff val="0"/>
                <a:lumOff val="0"/>
                <a:alphaOff val="-3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Arial"/>
              <a:cs typeface="Arial"/>
            </a:rPr>
            <a:t>MS PowerPoint is a presentation tool that makes a slide show using crucial data, charts, and images for a presentation. </a:t>
          </a:r>
        </a:p>
      </dsp:txBody>
      <dsp:txXfrm>
        <a:off x="1550942" y="4309306"/>
        <a:ext cx="2462164" cy="1167901"/>
      </dsp:txXfrm>
    </dsp:sp>
    <dsp:sp modelId="{C7FBF23E-D02D-492B-9F79-4AED8D25982D}">
      <dsp:nvSpPr>
        <dsp:cNvPr id="0" name=""/>
        <dsp:cNvSpPr/>
      </dsp:nvSpPr>
      <dsp:spPr>
        <a:xfrm>
          <a:off x="635416" y="1622877"/>
          <a:ext cx="2588526" cy="1294263"/>
        </a:xfrm>
        <a:prstGeom prst="roundRect">
          <a:avLst/>
        </a:prstGeom>
        <a:gradFill rotWithShape="0">
          <a:gsLst>
            <a:gs pos="0">
              <a:schemeClr val="accent5">
                <a:alpha val="90000"/>
                <a:hueOff val="0"/>
                <a:satOff val="0"/>
                <a:lumOff val="0"/>
                <a:alphaOff val="-40000"/>
                <a:tint val="60000"/>
                <a:lumMod val="110000"/>
              </a:schemeClr>
            </a:gs>
            <a:gs pos="100000">
              <a:schemeClr val="accent5">
                <a:alpha val="90000"/>
                <a:hueOff val="0"/>
                <a:satOff val="0"/>
                <a:lumOff val="0"/>
                <a:alphaOff val="-4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MS Excell is a spreadsheet tool that</a:t>
          </a:r>
          <a:r>
            <a:rPr lang="en-US" sz="1400" kern="1200">
              <a:latin typeface="Garamond" panose="02020404030301010803"/>
            </a:rPr>
            <a:t> </a:t>
          </a:r>
          <a:r>
            <a:rPr lang="en-US" sz="1400" kern="1200"/>
            <a:t> allows users to arrange, organise, and calculate data.</a:t>
          </a:r>
        </a:p>
      </dsp:txBody>
      <dsp:txXfrm>
        <a:off x="698597" y="1686058"/>
        <a:ext cx="2462164" cy="1167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80A38-7337-48E3-9BBF-15D3F33B1169}">
      <dsp:nvSpPr>
        <dsp:cNvPr id="0" name=""/>
        <dsp:cNvSpPr/>
      </dsp:nvSpPr>
      <dsp:spPr>
        <a:xfrm>
          <a:off x="0" y="510"/>
          <a:ext cx="1835"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87973-F65C-49C8-A91B-C45C8B490CC6}">
      <dsp:nvSpPr>
        <dsp:cNvPr id="0" name=""/>
        <dsp:cNvSpPr/>
      </dsp:nvSpPr>
      <dsp:spPr>
        <a:xfrm>
          <a:off x="88161" y="66085"/>
          <a:ext cx="0" cy="160293"/>
        </a:xfrm>
        <a:prstGeom prst="rect">
          <a:avLst/>
        </a:prstGeom>
        <a:solidFill>
          <a:schemeClr val="accent2">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9C8471-9BF7-4529-AF65-A560D6C27EF1}">
      <dsp:nvSpPr>
        <dsp:cNvPr id="0" name=""/>
        <dsp:cNvSpPr/>
      </dsp:nvSpPr>
      <dsp:spPr>
        <a:xfrm>
          <a:off x="143814" y="510"/>
          <a:ext cx="76789"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Rank these applications in order according to how frequently you use them to collaborate with others.</a:t>
          </a:r>
          <a:r>
            <a:rPr lang="en-US" sz="1400" kern="1200">
              <a:latin typeface="Garamond" panose="02020404030301010803"/>
            </a:rPr>
            <a:t> </a:t>
          </a:r>
          <a:endParaRPr lang="en-US" sz="1400" kern="1200"/>
        </a:p>
      </dsp:txBody>
      <dsp:txXfrm>
        <a:off x="143814" y="510"/>
        <a:ext cx="76789" cy="291727"/>
      </dsp:txXfrm>
    </dsp:sp>
    <dsp:sp modelId="{EBB76E51-1C68-4B6E-9734-55E4DD1C97E3}">
      <dsp:nvSpPr>
        <dsp:cNvPr id="0" name=""/>
        <dsp:cNvSpPr/>
      </dsp:nvSpPr>
      <dsp:spPr>
        <a:xfrm>
          <a:off x="0" y="293106"/>
          <a:ext cx="220776"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93BF1B-2D57-455F-8AC3-064F7CC2E960}">
      <dsp:nvSpPr>
        <dsp:cNvPr id="0" name=""/>
        <dsp:cNvSpPr/>
      </dsp:nvSpPr>
      <dsp:spPr>
        <a:xfrm>
          <a:off x="88161" y="358681"/>
          <a:ext cx="0" cy="160293"/>
        </a:xfrm>
        <a:prstGeom prst="rect">
          <a:avLst/>
        </a:prstGeom>
        <a:solidFill>
          <a:schemeClr val="accent3">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BEE3B6-C979-4968-800A-4E282C923889}">
      <dsp:nvSpPr>
        <dsp:cNvPr id="0" name=""/>
        <dsp:cNvSpPr/>
      </dsp:nvSpPr>
      <dsp:spPr>
        <a:xfrm>
          <a:off x="176322" y="293106"/>
          <a:ext cx="44108"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When collaborating with peers do you use one digital tool more than others?</a:t>
          </a:r>
          <a:endParaRPr lang="en-US" sz="1400" kern="1200">
            <a:latin typeface="Garamond" panose="02020404030301010803"/>
          </a:endParaRPr>
        </a:p>
      </dsp:txBody>
      <dsp:txXfrm>
        <a:off x="176322" y="293106"/>
        <a:ext cx="44108" cy="291727"/>
      </dsp:txXfrm>
    </dsp:sp>
    <dsp:sp modelId="{17360FA7-04EB-4AE0-B9B5-F46B448368D1}">
      <dsp:nvSpPr>
        <dsp:cNvPr id="0" name=""/>
        <dsp:cNvSpPr/>
      </dsp:nvSpPr>
      <dsp:spPr>
        <a:xfrm>
          <a:off x="0" y="585702"/>
          <a:ext cx="220776"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13F5B-534E-4673-886B-05178FEDC3FF}">
      <dsp:nvSpPr>
        <dsp:cNvPr id="0" name=""/>
        <dsp:cNvSpPr/>
      </dsp:nvSpPr>
      <dsp:spPr>
        <a:xfrm>
          <a:off x="88161" y="651277"/>
          <a:ext cx="0" cy="160293"/>
        </a:xfrm>
        <a:prstGeom prst="rect">
          <a:avLst/>
        </a:prstGeom>
        <a:solidFill>
          <a:schemeClr val="accent4">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F1E04E-5F12-44FB-9F58-C4DF64DBB93D}">
      <dsp:nvSpPr>
        <dsp:cNvPr id="0" name=""/>
        <dsp:cNvSpPr/>
      </dsp:nvSpPr>
      <dsp:spPr>
        <a:xfrm>
          <a:off x="176322" y="585702"/>
          <a:ext cx="44108"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Do you use the OneDrive more than other digital tools to collaborate with peers?</a:t>
          </a:r>
          <a:br>
            <a:rPr lang="en-US" sz="1400" kern="1200"/>
          </a:br>
          <a:br>
            <a:rPr lang="en-US" sz="1400" kern="1200"/>
          </a:br>
          <a:endParaRPr lang="en-US" sz="1400" kern="1200"/>
        </a:p>
      </dsp:txBody>
      <dsp:txXfrm>
        <a:off x="176322" y="585702"/>
        <a:ext cx="44108" cy="291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8B223-B6F9-4464-9D2B-392F2005908B}">
      <dsp:nvSpPr>
        <dsp:cNvPr id="0" name=""/>
        <dsp:cNvSpPr/>
      </dsp:nvSpPr>
      <dsp:spPr>
        <a:xfrm>
          <a:off x="0" y="14215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latin typeface="Garamond" panose="02020404030301010803"/>
            </a:rPr>
            <a:t>Rank order </a:t>
          </a:r>
          <a:endParaRPr lang="en-GB" sz="2800" kern="1200"/>
        </a:p>
      </dsp:txBody>
      <dsp:txXfrm>
        <a:off x="31984" y="174134"/>
        <a:ext cx="4792048" cy="591232"/>
      </dsp:txXfrm>
    </dsp:sp>
    <dsp:sp modelId="{161BEB8B-D167-449C-BC5B-69A6CDCC1855}">
      <dsp:nvSpPr>
        <dsp:cNvPr id="0" name=""/>
        <dsp:cNvSpPr/>
      </dsp:nvSpPr>
      <dsp:spPr>
        <a:xfrm>
          <a:off x="0" y="797350"/>
          <a:ext cx="4856016"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Rank these applications in order according to how frequently you use them to collaborate with others. </a:t>
          </a:r>
        </a:p>
      </dsp:txBody>
      <dsp:txXfrm>
        <a:off x="0" y="797350"/>
        <a:ext cx="4856016" cy="927360"/>
      </dsp:txXfrm>
    </dsp:sp>
    <dsp:sp modelId="{F9E8CCAC-0663-432A-BE25-00F73BEAB887}">
      <dsp:nvSpPr>
        <dsp:cNvPr id="0" name=""/>
        <dsp:cNvSpPr/>
      </dsp:nvSpPr>
      <dsp:spPr>
        <a:xfrm>
          <a:off x="0" y="172471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Garamond" panose="02020404030301010803"/>
            </a:rPr>
            <a:t>Likert</a:t>
          </a:r>
          <a:endParaRPr lang="en-GB" sz="2800" kern="1200"/>
        </a:p>
      </dsp:txBody>
      <dsp:txXfrm>
        <a:off x="31984" y="1756694"/>
        <a:ext cx="4792048" cy="591232"/>
      </dsp:txXfrm>
    </dsp:sp>
    <dsp:sp modelId="{9CA86F64-4C7F-41FB-AC74-5A36C7536361}">
      <dsp:nvSpPr>
        <dsp:cNvPr id="0" name=""/>
        <dsp:cNvSpPr/>
      </dsp:nvSpPr>
      <dsp:spPr>
        <a:xfrm>
          <a:off x="0" y="2379910"/>
          <a:ext cx="4856016" cy="652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When collaborating with peers do you use one digital tool more than others?</a:t>
          </a:r>
        </a:p>
      </dsp:txBody>
      <dsp:txXfrm>
        <a:off x="0" y="2379910"/>
        <a:ext cx="4856016" cy="652050"/>
      </dsp:txXfrm>
    </dsp:sp>
    <dsp:sp modelId="{AC4F8870-F2AC-43DC-B61F-C341E1AE9289}">
      <dsp:nvSpPr>
        <dsp:cNvPr id="0" name=""/>
        <dsp:cNvSpPr/>
      </dsp:nvSpPr>
      <dsp:spPr>
        <a:xfrm>
          <a:off x="0" y="303196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latin typeface="Garamond" panose="02020404030301010803"/>
            </a:rPr>
            <a:t>Closed</a:t>
          </a:r>
        </a:p>
      </dsp:txBody>
      <dsp:txXfrm>
        <a:off x="31984" y="3063944"/>
        <a:ext cx="4792048" cy="591232"/>
      </dsp:txXfrm>
    </dsp:sp>
    <dsp:sp modelId="{F735DAEF-D670-480C-87C9-D0972A1519F6}">
      <dsp:nvSpPr>
        <dsp:cNvPr id="0" name=""/>
        <dsp:cNvSpPr/>
      </dsp:nvSpPr>
      <dsp:spPr>
        <a:xfrm>
          <a:off x="0" y="3687160"/>
          <a:ext cx="4856016"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Do you use the OneDrive more than other digital tools to collaborate with peers?</a:t>
          </a:r>
        </a:p>
      </dsp:txBody>
      <dsp:txXfrm>
        <a:off x="0" y="3687160"/>
        <a:ext cx="4856016" cy="92736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5098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118125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5490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997388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8182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328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690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4851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348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030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7694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90339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8964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824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8190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58356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6286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6/26/2022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26345696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http://www.pngall.com/hands-png" TargetMode="External"/><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hyperlink" Target="https://remakelearning.org/opportunity/2019/02/07/digital-tools-school-leaders/" TargetMode="External"/><Relationship Id="rId3" Type="http://schemas.openxmlformats.org/officeDocument/2006/relationships/image" Target="../media/image5.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diagramColors" Target="../diagrams/colors2.xml"/><Relationship Id="rId3" Type="http://schemas.openxmlformats.org/officeDocument/2006/relationships/image" Target="../media/image22.png"/><Relationship Id="rId7" Type="http://schemas.openxmlformats.org/officeDocument/2006/relationships/hyperlink" Target="http://jirte.org/en/sayfa/1635/abstractingindexing" TargetMode="External"/><Relationship Id="rId12" Type="http://schemas.openxmlformats.org/officeDocument/2006/relationships/diagramQuickStyle" Target="../diagrams/quickStyle2.xml"/><Relationship Id="rId2" Type="http://schemas.openxmlformats.org/officeDocument/2006/relationships/image" Target="../media/image21.jpeg"/><Relationship Id="rId16" Type="http://schemas.openxmlformats.org/officeDocument/2006/relationships/comments" Target="../comments/comment1.xml"/><Relationship Id="rId1" Type="http://schemas.openxmlformats.org/officeDocument/2006/relationships/slideLayout" Target="../slideLayouts/slideLayout7.xml"/><Relationship Id="rId6" Type="http://schemas.openxmlformats.org/officeDocument/2006/relationships/image" Target="../media/image24.png"/><Relationship Id="rId11" Type="http://schemas.openxmlformats.org/officeDocument/2006/relationships/diagramLayout" Target="../diagrams/layout2.xml"/><Relationship Id="rId5" Type="http://schemas.openxmlformats.org/officeDocument/2006/relationships/hyperlink" Target="https://www.deviantart.com/windytheplaneh/art/Onedrive-Logo-vector-611346233" TargetMode="External"/><Relationship Id="rId15" Type="http://schemas.openxmlformats.org/officeDocument/2006/relationships/image" Target="../media/image26.jpeg"/><Relationship Id="rId10" Type="http://schemas.openxmlformats.org/officeDocument/2006/relationships/diagramData" Target="../diagrams/data2.xml"/><Relationship Id="rId4" Type="http://schemas.openxmlformats.org/officeDocument/2006/relationships/image" Target="../media/image23.png"/><Relationship Id="rId9" Type="http://schemas.openxmlformats.org/officeDocument/2006/relationships/hyperlink" Target="https://www.foolegg.com/how-to-force-microsoft-excel-to-open-file-in-a-new-window/" TargetMode="External"/><Relationship Id="rId14"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5.png"/><Relationship Id="rId7" Type="http://schemas.openxmlformats.org/officeDocument/2006/relationships/hyperlink" Target="http://www.news.uct.ac.za/article/-2020-06-24-dear-diary" TargetMode="Externa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image" Target="../media/image3.png"/><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image" Target="../media/image2.jpeg"/><Relationship Id="rId16" Type="http://schemas.microsoft.com/office/2007/relationships/diagramDrawing" Target="../diagrams/drawing4.xml"/><Relationship Id="rId1" Type="http://schemas.openxmlformats.org/officeDocument/2006/relationships/slideLayout" Target="../slideLayouts/slideLayout7.xml"/><Relationship Id="rId6" Type="http://schemas.openxmlformats.org/officeDocument/2006/relationships/hyperlink" Target="https://thetoolkit.me/123-method/metrics-based-evaluation/metrics-step-2/survey-questionnaire-sampling/" TargetMode="External"/><Relationship Id="rId11" Type="http://schemas.microsoft.com/office/2007/relationships/diagramDrawing" Target="../diagrams/drawing3.xml"/><Relationship Id="rId5" Type="http://schemas.openxmlformats.org/officeDocument/2006/relationships/image" Target="../media/image32.png"/><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image" Target="../media/image4.png"/><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30.png"/><Relationship Id="rId4" Type="http://schemas.openxmlformats.org/officeDocument/2006/relationships/image" Target="../media/image3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5" name="Picture 58">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0" name="Rectangle 59">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6" name="Picture 60">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2" name="Picture 61">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4" name="Straight Connector 63">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66" name="Rectangle 65">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9" name="Picture 68">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0" name="Rectangle 69">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1" name="Picture 70">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72" name="Picture 71">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CC8CF8C-42D2-9F11-C44C-B50E672480D7}"/>
              </a:ext>
            </a:extLst>
          </p:cNvPr>
          <p:cNvSpPr>
            <a:spLocks noGrp="1"/>
          </p:cNvSpPr>
          <p:nvPr>
            <p:ph type="ctrTitle"/>
          </p:nvPr>
        </p:nvSpPr>
        <p:spPr>
          <a:xfrm>
            <a:off x="1180101" y="982132"/>
            <a:ext cx="6354633" cy="1303867"/>
          </a:xfrm>
        </p:spPr>
        <p:txBody>
          <a:bodyPr vert="horz" lIns="91440" tIns="45720" rIns="91440" bIns="45720" rtlCol="0" anchor="ctr">
            <a:normAutofit/>
          </a:bodyPr>
          <a:lstStyle/>
          <a:p>
            <a:pPr>
              <a:lnSpc>
                <a:spcPct val="90000"/>
              </a:lnSpc>
            </a:pPr>
            <a:r>
              <a:rPr lang="en-US" sz="3400" b="1"/>
              <a:t>How do students use technology to collaborate at UWTSD?</a:t>
            </a:r>
            <a:endParaRPr lang="en-US" sz="3400"/>
          </a:p>
        </p:txBody>
      </p:sp>
      <p:cxnSp>
        <p:nvCxnSpPr>
          <p:cNvPr id="74" name="Straight Connector 73">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B264A6F3-CE21-F130-18EC-AB8D3407387C}"/>
              </a:ext>
            </a:extLst>
          </p:cNvPr>
          <p:cNvSpPr>
            <a:spLocks noGrp="1"/>
          </p:cNvSpPr>
          <p:nvPr>
            <p:ph type="subTitle" idx="1"/>
          </p:nvPr>
        </p:nvSpPr>
        <p:spPr>
          <a:xfrm>
            <a:off x="1167385" y="2556932"/>
            <a:ext cx="6380065" cy="3318936"/>
          </a:xfrm>
        </p:spPr>
        <p:txBody>
          <a:bodyPr vert="horz" lIns="91440" tIns="45720" rIns="91440" bIns="45720" rtlCol="0" anchor="t">
            <a:normAutofit/>
          </a:bodyPr>
          <a:lstStyle/>
          <a:p>
            <a:pPr algn="l">
              <a:lnSpc>
                <a:spcPct val="90000"/>
              </a:lnSpc>
              <a:buFont typeface="Arial"/>
              <a:buChar char="•"/>
            </a:pPr>
            <a:r>
              <a:rPr lang="en-US" sz="1600">
                <a:solidFill>
                  <a:schemeClr val="tx1">
                    <a:lumMod val="85000"/>
                    <a:lumOff val="15000"/>
                  </a:schemeClr>
                </a:solidFill>
              </a:rPr>
              <a:t>Simona Pacuraru                    2126931</a:t>
            </a:r>
          </a:p>
          <a:p>
            <a:pPr algn="l">
              <a:lnSpc>
                <a:spcPct val="90000"/>
              </a:lnSpc>
              <a:buFont typeface="Arial"/>
              <a:buChar char="•"/>
            </a:pPr>
            <a:r>
              <a:rPr lang="en-US" sz="1600">
                <a:solidFill>
                  <a:schemeClr val="tx1">
                    <a:lumMod val="85000"/>
                    <a:lumOff val="15000"/>
                  </a:schemeClr>
                </a:solidFill>
              </a:rPr>
              <a:t>Evaristo De Melo                   2129710</a:t>
            </a:r>
          </a:p>
          <a:p>
            <a:pPr algn="l">
              <a:lnSpc>
                <a:spcPct val="90000"/>
              </a:lnSpc>
              <a:buFont typeface="Arial"/>
              <a:buChar char="•"/>
            </a:pPr>
            <a:r>
              <a:rPr lang="en-US" sz="1600">
                <a:solidFill>
                  <a:schemeClr val="tx1">
                    <a:lumMod val="85000"/>
                    <a:lumOff val="15000"/>
                  </a:schemeClr>
                </a:solidFill>
              </a:rPr>
              <a:t>Jermaine Williams                  2128632</a:t>
            </a:r>
          </a:p>
          <a:p>
            <a:pPr algn="l">
              <a:lnSpc>
                <a:spcPct val="90000"/>
              </a:lnSpc>
              <a:buFont typeface="Arial"/>
              <a:buChar char="•"/>
            </a:pPr>
            <a:r>
              <a:rPr lang="en-US" sz="1600">
                <a:solidFill>
                  <a:schemeClr val="tx1">
                    <a:lumMod val="85000"/>
                    <a:lumOff val="15000"/>
                  </a:schemeClr>
                </a:solidFill>
              </a:rPr>
              <a:t>Iulia Dunareanu                     2126703</a:t>
            </a:r>
          </a:p>
          <a:p>
            <a:pPr algn="l">
              <a:lnSpc>
                <a:spcPct val="90000"/>
              </a:lnSpc>
              <a:buFont typeface="Arial"/>
              <a:buChar char="•"/>
            </a:pPr>
            <a:r>
              <a:rPr lang="en-US" sz="1600">
                <a:solidFill>
                  <a:schemeClr val="tx1">
                    <a:lumMod val="85000"/>
                    <a:lumOff val="15000"/>
                  </a:schemeClr>
                </a:solidFill>
              </a:rPr>
              <a:t>Dominika Balogova               2128924</a:t>
            </a:r>
          </a:p>
          <a:p>
            <a:pPr algn="l">
              <a:lnSpc>
                <a:spcPct val="90000"/>
              </a:lnSpc>
              <a:buFont typeface="Arial"/>
              <a:buChar char="•"/>
            </a:pPr>
            <a:r>
              <a:rPr lang="en-US" sz="1600">
                <a:solidFill>
                  <a:schemeClr val="tx1">
                    <a:lumMod val="85000"/>
                    <a:lumOff val="15000"/>
                  </a:schemeClr>
                </a:solidFill>
              </a:rPr>
              <a:t>Shabnam Aslam                     2132501</a:t>
            </a:r>
          </a:p>
          <a:p>
            <a:pPr algn="l">
              <a:lnSpc>
                <a:spcPct val="90000"/>
              </a:lnSpc>
              <a:buFont typeface="Arial"/>
              <a:buChar char="•"/>
            </a:pPr>
            <a:r>
              <a:rPr lang="en-US" sz="1600">
                <a:solidFill>
                  <a:schemeClr val="tx1">
                    <a:lumMod val="85000"/>
                    <a:lumOff val="15000"/>
                  </a:schemeClr>
                </a:solidFill>
              </a:rPr>
              <a:t>Module Code                         BMSW4003</a:t>
            </a:r>
          </a:p>
          <a:p>
            <a:pPr algn="l">
              <a:lnSpc>
                <a:spcPct val="90000"/>
              </a:lnSpc>
              <a:buFont typeface="Arial"/>
              <a:buChar char="•"/>
            </a:pPr>
            <a:r>
              <a:rPr lang="en-US" sz="1600">
                <a:solidFill>
                  <a:schemeClr val="tx1">
                    <a:lumMod val="85000"/>
                    <a:lumOff val="15000"/>
                  </a:schemeClr>
                </a:solidFill>
              </a:rPr>
              <a:t>Module Title                          Digital Skills and Research Method</a:t>
            </a:r>
          </a:p>
          <a:p>
            <a:pPr algn="l">
              <a:lnSpc>
                <a:spcPct val="90000"/>
              </a:lnSpc>
              <a:buFont typeface="Arial"/>
              <a:buChar char="•"/>
            </a:pPr>
            <a:r>
              <a:rPr lang="en-US" sz="1600">
                <a:solidFill>
                  <a:schemeClr val="tx1">
                    <a:lumMod val="85000"/>
                    <a:lumOff val="15000"/>
                  </a:schemeClr>
                </a:solidFill>
              </a:rPr>
              <a:t>Lecturer                                 Dr Oluwaseun Adegbite</a:t>
            </a:r>
          </a:p>
          <a:p>
            <a:pPr algn="l">
              <a:lnSpc>
                <a:spcPct val="90000"/>
              </a:lnSpc>
              <a:buFont typeface="Arial"/>
              <a:buChar char="•"/>
            </a:pPr>
            <a:endParaRPr lang="en-US" sz="1600">
              <a:solidFill>
                <a:schemeClr val="tx1">
                  <a:lumMod val="85000"/>
                  <a:lumOff val="15000"/>
                </a:schemeClr>
              </a:solidFill>
            </a:endParaRPr>
          </a:p>
        </p:txBody>
      </p:sp>
      <p:pic>
        <p:nvPicPr>
          <p:cNvPr id="23" name="Picture 24">
            <a:extLst>
              <a:ext uri="{FF2B5EF4-FFF2-40B4-BE49-F238E27FC236}">
                <a16:creationId xmlns:a16="http://schemas.microsoft.com/office/drawing/2014/main" id="{38963461-0BB9-C0DA-0B09-F9F58910E10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523691" y="1158024"/>
            <a:ext cx="2066544" cy="2066544"/>
          </a:xfrm>
          <a:prstGeom prst="rect">
            <a:avLst/>
          </a:prstGeom>
          <a:ln w="57150" cmpd="thickThin">
            <a:noFill/>
            <a:miter lim="800000"/>
          </a:ln>
        </p:spPr>
      </p:pic>
      <p:pic>
        <p:nvPicPr>
          <p:cNvPr id="4" name="Picture 6">
            <a:extLst>
              <a:ext uri="{FF2B5EF4-FFF2-40B4-BE49-F238E27FC236}">
                <a16:creationId xmlns:a16="http://schemas.microsoft.com/office/drawing/2014/main" id="{09251C5D-0977-4C12-EE73-F6C74D7672DE}"/>
              </a:ext>
            </a:extLst>
          </p:cNvPr>
          <p:cNvPicPr>
            <a:picLocks noChangeAspect="1"/>
          </p:cNvPicPr>
          <p:nvPr/>
        </p:nvPicPr>
        <p:blipFill>
          <a:blip r:embed="rId7"/>
          <a:stretch>
            <a:fillRect/>
          </a:stretch>
        </p:blipFill>
        <p:spPr>
          <a:xfrm>
            <a:off x="6293689" y="2948112"/>
            <a:ext cx="5459700" cy="1656781"/>
          </a:xfrm>
          <a:prstGeom prst="rect">
            <a:avLst/>
          </a:prstGeom>
          <a:ln w="57150" cmpd="thickThin">
            <a:noFill/>
            <a:miter lim="800000"/>
          </a:ln>
        </p:spPr>
      </p:pic>
      <p:sp>
        <p:nvSpPr>
          <p:cNvPr id="5" name="TextBox 4">
            <a:extLst>
              <a:ext uri="{FF2B5EF4-FFF2-40B4-BE49-F238E27FC236}">
                <a16:creationId xmlns:a16="http://schemas.microsoft.com/office/drawing/2014/main" id="{5B6A915C-E337-BB09-C6DA-3057925AEC25}"/>
              </a:ext>
            </a:extLst>
          </p:cNvPr>
          <p:cNvSpPr txBox="1"/>
          <p:nvPr/>
        </p:nvSpPr>
        <p:spPr>
          <a:xfrm flipV="1">
            <a:off x="4662482" y="4870500"/>
            <a:ext cx="2743200" cy="907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a:p>
        </p:txBody>
      </p:sp>
      <p:sp>
        <p:nvSpPr>
          <p:cNvPr id="6" name="TextBox 5">
            <a:extLst>
              <a:ext uri="{FF2B5EF4-FFF2-40B4-BE49-F238E27FC236}">
                <a16:creationId xmlns:a16="http://schemas.microsoft.com/office/drawing/2014/main" id="{45D608C8-1AA9-48EF-7C9C-2967AACB8A41}"/>
              </a:ext>
            </a:extLst>
          </p:cNvPr>
          <p:cNvSpPr txBox="1"/>
          <p:nvPr/>
        </p:nvSpPr>
        <p:spPr>
          <a:xfrm>
            <a:off x="1160825" y="20334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p>
        </p:txBody>
      </p:sp>
      <p:sp>
        <p:nvSpPr>
          <p:cNvPr id="25" name="TextBox 24">
            <a:extLst>
              <a:ext uri="{FF2B5EF4-FFF2-40B4-BE49-F238E27FC236}">
                <a16:creationId xmlns:a16="http://schemas.microsoft.com/office/drawing/2014/main" id="{B71988C0-EF30-9D32-7526-814A2CB10B63}"/>
              </a:ext>
            </a:extLst>
          </p:cNvPr>
          <p:cNvSpPr txBox="1"/>
          <p:nvPr/>
        </p:nvSpPr>
        <p:spPr>
          <a:xfrm>
            <a:off x="9836868" y="6657945"/>
            <a:ext cx="235513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8" name="TextBox 7">
            <a:extLst>
              <a:ext uri="{FF2B5EF4-FFF2-40B4-BE49-F238E27FC236}">
                <a16:creationId xmlns:a16="http://schemas.microsoft.com/office/drawing/2014/main" id="{AC7B0799-D4C0-8ACD-08D8-9317E3768517}"/>
              </a:ext>
            </a:extLst>
          </p:cNvPr>
          <p:cNvSpPr txBox="1"/>
          <p:nvPr/>
        </p:nvSpPr>
        <p:spPr>
          <a:xfrm>
            <a:off x="8134834" y="5870023"/>
            <a:ext cx="31306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Simona </a:t>
            </a:r>
            <a:r>
              <a:rPr lang="en-GB" err="1"/>
              <a:t>Pacuraru</a:t>
            </a:r>
            <a:endParaRPr lang="en-GB"/>
          </a:p>
        </p:txBody>
      </p:sp>
    </p:spTree>
    <p:extLst>
      <p:ext uri="{BB962C8B-B14F-4D97-AF65-F5344CB8AC3E}">
        <p14:creationId xmlns:p14="http://schemas.microsoft.com/office/powerpoint/2010/main" val="212155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4" name="Group 183">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85" name="Picture 184">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6" name="Rectangle 185">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87" name="Picture 186">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88" name="Picture 187">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90" name="Straight Connector 189">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92" name="Rectangle 191">
            <a:extLst>
              <a:ext uri="{FF2B5EF4-FFF2-40B4-BE49-F238E27FC236}">
                <a16:creationId xmlns:a16="http://schemas.microsoft.com/office/drawing/2014/main" id="{79BB855E-E401-41F6-8925-C43722CDD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4" name="Group 193">
            <a:extLst>
              <a:ext uri="{FF2B5EF4-FFF2-40B4-BE49-F238E27FC236}">
                <a16:creationId xmlns:a16="http://schemas.microsoft.com/office/drawing/2014/main" id="{61AB028E-5F68-413C-BBF0-EE603FDA6E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95" name="Picture 194">
              <a:extLst>
                <a:ext uri="{FF2B5EF4-FFF2-40B4-BE49-F238E27FC236}">
                  <a16:creationId xmlns:a16="http://schemas.microsoft.com/office/drawing/2014/main" id="{5368E36D-BDC9-4F55-91DC-B0E56FB747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6" name="Rectangle 195">
              <a:extLst>
                <a:ext uri="{FF2B5EF4-FFF2-40B4-BE49-F238E27FC236}">
                  <a16:creationId xmlns:a16="http://schemas.microsoft.com/office/drawing/2014/main" id="{EF1EBEBA-1392-47C5-AD8B-6BFEE9D10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7" name="Picture 196">
              <a:extLst>
                <a:ext uri="{FF2B5EF4-FFF2-40B4-BE49-F238E27FC236}">
                  <a16:creationId xmlns:a16="http://schemas.microsoft.com/office/drawing/2014/main" id="{0D6C4AA0-1E91-47AC-AC54-384D60DE5A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8" name="Picture 197">
              <a:extLst>
                <a:ext uri="{FF2B5EF4-FFF2-40B4-BE49-F238E27FC236}">
                  <a16:creationId xmlns:a16="http://schemas.microsoft.com/office/drawing/2014/main" id="{4C843592-ED42-47B6-B2F3-28E0917EB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102619" y="4896069"/>
            <a:ext cx="9989677" cy="1418630"/>
          </a:xfrm>
        </p:spPr>
        <p:txBody>
          <a:bodyPr vert="horz" lIns="91440" tIns="45720" rIns="91440" bIns="45720" rtlCol="0" anchor="b">
            <a:normAutofit fontScale="90000"/>
          </a:bodyPr>
          <a:lstStyle/>
          <a:p>
            <a:pPr>
              <a:lnSpc>
                <a:spcPct val="90000"/>
              </a:lnSpc>
            </a:pPr>
            <a:br>
              <a:rPr lang="en-US" sz="1400" b="1"/>
            </a:br>
            <a:br>
              <a:rPr lang="en-US" sz="1400" b="1"/>
            </a:br>
            <a:r>
              <a:rPr lang="en-US" sz="1400">
                <a:solidFill>
                  <a:srgbClr val="262626"/>
                </a:solidFill>
              </a:rPr>
              <a:t>                                                                         </a:t>
            </a:r>
            <a:br>
              <a:rPr lang="en-US" sz="1400"/>
            </a:br>
            <a:br>
              <a:rPr lang="en-US" sz="1400"/>
            </a:br>
            <a:br>
              <a:rPr lang="en-US" sz="1400"/>
            </a:br>
            <a:r>
              <a:rPr lang="en-US" sz="1400">
                <a:solidFill>
                  <a:srgbClr val="262626"/>
                </a:solidFill>
              </a:rPr>
              <a:t>                                                                          </a:t>
            </a:r>
            <a:br>
              <a:rPr lang="en-US" sz="1400"/>
            </a:br>
            <a:br>
              <a:rPr lang="en-US" sz="1400"/>
            </a:br>
            <a:br>
              <a:rPr lang="en-US" sz="2000"/>
            </a:br>
            <a:r>
              <a:rPr lang="en-US" sz="2000" b="1">
                <a:solidFill>
                  <a:srgbClr val="262626"/>
                </a:solidFill>
              </a:rPr>
              <a:t>Which digital tools is most used by students at UWTSD to collaborate together? </a:t>
            </a:r>
            <a:br>
              <a:rPr lang="en-US" sz="2000" b="1"/>
            </a:br>
            <a:br>
              <a:rPr lang="en-US" sz="2000" b="1"/>
            </a:br>
            <a:r>
              <a:rPr lang="en-US" sz="2000">
                <a:solidFill>
                  <a:srgbClr val="262626"/>
                </a:solidFill>
              </a:rPr>
              <a:t>Digital tools are becoming increasingly important in many aspects of the innovation process, and their value is growing as tools improve intelligence and capabilities.</a:t>
            </a:r>
            <a:br>
              <a:rPr lang="en-US" sz="2000"/>
            </a:br>
            <a:br>
              <a:rPr lang="en-US" sz="2000"/>
            </a:br>
            <a:br>
              <a:rPr lang="en-US" sz="2000"/>
            </a:br>
            <a:br>
              <a:rPr lang="en-US" sz="2000"/>
            </a:br>
            <a:r>
              <a:rPr lang="en-US" sz="2000"/>
              <a:t>                                                                                                         Student Simona </a:t>
            </a:r>
            <a:r>
              <a:rPr lang="en-US" sz="2000" err="1"/>
              <a:t>Pacuraru</a:t>
            </a:r>
            <a:br>
              <a:rPr lang="en-US" sz="2000"/>
            </a:br>
            <a:endParaRPr lang="en-US" sz="2000">
              <a:solidFill>
                <a:srgbClr val="262626"/>
              </a:solidFill>
            </a:endParaRPr>
          </a:p>
        </p:txBody>
      </p:sp>
      <p:sp>
        <p:nvSpPr>
          <p:cNvPr id="200" name="Rectangle 199">
            <a:extLst>
              <a:ext uri="{FF2B5EF4-FFF2-40B4-BE49-F238E27FC236}">
                <a16:creationId xmlns:a16="http://schemas.microsoft.com/office/drawing/2014/main" id="{AE4DC31D-3252-4CE4-94B0-32BB37A18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7">
            <a:extLst>
              <a:ext uri="{FF2B5EF4-FFF2-40B4-BE49-F238E27FC236}">
                <a16:creationId xmlns:a16="http://schemas.microsoft.com/office/drawing/2014/main" id="{67B030AE-73B1-C2DB-870C-31EFA61FDFA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743157" y="1410208"/>
            <a:ext cx="2666238" cy="1777492"/>
          </a:xfrm>
          <a:prstGeom prst="rect">
            <a:avLst/>
          </a:prstGeom>
        </p:spPr>
      </p:pic>
      <p:cxnSp>
        <p:nvCxnSpPr>
          <p:cNvPr id="202" name="Straight Connector 201">
            <a:extLst>
              <a:ext uri="{FF2B5EF4-FFF2-40B4-BE49-F238E27FC236}">
                <a16:creationId xmlns:a16="http://schemas.microsoft.com/office/drawing/2014/main" id="{AF9ABF50-2998-468E-A550-85A1DD0DD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62441"/>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4704EB9B-BB36-C160-7BD2-F8B264EAA7FF}"/>
              </a:ext>
            </a:extLst>
          </p:cNvPr>
          <p:cNvSpPr txBox="1"/>
          <p:nvPr/>
        </p:nvSpPr>
        <p:spPr>
          <a:xfrm>
            <a:off x="7024777" y="29847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91937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1" name="Picture 10">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4" name="Straight Connector 13">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0B78BE18-6882-4FAA-BC8C-CA216E963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A34F12D-8C0F-46CA-9F4A-D56193C37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bg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 name="Picture 3" descr="Free stock photo of external monitor, laptop, macOS">
            <a:extLst>
              <a:ext uri="{FF2B5EF4-FFF2-40B4-BE49-F238E27FC236}">
                <a16:creationId xmlns:a16="http://schemas.microsoft.com/office/drawing/2014/main" id="{B0029C04-B368-BBDE-A6DB-A1F98B3519F7}"/>
              </a:ext>
            </a:extLst>
          </p:cNvPr>
          <p:cNvPicPr>
            <a:picLocks noChangeAspect="1"/>
          </p:cNvPicPr>
          <p:nvPr/>
        </p:nvPicPr>
        <p:blipFill rotWithShape="1">
          <a:blip r:embed="rId5">
            <a:alphaModFix amt="25000"/>
          </a:blip>
          <a:srcRect t="5732" r="1" b="15766"/>
          <a:stretch/>
        </p:blipFill>
        <p:spPr>
          <a:xfrm>
            <a:off x="486138" y="486568"/>
            <a:ext cx="11227442" cy="5883295"/>
          </a:xfrm>
          <a:prstGeom prst="rect">
            <a:avLst/>
          </a:prstGeom>
        </p:spPr>
      </p:pic>
      <p:sp>
        <p:nvSpPr>
          <p:cNvPr id="20" name="Rectangle 19">
            <a:extLst>
              <a:ext uri="{FF2B5EF4-FFF2-40B4-BE49-F238E27FC236}">
                <a16:creationId xmlns:a16="http://schemas.microsoft.com/office/drawing/2014/main" id="{F3838012-22B6-4303-8F29-04E1419B3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tx1"/>
            </a:solidFill>
            <a:miter lim="800000"/>
          </a:ln>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AB061FF5-9F81-427C-8DA5-3989395517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2351" y="2421466"/>
            <a:ext cx="9407298" cy="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grpSp>
        <p:nvGrpSpPr>
          <p:cNvPr id="24" name="Group 23">
            <a:extLst>
              <a:ext uri="{FF2B5EF4-FFF2-40B4-BE49-F238E27FC236}">
                <a16:creationId xmlns:a16="http://schemas.microsoft.com/office/drawing/2014/main" id="{F03F5A17-2CE9-4ADD-9FAF-C1A0BB39CD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25" name="Rounded Rectangle 20">
              <a:extLst>
                <a:ext uri="{FF2B5EF4-FFF2-40B4-BE49-F238E27FC236}">
                  <a16:creationId xmlns:a16="http://schemas.microsoft.com/office/drawing/2014/main" id="{4A88F887-B43E-4CD1-BCE2-739013C68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6" name="Picture 25">
              <a:extLst>
                <a:ext uri="{FF2B5EF4-FFF2-40B4-BE49-F238E27FC236}">
                  <a16:creationId xmlns:a16="http://schemas.microsoft.com/office/drawing/2014/main" id="{2C9D3412-AB4A-4E20-9A79-B2C80D198B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7" name="Rounded Rectangle 22">
              <a:extLst>
                <a:ext uri="{FF2B5EF4-FFF2-40B4-BE49-F238E27FC236}">
                  <a16:creationId xmlns:a16="http://schemas.microsoft.com/office/drawing/2014/main" id="{A1D7D010-E182-46E6-9264-B39552853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8" name="Picture 27">
              <a:extLst>
                <a:ext uri="{FF2B5EF4-FFF2-40B4-BE49-F238E27FC236}">
                  <a16:creationId xmlns:a16="http://schemas.microsoft.com/office/drawing/2014/main" id="{F4783A7B-2E08-42E4-87EC-EE59B873DF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extBox 1">
            <a:extLst>
              <a:ext uri="{FF2B5EF4-FFF2-40B4-BE49-F238E27FC236}">
                <a16:creationId xmlns:a16="http://schemas.microsoft.com/office/drawing/2014/main" id="{5533DCEE-D3E5-2D13-D250-A2A58B071215}"/>
              </a:ext>
            </a:extLst>
          </p:cNvPr>
          <p:cNvSpPr txBox="1"/>
          <p:nvPr/>
        </p:nvSpPr>
        <p:spPr>
          <a:xfrm>
            <a:off x="1539816" y="1766177"/>
            <a:ext cx="9601196"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spcBef>
                <a:spcPct val="20000"/>
              </a:spcBef>
              <a:spcAft>
                <a:spcPts val="600"/>
              </a:spcAft>
              <a:buClr>
                <a:schemeClr val="accent1"/>
              </a:buClr>
              <a:buSzPct val="115000"/>
              <a:buFont typeface="Arial"/>
              <a:buChar char="•"/>
            </a:pPr>
            <a:r>
              <a:rPr lang="en-US"/>
              <a:t>​</a:t>
            </a:r>
            <a:br>
              <a:rPr lang="en-US"/>
            </a:br>
            <a:r>
              <a:rPr lang="en-US" sz="2400" b="1"/>
              <a:t>What will we present </a:t>
            </a:r>
            <a:r>
              <a:rPr lang="en-US" sz="2400"/>
              <a:t>​</a:t>
            </a:r>
            <a:br>
              <a:rPr lang="en-US" sz="2400"/>
            </a:br>
            <a:r>
              <a:rPr lang="en-US" sz="2400"/>
              <a:t>Introduction ​</a:t>
            </a:r>
            <a:br>
              <a:rPr lang="en-US" sz="2400"/>
            </a:br>
            <a:r>
              <a:rPr lang="en-US" sz="2400"/>
              <a:t>Rationale ​</a:t>
            </a:r>
            <a:br>
              <a:rPr lang="en-US" sz="2400"/>
            </a:br>
            <a:r>
              <a:rPr lang="en-US" sz="2400"/>
              <a:t>Proposed Method​</a:t>
            </a:r>
            <a:br>
              <a:rPr lang="en-US" sz="2400"/>
            </a:br>
            <a:r>
              <a:rPr lang="en-US" sz="2400"/>
              <a:t>Ethical Consideration ​</a:t>
            </a:r>
            <a:br>
              <a:rPr lang="en-US" sz="2400"/>
            </a:br>
            <a:r>
              <a:rPr lang="en-US" sz="2400"/>
              <a:t>Research Timeline ​</a:t>
            </a:r>
            <a:br>
              <a:rPr lang="en-US" sz="2400"/>
            </a:br>
            <a:r>
              <a:rPr lang="en-US" sz="2400"/>
              <a:t>Hypothesis ​</a:t>
            </a:r>
            <a:br>
              <a:rPr lang="en-US" sz="2400"/>
            </a:br>
            <a:r>
              <a:rPr lang="en-US" sz="2400"/>
              <a:t>Reference List ​</a:t>
            </a:r>
            <a:br>
              <a:rPr lang="en-US" sz="2400"/>
            </a:br>
            <a:r>
              <a:rPr lang="en-US" sz="2400"/>
              <a:t>Sample of Questions </a:t>
            </a:r>
          </a:p>
        </p:txBody>
      </p:sp>
      <p:sp>
        <p:nvSpPr>
          <p:cNvPr id="4" name="TextBox 3">
            <a:extLst>
              <a:ext uri="{FF2B5EF4-FFF2-40B4-BE49-F238E27FC236}">
                <a16:creationId xmlns:a16="http://schemas.microsoft.com/office/drawing/2014/main" id="{0637C4AB-D4CB-D3B8-B8DC-19A4068EB2CE}"/>
              </a:ext>
            </a:extLst>
          </p:cNvPr>
          <p:cNvSpPr txBox="1"/>
          <p:nvPr/>
        </p:nvSpPr>
        <p:spPr>
          <a:xfrm>
            <a:off x="7959306" y="5745192"/>
            <a:ext cx="3131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Shabnam Aslam</a:t>
            </a:r>
          </a:p>
        </p:txBody>
      </p:sp>
    </p:spTree>
    <p:extLst>
      <p:ext uri="{BB962C8B-B14F-4D97-AF65-F5344CB8AC3E}">
        <p14:creationId xmlns:p14="http://schemas.microsoft.com/office/powerpoint/2010/main" val="26233408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18" name="Group 1017">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19" name="Picture 1018">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20" name="Rectangle 1019">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21" name="Picture 1020">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22" name="Picture 1021">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24" name="Straight Connector 1023">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295402" y="982132"/>
            <a:ext cx="9601196" cy="1303867"/>
          </a:xfrm>
        </p:spPr>
        <p:txBody>
          <a:bodyPr vert="horz" lIns="91440" tIns="45720" rIns="91440" bIns="45720" rtlCol="0" anchor="ctr">
            <a:normAutofit/>
          </a:bodyPr>
          <a:lstStyle/>
          <a:p>
            <a:pPr>
              <a:lnSpc>
                <a:spcPct val="90000"/>
              </a:lnSpc>
            </a:pPr>
            <a:r>
              <a:rPr lang="en-US" b="1">
                <a:solidFill>
                  <a:srgbClr val="262626"/>
                </a:solidFill>
              </a:rPr>
              <a:t>Top 5 Digital Tools to Collaborate Together</a:t>
            </a:r>
          </a:p>
          <a:p>
            <a:pPr>
              <a:lnSpc>
                <a:spcPct val="90000"/>
              </a:lnSpc>
            </a:pPr>
            <a:endParaRPr lang="en-US">
              <a:solidFill>
                <a:srgbClr val="262626"/>
              </a:solidFill>
            </a:endParaRPr>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10310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800">
              <a:cs typeface="Arial"/>
            </a:endParaRPr>
          </a:p>
          <a:p>
            <a:pPr>
              <a:spcAft>
                <a:spcPts val="600"/>
              </a:spcAft>
              <a:buChar char="•"/>
            </a:pPr>
            <a:endParaRPr lang="en-US" sz="2800">
              <a:cs typeface="Arial"/>
            </a:endParaRPr>
          </a:p>
        </p:txBody>
      </p:sp>
      <p:graphicFrame>
        <p:nvGraphicFramePr>
          <p:cNvPr id="35" name="Diagram 35">
            <a:extLst>
              <a:ext uri="{FF2B5EF4-FFF2-40B4-BE49-F238E27FC236}">
                <a16:creationId xmlns:a16="http://schemas.microsoft.com/office/drawing/2014/main" id="{74B9260B-E272-A6F9-432D-34CBED8F9AAF}"/>
              </a:ext>
            </a:extLst>
          </p:cNvPr>
          <p:cNvGraphicFramePr/>
          <p:nvPr>
            <p:extLst>
              <p:ext uri="{D42A27DB-BD31-4B8C-83A1-F6EECF244321}">
                <p14:modId xmlns:p14="http://schemas.microsoft.com/office/powerpoint/2010/main" val="36477694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3" name="TextBox 52">
            <a:extLst>
              <a:ext uri="{FF2B5EF4-FFF2-40B4-BE49-F238E27FC236}">
                <a16:creationId xmlns:a16="http://schemas.microsoft.com/office/drawing/2014/main" id="{53564D1C-2404-F7A6-41AF-37305901591D}"/>
              </a:ext>
            </a:extLst>
          </p:cNvPr>
          <p:cNvSpPr txBox="1"/>
          <p:nvPr/>
        </p:nvSpPr>
        <p:spPr>
          <a:xfrm>
            <a:off x="8318740" y="5644551"/>
            <a:ext cx="2944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Shabnam Aslam</a:t>
            </a:r>
          </a:p>
        </p:txBody>
      </p:sp>
    </p:spTree>
    <p:extLst>
      <p:ext uri="{BB962C8B-B14F-4D97-AF65-F5344CB8AC3E}">
        <p14:creationId xmlns:p14="http://schemas.microsoft.com/office/powerpoint/2010/main" val="51786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8EF4-39A1-E1F7-AEE5-80E71FE1165D}"/>
              </a:ext>
            </a:extLst>
          </p:cNvPr>
          <p:cNvSpPr>
            <a:spLocks noGrp="1"/>
          </p:cNvSpPr>
          <p:nvPr>
            <p:ph type="title" idx="4294967295"/>
          </p:nvPr>
        </p:nvSpPr>
        <p:spPr>
          <a:xfrm>
            <a:off x="4616450" y="1670050"/>
            <a:ext cx="7575550" cy="827088"/>
          </a:xfrm>
        </p:spPr>
        <p:txBody>
          <a:bodyPr vert="horz" lIns="91440" tIns="45720" rIns="91440" bIns="45720" rtlCol="0" anchor="ctr">
            <a:normAutofit fontScale="90000"/>
          </a:bodyPr>
          <a:lstStyle/>
          <a:p>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2000">
                <a:ea typeface="+mj-lt"/>
                <a:cs typeface="+mj-lt"/>
              </a:rPr>
            </a:br>
            <a:endParaRPr lang="en-GB" sz="2200">
              <a:ea typeface="+mj-lt"/>
              <a:cs typeface="+mj-lt"/>
            </a:endParaRPr>
          </a:p>
        </p:txBody>
      </p:sp>
      <p:sp>
        <p:nvSpPr>
          <p:cNvPr id="3" name="TextBox 2">
            <a:extLst>
              <a:ext uri="{FF2B5EF4-FFF2-40B4-BE49-F238E27FC236}">
                <a16:creationId xmlns:a16="http://schemas.microsoft.com/office/drawing/2014/main" id="{8F1AAB71-519A-A71B-C287-E4073AD2D383}"/>
              </a:ext>
            </a:extLst>
          </p:cNvPr>
          <p:cNvSpPr txBox="1"/>
          <p:nvPr/>
        </p:nvSpPr>
        <p:spPr>
          <a:xfrm>
            <a:off x="1079157" y="207799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03932666-ABDF-3602-A10B-4F48A42E56FA}"/>
              </a:ext>
            </a:extLst>
          </p:cNvPr>
          <p:cNvSpPr txBox="1"/>
          <p:nvPr/>
        </p:nvSpPr>
        <p:spPr>
          <a:xfrm>
            <a:off x="3829118" y="770238"/>
            <a:ext cx="66046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latin typeface="Segoe UI"/>
              <a:cs typeface="Segoe UI"/>
            </a:endParaRPr>
          </a:p>
          <a:p>
            <a:endParaRPr lang="en-US">
              <a:latin typeface="Segoe UI"/>
              <a:cs typeface="Segoe UI"/>
            </a:endParaRPr>
          </a:p>
          <a:p>
            <a:endParaRPr lang="en-US">
              <a:latin typeface="Segoe UI"/>
              <a:cs typeface="Segoe UI"/>
            </a:endParaRPr>
          </a:p>
          <a:p>
            <a:endParaRPr lang="en-US">
              <a:latin typeface="Segoe UI"/>
              <a:cs typeface="Segoe UI"/>
            </a:endParaRPr>
          </a:p>
        </p:txBody>
      </p:sp>
      <p:sp>
        <p:nvSpPr>
          <p:cNvPr id="26" name="TextBox 25">
            <a:extLst>
              <a:ext uri="{FF2B5EF4-FFF2-40B4-BE49-F238E27FC236}">
                <a16:creationId xmlns:a16="http://schemas.microsoft.com/office/drawing/2014/main" id="{AEEEB37B-4D6A-026B-1F64-B1067BCA6983}"/>
              </a:ext>
            </a:extLst>
          </p:cNvPr>
          <p:cNvSpPr txBox="1"/>
          <p:nvPr/>
        </p:nvSpPr>
        <p:spPr>
          <a:xfrm>
            <a:off x="5563630" y="395725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8" name="TextBox 27">
            <a:extLst>
              <a:ext uri="{FF2B5EF4-FFF2-40B4-BE49-F238E27FC236}">
                <a16:creationId xmlns:a16="http://schemas.microsoft.com/office/drawing/2014/main" id="{3993BA9E-7304-33A1-EC6A-3CF644F00931}"/>
              </a:ext>
            </a:extLst>
          </p:cNvPr>
          <p:cNvSpPr txBox="1"/>
          <p:nvPr/>
        </p:nvSpPr>
        <p:spPr>
          <a:xfrm>
            <a:off x="350623" y="2080568"/>
            <a:ext cx="32992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b="1"/>
          </a:p>
        </p:txBody>
      </p:sp>
      <p:pic>
        <p:nvPicPr>
          <p:cNvPr id="1513" name="Picture 4" descr="Icon&#10;&#10;Description automatically generated">
            <a:extLst>
              <a:ext uri="{FF2B5EF4-FFF2-40B4-BE49-F238E27FC236}">
                <a16:creationId xmlns:a16="http://schemas.microsoft.com/office/drawing/2014/main" id="{97192A6D-2FDB-D82C-BD6C-C31B01F8F2FE}"/>
              </a:ext>
            </a:extLst>
          </p:cNvPr>
          <p:cNvPicPr>
            <a:picLocks noChangeAspect="1"/>
          </p:cNvPicPr>
          <p:nvPr/>
        </p:nvPicPr>
        <p:blipFill>
          <a:blip r:embed="rId3"/>
          <a:stretch>
            <a:fillRect/>
          </a:stretch>
        </p:blipFill>
        <p:spPr>
          <a:xfrm>
            <a:off x="1272396" y="4770765"/>
            <a:ext cx="1552758" cy="1255865"/>
          </a:xfrm>
          <a:prstGeom prst="rect">
            <a:avLst/>
          </a:prstGeom>
        </p:spPr>
      </p:pic>
      <p:pic>
        <p:nvPicPr>
          <p:cNvPr id="1664" name="Picture 1664" descr="Logo&#10;&#10;Description automatically generated">
            <a:extLst>
              <a:ext uri="{FF2B5EF4-FFF2-40B4-BE49-F238E27FC236}">
                <a16:creationId xmlns:a16="http://schemas.microsoft.com/office/drawing/2014/main" id="{ACEFA064-835E-8DF9-7B57-D000E2B1600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454969" y="735605"/>
            <a:ext cx="1276711" cy="961243"/>
          </a:xfrm>
          <a:prstGeom prst="rect">
            <a:avLst/>
          </a:prstGeom>
        </p:spPr>
      </p:pic>
      <p:sp>
        <p:nvSpPr>
          <p:cNvPr id="1665" name="TextBox 1664">
            <a:extLst>
              <a:ext uri="{FF2B5EF4-FFF2-40B4-BE49-F238E27FC236}">
                <a16:creationId xmlns:a16="http://schemas.microsoft.com/office/drawing/2014/main" id="{A520810C-1753-27CA-2102-3AA78EFE5072}"/>
              </a:ext>
            </a:extLst>
          </p:cNvPr>
          <p:cNvSpPr txBox="1"/>
          <p:nvPr/>
        </p:nvSpPr>
        <p:spPr>
          <a:xfrm>
            <a:off x="4724400" y="4448175"/>
            <a:ext cx="2743200" cy="317500"/>
          </a:xfrm>
          <a:prstGeom prst="rect">
            <a:avLst/>
          </a:prstGeom>
        </p:spPr>
        <p:txBody>
          <a:bodyPr lIns="91440" tIns="45720" rIns="91440" bIns="45720" anchor="t">
            <a:normAutofit fontScale="92500" lnSpcReduction="20000"/>
          </a:bodyPr>
          <a:lstStyle/>
          <a:p>
            <a:endParaRPr lang="en-US"/>
          </a:p>
        </p:txBody>
      </p:sp>
      <p:pic>
        <p:nvPicPr>
          <p:cNvPr id="1667" name="Picture 1667" descr="Logo, company name&#10;&#10;Description automatically generated">
            <a:extLst>
              <a:ext uri="{FF2B5EF4-FFF2-40B4-BE49-F238E27FC236}">
                <a16:creationId xmlns:a16="http://schemas.microsoft.com/office/drawing/2014/main" id="{AC2AE9AF-3DE5-A0ED-9B8F-C8DD9251F12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907722" y="881425"/>
            <a:ext cx="2153728" cy="826296"/>
          </a:xfrm>
          <a:prstGeom prst="rect">
            <a:avLst/>
          </a:prstGeom>
        </p:spPr>
      </p:pic>
      <p:sp>
        <p:nvSpPr>
          <p:cNvPr id="1668" name="TextBox 1667">
            <a:extLst>
              <a:ext uri="{FF2B5EF4-FFF2-40B4-BE49-F238E27FC236}">
                <a16:creationId xmlns:a16="http://schemas.microsoft.com/office/drawing/2014/main" id="{E34CC6DF-472B-2E8D-585F-EDAA4F3F8ED9}"/>
              </a:ext>
            </a:extLst>
          </p:cNvPr>
          <p:cNvSpPr txBox="1"/>
          <p:nvPr/>
        </p:nvSpPr>
        <p:spPr>
          <a:xfrm>
            <a:off x="4724400" y="3971925"/>
            <a:ext cx="2743200" cy="317500"/>
          </a:xfrm>
          <a:prstGeom prst="rect">
            <a:avLst/>
          </a:prstGeom>
        </p:spPr>
        <p:txBody>
          <a:bodyPr lIns="91440" tIns="45720" rIns="91440" bIns="45720" anchor="t">
            <a:normAutofit fontScale="92500" lnSpcReduction="20000"/>
          </a:bodyPr>
          <a:lstStyle/>
          <a:p>
            <a:endParaRPr lang="en-US"/>
          </a:p>
        </p:txBody>
      </p:sp>
      <p:pic>
        <p:nvPicPr>
          <p:cNvPr id="1670" name="Picture 1670" descr="Icon&#10;&#10;Description automatically generated">
            <a:extLst>
              <a:ext uri="{FF2B5EF4-FFF2-40B4-BE49-F238E27FC236}">
                <a16:creationId xmlns:a16="http://schemas.microsoft.com/office/drawing/2014/main" id="{5ED0C2C4-5095-FE2F-D355-21A50D72F2D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065238" y="2498713"/>
            <a:ext cx="989163" cy="1061050"/>
          </a:xfrm>
          <a:prstGeom prst="rect">
            <a:avLst/>
          </a:prstGeom>
        </p:spPr>
      </p:pic>
      <p:sp>
        <p:nvSpPr>
          <p:cNvPr id="1684" name="TextBox 1683">
            <a:extLst>
              <a:ext uri="{FF2B5EF4-FFF2-40B4-BE49-F238E27FC236}">
                <a16:creationId xmlns:a16="http://schemas.microsoft.com/office/drawing/2014/main" id="{EB1B3AE2-6796-25B2-5895-0CECF87A9F7A}"/>
              </a:ext>
            </a:extLst>
          </p:cNvPr>
          <p:cNvSpPr txBox="1"/>
          <p:nvPr/>
        </p:nvSpPr>
        <p:spPr>
          <a:xfrm>
            <a:off x="1532627" y="2223429"/>
            <a:ext cx="2743200" cy="317500"/>
          </a:xfrm>
          <a:prstGeom prst="rect">
            <a:avLst/>
          </a:prstGeom>
        </p:spPr>
        <p:txBody>
          <a:bodyPr lIns="91440" tIns="45720" rIns="91440" bIns="45720" anchor="t">
            <a:normAutofit fontScale="92500" lnSpcReduction="20000"/>
          </a:bodyPr>
          <a:lstStyle/>
          <a:p>
            <a:endParaRPr lang="en-US"/>
          </a:p>
        </p:txBody>
      </p:sp>
      <p:graphicFrame>
        <p:nvGraphicFramePr>
          <p:cNvPr id="4" name="Diagram 5">
            <a:extLst>
              <a:ext uri="{FF2B5EF4-FFF2-40B4-BE49-F238E27FC236}">
                <a16:creationId xmlns:a16="http://schemas.microsoft.com/office/drawing/2014/main" id="{B1CCE758-3B72-55FE-DEF4-B8A4D5D33B8C}"/>
              </a:ext>
            </a:extLst>
          </p:cNvPr>
          <p:cNvGraphicFramePr/>
          <p:nvPr>
            <p:extLst>
              <p:ext uri="{D42A27DB-BD31-4B8C-83A1-F6EECF244321}">
                <p14:modId xmlns:p14="http://schemas.microsoft.com/office/powerpoint/2010/main" val="3907834312"/>
              </p:ext>
            </p:extLst>
          </p:nvPr>
        </p:nvGraphicFramePr>
        <p:xfrm>
          <a:off x="1867595" y="732682"/>
          <a:ext cx="8322296" cy="554201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879" name="Picture 1879">
            <a:extLst>
              <a:ext uri="{FF2B5EF4-FFF2-40B4-BE49-F238E27FC236}">
                <a16:creationId xmlns:a16="http://schemas.microsoft.com/office/drawing/2014/main" id="{F3551716-083A-CF22-B003-D809CAF6E279}"/>
              </a:ext>
            </a:extLst>
          </p:cNvPr>
          <p:cNvPicPr>
            <a:picLocks noChangeAspect="1"/>
          </p:cNvPicPr>
          <p:nvPr/>
        </p:nvPicPr>
        <p:blipFill>
          <a:blip r:embed="rId15"/>
          <a:stretch>
            <a:fillRect/>
          </a:stretch>
        </p:blipFill>
        <p:spPr>
          <a:xfrm>
            <a:off x="9253267" y="4331324"/>
            <a:ext cx="2009955" cy="1185845"/>
          </a:xfrm>
          <a:prstGeom prst="rect">
            <a:avLst/>
          </a:prstGeom>
        </p:spPr>
      </p:pic>
      <p:sp>
        <p:nvSpPr>
          <p:cNvPr id="29" name="TextBox 28">
            <a:extLst>
              <a:ext uri="{FF2B5EF4-FFF2-40B4-BE49-F238E27FC236}">
                <a16:creationId xmlns:a16="http://schemas.microsoft.com/office/drawing/2014/main" id="{6AA47837-6293-4FEA-6A8D-F2142311AE58}"/>
              </a:ext>
            </a:extLst>
          </p:cNvPr>
          <p:cNvSpPr txBox="1"/>
          <p:nvPr/>
        </p:nvSpPr>
        <p:spPr>
          <a:xfrm>
            <a:off x="8735683" y="59033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Jermaine Williams </a:t>
            </a:r>
          </a:p>
        </p:txBody>
      </p:sp>
    </p:spTree>
    <p:extLst>
      <p:ext uri="{BB962C8B-B14F-4D97-AF65-F5344CB8AC3E}">
        <p14:creationId xmlns:p14="http://schemas.microsoft.com/office/powerpoint/2010/main" val="708279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516038" y="-2858776"/>
            <a:ext cx="7770093" cy="6696840"/>
          </a:xfrm>
        </p:spPr>
        <p:txBody>
          <a:bodyPr vert="horz" lIns="91440" tIns="45720" rIns="91440" bIns="45720" rtlCol="0" anchor="ctr">
            <a:normAutofit/>
          </a:bodyPr>
          <a:lstStyle/>
          <a:p>
            <a:br>
              <a:rPr lang="en-GB" sz="5600" b="1">
                <a:ea typeface="+mj-lt"/>
                <a:cs typeface="+mj-lt"/>
              </a:rPr>
            </a:br>
            <a:endParaRPr lang="en-US" sz="2400"/>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4" name="TextBox 3">
            <a:extLst>
              <a:ext uri="{FF2B5EF4-FFF2-40B4-BE49-F238E27FC236}">
                <a16:creationId xmlns:a16="http://schemas.microsoft.com/office/drawing/2014/main" id="{0695FC63-E0F8-8B2D-3D68-822974F322DC}"/>
              </a:ext>
            </a:extLst>
          </p:cNvPr>
          <p:cNvSpPr txBox="1"/>
          <p:nvPr/>
        </p:nvSpPr>
        <p:spPr>
          <a:xfrm>
            <a:off x="4393720" y="179141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Ethical</a:t>
            </a:r>
          </a:p>
        </p:txBody>
      </p:sp>
      <p:sp>
        <p:nvSpPr>
          <p:cNvPr id="5" name="TextBox 4">
            <a:extLst>
              <a:ext uri="{FF2B5EF4-FFF2-40B4-BE49-F238E27FC236}">
                <a16:creationId xmlns:a16="http://schemas.microsoft.com/office/drawing/2014/main" id="{53820160-AF35-B44F-0C1D-C41B87F19F91}"/>
              </a:ext>
            </a:extLst>
          </p:cNvPr>
          <p:cNvSpPr txBox="1"/>
          <p:nvPr/>
        </p:nvSpPr>
        <p:spPr>
          <a:xfrm>
            <a:off x="5007008" y="2437750"/>
            <a:ext cx="524452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orbel"/>
                <a:ea typeface="Corbel"/>
                <a:cs typeface="Corbel"/>
              </a:rPr>
              <a:t>Ethical considerations we will follow </a:t>
            </a:r>
            <a:endParaRPr lang="en-GB">
              <a:latin typeface="Garamond" panose="02020404030301010803"/>
              <a:ea typeface="Corbel"/>
              <a:cs typeface="Corbel"/>
            </a:endParaRPr>
          </a:p>
          <a:p>
            <a:endParaRPr lang="en-GB"/>
          </a:p>
          <a:p>
            <a:pPr marL="285750" indent="-285750">
              <a:buFont typeface="Arial"/>
              <a:buChar char="•"/>
            </a:pPr>
            <a:r>
              <a:rPr lang="en-GB">
                <a:latin typeface="Calibri"/>
                <a:ea typeface="Corbel"/>
                <a:cs typeface="Corbel"/>
              </a:rPr>
              <a:t>Purpose of research</a:t>
            </a:r>
          </a:p>
          <a:p>
            <a:pPr marL="285750" indent="-285750">
              <a:buFont typeface="Arial"/>
              <a:buChar char="•"/>
            </a:pPr>
            <a:r>
              <a:rPr lang="en-GB">
                <a:latin typeface="Calibri"/>
                <a:ea typeface="Corbel"/>
                <a:cs typeface="Corbel"/>
              </a:rPr>
              <a:t>Permission </a:t>
            </a:r>
          </a:p>
          <a:p>
            <a:pPr marL="285750" indent="-285750">
              <a:buFont typeface="Arial"/>
              <a:buChar char="•"/>
            </a:pPr>
            <a:r>
              <a:rPr lang="en-GB">
                <a:latin typeface="Calibri"/>
                <a:ea typeface="Corbel"/>
                <a:cs typeface="Corbel"/>
              </a:rPr>
              <a:t>Consent </a:t>
            </a:r>
          </a:p>
          <a:p>
            <a:pPr marL="285750" indent="-285750">
              <a:buFont typeface="Arial"/>
              <a:buChar char="•"/>
            </a:pPr>
            <a:r>
              <a:rPr lang="en-GB">
                <a:latin typeface="Calibri"/>
                <a:ea typeface="Corbel"/>
                <a:cs typeface="Corbel"/>
              </a:rPr>
              <a:t>Right to withdraw</a:t>
            </a:r>
          </a:p>
          <a:p>
            <a:pPr marL="285750" indent="-285750">
              <a:buFont typeface="Arial"/>
              <a:buChar char="•"/>
            </a:pPr>
            <a:r>
              <a:rPr lang="en-GB">
                <a:latin typeface="Calibri"/>
                <a:ea typeface="Corbel"/>
                <a:cs typeface="Corbel"/>
              </a:rPr>
              <a:t>Private and confidential </a:t>
            </a:r>
          </a:p>
          <a:p>
            <a:pPr marL="285750" indent="-285750">
              <a:buFont typeface="Arial"/>
              <a:buChar char="•"/>
            </a:pPr>
            <a:r>
              <a:rPr lang="en-GB">
                <a:latin typeface="Calibri"/>
                <a:ea typeface="Corbel"/>
                <a:cs typeface="Corbel"/>
              </a:rPr>
              <a:t>UWTSD students </a:t>
            </a:r>
            <a:br>
              <a:rPr lang="en-GB">
                <a:latin typeface="Corbel"/>
                <a:ea typeface="Corbel"/>
                <a:cs typeface="Corbe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      Student: </a:t>
            </a:r>
            <a:r>
              <a:rPr lang="en-US">
                <a:solidFill>
                  <a:schemeClr val="tx1">
                    <a:lumMod val="85000"/>
                    <a:lumOff val="15000"/>
                  </a:schemeClr>
                </a:solidFill>
                <a:ea typeface="+mn-lt"/>
                <a:cs typeface="+mn-lt"/>
              </a:rPr>
              <a:t>Jermaine Williams</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rPr>
              <a:t>                         </a:t>
            </a:r>
            <a:br>
              <a:rPr lang="en-GB">
                <a:latin typeface="Arial"/>
                <a:ea typeface="Arial"/>
                <a:cs typeface="Arial"/>
              </a:rPr>
            </a:br>
            <a:r>
              <a:rPr lang="en-GB">
                <a:latin typeface="Arial"/>
              </a:rPr>
              <a:t> </a:t>
            </a:r>
            <a:r>
              <a:rPr lang="en-GB">
                <a:latin typeface="Arial"/>
                <a:ea typeface="Arial"/>
                <a:cs typeface="Arial"/>
              </a:rPr>
              <a:t>​</a:t>
            </a:r>
            <a:br>
              <a:rPr lang="en-GB">
                <a:latin typeface="Arial"/>
                <a:ea typeface="Arial"/>
                <a:cs typeface="Arial"/>
              </a:rPr>
            </a:br>
            <a:r>
              <a:rPr lang="en-GB">
                <a:latin typeface="Arial"/>
                <a:ea typeface="Arial"/>
                <a:cs typeface="Arial"/>
              </a:rPr>
              <a:t>​</a:t>
            </a:r>
            <a:endParaRPr lang="en-GB"/>
          </a:p>
        </p:txBody>
      </p:sp>
      <p:pic>
        <p:nvPicPr>
          <p:cNvPr id="6" name="Picture 6" descr="A picture containing scale, device, lamp, lit&#10;&#10;Description automatically generated">
            <a:extLst>
              <a:ext uri="{FF2B5EF4-FFF2-40B4-BE49-F238E27FC236}">
                <a16:creationId xmlns:a16="http://schemas.microsoft.com/office/drawing/2014/main" id="{BE6DB23F-9542-277F-C009-DBA0D44E07E2}"/>
              </a:ext>
            </a:extLst>
          </p:cNvPr>
          <p:cNvPicPr>
            <a:picLocks noChangeAspect="1"/>
          </p:cNvPicPr>
          <p:nvPr/>
        </p:nvPicPr>
        <p:blipFill>
          <a:blip r:embed="rId3"/>
          <a:stretch>
            <a:fillRect/>
          </a:stretch>
        </p:blipFill>
        <p:spPr>
          <a:xfrm>
            <a:off x="1149201" y="456660"/>
            <a:ext cx="2733675" cy="5944678"/>
          </a:xfrm>
          <a:prstGeom prst="rect">
            <a:avLst/>
          </a:prstGeom>
        </p:spPr>
      </p:pic>
    </p:spTree>
    <p:extLst>
      <p:ext uri="{BB962C8B-B14F-4D97-AF65-F5344CB8AC3E}">
        <p14:creationId xmlns:p14="http://schemas.microsoft.com/office/powerpoint/2010/main" val="3195439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6" name="Group 51">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3" name="Picture 52">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4" name="Rectangle 53">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5" name="Picture 54">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6" name="Picture 55">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97" name="Straight Connector 57">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98" name="Rectangle 59">
            <a:extLst>
              <a:ext uri="{FF2B5EF4-FFF2-40B4-BE49-F238E27FC236}">
                <a16:creationId xmlns:a16="http://schemas.microsoft.com/office/drawing/2014/main" id="{79BB855E-E401-41F6-8925-C43722CDD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99" name="Group 61">
            <a:extLst>
              <a:ext uri="{FF2B5EF4-FFF2-40B4-BE49-F238E27FC236}">
                <a16:creationId xmlns:a16="http://schemas.microsoft.com/office/drawing/2014/main" id="{61AB028E-5F68-413C-BBF0-EE603FDA6E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3" name="Picture 62">
              <a:extLst>
                <a:ext uri="{FF2B5EF4-FFF2-40B4-BE49-F238E27FC236}">
                  <a16:creationId xmlns:a16="http://schemas.microsoft.com/office/drawing/2014/main" id="{5368E36D-BDC9-4F55-91DC-B0E56FB747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0" name="Rectangle 63">
              <a:extLst>
                <a:ext uri="{FF2B5EF4-FFF2-40B4-BE49-F238E27FC236}">
                  <a16:creationId xmlns:a16="http://schemas.microsoft.com/office/drawing/2014/main" id="{EF1EBEBA-1392-47C5-AD8B-6BFEE9D10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5" name="Picture 64">
              <a:extLst>
                <a:ext uri="{FF2B5EF4-FFF2-40B4-BE49-F238E27FC236}">
                  <a16:creationId xmlns:a16="http://schemas.microsoft.com/office/drawing/2014/main" id="{0D6C4AA0-1E91-47AC-AC54-384D60DE5A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1" name="Picture 65">
              <a:extLst>
                <a:ext uri="{FF2B5EF4-FFF2-40B4-BE49-F238E27FC236}">
                  <a16:creationId xmlns:a16="http://schemas.microsoft.com/office/drawing/2014/main" id="{4C843592-ED42-47B6-B2F3-28E0917EB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102619" y="3760257"/>
            <a:ext cx="9989677" cy="1857748"/>
          </a:xfrm>
        </p:spPr>
        <p:txBody>
          <a:bodyPr vert="horz" lIns="91440" tIns="45720" rIns="91440" bIns="45720" rtlCol="0" anchor="b">
            <a:normAutofit fontScale="90000"/>
          </a:bodyPr>
          <a:lstStyle/>
          <a:p>
            <a:pPr>
              <a:lnSpc>
                <a:spcPct val="90000"/>
              </a:lnSpc>
            </a:pPr>
            <a:r>
              <a:rPr lang="en-US" sz="2200">
                <a:solidFill>
                  <a:srgbClr val="262626"/>
                </a:solidFill>
              </a:rPr>
              <a:t>Hypothesis </a:t>
            </a:r>
            <a:br>
              <a:rPr lang="en-US" sz="2200"/>
            </a:br>
            <a:r>
              <a:rPr lang="en-GB" sz="2200"/>
              <a:t>The table offers five suggestions for what students should be able to achieve given the potential positive and negative effects of digital tools in order to produce more consistent and powerful effects on interpersonal and intrapersonal skills and to prevent negative consequences.</a:t>
            </a:r>
            <a:r>
              <a:rPr lang="en-GB" sz="2200">
                <a:ea typeface="+mj-lt"/>
                <a:cs typeface="+mj-lt"/>
              </a:rPr>
              <a:t>  McNaughton et al(2018)</a:t>
            </a:r>
            <a:br>
              <a:rPr lang="en-US" sz="2200"/>
            </a:br>
            <a:r>
              <a:rPr lang="en-US" sz="2200">
                <a:solidFill>
                  <a:srgbClr val="262626"/>
                </a:solidFill>
              </a:rPr>
              <a:t>We think the study will find students need training with the technology tools they will use for their course.</a:t>
            </a:r>
          </a:p>
        </p:txBody>
      </p:sp>
      <p:sp>
        <p:nvSpPr>
          <p:cNvPr id="102" name="Rectangle 67">
            <a:extLst>
              <a:ext uri="{FF2B5EF4-FFF2-40B4-BE49-F238E27FC236}">
                <a16:creationId xmlns:a16="http://schemas.microsoft.com/office/drawing/2014/main" id="{AE4DC31D-3252-4CE4-94B0-32BB37A18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6" descr="Classroom">
            <a:extLst>
              <a:ext uri="{FF2B5EF4-FFF2-40B4-BE49-F238E27FC236}">
                <a16:creationId xmlns:a16="http://schemas.microsoft.com/office/drawing/2014/main" id="{21CD99D6-E0D8-D24A-F5D5-55365816C1E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187530" y="1410208"/>
            <a:ext cx="1777492" cy="1777492"/>
          </a:xfrm>
          <a:prstGeom prst="rect">
            <a:avLst/>
          </a:prstGeom>
        </p:spPr>
      </p:pic>
      <p:cxnSp>
        <p:nvCxnSpPr>
          <p:cNvPr id="103" name="Straight Connector 69">
            <a:extLst>
              <a:ext uri="{FF2B5EF4-FFF2-40B4-BE49-F238E27FC236}">
                <a16:creationId xmlns:a16="http://schemas.microsoft.com/office/drawing/2014/main" id="{AF9ABF50-2998-468E-A550-85A1DD0DD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62441"/>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D2B920D-D987-CCF1-759A-14BAD7886433}"/>
              </a:ext>
            </a:extLst>
          </p:cNvPr>
          <p:cNvSpPr txBox="1"/>
          <p:nvPr/>
        </p:nvSpPr>
        <p:spPr>
          <a:xfrm flipV="1">
            <a:off x="7630333" y="5325112"/>
            <a:ext cx="4473844" cy="837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4" name="TextBox 3">
            <a:extLst>
              <a:ext uri="{FF2B5EF4-FFF2-40B4-BE49-F238E27FC236}">
                <a16:creationId xmlns:a16="http://schemas.microsoft.com/office/drawing/2014/main" id="{6E724E55-13F9-7665-2C86-41E13999ABF2}"/>
              </a:ext>
            </a:extLst>
          </p:cNvPr>
          <p:cNvSpPr txBox="1"/>
          <p:nvPr/>
        </p:nvSpPr>
        <p:spPr>
          <a:xfrm>
            <a:off x="7944929" y="5773947"/>
            <a:ext cx="30595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a:t>
            </a:r>
            <a:r>
              <a:rPr lang="en-GB">
                <a:ea typeface="+mn-lt"/>
                <a:cs typeface="+mn-lt"/>
              </a:rPr>
              <a:t>Dominika </a:t>
            </a:r>
            <a:r>
              <a:rPr lang="en-GB" err="1">
                <a:ea typeface="+mn-lt"/>
                <a:cs typeface="+mn-lt"/>
              </a:rPr>
              <a:t>Balogova</a:t>
            </a:r>
            <a:r>
              <a:rPr lang="en-GB">
                <a:ea typeface="+mn-lt"/>
                <a:cs typeface="+mn-lt"/>
              </a:rPr>
              <a:t> </a:t>
            </a:r>
            <a:endParaRPr lang="en-GB"/>
          </a:p>
        </p:txBody>
      </p:sp>
    </p:spTree>
    <p:extLst>
      <p:ext uri="{BB962C8B-B14F-4D97-AF65-F5344CB8AC3E}">
        <p14:creationId xmlns:p14="http://schemas.microsoft.com/office/powerpoint/2010/main" val="2316280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8" name="Straight Connector 14">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4" name="Rectangle 16">
            <a:extLst>
              <a:ext uri="{FF2B5EF4-FFF2-40B4-BE49-F238E27FC236}">
                <a16:creationId xmlns:a16="http://schemas.microsoft.com/office/drawing/2014/main" id="{3D6DABB5-1FC3-4E21-AC84-4685B03C9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FC5790B5-250E-45E6-A05D-C3D1D459B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21" name="Group 20">
            <a:extLst>
              <a:ext uri="{FF2B5EF4-FFF2-40B4-BE49-F238E27FC236}">
                <a16:creationId xmlns:a16="http://schemas.microsoft.com/office/drawing/2014/main" id="{68158C4B-1BFE-4F6D-B2C1-0066FA1193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2" name="Rounded Rectangle 17">
              <a:extLst>
                <a:ext uri="{FF2B5EF4-FFF2-40B4-BE49-F238E27FC236}">
                  <a16:creationId xmlns:a16="http://schemas.microsoft.com/office/drawing/2014/main" id="{4A8E3562-03A2-4AF3-89BB-B227ED326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D9DF111-5BF8-4312-BECB-94BBCF29E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4" name="Rounded Rectangle 20">
              <a:extLst>
                <a:ext uri="{FF2B5EF4-FFF2-40B4-BE49-F238E27FC236}">
                  <a16:creationId xmlns:a16="http://schemas.microsoft.com/office/drawing/2014/main" id="{9EEB3A31-82B4-41D6-BEAB-3CC49BBC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8C66B30-E9F1-40DD-A809-6A1282E237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br>
              <a:rPr lang="en-US" sz="5000" b="1"/>
            </a:br>
            <a:endParaRPr lang="en-US" sz="5000" b="1"/>
          </a:p>
        </p:txBody>
      </p:sp>
      <p:cxnSp>
        <p:nvCxnSpPr>
          <p:cNvPr id="27" name="Straight Connector 26">
            <a:extLst>
              <a:ext uri="{FF2B5EF4-FFF2-40B4-BE49-F238E27FC236}">
                <a16:creationId xmlns:a16="http://schemas.microsoft.com/office/drawing/2014/main" id="{14319AF2-886A-4C5D-B34C-17FCB0267E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Slide Number Placeholder 3">
            <a:extLst>
              <a:ext uri="{FF2B5EF4-FFF2-40B4-BE49-F238E27FC236}">
                <a16:creationId xmlns:a16="http://schemas.microsoft.com/office/drawing/2014/main" id="{56FCA1E7-390C-0A6B-69DD-E936C4E2E1DF}"/>
              </a:ext>
            </a:extLst>
          </p:cNvPr>
          <p:cNvSpPr>
            <a:spLocks noGrp="1"/>
          </p:cNvSpPr>
          <p:nvPr>
            <p:ph type="sldNum" sz="quarter" idx="12"/>
          </p:nvPr>
        </p:nvSpPr>
        <p:spPr>
          <a:xfrm>
            <a:off x="8956900" y="5037663"/>
            <a:ext cx="551167" cy="279400"/>
          </a:xfrm>
        </p:spPr>
        <p:txBody>
          <a:bodyPr vert="horz" lIns="91440" tIns="45720" rIns="91440" bIns="45720" rtlCol="0" anchor="ctr">
            <a:normAutofit/>
          </a:bodyPr>
          <a:lstStyle/>
          <a:p>
            <a:pPr defTabSz="457200">
              <a:spcAft>
                <a:spcPts val="600"/>
              </a:spcAft>
            </a:pPr>
            <a:fld id="{D57F1E4F-1CFF-5643-939E-217C01CDF565}" type="slidenum">
              <a:rPr lang="en-US" b="0" i="0" kern="1200" dirty="0">
                <a:solidFill>
                  <a:schemeClr val="tx1"/>
                </a:solidFill>
                <a:effectLst/>
                <a:latin typeface="+mn-lt"/>
                <a:ea typeface="+mn-ea"/>
                <a:cs typeface="+mn-cs"/>
              </a:rPr>
              <a:pPr defTabSz="457200">
                <a:spcAft>
                  <a:spcPts val="600"/>
                </a:spcAft>
              </a:pPr>
              <a:t>8</a:t>
            </a:fld>
            <a:endParaRPr lang="en-US" b="0" i="0" kern="1200">
              <a:solidFill>
                <a:schemeClr val="tx1"/>
              </a:solidFill>
              <a:effectLst/>
              <a:latin typeface="+mn-lt"/>
              <a:ea typeface="+mn-ea"/>
              <a:cs typeface="+mn-cs"/>
            </a:endParaRPr>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7" name="TextBox 6">
            <a:extLst>
              <a:ext uri="{FF2B5EF4-FFF2-40B4-BE49-F238E27FC236}">
                <a16:creationId xmlns:a16="http://schemas.microsoft.com/office/drawing/2014/main" id="{6412EB92-6C4E-151E-259D-F75C730FD778}"/>
              </a:ext>
            </a:extLst>
          </p:cNvPr>
          <p:cNvSpPr txBox="1"/>
          <p:nvPr/>
        </p:nvSpPr>
        <p:spPr>
          <a:xfrm>
            <a:off x="1187570" y="842513"/>
            <a:ext cx="37352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Research Timeline</a:t>
            </a:r>
          </a:p>
        </p:txBody>
      </p:sp>
      <p:sp>
        <p:nvSpPr>
          <p:cNvPr id="5" name="TextBox 4">
            <a:extLst>
              <a:ext uri="{FF2B5EF4-FFF2-40B4-BE49-F238E27FC236}">
                <a16:creationId xmlns:a16="http://schemas.microsoft.com/office/drawing/2014/main" id="{373E8820-A5B1-A6A6-91E5-A0F69331E611}"/>
              </a:ext>
            </a:extLst>
          </p:cNvPr>
          <p:cNvSpPr txBox="1"/>
          <p:nvPr/>
        </p:nvSpPr>
        <p:spPr>
          <a:xfrm>
            <a:off x="2495909" y="1475117"/>
            <a:ext cx="787591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orbel"/>
              </a:rPr>
              <a:t>Research Timeline ​</a:t>
            </a:r>
            <a:r>
              <a:rPr lang="en-GB">
                <a:latin typeface="Corbel"/>
              </a:rPr>
              <a:t>​  </a:t>
            </a:r>
            <a:br>
              <a:rPr lang="en-GB">
                <a:latin typeface="Corbel"/>
              </a:rPr>
            </a:br>
            <a:r>
              <a:rPr lang="en-US">
                <a:latin typeface="Corbel"/>
              </a:rPr>
              <a:t>​</a:t>
            </a:r>
            <a:r>
              <a:rPr lang="en-GB">
                <a:latin typeface="Corbel"/>
              </a:rPr>
              <a:t>​</a:t>
            </a:r>
            <a:br>
              <a:rPr lang="en-GB">
                <a:latin typeface="Corbel"/>
              </a:rPr>
            </a:br>
            <a:r>
              <a:rPr lang="en-US">
                <a:latin typeface="Corbel"/>
              </a:rPr>
              <a:t>Week 3 – Identify research question ​</a:t>
            </a:r>
            <a:r>
              <a:rPr lang="en-GB">
                <a:latin typeface="Corbel"/>
              </a:rPr>
              <a:t>​</a:t>
            </a:r>
            <a:br>
              <a:rPr lang="en-GB">
                <a:latin typeface="Corbel"/>
              </a:rPr>
            </a:br>
            <a:r>
              <a:rPr lang="en-US">
                <a:latin typeface="Corbel"/>
              </a:rPr>
              <a:t>Week 4 -  Plan how research will be conducted</a:t>
            </a:r>
            <a:br>
              <a:rPr lang="en-GB">
                <a:latin typeface="Corbel"/>
              </a:rPr>
            </a:br>
            <a:r>
              <a:rPr lang="en-US">
                <a:latin typeface="Corbel"/>
              </a:rPr>
              <a:t>Week 5 -  Plan our proposal​</a:t>
            </a:r>
            <a:r>
              <a:rPr lang="en-GB">
                <a:latin typeface="Corbel"/>
              </a:rPr>
              <a:t>​</a:t>
            </a:r>
            <a:br>
              <a:rPr lang="en-GB">
                <a:latin typeface="Corbel"/>
              </a:rPr>
            </a:br>
            <a:r>
              <a:rPr lang="en-US">
                <a:latin typeface="Corbel"/>
              </a:rPr>
              <a:t>Week 6 -  ​</a:t>
            </a:r>
            <a:r>
              <a:rPr lang="en-GB">
                <a:latin typeface="Corbel"/>
              </a:rPr>
              <a:t>​Collaborate</a:t>
            </a:r>
            <a:br>
              <a:rPr lang="en-GB">
                <a:latin typeface="Corbel"/>
              </a:rPr>
            </a:br>
            <a:r>
              <a:rPr lang="en-US">
                <a:latin typeface="Corbel"/>
              </a:rPr>
              <a:t>Week 7 - ​</a:t>
            </a:r>
            <a:r>
              <a:rPr lang="en-GB">
                <a:latin typeface="Corbel"/>
              </a:rPr>
              <a:t>​Analyse Results</a:t>
            </a:r>
            <a:br>
              <a:rPr lang="en-GB">
                <a:latin typeface="Corbel"/>
              </a:rPr>
            </a:br>
            <a:r>
              <a:rPr lang="en-US">
                <a:latin typeface="Corbel"/>
              </a:rPr>
              <a:t>Week 8 -  ​</a:t>
            </a:r>
            <a:r>
              <a:rPr lang="en-GB">
                <a:latin typeface="Corbel"/>
              </a:rPr>
              <a:t>​Complete final report</a:t>
            </a:r>
          </a:p>
          <a:p>
            <a:endParaRPr lang="en-GB">
              <a:latin typeface="Corbel"/>
            </a:endParaRPr>
          </a:p>
          <a:p>
            <a:endParaRPr lang="en-GB">
              <a:latin typeface="Corbel"/>
            </a:endParaRPr>
          </a:p>
          <a:p>
            <a:endParaRPr lang="en-GB">
              <a:latin typeface="Corbel"/>
            </a:endParaRPr>
          </a:p>
          <a:p>
            <a:endParaRPr lang="en-GB">
              <a:latin typeface="Corbel"/>
            </a:endParaRPr>
          </a:p>
          <a:p>
            <a:r>
              <a:rPr lang="en-GB">
                <a:latin typeface="Corbel"/>
              </a:rPr>
              <a:t>                             Student </a:t>
            </a:r>
            <a:r>
              <a:rPr lang="en-GB">
                <a:ea typeface="+mn-lt"/>
                <a:cs typeface="+mn-lt"/>
              </a:rPr>
              <a:t>Dominika </a:t>
            </a:r>
            <a:r>
              <a:rPr lang="en-GB" err="1">
                <a:ea typeface="+mn-lt"/>
                <a:cs typeface="+mn-lt"/>
              </a:rPr>
              <a:t>Balogova</a:t>
            </a:r>
            <a:r>
              <a:rPr lang="en-GB">
                <a:ea typeface="+mn-lt"/>
                <a:cs typeface="+mn-lt"/>
              </a:rPr>
              <a:t> </a:t>
            </a:r>
          </a:p>
        </p:txBody>
      </p:sp>
      <p:pic>
        <p:nvPicPr>
          <p:cNvPr id="18" name="Picture 18">
            <a:extLst>
              <a:ext uri="{FF2B5EF4-FFF2-40B4-BE49-F238E27FC236}">
                <a16:creationId xmlns:a16="http://schemas.microsoft.com/office/drawing/2014/main" id="{6B261102-504F-7156-F7C1-7B93E635BFC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65343" y="2989282"/>
            <a:ext cx="4928557" cy="3280455"/>
          </a:xfrm>
          <a:prstGeom prst="rect">
            <a:avLst/>
          </a:prstGeom>
        </p:spPr>
      </p:pic>
      <p:sp>
        <p:nvSpPr>
          <p:cNvPr id="19" name="TextBox 18">
            <a:extLst>
              <a:ext uri="{FF2B5EF4-FFF2-40B4-BE49-F238E27FC236}">
                <a16:creationId xmlns:a16="http://schemas.microsoft.com/office/drawing/2014/main" id="{1852916B-DDFC-DC25-8562-016389C31445}"/>
              </a:ext>
            </a:extLst>
          </p:cNvPr>
          <p:cNvSpPr txBox="1"/>
          <p:nvPr/>
        </p:nvSpPr>
        <p:spPr>
          <a:xfrm>
            <a:off x="7542362" y="5853023"/>
            <a:ext cx="2743200" cy="317500"/>
          </a:xfrm>
          <a:prstGeom prst="rect">
            <a:avLst/>
          </a:prstGeom>
        </p:spPr>
        <p:txBody>
          <a:bodyPr>
            <a:normAutofit fontScale="47500" lnSpcReduction="20000"/>
          </a:bodyPr>
          <a:lstStyle/>
          <a:p>
            <a:r>
              <a:rPr lang="en-US">
                <a:hlinkClick r:id="rId7"/>
              </a:rPr>
              <a:t>This Photo</a:t>
            </a:r>
            <a:r>
              <a:rPr lang="en-US"/>
              <a:t> by Unknown author is licensed under </a:t>
            </a:r>
            <a:r>
              <a:rPr lang="en-US">
                <a:hlinkClick r:id="rId8"/>
              </a:rPr>
              <a:t>CC BY-ND</a:t>
            </a:r>
            <a:r>
              <a:rPr lang="en-US"/>
              <a:t>.</a:t>
            </a:r>
          </a:p>
        </p:txBody>
      </p:sp>
    </p:spTree>
    <p:extLst>
      <p:ext uri="{BB962C8B-B14F-4D97-AF65-F5344CB8AC3E}">
        <p14:creationId xmlns:p14="http://schemas.microsoft.com/office/powerpoint/2010/main" val="90153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57" name="Group 535">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37" name="Picture 536">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58" name="Rectangle 537">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39" name="Picture 538">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59" name="Picture 539">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60" name="Straight Connector 541">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61" name="Rectangle 543">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2" name="Group 545">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3" name="Picture 546">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64" name="Rectangle 547">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49" name="Picture 548">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65" name="Picture 549">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552" name="Rectangle 551">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3" descr="Engineering drawing&#10;&#10;Description automatically generated">
            <a:extLst>
              <a:ext uri="{FF2B5EF4-FFF2-40B4-BE49-F238E27FC236}">
                <a16:creationId xmlns:a16="http://schemas.microsoft.com/office/drawing/2014/main" id="{8A44EF8F-316D-59BA-D1A4-05B6C05BD987}"/>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6329" b="10571"/>
          <a:stretch/>
        </p:blipFill>
        <p:spPr>
          <a:xfrm>
            <a:off x="1211400" y="1712132"/>
            <a:ext cx="4459267" cy="3269309"/>
          </a:xfrm>
          <a:prstGeom prst="rect">
            <a:avLst/>
          </a:prstGeom>
        </p:spPr>
      </p:pic>
      <p:cxnSp>
        <p:nvCxnSpPr>
          <p:cNvPr id="554" name="Straight Connector 553">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34" name="TextBox 1">
            <a:extLst>
              <a:ext uri="{FF2B5EF4-FFF2-40B4-BE49-F238E27FC236}">
                <a16:creationId xmlns:a16="http://schemas.microsoft.com/office/drawing/2014/main" id="{6B540B73-FDA4-044A-492C-9A0C06A68154}"/>
              </a:ext>
            </a:extLst>
          </p:cNvPr>
          <p:cNvGraphicFramePr/>
          <p:nvPr>
            <p:extLst>
              <p:ext uri="{D42A27DB-BD31-4B8C-83A1-F6EECF244321}">
                <p14:modId xmlns:p14="http://schemas.microsoft.com/office/powerpoint/2010/main" val="822623997"/>
              </p:ext>
            </p:extLst>
          </p:nvPr>
        </p:nvGraphicFramePr>
        <p:xfrm>
          <a:off x="12342448" y="6153046"/>
          <a:ext cx="220776" cy="8779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14" name="Diagram 514">
            <a:extLst>
              <a:ext uri="{FF2B5EF4-FFF2-40B4-BE49-F238E27FC236}">
                <a16:creationId xmlns:a16="http://schemas.microsoft.com/office/drawing/2014/main" id="{5A11BBEC-9BB4-4B0A-FF8B-C1470CCDBCF0}"/>
              </a:ext>
            </a:extLst>
          </p:cNvPr>
          <p:cNvGraphicFramePr/>
          <p:nvPr>
            <p:extLst>
              <p:ext uri="{D42A27DB-BD31-4B8C-83A1-F6EECF244321}">
                <p14:modId xmlns:p14="http://schemas.microsoft.com/office/powerpoint/2010/main" val="3572767710"/>
              </p:ext>
            </p:extLst>
          </p:nvPr>
        </p:nvGraphicFramePr>
        <p:xfrm>
          <a:off x="5494240" y="1047310"/>
          <a:ext cx="4856016" cy="475667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9" name="TextBox 18">
            <a:extLst>
              <a:ext uri="{FF2B5EF4-FFF2-40B4-BE49-F238E27FC236}">
                <a16:creationId xmlns:a16="http://schemas.microsoft.com/office/drawing/2014/main" id="{C4B394D8-B81C-88DA-A034-13BD29998877}"/>
              </a:ext>
            </a:extLst>
          </p:cNvPr>
          <p:cNvSpPr txBox="1"/>
          <p:nvPr/>
        </p:nvSpPr>
        <p:spPr>
          <a:xfrm>
            <a:off x="12991381" y="468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0" name="TextBox 19">
            <a:extLst>
              <a:ext uri="{FF2B5EF4-FFF2-40B4-BE49-F238E27FC236}">
                <a16:creationId xmlns:a16="http://schemas.microsoft.com/office/drawing/2014/main" id="{B4CC9A7E-4952-91BE-18EB-86195910E371}"/>
              </a:ext>
            </a:extLst>
          </p:cNvPr>
          <p:cNvSpPr txBox="1"/>
          <p:nvPr/>
        </p:nvSpPr>
        <p:spPr>
          <a:xfrm>
            <a:off x="13407426" y="-1216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1" name="TextBox 20">
            <a:extLst>
              <a:ext uri="{FF2B5EF4-FFF2-40B4-BE49-F238E27FC236}">
                <a16:creationId xmlns:a16="http://schemas.microsoft.com/office/drawing/2014/main" id="{D97F3202-D674-086A-17A7-F18B0718A02C}"/>
              </a:ext>
            </a:extLst>
          </p:cNvPr>
          <p:cNvSpPr txBox="1"/>
          <p:nvPr/>
        </p:nvSpPr>
        <p:spPr>
          <a:xfrm>
            <a:off x="13535923" y="3375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2" name="TextBox 21">
            <a:extLst>
              <a:ext uri="{FF2B5EF4-FFF2-40B4-BE49-F238E27FC236}">
                <a16:creationId xmlns:a16="http://schemas.microsoft.com/office/drawing/2014/main" id="{553E4FF8-377B-C889-1A2E-580BE2570E8C}"/>
              </a:ext>
            </a:extLst>
          </p:cNvPr>
          <p:cNvSpPr txBox="1"/>
          <p:nvPr/>
        </p:nvSpPr>
        <p:spPr>
          <a:xfrm>
            <a:off x="13391251" y="9692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625" name="TextBox 624">
            <a:extLst>
              <a:ext uri="{FF2B5EF4-FFF2-40B4-BE49-F238E27FC236}">
                <a16:creationId xmlns:a16="http://schemas.microsoft.com/office/drawing/2014/main" id="{69F0F144-23BA-B7B3-AAD0-0A585EFD5080}"/>
              </a:ext>
            </a:extLst>
          </p:cNvPr>
          <p:cNvSpPr txBox="1"/>
          <p:nvPr/>
        </p:nvSpPr>
        <p:spPr>
          <a:xfrm>
            <a:off x="7628626" y="5745192"/>
            <a:ext cx="3490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a:t>
            </a:r>
            <a:r>
              <a:rPr lang="en-GB">
                <a:ea typeface="+mn-lt"/>
                <a:cs typeface="+mn-lt"/>
              </a:rPr>
              <a:t>Iulia </a:t>
            </a:r>
            <a:r>
              <a:rPr lang="en-GB" err="1">
                <a:ea typeface="+mn-lt"/>
                <a:cs typeface="+mn-lt"/>
              </a:rPr>
              <a:t>Dunareanu</a:t>
            </a:r>
            <a:r>
              <a:rPr lang="en-GB">
                <a:ea typeface="+mn-lt"/>
                <a:cs typeface="+mn-lt"/>
              </a:rPr>
              <a:t>  </a:t>
            </a:r>
            <a:endParaRPr lang="en-GB" err="1"/>
          </a:p>
        </p:txBody>
      </p:sp>
    </p:spTree>
    <p:extLst>
      <p:ext uri="{BB962C8B-B14F-4D97-AF65-F5344CB8AC3E}">
        <p14:creationId xmlns:p14="http://schemas.microsoft.com/office/powerpoint/2010/main" val="30968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1540931"/>
            <a:ext cx="12231160" cy="3835401"/>
            <a:chOff x="-16934" y="1540931"/>
            <a:chExt cx="12231160" cy="3835401"/>
          </a:xfrm>
        </p:grpSpPr>
        <p:sp>
          <p:nvSpPr>
            <p:cNvPr id="72" name="Rectangle 7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3" name="Picture 7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4" name="Picture 7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76" name="Straight Connector 7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5" name="Picture 4" descr="Hands-on top of each other">
            <a:extLst>
              <a:ext uri="{FF2B5EF4-FFF2-40B4-BE49-F238E27FC236}">
                <a16:creationId xmlns:a16="http://schemas.microsoft.com/office/drawing/2014/main" id="{6461F608-5F1A-6CA6-FC5C-35EDB2DDB98E}"/>
              </a:ext>
            </a:extLst>
          </p:cNvPr>
          <p:cNvPicPr>
            <a:picLocks noChangeAspect="1"/>
          </p:cNvPicPr>
          <p:nvPr/>
        </p:nvPicPr>
        <p:blipFill rotWithShape="1">
          <a:blip r:embed="rId4"/>
          <a:srcRect l="22222" r="1" b="1"/>
          <a:stretch/>
        </p:blipFill>
        <p:spPr>
          <a:xfrm>
            <a:off x="20" y="10"/>
            <a:ext cx="12191980" cy="6857990"/>
          </a:xfrm>
          <a:prstGeom prst="rect">
            <a:avLst/>
          </a:prstGeom>
        </p:spPr>
      </p:pic>
      <p:sp>
        <p:nvSpPr>
          <p:cNvPr id="78" name="Rectangle 77">
            <a:extLst>
              <a:ext uri="{FF2B5EF4-FFF2-40B4-BE49-F238E27FC236}">
                <a16:creationId xmlns:a16="http://schemas.microsoft.com/office/drawing/2014/main" id="{C9D262D4-AE8B-4620-949A-609FC366F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3605853C-E63A-49E2-84A4-4B7DD77A5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82" name="Group 81">
            <a:extLst>
              <a:ext uri="{FF2B5EF4-FFF2-40B4-BE49-F238E27FC236}">
                <a16:creationId xmlns:a16="http://schemas.microsoft.com/office/drawing/2014/main" id="{9500549F-5B68-400C-A605-BDF102BDB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83" name="Rounded Rectangle 17">
              <a:extLst>
                <a:ext uri="{FF2B5EF4-FFF2-40B4-BE49-F238E27FC236}">
                  <a16:creationId xmlns:a16="http://schemas.microsoft.com/office/drawing/2014/main" id="{CE12C213-76C6-4953-849D-69BD0C074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85D5C439-F0A9-41AB-BF38-FB38EB00B7C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85" name="Rounded Rectangle 20">
              <a:extLst>
                <a:ext uri="{FF2B5EF4-FFF2-40B4-BE49-F238E27FC236}">
                  <a16:creationId xmlns:a16="http://schemas.microsoft.com/office/drawing/2014/main" id="{CE714C63-2EB2-4CE0-8982-994E7A37A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6" name="Picture 85">
              <a:extLst>
                <a:ext uri="{FF2B5EF4-FFF2-40B4-BE49-F238E27FC236}">
                  <a16:creationId xmlns:a16="http://schemas.microsoft.com/office/drawing/2014/main" id="{CE568286-7D0B-4E62-BC33-A99A0FD743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692398" y="2787871"/>
            <a:ext cx="6815669" cy="2587499"/>
          </a:xfrm>
        </p:spPr>
        <p:txBody>
          <a:bodyPr vert="horz" lIns="91440" tIns="45720" rIns="91440" bIns="45720" rtlCol="0" anchor="b">
            <a:normAutofit fontScale="90000"/>
          </a:bodyPr>
          <a:lstStyle/>
          <a:p>
            <a:pPr>
              <a:lnSpc>
                <a:spcPct val="90000"/>
              </a:lnSpc>
            </a:pPr>
            <a:r>
              <a:rPr lang="en-US" sz="2000" b="1"/>
              <a:t>Rationale </a:t>
            </a:r>
          </a:p>
          <a:p>
            <a:pPr>
              <a:lnSpc>
                <a:spcPct val="90000"/>
              </a:lnSpc>
            </a:pPr>
            <a:r>
              <a:rPr lang="en-US" sz="2000"/>
              <a:t>These five suggestions are a wonderful place to start when it comes to getting your teams to work together more efficiently, but the possibilities are unlimited! </a:t>
            </a:r>
            <a:br>
              <a:rPr lang="en-US" sz="2000"/>
            </a:br>
            <a:br>
              <a:rPr lang="en-US" sz="2000"/>
            </a:br>
            <a:r>
              <a:rPr lang="en-US" sz="2000"/>
              <a:t>Digital collaboration tools can massively improve how well a remote team can communicate.(Iwankovitsch.E,2021)</a:t>
            </a:r>
            <a:br>
              <a:rPr lang="en-US" sz="2000"/>
            </a:br>
            <a:br>
              <a:rPr lang="en-US" sz="2000"/>
            </a:br>
            <a:br>
              <a:rPr lang="en-US" sz="2000"/>
            </a:br>
            <a:r>
              <a:rPr lang="en-US" sz="2000">
                <a:ea typeface="+mj-lt"/>
                <a:cs typeface="+mj-lt"/>
              </a:rPr>
              <a:t>Provide information and learning regarding the shared and temporal aspects of collaborative learning, and eventually assist in the development of models and tools for more efficient collaborative learning for higher education requirements. Jarvela, S et al(2017)</a:t>
            </a:r>
            <a:endParaRPr lang="en-US" sz="2000"/>
          </a:p>
          <a:p>
            <a:pPr>
              <a:lnSpc>
                <a:spcPct val="90000"/>
              </a:lnSpc>
            </a:pPr>
            <a:br>
              <a:rPr lang="en-US" sz="1400"/>
            </a:br>
            <a:r>
              <a:rPr lang="en-US" sz="1400"/>
              <a:t>                                                                                                             Student </a:t>
            </a:r>
            <a:r>
              <a:rPr lang="en-US" sz="1400">
                <a:ea typeface="+mj-lt"/>
                <a:cs typeface="+mj-lt"/>
              </a:rPr>
              <a:t>Iulia </a:t>
            </a:r>
            <a:r>
              <a:rPr lang="en-US" sz="1400" err="1">
                <a:ea typeface="+mj-lt"/>
                <a:cs typeface="+mj-lt"/>
              </a:rPr>
              <a:t>Dunareanu</a:t>
            </a:r>
            <a:r>
              <a:rPr lang="en-US" sz="1400">
                <a:ea typeface="+mj-lt"/>
                <a:cs typeface="+mj-lt"/>
              </a:rPr>
              <a:t>  </a:t>
            </a:r>
          </a:p>
        </p:txBody>
      </p:sp>
      <p:cxnSp>
        <p:nvCxnSpPr>
          <p:cNvPr id="88" name="Straight Connector 87">
            <a:extLst>
              <a:ext uri="{FF2B5EF4-FFF2-40B4-BE49-F238E27FC236}">
                <a16:creationId xmlns:a16="http://schemas.microsoft.com/office/drawing/2014/main" id="{1E22DAF0-5C05-4D01-A6C7-2832665773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D2B920D-D987-CCF1-759A-14BAD7886433}"/>
              </a:ext>
            </a:extLst>
          </p:cNvPr>
          <p:cNvSpPr txBox="1"/>
          <p:nvPr/>
        </p:nvSpPr>
        <p:spPr>
          <a:xfrm flipV="1">
            <a:off x="6997486" y="3710705"/>
            <a:ext cx="5197098" cy="57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Tree>
    <p:extLst>
      <p:ext uri="{BB962C8B-B14F-4D97-AF65-F5344CB8AC3E}">
        <p14:creationId xmlns:p14="http://schemas.microsoft.com/office/powerpoint/2010/main" val="2986601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4ECD-D108-641C-A9E1-F0EDB35EB074}"/>
              </a:ext>
            </a:extLst>
          </p:cNvPr>
          <p:cNvSpPr>
            <a:spLocks noGrp="1"/>
          </p:cNvSpPr>
          <p:nvPr>
            <p:ph type="title"/>
          </p:nvPr>
        </p:nvSpPr>
        <p:spPr/>
        <p:txBody>
          <a:bodyPr/>
          <a:lstStyle/>
          <a:p>
            <a:pPr algn="l"/>
            <a:r>
              <a:rPr lang="en-GB">
                <a:ea typeface="+mj-lt"/>
                <a:cs typeface="+mj-lt"/>
              </a:rPr>
              <a:t>References</a:t>
            </a:r>
          </a:p>
          <a:p>
            <a:endParaRPr lang="en-GB"/>
          </a:p>
        </p:txBody>
      </p:sp>
      <p:sp>
        <p:nvSpPr>
          <p:cNvPr id="3" name="TextBox 2">
            <a:extLst>
              <a:ext uri="{FF2B5EF4-FFF2-40B4-BE49-F238E27FC236}">
                <a16:creationId xmlns:a16="http://schemas.microsoft.com/office/drawing/2014/main" id="{CF38F277-9A75-6782-85CA-8A8C7A719A9C}"/>
              </a:ext>
            </a:extLst>
          </p:cNvPr>
          <p:cNvSpPr txBox="1"/>
          <p:nvPr/>
        </p:nvSpPr>
        <p:spPr>
          <a:xfrm>
            <a:off x="1460695" y="1797186"/>
            <a:ext cx="736530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Font typeface="Arial"/>
              <a:buChar char="•"/>
            </a:pPr>
            <a:r>
              <a:rPr lang="en-GB">
                <a:latin typeface="Garamond"/>
                <a:ea typeface="+mn-lt"/>
                <a:cs typeface="Arial"/>
              </a:rPr>
              <a:t> </a:t>
            </a:r>
            <a:r>
              <a:rPr lang="en-GB" err="1">
                <a:latin typeface="Garamond"/>
                <a:ea typeface="+mn-lt"/>
                <a:cs typeface="Arial"/>
              </a:rPr>
              <a:t>Iwankovitsch.E</a:t>
            </a:r>
            <a:r>
              <a:rPr lang="en-GB">
                <a:latin typeface="Garamond"/>
                <a:ea typeface="+mn-lt"/>
                <a:cs typeface="Arial"/>
              </a:rPr>
              <a:t>. –Hight Fidelity ,3 Amazing Benefits of Digital Skills 2021 Blog</a:t>
            </a:r>
            <a:endParaRPr lang="en-US">
              <a:latin typeface="Garamond"/>
              <a:ea typeface="+mn-lt"/>
              <a:cs typeface="Arial"/>
            </a:endParaRPr>
          </a:p>
          <a:p>
            <a:pPr algn="just">
              <a:buFont typeface="Arial"/>
              <a:buChar char="•"/>
            </a:pPr>
            <a:endParaRPr lang="en-US">
              <a:latin typeface="Garamond"/>
              <a:ea typeface="+mn-lt"/>
              <a:cs typeface="Arial"/>
            </a:endParaRPr>
          </a:p>
          <a:p>
            <a:pPr algn="just">
              <a:buFont typeface="Arial"/>
              <a:buChar char="•"/>
            </a:pPr>
            <a:r>
              <a:rPr lang="en-US" err="1">
                <a:latin typeface="Garamond"/>
                <a:ea typeface="+mn-lt"/>
                <a:cs typeface="Arial"/>
              </a:rPr>
              <a:t>Jarvela.S</a:t>
            </a:r>
            <a:r>
              <a:rPr lang="en-US">
                <a:latin typeface="Garamond"/>
                <a:ea typeface="+mn-lt"/>
                <a:cs typeface="Arial"/>
              </a:rPr>
              <a:t>, Dindar. M, Nguyen A. ,</a:t>
            </a:r>
            <a:r>
              <a:rPr lang="en-US">
                <a:ea typeface="+mn-lt"/>
                <a:cs typeface="+mn-lt"/>
              </a:rPr>
              <a:t>Sobocinski M.</a:t>
            </a:r>
            <a:r>
              <a:rPr lang="en-US">
                <a:latin typeface="Garamond"/>
                <a:ea typeface="+mn-lt"/>
                <a:cs typeface="Arial"/>
              </a:rPr>
              <a:t>2022.Chapter 16 Multimodal Research for Studying Collaborative Learning in Higher Education</a:t>
            </a:r>
            <a:endParaRPr lang="en-US">
              <a:ea typeface="+mn-lt"/>
              <a:cs typeface="Arial"/>
            </a:endParaRPr>
          </a:p>
          <a:p>
            <a:pPr algn="just"/>
            <a:endParaRPr lang="en-US">
              <a:solidFill>
                <a:srgbClr val="000000"/>
              </a:solidFill>
              <a:latin typeface="Garamond"/>
              <a:ea typeface="Arial"/>
              <a:cs typeface="Arial"/>
            </a:endParaRPr>
          </a:p>
          <a:p>
            <a:pPr algn="just">
              <a:buFont typeface="Arial"/>
              <a:buChar char="•"/>
            </a:pPr>
            <a:r>
              <a:rPr lang="en-US">
                <a:solidFill>
                  <a:srgbClr val="262626"/>
                </a:solidFill>
                <a:latin typeface="Garamond"/>
                <a:ea typeface="Arial"/>
                <a:cs typeface="Arial"/>
              </a:rPr>
              <a:t>Marion, T. J., M. Reid, E. J. </a:t>
            </a:r>
            <a:r>
              <a:rPr lang="en-US" err="1">
                <a:solidFill>
                  <a:srgbClr val="262626"/>
                </a:solidFill>
                <a:latin typeface="Garamond"/>
                <a:ea typeface="Arial"/>
                <a:cs typeface="Arial"/>
              </a:rPr>
              <a:t>Hultink</a:t>
            </a:r>
            <a:r>
              <a:rPr lang="en-US">
                <a:solidFill>
                  <a:srgbClr val="262626"/>
                </a:solidFill>
                <a:latin typeface="Garamond"/>
                <a:ea typeface="Arial"/>
                <a:cs typeface="Arial"/>
              </a:rPr>
              <a:t>, and G. Barczak. 2016. The influence of collaborative IT tools on NPD. </a:t>
            </a:r>
            <a:r>
              <a:rPr lang="en-US" i="1">
                <a:solidFill>
                  <a:srgbClr val="262626"/>
                </a:solidFill>
                <a:latin typeface="Garamond"/>
                <a:ea typeface="Arial"/>
                <a:cs typeface="Arial"/>
              </a:rPr>
              <a:t>Research-Technology Management</a:t>
            </a:r>
            <a:r>
              <a:rPr lang="en-US">
                <a:solidFill>
                  <a:srgbClr val="262626"/>
                </a:solidFill>
                <a:latin typeface="Garamond"/>
                <a:ea typeface="Arial"/>
                <a:cs typeface="Arial"/>
              </a:rPr>
              <a:t> </a:t>
            </a:r>
            <a:r>
              <a:rPr lang="en-US" b="1">
                <a:solidFill>
                  <a:srgbClr val="262626"/>
                </a:solidFill>
                <a:latin typeface="Garamond"/>
                <a:ea typeface="Arial"/>
                <a:cs typeface="Arial"/>
              </a:rPr>
              <a:t>59</a:t>
            </a:r>
            <a:r>
              <a:rPr lang="en-US">
                <a:solidFill>
                  <a:srgbClr val="262626"/>
                </a:solidFill>
                <a:latin typeface="Garamond"/>
                <a:ea typeface="Arial"/>
                <a:cs typeface="Arial"/>
              </a:rPr>
              <a:t> (2)</a:t>
            </a:r>
            <a:r>
              <a:rPr lang="en-US">
                <a:latin typeface="Garamond"/>
                <a:ea typeface="Arial"/>
                <a:cs typeface="Arial"/>
              </a:rPr>
              <a:t>​</a:t>
            </a:r>
            <a:br>
              <a:rPr lang="en-US">
                <a:latin typeface="Garamond"/>
                <a:ea typeface="Arial"/>
                <a:cs typeface="Arial"/>
              </a:rPr>
            </a:br>
            <a:r>
              <a:rPr lang="en-US">
                <a:solidFill>
                  <a:srgbClr val="262626"/>
                </a:solidFill>
                <a:latin typeface="Garamond"/>
                <a:ea typeface="Arial"/>
                <a:cs typeface="Arial"/>
              </a:rPr>
              <a:t> </a:t>
            </a:r>
            <a:r>
              <a:rPr lang="en-US">
                <a:latin typeface="Garamond"/>
                <a:ea typeface="Arial"/>
                <a:cs typeface="Arial"/>
              </a:rPr>
              <a:t>​</a:t>
            </a:r>
            <a:endParaRPr lang="en-US">
              <a:ea typeface="+mn-lt"/>
              <a:cs typeface="+mn-lt"/>
            </a:endParaRPr>
          </a:p>
          <a:p>
            <a:pPr algn="just">
              <a:buFont typeface="Arial"/>
              <a:buChar char="•"/>
            </a:pPr>
            <a:r>
              <a:rPr lang="en-US">
                <a:ea typeface="+mn-lt"/>
                <a:cs typeface="+mn-lt"/>
              </a:rPr>
              <a:t>McNaughton, S., Rosedale, N., Jesson, R.N., Hoda, R. and Teng, L.S., 2018. How digital environments in schools might be used to boost social skills: Developing a conditional augmentation hypothesis. </a:t>
            </a:r>
            <a:r>
              <a:rPr lang="en-US" i="1">
                <a:ea typeface="+mn-lt"/>
                <a:cs typeface="+mn-lt"/>
              </a:rPr>
              <a:t>Computers &amp; Education</a:t>
            </a:r>
            <a:r>
              <a:rPr lang="en-US">
                <a:ea typeface="+mn-lt"/>
                <a:cs typeface="+mn-lt"/>
              </a:rPr>
              <a:t>, </a:t>
            </a:r>
            <a:r>
              <a:rPr lang="en-US" i="1">
                <a:ea typeface="+mn-lt"/>
                <a:cs typeface="+mn-lt"/>
              </a:rPr>
              <a:t>126</a:t>
            </a:r>
            <a:r>
              <a:rPr lang="en-US">
                <a:ea typeface="+mn-lt"/>
                <a:cs typeface="+mn-lt"/>
              </a:rPr>
              <a:t>, pp.311-323.</a:t>
            </a:r>
            <a:endParaRPr lang="en-US"/>
          </a:p>
          <a:p>
            <a:pPr lvl="0" algn="just" rtl="0"/>
            <a:endParaRPr lang="en-US">
              <a:cs typeface="Arial"/>
            </a:endParaRPr>
          </a:p>
          <a:p>
            <a:pPr algn="just"/>
            <a:r>
              <a:rPr lang="en-US">
                <a:cs typeface="Arial"/>
              </a:rPr>
              <a:t>                                                                                   Student Evaristo De Melo</a:t>
            </a:r>
          </a:p>
        </p:txBody>
      </p:sp>
      <p:sp>
        <p:nvSpPr>
          <p:cNvPr id="4" name="TextBox 3">
            <a:extLst>
              <a:ext uri="{FF2B5EF4-FFF2-40B4-BE49-F238E27FC236}">
                <a16:creationId xmlns:a16="http://schemas.microsoft.com/office/drawing/2014/main" id="{FAF7CD68-6B17-55B6-A8DC-44D7A9534B7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7695435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1</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How do students use technology to collaborate at UWTSD?</vt:lpstr>
      <vt:lpstr>                                                                                                                                                           Which digital tools is most used by students at UWTSD to collaborate together?   Digital tools are becoming increasingly important in many aspects of the innovation process, and their value is growing as tools improve intelligence and capabilities.                                                                                                             Student Simona Pacuraru </vt:lpstr>
      <vt:lpstr>PowerPoint Presentation</vt:lpstr>
      <vt:lpstr>Top 5 Digital Tools to Collaborate Together </vt:lpstr>
      <vt:lpstr>               </vt:lpstr>
      <vt:lpstr> </vt:lpstr>
      <vt:lpstr>Hypothesis  The table offers five suggestions for what students should be able to achieve given the potential positive and negative effects of digital tools in order to produce more consistent and powerful effects on interpersonal and intrapersonal skills and to prevent negative consequences.  McNaughton et al(2018) We think the study will find students need training with the technology tools they will use for their course.</vt:lpstr>
      <vt:lpstr> </vt:lpstr>
      <vt:lpstr>PowerPoint Presentation</vt:lpstr>
      <vt:lpstr>Rationale  These five suggestions are a wonderful place to start when it comes to getting your teams to work together more efficiently, but the possibilities are unlimited!   Digital collaboration tools can massively improve how well a remote team can communicate.(Iwankovitsch.E,2021)   Provide information and learning regarding the shared and temporal aspects of collaborative learning, and eventually assist in the development of models and tools for more efficient collaborative learning for higher education requirements. Jarvela, S et al(2017)                                                                                                               Student Iulia Dunareanu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2022-06-06T08:30:24Z</dcterms:created>
  <dcterms:modified xsi:type="dcterms:W3CDTF">2022-06-26T11:00:57Z</dcterms:modified>
</cp:coreProperties>
</file>