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03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125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28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686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7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0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895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29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35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1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21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2CB57-C13D-4AF0-874C-500687BC7E2A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CA7D2-24F9-40F5-9DBD-CDEE13B06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74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.be/8-aN0d25uzg" TargetMode="External"/><Relationship Id="rId3" Type="http://schemas.openxmlformats.org/officeDocument/2006/relationships/hyperlink" Target="https://www.bbc.co.uk/news/uk-england-cornwall-45147541" TargetMode="External"/><Relationship Id="rId7" Type="http://schemas.openxmlformats.org/officeDocument/2006/relationships/hyperlink" Target="https://youtu.be/B_fGEkNsWfc" TargetMode="External"/><Relationship Id="rId2" Type="http://schemas.openxmlformats.org/officeDocument/2006/relationships/hyperlink" Target="https://youtu.be/U-52L7hYQ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sD4qep3_AFk" TargetMode="External"/><Relationship Id="rId5" Type="http://schemas.openxmlformats.org/officeDocument/2006/relationships/hyperlink" Target="https://youtu.be/Bx_a_aDoD0I" TargetMode="External"/><Relationship Id="rId4" Type="http://schemas.openxmlformats.org/officeDocument/2006/relationships/hyperlink" Target="https://youtu.be/5WA-QqbpvzE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Overtourism</a:t>
            </a:r>
            <a:r>
              <a:rPr lang="en-GB" dirty="0" smtClean="0"/>
              <a:t> – what can be done?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You need a case study of somewhere that’s taking positive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948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hlinkClick r:id="rId2"/>
              </a:rPr>
              <a:t>https://youtu.be/U-52L7hYQiE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https://www.bbc.co.uk/news/uk-england-cornwall-45147541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So what could be done?</a:t>
            </a:r>
          </a:p>
          <a:p>
            <a:r>
              <a:rPr lang="en-GB" dirty="0" smtClean="0">
                <a:hlinkClick r:id="rId4"/>
              </a:rPr>
              <a:t>https://youtu.be/5WA-QqbpvzE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https://youtu.be/Bx_a_aDoD0I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https://youtu.be/sD4qep3_AFk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https://youtu.be/B_fGEkNsWfc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https://youtu.be/8-aN0d25uzg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245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advice to another area/region</a:t>
            </a:r>
          </a:p>
          <a:p>
            <a:r>
              <a:rPr lang="en-GB" dirty="0" smtClean="0"/>
              <a:t>Practical steps to take</a:t>
            </a:r>
          </a:p>
          <a:p>
            <a:r>
              <a:rPr lang="en-GB" dirty="0" smtClean="0"/>
              <a:t>Change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817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56</Words>
  <Application>Microsoft Office PowerPoint</Application>
  <PresentationFormat>On-screen Show (4:3)</PresentationFormat>
  <Paragraphs>13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Overtourism – what can be done?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Overtourism – what can be done?</dc:title>
  <dc:creator>Mike4</dc:creator>
  <cp:lastModifiedBy>Mike4</cp:lastModifiedBy>
  <cp:revision>5</cp:revision>
  <dcterms:created xsi:type="dcterms:W3CDTF">2019-01-06T17:59:56Z</dcterms:created>
  <dcterms:modified xsi:type="dcterms:W3CDTF">2019-01-06T20:08:26Z</dcterms:modified>
</cp:coreProperties>
</file>