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58" r:id="rId6"/>
    <p:sldId id="281" r:id="rId7"/>
    <p:sldId id="268" r:id="rId8"/>
    <p:sldId id="698" r:id="rId9"/>
    <p:sldId id="699" r:id="rId10"/>
    <p:sldId id="700" r:id="rId11"/>
    <p:sldId id="261" r:id="rId12"/>
    <p:sldId id="701" r:id="rId13"/>
    <p:sldId id="276" r:id="rId14"/>
    <p:sldId id="263" r:id="rId15"/>
    <p:sldId id="264" r:id="rId16"/>
    <p:sldId id="265" r:id="rId17"/>
    <p:sldId id="277" r:id="rId18"/>
    <p:sldId id="273" r:id="rId19"/>
    <p:sldId id="266" r:id="rId20"/>
    <p:sldId id="279" r:id="rId21"/>
    <p:sldId id="278" r:id="rId22"/>
    <p:sldId id="274" r:id="rId23"/>
    <p:sldId id="275" r:id="rId24"/>
    <p:sldId id="702" r:id="rId25"/>
    <p:sldId id="697" r:id="rId26"/>
    <p:sldId id="303" r:id="rId2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25565-D347-4E01-9F3D-2C087A2D04FC}" v="102" dt="2024-11-05T12:00:52.591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86" autoAdjust="0"/>
    <p:restoredTop sz="94598" autoAdjust="0"/>
  </p:normalViewPr>
  <p:slideViewPr>
    <p:cSldViewPr snapToGrid="0">
      <p:cViewPr varScale="1">
        <p:scale>
          <a:sx n="92" d="100"/>
          <a:sy n="92" d="100"/>
        </p:scale>
        <p:origin x="104" y="1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7E725565-D347-4E01-9F3D-2C087A2D04FC}"/>
    <pc:docChg chg="undo redo custSel addSld delSld modSld">
      <pc:chgData name="Alissa Flatley" userId="0242edfc-aa31-435e-a161-b1e1fa7a13bd" providerId="ADAL" clId="{7E725565-D347-4E01-9F3D-2C087A2D04FC}" dt="2024-11-05T12:02:15.646" v="1623" actId="113"/>
      <pc:docMkLst>
        <pc:docMk/>
      </pc:docMkLst>
      <pc:sldChg chg="addSp delSp modSp mod">
        <pc:chgData name="Alissa Flatley" userId="0242edfc-aa31-435e-a161-b1e1fa7a13bd" providerId="ADAL" clId="{7E725565-D347-4E01-9F3D-2C087A2D04FC}" dt="2024-11-05T11:06:24.502" v="728" actId="207"/>
        <pc:sldMkLst>
          <pc:docMk/>
          <pc:sldMk cId="1633438396" sldId="256"/>
        </pc:sldMkLst>
        <pc:spChg chg="del">
          <ac:chgData name="Alissa Flatley" userId="0242edfc-aa31-435e-a161-b1e1fa7a13bd" providerId="ADAL" clId="{7E725565-D347-4E01-9F3D-2C087A2D04FC}" dt="2024-11-05T11:06:19.548" v="726" actId="478"/>
          <ac:spMkLst>
            <pc:docMk/>
            <pc:sldMk cId="1633438396" sldId="256"/>
            <ac:spMk id="2" creationId="{E3014091-8E24-6F03-D944-232D4F088760}"/>
          </ac:spMkLst>
        </pc:spChg>
        <pc:spChg chg="add mod">
          <ac:chgData name="Alissa Flatley" userId="0242edfc-aa31-435e-a161-b1e1fa7a13bd" providerId="ADAL" clId="{7E725565-D347-4E01-9F3D-2C087A2D04FC}" dt="2024-11-05T11:06:24.502" v="728" actId="207"/>
          <ac:spMkLst>
            <pc:docMk/>
            <pc:sldMk cId="1633438396" sldId="256"/>
            <ac:spMk id="3" creationId="{81524056-A4C3-E7A1-B6CD-92ED40131A62}"/>
          </ac:spMkLst>
        </pc:spChg>
        <pc:spChg chg="mod">
          <ac:chgData name="Alissa Flatley" userId="0242edfc-aa31-435e-a161-b1e1fa7a13bd" providerId="ADAL" clId="{7E725565-D347-4E01-9F3D-2C087A2D04FC}" dt="2024-11-04T14:23:43.063" v="23" actId="20577"/>
          <ac:spMkLst>
            <pc:docMk/>
            <pc:sldMk cId="1633438396" sldId="256"/>
            <ac:spMk id="7" creationId="{53AE5B2F-2CD3-4E51-91D5-FEF8CE8FEFA9}"/>
          </ac:spMkLst>
        </pc:spChg>
      </pc:sldChg>
      <pc:sldChg chg="addSp delSp modSp mod">
        <pc:chgData name="Alissa Flatley" userId="0242edfc-aa31-435e-a161-b1e1fa7a13bd" providerId="ADAL" clId="{7E725565-D347-4E01-9F3D-2C087A2D04FC}" dt="2024-11-05T11:23:09.004" v="1560" actId="20577"/>
        <pc:sldMkLst>
          <pc:docMk/>
          <pc:sldMk cId="3408066673" sldId="258"/>
        </pc:sldMkLst>
        <pc:spChg chg="mod">
          <ac:chgData name="Alissa Flatley" userId="0242edfc-aa31-435e-a161-b1e1fa7a13bd" providerId="ADAL" clId="{7E725565-D347-4E01-9F3D-2C087A2D04FC}" dt="2024-11-04T14:23:33.602" v="0" actId="1076"/>
          <ac:spMkLst>
            <pc:docMk/>
            <pc:sldMk cId="3408066673" sldId="258"/>
            <ac:spMk id="2" creationId="{45271F64-C1B8-32D8-CA6D-6AC5F40D7B47}"/>
          </ac:spMkLst>
        </pc:spChg>
        <pc:spChg chg="del">
          <ac:chgData name="Alissa Flatley" userId="0242edfc-aa31-435e-a161-b1e1fa7a13bd" providerId="ADAL" clId="{7E725565-D347-4E01-9F3D-2C087A2D04FC}" dt="2024-11-05T11:06:13.740" v="724" actId="478"/>
          <ac:spMkLst>
            <pc:docMk/>
            <pc:sldMk cId="3408066673" sldId="258"/>
            <ac:spMk id="3" creationId="{9BCEAF4E-0089-CE69-55FF-AA273751D11E}"/>
          </ac:spMkLst>
        </pc:spChg>
        <pc:spChg chg="add mod">
          <ac:chgData name="Alissa Flatley" userId="0242edfc-aa31-435e-a161-b1e1fa7a13bd" providerId="ADAL" clId="{7E725565-D347-4E01-9F3D-2C087A2D04FC}" dt="2024-11-05T11:06:14.747" v="725"/>
          <ac:spMkLst>
            <pc:docMk/>
            <pc:sldMk cId="3408066673" sldId="258"/>
            <ac:spMk id="5" creationId="{29225159-D96C-A105-C102-CF6F6025237C}"/>
          </ac:spMkLst>
        </pc:spChg>
        <pc:spChg chg="mod">
          <ac:chgData name="Alissa Flatley" userId="0242edfc-aa31-435e-a161-b1e1fa7a13bd" providerId="ADAL" clId="{7E725565-D347-4E01-9F3D-2C087A2D04FC}" dt="2024-11-05T11:22:43.012" v="1540" actId="20577"/>
          <ac:spMkLst>
            <pc:docMk/>
            <pc:sldMk cId="3408066673" sldId="258"/>
            <ac:spMk id="7" creationId="{09F37B14-57CD-A286-FD6A-BA7AB95FCBFC}"/>
          </ac:spMkLst>
        </pc:spChg>
        <pc:graphicFrameChg chg="modGraphic">
          <ac:chgData name="Alissa Flatley" userId="0242edfc-aa31-435e-a161-b1e1fa7a13bd" providerId="ADAL" clId="{7E725565-D347-4E01-9F3D-2C087A2D04FC}" dt="2024-11-05T11:23:09.004" v="1560" actId="20577"/>
          <ac:graphicFrameMkLst>
            <pc:docMk/>
            <pc:sldMk cId="3408066673" sldId="258"/>
            <ac:graphicFrameMk id="10" creationId="{3370469A-4768-4008-0CFA-5782C73BF54D}"/>
          </ac:graphicFrameMkLst>
        </pc:graphicFrameChg>
      </pc:sldChg>
      <pc:sldChg chg="add del">
        <pc:chgData name="Alissa Flatley" userId="0242edfc-aa31-435e-a161-b1e1fa7a13bd" providerId="ADAL" clId="{7E725565-D347-4E01-9F3D-2C087A2D04FC}" dt="2024-11-05T11:01:49.970" v="475" actId="47"/>
        <pc:sldMkLst>
          <pc:docMk/>
          <pc:sldMk cId="543082640" sldId="259"/>
        </pc:sldMkLst>
      </pc:sldChg>
      <pc:sldChg chg="modSp add del">
        <pc:chgData name="Alissa Flatley" userId="0242edfc-aa31-435e-a161-b1e1fa7a13bd" providerId="ADAL" clId="{7E725565-D347-4E01-9F3D-2C087A2D04FC}" dt="2024-11-05T11:01:13.559" v="417" actId="47"/>
        <pc:sldMkLst>
          <pc:docMk/>
          <pc:sldMk cId="3248419506" sldId="260"/>
        </pc:sldMkLst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248419506" sldId="260"/>
            <ac:spMk id="4" creationId="{00000000-0000-0000-0000-000000000000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1:24:30.836" v="1584"/>
        <pc:sldMkLst>
          <pc:docMk/>
          <pc:sldMk cId="1015856242" sldId="261"/>
        </pc:sldMkLst>
        <pc:spChg chg="mod">
          <ac:chgData name="Alissa Flatley" userId="0242edfc-aa31-435e-a161-b1e1fa7a13bd" providerId="ADAL" clId="{7E725565-D347-4E01-9F3D-2C087A2D04FC}" dt="2024-11-05T11:15:08.268" v="1257" actId="1076"/>
          <ac:spMkLst>
            <pc:docMk/>
            <pc:sldMk cId="1015856242" sldId="261"/>
            <ac:spMk id="3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1015856242" sldId="261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1:58.525" v="476"/>
          <ac:spMkLst>
            <pc:docMk/>
            <pc:sldMk cId="1015856242" sldId="261"/>
            <ac:spMk id="5" creationId="{BC737127-10C4-06BE-3774-EB9AA2E1ED36}"/>
          </ac:spMkLst>
        </pc:spChg>
        <pc:spChg chg="add mod">
          <ac:chgData name="Alissa Flatley" userId="0242edfc-aa31-435e-a161-b1e1fa7a13bd" providerId="ADAL" clId="{7E725565-D347-4E01-9F3D-2C087A2D04FC}" dt="2024-11-05T11:05:41.754" v="712"/>
          <ac:spMkLst>
            <pc:docMk/>
            <pc:sldMk cId="1015856242" sldId="261"/>
            <ac:spMk id="6" creationId="{903BA894-F7BC-F5C4-2B04-1E170555A098}"/>
          </ac:spMkLst>
        </pc:spChg>
        <pc:spChg chg="add del mod">
          <ac:chgData name="Alissa Flatley" userId="0242edfc-aa31-435e-a161-b1e1fa7a13bd" providerId="ADAL" clId="{7E725565-D347-4E01-9F3D-2C087A2D04FC}" dt="2024-11-05T11:15:48.212" v="1344" actId="478"/>
          <ac:spMkLst>
            <pc:docMk/>
            <pc:sldMk cId="1015856242" sldId="261"/>
            <ac:spMk id="8" creationId="{8B8E33C6-A99B-1707-6B15-238CDB6154AE}"/>
          </ac:spMkLst>
        </pc:spChg>
        <pc:spChg chg="add mod">
          <ac:chgData name="Alissa Flatley" userId="0242edfc-aa31-435e-a161-b1e1fa7a13bd" providerId="ADAL" clId="{7E725565-D347-4E01-9F3D-2C087A2D04FC}" dt="2024-11-05T11:24:30.836" v="1584"/>
          <ac:spMkLst>
            <pc:docMk/>
            <pc:sldMk cId="1015856242" sldId="261"/>
            <ac:spMk id="9" creationId="{47807E28-C44F-C993-FE71-8F809D40FF25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1:26:43.578" v="1607" actId="1076"/>
        <pc:sldMkLst>
          <pc:docMk/>
          <pc:sldMk cId="2466851707" sldId="263"/>
        </pc:sldMkLst>
        <pc:spChg chg="add mod">
          <ac:chgData name="Alissa Flatley" userId="0242edfc-aa31-435e-a161-b1e1fa7a13bd" providerId="ADAL" clId="{7E725565-D347-4E01-9F3D-2C087A2D04FC}" dt="2024-11-05T11:02:03.937" v="478"/>
          <ac:spMkLst>
            <pc:docMk/>
            <pc:sldMk cId="2466851707" sldId="263"/>
            <ac:spMk id="4" creationId="{79BB7D30-58F2-F5D6-51F9-8A690464F957}"/>
          </ac:spMkLst>
        </pc:spChg>
        <pc:spChg chg="add mod">
          <ac:chgData name="Alissa Flatley" userId="0242edfc-aa31-435e-a161-b1e1fa7a13bd" providerId="ADAL" clId="{7E725565-D347-4E01-9F3D-2C087A2D04FC}" dt="2024-11-05T11:05:39.327" v="710"/>
          <ac:spMkLst>
            <pc:docMk/>
            <pc:sldMk cId="2466851707" sldId="263"/>
            <ac:spMk id="5" creationId="{402FF677-BEC7-7400-80AD-C6742FCF6B35}"/>
          </ac:spMkLst>
        </pc:spChg>
        <pc:spChg chg="add mod">
          <ac:chgData name="Alissa Flatley" userId="0242edfc-aa31-435e-a161-b1e1fa7a13bd" providerId="ADAL" clId="{7E725565-D347-4E01-9F3D-2C087A2D04FC}" dt="2024-11-05T11:24:36.108" v="1587"/>
          <ac:spMkLst>
            <pc:docMk/>
            <pc:sldMk cId="2466851707" sldId="263"/>
            <ac:spMk id="6" creationId="{CBAFF6A9-5201-7F65-BAD4-5C2D37FC5C4B}"/>
          </ac:spMkLst>
        </pc:spChg>
        <pc:picChg chg="del">
          <ac:chgData name="Alissa Flatley" userId="0242edfc-aa31-435e-a161-b1e1fa7a13bd" providerId="ADAL" clId="{7E725565-D347-4E01-9F3D-2C087A2D04FC}" dt="2024-11-05T11:16:31.388" v="1349" actId="478"/>
          <ac:picMkLst>
            <pc:docMk/>
            <pc:sldMk cId="2466851707" sldId="263"/>
            <ac:picMk id="3" creationId="{00000000-0000-0000-0000-000000000000}"/>
          </ac:picMkLst>
        </pc:picChg>
        <pc:picChg chg="add mod">
          <ac:chgData name="Alissa Flatley" userId="0242edfc-aa31-435e-a161-b1e1fa7a13bd" providerId="ADAL" clId="{7E725565-D347-4E01-9F3D-2C087A2D04FC}" dt="2024-11-05T11:26:43.578" v="1607" actId="1076"/>
          <ac:picMkLst>
            <pc:docMk/>
            <pc:sldMk cId="2466851707" sldId="263"/>
            <ac:picMk id="16386" creationId="{04FA1E86-93EC-AFD7-5F0B-C6BF205D19B6}"/>
          </ac:picMkLst>
        </pc:picChg>
      </pc:sldChg>
      <pc:sldChg chg="addSp modSp add del">
        <pc:chgData name="Alissa Flatley" userId="0242edfc-aa31-435e-a161-b1e1fa7a13bd" providerId="ADAL" clId="{7E725565-D347-4E01-9F3D-2C087A2D04FC}" dt="2024-11-05T11:24:38.274" v="1588"/>
        <pc:sldMkLst>
          <pc:docMk/>
          <pc:sldMk cId="3252209376" sldId="264"/>
        </pc:sldMkLst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252209376" sldId="264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2:05.795" v="479"/>
          <ac:spMkLst>
            <pc:docMk/>
            <pc:sldMk cId="3252209376" sldId="264"/>
            <ac:spMk id="5" creationId="{27B3FDB5-05ED-4713-BFB5-66715E41341A}"/>
          </ac:spMkLst>
        </pc:spChg>
        <pc:spChg chg="add mod">
          <ac:chgData name="Alissa Flatley" userId="0242edfc-aa31-435e-a161-b1e1fa7a13bd" providerId="ADAL" clId="{7E725565-D347-4E01-9F3D-2C087A2D04FC}" dt="2024-11-05T11:05:38.224" v="709"/>
          <ac:spMkLst>
            <pc:docMk/>
            <pc:sldMk cId="3252209376" sldId="264"/>
            <ac:spMk id="6" creationId="{CAC8F606-EF33-CADC-AAA8-DB6789AB78ED}"/>
          </ac:spMkLst>
        </pc:spChg>
        <pc:spChg chg="add mod">
          <ac:chgData name="Alissa Flatley" userId="0242edfc-aa31-435e-a161-b1e1fa7a13bd" providerId="ADAL" clId="{7E725565-D347-4E01-9F3D-2C087A2D04FC}" dt="2024-11-05T11:24:38.274" v="1588"/>
          <ac:spMkLst>
            <pc:docMk/>
            <pc:sldMk cId="3252209376" sldId="264"/>
            <ac:spMk id="7" creationId="{71EFC1EE-5319-9EAC-6C7A-7D8B1E6896BD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1:24:39.952" v="1589"/>
        <pc:sldMkLst>
          <pc:docMk/>
          <pc:sldMk cId="2298218688" sldId="265"/>
        </pc:sldMkLst>
        <pc:spChg chg="add del mod">
          <ac:chgData name="Alissa Flatley" userId="0242edfc-aa31-435e-a161-b1e1fa7a13bd" providerId="ADAL" clId="{7E725565-D347-4E01-9F3D-2C087A2D04FC}" dt="2024-11-05T11:02:18.448" v="483"/>
          <ac:spMkLst>
            <pc:docMk/>
            <pc:sldMk cId="2298218688" sldId="265"/>
            <ac:spMk id="2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2298218688" sldId="265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2:07.636" v="480"/>
          <ac:spMkLst>
            <pc:docMk/>
            <pc:sldMk cId="2298218688" sldId="265"/>
            <ac:spMk id="5" creationId="{C010E5DD-FA3A-FEA4-4DAE-087D86BBAABB}"/>
          </ac:spMkLst>
        </pc:spChg>
        <pc:spChg chg="add mod">
          <ac:chgData name="Alissa Flatley" userId="0242edfc-aa31-435e-a161-b1e1fa7a13bd" providerId="ADAL" clId="{7E725565-D347-4E01-9F3D-2C087A2D04FC}" dt="2024-11-05T11:02:18.448" v="483"/>
          <ac:spMkLst>
            <pc:docMk/>
            <pc:sldMk cId="2298218688" sldId="265"/>
            <ac:spMk id="6" creationId="{9AF5001F-A863-E454-6062-B66E707BF9A9}"/>
          </ac:spMkLst>
        </pc:spChg>
        <pc:spChg chg="add del mod">
          <ac:chgData name="Alissa Flatley" userId="0242edfc-aa31-435e-a161-b1e1fa7a13bd" providerId="ADAL" clId="{7E725565-D347-4E01-9F3D-2C087A2D04FC}" dt="2024-11-05T11:02:43.454" v="487" actId="478"/>
          <ac:spMkLst>
            <pc:docMk/>
            <pc:sldMk cId="2298218688" sldId="265"/>
            <ac:spMk id="7" creationId="{247133A8-A67B-7BFB-D589-2838D088D81F}"/>
          </ac:spMkLst>
        </pc:spChg>
        <pc:spChg chg="add mod">
          <ac:chgData name="Alissa Flatley" userId="0242edfc-aa31-435e-a161-b1e1fa7a13bd" providerId="ADAL" clId="{7E725565-D347-4E01-9F3D-2C087A2D04FC}" dt="2024-11-05T11:02:40.544" v="486"/>
          <ac:spMkLst>
            <pc:docMk/>
            <pc:sldMk cId="2298218688" sldId="265"/>
            <ac:spMk id="8" creationId="{F05610F6-D7FC-BCC9-9ADB-92A3BFD586DE}"/>
          </ac:spMkLst>
        </pc:spChg>
        <pc:spChg chg="add mod">
          <ac:chgData name="Alissa Flatley" userId="0242edfc-aa31-435e-a161-b1e1fa7a13bd" providerId="ADAL" clId="{7E725565-D347-4E01-9F3D-2C087A2D04FC}" dt="2024-11-05T11:05:37.195" v="708"/>
          <ac:spMkLst>
            <pc:docMk/>
            <pc:sldMk cId="2298218688" sldId="265"/>
            <ac:spMk id="9" creationId="{4B381551-2E5C-A5F4-302A-F4B358E03DA4}"/>
          </ac:spMkLst>
        </pc:spChg>
        <pc:spChg chg="add mod">
          <ac:chgData name="Alissa Flatley" userId="0242edfc-aa31-435e-a161-b1e1fa7a13bd" providerId="ADAL" clId="{7E725565-D347-4E01-9F3D-2C087A2D04FC}" dt="2024-11-05T11:24:39.952" v="1589"/>
          <ac:spMkLst>
            <pc:docMk/>
            <pc:sldMk cId="2298218688" sldId="265"/>
            <ac:spMk id="10" creationId="{DB248589-006A-08ED-61A0-EFA27807264E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1:24:44.745" v="1592"/>
        <pc:sldMkLst>
          <pc:docMk/>
          <pc:sldMk cId="314925275" sldId="266"/>
        </pc:sldMkLst>
        <pc:spChg chg="add mod">
          <ac:chgData name="Alissa Flatley" userId="0242edfc-aa31-435e-a161-b1e1fa7a13bd" providerId="ADAL" clId="{7E725565-D347-4E01-9F3D-2C087A2D04FC}" dt="2024-11-05T11:22:23.860" v="1534" actId="20577"/>
          <ac:spMkLst>
            <pc:docMk/>
            <pc:sldMk cId="314925275" sldId="266"/>
            <ac:spMk id="2" creationId="{936F68D9-4B5F-75EA-53A2-D6B668309081}"/>
          </ac:spMkLst>
        </pc:spChg>
        <pc:spChg chg="mod">
          <ac:chgData name="Alissa Flatley" userId="0242edfc-aa31-435e-a161-b1e1fa7a13bd" providerId="ADAL" clId="{7E725565-D347-4E01-9F3D-2C087A2D04FC}" dt="2024-11-05T10:59:11.998" v="263"/>
          <ac:spMkLst>
            <pc:docMk/>
            <pc:sldMk cId="314925275" sldId="266"/>
            <ac:spMk id="3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14925275" sldId="266"/>
            <ac:spMk id="4" creationId="{00000000-0000-0000-0000-000000000000}"/>
          </ac:spMkLst>
        </pc:spChg>
        <pc:spChg chg="del">
          <ac:chgData name="Alissa Flatley" userId="0242edfc-aa31-435e-a161-b1e1fa7a13bd" providerId="ADAL" clId="{7E725565-D347-4E01-9F3D-2C087A2D04FC}" dt="2024-11-05T11:03:27.270" v="577" actId="478"/>
          <ac:spMkLst>
            <pc:docMk/>
            <pc:sldMk cId="314925275" sldId="266"/>
            <ac:spMk id="6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3:27.270" v="577" actId="478"/>
          <ac:spMkLst>
            <pc:docMk/>
            <pc:sldMk cId="314925275" sldId="266"/>
            <ac:spMk id="7" creationId="{54DAB582-EA0F-5F90-F33D-CD410FC4093E}"/>
          </ac:spMkLst>
        </pc:spChg>
        <pc:spChg chg="add mod">
          <ac:chgData name="Alissa Flatley" userId="0242edfc-aa31-435e-a161-b1e1fa7a13bd" providerId="ADAL" clId="{7E725565-D347-4E01-9F3D-2C087A2D04FC}" dt="2024-11-05T11:05:33.827" v="705"/>
          <ac:spMkLst>
            <pc:docMk/>
            <pc:sldMk cId="314925275" sldId="266"/>
            <ac:spMk id="8" creationId="{C2996B78-4479-03B7-A53B-A0B217B6FDD8}"/>
          </ac:spMkLst>
        </pc:spChg>
        <pc:spChg chg="add mod">
          <ac:chgData name="Alissa Flatley" userId="0242edfc-aa31-435e-a161-b1e1fa7a13bd" providerId="ADAL" clId="{7E725565-D347-4E01-9F3D-2C087A2D04FC}" dt="2024-11-05T11:24:44.745" v="1592"/>
          <ac:spMkLst>
            <pc:docMk/>
            <pc:sldMk cId="314925275" sldId="266"/>
            <ac:spMk id="9" creationId="{DE1EB97C-CF48-5274-BEF5-8702E5EBB90D}"/>
          </ac:spMkLst>
        </pc:spChg>
      </pc:sldChg>
      <pc:sldChg chg="addSp delSp modSp mod">
        <pc:chgData name="Alissa Flatley" userId="0242edfc-aa31-435e-a161-b1e1fa7a13bd" providerId="ADAL" clId="{7E725565-D347-4E01-9F3D-2C087A2D04FC}" dt="2024-11-05T11:24:00.460" v="1574" actId="20577"/>
        <pc:sldMkLst>
          <pc:docMk/>
          <pc:sldMk cId="3227866719" sldId="268"/>
        </pc:sldMkLst>
        <pc:spChg chg="add mod">
          <ac:chgData name="Alissa Flatley" userId="0242edfc-aa31-435e-a161-b1e1fa7a13bd" providerId="ADAL" clId="{7E725565-D347-4E01-9F3D-2C087A2D04FC}" dt="2024-11-05T11:06:00.167" v="720"/>
          <ac:spMkLst>
            <pc:docMk/>
            <pc:sldMk cId="3227866719" sldId="268"/>
            <ac:spMk id="2" creationId="{AECE5061-6D8B-5821-77BF-38513E176417}"/>
          </ac:spMkLst>
        </pc:spChg>
        <pc:spChg chg="add del mod">
          <ac:chgData name="Alissa Flatley" userId="0242edfc-aa31-435e-a161-b1e1fa7a13bd" providerId="ADAL" clId="{7E725565-D347-4E01-9F3D-2C087A2D04FC}" dt="2024-11-05T11:23:41.837" v="1565" actId="478"/>
          <ac:spMkLst>
            <pc:docMk/>
            <pc:sldMk cId="3227866719" sldId="268"/>
            <ac:spMk id="3" creationId="{CF2CF090-09E1-6D47-A5FD-9AD26D976A15}"/>
          </ac:spMkLst>
        </pc:spChg>
        <pc:spChg chg="mod ord">
          <ac:chgData name="Alissa Flatley" userId="0242edfc-aa31-435e-a161-b1e1fa7a13bd" providerId="ADAL" clId="{7E725565-D347-4E01-9F3D-2C087A2D04FC}" dt="2024-11-05T11:23:49.426" v="1566" actId="167"/>
          <ac:spMkLst>
            <pc:docMk/>
            <pc:sldMk cId="3227866719" sldId="268"/>
            <ac:spMk id="5" creationId="{76DCD4F2-25C5-6FB1-E0CD-51AA155C2683}"/>
          </ac:spMkLst>
        </pc:spChg>
        <pc:spChg chg="mod">
          <ac:chgData name="Alissa Flatley" userId="0242edfc-aa31-435e-a161-b1e1fa7a13bd" providerId="ADAL" clId="{7E725565-D347-4E01-9F3D-2C087A2D04FC}" dt="2024-11-05T11:24:00.460" v="1574" actId="20577"/>
          <ac:spMkLst>
            <pc:docMk/>
            <pc:sldMk cId="3227866719" sldId="268"/>
            <ac:spMk id="6" creationId="{2063A031-5589-9C89-4548-E2738ED2941E}"/>
          </ac:spMkLst>
        </pc:spChg>
        <pc:spChg chg="del">
          <ac:chgData name="Alissa Flatley" userId="0242edfc-aa31-435e-a161-b1e1fa7a13bd" providerId="ADAL" clId="{7E725565-D347-4E01-9F3D-2C087A2D04FC}" dt="2024-11-05T11:05:59.101" v="719" actId="478"/>
          <ac:spMkLst>
            <pc:docMk/>
            <pc:sldMk cId="3227866719" sldId="268"/>
            <ac:spMk id="13" creationId="{65EAF561-DFFF-E380-E0A5-1009C2ECD1AC}"/>
          </ac:spMkLst>
        </pc:spChg>
        <pc:spChg chg="mod">
          <ac:chgData name="Alissa Flatley" userId="0242edfc-aa31-435e-a161-b1e1fa7a13bd" providerId="ADAL" clId="{7E725565-D347-4E01-9F3D-2C087A2D04FC}" dt="2024-11-05T11:00:05.848" v="325"/>
          <ac:spMkLst>
            <pc:docMk/>
            <pc:sldMk cId="3227866719" sldId="268"/>
            <ac:spMk id="14" creationId="{9282E9C0-DEA4-7F53-7927-80A00039A9B8}"/>
          </ac:spMkLst>
        </pc:spChg>
        <pc:picChg chg="add del mod">
          <ac:chgData name="Alissa Flatley" userId="0242edfc-aa31-435e-a161-b1e1fa7a13bd" providerId="ADAL" clId="{7E725565-D347-4E01-9F3D-2C087A2D04FC}" dt="2024-11-05T11:17:17.869" v="1357" actId="478"/>
          <ac:picMkLst>
            <pc:docMk/>
            <pc:sldMk cId="3227866719" sldId="268"/>
            <ac:picMk id="1026" creationId="{BD4418C6-38AA-0FFE-7DCF-C036D8D4C4D3}"/>
          </ac:picMkLst>
        </pc:picChg>
        <pc:picChg chg="add mod">
          <ac:chgData name="Alissa Flatley" userId="0242edfc-aa31-435e-a161-b1e1fa7a13bd" providerId="ADAL" clId="{7E725565-D347-4E01-9F3D-2C087A2D04FC}" dt="2024-11-05T11:17:15.603" v="1356" actId="1076"/>
          <ac:picMkLst>
            <pc:docMk/>
            <pc:sldMk cId="3227866719" sldId="268"/>
            <ac:picMk id="1028" creationId="{43101E50-CEF2-25C4-857D-450BB10128C7}"/>
          </ac:picMkLst>
        </pc:picChg>
        <pc:picChg chg="del">
          <ac:chgData name="Alissa Flatley" userId="0242edfc-aa31-435e-a161-b1e1fa7a13bd" providerId="ADAL" clId="{7E725565-D347-4E01-9F3D-2C087A2D04FC}" dt="2024-11-05T10:59:39.862" v="295" actId="478"/>
          <ac:picMkLst>
            <pc:docMk/>
            <pc:sldMk cId="3227866719" sldId="268"/>
            <ac:picMk id="7170" creationId="{208F9019-01F1-5C59-F40F-D39F6F654849}"/>
          </ac:picMkLst>
        </pc:picChg>
      </pc:sldChg>
      <pc:sldChg chg="modSp add del mod">
        <pc:chgData name="Alissa Flatley" userId="0242edfc-aa31-435e-a161-b1e1fa7a13bd" providerId="ADAL" clId="{7E725565-D347-4E01-9F3D-2C087A2D04FC}" dt="2024-11-05T11:05:06.866" v="676" actId="47"/>
        <pc:sldMkLst>
          <pc:docMk/>
          <pc:sldMk cId="1443741967" sldId="270"/>
        </pc:sldMkLst>
        <pc:spChg chg="mod">
          <ac:chgData name="Alissa Flatley" userId="0242edfc-aa31-435e-a161-b1e1fa7a13bd" providerId="ADAL" clId="{7E725565-D347-4E01-9F3D-2C087A2D04FC}" dt="2024-11-05T10:59:11.998" v="263"/>
          <ac:spMkLst>
            <pc:docMk/>
            <pc:sldMk cId="1443741967" sldId="270"/>
            <ac:spMk id="2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1443741967" sldId="270"/>
            <ac:spMk id="4" creationId="{00000000-0000-0000-0000-000000000000}"/>
          </ac:spMkLst>
        </pc:spChg>
      </pc:sldChg>
      <pc:sldChg chg="modSp add del">
        <pc:chgData name="Alissa Flatley" userId="0242edfc-aa31-435e-a161-b1e1fa7a13bd" providerId="ADAL" clId="{7E725565-D347-4E01-9F3D-2C087A2D04FC}" dt="2024-11-05T11:00:48.336" v="373" actId="47"/>
        <pc:sldMkLst>
          <pc:docMk/>
          <pc:sldMk cId="1596101597" sldId="271"/>
        </pc:sldMkLst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1596101597" sldId="271"/>
            <ac:spMk id="4" creationId="{00000000-0000-0000-0000-000000000000}"/>
          </ac:spMkLst>
        </pc:spChg>
      </pc:sldChg>
      <pc:sldChg chg="addSp modSp add del mod">
        <pc:chgData name="Alissa Flatley" userId="0242edfc-aa31-435e-a161-b1e1fa7a13bd" providerId="ADAL" clId="{7E725565-D347-4E01-9F3D-2C087A2D04FC}" dt="2024-11-05T11:24:43.087" v="1591"/>
        <pc:sldMkLst>
          <pc:docMk/>
          <pc:sldMk cId="2145486635" sldId="273"/>
        </pc:sldMkLst>
        <pc:spChg chg="add mod">
          <ac:chgData name="Alissa Flatley" userId="0242edfc-aa31-435e-a161-b1e1fa7a13bd" providerId="ADAL" clId="{7E725565-D347-4E01-9F3D-2C087A2D04FC}" dt="2024-11-05T11:03:09.509" v="545" actId="20577"/>
          <ac:spMkLst>
            <pc:docMk/>
            <pc:sldMk cId="2145486635" sldId="273"/>
            <ac:spMk id="3" creationId="{33AB2180-88A1-DD63-A151-ACDE48CAB3AD}"/>
          </ac:spMkLst>
        </pc:spChg>
        <pc:spChg chg="add mod">
          <ac:chgData name="Alissa Flatley" userId="0242edfc-aa31-435e-a161-b1e1fa7a13bd" providerId="ADAL" clId="{7E725565-D347-4E01-9F3D-2C087A2D04FC}" dt="2024-11-05T11:05:35.108" v="706"/>
          <ac:spMkLst>
            <pc:docMk/>
            <pc:sldMk cId="2145486635" sldId="273"/>
            <ac:spMk id="5" creationId="{DB94E37F-0F30-19A6-32D2-C2E8708B36E8}"/>
          </ac:spMkLst>
        </pc:spChg>
        <pc:spChg chg="add mod">
          <ac:chgData name="Alissa Flatley" userId="0242edfc-aa31-435e-a161-b1e1fa7a13bd" providerId="ADAL" clId="{7E725565-D347-4E01-9F3D-2C087A2D04FC}" dt="2024-11-05T11:24:43.087" v="1591"/>
          <ac:spMkLst>
            <pc:docMk/>
            <pc:sldMk cId="2145486635" sldId="273"/>
            <ac:spMk id="6" creationId="{FD1109C5-BBDD-0CF6-82DC-ED15DB7CCC09}"/>
          </ac:spMkLst>
        </pc:spChg>
      </pc:sldChg>
      <pc:sldChg chg="addSp modSp add del mod">
        <pc:chgData name="Alissa Flatley" userId="0242edfc-aa31-435e-a161-b1e1fa7a13bd" providerId="ADAL" clId="{7E725565-D347-4E01-9F3D-2C087A2D04FC}" dt="2024-11-05T12:01:50.546" v="1620" actId="113"/>
        <pc:sldMkLst>
          <pc:docMk/>
          <pc:sldMk cId="1791364297" sldId="274"/>
        </pc:sldMkLst>
        <pc:spChg chg="add mod">
          <ac:chgData name="Alissa Flatley" userId="0242edfc-aa31-435e-a161-b1e1fa7a13bd" providerId="ADAL" clId="{7E725565-D347-4E01-9F3D-2C087A2D04FC}" dt="2024-11-05T12:01:50.546" v="1620" actId="113"/>
          <ac:spMkLst>
            <pc:docMk/>
            <pc:sldMk cId="1791364297" sldId="274"/>
            <ac:spMk id="4" creationId="{1F9C02C9-4B94-33D1-213B-B5D229D4BDDD}"/>
          </ac:spMkLst>
        </pc:spChg>
        <pc:spChg chg="add mod">
          <ac:chgData name="Alissa Flatley" userId="0242edfc-aa31-435e-a161-b1e1fa7a13bd" providerId="ADAL" clId="{7E725565-D347-4E01-9F3D-2C087A2D04FC}" dt="2024-11-05T11:05:29.884" v="702" actId="1035"/>
          <ac:spMkLst>
            <pc:docMk/>
            <pc:sldMk cId="1791364297" sldId="274"/>
            <ac:spMk id="5" creationId="{C08A9FEE-911A-DD2C-B9AE-7F22791DD437}"/>
          </ac:spMkLst>
        </pc:spChg>
        <pc:spChg chg="add mod">
          <ac:chgData name="Alissa Flatley" userId="0242edfc-aa31-435e-a161-b1e1fa7a13bd" providerId="ADAL" clId="{7E725565-D347-4E01-9F3D-2C087A2D04FC}" dt="2024-11-05T11:25:02.718" v="1595"/>
          <ac:spMkLst>
            <pc:docMk/>
            <pc:sldMk cId="1791364297" sldId="274"/>
            <ac:spMk id="6" creationId="{1E7C45D5-ADB3-4CA0-46F0-D675980F27AA}"/>
          </ac:spMkLst>
        </pc:spChg>
      </pc:sldChg>
      <pc:sldChg chg="addSp modSp add del mod">
        <pc:chgData name="Alissa Flatley" userId="0242edfc-aa31-435e-a161-b1e1fa7a13bd" providerId="ADAL" clId="{7E725565-D347-4E01-9F3D-2C087A2D04FC}" dt="2024-11-05T12:01:46.324" v="1619" actId="113"/>
        <pc:sldMkLst>
          <pc:docMk/>
          <pc:sldMk cId="3747727024" sldId="275"/>
        </pc:sldMkLst>
        <pc:spChg chg="add mod">
          <ac:chgData name="Alissa Flatley" userId="0242edfc-aa31-435e-a161-b1e1fa7a13bd" providerId="ADAL" clId="{7E725565-D347-4E01-9F3D-2C087A2D04FC}" dt="2024-11-05T12:01:46.324" v="1619" actId="113"/>
          <ac:spMkLst>
            <pc:docMk/>
            <pc:sldMk cId="3747727024" sldId="275"/>
            <ac:spMk id="2" creationId="{A0C102FE-09ED-539C-CE06-78201E053556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747727024" sldId="275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5:26.955" v="699"/>
          <ac:spMkLst>
            <pc:docMk/>
            <pc:sldMk cId="3747727024" sldId="275"/>
            <ac:spMk id="6" creationId="{13A1A001-3FAD-1A12-F22C-48F6363CD27C}"/>
          </ac:spMkLst>
        </pc:spChg>
        <pc:spChg chg="add mod">
          <ac:chgData name="Alissa Flatley" userId="0242edfc-aa31-435e-a161-b1e1fa7a13bd" providerId="ADAL" clId="{7E725565-D347-4E01-9F3D-2C087A2D04FC}" dt="2024-11-05T11:25:04.190" v="1596"/>
          <ac:spMkLst>
            <pc:docMk/>
            <pc:sldMk cId="3747727024" sldId="275"/>
            <ac:spMk id="7" creationId="{95B1EE20-7018-831B-0290-72486E3868E5}"/>
          </ac:spMkLst>
        </pc:spChg>
      </pc:sldChg>
      <pc:sldChg chg="addSp modSp add del mod">
        <pc:chgData name="Alissa Flatley" userId="0242edfc-aa31-435e-a161-b1e1fa7a13bd" providerId="ADAL" clId="{7E725565-D347-4E01-9F3D-2C087A2D04FC}" dt="2024-11-05T12:00:52.590" v="1617" actId="1076"/>
        <pc:sldMkLst>
          <pc:docMk/>
          <pc:sldMk cId="3395978428" sldId="276"/>
        </pc:sldMkLst>
        <pc:spChg chg="mod">
          <ac:chgData name="Alissa Flatley" userId="0242edfc-aa31-435e-a161-b1e1fa7a13bd" providerId="ADAL" clId="{7E725565-D347-4E01-9F3D-2C087A2D04FC}" dt="2024-11-05T11:16:57.571" v="1350" actId="1076"/>
          <ac:spMkLst>
            <pc:docMk/>
            <pc:sldMk cId="3395978428" sldId="276"/>
            <ac:spMk id="3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395978428" sldId="276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2:01.247" v="477"/>
          <ac:spMkLst>
            <pc:docMk/>
            <pc:sldMk cId="3395978428" sldId="276"/>
            <ac:spMk id="5" creationId="{12944121-D569-BC51-ED18-4515EA4A9685}"/>
          </ac:spMkLst>
        </pc:spChg>
        <pc:spChg chg="add mod">
          <ac:chgData name="Alissa Flatley" userId="0242edfc-aa31-435e-a161-b1e1fa7a13bd" providerId="ADAL" clId="{7E725565-D347-4E01-9F3D-2C087A2D04FC}" dt="2024-11-05T11:05:40.479" v="711"/>
          <ac:spMkLst>
            <pc:docMk/>
            <pc:sldMk cId="3395978428" sldId="276"/>
            <ac:spMk id="6" creationId="{D9D2592F-383F-0D22-BE2A-339085971381}"/>
          </ac:spMkLst>
        </pc:spChg>
        <pc:spChg chg="add mod">
          <ac:chgData name="Alissa Flatley" userId="0242edfc-aa31-435e-a161-b1e1fa7a13bd" providerId="ADAL" clId="{7E725565-D347-4E01-9F3D-2C087A2D04FC}" dt="2024-11-05T11:24:34.353" v="1586"/>
          <ac:spMkLst>
            <pc:docMk/>
            <pc:sldMk cId="3395978428" sldId="276"/>
            <ac:spMk id="8" creationId="{65DB5173-0B65-5C44-436E-965CA3A1162A}"/>
          </ac:spMkLst>
        </pc:spChg>
        <pc:picChg chg="add mod">
          <ac:chgData name="Alissa Flatley" userId="0242edfc-aa31-435e-a161-b1e1fa7a13bd" providerId="ADAL" clId="{7E725565-D347-4E01-9F3D-2C087A2D04FC}" dt="2024-11-05T12:00:52.590" v="1617" actId="1076"/>
          <ac:picMkLst>
            <pc:docMk/>
            <pc:sldMk cId="3395978428" sldId="276"/>
            <ac:picMk id="7" creationId="{463608BA-4D92-2614-6708-402EC603B1BE}"/>
          </ac:picMkLst>
        </pc:picChg>
      </pc:sldChg>
      <pc:sldChg chg="addSp modSp add del mod">
        <pc:chgData name="Alissa Flatley" userId="0242edfc-aa31-435e-a161-b1e1fa7a13bd" providerId="ADAL" clId="{7E725565-D347-4E01-9F3D-2C087A2D04FC}" dt="2024-11-05T12:02:15.646" v="1623" actId="113"/>
        <pc:sldMkLst>
          <pc:docMk/>
          <pc:sldMk cId="2087570244" sldId="277"/>
        </pc:sldMkLst>
        <pc:spChg chg="mod">
          <ac:chgData name="Alissa Flatley" userId="0242edfc-aa31-435e-a161-b1e1fa7a13bd" providerId="ADAL" clId="{7E725565-D347-4E01-9F3D-2C087A2D04FC}" dt="2024-11-05T11:02:48.140" v="488" actId="20577"/>
          <ac:spMkLst>
            <pc:docMk/>
            <pc:sldMk cId="2087570244" sldId="277"/>
            <ac:spMk id="2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2087570244" sldId="277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2:02:15.646" v="1623" actId="113"/>
          <ac:spMkLst>
            <pc:docMk/>
            <pc:sldMk cId="2087570244" sldId="277"/>
            <ac:spMk id="5" creationId="{13A4A2D6-3C74-2E2A-6737-0A753EB515F8}"/>
          </ac:spMkLst>
        </pc:spChg>
        <pc:spChg chg="add mod">
          <ac:chgData name="Alissa Flatley" userId="0242edfc-aa31-435e-a161-b1e1fa7a13bd" providerId="ADAL" clId="{7E725565-D347-4E01-9F3D-2C087A2D04FC}" dt="2024-11-05T11:05:35.928" v="707"/>
          <ac:spMkLst>
            <pc:docMk/>
            <pc:sldMk cId="2087570244" sldId="277"/>
            <ac:spMk id="6" creationId="{E07E8C32-5927-9EEB-A3EC-6CDF999E7F5E}"/>
          </ac:spMkLst>
        </pc:spChg>
        <pc:spChg chg="add mod">
          <ac:chgData name="Alissa Flatley" userId="0242edfc-aa31-435e-a161-b1e1fa7a13bd" providerId="ADAL" clId="{7E725565-D347-4E01-9F3D-2C087A2D04FC}" dt="2024-11-05T11:24:41.493" v="1590"/>
          <ac:spMkLst>
            <pc:docMk/>
            <pc:sldMk cId="2087570244" sldId="277"/>
            <ac:spMk id="7" creationId="{AB3A7FF0-F297-23A4-514A-48F2C481CFC7}"/>
          </ac:spMkLst>
        </pc:spChg>
      </pc:sldChg>
      <pc:sldChg chg="addSp modSp add del mod">
        <pc:chgData name="Alissa Flatley" userId="0242edfc-aa31-435e-a161-b1e1fa7a13bd" providerId="ADAL" clId="{7E725565-D347-4E01-9F3D-2C087A2D04FC}" dt="2024-11-05T12:01:55.474" v="1621" actId="113"/>
        <pc:sldMkLst>
          <pc:docMk/>
          <pc:sldMk cId="303882796" sldId="278"/>
        </pc:sldMkLst>
        <pc:spChg chg="add mod">
          <ac:chgData name="Alissa Flatley" userId="0242edfc-aa31-435e-a161-b1e1fa7a13bd" providerId="ADAL" clId="{7E725565-D347-4E01-9F3D-2C087A2D04FC}" dt="2024-11-05T12:01:55.474" v="1621" actId="113"/>
          <ac:spMkLst>
            <pc:docMk/>
            <pc:sldMk cId="303882796" sldId="278"/>
            <ac:spMk id="2" creationId="{3FD1166B-8CBE-84A2-A3D8-04BEC87F80F7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03882796" sldId="278"/>
            <ac:spMk id="4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1:03:55.476" v="602" actId="1076"/>
          <ac:spMkLst>
            <pc:docMk/>
            <pc:sldMk cId="303882796" sldId="278"/>
            <ac:spMk id="5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5:31.796" v="703"/>
          <ac:spMkLst>
            <pc:docMk/>
            <pc:sldMk cId="303882796" sldId="278"/>
            <ac:spMk id="6" creationId="{AD986FA3-7DC5-785C-A79B-84AE79B8505F}"/>
          </ac:spMkLst>
        </pc:spChg>
        <pc:spChg chg="add mod">
          <ac:chgData name="Alissa Flatley" userId="0242edfc-aa31-435e-a161-b1e1fa7a13bd" providerId="ADAL" clId="{7E725565-D347-4E01-9F3D-2C087A2D04FC}" dt="2024-11-05T11:25:01.254" v="1594"/>
          <ac:spMkLst>
            <pc:docMk/>
            <pc:sldMk cId="303882796" sldId="278"/>
            <ac:spMk id="7" creationId="{B567F7B7-63B3-B7A2-C8E9-424F952F5C7D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2:02:02.631" v="1622" actId="113"/>
        <pc:sldMkLst>
          <pc:docMk/>
          <pc:sldMk cId="360896327" sldId="279"/>
        </pc:sldMkLst>
        <pc:spChg chg="add mod">
          <ac:chgData name="Alissa Flatley" userId="0242edfc-aa31-435e-a161-b1e1fa7a13bd" providerId="ADAL" clId="{7E725565-D347-4E01-9F3D-2C087A2D04FC}" dt="2024-11-05T12:02:02.631" v="1622" actId="113"/>
          <ac:spMkLst>
            <pc:docMk/>
            <pc:sldMk cId="360896327" sldId="279"/>
            <ac:spMk id="2" creationId="{15C31227-B267-6F79-4E43-2C8F89A75F63}"/>
          </ac:spMkLst>
        </pc:spChg>
        <pc:spChg chg="mod">
          <ac:chgData name="Alissa Flatley" userId="0242edfc-aa31-435e-a161-b1e1fa7a13bd" providerId="ADAL" clId="{7E725565-D347-4E01-9F3D-2C087A2D04FC}" dt="2024-11-05T10:59:11.998" v="263"/>
          <ac:spMkLst>
            <pc:docMk/>
            <pc:sldMk cId="360896327" sldId="279"/>
            <ac:spMk id="3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60896327" sldId="279"/>
            <ac:spMk id="4" creationId="{00000000-0000-0000-0000-000000000000}"/>
          </ac:spMkLst>
        </pc:spChg>
        <pc:spChg chg="del">
          <ac:chgData name="Alissa Flatley" userId="0242edfc-aa31-435e-a161-b1e1fa7a13bd" providerId="ADAL" clId="{7E725565-D347-4E01-9F3D-2C087A2D04FC}" dt="2024-11-05T11:03:39.311" v="600" actId="478"/>
          <ac:spMkLst>
            <pc:docMk/>
            <pc:sldMk cId="360896327" sldId="279"/>
            <ac:spMk id="6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1:03:39.311" v="600" actId="478"/>
          <ac:spMkLst>
            <pc:docMk/>
            <pc:sldMk cId="360896327" sldId="279"/>
            <ac:spMk id="7" creationId="{23061EB8-1AEF-6CA9-59A6-DB0B74DD6332}"/>
          </ac:spMkLst>
        </pc:spChg>
        <pc:spChg chg="add mod">
          <ac:chgData name="Alissa Flatley" userId="0242edfc-aa31-435e-a161-b1e1fa7a13bd" providerId="ADAL" clId="{7E725565-D347-4E01-9F3D-2C087A2D04FC}" dt="2024-11-05T11:05:32.983" v="704"/>
          <ac:spMkLst>
            <pc:docMk/>
            <pc:sldMk cId="360896327" sldId="279"/>
            <ac:spMk id="8" creationId="{D5144E58-9BD5-499E-054B-DCF21B4CE30E}"/>
          </ac:spMkLst>
        </pc:spChg>
        <pc:spChg chg="add mod">
          <ac:chgData name="Alissa Flatley" userId="0242edfc-aa31-435e-a161-b1e1fa7a13bd" providerId="ADAL" clId="{7E725565-D347-4E01-9F3D-2C087A2D04FC}" dt="2024-11-05T11:24:46.673" v="1593"/>
          <ac:spMkLst>
            <pc:docMk/>
            <pc:sldMk cId="360896327" sldId="279"/>
            <ac:spMk id="9" creationId="{D6337E24-76F5-D633-7B7D-FA98CD1C7668}"/>
          </ac:spMkLst>
        </pc:spChg>
      </pc:sldChg>
      <pc:sldChg chg="addSp delSp modSp add del mod">
        <pc:chgData name="Alissa Flatley" userId="0242edfc-aa31-435e-a161-b1e1fa7a13bd" providerId="ADAL" clId="{7E725565-D347-4E01-9F3D-2C087A2D04FC}" dt="2024-11-05T11:18:50.233" v="1426" actId="47"/>
        <pc:sldMkLst>
          <pc:docMk/>
          <pc:sldMk cId="4196053112" sldId="280"/>
        </pc:sldMkLst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4196053112" sldId="280"/>
            <ac:spMk id="4" creationId="{00000000-0000-0000-0000-000000000000}"/>
          </ac:spMkLst>
        </pc:spChg>
        <pc:spChg chg="del">
          <ac:chgData name="Alissa Flatley" userId="0242edfc-aa31-435e-a161-b1e1fa7a13bd" providerId="ADAL" clId="{7E725565-D347-4E01-9F3D-2C087A2D04FC}" dt="2024-11-05T11:04:39.791" v="648" actId="478"/>
          <ac:spMkLst>
            <pc:docMk/>
            <pc:sldMk cId="4196053112" sldId="280"/>
            <ac:spMk id="5" creationId="{00000000-0000-0000-0000-000000000000}"/>
          </ac:spMkLst>
        </pc:spChg>
        <pc:spChg chg="add del mod">
          <ac:chgData name="Alissa Flatley" userId="0242edfc-aa31-435e-a161-b1e1fa7a13bd" providerId="ADAL" clId="{7E725565-D347-4E01-9F3D-2C087A2D04FC}" dt="2024-11-05T11:04:43.100" v="650"/>
          <ac:spMkLst>
            <pc:docMk/>
            <pc:sldMk cId="4196053112" sldId="280"/>
            <ac:spMk id="6" creationId="{7B530725-7AAA-1D52-150A-2CDBB9564240}"/>
          </ac:spMkLst>
        </pc:spChg>
        <pc:spChg chg="add mod">
          <ac:chgData name="Alissa Flatley" userId="0242edfc-aa31-435e-a161-b1e1fa7a13bd" providerId="ADAL" clId="{7E725565-D347-4E01-9F3D-2C087A2D04FC}" dt="2024-11-05T11:04:43.100" v="650"/>
          <ac:spMkLst>
            <pc:docMk/>
            <pc:sldMk cId="4196053112" sldId="280"/>
            <ac:spMk id="7" creationId="{C5CDE6B8-BBD5-52AE-65E6-686E4D2E03CC}"/>
          </ac:spMkLst>
        </pc:spChg>
        <pc:spChg chg="add mod">
          <ac:chgData name="Alissa Flatley" userId="0242edfc-aa31-435e-a161-b1e1fa7a13bd" providerId="ADAL" clId="{7E725565-D347-4E01-9F3D-2C087A2D04FC}" dt="2024-11-05T11:04:57.006" v="675" actId="5793"/>
          <ac:spMkLst>
            <pc:docMk/>
            <pc:sldMk cId="4196053112" sldId="280"/>
            <ac:spMk id="8" creationId="{8C7C16E3-DD7D-4656-7906-836DCDC1EF48}"/>
          </ac:spMkLst>
        </pc:spChg>
        <pc:spChg chg="add mod">
          <ac:chgData name="Alissa Flatley" userId="0242edfc-aa31-435e-a161-b1e1fa7a13bd" providerId="ADAL" clId="{7E725565-D347-4E01-9F3D-2C087A2D04FC}" dt="2024-11-05T11:05:22.387" v="698" actId="20577"/>
          <ac:spMkLst>
            <pc:docMk/>
            <pc:sldMk cId="4196053112" sldId="280"/>
            <ac:spMk id="9" creationId="{BED71EE1-583C-A957-49E8-031398A555CB}"/>
          </ac:spMkLst>
        </pc:spChg>
      </pc:sldChg>
      <pc:sldChg chg="addSp delSp modSp mod">
        <pc:chgData name="Alissa Flatley" userId="0242edfc-aa31-435e-a161-b1e1fa7a13bd" providerId="ADAL" clId="{7E725565-D347-4E01-9F3D-2C087A2D04FC}" dt="2024-11-05T11:23:28.790" v="1563"/>
        <pc:sldMkLst>
          <pc:docMk/>
          <pc:sldMk cId="1482028902" sldId="281"/>
        </pc:sldMkLst>
        <pc:spChg chg="del">
          <ac:chgData name="Alissa Flatley" userId="0242edfc-aa31-435e-a161-b1e1fa7a13bd" providerId="ADAL" clId="{7E725565-D347-4E01-9F3D-2C087A2D04FC}" dt="2024-11-05T11:23:27.932" v="1562" actId="478"/>
          <ac:spMkLst>
            <pc:docMk/>
            <pc:sldMk cId="1482028902" sldId="281"/>
            <ac:spMk id="3" creationId="{82EB6199-B6B4-224E-3DF9-91B8AA4B9C3E}"/>
          </ac:spMkLst>
        </pc:spChg>
        <pc:spChg chg="add del">
          <ac:chgData name="Alissa Flatley" userId="0242edfc-aa31-435e-a161-b1e1fa7a13bd" providerId="ADAL" clId="{7E725565-D347-4E01-9F3D-2C087A2D04FC}" dt="2024-11-04T14:24:57.996" v="65" actId="478"/>
          <ac:spMkLst>
            <pc:docMk/>
            <pc:sldMk cId="1482028902" sldId="281"/>
            <ac:spMk id="5" creationId="{D27763EB-30F1-153E-775C-E025831A992E}"/>
          </ac:spMkLst>
        </pc:spChg>
        <pc:spChg chg="del">
          <ac:chgData name="Alissa Flatley" userId="0242edfc-aa31-435e-a161-b1e1fa7a13bd" providerId="ADAL" clId="{7E725565-D347-4E01-9F3D-2C087A2D04FC}" dt="2024-11-05T11:06:03.149" v="721" actId="478"/>
          <ac:spMkLst>
            <pc:docMk/>
            <pc:sldMk cId="1482028902" sldId="281"/>
            <ac:spMk id="7" creationId="{1CB661B3-25F8-C7A7-5447-20F2E13E6509}"/>
          </ac:spMkLst>
        </pc:spChg>
        <pc:spChg chg="add del">
          <ac:chgData name="Alissa Flatley" userId="0242edfc-aa31-435e-a161-b1e1fa7a13bd" providerId="ADAL" clId="{7E725565-D347-4E01-9F3D-2C087A2D04FC}" dt="2024-11-04T14:25:10.825" v="67" actId="478"/>
          <ac:spMkLst>
            <pc:docMk/>
            <pc:sldMk cId="1482028902" sldId="281"/>
            <ac:spMk id="8" creationId="{B70B9023-17B9-D273-0C1C-89615BCEB892}"/>
          </ac:spMkLst>
        </pc:spChg>
        <pc:spChg chg="add del">
          <ac:chgData name="Alissa Flatley" userId="0242edfc-aa31-435e-a161-b1e1fa7a13bd" providerId="ADAL" clId="{7E725565-D347-4E01-9F3D-2C087A2D04FC}" dt="2024-11-04T14:25:24.173" v="69" actId="478"/>
          <ac:spMkLst>
            <pc:docMk/>
            <pc:sldMk cId="1482028902" sldId="281"/>
            <ac:spMk id="10" creationId="{865E420C-AC89-D8CD-C8B5-6D2A476BF341}"/>
          </ac:spMkLst>
        </pc:spChg>
        <pc:spChg chg="add mod">
          <ac:chgData name="Alissa Flatley" userId="0242edfc-aa31-435e-a161-b1e1fa7a13bd" providerId="ADAL" clId="{7E725565-D347-4E01-9F3D-2C087A2D04FC}" dt="2024-11-05T11:06:09.676" v="723" actId="207"/>
          <ac:spMkLst>
            <pc:docMk/>
            <pc:sldMk cId="1482028902" sldId="281"/>
            <ac:spMk id="11" creationId="{3D910948-33A2-03CF-F208-0C9FFC3ECAED}"/>
          </ac:spMkLst>
        </pc:spChg>
        <pc:spChg chg="add mod">
          <ac:chgData name="Alissa Flatley" userId="0242edfc-aa31-435e-a161-b1e1fa7a13bd" providerId="ADAL" clId="{7E725565-D347-4E01-9F3D-2C087A2D04FC}" dt="2024-11-05T11:23:28.790" v="1563"/>
          <ac:spMkLst>
            <pc:docMk/>
            <pc:sldMk cId="1482028902" sldId="281"/>
            <ac:spMk id="12" creationId="{F68594A0-44D4-D921-1507-CB78B9486865}"/>
          </ac:spMkLst>
        </pc:spChg>
        <pc:spChg chg="mod">
          <ac:chgData name="Alissa Flatley" userId="0242edfc-aa31-435e-a161-b1e1fa7a13bd" providerId="ADAL" clId="{7E725565-D347-4E01-9F3D-2C087A2D04FC}" dt="2024-11-05T11:23:14.076" v="1561" actId="20577"/>
          <ac:spMkLst>
            <pc:docMk/>
            <pc:sldMk cId="1482028902" sldId="281"/>
            <ac:spMk id="15" creationId="{7A36CB73-B78B-49B6-935C-9C0ABBB49C0C}"/>
          </ac:spMkLst>
        </pc:spChg>
      </pc:sldChg>
      <pc:sldChg chg="addSp delSp modSp mod">
        <pc:chgData name="Alissa Flatley" userId="0242edfc-aa31-435e-a161-b1e1fa7a13bd" providerId="ADAL" clId="{7E725565-D347-4E01-9F3D-2C087A2D04FC}" dt="2024-11-05T11:25:19.951" v="1604" actId="207"/>
        <pc:sldMkLst>
          <pc:docMk/>
          <pc:sldMk cId="2394221011" sldId="303"/>
        </pc:sldMkLst>
        <pc:spChg chg="del">
          <ac:chgData name="Alissa Flatley" userId="0242edfc-aa31-435e-a161-b1e1fa7a13bd" providerId="ADAL" clId="{7E725565-D347-4E01-9F3D-2C087A2D04FC}" dt="2024-11-05T11:21:35.309" v="1528" actId="478"/>
          <ac:spMkLst>
            <pc:docMk/>
            <pc:sldMk cId="2394221011" sldId="303"/>
            <ac:spMk id="3" creationId="{8A43866E-9E25-0651-CFE4-2B9992CADDF3}"/>
          </ac:spMkLst>
        </pc:spChg>
        <pc:spChg chg="add mod">
          <ac:chgData name="Alissa Flatley" userId="0242edfc-aa31-435e-a161-b1e1fa7a13bd" providerId="ADAL" clId="{7E725565-D347-4E01-9F3D-2C087A2D04FC}" dt="2024-11-05T11:21:40.179" v="1530" actId="207"/>
          <ac:spMkLst>
            <pc:docMk/>
            <pc:sldMk cId="2394221011" sldId="303"/>
            <ac:spMk id="4" creationId="{0DA1706D-5250-42A5-EABC-E4A07DE206FB}"/>
          </ac:spMkLst>
        </pc:spChg>
        <pc:spChg chg="mod">
          <ac:chgData name="Alissa Flatley" userId="0242edfc-aa31-435e-a161-b1e1fa7a13bd" providerId="ADAL" clId="{7E725565-D347-4E01-9F3D-2C087A2D04FC}" dt="2024-11-05T11:22:15.645" v="1533" actId="14100"/>
          <ac:spMkLst>
            <pc:docMk/>
            <pc:sldMk cId="2394221011" sldId="303"/>
            <ac:spMk id="5" creationId="{410193B6-F91C-6B5A-0FD2-003BA9EC5F67}"/>
          </ac:spMkLst>
        </pc:spChg>
        <pc:spChg chg="add mod">
          <ac:chgData name="Alissa Flatley" userId="0242edfc-aa31-435e-a161-b1e1fa7a13bd" providerId="ADAL" clId="{7E725565-D347-4E01-9F3D-2C087A2D04FC}" dt="2024-11-05T11:25:19.951" v="1604" actId="207"/>
          <ac:spMkLst>
            <pc:docMk/>
            <pc:sldMk cId="2394221011" sldId="303"/>
            <ac:spMk id="7" creationId="{832273AC-2376-E190-4BC2-1129C6DFA868}"/>
          </ac:spMkLst>
        </pc:spChg>
      </pc:sldChg>
      <pc:sldChg chg="del">
        <pc:chgData name="Alissa Flatley" userId="0242edfc-aa31-435e-a161-b1e1fa7a13bd" providerId="ADAL" clId="{7E725565-D347-4E01-9F3D-2C087A2D04FC}" dt="2024-11-05T11:17:47.576" v="1361" actId="47"/>
        <pc:sldMkLst>
          <pc:docMk/>
          <pc:sldMk cId="3076531279" sldId="309"/>
        </pc:sldMkLst>
      </pc:sldChg>
      <pc:sldChg chg="addSp delSp modSp del mod">
        <pc:chgData name="Alissa Flatley" userId="0242edfc-aa31-435e-a161-b1e1fa7a13bd" providerId="ADAL" clId="{7E725565-D347-4E01-9F3D-2C087A2D04FC}" dt="2024-11-05T12:00:16.185" v="1613" actId="47"/>
        <pc:sldMkLst>
          <pc:docMk/>
          <pc:sldMk cId="773525353" sldId="310"/>
        </pc:sldMkLst>
        <pc:spChg chg="del">
          <ac:chgData name="Alissa Flatley" userId="0242edfc-aa31-435e-a161-b1e1fa7a13bd" providerId="ADAL" clId="{7E725565-D347-4E01-9F3D-2C087A2D04FC}" dt="2024-11-05T11:18:55.181" v="1427" actId="478"/>
          <ac:spMkLst>
            <pc:docMk/>
            <pc:sldMk cId="773525353" sldId="310"/>
            <ac:spMk id="2" creationId="{1441FB43-F806-8498-B45B-88EB9DD15C8C}"/>
          </ac:spMkLst>
        </pc:spChg>
        <pc:spChg chg="add mod">
          <ac:chgData name="Alissa Flatley" userId="0242edfc-aa31-435e-a161-b1e1fa7a13bd" providerId="ADAL" clId="{7E725565-D347-4E01-9F3D-2C087A2D04FC}" dt="2024-11-05T11:18:41.195" v="1425" actId="20577"/>
          <ac:spMkLst>
            <pc:docMk/>
            <pc:sldMk cId="773525353" sldId="310"/>
            <ac:spMk id="4" creationId="{36FAF74B-6468-30EA-B6E5-FDCA20ECBD57}"/>
          </ac:spMkLst>
        </pc:spChg>
        <pc:spChg chg="mod">
          <ac:chgData name="Alissa Flatley" userId="0242edfc-aa31-435e-a161-b1e1fa7a13bd" providerId="ADAL" clId="{7E725565-D347-4E01-9F3D-2C087A2D04FC}" dt="2024-11-05T11:18:01.101" v="1381" actId="20577"/>
          <ac:spMkLst>
            <pc:docMk/>
            <pc:sldMk cId="773525353" sldId="310"/>
            <ac:spMk id="5" creationId="{2BFA6495-6C4C-8796-3CC8-A6CA25B5ED59}"/>
          </ac:spMkLst>
        </pc:spChg>
        <pc:spChg chg="add mod">
          <ac:chgData name="Alissa Flatley" userId="0242edfc-aa31-435e-a161-b1e1fa7a13bd" providerId="ADAL" clId="{7E725565-D347-4E01-9F3D-2C087A2D04FC}" dt="2024-11-05T11:18:56.166" v="1428"/>
          <ac:spMkLst>
            <pc:docMk/>
            <pc:sldMk cId="773525353" sldId="310"/>
            <ac:spMk id="6" creationId="{84298D8B-DF48-4E22-A2AD-86BB99DFF41C}"/>
          </ac:spMkLst>
        </pc:spChg>
        <pc:spChg chg="add mod">
          <ac:chgData name="Alissa Flatley" userId="0242edfc-aa31-435e-a161-b1e1fa7a13bd" providerId="ADAL" clId="{7E725565-D347-4E01-9F3D-2C087A2D04FC}" dt="2024-11-05T11:25:08.048" v="1598"/>
          <ac:spMkLst>
            <pc:docMk/>
            <pc:sldMk cId="773525353" sldId="310"/>
            <ac:spMk id="7" creationId="{7B230428-50BA-3B95-7AA6-ABFB615FB9B1}"/>
          </ac:spMkLst>
        </pc:spChg>
        <pc:spChg chg="mod">
          <ac:chgData name="Alissa Flatley" userId="0242edfc-aa31-435e-a161-b1e1fa7a13bd" providerId="ADAL" clId="{7E725565-D347-4E01-9F3D-2C087A2D04FC}" dt="2024-11-05T11:18:24.699" v="1386" actId="1076"/>
          <ac:spMkLst>
            <pc:docMk/>
            <pc:sldMk cId="773525353" sldId="310"/>
            <ac:spMk id="9" creationId="{84F93660-4AED-887F-4BE5-AE4FF32595E0}"/>
          </ac:spMkLst>
        </pc:spChg>
        <pc:spChg chg="del">
          <ac:chgData name="Alissa Flatley" userId="0242edfc-aa31-435e-a161-b1e1fa7a13bd" providerId="ADAL" clId="{7E725565-D347-4E01-9F3D-2C087A2D04FC}" dt="2024-11-05T11:25:07.653" v="1597" actId="478"/>
          <ac:spMkLst>
            <pc:docMk/>
            <pc:sldMk cId="773525353" sldId="310"/>
            <ac:spMk id="21" creationId="{7D133B30-CCD7-E696-98A8-644126441876}"/>
          </ac:spMkLst>
        </pc:spChg>
        <pc:picChg chg="del">
          <ac:chgData name="Alissa Flatley" userId="0242edfc-aa31-435e-a161-b1e1fa7a13bd" providerId="ADAL" clId="{7E725565-D347-4E01-9F3D-2C087A2D04FC}" dt="2024-11-05T11:59:31.383" v="1608" actId="478"/>
          <ac:picMkLst>
            <pc:docMk/>
            <pc:sldMk cId="773525353" sldId="310"/>
            <ac:picMk id="18" creationId="{788CDCBC-83AE-9E9C-69C5-7D1217A01825}"/>
          </ac:picMkLst>
        </pc:picChg>
      </pc:sldChg>
      <pc:sldChg chg="del">
        <pc:chgData name="Alissa Flatley" userId="0242edfc-aa31-435e-a161-b1e1fa7a13bd" providerId="ADAL" clId="{7E725565-D347-4E01-9F3D-2C087A2D04FC}" dt="2024-11-05T11:19:01.940" v="1429" actId="47"/>
        <pc:sldMkLst>
          <pc:docMk/>
          <pc:sldMk cId="1018724042" sldId="311"/>
        </pc:sldMkLst>
      </pc:sldChg>
      <pc:sldChg chg="del">
        <pc:chgData name="Alissa Flatley" userId="0242edfc-aa31-435e-a161-b1e1fa7a13bd" providerId="ADAL" clId="{7E725565-D347-4E01-9F3D-2C087A2D04FC}" dt="2024-11-05T11:19:03.961" v="1430" actId="47"/>
        <pc:sldMkLst>
          <pc:docMk/>
          <pc:sldMk cId="326170017" sldId="312"/>
        </pc:sldMkLst>
      </pc:sldChg>
      <pc:sldChg chg="del">
        <pc:chgData name="Alissa Flatley" userId="0242edfc-aa31-435e-a161-b1e1fa7a13bd" providerId="ADAL" clId="{7E725565-D347-4E01-9F3D-2C087A2D04FC}" dt="2024-11-05T11:21:10.749" v="1520" actId="47"/>
        <pc:sldMkLst>
          <pc:docMk/>
          <pc:sldMk cId="615474852" sldId="313"/>
        </pc:sldMkLst>
      </pc:sldChg>
      <pc:sldChg chg="del">
        <pc:chgData name="Alissa Flatley" userId="0242edfc-aa31-435e-a161-b1e1fa7a13bd" providerId="ADAL" clId="{7E725565-D347-4E01-9F3D-2C087A2D04FC}" dt="2024-11-05T11:21:20.451" v="1524" actId="47"/>
        <pc:sldMkLst>
          <pc:docMk/>
          <pc:sldMk cId="3954409040" sldId="314"/>
        </pc:sldMkLst>
      </pc:sldChg>
      <pc:sldChg chg="add del">
        <pc:chgData name="Alissa Flatley" userId="0242edfc-aa31-435e-a161-b1e1fa7a13bd" providerId="ADAL" clId="{7E725565-D347-4E01-9F3D-2C087A2D04FC}" dt="2024-11-05T11:21:19.150" v="1523" actId="47"/>
        <pc:sldMkLst>
          <pc:docMk/>
          <pc:sldMk cId="3306996593" sldId="315"/>
        </pc:sldMkLst>
      </pc:sldChg>
      <pc:sldChg chg="del">
        <pc:chgData name="Alissa Flatley" userId="0242edfc-aa31-435e-a161-b1e1fa7a13bd" providerId="ADAL" clId="{7E725565-D347-4E01-9F3D-2C087A2D04FC}" dt="2024-11-05T11:19:05.141" v="1431" actId="47"/>
        <pc:sldMkLst>
          <pc:docMk/>
          <pc:sldMk cId="2397034014" sldId="319"/>
        </pc:sldMkLst>
      </pc:sldChg>
      <pc:sldChg chg="del">
        <pc:chgData name="Alissa Flatley" userId="0242edfc-aa31-435e-a161-b1e1fa7a13bd" providerId="ADAL" clId="{7E725565-D347-4E01-9F3D-2C087A2D04FC}" dt="2024-11-05T11:21:22.910" v="1526" actId="47"/>
        <pc:sldMkLst>
          <pc:docMk/>
          <pc:sldMk cId="317246254" sldId="592"/>
        </pc:sldMkLst>
      </pc:sldChg>
      <pc:sldChg chg="del">
        <pc:chgData name="Alissa Flatley" userId="0242edfc-aa31-435e-a161-b1e1fa7a13bd" providerId="ADAL" clId="{7E725565-D347-4E01-9F3D-2C087A2D04FC}" dt="2024-11-05T11:21:21.862" v="1525" actId="47"/>
        <pc:sldMkLst>
          <pc:docMk/>
          <pc:sldMk cId="3496608192" sldId="622"/>
        </pc:sldMkLst>
      </pc:sldChg>
      <pc:sldChg chg="del">
        <pc:chgData name="Alissa Flatley" userId="0242edfc-aa31-435e-a161-b1e1fa7a13bd" providerId="ADAL" clId="{7E725565-D347-4E01-9F3D-2C087A2D04FC}" dt="2024-11-05T11:19:07.895" v="1432" actId="47"/>
        <pc:sldMkLst>
          <pc:docMk/>
          <pc:sldMk cId="170175513" sldId="693"/>
        </pc:sldMkLst>
      </pc:sldChg>
      <pc:sldChg chg="del">
        <pc:chgData name="Alissa Flatley" userId="0242edfc-aa31-435e-a161-b1e1fa7a13bd" providerId="ADAL" clId="{7E725565-D347-4E01-9F3D-2C087A2D04FC}" dt="2024-11-05T11:17:46.755" v="1360" actId="47"/>
        <pc:sldMkLst>
          <pc:docMk/>
          <pc:sldMk cId="1737854301" sldId="694"/>
        </pc:sldMkLst>
      </pc:sldChg>
      <pc:sldChg chg="addSp delSp modSp mod">
        <pc:chgData name="Alissa Flatley" userId="0242edfc-aa31-435e-a161-b1e1fa7a13bd" providerId="ADAL" clId="{7E725565-D347-4E01-9F3D-2C087A2D04FC}" dt="2024-11-05T11:25:12.007" v="1600"/>
        <pc:sldMkLst>
          <pc:docMk/>
          <pc:sldMk cId="4267783664" sldId="697"/>
        </pc:sldMkLst>
        <pc:spChg chg="mod">
          <ac:chgData name="Alissa Flatley" userId="0242edfc-aa31-435e-a161-b1e1fa7a13bd" providerId="ADAL" clId="{7E725565-D347-4E01-9F3D-2C087A2D04FC}" dt="2024-11-05T11:21:07.197" v="1519" actId="20577"/>
          <ac:spMkLst>
            <pc:docMk/>
            <pc:sldMk cId="4267783664" sldId="697"/>
            <ac:spMk id="4" creationId="{68C9895F-84EF-3EDA-70DD-4D235B102AF0}"/>
          </ac:spMkLst>
        </pc:spChg>
        <pc:spChg chg="del">
          <ac:chgData name="Alissa Flatley" userId="0242edfc-aa31-435e-a161-b1e1fa7a13bd" providerId="ADAL" clId="{7E725565-D347-4E01-9F3D-2C087A2D04FC}" dt="2024-11-05T11:25:11.668" v="1599" actId="478"/>
          <ac:spMkLst>
            <pc:docMk/>
            <pc:sldMk cId="4267783664" sldId="697"/>
            <ac:spMk id="5" creationId="{12C6CCF9-78E8-1122-1822-D471990126DC}"/>
          </ac:spMkLst>
        </pc:spChg>
        <pc:spChg chg="add mod">
          <ac:chgData name="Alissa Flatley" userId="0242edfc-aa31-435e-a161-b1e1fa7a13bd" providerId="ADAL" clId="{7E725565-D347-4E01-9F3D-2C087A2D04FC}" dt="2024-11-05T11:21:32.071" v="1527"/>
          <ac:spMkLst>
            <pc:docMk/>
            <pc:sldMk cId="4267783664" sldId="697"/>
            <ac:spMk id="6" creationId="{1DCE67B9-7C66-1E77-626F-3A9F0A46D377}"/>
          </ac:spMkLst>
        </pc:spChg>
        <pc:spChg chg="add mod">
          <ac:chgData name="Alissa Flatley" userId="0242edfc-aa31-435e-a161-b1e1fa7a13bd" providerId="ADAL" clId="{7E725565-D347-4E01-9F3D-2C087A2D04FC}" dt="2024-11-05T11:25:12.007" v="1600"/>
          <ac:spMkLst>
            <pc:docMk/>
            <pc:sldMk cId="4267783664" sldId="697"/>
            <ac:spMk id="7" creationId="{6B5C5103-972D-E5C8-D0D9-B464C788C04E}"/>
          </ac:spMkLst>
        </pc:spChg>
      </pc:sldChg>
      <pc:sldChg chg="addSp delSp modSp add mod">
        <pc:chgData name="Alissa Flatley" userId="0242edfc-aa31-435e-a161-b1e1fa7a13bd" providerId="ADAL" clId="{7E725565-D347-4E01-9F3D-2C087A2D04FC}" dt="2024-11-05T11:24:10.990" v="1577"/>
        <pc:sldMkLst>
          <pc:docMk/>
          <pc:sldMk cId="739807090" sldId="698"/>
        </pc:sldMkLst>
        <pc:spChg chg="add mod">
          <ac:chgData name="Alissa Flatley" userId="0242edfc-aa31-435e-a161-b1e1fa7a13bd" providerId="ADAL" clId="{7E725565-D347-4E01-9F3D-2C087A2D04FC}" dt="2024-11-05T11:05:55.644" v="718"/>
          <ac:spMkLst>
            <pc:docMk/>
            <pc:sldMk cId="739807090" sldId="698"/>
            <ac:spMk id="2" creationId="{75714730-5ADD-CC55-81A3-5944191060CA}"/>
          </ac:spMkLst>
        </pc:spChg>
        <pc:spChg chg="add mod">
          <ac:chgData name="Alissa Flatley" userId="0242edfc-aa31-435e-a161-b1e1fa7a13bd" providerId="ADAL" clId="{7E725565-D347-4E01-9F3D-2C087A2D04FC}" dt="2024-11-05T11:24:10.990" v="1577"/>
          <ac:spMkLst>
            <pc:docMk/>
            <pc:sldMk cId="739807090" sldId="698"/>
            <ac:spMk id="3" creationId="{B042BBEC-07CA-DDA7-D05F-0C0CDD63948B}"/>
          </ac:spMkLst>
        </pc:spChg>
        <pc:spChg chg="ord">
          <ac:chgData name="Alissa Flatley" userId="0242edfc-aa31-435e-a161-b1e1fa7a13bd" providerId="ADAL" clId="{7E725565-D347-4E01-9F3D-2C087A2D04FC}" dt="2024-11-05T11:24:07.328" v="1575" actId="167"/>
          <ac:spMkLst>
            <pc:docMk/>
            <pc:sldMk cId="739807090" sldId="698"/>
            <ac:spMk id="5" creationId="{76DCD4F2-25C5-6FB1-E0CD-51AA155C2683}"/>
          </ac:spMkLst>
        </pc:spChg>
        <pc:spChg chg="del">
          <ac:chgData name="Alissa Flatley" userId="0242edfc-aa31-435e-a161-b1e1fa7a13bd" providerId="ADAL" clId="{7E725565-D347-4E01-9F3D-2C087A2D04FC}" dt="2024-11-05T11:24:09.901" v="1576" actId="478"/>
          <ac:spMkLst>
            <pc:docMk/>
            <pc:sldMk cId="739807090" sldId="698"/>
            <ac:spMk id="6" creationId="{2063A031-5589-9C89-4548-E2738ED2941E}"/>
          </ac:spMkLst>
        </pc:spChg>
        <pc:spChg chg="del">
          <ac:chgData name="Alissa Flatley" userId="0242edfc-aa31-435e-a161-b1e1fa7a13bd" providerId="ADAL" clId="{7E725565-D347-4E01-9F3D-2C087A2D04FC}" dt="2024-11-05T11:05:54.684" v="717" actId="478"/>
          <ac:spMkLst>
            <pc:docMk/>
            <pc:sldMk cId="739807090" sldId="698"/>
            <ac:spMk id="13" creationId="{65EAF561-DFFF-E380-E0A5-1009C2ECD1AC}"/>
          </ac:spMkLst>
        </pc:spChg>
        <pc:spChg chg="mod">
          <ac:chgData name="Alissa Flatley" userId="0242edfc-aa31-435e-a161-b1e1fa7a13bd" providerId="ADAL" clId="{7E725565-D347-4E01-9F3D-2C087A2D04FC}" dt="2024-11-05T11:11:35.508" v="778" actId="404"/>
          <ac:spMkLst>
            <pc:docMk/>
            <pc:sldMk cId="739807090" sldId="698"/>
            <ac:spMk id="14" creationId="{9282E9C0-DEA4-7F53-7927-80A00039A9B8}"/>
          </ac:spMkLst>
        </pc:spChg>
        <pc:picChg chg="add mod">
          <ac:chgData name="Alissa Flatley" userId="0242edfc-aa31-435e-a161-b1e1fa7a13bd" providerId="ADAL" clId="{7E725565-D347-4E01-9F3D-2C087A2D04FC}" dt="2024-11-05T11:11:37.571" v="779" actId="1076"/>
          <ac:picMkLst>
            <pc:docMk/>
            <pc:sldMk cId="739807090" sldId="698"/>
            <ac:picMk id="2050" creationId="{4EBAE00C-FB02-5667-A600-5D4C4200EBEF}"/>
          </ac:picMkLst>
        </pc:picChg>
      </pc:sldChg>
      <pc:sldChg chg="addSp modSp add del mod">
        <pc:chgData name="Alissa Flatley" userId="0242edfc-aa31-435e-a161-b1e1fa7a13bd" providerId="ADAL" clId="{7E725565-D347-4E01-9F3D-2C087A2D04FC}" dt="2024-11-05T11:00:12.012" v="326" actId="47"/>
        <pc:sldMkLst>
          <pc:docMk/>
          <pc:sldMk cId="3905583664" sldId="698"/>
        </pc:sldMkLst>
        <pc:spChg chg="mod">
          <ac:chgData name="Alissa Flatley" userId="0242edfc-aa31-435e-a161-b1e1fa7a13bd" providerId="ADAL" clId="{7E725565-D347-4E01-9F3D-2C087A2D04FC}" dt="2024-11-05T10:59:08.653" v="259" actId="20577"/>
          <ac:spMkLst>
            <pc:docMk/>
            <pc:sldMk cId="3905583664" sldId="698"/>
            <ac:spMk id="2" creationId="{00000000-0000-0000-0000-000000000000}"/>
          </ac:spMkLst>
        </pc:spChg>
        <pc:spChg chg="mod">
          <ac:chgData name="Alissa Flatley" userId="0242edfc-aa31-435e-a161-b1e1fa7a13bd" providerId="ADAL" clId="{7E725565-D347-4E01-9F3D-2C087A2D04FC}" dt="2024-11-05T10:58:08.635" v="250"/>
          <ac:spMkLst>
            <pc:docMk/>
            <pc:sldMk cId="3905583664" sldId="698"/>
            <ac:spMk id="4" creationId="{00000000-0000-0000-0000-000000000000}"/>
          </ac:spMkLst>
        </pc:spChg>
        <pc:spChg chg="add mod">
          <ac:chgData name="Alissa Flatley" userId="0242edfc-aa31-435e-a161-b1e1fa7a13bd" providerId="ADAL" clId="{7E725565-D347-4E01-9F3D-2C087A2D04FC}" dt="2024-11-05T10:58:34.032" v="256"/>
          <ac:spMkLst>
            <pc:docMk/>
            <pc:sldMk cId="3905583664" sldId="698"/>
            <ac:spMk id="5" creationId="{2AAA0BAD-621B-F19F-9EDA-3F1635DDAE06}"/>
          </ac:spMkLst>
        </pc:spChg>
        <pc:spChg chg="add mod">
          <ac:chgData name="Alissa Flatley" userId="0242edfc-aa31-435e-a161-b1e1fa7a13bd" providerId="ADAL" clId="{7E725565-D347-4E01-9F3D-2C087A2D04FC}" dt="2024-11-05T10:58:48.057" v="258"/>
          <ac:spMkLst>
            <pc:docMk/>
            <pc:sldMk cId="3905583664" sldId="698"/>
            <ac:spMk id="6" creationId="{73C2C4C1-2FA8-2772-D5EA-55480720E409}"/>
          </ac:spMkLst>
        </pc:spChg>
      </pc:sldChg>
      <pc:sldChg chg="addSp delSp modSp add mod">
        <pc:chgData name="Alissa Flatley" userId="0242edfc-aa31-435e-a161-b1e1fa7a13bd" providerId="ADAL" clId="{7E725565-D347-4E01-9F3D-2C087A2D04FC}" dt="2024-11-05T12:00:39.330" v="1615" actId="1076"/>
        <pc:sldMkLst>
          <pc:docMk/>
          <pc:sldMk cId="2154620120" sldId="699"/>
        </pc:sldMkLst>
        <pc:spChg chg="add mod">
          <ac:chgData name="Alissa Flatley" userId="0242edfc-aa31-435e-a161-b1e1fa7a13bd" providerId="ADAL" clId="{7E725565-D347-4E01-9F3D-2C087A2D04FC}" dt="2024-11-05T11:05:51.039" v="716"/>
          <ac:spMkLst>
            <pc:docMk/>
            <pc:sldMk cId="2154620120" sldId="699"/>
            <ac:spMk id="2" creationId="{2A035699-8C69-8732-1E12-2638D3F9EA1A}"/>
          </ac:spMkLst>
        </pc:spChg>
        <pc:spChg chg="ord">
          <ac:chgData name="Alissa Flatley" userId="0242edfc-aa31-435e-a161-b1e1fa7a13bd" providerId="ADAL" clId="{7E725565-D347-4E01-9F3D-2C087A2D04FC}" dt="2024-11-05T11:24:16.083" v="1578" actId="167"/>
          <ac:spMkLst>
            <pc:docMk/>
            <pc:sldMk cId="2154620120" sldId="699"/>
            <ac:spMk id="5" creationId="{76DCD4F2-25C5-6FB1-E0CD-51AA155C2683}"/>
          </ac:spMkLst>
        </pc:spChg>
        <pc:spChg chg="del">
          <ac:chgData name="Alissa Flatley" userId="0242edfc-aa31-435e-a161-b1e1fa7a13bd" providerId="ADAL" clId="{7E725565-D347-4E01-9F3D-2C087A2D04FC}" dt="2024-11-05T11:24:17.940" v="1579" actId="478"/>
          <ac:spMkLst>
            <pc:docMk/>
            <pc:sldMk cId="2154620120" sldId="699"/>
            <ac:spMk id="6" creationId="{2063A031-5589-9C89-4548-E2738ED2941E}"/>
          </ac:spMkLst>
        </pc:spChg>
        <pc:spChg chg="add mod">
          <ac:chgData name="Alissa Flatley" userId="0242edfc-aa31-435e-a161-b1e1fa7a13bd" providerId="ADAL" clId="{7E725565-D347-4E01-9F3D-2C087A2D04FC}" dt="2024-11-05T11:24:18.910" v="1580"/>
          <ac:spMkLst>
            <pc:docMk/>
            <pc:sldMk cId="2154620120" sldId="699"/>
            <ac:spMk id="7" creationId="{998008FA-CF13-4D58-DBB6-CA654ABD510B}"/>
          </ac:spMkLst>
        </pc:spChg>
        <pc:spChg chg="del">
          <ac:chgData name="Alissa Flatley" userId="0242edfc-aa31-435e-a161-b1e1fa7a13bd" providerId="ADAL" clId="{7E725565-D347-4E01-9F3D-2C087A2D04FC}" dt="2024-11-05T11:05:50.181" v="715" actId="478"/>
          <ac:spMkLst>
            <pc:docMk/>
            <pc:sldMk cId="2154620120" sldId="699"/>
            <ac:spMk id="13" creationId="{65EAF561-DFFF-E380-E0A5-1009C2ECD1AC}"/>
          </ac:spMkLst>
        </pc:spChg>
        <pc:spChg chg="mod">
          <ac:chgData name="Alissa Flatley" userId="0242edfc-aa31-435e-a161-b1e1fa7a13bd" providerId="ADAL" clId="{7E725565-D347-4E01-9F3D-2C087A2D04FC}" dt="2024-11-05T11:12:48.785" v="792" actId="14100"/>
          <ac:spMkLst>
            <pc:docMk/>
            <pc:sldMk cId="2154620120" sldId="699"/>
            <ac:spMk id="14" creationId="{9282E9C0-DEA4-7F53-7927-80A00039A9B8}"/>
          </ac:spMkLst>
        </pc:spChg>
        <pc:picChg chg="add mod">
          <ac:chgData name="Alissa Flatley" userId="0242edfc-aa31-435e-a161-b1e1fa7a13bd" providerId="ADAL" clId="{7E725565-D347-4E01-9F3D-2C087A2D04FC}" dt="2024-11-05T12:00:39.330" v="1615" actId="1076"/>
          <ac:picMkLst>
            <pc:docMk/>
            <pc:sldMk cId="2154620120" sldId="699"/>
            <ac:picMk id="4" creationId="{287FF045-CDFF-0F59-EAB3-605E213C0746}"/>
          </ac:picMkLst>
        </pc:picChg>
        <pc:picChg chg="add del">
          <ac:chgData name="Alissa Flatley" userId="0242edfc-aa31-435e-a161-b1e1fa7a13bd" providerId="ADAL" clId="{7E725565-D347-4E01-9F3D-2C087A2D04FC}" dt="2024-11-05T11:12:19.677" v="781" actId="478"/>
          <ac:picMkLst>
            <pc:docMk/>
            <pc:sldMk cId="2154620120" sldId="699"/>
            <ac:picMk id="3074" creationId="{94463EB1-E4AA-04AD-A179-23296993E8E7}"/>
          </ac:picMkLst>
        </pc:picChg>
      </pc:sldChg>
      <pc:sldChg chg="addSp delSp modSp add mod">
        <pc:chgData name="Alissa Flatley" userId="0242edfc-aa31-435e-a161-b1e1fa7a13bd" providerId="ADAL" clId="{7E725565-D347-4E01-9F3D-2C087A2D04FC}" dt="2024-11-05T11:24:26.824" v="1583"/>
        <pc:sldMkLst>
          <pc:docMk/>
          <pc:sldMk cId="2215988981" sldId="700"/>
        </pc:sldMkLst>
        <pc:spChg chg="add mod">
          <ac:chgData name="Alissa Flatley" userId="0242edfc-aa31-435e-a161-b1e1fa7a13bd" providerId="ADAL" clId="{7E725565-D347-4E01-9F3D-2C087A2D04FC}" dt="2024-11-05T11:05:42.976" v="713"/>
          <ac:spMkLst>
            <pc:docMk/>
            <pc:sldMk cId="2215988981" sldId="700"/>
            <ac:spMk id="3" creationId="{EC209161-BFC7-32A4-17AF-7B67CA6CEE25}"/>
          </ac:spMkLst>
        </pc:spChg>
        <pc:spChg chg="add mod">
          <ac:chgData name="Alissa Flatley" userId="0242edfc-aa31-435e-a161-b1e1fa7a13bd" providerId="ADAL" clId="{7E725565-D347-4E01-9F3D-2C087A2D04FC}" dt="2024-11-05T11:14:54.708" v="1255" actId="14100"/>
          <ac:spMkLst>
            <pc:docMk/>
            <pc:sldMk cId="2215988981" sldId="700"/>
            <ac:spMk id="4" creationId="{3076A5DE-12EF-31D7-0F02-293DF023E016}"/>
          </ac:spMkLst>
        </pc:spChg>
        <pc:spChg chg="mod ord">
          <ac:chgData name="Alissa Flatley" userId="0242edfc-aa31-435e-a161-b1e1fa7a13bd" providerId="ADAL" clId="{7E725565-D347-4E01-9F3D-2C087A2D04FC}" dt="2024-11-05T11:24:23.452" v="1581" actId="167"/>
          <ac:spMkLst>
            <pc:docMk/>
            <pc:sldMk cId="2215988981" sldId="700"/>
            <ac:spMk id="5" creationId="{76DCD4F2-25C5-6FB1-E0CD-51AA155C2683}"/>
          </ac:spMkLst>
        </pc:spChg>
        <pc:spChg chg="del">
          <ac:chgData name="Alissa Flatley" userId="0242edfc-aa31-435e-a161-b1e1fa7a13bd" providerId="ADAL" clId="{7E725565-D347-4E01-9F3D-2C087A2D04FC}" dt="2024-11-05T11:24:26.052" v="1582" actId="478"/>
          <ac:spMkLst>
            <pc:docMk/>
            <pc:sldMk cId="2215988981" sldId="700"/>
            <ac:spMk id="6" creationId="{2063A031-5589-9C89-4548-E2738ED2941E}"/>
          </ac:spMkLst>
        </pc:spChg>
        <pc:spChg chg="add mod">
          <ac:chgData name="Alissa Flatley" userId="0242edfc-aa31-435e-a161-b1e1fa7a13bd" providerId="ADAL" clId="{7E725565-D347-4E01-9F3D-2C087A2D04FC}" dt="2024-11-05T11:24:26.824" v="1583"/>
          <ac:spMkLst>
            <pc:docMk/>
            <pc:sldMk cId="2215988981" sldId="700"/>
            <ac:spMk id="7" creationId="{BFC2646B-9A70-E99A-DA75-76A55436C1B6}"/>
          </ac:spMkLst>
        </pc:spChg>
        <pc:spChg chg="del">
          <ac:chgData name="Alissa Flatley" userId="0242edfc-aa31-435e-a161-b1e1fa7a13bd" providerId="ADAL" clId="{7E725565-D347-4E01-9F3D-2C087A2D04FC}" dt="2024-11-05T11:05:45.797" v="714" actId="478"/>
          <ac:spMkLst>
            <pc:docMk/>
            <pc:sldMk cId="2215988981" sldId="700"/>
            <ac:spMk id="13" creationId="{65EAF561-DFFF-E380-E0A5-1009C2ECD1AC}"/>
          </ac:spMkLst>
        </pc:spChg>
        <pc:spChg chg="mod">
          <ac:chgData name="Alissa Flatley" userId="0242edfc-aa31-435e-a161-b1e1fa7a13bd" providerId="ADAL" clId="{7E725565-D347-4E01-9F3D-2C087A2D04FC}" dt="2024-11-05T11:01:23.606" v="419" actId="20577"/>
          <ac:spMkLst>
            <pc:docMk/>
            <pc:sldMk cId="2215988981" sldId="700"/>
            <ac:spMk id="14" creationId="{9282E9C0-DEA4-7F53-7927-80A00039A9B8}"/>
          </ac:spMkLst>
        </pc:spChg>
        <pc:picChg chg="add mod">
          <ac:chgData name="Alissa Flatley" userId="0242edfc-aa31-435e-a161-b1e1fa7a13bd" providerId="ADAL" clId="{7E725565-D347-4E01-9F3D-2C087A2D04FC}" dt="2024-11-05T11:14:58.020" v="1256" actId="1076"/>
          <ac:picMkLst>
            <pc:docMk/>
            <pc:sldMk cId="2215988981" sldId="700"/>
            <ac:picMk id="2" creationId="{D6835D00-8ECF-ED6C-EE43-9A2CC7A8D610}"/>
          </ac:picMkLst>
        </pc:picChg>
      </pc:sldChg>
      <pc:sldChg chg="addSp modSp add mod">
        <pc:chgData name="Alissa Flatley" userId="0242edfc-aa31-435e-a161-b1e1fa7a13bd" providerId="ADAL" clId="{7E725565-D347-4E01-9F3D-2C087A2D04FC}" dt="2024-11-05T11:24:32.440" v="1585"/>
        <pc:sldMkLst>
          <pc:docMk/>
          <pc:sldMk cId="588275149" sldId="701"/>
        </pc:sldMkLst>
        <pc:spChg chg="mod">
          <ac:chgData name="Alissa Flatley" userId="0242edfc-aa31-435e-a161-b1e1fa7a13bd" providerId="ADAL" clId="{7E725565-D347-4E01-9F3D-2C087A2D04FC}" dt="2024-11-05T11:15:55.901" v="1347" actId="13926"/>
          <ac:spMkLst>
            <pc:docMk/>
            <pc:sldMk cId="588275149" sldId="701"/>
            <ac:spMk id="8" creationId="{8B8E33C6-A99B-1707-6B15-238CDB6154AE}"/>
          </ac:spMkLst>
        </pc:spChg>
        <pc:spChg chg="add mod">
          <ac:chgData name="Alissa Flatley" userId="0242edfc-aa31-435e-a161-b1e1fa7a13bd" providerId="ADAL" clId="{7E725565-D347-4E01-9F3D-2C087A2D04FC}" dt="2024-11-05T11:24:32.440" v="1585"/>
          <ac:spMkLst>
            <pc:docMk/>
            <pc:sldMk cId="588275149" sldId="701"/>
            <ac:spMk id="9" creationId="{9FC209E1-47EC-33C2-CD16-DB4A99BC5ADD}"/>
          </ac:spMkLst>
        </pc:spChg>
        <pc:picChg chg="add mod">
          <ac:chgData name="Alissa Flatley" userId="0242edfc-aa31-435e-a161-b1e1fa7a13bd" providerId="ADAL" clId="{7E725565-D347-4E01-9F3D-2C087A2D04FC}" dt="2024-11-05T11:19:32.955" v="1436" actId="1076"/>
          <ac:picMkLst>
            <pc:docMk/>
            <pc:sldMk cId="588275149" sldId="701"/>
            <ac:picMk id="7" creationId="{23B01112-7C62-293C-CB84-8FD18969C628}"/>
          </ac:picMkLst>
        </pc:picChg>
      </pc:sldChg>
      <pc:sldChg chg="addSp modSp add mod">
        <pc:chgData name="Alissa Flatley" userId="0242edfc-aa31-435e-a161-b1e1fa7a13bd" providerId="ADAL" clId="{7E725565-D347-4E01-9F3D-2C087A2D04FC}" dt="2024-11-05T12:01:34.923" v="1618" actId="113"/>
        <pc:sldMkLst>
          <pc:docMk/>
          <pc:sldMk cId="2423476016" sldId="702"/>
        </pc:sldMkLst>
        <pc:spChg chg="mod">
          <ac:chgData name="Alissa Flatley" userId="0242edfc-aa31-435e-a161-b1e1fa7a13bd" providerId="ADAL" clId="{7E725565-D347-4E01-9F3D-2C087A2D04FC}" dt="2024-11-05T12:01:34.923" v="1618" actId="113"/>
          <ac:spMkLst>
            <pc:docMk/>
            <pc:sldMk cId="2423476016" sldId="702"/>
            <ac:spMk id="2" creationId="{A0C102FE-09ED-539C-CE06-78201E053556}"/>
          </ac:spMkLst>
        </pc:spChg>
        <pc:spChg chg="add mod">
          <ac:chgData name="Alissa Flatley" userId="0242edfc-aa31-435e-a161-b1e1fa7a13bd" providerId="ADAL" clId="{7E725565-D347-4E01-9F3D-2C087A2D04FC}" dt="2024-11-05T12:00:12.735" v="1612" actId="13926"/>
          <ac:spMkLst>
            <pc:docMk/>
            <pc:sldMk cId="2423476016" sldId="702"/>
            <ac:spMk id="8" creationId="{FCFFD028-54EE-0982-F450-5D31E62C8B8C}"/>
          </ac:spMkLst>
        </pc:spChg>
      </pc:sldChg>
      <pc:sldChg chg="add del">
        <pc:chgData name="Alissa Flatley" userId="0242edfc-aa31-435e-a161-b1e1fa7a13bd" providerId="ADAL" clId="{7E725565-D347-4E01-9F3D-2C087A2D04FC}" dt="2024-11-05T11:19:37.515" v="1437" actId="47"/>
        <pc:sldMkLst>
          <pc:docMk/>
          <pc:sldMk cId="3554224700" sldId="70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04/11/2024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04/11/2024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15A580F-E35D-42E1-AF82-E41CC201E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2695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018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570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126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8514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4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2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f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pwc.com/c1/en/assets/downloads/personal_brand_workbook.pdf" TargetMode="Externa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AE5B2F-2CD3-4E51-91D5-FEF8CE8FE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910" y="931229"/>
            <a:ext cx="3999089" cy="3640345"/>
          </a:xfrm>
        </p:spPr>
        <p:txBody>
          <a:bodyPr rtlCol="0">
            <a:normAutofit/>
          </a:bodyPr>
          <a:lstStyle/>
          <a:p>
            <a:pPr rtl="0"/>
            <a:r>
              <a:rPr lang="en-GB" sz="3600" dirty="0"/>
              <a:t>Building your brand</a:t>
            </a:r>
            <a:br>
              <a:rPr lang="en-GB" sz="3600" dirty="0"/>
            </a:br>
            <a:r>
              <a:rPr lang="en-GB" sz="3600" dirty="0"/>
              <a:t>(Acna5000)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52DE27F-5BED-4BCC-887D-5872F796F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934" y="5220450"/>
            <a:ext cx="3380437" cy="570748"/>
          </a:xfrm>
        </p:spPr>
        <p:txBody>
          <a:bodyPr rtlCol="0">
            <a:noAutofit/>
          </a:bodyPr>
          <a:lstStyle/>
          <a:p>
            <a:pPr rtl="0"/>
            <a:r>
              <a:rPr lang="en-GB" sz="1600" dirty="0" err="1"/>
              <a:t>Dr.</a:t>
            </a:r>
            <a:r>
              <a:rPr lang="en-GB" sz="1600" dirty="0"/>
              <a:t> Alissa Flatley</a:t>
            </a:r>
          </a:p>
          <a:p>
            <a:pPr rtl="0"/>
            <a:r>
              <a:rPr lang="en-GB" sz="1600" dirty="0"/>
              <a:t>a.flatley@uwtsd.ac.uk</a:t>
            </a:r>
          </a:p>
        </p:txBody>
      </p:sp>
      <p:pic>
        <p:nvPicPr>
          <p:cNvPr id="11" name="Picture Placeholder 10" descr="Flowers in a tree ">
            <a:extLst>
              <a:ext uri="{FF2B5EF4-FFF2-40B4-BE49-F238E27FC236}">
                <a16:creationId xmlns:a16="http://schemas.microsoft.com/office/drawing/2014/main" id="{BC408C47-2E2A-42C6-99D2-EBED0E23C9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6158" y="0"/>
            <a:ext cx="7315841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524056-A4C3-E7A1-B6CD-92ED40131A62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</p:spTree>
    <p:extLst>
      <p:ext uri="{BB962C8B-B14F-4D97-AF65-F5344CB8AC3E}">
        <p14:creationId xmlns:p14="http://schemas.microsoft.com/office/powerpoint/2010/main" val="1633438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Module </a:t>
            </a:r>
            <a:r>
              <a:rPr lang="en-GB" b="1" dirty="0"/>
              <a:t>Overview: Semester 1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3370469A-4768-4008-0CFA-5782C73BF5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381671"/>
              </p:ext>
            </p:extLst>
          </p:nvPr>
        </p:nvGraphicFramePr>
        <p:xfrm>
          <a:off x="4000192" y="877972"/>
          <a:ext cx="7644097" cy="55667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180">
                  <a:extLst>
                    <a:ext uri="{9D8B030D-6E8A-4147-A177-3AD203B41FA5}">
                      <a16:colId xmlns:a16="http://schemas.microsoft.com/office/drawing/2014/main" val="3715014880"/>
                    </a:ext>
                  </a:extLst>
                </a:gridCol>
                <a:gridCol w="896874">
                  <a:extLst>
                    <a:ext uri="{9D8B030D-6E8A-4147-A177-3AD203B41FA5}">
                      <a16:colId xmlns:a16="http://schemas.microsoft.com/office/drawing/2014/main" val="3637542014"/>
                    </a:ext>
                  </a:extLst>
                </a:gridCol>
                <a:gridCol w="3342322">
                  <a:extLst>
                    <a:ext uri="{9D8B030D-6E8A-4147-A177-3AD203B41FA5}">
                      <a16:colId xmlns:a16="http://schemas.microsoft.com/office/drawing/2014/main" val="1724860975"/>
                    </a:ext>
                  </a:extLst>
                </a:gridCol>
                <a:gridCol w="2472721">
                  <a:extLst>
                    <a:ext uri="{9D8B030D-6E8A-4147-A177-3AD203B41FA5}">
                      <a16:colId xmlns:a16="http://schemas.microsoft.com/office/drawing/2014/main" val="2980803533"/>
                    </a:ext>
                  </a:extLst>
                </a:gridCol>
              </a:tblGrid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u="none" strike="noStrike">
                          <a:solidFill>
                            <a:srgbClr val="FFFFFF"/>
                          </a:solidFill>
                          <a:effectLst/>
                        </a:rPr>
                        <a:t>Date</a:t>
                      </a:r>
                      <a:endParaRPr lang="en-GB" sz="1400" b="1" i="0" u="none" strike="noStrike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#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topic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Activity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85103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01/10/24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Introduction to ACNA5000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8354627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08/10/24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Skills and Opportunities in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583278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>
                          <a:solidFill>
                            <a:srgbClr val="000000"/>
                          </a:solidFill>
                          <a:effectLst/>
                        </a:rPr>
                        <a:t>15/10/24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Community Engagement and CSA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479120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22/10/24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FIELDWORK WEEK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Cae</a:t>
                      </a:r>
                      <a:r>
                        <a:rPr lang="en-GB" sz="1400" dirty="0"/>
                        <a:t> Tan Visit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81186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Communicating and the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513072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05/11/24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Building YOUR Brand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72279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Blogging for Science &amp; Sustainability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28469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19/11/24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GREEN ECONOMY CONFERENCE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Swansea Arena Conference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22653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26/11/24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Employability and Digital Skills (S. Grieve)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Digital Skills Team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108591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03/12/24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modules: Unit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323351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10/12/24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11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module: </a:t>
                      </a:r>
                      <a:r>
                        <a:rPr lang="en-GB" sz="1400" i="0" dirty="0"/>
                        <a:t>Unit 3 and 4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099029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12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Christmas Break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048740488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13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666272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14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i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162846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r="48182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F37B14-57CD-A286-FD6A-BA7AB95FCBF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271F64-C1B8-32D8-CA6D-6AC5F40D7B47}"/>
              </a:ext>
            </a:extLst>
          </p:cNvPr>
          <p:cNvSpPr/>
          <p:nvPr/>
        </p:nvSpPr>
        <p:spPr>
          <a:xfrm>
            <a:off x="4000192" y="3403869"/>
            <a:ext cx="7644097" cy="304800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225159-D96C-A105-C102-CF6F6025237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rtlCol="0"/>
          <a:lstStyle/>
          <a:p>
            <a:pPr rtl="0"/>
            <a:r>
              <a:rPr lang="en-GB" dirty="0"/>
              <a:t>outline</a:t>
            </a:r>
          </a:p>
        </p:txBody>
      </p:sp>
      <p:pic>
        <p:nvPicPr>
          <p:cNvPr id="17" name="Picture Placeholder 16" descr="Logs Stacked ">
            <a:extLst>
              <a:ext uri="{FF2B5EF4-FFF2-40B4-BE49-F238E27FC236}">
                <a16:creationId xmlns:a16="http://schemas.microsoft.com/office/drawing/2014/main" id="{069DD88F-78FC-4DAA-A2E4-DDE824B530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4876799" cy="6858000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Building your brand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b="1" dirty="0"/>
              <a:t>Activity: Unit 1 : Brand you: Purpose and proposition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Ambition is critical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What drives you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Boundaryless careers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Boundaryless skills </a:t>
            </a:r>
          </a:p>
        </p:txBody>
      </p:sp>
      <p:sp>
        <p:nvSpPr>
          <p:cNvPr id="2" name="Date Placeholder 7">
            <a:extLst>
              <a:ext uri="{FF2B5EF4-FFF2-40B4-BE49-F238E27FC236}">
                <a16:creationId xmlns:a16="http://schemas.microsoft.com/office/drawing/2014/main" id="{CD13CA1B-4098-437D-ADAB-BC020C1FD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01/10/24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910948-33A2-03CF-F208-0C9FFC3ECAE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8594A0-44D4-D921-1507-CB78B948686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4255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PERSONAL BRANDING?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1800" dirty="0"/>
              <a:t>Personal branding is a popular buzz word, but what does it really mean?</a:t>
            </a:r>
          </a:p>
          <a:p>
            <a:pPr marL="0" indent="0">
              <a:buNone/>
            </a:pPr>
            <a:endParaRPr lang="en-US" sz="1050" dirty="0"/>
          </a:p>
          <a:p>
            <a:pPr marL="0" indent="0" algn="ctr">
              <a:buNone/>
            </a:pPr>
            <a:r>
              <a:rPr lang="en-US" sz="2400" dirty="0"/>
              <a:t>“Your brand is what other people say about you when you’re not in the room.” </a:t>
            </a:r>
          </a:p>
          <a:p>
            <a:pPr marL="0" indent="0">
              <a:buNone/>
            </a:pPr>
            <a:r>
              <a:rPr lang="en-US" sz="2800" dirty="0"/>
              <a:t>					~Jeff Bezos, Amazon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CE5061-6D8B-5821-77BF-38513E17641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1028" name="Picture 4" descr="An Intro To Personal Branding – A Rookie's Perspective - Lotus People">
            <a:extLst>
              <a:ext uri="{FF2B5EF4-FFF2-40B4-BE49-F238E27FC236}">
                <a16:creationId xmlns:a16="http://schemas.microsoft.com/office/drawing/2014/main" id="{43101E50-CEF2-25C4-857D-450BB1012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40" y="1434105"/>
            <a:ext cx="4692420" cy="262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866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24690" y="721935"/>
            <a:ext cx="717034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THINK OF YOURSELF AS A PRODUCT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2400" dirty="0"/>
              <a:t>We all have attitudes and beliefs about brands based on our experiences. The strongest brands are:</a:t>
            </a:r>
          </a:p>
          <a:p>
            <a:pPr marL="0" indent="0">
              <a:buNone/>
            </a:pPr>
            <a:endParaRPr lang="en-US" sz="1200" dirty="0"/>
          </a:p>
          <a:p>
            <a:pPr marL="617220" indent="-571500"/>
            <a:r>
              <a:rPr lang="en-US" sz="2400" dirty="0"/>
              <a:t>Powerful</a:t>
            </a:r>
          </a:p>
          <a:p>
            <a:pPr marL="617220" indent="-571500"/>
            <a:r>
              <a:rPr lang="en-US" sz="2400" dirty="0"/>
              <a:t>Authentic</a:t>
            </a:r>
          </a:p>
          <a:p>
            <a:pPr marL="617220" indent="-571500"/>
            <a:r>
              <a:rPr lang="en-US" sz="2400" dirty="0"/>
              <a:t>Consistent</a:t>
            </a:r>
          </a:p>
          <a:p>
            <a:pPr marL="617220" indent="-571500"/>
            <a:r>
              <a:rPr lang="en-US" sz="2400" dirty="0"/>
              <a:t>Visible</a:t>
            </a:r>
          </a:p>
          <a:p>
            <a:pPr marL="617220" indent="-571500"/>
            <a:r>
              <a:rPr lang="en-US" sz="2400" dirty="0"/>
              <a:t>Valuable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2400" dirty="0"/>
              <a:t>The same qualities apply to personal brands.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714730-5ADD-CC55-81A3-5944191060C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2050" name="Picture 2" descr="Your Personal Website: Personal Branding | Onver Lewis">
            <a:extLst>
              <a:ext uri="{FF2B5EF4-FFF2-40B4-BE49-F238E27FC236}">
                <a16:creationId xmlns:a16="http://schemas.microsoft.com/office/drawing/2014/main" id="{4EBAE00C-FB02-5667-A600-5D4C4200EB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060" y="3429000"/>
            <a:ext cx="466725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42BBEC-07CA-DDA7-D05F-0C0CDD63948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739807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4535786" y="721935"/>
            <a:ext cx="720990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WHY IS YOUR PERSONAL BRAND IMPORTANT?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US" sz="2800" dirty="0"/>
              <a:t>We now have greater control of our own destinies.</a:t>
            </a:r>
          </a:p>
          <a:p>
            <a:pPr lvl="1"/>
            <a:r>
              <a:rPr lang="en-US" dirty="0"/>
              <a:t>With that comes increased responsibility and competition.</a:t>
            </a:r>
          </a:p>
          <a:p>
            <a:r>
              <a:rPr lang="en-US" sz="2800" dirty="0"/>
              <a:t>To get ahead, we must manage the impressions others have of us.</a:t>
            </a:r>
          </a:p>
          <a:p>
            <a:r>
              <a:rPr lang="en-US" sz="2800" dirty="0"/>
              <a:t>With a strong brand, you:</a:t>
            </a:r>
          </a:p>
          <a:p>
            <a:pPr lvl="1"/>
            <a:r>
              <a:rPr lang="en-US" dirty="0"/>
              <a:t>Differentiate yourself from others.</a:t>
            </a:r>
          </a:p>
          <a:p>
            <a:pPr lvl="1"/>
            <a:r>
              <a:rPr lang="en-US" dirty="0"/>
              <a:t>Maximize your career potential.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035699-8C69-8732-1E12-2638D3F9EA1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4" name="Picture 3" descr="Cartoon of cartoon of chickens talking to each other&#10;&#10;Description automatically generated">
            <a:extLst>
              <a:ext uri="{FF2B5EF4-FFF2-40B4-BE49-F238E27FC236}">
                <a16:creationId xmlns:a16="http://schemas.microsoft.com/office/drawing/2014/main" id="{287FF045-CDFF-0F59-EAB3-605E213C0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05" y="1958841"/>
            <a:ext cx="4098917" cy="4088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8008FA-CF13-4D58-DBB6-CA654ABD510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154620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24690" y="721935"/>
            <a:ext cx="11121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2" name="Picture 1" descr="brandlist.jpg">
            <a:extLst>
              <a:ext uri="{FF2B5EF4-FFF2-40B4-BE49-F238E27FC236}">
                <a16:creationId xmlns:a16="http://schemas.microsoft.com/office/drawing/2014/main" id="{D6835D00-8ECF-ED6C-EE43-9A2CC7A8D6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34" y="1285594"/>
            <a:ext cx="3337455" cy="37082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209161-BFC7-32A4-17AF-7B67CA6CEE25}"/>
              </a:ext>
            </a:extLst>
          </p:cNvPr>
          <p:cNvSpPr txBox="1"/>
          <p:nvPr/>
        </p:nvSpPr>
        <p:spPr>
          <a:xfrm>
            <a:off x="500134" y="64373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76A5DE-12EF-31D7-0F02-293DF023E016}"/>
              </a:ext>
            </a:extLst>
          </p:cNvPr>
          <p:cNvSpPr txBox="1">
            <a:spLocks/>
          </p:cNvSpPr>
          <p:nvPr/>
        </p:nvSpPr>
        <p:spPr>
          <a:xfrm>
            <a:off x="4173648" y="1552932"/>
            <a:ext cx="7372562" cy="4373157"/>
          </a:xfr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Choose a mystery piece of paper, the piece of paper will have someone that you know on it.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You will have a few minutes to think about how to describe that person (please keep it professional and positive).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rest of the class will have to guess who you are describing</a:t>
            </a:r>
            <a:endParaRPr lang="en-US" sz="20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C2646B-9A70-E99A-DA75-76A55436C1B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21598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Ask Yourself…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229600" cy="4373157"/>
          </a:xfrm>
        </p:spPr>
        <p:txBody>
          <a:bodyPr>
            <a:normAutofit/>
          </a:bodyPr>
          <a:lstStyle/>
          <a:p>
            <a:r>
              <a:rPr lang="en-US" sz="2800" dirty="0"/>
              <a:t>What makes you special?</a:t>
            </a:r>
          </a:p>
          <a:p>
            <a:pPr lvl="1"/>
            <a:r>
              <a:rPr lang="en-US" dirty="0"/>
              <a:t>What are your greatest strengths?</a:t>
            </a:r>
          </a:p>
          <a:p>
            <a:pPr lvl="1"/>
            <a:r>
              <a:rPr lang="en-US" dirty="0"/>
              <a:t>What differentiates you from others?</a:t>
            </a:r>
          </a:p>
          <a:p>
            <a:r>
              <a:rPr lang="en-US" sz="2800" dirty="0"/>
              <a:t>How does your uniqueness translate to value?</a:t>
            </a:r>
          </a:p>
          <a:p>
            <a:pPr lvl="1"/>
            <a:r>
              <a:rPr lang="en-US" dirty="0"/>
              <a:t>What are your most significant accomplishments?</a:t>
            </a:r>
          </a:p>
          <a:p>
            <a:pPr lvl="1"/>
            <a:r>
              <a:rPr lang="en-US" dirty="0"/>
              <a:t>What do people come to you for?</a:t>
            </a:r>
          </a:p>
          <a:p>
            <a:r>
              <a:rPr lang="en-US" sz="2800" dirty="0"/>
              <a:t>What do you want to be known for?</a:t>
            </a:r>
          </a:p>
          <a:p>
            <a:pPr lvl="1"/>
            <a:r>
              <a:rPr lang="en-US" dirty="0"/>
              <a:t>What do you want others to think when they hear your name?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3BA894-F7BC-F5C4-2B04-1E170555A09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807E28-C44F-C993-FE71-8F809D40FF2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1015856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Ask Yourself…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229600" cy="4373157"/>
          </a:xfrm>
        </p:spPr>
        <p:txBody>
          <a:bodyPr>
            <a:normAutofit/>
          </a:bodyPr>
          <a:lstStyle/>
          <a:p>
            <a:r>
              <a:rPr lang="en-US" sz="2800" dirty="0"/>
              <a:t>What makes you special?</a:t>
            </a:r>
          </a:p>
          <a:p>
            <a:pPr lvl="1"/>
            <a:r>
              <a:rPr lang="en-US" dirty="0"/>
              <a:t>What are your greatest strengths?</a:t>
            </a:r>
          </a:p>
          <a:p>
            <a:pPr lvl="1"/>
            <a:r>
              <a:rPr lang="en-US" dirty="0"/>
              <a:t>What differentiates you from others?</a:t>
            </a:r>
          </a:p>
          <a:p>
            <a:r>
              <a:rPr lang="en-US" sz="2800" dirty="0"/>
              <a:t>How does your uniqueness translate to value?</a:t>
            </a:r>
          </a:p>
          <a:p>
            <a:pPr lvl="1"/>
            <a:r>
              <a:rPr lang="en-US" dirty="0"/>
              <a:t>What are your most significant accomplishments?</a:t>
            </a:r>
          </a:p>
          <a:p>
            <a:pPr lvl="1"/>
            <a:r>
              <a:rPr lang="en-US" dirty="0"/>
              <a:t>What do people come to you for?</a:t>
            </a:r>
          </a:p>
          <a:p>
            <a:r>
              <a:rPr lang="en-US" sz="2800" dirty="0"/>
              <a:t>What do you want to be known for?</a:t>
            </a:r>
          </a:p>
          <a:p>
            <a:pPr lvl="1"/>
            <a:r>
              <a:rPr lang="en-US" dirty="0"/>
              <a:t>What do you want others to think when they hear your name?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3BA894-F7BC-F5C4-2B04-1E170555A09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E33C6-A99B-1707-6B15-238CDB6154AE}"/>
              </a:ext>
            </a:extLst>
          </p:cNvPr>
          <p:cNvSpPr txBox="1"/>
          <p:nvPr/>
        </p:nvSpPr>
        <p:spPr>
          <a:xfrm>
            <a:off x="7903675" y="5961830"/>
            <a:ext cx="47506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Write down some quick responses to the questions above, do not overthink it.</a:t>
            </a:r>
          </a:p>
        </p:txBody>
      </p:sp>
      <p:pic>
        <p:nvPicPr>
          <p:cNvPr id="7" name="Picture 6" descr="Empty speech bubbles">
            <a:extLst>
              <a:ext uri="{FF2B5EF4-FFF2-40B4-BE49-F238E27FC236}">
                <a16:creationId xmlns:a16="http://schemas.microsoft.com/office/drawing/2014/main" id="{23B01112-7C62-293C-CB84-8FD18969C6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9911931" y="3396747"/>
            <a:ext cx="2280069" cy="2565083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588275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Seek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916" y="1717919"/>
            <a:ext cx="8229600" cy="43731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Is the perception of others consistent with your perception of yourself?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Talk to trusted colleagues.</a:t>
            </a:r>
          </a:p>
          <a:p>
            <a:r>
              <a:rPr lang="en-US" sz="2800" dirty="0"/>
              <a:t>Review past performance reviews.</a:t>
            </a:r>
          </a:p>
          <a:p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44121-D569-BC51-ED18-4515EA4A9685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2592F-383F-0D22-BE2A-339085971381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7" name="Picture 2" descr="Mastering Meme Marketing | How to Leverage Memes for Business | Opace">
            <a:extLst>
              <a:ext uri="{FF2B5EF4-FFF2-40B4-BE49-F238E27FC236}">
                <a16:creationId xmlns:a16="http://schemas.microsoft.com/office/drawing/2014/main" id="{463608BA-4D92-2614-6708-402EC603B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967" y="2886772"/>
            <a:ext cx="4607171" cy="350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DB5173-0B65-5C44-436E-965CA3A1162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395978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strengthen your brand?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B7D30-58F2-F5D6-51F9-8A690464F957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2FF677-BEC7-7400-80AD-C6742FCF6B35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AFF6A9-5201-7F65-BAD4-5C2D37FC5C4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  <p:pic>
        <p:nvPicPr>
          <p:cNvPr id="16386" name="Picture 2" descr="12 Ways To Build Your Personal Brand On Social Media - Proffus">
            <a:extLst>
              <a:ext uri="{FF2B5EF4-FFF2-40B4-BE49-F238E27FC236}">
                <a16:creationId xmlns:a16="http://schemas.microsoft.com/office/drawing/2014/main" id="{04FA1E86-93EC-AFD7-5F0B-C6BF205D1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189" y="3147089"/>
            <a:ext cx="3897077" cy="357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851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695362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Determine…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04774"/>
            <a:ext cx="8229600" cy="4572226"/>
          </a:xfrm>
        </p:spPr>
        <p:txBody>
          <a:bodyPr>
            <a:normAutofit/>
          </a:bodyPr>
          <a:lstStyle/>
          <a:p>
            <a:r>
              <a:rPr lang="en-US" sz="2800" dirty="0"/>
              <a:t>What is your goal?</a:t>
            </a:r>
          </a:p>
          <a:p>
            <a:r>
              <a:rPr lang="en-US" sz="2800" dirty="0"/>
              <a:t>Who is your target audience?</a:t>
            </a:r>
          </a:p>
          <a:p>
            <a:r>
              <a:rPr lang="en-US" sz="2800" dirty="0"/>
              <a:t>How does your current brand position you to achieve your goal?</a:t>
            </a:r>
          </a:p>
          <a:p>
            <a:r>
              <a:rPr lang="en-US" sz="2800" dirty="0"/>
              <a:t>Do you need to make any changes?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3FDB5-05ED-4713-BFB5-66715E41341A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C8F606-EF33-CADC-AAA8-DB6789AB78E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EFC1EE-5319-9EAC-6C7A-7D8B1E6896B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252209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524000"/>
            <a:ext cx="8229600" cy="4953000"/>
          </a:xfrm>
        </p:spPr>
        <p:txBody>
          <a:bodyPr>
            <a:normAutofit/>
          </a:bodyPr>
          <a:lstStyle/>
          <a:p>
            <a:r>
              <a:rPr lang="en-US" sz="3200" dirty="0"/>
              <a:t>Fill gaps</a:t>
            </a:r>
          </a:p>
          <a:p>
            <a:pPr lvl="1"/>
            <a:r>
              <a:rPr lang="en-US" sz="2800" dirty="0"/>
              <a:t>Education</a:t>
            </a:r>
          </a:p>
          <a:p>
            <a:pPr lvl="1"/>
            <a:r>
              <a:rPr lang="en-US" sz="2800" dirty="0"/>
              <a:t>Experience</a:t>
            </a:r>
          </a:p>
          <a:p>
            <a:pPr lvl="1"/>
            <a:r>
              <a:rPr lang="en-US" sz="2800" dirty="0"/>
              <a:t>Relationships</a:t>
            </a:r>
          </a:p>
          <a:p>
            <a:r>
              <a:rPr lang="en-US" sz="3200" dirty="0"/>
              <a:t>Begin to act the part</a:t>
            </a:r>
          </a:p>
          <a:p>
            <a:pPr lvl="1"/>
            <a:r>
              <a:rPr lang="en-US" sz="2800" dirty="0"/>
              <a:t>Introduce yourself</a:t>
            </a:r>
          </a:p>
          <a:p>
            <a:pPr lvl="1"/>
            <a:r>
              <a:rPr lang="en-US" sz="2800" dirty="0"/>
              <a:t>Speak the language</a:t>
            </a:r>
          </a:p>
          <a:p>
            <a:pPr lvl="1"/>
            <a:r>
              <a:rPr lang="en-US" sz="2800" dirty="0"/>
              <a:t>Share your story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5610F6-D7FC-BCC9-9ADB-92A3BFD586DE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your current brand?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381551-2E5C-A5F4-302A-F4B358E03DA4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248589-006A-08ED-61A0-EFA27807264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298218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04774"/>
            <a:ext cx="8229600" cy="4572226"/>
          </a:xfrm>
        </p:spPr>
        <p:txBody>
          <a:bodyPr>
            <a:normAutofit/>
          </a:bodyPr>
          <a:lstStyle/>
          <a:p>
            <a:r>
              <a:rPr lang="en-US" sz="2800" dirty="0"/>
              <a:t>Build influential relationships.</a:t>
            </a:r>
          </a:p>
          <a:p>
            <a:r>
              <a:rPr lang="en-US" sz="2800" dirty="0"/>
              <a:t>Get involved in cross-functional projects.</a:t>
            </a:r>
          </a:p>
          <a:p>
            <a:r>
              <a:rPr lang="en-US" sz="2800" dirty="0"/>
              <a:t>Use volunteering to strengthen or develop skills.</a:t>
            </a:r>
          </a:p>
          <a:p>
            <a:r>
              <a:rPr lang="en-US" sz="2800" dirty="0"/>
              <a:t>Take on a leadership role in a relevant organization.</a:t>
            </a:r>
          </a:p>
          <a:p>
            <a:r>
              <a:rPr lang="en-US" sz="2800" dirty="0"/>
              <a:t>Start a website or blog.</a:t>
            </a:r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A4A2D6-3C74-2E2A-6737-0A753EB515F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Showcase </a:t>
            </a:r>
            <a:r>
              <a:rPr lang="fr-FR" b="1" dirty="0" err="1"/>
              <a:t>your</a:t>
            </a:r>
            <a:r>
              <a:rPr lang="fr-FR" b="1" dirty="0"/>
              <a:t> brand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E8C32-5927-9EEB-A3EC-6CDF999E7F5E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3A7FF0-F297-23A4-514A-48F2C481CFC7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087570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leverage social media?</a:t>
            </a:r>
          </a:p>
        </p:txBody>
      </p:sp>
      <p:pic>
        <p:nvPicPr>
          <p:cNvPr id="4" name="Picture 3" descr="social.media.icons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447" y="3564590"/>
            <a:ext cx="2775718" cy="2567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AB2180-88A1-DD63-A151-ACDE48CAB3AD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How do you leverage social media?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94E37F-0F30-19A6-32D2-C2E8708B36E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1109C5-BBDD-0CF6-82DC-ED15DB7CCC0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145486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Who is your target audience?</a:t>
            </a:r>
          </a:p>
          <a:p>
            <a:r>
              <a:rPr lang="en-US" sz="2200" dirty="0"/>
              <a:t>Which social media platforms do they use?</a:t>
            </a:r>
          </a:p>
          <a:p>
            <a:r>
              <a:rPr lang="en-US" sz="2200" dirty="0"/>
              <a:t>Options include:</a:t>
            </a:r>
          </a:p>
          <a:p>
            <a:pPr lvl="1"/>
            <a:r>
              <a:rPr lang="en-US" sz="2200" dirty="0"/>
              <a:t>Blogging</a:t>
            </a:r>
          </a:p>
          <a:p>
            <a:pPr lvl="2"/>
            <a:r>
              <a:rPr lang="en-US" sz="2200" dirty="0" err="1"/>
              <a:t>Wordpress</a:t>
            </a:r>
            <a:r>
              <a:rPr lang="en-US" sz="2200" dirty="0"/>
              <a:t>, LinkedIn publishing platform, etc.</a:t>
            </a:r>
          </a:p>
          <a:p>
            <a:pPr lvl="1"/>
            <a:r>
              <a:rPr lang="en-US" sz="2200" dirty="0" err="1"/>
              <a:t>Microblogging</a:t>
            </a:r>
            <a:r>
              <a:rPr lang="en-US" sz="2200" dirty="0"/>
              <a:t> sites</a:t>
            </a:r>
          </a:p>
          <a:p>
            <a:pPr lvl="2"/>
            <a:r>
              <a:rPr lang="en-US" sz="2200" dirty="0"/>
              <a:t>Twitter, LinkedIn, Facebook, Google+, etc.</a:t>
            </a:r>
          </a:p>
          <a:p>
            <a:pPr lvl="1"/>
            <a:r>
              <a:rPr lang="en-US" sz="2200" dirty="0"/>
              <a:t>Video &amp; audio sites</a:t>
            </a:r>
          </a:p>
          <a:p>
            <a:pPr lvl="2"/>
            <a:r>
              <a:rPr lang="en-US" sz="2200" dirty="0"/>
              <a:t>YouTube, podcasting, </a:t>
            </a:r>
            <a:r>
              <a:rPr lang="en-US" sz="2200" dirty="0" err="1"/>
              <a:t>SlideShare</a:t>
            </a:r>
            <a:endParaRPr lang="en-US" sz="2200" dirty="0"/>
          </a:p>
          <a:p>
            <a:pPr lvl="1"/>
            <a:r>
              <a:rPr lang="en-US" sz="2200" dirty="0"/>
              <a:t>Image posting</a:t>
            </a:r>
          </a:p>
          <a:p>
            <a:pPr lvl="2"/>
            <a:r>
              <a:rPr lang="en-US" sz="2200" dirty="0" err="1"/>
              <a:t>Instagram</a:t>
            </a:r>
            <a:r>
              <a:rPr lang="en-US" sz="2200" dirty="0"/>
              <a:t>, </a:t>
            </a:r>
            <a:r>
              <a:rPr lang="en-US" sz="2200" dirty="0" err="1"/>
              <a:t>Pinterest</a:t>
            </a:r>
            <a:r>
              <a:rPr lang="en-US" sz="2200" dirty="0"/>
              <a:t>, Twitter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6F68D9-4B5F-75EA-53A2-D6B668309081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Choose your platforms?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4DAB582-EA0F-5F90-F33D-CD410FC40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96B78-4479-03B7-A53B-A0B217B6FDD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1EB97C-CF48-5274-BEF5-8702E5EBB90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149252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Maximizing your brand through social media requires bi-directional engagement.</a:t>
            </a:r>
          </a:p>
          <a:p>
            <a:r>
              <a:rPr lang="en-US" sz="2800" dirty="0"/>
              <a:t>What do you have to offer?</a:t>
            </a:r>
          </a:p>
          <a:p>
            <a:pPr lvl="1"/>
            <a:r>
              <a:rPr lang="en-US" sz="2400" dirty="0"/>
              <a:t>Your own content</a:t>
            </a:r>
          </a:p>
          <a:p>
            <a:pPr lvl="1"/>
            <a:r>
              <a:rPr lang="en-US" sz="2400" dirty="0"/>
              <a:t>Curated content</a:t>
            </a:r>
          </a:p>
          <a:p>
            <a:pPr lvl="2"/>
            <a:r>
              <a:rPr lang="en-US" sz="2200" dirty="0" err="1"/>
              <a:t>Feedly.com</a:t>
            </a:r>
            <a:r>
              <a:rPr lang="en-US" sz="2200" dirty="0"/>
              <a:t> aggregates news sources</a:t>
            </a:r>
          </a:p>
          <a:p>
            <a:pPr lvl="1"/>
            <a:r>
              <a:rPr lang="en-US" sz="2400" dirty="0"/>
              <a:t>Engagement</a:t>
            </a:r>
          </a:p>
          <a:p>
            <a:r>
              <a:rPr lang="en-US" sz="2800" dirty="0"/>
              <a:t>Make deeper connections.</a:t>
            </a:r>
          </a:p>
          <a:p>
            <a:pPr lvl="1"/>
            <a:r>
              <a:rPr lang="en-US" sz="2400" dirty="0"/>
              <a:t>Connect offline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C31227-B267-6F79-4E43-2C8F89A75F6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 err="1"/>
              <a:t>Establish</a:t>
            </a:r>
            <a:r>
              <a:rPr lang="fr-FR" b="1" dirty="0"/>
              <a:t> </a:t>
            </a:r>
            <a:r>
              <a:rPr lang="fr-FR" b="1" dirty="0" err="1"/>
              <a:t>your</a:t>
            </a:r>
            <a:r>
              <a:rPr lang="fr-FR" b="1" dirty="0"/>
              <a:t> value</a:t>
            </a:r>
            <a:r>
              <a:rPr lang="en-GB" b="1" dirty="0"/>
              <a:t>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3061EB8-1AEF-6CA9-59A6-DB0B74DD6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44E58-9BD5-499E-054B-DCF21B4CE30E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337E24-76F5-D633-7B7D-FA98CD1C766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608963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/>
          </a:bodyPr>
          <a:lstStyle/>
          <a:p>
            <a:r>
              <a:rPr lang="en-US" sz="2800" dirty="0"/>
              <a:t>Commit to consistent activity.</a:t>
            </a:r>
          </a:p>
          <a:p>
            <a:r>
              <a:rPr lang="en-US" sz="2800" dirty="0"/>
              <a:t>Manage your time.</a:t>
            </a:r>
          </a:p>
          <a:p>
            <a:pPr lvl="1"/>
            <a:r>
              <a:rPr lang="en-US" sz="2400" dirty="0"/>
              <a:t>For example, spend 15 minutes per day on social media activity.</a:t>
            </a:r>
          </a:p>
          <a:p>
            <a:r>
              <a:rPr lang="en-US" sz="2800" dirty="0"/>
              <a:t>Use automated scheduling tools.</a:t>
            </a:r>
          </a:p>
          <a:p>
            <a:pPr lvl="1"/>
            <a:r>
              <a:rPr lang="en-US" dirty="0" err="1"/>
              <a:t>Hootsuite</a:t>
            </a:r>
            <a:r>
              <a:rPr lang="en-US" dirty="0"/>
              <a:t>, </a:t>
            </a:r>
            <a:r>
              <a:rPr lang="en-US" dirty="0" err="1"/>
              <a:t>TweetDeck</a:t>
            </a:r>
            <a:r>
              <a:rPr lang="en-US" dirty="0"/>
              <a:t>, etc.</a:t>
            </a:r>
          </a:p>
          <a:p>
            <a:r>
              <a:rPr lang="en-US" sz="2800" dirty="0"/>
              <a:t>Track your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81200" y="684216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Create a Social Media Plan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D1166B-8CBE-84A2-A3D8-04BEC87F80F7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 err="1"/>
              <a:t>Establish</a:t>
            </a:r>
            <a:r>
              <a:rPr lang="fr-FR" b="1" dirty="0"/>
              <a:t> </a:t>
            </a:r>
            <a:r>
              <a:rPr lang="fr-FR" b="1" dirty="0" err="1"/>
              <a:t>your</a:t>
            </a:r>
            <a:r>
              <a:rPr lang="fr-FR" b="1" dirty="0"/>
              <a:t> value</a:t>
            </a:r>
            <a:r>
              <a:rPr lang="en-GB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986FA3-7DC5-785C-A79B-84AE79B8505F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7F7B7-63B3-B7A2-C8E9-424F952F5C7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03882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manage your brand?</a:t>
            </a:r>
          </a:p>
        </p:txBody>
      </p:sp>
      <p:pic>
        <p:nvPicPr>
          <p:cNvPr id="3" name="Picture 2" descr="be.proactive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167" y="3431991"/>
            <a:ext cx="3048000" cy="2743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9C02C9-4B94-33D1-213B-B5D229D4BDDD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How do </a:t>
            </a:r>
            <a:r>
              <a:rPr lang="fr-FR" b="1" dirty="0" err="1"/>
              <a:t>you</a:t>
            </a:r>
            <a:r>
              <a:rPr lang="fr-FR" b="1" dirty="0"/>
              <a:t> manage </a:t>
            </a:r>
            <a:r>
              <a:rPr lang="fr-FR" b="1" dirty="0" err="1"/>
              <a:t>your</a:t>
            </a:r>
            <a:r>
              <a:rPr lang="fr-FR" b="1" dirty="0"/>
              <a:t> brand</a:t>
            </a:r>
            <a:r>
              <a:rPr lang="en-GB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A9FEE-911A-DD2C-B9AE-7F22791DD437}"/>
              </a:ext>
            </a:extLst>
          </p:cNvPr>
          <p:cNvSpPr txBox="1"/>
          <p:nvPr/>
        </p:nvSpPr>
        <p:spPr>
          <a:xfrm>
            <a:off x="347734" y="6266890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C45D5-ADB3-4CA0-46F0-D675980F27A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1791364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19602"/>
            <a:ext cx="8229600" cy="4857399"/>
          </a:xfrm>
        </p:spPr>
        <p:txBody>
          <a:bodyPr>
            <a:normAutofit/>
          </a:bodyPr>
          <a:lstStyle/>
          <a:p>
            <a:r>
              <a:rPr lang="en-US" sz="2800" dirty="0"/>
              <a:t>Promote your accomplishments.</a:t>
            </a:r>
          </a:p>
          <a:p>
            <a:r>
              <a:rPr lang="en-US" sz="2800" dirty="0"/>
              <a:t>Maximize your participation in meetings and groups.</a:t>
            </a:r>
          </a:p>
          <a:p>
            <a:r>
              <a:rPr lang="en-US" sz="2800" dirty="0"/>
              <a:t>Communicate effectively.</a:t>
            </a:r>
          </a:p>
          <a:p>
            <a:r>
              <a:rPr lang="en-US" sz="2800" dirty="0"/>
              <a:t>Stay relevant.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5931" y="533400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Be Proactive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C102FE-09ED-539C-CE06-78201E05355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Be proactive!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1A001-3FAD-1A12-F22C-48F6363CD27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B1EE20-7018-831B-0290-72486E3868E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37477270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19602"/>
            <a:ext cx="8229600" cy="4857399"/>
          </a:xfrm>
        </p:spPr>
        <p:txBody>
          <a:bodyPr>
            <a:normAutofit/>
          </a:bodyPr>
          <a:lstStyle/>
          <a:p>
            <a:r>
              <a:rPr lang="en-US" sz="2800" dirty="0"/>
              <a:t>Promote your accomplishments.</a:t>
            </a:r>
          </a:p>
          <a:p>
            <a:r>
              <a:rPr lang="en-US" sz="2800" dirty="0"/>
              <a:t>Maximize your participation in meetings and groups.</a:t>
            </a:r>
          </a:p>
          <a:p>
            <a:r>
              <a:rPr lang="en-US" sz="2800" dirty="0"/>
              <a:t>Communicate effectively.</a:t>
            </a:r>
          </a:p>
          <a:p>
            <a:r>
              <a:rPr lang="en-US" sz="2800" dirty="0"/>
              <a:t>Stay relevant.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5931" y="533400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Be Proactive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C102FE-09ED-539C-CE06-78201E05355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Be proactive!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1A001-3FAD-1A12-F22C-48F6363CD27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B1EE20-7018-831B-0290-72486E3868E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FFD028-54EE-0982-F450-5D31E62C8B8C}"/>
              </a:ext>
            </a:extLst>
          </p:cNvPr>
          <p:cNvSpPr txBox="1"/>
          <p:nvPr/>
        </p:nvSpPr>
        <p:spPr>
          <a:xfrm>
            <a:off x="7348847" y="5770612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What advice would YOU recommend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234760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11/5/2024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Work your way through the Moodle tab in Changemakers titled: </a:t>
            </a:r>
          </a:p>
          <a:p>
            <a:pPr marL="0" indent="0">
              <a:buNone/>
            </a:pPr>
            <a:endParaRPr lang="en-GB" sz="24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400" dirty="0">
                <a:highlight>
                  <a:srgbClr val="FFFF00"/>
                </a:highlight>
              </a:rPr>
              <a:t>Brand you: Purpose and proposition</a:t>
            </a:r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CE67B9-7C66-1E77-626F-3A9F0A46D37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5C5103-972D-E5C8-D0D9-B464C788C04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42677836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0193B6-F91C-6B5A-0FD2-003BA9EC5F67}"/>
              </a:ext>
            </a:extLst>
          </p:cNvPr>
          <p:cNvSpPr txBox="1"/>
          <p:nvPr/>
        </p:nvSpPr>
        <p:spPr>
          <a:xfrm>
            <a:off x="8166226" y="5582231"/>
            <a:ext cx="38110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5"/>
              </a:rPr>
              <a:t>personal_brand_workbook.pdf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A1706D-5250-42A5-EABC-E4A07DE206F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2273AC-2376-E190-4BC2-1129C6DFA86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05/11/2024</a:t>
            </a:r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E0F876D-ECAD-49DD-95DE-E4DA3D4E9CA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EC785CC-7DC7-486B-AC4F-90AD768E96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{59A703FD-8235-4A59-A11A-B4CC80DDE8AF}tf67498733_win32</Template>
  <TotalTime>2749</TotalTime>
  <Words>1338</Words>
  <Application>Microsoft Office PowerPoint</Application>
  <PresentationFormat>Widescreen</PresentationFormat>
  <Paragraphs>279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Calisto MT</vt:lpstr>
      <vt:lpstr>Comic Sans MS</vt:lpstr>
      <vt:lpstr>Univers Condensed</vt:lpstr>
      <vt:lpstr>ChronicleVTI</vt:lpstr>
      <vt:lpstr>Building your brand (Acna5000)</vt:lpstr>
      <vt:lpstr>PowerPoint Presentation</vt:lpstr>
      <vt:lpstr>outline</vt:lpstr>
      <vt:lpstr>PowerPoint Presentation</vt:lpstr>
      <vt:lpstr>PowerPoint Presentation</vt:lpstr>
      <vt:lpstr>PowerPoint Presentation</vt:lpstr>
      <vt:lpstr>PowerPoint Presentation</vt:lpstr>
      <vt:lpstr>Ask Yourself…</vt:lpstr>
      <vt:lpstr>Ask Yourself…</vt:lpstr>
      <vt:lpstr>Seek Feedback</vt:lpstr>
      <vt:lpstr>How Do You strengthen your brand?</vt:lpstr>
      <vt:lpstr>Determine…</vt:lpstr>
      <vt:lpstr>PowerPoint Presentation</vt:lpstr>
      <vt:lpstr>PowerPoint Presentation</vt:lpstr>
      <vt:lpstr>How Do You leverage social media?</vt:lpstr>
      <vt:lpstr>PowerPoint Presentation</vt:lpstr>
      <vt:lpstr>PowerPoint Presentation</vt:lpstr>
      <vt:lpstr>Create a Social Media Plan</vt:lpstr>
      <vt:lpstr>How Do You manage your brand?</vt:lpstr>
      <vt:lpstr>Be Proactive</vt:lpstr>
      <vt:lpstr>Be Proactive</vt:lpstr>
      <vt:lpstr>Activity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Alissa Flatley</dc:creator>
  <cp:lastModifiedBy>Alissa Flatley</cp:lastModifiedBy>
  <cp:revision>2</cp:revision>
  <dcterms:created xsi:type="dcterms:W3CDTF">2024-10-01T07:33:49Z</dcterms:created>
  <dcterms:modified xsi:type="dcterms:W3CDTF">2024-11-05T12:02:20Z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