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70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117E44-4A0C-771D-5464-B5A681139A04}" v="26" dt="2025-12-02T09:30:30.756"/>
    <p1510:client id="{3FDB1B11-98AD-B697-2218-65A9E24C9FFD}" v="8" dt="2025-12-02T09:55:09.626"/>
    <p1510:client id="{62B5F120-E46A-BA90-1D22-6D5A3042E90B}" v="88" dt="2025-12-02T09:47:10.920"/>
    <p1510:client id="{6F829585-8762-4B6C-AB1A-DCABCEF4DF37}" v="2" dt="2025-12-01T11:30:23.437"/>
    <p1510:client id="{A6EE606B-3D1D-45FB-AD50-4621F4C614DF}" v="87" dt="2025-12-02T10:39:12.494"/>
    <p1510:client id="{C3A3AB12-AE68-2545-9826-51183C3C5C91}" v="16" dt="2025-12-02T09:43:16.744"/>
    <p1510:client id="{F41A1578-1C4A-6669-3CD7-DC8631BE118B}" v="1" dt="2025-12-02T09:33:46.5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-Georgiana Puitau (2427437)" userId="S::2427437@student.uwtsd.ac.uk::86bb196e-2a79-4d1f-8908-f4a8c84a8913" providerId="AD" clId="Web-{3FDB1B11-98AD-B697-2218-65A9E24C9FFD}"/>
    <pc:docChg chg="modSld">
      <pc:chgData name="Bianca-Georgiana Puitau (2427437)" userId="S::2427437@student.uwtsd.ac.uk::86bb196e-2a79-4d1f-8908-f4a8c84a8913" providerId="AD" clId="Web-{3FDB1B11-98AD-B697-2218-65A9E24C9FFD}" dt="2025-12-02T09:55:09.626" v="7" actId="20577"/>
      <pc:docMkLst>
        <pc:docMk/>
      </pc:docMkLst>
      <pc:sldChg chg="modSp">
        <pc:chgData name="Bianca-Georgiana Puitau (2427437)" userId="S::2427437@student.uwtsd.ac.uk::86bb196e-2a79-4d1f-8908-f4a8c84a8913" providerId="AD" clId="Web-{3FDB1B11-98AD-B697-2218-65A9E24C9FFD}" dt="2025-12-02T09:55:09.626" v="7" actId="20577"/>
        <pc:sldMkLst>
          <pc:docMk/>
          <pc:sldMk cId="4095548855" sldId="260"/>
        </pc:sldMkLst>
        <pc:spChg chg="mod">
          <ac:chgData name="Bianca-Georgiana Puitau (2427437)" userId="S::2427437@student.uwtsd.ac.uk::86bb196e-2a79-4d1f-8908-f4a8c84a8913" providerId="AD" clId="Web-{3FDB1B11-98AD-B697-2218-65A9E24C9FFD}" dt="2025-12-02T09:55:09.626" v="7" actId="20577"/>
          <ac:spMkLst>
            <pc:docMk/>
            <pc:sldMk cId="4095548855" sldId="260"/>
            <ac:spMk id="3" creationId="{487D8E33-0C25-4218-4A8F-9EBBE82C0416}"/>
          </ac:spMkLst>
        </pc:spChg>
      </pc:sldChg>
      <pc:sldChg chg="addSp delSp modSp">
        <pc:chgData name="Bianca-Georgiana Puitau (2427437)" userId="S::2427437@student.uwtsd.ac.uk::86bb196e-2a79-4d1f-8908-f4a8c84a8913" providerId="AD" clId="Web-{3FDB1B11-98AD-B697-2218-65A9E24C9FFD}" dt="2025-12-02T09:53:57.825" v="6" actId="20577"/>
        <pc:sldMkLst>
          <pc:docMk/>
          <pc:sldMk cId="58841618" sldId="270"/>
        </pc:sldMkLst>
        <pc:spChg chg="add del mod">
          <ac:chgData name="Bianca-Georgiana Puitau (2427437)" userId="S::2427437@student.uwtsd.ac.uk::86bb196e-2a79-4d1f-8908-f4a8c84a8913" providerId="AD" clId="Web-{3FDB1B11-98AD-B697-2218-65A9E24C9FFD}" dt="2025-12-02T09:53:30.057" v="3"/>
          <ac:spMkLst>
            <pc:docMk/>
            <pc:sldMk cId="58841618" sldId="270"/>
            <ac:spMk id="2" creationId="{AE2BE7E9-EE73-01BB-4641-206BB2F1A199}"/>
          </ac:spMkLst>
        </pc:spChg>
        <pc:spChg chg="mod">
          <ac:chgData name="Bianca-Georgiana Puitau (2427437)" userId="S::2427437@student.uwtsd.ac.uk::86bb196e-2a79-4d1f-8908-f4a8c84a8913" providerId="AD" clId="Web-{3FDB1B11-98AD-B697-2218-65A9E24C9FFD}" dt="2025-12-02T09:53:57.825" v="6" actId="20577"/>
          <ac:spMkLst>
            <pc:docMk/>
            <pc:sldMk cId="58841618" sldId="270"/>
            <ac:spMk id="3" creationId="{33E16455-42B8-B148-77E7-7AF5A9A2A7BF}"/>
          </ac:spMkLst>
        </pc:spChg>
      </pc:sldChg>
    </pc:docChg>
  </pc:docChgLst>
  <pc:docChgLst>
    <pc:chgData name="Bianca-Georgiana Puitau (2427437)" userId="86bb196e-2a79-4d1f-8908-f4a8c84a8913" providerId="ADAL" clId="{1DD3C1C1-D9F8-43F7-925F-49703A224CE6}"/>
    <pc:docChg chg="undo custSel modSld">
      <pc:chgData name="Bianca-Georgiana Puitau (2427437)" userId="86bb196e-2a79-4d1f-8908-f4a8c84a8913" providerId="ADAL" clId="{1DD3C1C1-D9F8-43F7-925F-49703A224CE6}" dt="2025-12-02T09:43:16.745" v="27" actId="1076"/>
      <pc:docMkLst>
        <pc:docMk/>
      </pc:docMkLst>
      <pc:sldChg chg="modSp mod">
        <pc:chgData name="Bianca-Georgiana Puitau (2427437)" userId="86bb196e-2a79-4d1f-8908-f4a8c84a8913" providerId="ADAL" clId="{1DD3C1C1-D9F8-43F7-925F-49703A224CE6}" dt="2025-11-27T16:59:07.962" v="8" actId="20577"/>
        <pc:sldMkLst>
          <pc:docMk/>
          <pc:sldMk cId="109857222" sldId="256"/>
        </pc:sldMkLst>
        <pc:spChg chg="mod">
          <ac:chgData name="Bianca-Georgiana Puitau (2427437)" userId="86bb196e-2a79-4d1f-8908-f4a8c84a8913" providerId="ADAL" clId="{1DD3C1C1-D9F8-43F7-925F-49703A224CE6}" dt="2025-11-27T16:59:07.962" v="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">
        <pc:chgData name="Bianca-Georgiana Puitau (2427437)" userId="86bb196e-2a79-4d1f-8908-f4a8c84a8913" providerId="ADAL" clId="{1DD3C1C1-D9F8-43F7-925F-49703A224CE6}" dt="2025-12-02T09:32:28.944" v="24" actId="1076"/>
        <pc:sldMkLst>
          <pc:docMk/>
          <pc:sldMk cId="4095548855" sldId="260"/>
        </pc:sldMkLst>
        <pc:picChg chg="mod">
          <ac:chgData name="Bianca-Georgiana Puitau (2427437)" userId="86bb196e-2a79-4d1f-8908-f4a8c84a8913" providerId="ADAL" clId="{1DD3C1C1-D9F8-43F7-925F-49703A224CE6}" dt="2025-12-02T09:32:28.944" v="24" actId="1076"/>
          <ac:picMkLst>
            <pc:docMk/>
            <pc:sldMk cId="4095548855" sldId="260"/>
            <ac:picMk id="5" creationId="{B88E70F2-301B-2043-8508-870847032ADD}"/>
          </ac:picMkLst>
        </pc:picChg>
      </pc:sldChg>
      <pc:sldChg chg="modSp mod">
        <pc:chgData name="Bianca-Georgiana Puitau (2427437)" userId="86bb196e-2a79-4d1f-8908-f4a8c84a8913" providerId="ADAL" clId="{1DD3C1C1-D9F8-43F7-925F-49703A224CE6}" dt="2025-11-27T17:00:35.133" v="11" actId="20577"/>
        <pc:sldMkLst>
          <pc:docMk/>
          <pc:sldMk cId="1235407946" sldId="263"/>
        </pc:sldMkLst>
      </pc:sldChg>
      <pc:sldChg chg="addSp delSp modSp mod setBg">
        <pc:chgData name="Bianca-Georgiana Puitau (2427437)" userId="86bb196e-2a79-4d1f-8908-f4a8c84a8913" providerId="ADAL" clId="{1DD3C1C1-D9F8-43F7-925F-49703A224CE6}" dt="2025-12-02T09:43:16.745" v="27" actId="1076"/>
        <pc:sldMkLst>
          <pc:docMk/>
          <pc:sldMk cId="4181855603" sldId="268"/>
        </pc:sldMkLst>
        <pc:spChg chg="mod">
          <ac:chgData name="Bianca-Georgiana Puitau (2427437)" userId="86bb196e-2a79-4d1f-8908-f4a8c84a8913" providerId="ADAL" clId="{1DD3C1C1-D9F8-43F7-925F-49703A224CE6}" dt="2025-12-02T09:43:13.323" v="26" actId="27636"/>
          <ac:spMkLst>
            <pc:docMk/>
            <pc:sldMk cId="4181855603" sldId="268"/>
            <ac:spMk id="2" creationId="{B98FB0A3-FF75-D547-CB06-7CC788517C49}"/>
          </ac:spMkLst>
        </pc:spChg>
        <pc:spChg chg="mod">
          <ac:chgData name="Bianca-Georgiana Puitau (2427437)" userId="86bb196e-2a79-4d1f-8908-f4a8c84a8913" providerId="ADAL" clId="{1DD3C1C1-D9F8-43F7-925F-49703A224CE6}" dt="2025-12-02T09:43:16.745" v="27" actId="1076"/>
          <ac:spMkLst>
            <pc:docMk/>
            <pc:sldMk cId="4181855603" sldId="268"/>
            <ac:spMk id="3" creationId="{6A1C2F89-4731-AFD6-2E2D-B835772A4567}"/>
          </ac:spMkLst>
        </pc:spChg>
        <pc:picChg chg="add mod">
          <ac:chgData name="Bianca-Georgiana Puitau (2427437)" userId="86bb196e-2a79-4d1f-8908-f4a8c84a8913" providerId="ADAL" clId="{1DD3C1C1-D9F8-43F7-925F-49703A224CE6}" dt="2025-11-27T16:36:24.169" v="7" actId="26606"/>
          <ac:picMkLst>
            <pc:docMk/>
            <pc:sldMk cId="4181855603" sldId="268"/>
            <ac:picMk id="4" creationId="{C24E3AD0-7B2E-AECB-A2EF-F14415A9FB35}"/>
          </ac:picMkLst>
        </pc:picChg>
        <pc:picChg chg="add mod">
          <ac:chgData name="Bianca-Georgiana Puitau (2427437)" userId="86bb196e-2a79-4d1f-8908-f4a8c84a8913" providerId="ADAL" clId="{1DD3C1C1-D9F8-43F7-925F-49703A224CE6}" dt="2025-11-27T16:36:24.169" v="7" actId="26606"/>
          <ac:picMkLst>
            <pc:docMk/>
            <pc:sldMk cId="4181855603" sldId="268"/>
            <ac:picMk id="5" creationId="{09701E2C-9CFC-882D-828C-67F34FD52B49}"/>
          </ac:picMkLst>
        </pc:picChg>
      </pc:sldChg>
      <pc:sldChg chg="modSp mod">
        <pc:chgData name="Bianca-Georgiana Puitau (2427437)" userId="86bb196e-2a79-4d1f-8908-f4a8c84a8913" providerId="ADAL" clId="{1DD3C1C1-D9F8-43F7-925F-49703A224CE6}" dt="2025-12-02T09:30:06.402" v="20" actId="20577"/>
        <pc:sldMkLst>
          <pc:docMk/>
          <pc:sldMk cId="58841618" sldId="270"/>
        </pc:sldMkLst>
        <pc:spChg chg="mod">
          <ac:chgData name="Bianca-Georgiana Puitau (2427437)" userId="86bb196e-2a79-4d1f-8908-f4a8c84a8913" providerId="ADAL" clId="{1DD3C1C1-D9F8-43F7-925F-49703A224CE6}" dt="2025-12-02T09:30:06.402" v="20" actId="20577"/>
          <ac:spMkLst>
            <pc:docMk/>
            <pc:sldMk cId="58841618" sldId="270"/>
            <ac:spMk id="3" creationId="{33E16455-42B8-B148-77E7-7AF5A9A2A7BF}"/>
          </ac:spMkLst>
        </pc:spChg>
      </pc:sldChg>
    </pc:docChg>
  </pc:docChgLst>
  <pc:docChgLst>
    <pc:chgData name="Bianca-Georgiana Puitau (2427437)" userId="86bb196e-2a79-4d1f-8908-f4a8c84a8913" providerId="ADAL" clId="{A6EE606B-3D1D-45FB-AD50-4621F4C614DF}"/>
    <pc:docChg chg="undo redo custSel addSld delSld modSld modMainMaster">
      <pc:chgData name="Bianca-Georgiana Puitau (2427437)" userId="86bb196e-2a79-4d1f-8908-f4a8c84a8913" providerId="ADAL" clId="{A6EE606B-3D1D-45FB-AD50-4621F4C614DF}" dt="2025-12-02T10:39:07.512" v="80"/>
      <pc:docMkLst>
        <pc:docMk/>
      </pc:docMkLst>
      <pc:sldChg chg="modSp mod modAnim">
        <pc:chgData name="Bianca-Georgiana Puitau (2427437)" userId="86bb196e-2a79-4d1f-8908-f4a8c84a8913" providerId="ADAL" clId="{A6EE606B-3D1D-45FB-AD50-4621F4C614DF}" dt="2025-12-02T10:30:37.500" v="29" actId="404"/>
        <pc:sldMkLst>
          <pc:docMk/>
          <pc:sldMk cId="3330203983" sldId="257"/>
        </pc:sldMkLst>
        <pc:graphicFrameChg chg="mod modGraphic">
          <ac:chgData name="Bianca-Georgiana Puitau (2427437)" userId="86bb196e-2a79-4d1f-8908-f4a8c84a8913" providerId="ADAL" clId="{A6EE606B-3D1D-45FB-AD50-4621F4C614DF}" dt="2025-12-02T10:30:37.500" v="29" actId="404"/>
          <ac:graphicFrameMkLst>
            <pc:docMk/>
            <pc:sldMk cId="3330203983" sldId="257"/>
            <ac:graphicFrameMk id="5" creationId="{08590C29-B377-277E-0065-16572FE294FD}"/>
          </ac:graphicFrameMkLst>
        </pc:graphicFrameChg>
      </pc:sldChg>
      <pc:sldChg chg="addSp delSp modSp mod">
        <pc:chgData name="Bianca-Georgiana Puitau (2427437)" userId="86bb196e-2a79-4d1f-8908-f4a8c84a8913" providerId="ADAL" clId="{A6EE606B-3D1D-45FB-AD50-4621F4C614DF}" dt="2025-12-02T10:18:29.052" v="21" actId="14100"/>
        <pc:sldMkLst>
          <pc:docMk/>
          <pc:sldMk cId="1235407946" sldId="263"/>
        </pc:sldMkLst>
        <pc:spChg chg="mod">
          <ac:chgData name="Bianca-Georgiana Puitau (2427437)" userId="86bb196e-2a79-4d1f-8908-f4a8c84a8913" providerId="ADAL" clId="{A6EE606B-3D1D-45FB-AD50-4621F4C614DF}" dt="2025-12-02T10:18:15.226" v="19" actId="26606"/>
          <ac:spMkLst>
            <pc:docMk/>
            <pc:sldMk cId="1235407946" sldId="263"/>
            <ac:spMk id="2" creationId="{0535F135-A4B3-7351-840A-8F86150D9945}"/>
          </ac:spMkLst>
        </pc:spChg>
        <pc:spChg chg="add del">
          <ac:chgData name="Bianca-Georgiana Puitau (2427437)" userId="86bb196e-2a79-4d1f-8908-f4a8c84a8913" providerId="ADAL" clId="{A6EE606B-3D1D-45FB-AD50-4621F4C614DF}" dt="2025-12-02T10:18:15.226" v="19" actId="26606"/>
          <ac:spMkLst>
            <pc:docMk/>
            <pc:sldMk cId="1235407946" sldId="263"/>
            <ac:spMk id="17" creationId="{6C4028FD-8BAA-4A19-BFDE-594D991B7552}"/>
          </ac:spMkLst>
        </pc:spChg>
        <pc:graphicFrameChg chg="mod modGraphic">
          <ac:chgData name="Bianca-Georgiana Puitau (2427437)" userId="86bb196e-2a79-4d1f-8908-f4a8c84a8913" providerId="ADAL" clId="{A6EE606B-3D1D-45FB-AD50-4621F4C614DF}" dt="2025-12-02T10:18:29.052" v="21" actId="14100"/>
          <ac:graphicFrameMkLst>
            <pc:docMk/>
            <pc:sldMk cId="1235407946" sldId="263"/>
            <ac:graphicFrameMk id="12" creationId="{95ED6DEB-89BE-E1B9-95D1-56050282D559}"/>
          </ac:graphicFrameMkLst>
        </pc:graphicFrameChg>
      </pc:sldChg>
      <pc:sldChg chg="addSp delSp modSp mod setBg">
        <pc:chgData name="Bianca-Georgiana Puitau (2427437)" userId="86bb196e-2a79-4d1f-8908-f4a8c84a8913" providerId="ADAL" clId="{A6EE606B-3D1D-45FB-AD50-4621F4C614DF}" dt="2025-12-02T10:39:07.512" v="80"/>
        <pc:sldMkLst>
          <pc:docMk/>
          <pc:sldMk cId="447865612" sldId="264"/>
        </pc:sldMkLst>
        <pc:spChg chg="mod">
          <ac:chgData name="Bianca-Georgiana Puitau (2427437)" userId="86bb196e-2a79-4d1f-8908-f4a8c84a8913" providerId="ADAL" clId="{A6EE606B-3D1D-45FB-AD50-4621F4C614DF}" dt="2025-12-02T10:38:30.338" v="76" actId="26606"/>
          <ac:spMkLst>
            <pc:docMk/>
            <pc:sldMk cId="447865612" sldId="264"/>
            <ac:spMk id="2" creationId="{AC203F19-EB3D-9264-0482-6CB801058F71}"/>
          </ac:spMkLst>
        </pc:spChg>
        <pc:spChg chg="add">
          <ac:chgData name="Bianca-Georgiana Puitau (2427437)" userId="86bb196e-2a79-4d1f-8908-f4a8c84a8913" providerId="ADAL" clId="{A6EE606B-3D1D-45FB-AD50-4621F4C614DF}" dt="2025-12-02T10:38:30.338" v="76" actId="26606"/>
          <ac:spMkLst>
            <pc:docMk/>
            <pc:sldMk cId="447865612" sldId="264"/>
            <ac:spMk id="19" creationId="{DCC231C8-C761-4B31-9B1C-C6D19248C6B3}"/>
          </ac:spMkLst>
        </pc:spChg>
        <pc:spChg chg="add del">
          <ac:chgData name="Bianca-Georgiana Puitau (2427437)" userId="86bb196e-2a79-4d1f-8908-f4a8c84a8913" providerId="ADAL" clId="{A6EE606B-3D1D-45FB-AD50-4621F4C614DF}" dt="2025-12-02T10:37:22.073" v="73" actId="26606"/>
          <ac:spMkLst>
            <pc:docMk/>
            <pc:sldMk cId="447865612" sldId="264"/>
            <ac:spMk id="22" creationId="{DCC231C8-C761-4B31-9B1C-C6D19248C6B3}"/>
          </ac:spMkLst>
        </pc:spChg>
        <pc:graphicFrameChg chg="mod modGraphic">
          <ac:chgData name="Bianca-Georgiana Puitau (2427437)" userId="86bb196e-2a79-4d1f-8908-f4a8c84a8913" providerId="ADAL" clId="{A6EE606B-3D1D-45FB-AD50-4621F4C614DF}" dt="2025-12-02T10:39:07.512" v="80"/>
          <ac:graphicFrameMkLst>
            <pc:docMk/>
            <pc:sldMk cId="447865612" sldId="264"/>
            <ac:graphicFrameMk id="17" creationId="{0C7D64DC-7C8D-1CC4-B91D-5F763B699728}"/>
          </ac:graphicFrameMkLst>
        </pc:graphicFrameChg>
      </pc:sldChg>
      <pc:sldChg chg="modSp mod">
        <pc:chgData name="Bianca-Georgiana Puitau (2427437)" userId="86bb196e-2a79-4d1f-8908-f4a8c84a8913" providerId="ADAL" clId="{A6EE606B-3D1D-45FB-AD50-4621F4C614DF}" dt="2025-12-02T10:37:58.389" v="75" actId="14100"/>
        <pc:sldMkLst>
          <pc:docMk/>
          <pc:sldMk cId="4181855603" sldId="268"/>
        </pc:sldMkLst>
        <pc:spChg chg="mod">
          <ac:chgData name="Bianca-Georgiana Puitau (2427437)" userId="86bb196e-2a79-4d1f-8908-f4a8c84a8913" providerId="ADAL" clId="{A6EE606B-3D1D-45FB-AD50-4621F4C614DF}" dt="2025-12-02T10:05:44.416" v="5" actId="14100"/>
          <ac:spMkLst>
            <pc:docMk/>
            <pc:sldMk cId="4181855603" sldId="268"/>
            <ac:spMk id="2" creationId="{B98FB0A3-FF75-D547-CB06-7CC788517C49}"/>
          </ac:spMkLst>
        </pc:spChg>
        <pc:spChg chg="mod">
          <ac:chgData name="Bianca-Georgiana Puitau (2427437)" userId="86bb196e-2a79-4d1f-8908-f4a8c84a8913" providerId="ADAL" clId="{A6EE606B-3D1D-45FB-AD50-4621F4C614DF}" dt="2025-12-02T10:05:24.606" v="2" actId="14100"/>
          <ac:spMkLst>
            <pc:docMk/>
            <pc:sldMk cId="4181855603" sldId="268"/>
            <ac:spMk id="3" creationId="{6A1C2F89-4731-AFD6-2E2D-B835772A4567}"/>
          </ac:spMkLst>
        </pc:spChg>
        <pc:picChg chg="mod">
          <ac:chgData name="Bianca-Georgiana Puitau (2427437)" userId="86bb196e-2a79-4d1f-8908-f4a8c84a8913" providerId="ADAL" clId="{A6EE606B-3D1D-45FB-AD50-4621F4C614DF}" dt="2025-12-02T10:35:31.092" v="69" actId="1076"/>
          <ac:picMkLst>
            <pc:docMk/>
            <pc:sldMk cId="4181855603" sldId="268"/>
            <ac:picMk id="4" creationId="{C24E3AD0-7B2E-AECB-A2EF-F14415A9FB35}"/>
          </ac:picMkLst>
        </pc:picChg>
        <pc:picChg chg="mod">
          <ac:chgData name="Bianca-Georgiana Puitau (2427437)" userId="86bb196e-2a79-4d1f-8908-f4a8c84a8913" providerId="ADAL" clId="{A6EE606B-3D1D-45FB-AD50-4621F4C614DF}" dt="2025-12-02T10:37:58.389" v="75" actId="14100"/>
          <ac:picMkLst>
            <pc:docMk/>
            <pc:sldMk cId="4181855603" sldId="268"/>
            <ac:picMk id="5" creationId="{09701E2C-9CFC-882D-828C-67F34FD52B49}"/>
          </ac:picMkLst>
        </pc:picChg>
      </pc:sldChg>
      <pc:sldChg chg="addSp delSp modSp mod">
        <pc:chgData name="Bianca-Georgiana Puitau (2427437)" userId="86bb196e-2a79-4d1f-8908-f4a8c84a8913" providerId="ADAL" clId="{A6EE606B-3D1D-45FB-AD50-4621F4C614DF}" dt="2025-12-02T10:33:22.416" v="67" actId="14100"/>
        <pc:sldMkLst>
          <pc:docMk/>
          <pc:sldMk cId="58841618" sldId="270"/>
        </pc:sldMkLst>
        <pc:spChg chg="add del mod">
          <ac:chgData name="Bianca-Georgiana Puitau (2427437)" userId="86bb196e-2a79-4d1f-8908-f4a8c84a8913" providerId="ADAL" clId="{A6EE606B-3D1D-45FB-AD50-4621F4C614DF}" dt="2025-12-02T10:32:59.458" v="64" actId="478"/>
          <ac:spMkLst>
            <pc:docMk/>
            <pc:sldMk cId="58841618" sldId="270"/>
            <ac:spMk id="2" creationId="{2D0F4D59-E322-7DC1-EBAF-971A573C8C77}"/>
          </ac:spMkLst>
        </pc:spChg>
        <pc:spChg chg="add del mod">
          <ac:chgData name="Bianca-Georgiana Puitau (2427437)" userId="86bb196e-2a79-4d1f-8908-f4a8c84a8913" providerId="ADAL" clId="{A6EE606B-3D1D-45FB-AD50-4621F4C614DF}" dt="2025-12-02T10:33:22.416" v="67" actId="14100"/>
          <ac:spMkLst>
            <pc:docMk/>
            <pc:sldMk cId="58841618" sldId="270"/>
            <ac:spMk id="3" creationId="{33E16455-42B8-B148-77E7-7AF5A9A2A7BF}"/>
          </ac:spMkLst>
        </pc:spChg>
        <pc:graphicFrameChg chg="add del">
          <ac:chgData name="Bianca-Georgiana Puitau (2427437)" userId="86bb196e-2a79-4d1f-8908-f4a8c84a8913" providerId="ADAL" clId="{A6EE606B-3D1D-45FB-AD50-4621F4C614DF}" dt="2025-12-02T10:28:18.044" v="23" actId="26606"/>
          <ac:graphicFrameMkLst>
            <pc:docMk/>
            <pc:sldMk cId="58841618" sldId="270"/>
            <ac:graphicFrameMk id="5" creationId="{5E1D837B-53DA-9756-7CDE-38B1D28B0525}"/>
          </ac:graphicFrameMkLst>
        </pc:graphicFrameChg>
      </pc:sldChg>
      <pc:sldChg chg="new del">
        <pc:chgData name="Bianca-Georgiana Puitau (2427437)" userId="86bb196e-2a79-4d1f-8908-f4a8c84a8913" providerId="ADAL" clId="{A6EE606B-3D1D-45FB-AD50-4621F4C614DF}" dt="2025-12-02T10:17:44.088" v="16" actId="680"/>
        <pc:sldMkLst>
          <pc:docMk/>
          <pc:sldMk cId="2138816195" sldId="271"/>
        </pc:sldMkLst>
      </pc:sldChg>
      <pc:sldMasterChg chg="modSp modSldLayout">
        <pc:chgData name="Bianca-Georgiana Puitau (2427437)" userId="86bb196e-2a79-4d1f-8908-f4a8c84a8913" providerId="ADAL" clId="{A6EE606B-3D1D-45FB-AD50-4621F4C614DF}" dt="2025-12-02T10:30:13.207" v="25" actId="255"/>
        <pc:sldMasterMkLst>
          <pc:docMk/>
          <pc:sldMasterMk cId="3632374765" sldId="2147483672"/>
        </pc:sldMasterMkLst>
        <pc:spChg chg="mod">
          <ac:chgData name="Bianca-Georgiana Puitau (2427437)" userId="86bb196e-2a79-4d1f-8908-f4a8c84a8913" providerId="ADAL" clId="{A6EE606B-3D1D-45FB-AD50-4621F4C614DF}" dt="2025-12-02T10:30:13.207" v="25" actId="255"/>
          <ac:spMkLst>
            <pc:docMk/>
            <pc:sldMasterMk cId="3632374765" sldId="2147483672"/>
            <ac:spMk id="3" creationId="{00000000-0000-0000-0000-000000000000}"/>
          </ac:spMkLst>
        </pc:spChg>
        <pc:sldLayoutChg chg="modSp">
          <pc:chgData name="Bianca-Georgiana Puitau (2427437)" userId="86bb196e-2a79-4d1f-8908-f4a8c84a8913" providerId="ADAL" clId="{A6EE606B-3D1D-45FB-AD50-4621F4C614DF}" dt="2025-12-02T10:29:53.467" v="24" actId="255"/>
          <pc:sldLayoutMkLst>
            <pc:docMk/>
            <pc:sldMasterMk cId="3632374765" sldId="2147483672"/>
            <pc:sldLayoutMk cId="1958356024" sldId="2147483674"/>
          </pc:sldLayoutMkLst>
          <pc:spChg chg="mod">
            <ac:chgData name="Bianca-Georgiana Puitau (2427437)" userId="86bb196e-2a79-4d1f-8908-f4a8c84a8913" providerId="ADAL" clId="{A6EE606B-3D1D-45FB-AD50-4621F4C614DF}" dt="2025-12-02T10:29:53.467" v="24" actId="255"/>
            <ac:spMkLst>
              <pc:docMk/>
              <pc:sldMasterMk cId="3632374765" sldId="2147483672"/>
              <pc:sldLayoutMk cId="1958356024" sldId="2147483674"/>
              <ac:spMk id="3" creationId="{00000000-0000-0000-0000-000000000000}"/>
            </ac:spMkLst>
          </pc:spChg>
        </pc:sldLayoutChg>
      </pc:sldMasterChg>
    </pc:docChg>
  </pc:docChgLst>
  <pc:docChgLst>
    <pc:chgData name="Bianca-Georgiana Puitau (2427437)" userId="S::2427437@student.uwtsd.ac.uk::86bb196e-2a79-4d1f-8908-f4a8c84a8913" providerId="AD" clId="Web-{62B5F120-E46A-BA90-1D22-6D5A3042E90B}"/>
    <pc:docChg chg="mod modSld addMainMaster delMainMaster">
      <pc:chgData name="Bianca-Georgiana Puitau (2427437)" userId="S::2427437@student.uwtsd.ac.uk::86bb196e-2a79-4d1f-8908-f4a8c84a8913" providerId="AD" clId="Web-{62B5F120-E46A-BA90-1D22-6D5A3042E90B}" dt="2025-12-02T09:47:10.920" v="66" actId="1076"/>
      <pc:docMkLst>
        <pc:docMk/>
      </pc:docMkLst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109857222" sldId="256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109857222" sldId="256"/>
            <ac:spMk id="2" creationId="{00000000-0000-0000-0000-000000000000}"/>
          </ac:spMkLst>
        </pc:sp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3330203983" sldId="257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3330203983" sldId="257"/>
            <ac:spMk id="2" creationId="{56CE24DB-0446-7490-4FE2-46307AE92792}"/>
          </ac:spMkLst>
        </pc:spChg>
        <pc:graphicFrameChg chg="mod ord">
          <ac:chgData name="Bianca-Georgiana Puitau (2427437)" userId="S::2427437@student.uwtsd.ac.uk::86bb196e-2a79-4d1f-8908-f4a8c84a8913" providerId="AD" clId="Web-{62B5F120-E46A-BA90-1D22-6D5A3042E90B}" dt="2025-12-02T09:35:15.196" v="5"/>
          <ac:graphicFrameMkLst>
            <pc:docMk/>
            <pc:sldMk cId="3330203983" sldId="257"/>
            <ac:graphicFrameMk id="5" creationId="{08590C29-B377-277E-0065-16572FE294FD}"/>
          </ac:graphicFrameMkLst>
        </pc:graphicFrame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47:10.920" v="66" actId="1076"/>
        <pc:sldMkLst>
          <pc:docMk/>
          <pc:sldMk cId="4095548855" sldId="260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4095548855" sldId="260"/>
            <ac:spMk id="2" creationId="{A45277FA-06D9-5699-C727-B0C1B6141768}"/>
          </ac:spMkLst>
        </pc:spChg>
        <pc:spChg chg="mod ord">
          <ac:chgData name="Bianca-Georgiana Puitau (2427437)" userId="S::2427437@student.uwtsd.ac.uk::86bb196e-2a79-4d1f-8908-f4a8c84a8913" providerId="AD" clId="Web-{62B5F120-E46A-BA90-1D22-6D5A3042E90B}" dt="2025-12-02T09:47:06.638" v="65" actId="20577"/>
          <ac:spMkLst>
            <pc:docMk/>
            <pc:sldMk cId="4095548855" sldId="260"/>
            <ac:spMk id="3" creationId="{487D8E33-0C25-4218-4A8F-9EBBE82C0416}"/>
          </ac:spMkLst>
        </pc:spChg>
        <pc:picChg chg="mod">
          <ac:chgData name="Bianca-Georgiana Puitau (2427437)" userId="S::2427437@student.uwtsd.ac.uk::86bb196e-2a79-4d1f-8908-f4a8c84a8913" providerId="AD" clId="Web-{62B5F120-E46A-BA90-1D22-6D5A3042E90B}" dt="2025-12-02T09:47:10.920" v="66" actId="1076"/>
          <ac:picMkLst>
            <pc:docMk/>
            <pc:sldMk cId="4095548855" sldId="260"/>
            <ac:picMk id="5" creationId="{B88E70F2-301B-2043-8508-870847032ADD}"/>
          </ac:picMkLst>
        </pc:pic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2736847020" sldId="261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2736847020" sldId="261"/>
            <ac:spMk id="2" creationId="{7EB2F0FE-3C5A-6CF0-D459-81527BC31951}"/>
          </ac:spMkLst>
        </pc:spChg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2736847020" sldId="261"/>
            <ac:spMk id="3" creationId="{3E28409F-465D-79E4-D072-3B207DD1F2F3}"/>
          </ac:spMkLst>
        </pc:sp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3130893385" sldId="262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3130893385" sldId="262"/>
            <ac:spMk id="2" creationId="{AE8AC222-9754-E6A4-47C5-E4E8DE7A01E2}"/>
          </ac:spMkLst>
        </pc:spChg>
        <pc:graphicFrameChg chg="mod ord">
          <ac:chgData name="Bianca-Georgiana Puitau (2427437)" userId="S::2427437@student.uwtsd.ac.uk::86bb196e-2a79-4d1f-8908-f4a8c84a8913" providerId="AD" clId="Web-{62B5F120-E46A-BA90-1D22-6D5A3042E90B}" dt="2025-12-02T09:35:15.196" v="5"/>
          <ac:graphicFrameMkLst>
            <pc:docMk/>
            <pc:sldMk cId="3130893385" sldId="262"/>
            <ac:graphicFrameMk id="5" creationId="{E24BF0F5-461A-F6D3-6CF5-A75E34CD0806}"/>
          </ac:graphicFrameMkLst>
        </pc:graphicFrame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1235407946" sldId="263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1235407946" sldId="263"/>
            <ac:spMk id="2" creationId="{0535F135-A4B3-7351-840A-8F86150D9945}"/>
          </ac:spMkLst>
        </pc:spChg>
        <pc:graphicFrameChg chg="mod ord">
          <ac:chgData name="Bianca-Georgiana Puitau (2427437)" userId="S::2427437@student.uwtsd.ac.uk::86bb196e-2a79-4d1f-8908-f4a8c84a8913" providerId="AD" clId="Web-{62B5F120-E46A-BA90-1D22-6D5A3042E90B}" dt="2025-12-02T09:35:15.196" v="5"/>
          <ac:graphicFrameMkLst>
            <pc:docMk/>
            <pc:sldMk cId="1235407946" sldId="263"/>
            <ac:graphicFrameMk id="12" creationId="{95ED6DEB-89BE-E1B9-95D1-56050282D559}"/>
          </ac:graphicFrameMkLst>
        </pc:graphicFrame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447865612" sldId="264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447865612" sldId="264"/>
            <ac:spMk id="2" creationId="{AC203F19-EB3D-9264-0482-6CB801058F71}"/>
          </ac:spMkLst>
        </pc:spChg>
        <pc:graphicFrameChg chg="mod ord">
          <ac:chgData name="Bianca-Georgiana Puitau (2427437)" userId="S::2427437@student.uwtsd.ac.uk::86bb196e-2a79-4d1f-8908-f4a8c84a8913" providerId="AD" clId="Web-{62B5F120-E46A-BA90-1D22-6D5A3042E90B}" dt="2025-12-02T09:35:15.196" v="5"/>
          <ac:graphicFrameMkLst>
            <pc:docMk/>
            <pc:sldMk cId="447865612" sldId="264"/>
            <ac:graphicFrameMk id="17" creationId="{0C7D64DC-7C8D-1CC4-B91D-5F763B699728}"/>
          </ac:graphicFrameMkLst>
        </pc:graphicFrame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479123453" sldId="265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479123453" sldId="265"/>
            <ac:spMk id="2" creationId="{818016B6-3D4C-A80A-9984-7477BC35DEB4}"/>
          </ac:spMkLst>
        </pc:spChg>
        <pc:graphicFrameChg chg="mod ord">
          <ac:chgData name="Bianca-Georgiana Puitau (2427437)" userId="S::2427437@student.uwtsd.ac.uk::86bb196e-2a79-4d1f-8908-f4a8c84a8913" providerId="AD" clId="Web-{62B5F120-E46A-BA90-1D22-6D5A3042E90B}" dt="2025-12-02T09:35:15.196" v="5"/>
          <ac:graphicFrameMkLst>
            <pc:docMk/>
            <pc:sldMk cId="479123453" sldId="265"/>
            <ac:graphicFrameMk id="5" creationId="{039D4647-B650-3E87-68EB-ECB6843BAB2D}"/>
          </ac:graphicFrameMkLst>
        </pc:graphicFrame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3674836946" sldId="266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3674836946" sldId="266"/>
            <ac:spMk id="2" creationId="{275FF198-1A42-4999-FF40-11787CD1BBF7}"/>
          </ac:spMkLst>
        </pc:spChg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3674836946" sldId="266"/>
            <ac:spMk id="8" creationId="{1734679C-01D2-3982-CA33-76693748DE84}"/>
          </ac:spMkLst>
        </pc:sp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1808907895" sldId="267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1808907895" sldId="267"/>
            <ac:spMk id="2" creationId="{1DE3B46A-C2C5-9C85-769D-D8C4D0C42F51}"/>
          </ac:spMkLst>
        </pc:spChg>
        <pc:graphicFrameChg chg="mod ord">
          <ac:chgData name="Bianca-Georgiana Puitau (2427437)" userId="S::2427437@student.uwtsd.ac.uk::86bb196e-2a79-4d1f-8908-f4a8c84a8913" providerId="AD" clId="Web-{62B5F120-E46A-BA90-1D22-6D5A3042E90B}" dt="2025-12-02T09:35:15.196" v="5"/>
          <ac:graphicFrameMkLst>
            <pc:docMk/>
            <pc:sldMk cId="1808907895" sldId="267"/>
            <ac:graphicFrameMk id="23" creationId="{23F24D72-5187-D2B9-8132-10A932F2579B}"/>
          </ac:graphicFrameMkLst>
        </pc:graphicFrameChg>
      </pc:sldChg>
      <pc:sldChg chg="addSp delSp modSp mod modClrScheme chgLayout">
        <pc:chgData name="Bianca-Georgiana Puitau (2427437)" userId="S::2427437@student.uwtsd.ac.uk::86bb196e-2a79-4d1f-8908-f4a8c84a8913" providerId="AD" clId="Web-{62B5F120-E46A-BA90-1D22-6D5A3042E90B}" dt="2025-12-02T09:45:07.731" v="57"/>
        <pc:sldMkLst>
          <pc:docMk/>
          <pc:sldMk cId="4181855603" sldId="268"/>
        </pc:sldMkLst>
        <pc:spChg chg="add del mod ord">
          <ac:chgData name="Bianca-Georgiana Puitau (2427437)" userId="S::2427437@student.uwtsd.ac.uk::86bb196e-2a79-4d1f-8908-f4a8c84a8913" providerId="AD" clId="Web-{62B5F120-E46A-BA90-1D22-6D5A3042E90B}" dt="2025-12-02T09:45:07.731" v="57"/>
          <ac:spMkLst>
            <pc:docMk/>
            <pc:sldMk cId="4181855603" sldId="268"/>
            <ac:spMk id="2" creationId="{B98FB0A3-FF75-D547-CB06-7CC788517C49}"/>
          </ac:spMkLst>
        </pc:spChg>
        <pc:spChg chg="add del mod ord">
          <ac:chgData name="Bianca-Georgiana Puitau (2427437)" userId="S::2427437@student.uwtsd.ac.uk::86bb196e-2a79-4d1f-8908-f4a8c84a8913" providerId="AD" clId="Web-{62B5F120-E46A-BA90-1D22-6D5A3042E90B}" dt="2025-12-02T09:44:43.294" v="53" actId="14100"/>
          <ac:spMkLst>
            <pc:docMk/>
            <pc:sldMk cId="4181855603" sldId="268"/>
            <ac:spMk id="3" creationId="{6A1C2F89-4731-AFD6-2E2D-B835772A4567}"/>
          </ac:spMkLst>
        </pc:spChg>
        <pc:spChg chg="add del mod">
          <ac:chgData name="Bianca-Georgiana Puitau (2427437)" userId="S::2427437@student.uwtsd.ac.uk::86bb196e-2a79-4d1f-8908-f4a8c84a8913" providerId="AD" clId="Web-{62B5F120-E46A-BA90-1D22-6D5A3042E90B}" dt="2025-12-02T09:41:28.168" v="34"/>
          <ac:spMkLst>
            <pc:docMk/>
            <pc:sldMk cId="4181855603" sldId="268"/>
            <ac:spMk id="7" creationId="{8ECD0982-3CCF-E1C1-AE39-3C9901964958}"/>
          </ac:spMkLst>
        </pc:spChg>
        <pc:spChg chg="add del mod">
          <ac:chgData name="Bianca-Georgiana Puitau (2427437)" userId="S::2427437@student.uwtsd.ac.uk::86bb196e-2a79-4d1f-8908-f4a8c84a8913" providerId="AD" clId="Web-{62B5F120-E46A-BA90-1D22-6D5A3042E90B}" dt="2025-12-02T09:41:28.168" v="33"/>
          <ac:spMkLst>
            <pc:docMk/>
            <pc:sldMk cId="4181855603" sldId="268"/>
            <ac:spMk id="9" creationId="{D0BDFFF8-3D67-77F3-2824-860DD712A468}"/>
          </ac:spMkLst>
        </pc:spChg>
        <pc:spChg chg="add del mod">
          <ac:chgData name="Bianca-Georgiana Puitau (2427437)" userId="S::2427437@student.uwtsd.ac.uk::86bb196e-2a79-4d1f-8908-f4a8c84a8913" providerId="AD" clId="Web-{62B5F120-E46A-BA90-1D22-6D5A3042E90B}" dt="2025-12-02T09:45:07.731" v="57"/>
          <ac:spMkLst>
            <pc:docMk/>
            <pc:sldMk cId="4181855603" sldId="268"/>
            <ac:spMk id="11" creationId="{3EE8B3C9-7A39-A5DD-7636-6DD62099DD98}"/>
          </ac:spMkLst>
        </pc:spChg>
      </pc:sldChg>
      <pc:sldChg chg="modSp mod modClrScheme chgLayout">
        <pc:chgData name="Bianca-Georgiana Puitau (2427437)" userId="S::2427437@student.uwtsd.ac.uk::86bb196e-2a79-4d1f-8908-f4a8c84a8913" providerId="AD" clId="Web-{62B5F120-E46A-BA90-1D22-6D5A3042E90B}" dt="2025-12-02T09:35:15.196" v="5"/>
        <pc:sldMkLst>
          <pc:docMk/>
          <pc:sldMk cId="3463192461" sldId="269"/>
        </pc:sldMkLst>
        <pc:spChg chg="mod ord">
          <ac:chgData name="Bianca-Georgiana Puitau (2427437)" userId="S::2427437@student.uwtsd.ac.uk::86bb196e-2a79-4d1f-8908-f4a8c84a8913" providerId="AD" clId="Web-{62B5F120-E46A-BA90-1D22-6D5A3042E90B}" dt="2025-12-02T09:35:15.196" v="5"/>
          <ac:spMkLst>
            <pc:docMk/>
            <pc:sldMk cId="3463192461" sldId="269"/>
            <ac:spMk id="2" creationId="{99989961-2DDE-AC0D-5585-DAA782837E61}"/>
          </ac:spMkLst>
        </pc:spChg>
      </pc:sldChg>
      <pc:sldChg chg="addSp delSp modSp mod setBg modClrScheme chgLayout">
        <pc:chgData name="Bianca-Georgiana Puitau (2427437)" userId="S::2427437@student.uwtsd.ac.uk::86bb196e-2a79-4d1f-8908-f4a8c84a8913" providerId="AD" clId="Web-{62B5F120-E46A-BA90-1D22-6D5A3042E90B}" dt="2025-12-02T09:45:25.700" v="59" actId="14100"/>
        <pc:sldMkLst>
          <pc:docMk/>
          <pc:sldMk cId="58841618" sldId="270"/>
        </pc:sldMkLst>
        <pc:spChg chg="add del mod">
          <ac:chgData name="Bianca-Georgiana Puitau (2427437)" userId="S::2427437@student.uwtsd.ac.uk::86bb196e-2a79-4d1f-8908-f4a8c84a8913" providerId="AD" clId="Web-{62B5F120-E46A-BA90-1D22-6D5A3042E90B}" dt="2025-12-02T09:39:54.839" v="27"/>
          <ac:spMkLst>
            <pc:docMk/>
            <pc:sldMk cId="58841618" sldId="270"/>
            <ac:spMk id="2" creationId="{07B306D6-44FD-1C97-83AE-8EF37AF4F155}"/>
          </ac:spMkLst>
        </pc:spChg>
        <pc:spChg chg="mod ord">
          <ac:chgData name="Bianca-Georgiana Puitau (2427437)" userId="S::2427437@student.uwtsd.ac.uk::86bb196e-2a79-4d1f-8908-f4a8c84a8913" providerId="AD" clId="Web-{62B5F120-E46A-BA90-1D22-6D5A3042E90B}" dt="2025-12-02T09:45:25.700" v="59" actId="14100"/>
          <ac:spMkLst>
            <pc:docMk/>
            <pc:sldMk cId="58841618" sldId="270"/>
            <ac:spMk id="3" creationId="{33E16455-42B8-B148-77E7-7AF5A9A2A7BF}"/>
          </ac:spMkLst>
        </pc:spChg>
      </pc:sldChg>
      <pc:sldMasterChg chg="add del addSldLayout delSldLayout">
        <pc:chgData name="Bianca-Georgiana Puitau (2427437)" userId="S::2427437@student.uwtsd.ac.uk::86bb196e-2a79-4d1f-8908-f4a8c84a8913" providerId="AD" clId="Web-{62B5F120-E46A-BA90-1D22-6D5A3042E90B}" dt="2025-12-02T09:35:15.196" v="5"/>
        <pc:sldMasterMkLst>
          <pc:docMk/>
          <pc:sldMasterMk cId="3632374765" sldId="2147483672"/>
        </pc:sldMasterMkLst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2602967838" sldId="2147483673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1958356024" sldId="2147483674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1233400539" sldId="2147483675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959300191" sldId="2147483676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331249632" sldId="2147483677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1203335054" sldId="2147483678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3420348656" sldId="2147483679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743636391" sldId="2147483680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515394548" sldId="2147483681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2018179981" sldId="2147483682"/>
          </pc:sldLayoutMkLst>
        </pc:sldLayoutChg>
        <pc:sldLayoutChg chg="add del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3632374765" sldId="2147483672"/>
            <pc:sldLayoutMk cId="2428615196" sldId="2147483683"/>
          </pc:sldLayoutMkLst>
        </pc:sldLayoutChg>
      </pc:sldMasterChg>
      <pc:sldMasterChg chg="add del addSldLayout delSldLayout modSldLayout">
        <pc:chgData name="Bianca-Georgiana Puitau (2427437)" userId="S::2427437@student.uwtsd.ac.uk::86bb196e-2a79-4d1f-8908-f4a8c84a8913" providerId="AD" clId="Web-{62B5F120-E46A-BA90-1D22-6D5A3042E90B}" dt="2025-12-02T09:35:15.196" v="5"/>
        <pc:sldMasterMkLst>
          <pc:docMk/>
          <pc:sldMasterMk cId="2872890913" sldId="2147483684"/>
        </pc:sldMasterMkLst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3429228705" sldId="2147483685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2296437591" sldId="2147483686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4084821918" sldId="2147483687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571978653" sldId="2147483688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1696596406" sldId="2147483689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168960409" sldId="2147483690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1441144567" sldId="2147483691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1181979282" sldId="2147483692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2832390662" sldId="2147483693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3624607294" sldId="2147483694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5.196" v="5"/>
          <pc:sldLayoutMkLst>
            <pc:docMk/>
            <pc:sldMasterMk cId="2872890913" sldId="2147483684"/>
            <pc:sldLayoutMk cId="3512470262" sldId="2147483695"/>
          </pc:sldLayoutMkLst>
        </pc:sldLayoutChg>
      </pc:sldMasterChg>
      <pc:sldMasterChg chg="add del addSldLayout delSldLayout modSldLayout">
        <pc:chgData name="Bianca-Georgiana Puitau (2427437)" userId="S::2427437@student.uwtsd.ac.uk::86bb196e-2a79-4d1f-8908-f4a8c84a8913" providerId="AD" clId="Web-{62B5F120-E46A-BA90-1D22-6D5A3042E90B}" dt="2025-12-02T09:35:10.430" v="4"/>
        <pc:sldMasterMkLst>
          <pc:docMk/>
          <pc:sldMasterMk cId="1913051011" sldId="2147483696"/>
        </pc:sldMasterMkLst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2941888565" sldId="2147483697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4116941838" sldId="2147483698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2031598138" sldId="2147483699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2006825969" sldId="2147483700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309608922" sldId="2147483701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430469086" sldId="2147483702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4118315312" sldId="2147483703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831390275" sldId="2147483704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2055484341" sldId="2147483705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1470867555" sldId="2147483706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2761800923" sldId="2147483707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1553266617" sldId="2147483708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4259545877" sldId="2147483709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113356772" sldId="2147483710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4004960754" sldId="2147483711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57207043" sldId="2147483712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10.430" v="4"/>
          <pc:sldLayoutMkLst>
            <pc:docMk/>
            <pc:sldMasterMk cId="1913051011" sldId="2147483696"/>
            <pc:sldLayoutMk cId="817435219" sldId="2147483713"/>
          </pc:sldLayoutMkLst>
        </pc:sldLayoutChg>
      </pc:sldMasterChg>
      <pc:sldMasterChg chg="add del addSldLayout delSldLayout modSldLayout">
        <pc:chgData name="Bianca-Georgiana Puitau (2427437)" userId="S::2427437@student.uwtsd.ac.uk::86bb196e-2a79-4d1f-8908-f4a8c84a8913" providerId="AD" clId="Web-{62B5F120-E46A-BA90-1D22-6D5A3042E90B}" dt="2025-12-02T09:35:04.946" v="3"/>
        <pc:sldMasterMkLst>
          <pc:docMk/>
          <pc:sldMasterMk cId="2270600905" sldId="2147483714"/>
        </pc:sldMasterMkLst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2589888068" sldId="2147483715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1466870464" sldId="2147483716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4138453611" sldId="2147483717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3198247302" sldId="2147483718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2397735346" sldId="2147483719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2014603437" sldId="2147483720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1756903715" sldId="2147483721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3904316641" sldId="2147483722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3677576769" sldId="2147483723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1874457970" sldId="2147483724"/>
          </pc:sldLayoutMkLst>
        </pc:sldLayoutChg>
        <pc:sldLayoutChg chg="add del mod replId">
          <pc:chgData name="Bianca-Georgiana Puitau (2427437)" userId="S::2427437@student.uwtsd.ac.uk::86bb196e-2a79-4d1f-8908-f4a8c84a8913" providerId="AD" clId="Web-{62B5F120-E46A-BA90-1D22-6D5A3042E90B}" dt="2025-12-02T09:35:04.946" v="3"/>
          <pc:sldLayoutMkLst>
            <pc:docMk/>
            <pc:sldMasterMk cId="2270600905" sldId="2147483714"/>
            <pc:sldLayoutMk cId="3596322529" sldId="2147483725"/>
          </pc:sldLayoutMkLst>
        </pc:sldLayoutChg>
      </pc:sldMasterChg>
    </pc:docChg>
  </pc:docChgLst>
  <pc:docChgLst>
    <pc:chgData name="Bianca-Georgiana Puitau (2427437)" userId="S::2427437@student.uwtsd.ac.uk::86bb196e-2a79-4d1f-8908-f4a8c84a8913" providerId="AD" clId="Web-{2B117E44-4A0C-771D-5464-B5A681139A04}"/>
    <pc:docChg chg="addSld modSld">
      <pc:chgData name="Bianca-Georgiana Puitau (2427437)" userId="S::2427437@student.uwtsd.ac.uk::86bb196e-2a79-4d1f-8908-f4a8c84a8913" providerId="AD" clId="Web-{2B117E44-4A0C-771D-5464-B5A681139A04}" dt="2025-12-02T09:30:30.756" v="28" actId="20577"/>
      <pc:docMkLst>
        <pc:docMk/>
      </pc:docMkLst>
      <pc:sldChg chg="delSp modSp new">
        <pc:chgData name="Bianca-Georgiana Puitau (2427437)" userId="S::2427437@student.uwtsd.ac.uk::86bb196e-2a79-4d1f-8908-f4a8c84a8913" providerId="AD" clId="Web-{2B117E44-4A0C-771D-5464-B5A681139A04}" dt="2025-12-02T09:30:30.756" v="28" actId="20577"/>
        <pc:sldMkLst>
          <pc:docMk/>
          <pc:sldMk cId="58841618" sldId="270"/>
        </pc:sldMkLst>
        <pc:spChg chg="del mod">
          <ac:chgData name="Bianca-Georgiana Puitau (2427437)" userId="S::2427437@student.uwtsd.ac.uk::86bb196e-2a79-4d1f-8908-f4a8c84a8913" providerId="AD" clId="Web-{2B117E44-4A0C-771D-5464-B5A681139A04}" dt="2025-12-02T09:29:53.193" v="2"/>
          <ac:spMkLst>
            <pc:docMk/>
            <pc:sldMk cId="58841618" sldId="270"/>
            <ac:spMk id="2" creationId="{70A0F036-8300-B9D4-9375-137CABDD9AAB}"/>
          </ac:spMkLst>
        </pc:spChg>
        <pc:spChg chg="mod">
          <ac:chgData name="Bianca-Georgiana Puitau (2427437)" userId="S::2427437@student.uwtsd.ac.uk::86bb196e-2a79-4d1f-8908-f4a8c84a8913" providerId="AD" clId="Web-{2B117E44-4A0C-771D-5464-B5A681139A04}" dt="2025-12-02T09:30:30.756" v="28" actId="20577"/>
          <ac:spMkLst>
            <pc:docMk/>
            <pc:sldMk cId="58841618" sldId="270"/>
            <ac:spMk id="3" creationId="{33E16455-42B8-B148-77E7-7AF5A9A2A7BF}"/>
          </ac:spMkLst>
        </pc:spChg>
      </pc:sldChg>
    </pc:docChg>
  </pc:docChgLst>
  <pc:docChgLst>
    <pc:chgData name="Bianca-Georgiana Puitau (2427437)" userId="S::2427437@student.uwtsd.ac.uk::86bb196e-2a79-4d1f-8908-f4a8c84a8913" providerId="AD" clId="Web-{F41A1578-1C4A-6669-3CD7-DC8631BE118B}"/>
    <pc:docChg chg="mod modSld addMainMaster delMainMaster">
      <pc:chgData name="Bianca-Georgiana Puitau (2427437)" userId="S::2427437@student.uwtsd.ac.uk::86bb196e-2a79-4d1f-8908-f4a8c84a8913" providerId="AD" clId="Web-{F41A1578-1C4A-6669-3CD7-DC8631BE118B}" dt="2025-12-02T09:33:46.563" v="0"/>
      <pc:docMkLst>
        <pc:docMk/>
      </pc:docMkLst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109857222" sldId="256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09857222" sldId="256"/>
            <ac:spMk id="8" creationId="{71B2258F-86CA-4D4D-8270-BC05FCDEBFB3}"/>
          </ac:spMkLst>
        </pc:sp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3330203983" sldId="257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330203983" sldId="257"/>
            <ac:spMk id="2" creationId="{56CE24DB-0446-7490-4FE2-46307AE92792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330203983" sldId="257"/>
            <ac:spMk id="10" creationId="{9228552E-C8B1-4A80-8448-0787CE0FC704}"/>
          </ac:spMkLst>
        </pc:spChg>
        <pc:graphicFrameChg chg="mod ord">
          <ac:chgData name="Bianca-Georgiana Puitau (2427437)" userId="S::2427437@student.uwtsd.ac.uk::86bb196e-2a79-4d1f-8908-f4a8c84a8913" providerId="AD" clId="Web-{F41A1578-1C4A-6669-3CD7-DC8631BE118B}" dt="2025-12-02T09:33:46.563" v="0"/>
          <ac:graphicFrameMkLst>
            <pc:docMk/>
            <pc:sldMk cId="3330203983" sldId="257"/>
            <ac:graphicFrameMk id="5" creationId="{08590C29-B377-277E-0065-16572FE294FD}"/>
          </ac:graphicFrameMkLst>
        </pc:graphicFrame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4095548855" sldId="260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4095548855" sldId="260"/>
            <ac:spMk id="2" creationId="{A45277FA-06D9-5699-C727-B0C1B6141768}"/>
          </ac:spMkLst>
        </pc:spChg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4095548855" sldId="260"/>
            <ac:spMk id="3" creationId="{487D8E33-0C25-4218-4A8F-9EBBE82C0416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4095548855" sldId="260"/>
            <ac:spMk id="9" creationId="{9228552E-C8B1-4A80-8448-0787CE0FC704}"/>
          </ac:spMkLst>
        </pc:sp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2736847020" sldId="261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2736847020" sldId="261"/>
            <ac:spMk id="2" creationId="{7EB2F0FE-3C5A-6CF0-D459-81527BC31951}"/>
          </ac:spMkLst>
        </pc:spChg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2736847020" sldId="261"/>
            <ac:spMk id="3" creationId="{3E28409F-465D-79E4-D072-3B207DD1F2F3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2736847020" sldId="261"/>
            <ac:spMk id="24" creationId="{9228552E-C8B1-4A80-8448-0787CE0FC704}"/>
          </ac:spMkLst>
        </pc:sp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3130893385" sldId="262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130893385" sldId="262"/>
            <ac:spMk id="2" creationId="{AE8AC222-9754-E6A4-47C5-E4E8DE7A01E2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130893385" sldId="262"/>
            <ac:spMk id="10" creationId="{9228552E-C8B1-4A80-8448-0787CE0FC704}"/>
          </ac:spMkLst>
        </pc:spChg>
        <pc:graphicFrameChg chg="mod ord">
          <ac:chgData name="Bianca-Georgiana Puitau (2427437)" userId="S::2427437@student.uwtsd.ac.uk::86bb196e-2a79-4d1f-8908-f4a8c84a8913" providerId="AD" clId="Web-{F41A1578-1C4A-6669-3CD7-DC8631BE118B}" dt="2025-12-02T09:33:46.563" v="0"/>
          <ac:graphicFrameMkLst>
            <pc:docMk/>
            <pc:sldMk cId="3130893385" sldId="262"/>
            <ac:graphicFrameMk id="5" creationId="{E24BF0F5-461A-F6D3-6CF5-A75E34CD0806}"/>
          </ac:graphicFrameMkLst>
        </pc:graphicFrame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1235407946" sldId="263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235407946" sldId="263"/>
            <ac:spMk id="2" creationId="{0535F135-A4B3-7351-840A-8F86150D9945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235407946" sldId="263"/>
            <ac:spMk id="9" creationId="{BACC6370-2D7E-4714-9D71-7542949D7D5D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235407946" sldId="263"/>
            <ac:spMk id="11" creationId="{F68B3F68-107C-434F-AA38-110D5EA91B85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235407946" sldId="263"/>
            <ac:spMk id="13" creationId="{AAD0DBB9-1A4B-4391-81D4-CB19F9AB918A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235407946" sldId="263"/>
            <ac:spMk id="15" creationId="{063BBA22-50EA-4C4D-BE05-F1CE4E63AA56}"/>
          </ac:spMkLst>
        </pc:spChg>
        <pc:graphicFrameChg chg="mod ord">
          <ac:chgData name="Bianca-Georgiana Puitau (2427437)" userId="S::2427437@student.uwtsd.ac.uk::86bb196e-2a79-4d1f-8908-f4a8c84a8913" providerId="AD" clId="Web-{F41A1578-1C4A-6669-3CD7-DC8631BE118B}" dt="2025-12-02T09:33:46.563" v="0"/>
          <ac:graphicFrameMkLst>
            <pc:docMk/>
            <pc:sldMk cId="1235407946" sldId="263"/>
            <ac:graphicFrameMk id="12" creationId="{95ED6DEB-89BE-E1B9-95D1-56050282D559}"/>
          </ac:graphicFrameMkLst>
        </pc:graphicFrameChg>
      </pc:sldChg>
      <pc:sldChg chg="modSp mod modClrScheme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447865612" sldId="264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447865612" sldId="264"/>
            <ac:spMk id="2" creationId="{AC203F19-EB3D-9264-0482-6CB801058F71}"/>
          </ac:spMkLst>
        </pc:spChg>
        <pc:graphicFrameChg chg="mod ord">
          <ac:chgData name="Bianca-Georgiana Puitau (2427437)" userId="S::2427437@student.uwtsd.ac.uk::86bb196e-2a79-4d1f-8908-f4a8c84a8913" providerId="AD" clId="Web-{F41A1578-1C4A-6669-3CD7-DC8631BE118B}" dt="2025-12-02T09:33:46.563" v="0"/>
          <ac:graphicFrameMkLst>
            <pc:docMk/>
            <pc:sldMk cId="447865612" sldId="264"/>
            <ac:graphicFrameMk id="17" creationId="{0C7D64DC-7C8D-1CC4-B91D-5F763B699728}"/>
          </ac:graphicFrameMkLst>
        </pc:graphicFrame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479123453" sldId="265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479123453" sldId="265"/>
            <ac:spMk id="2" creationId="{818016B6-3D4C-A80A-9984-7477BC35DEB4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479123453" sldId="265"/>
            <ac:spMk id="10" creationId="{9228552E-C8B1-4A80-8448-0787CE0FC704}"/>
          </ac:spMkLst>
        </pc:spChg>
        <pc:graphicFrameChg chg="mod ord">
          <ac:chgData name="Bianca-Georgiana Puitau (2427437)" userId="S::2427437@student.uwtsd.ac.uk::86bb196e-2a79-4d1f-8908-f4a8c84a8913" providerId="AD" clId="Web-{F41A1578-1C4A-6669-3CD7-DC8631BE118B}" dt="2025-12-02T09:33:46.563" v="0"/>
          <ac:graphicFrameMkLst>
            <pc:docMk/>
            <pc:sldMk cId="479123453" sldId="265"/>
            <ac:graphicFrameMk id="5" creationId="{039D4647-B650-3E87-68EB-ECB6843BAB2D}"/>
          </ac:graphicFrameMkLst>
        </pc:graphicFrame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3674836946" sldId="266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674836946" sldId="266"/>
            <ac:spMk id="2" creationId="{275FF198-1A42-4999-FF40-11787CD1BBF7}"/>
          </ac:spMkLst>
        </pc:spChg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674836946" sldId="266"/>
            <ac:spMk id="8" creationId="{1734679C-01D2-3982-CA33-76693748DE84}"/>
          </ac:spMkLst>
        </pc:spChg>
        <pc:grpChg chg="del">
          <ac:chgData name="Bianca-Georgiana Puitau (2427437)" userId="S::2427437@student.uwtsd.ac.uk::86bb196e-2a79-4d1f-8908-f4a8c84a8913" providerId="AD" clId="Web-{F41A1578-1C4A-6669-3CD7-DC8631BE118B}" dt="2025-12-02T09:33:46.563" v="0"/>
          <ac:grpSpMkLst>
            <pc:docMk/>
            <pc:sldMk cId="3674836946" sldId="266"/>
            <ac:grpSpMk id="9" creationId="{5EFBDE31-BB3E-6CFC-23CD-B5976DA38438}"/>
          </ac:grpSpMkLst>
        </pc:grp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1808907895" sldId="267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808907895" sldId="267"/>
            <ac:spMk id="2" creationId="{1DE3B46A-C2C5-9C85-769D-D8C4D0C42F51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808907895" sldId="267"/>
            <ac:spMk id="19" creationId="{7517A47C-B2E5-4B79-8061-D74B1311AF6E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808907895" sldId="267"/>
            <ac:spMk id="20" creationId="{C505E780-2083-4CB5-A42A-5E0E2908ECC3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808907895" sldId="267"/>
            <ac:spMk id="21" creationId="{D2C0AE1C-0118-41AE-8A10-7CDCBF10E96F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1808907895" sldId="267"/>
            <ac:spMk id="22" creationId="{463EEC44-1BA3-44ED-81FC-A644B04B2A44}"/>
          </ac:spMkLst>
        </pc:spChg>
        <pc:graphicFrameChg chg="mod ord">
          <ac:chgData name="Bianca-Georgiana Puitau (2427437)" userId="S::2427437@student.uwtsd.ac.uk::86bb196e-2a79-4d1f-8908-f4a8c84a8913" providerId="AD" clId="Web-{F41A1578-1C4A-6669-3CD7-DC8631BE118B}" dt="2025-12-02T09:33:46.563" v="0"/>
          <ac:graphicFrameMkLst>
            <pc:docMk/>
            <pc:sldMk cId="1808907895" sldId="267"/>
            <ac:graphicFrameMk id="23" creationId="{23F24D72-5187-D2B9-8132-10A932F2579B}"/>
          </ac:graphicFrameMkLst>
        </pc:graphicFrame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4181855603" sldId="268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4181855603" sldId="268"/>
            <ac:spMk id="2" creationId="{B98FB0A3-FF75-D547-CB06-7CC788517C49}"/>
          </ac:spMkLst>
        </pc:spChg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4181855603" sldId="268"/>
            <ac:spMk id="3" creationId="{6A1C2F89-4731-AFD6-2E2D-B835772A4567}"/>
          </ac:spMkLst>
        </pc:spChg>
        <pc:grpChg chg="del">
          <ac:chgData name="Bianca-Georgiana Puitau (2427437)" userId="S::2427437@student.uwtsd.ac.uk::86bb196e-2a79-4d1f-8908-f4a8c84a8913" providerId="AD" clId="Web-{F41A1578-1C4A-6669-3CD7-DC8631BE118B}" dt="2025-12-02T09:33:46.563" v="0"/>
          <ac:grpSpMkLst>
            <pc:docMk/>
            <pc:sldMk cId="4181855603" sldId="268"/>
            <ac:grpSpMk id="43" creationId="{BF65200E-BE19-61BA-8C12-E73CE7790A3F}"/>
          </ac:grpSpMkLst>
        </pc:grpChg>
      </pc:sldChg>
      <pc:sldChg chg="delSp modSp mod modClrScheme delDesignElem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3463192461" sldId="269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463192461" sldId="269"/>
            <ac:spMk id="2" creationId="{99989961-2DDE-AC0D-5585-DAA782837E61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463192461" sldId="269"/>
            <ac:spMk id="11" creationId="{A3363022-C969-41E9-8EB2-E4C94908C1FA}"/>
          </ac:spMkLst>
        </pc:spChg>
        <pc:spChg chg="del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3463192461" sldId="269"/>
            <ac:spMk id="13" creationId="{8D1AD6B3-BE88-4CEB-BA17-790657CC4729}"/>
          </ac:spMkLst>
        </pc:spChg>
        <pc:grpChg chg="del">
          <ac:chgData name="Bianca-Georgiana Puitau (2427437)" userId="S::2427437@student.uwtsd.ac.uk::86bb196e-2a79-4d1f-8908-f4a8c84a8913" providerId="AD" clId="Web-{F41A1578-1C4A-6669-3CD7-DC8631BE118B}" dt="2025-12-02T09:33:46.563" v="0"/>
          <ac:grpSpMkLst>
            <pc:docMk/>
            <pc:sldMk cId="3463192461" sldId="269"/>
            <ac:grpSpMk id="19" creationId="{89D1390B-7E13-4B4F-9CB2-391063412E54}"/>
          </ac:grpSpMkLst>
        </pc:grpChg>
      </pc:sldChg>
      <pc:sldChg chg="modSp mod modClrScheme chgLayout">
        <pc:chgData name="Bianca-Georgiana Puitau (2427437)" userId="S::2427437@student.uwtsd.ac.uk::86bb196e-2a79-4d1f-8908-f4a8c84a8913" providerId="AD" clId="Web-{F41A1578-1C4A-6669-3CD7-DC8631BE118B}" dt="2025-12-02T09:33:46.563" v="0"/>
        <pc:sldMkLst>
          <pc:docMk/>
          <pc:sldMk cId="58841618" sldId="270"/>
        </pc:sldMkLst>
        <pc:spChg chg="mod ord">
          <ac:chgData name="Bianca-Georgiana Puitau (2427437)" userId="S::2427437@student.uwtsd.ac.uk::86bb196e-2a79-4d1f-8908-f4a8c84a8913" providerId="AD" clId="Web-{F41A1578-1C4A-6669-3CD7-DC8631BE118B}" dt="2025-12-02T09:33:46.563" v="0"/>
          <ac:spMkLst>
            <pc:docMk/>
            <pc:sldMk cId="58841618" sldId="270"/>
            <ac:spMk id="3" creationId="{33E16455-42B8-B148-77E7-7AF5A9A2A7BF}"/>
          </ac:spMkLst>
        </pc:spChg>
      </pc:sldChg>
      <pc:sldMasterChg chg="del delSldLayout">
        <pc:chgData name="Bianca-Georgiana Puitau (2427437)" userId="S::2427437@student.uwtsd.ac.uk::86bb196e-2a79-4d1f-8908-f4a8c84a8913" providerId="AD" clId="Web-{F41A1578-1C4A-6669-3CD7-DC8631BE118B}" dt="2025-12-02T09:33:46.563" v="0"/>
        <pc:sldMasterMkLst>
          <pc:docMk/>
          <pc:sldMasterMk cId="2460954070" sldId="2147483660"/>
        </pc:sldMasterMkLst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Bianca-Georgiana Puitau (2427437)" userId="S::2427437@student.uwtsd.ac.uk::86bb196e-2a79-4d1f-8908-f4a8c84a8913" providerId="AD" clId="Web-{F41A1578-1C4A-6669-3CD7-DC8631BE118B}" dt="2025-12-02T09:33:46.563" v="0"/>
        <pc:sldMasterMkLst>
          <pc:docMk/>
          <pc:sldMasterMk cId="3632374765" sldId="2147483672"/>
        </pc:sldMasterMkLst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2602967838" sldId="2147483673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1958356024" sldId="2147483674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1233400539" sldId="2147483675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959300191" sldId="2147483676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331249632" sldId="2147483677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1203335054" sldId="2147483678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3420348656" sldId="2147483679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743636391" sldId="2147483680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515394548" sldId="2147483681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2018179981" sldId="2147483682"/>
          </pc:sldLayoutMkLst>
        </pc:sldLayoutChg>
        <pc:sldLayoutChg chg="add mod replId">
          <pc:chgData name="Bianca-Georgiana Puitau (2427437)" userId="S::2427437@student.uwtsd.ac.uk::86bb196e-2a79-4d1f-8908-f4a8c84a8913" providerId="AD" clId="Web-{F41A1578-1C4A-6669-3CD7-DC8631BE118B}" dt="2025-12-02T09:33:46.563" v="0"/>
          <pc:sldLayoutMkLst>
            <pc:docMk/>
            <pc:sldMasterMk cId="3632374765" sldId="2147483672"/>
            <pc:sldLayoutMk cId="2428615196" sldId="2147483683"/>
          </pc:sldLayoutMkLst>
        </pc:sldLayoutChg>
      </pc:sldMasterChg>
    </pc:docChg>
  </pc:docChgLst>
  <pc:docChgLst>
    <pc:chgData name="Bianca-Georgiana Puitau (2427437)" userId="86bb196e-2a79-4d1f-8908-f4a8c84a8913" providerId="ADAL" clId="{6F829585-8762-4B6C-AB1A-DCABCEF4DF37}"/>
    <pc:docChg chg="modSld">
      <pc:chgData name="Bianca-Georgiana Puitau (2427437)" userId="86bb196e-2a79-4d1f-8908-f4a8c84a8913" providerId="ADAL" clId="{6F829585-8762-4B6C-AB1A-DCABCEF4DF37}" dt="2025-12-01T11:30:23.437" v="1"/>
      <pc:docMkLst>
        <pc:docMk/>
      </pc:docMkLst>
      <pc:sldChg chg="modSp">
        <pc:chgData name="Bianca-Georgiana Puitau (2427437)" userId="86bb196e-2a79-4d1f-8908-f4a8c84a8913" providerId="ADAL" clId="{6F829585-8762-4B6C-AB1A-DCABCEF4DF37}" dt="2025-12-01T11:30:23.437" v="1"/>
        <pc:sldMkLst>
          <pc:docMk/>
          <pc:sldMk cId="3330203983" sldId="257"/>
        </pc:sldMkLst>
        <pc:graphicFrameChg chg="mod">
          <ac:chgData name="Bianca-Georgiana Puitau (2427437)" userId="86bb196e-2a79-4d1f-8908-f4a8c84a8913" providerId="ADAL" clId="{6F829585-8762-4B6C-AB1A-DCABCEF4DF37}" dt="2025-12-01T11:30:23.437" v="1"/>
          <ac:graphicFrameMkLst>
            <pc:docMk/>
            <pc:sldMk cId="3330203983" sldId="257"/>
            <ac:graphicFrameMk id="5" creationId="{08590C29-B377-277E-0065-16572FE294FD}"/>
          </ac:graphicFrameMkLst>
        </pc:graphicFrameChg>
      </pc:sldChg>
    </pc:docChg>
  </pc:docChgLst>
  <pc:docChgLst>
    <pc:chgData name="Bianca-Georgiana Puitau (2427437)" userId="S::2427437@student.uwtsd.ac.uk::86bb196e-2a79-4d1f-8908-f4a8c84a8913" providerId="AD" clId="Web-{42CF916E-DFA7-91CD-A8C5-106A1A86EC46}"/>
    <pc:docChg chg="addSld modSld">
      <pc:chgData name="Bianca-Georgiana Puitau (2427437)" userId="S::2427437@student.uwtsd.ac.uk::86bb196e-2a79-4d1f-8908-f4a8c84a8913" providerId="AD" clId="Web-{42CF916E-DFA7-91CD-A8C5-106A1A86EC46}" dt="2025-11-25T11:02:49.327" v="28"/>
      <pc:docMkLst>
        <pc:docMk/>
      </pc:docMkLst>
      <pc:sldChg chg="modSp">
        <pc:chgData name="Bianca-Georgiana Puitau (2427437)" userId="S::2427437@student.uwtsd.ac.uk::86bb196e-2a79-4d1f-8908-f4a8c84a8913" providerId="AD" clId="Web-{42CF916E-DFA7-91CD-A8C5-106A1A86EC46}" dt="2025-11-25T11:02:49.077" v="27" actId="20577"/>
        <pc:sldMkLst>
          <pc:docMk/>
          <pc:sldMk cId="109857222" sldId="256"/>
        </pc:sldMkLst>
        <pc:spChg chg="mod">
          <ac:chgData name="Bianca-Georgiana Puitau (2427437)" userId="S::2427437@student.uwtsd.ac.uk::86bb196e-2a79-4d1f-8908-f4a8c84a8913" providerId="AD" clId="Web-{42CF916E-DFA7-91CD-A8C5-106A1A86EC46}" dt="2025-11-25T11:02:10.138" v="1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">
        <pc:chgData name="Bianca-Georgiana Puitau (2427437)" userId="S::2427437@student.uwtsd.ac.uk::86bb196e-2a79-4d1f-8908-f4a8c84a8913" providerId="AD" clId="Web-{42CF916E-DFA7-91CD-A8C5-106A1A86EC46}" dt="2025-11-25T11:02:49.327" v="28"/>
        <pc:sldMkLst>
          <pc:docMk/>
          <pc:sldMk cId="3330203983" sldId="257"/>
        </pc:sldMkLst>
      </pc:sldChg>
    </pc:docChg>
  </pc:docChgLst>
  <pc:docChgLst>
    <pc:chgData name="Bianca-Georgiana Puitau (2427437)" userId="86bb196e-2a79-4d1f-8908-f4a8c84a8913" providerId="ADAL" clId="{C762F909-FAAF-43F5-8D37-848763A23521}"/>
    <pc:docChg chg="undo custSel addSld delSld modSld sldOrd">
      <pc:chgData name="Bianca-Georgiana Puitau (2427437)" userId="86bb196e-2a79-4d1f-8908-f4a8c84a8913" providerId="ADAL" clId="{C762F909-FAAF-43F5-8D37-848763A23521}" dt="2025-11-29T16:57:59.131" v="2167" actId="1035"/>
      <pc:docMkLst>
        <pc:docMk/>
      </pc:docMkLst>
      <pc:sldChg chg="addSp delSp modSp mod setBg addAnim setClrOvrMap">
        <pc:chgData name="Bianca-Georgiana Puitau (2427437)" userId="86bb196e-2a79-4d1f-8908-f4a8c84a8913" providerId="ADAL" clId="{C762F909-FAAF-43F5-8D37-848763A23521}" dt="2025-11-29T16:48:37.682" v="2093"/>
        <pc:sldMkLst>
          <pc:docMk/>
          <pc:sldMk cId="109857222" sldId="256"/>
        </pc:sldMkLst>
        <pc:spChg chg="mod">
          <ac:chgData name="Bianca-Georgiana Puitau (2427437)" userId="86bb196e-2a79-4d1f-8908-f4a8c84a8913" providerId="ADAL" clId="{C762F909-FAAF-43F5-8D37-848763A23521}" dt="2025-11-29T16:48:37.675" v="2092" actId="26606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Bianca-Georgiana Puitau (2427437)" userId="86bb196e-2a79-4d1f-8908-f4a8c84a8913" providerId="ADAL" clId="{C762F909-FAAF-43F5-8D37-848763A23521}" dt="2025-11-29T16:48:37.675" v="2092" actId="26606"/>
          <ac:spMkLst>
            <pc:docMk/>
            <pc:sldMk cId="109857222" sldId="256"/>
            <ac:spMk id="8" creationId="{71B2258F-86CA-4D4D-8270-BC05FCDEBFB3}"/>
          </ac:spMkLst>
        </pc:spChg>
        <pc:picChg chg="add">
          <ac:chgData name="Bianca-Georgiana Puitau (2427437)" userId="86bb196e-2a79-4d1f-8908-f4a8c84a8913" providerId="ADAL" clId="{C762F909-FAAF-43F5-8D37-848763A23521}" dt="2025-11-29T16:48:37.675" v="2092" actId="26606"/>
          <ac:picMkLst>
            <pc:docMk/>
            <pc:sldMk cId="109857222" sldId="256"/>
            <ac:picMk id="4" creationId="{E4E26B98-7164-9240-0B60-F7F41AF13FA2}"/>
          </ac:picMkLst>
        </pc:picChg>
      </pc:sldChg>
      <pc:sldChg chg="addSp delSp modSp mod setBg setClrOvrMap">
        <pc:chgData name="Bianca-Georgiana Puitau (2427437)" userId="86bb196e-2a79-4d1f-8908-f4a8c84a8913" providerId="ADAL" clId="{C762F909-FAAF-43F5-8D37-848763A23521}" dt="2025-11-29T16:48:46.005" v="2094" actId="26606"/>
        <pc:sldMkLst>
          <pc:docMk/>
          <pc:sldMk cId="3330203983" sldId="257"/>
        </pc:sldMkLst>
        <pc:spChg chg="mod">
          <ac:chgData name="Bianca-Georgiana Puitau (2427437)" userId="86bb196e-2a79-4d1f-8908-f4a8c84a8913" providerId="ADAL" clId="{C762F909-FAAF-43F5-8D37-848763A23521}" dt="2025-11-29T16:48:46.005" v="2094" actId="26606"/>
          <ac:spMkLst>
            <pc:docMk/>
            <pc:sldMk cId="3330203983" sldId="257"/>
            <ac:spMk id="2" creationId="{56CE24DB-0446-7490-4FE2-46307AE92792}"/>
          </ac:spMkLst>
        </pc:spChg>
        <pc:spChg chg="add">
          <ac:chgData name="Bianca-Georgiana Puitau (2427437)" userId="86bb196e-2a79-4d1f-8908-f4a8c84a8913" providerId="ADAL" clId="{C762F909-FAAF-43F5-8D37-848763A23521}" dt="2025-11-29T16:48:46.005" v="2094" actId="26606"/>
          <ac:spMkLst>
            <pc:docMk/>
            <pc:sldMk cId="3330203983" sldId="257"/>
            <ac:spMk id="10" creationId="{9228552E-C8B1-4A80-8448-0787CE0FC704}"/>
          </ac:spMkLst>
        </pc:spChg>
        <pc:graphicFrameChg chg="add">
          <ac:chgData name="Bianca-Georgiana Puitau (2427437)" userId="86bb196e-2a79-4d1f-8908-f4a8c84a8913" providerId="ADAL" clId="{C762F909-FAAF-43F5-8D37-848763A23521}" dt="2025-11-29T16:48:46.005" v="2094" actId="26606"/>
          <ac:graphicFrameMkLst>
            <pc:docMk/>
            <pc:sldMk cId="3330203983" sldId="257"/>
            <ac:graphicFrameMk id="5" creationId="{08590C29-B377-277E-0065-16572FE294FD}"/>
          </ac:graphicFrameMkLst>
        </pc:graphicFrameChg>
        <pc:picChg chg="add">
          <ac:chgData name="Bianca-Georgiana Puitau (2427437)" userId="86bb196e-2a79-4d1f-8908-f4a8c84a8913" providerId="ADAL" clId="{C762F909-FAAF-43F5-8D37-848763A23521}" dt="2025-11-29T16:48:46.005" v="2094" actId="26606"/>
          <ac:picMkLst>
            <pc:docMk/>
            <pc:sldMk cId="3330203983" sldId="257"/>
            <ac:picMk id="6" creationId="{FD17084A-D5FD-86B7-70D1-CC5703C13455}"/>
          </ac:picMkLst>
        </pc:picChg>
      </pc:sldChg>
      <pc:sldChg chg="addSp modSp new mod setBg setClrOvrMap">
        <pc:chgData name="Bianca-Georgiana Puitau (2427437)" userId="86bb196e-2a79-4d1f-8908-f4a8c84a8913" providerId="ADAL" clId="{C762F909-FAAF-43F5-8D37-848763A23521}" dt="2025-11-29T16:49:29.425" v="2095" actId="26606"/>
        <pc:sldMkLst>
          <pc:docMk/>
          <pc:sldMk cId="4095548855" sldId="260"/>
        </pc:sldMkLst>
        <pc:spChg chg="mod">
          <ac:chgData name="Bianca-Georgiana Puitau (2427437)" userId="86bb196e-2a79-4d1f-8908-f4a8c84a8913" providerId="ADAL" clId="{C762F909-FAAF-43F5-8D37-848763A23521}" dt="2025-11-29T16:49:29.425" v="2095" actId="26606"/>
          <ac:spMkLst>
            <pc:docMk/>
            <pc:sldMk cId="4095548855" sldId="260"/>
            <ac:spMk id="2" creationId="{A45277FA-06D9-5699-C727-B0C1B6141768}"/>
          </ac:spMkLst>
        </pc:spChg>
        <pc:spChg chg="mod">
          <ac:chgData name="Bianca-Georgiana Puitau (2427437)" userId="86bb196e-2a79-4d1f-8908-f4a8c84a8913" providerId="ADAL" clId="{C762F909-FAAF-43F5-8D37-848763A23521}" dt="2025-11-29T16:49:29.425" v="2095" actId="26606"/>
          <ac:spMkLst>
            <pc:docMk/>
            <pc:sldMk cId="4095548855" sldId="260"/>
            <ac:spMk id="3" creationId="{487D8E33-0C25-4218-4A8F-9EBBE82C0416}"/>
          </ac:spMkLst>
        </pc:spChg>
        <pc:spChg chg="add">
          <ac:chgData name="Bianca-Georgiana Puitau (2427437)" userId="86bb196e-2a79-4d1f-8908-f4a8c84a8913" providerId="ADAL" clId="{C762F909-FAAF-43F5-8D37-848763A23521}" dt="2025-11-29T16:49:29.425" v="2095" actId="26606"/>
          <ac:spMkLst>
            <pc:docMk/>
            <pc:sldMk cId="4095548855" sldId="260"/>
            <ac:spMk id="9" creationId="{9228552E-C8B1-4A80-8448-0787CE0FC704}"/>
          </ac:spMkLst>
        </pc:spChg>
        <pc:picChg chg="add">
          <ac:chgData name="Bianca-Georgiana Puitau (2427437)" userId="86bb196e-2a79-4d1f-8908-f4a8c84a8913" providerId="ADAL" clId="{C762F909-FAAF-43F5-8D37-848763A23521}" dt="2025-11-29T16:49:29.425" v="2095" actId="26606"/>
          <ac:picMkLst>
            <pc:docMk/>
            <pc:sldMk cId="4095548855" sldId="260"/>
            <ac:picMk id="5" creationId="{B88E70F2-301B-2043-8508-870847032ADD}"/>
          </ac:picMkLst>
        </pc:picChg>
      </pc:sldChg>
      <pc:sldChg chg="addSp delSp modSp new mod setBg setClrOvrMap">
        <pc:chgData name="Bianca-Georgiana Puitau (2427437)" userId="86bb196e-2a79-4d1f-8908-f4a8c84a8913" providerId="ADAL" clId="{C762F909-FAAF-43F5-8D37-848763A23521}" dt="2025-11-29T16:49:48.798" v="2104" actId="26606"/>
        <pc:sldMkLst>
          <pc:docMk/>
          <pc:sldMk cId="2736847020" sldId="261"/>
        </pc:sldMkLst>
        <pc:spChg chg="mod">
          <ac:chgData name="Bianca-Georgiana Puitau (2427437)" userId="86bb196e-2a79-4d1f-8908-f4a8c84a8913" providerId="ADAL" clId="{C762F909-FAAF-43F5-8D37-848763A23521}" dt="2025-11-29T16:49:48.798" v="2104" actId="26606"/>
          <ac:spMkLst>
            <pc:docMk/>
            <pc:sldMk cId="2736847020" sldId="261"/>
            <ac:spMk id="2" creationId="{7EB2F0FE-3C5A-6CF0-D459-81527BC31951}"/>
          </ac:spMkLst>
        </pc:spChg>
        <pc:spChg chg="mod">
          <ac:chgData name="Bianca-Georgiana Puitau (2427437)" userId="86bb196e-2a79-4d1f-8908-f4a8c84a8913" providerId="ADAL" clId="{C762F909-FAAF-43F5-8D37-848763A23521}" dt="2025-11-29T16:49:48.798" v="2104" actId="26606"/>
          <ac:spMkLst>
            <pc:docMk/>
            <pc:sldMk cId="2736847020" sldId="261"/>
            <ac:spMk id="3" creationId="{3E28409F-465D-79E4-D072-3B207DD1F2F3}"/>
          </ac:spMkLst>
        </pc:spChg>
        <pc:spChg chg="add">
          <ac:chgData name="Bianca-Georgiana Puitau (2427437)" userId="86bb196e-2a79-4d1f-8908-f4a8c84a8913" providerId="ADAL" clId="{C762F909-FAAF-43F5-8D37-848763A23521}" dt="2025-11-29T16:49:48.798" v="2104" actId="26606"/>
          <ac:spMkLst>
            <pc:docMk/>
            <pc:sldMk cId="2736847020" sldId="261"/>
            <ac:spMk id="24" creationId="{9228552E-C8B1-4A80-8448-0787CE0FC704}"/>
          </ac:spMkLst>
        </pc:spChg>
        <pc:picChg chg="add">
          <ac:chgData name="Bianca-Georgiana Puitau (2427437)" userId="86bb196e-2a79-4d1f-8908-f4a8c84a8913" providerId="ADAL" clId="{C762F909-FAAF-43F5-8D37-848763A23521}" dt="2025-11-29T16:49:48.798" v="2104" actId="26606"/>
          <ac:picMkLst>
            <pc:docMk/>
            <pc:sldMk cId="2736847020" sldId="261"/>
            <ac:picMk id="25" creationId="{877C2D03-1D22-A289-3A00-1D709CBA9FCA}"/>
          </ac:picMkLst>
        </pc:picChg>
      </pc:sldChg>
      <pc:sldChg chg="addSp delSp modSp new mod ord setBg setClrOvrMap">
        <pc:chgData name="Bianca-Georgiana Puitau (2427437)" userId="86bb196e-2a79-4d1f-8908-f4a8c84a8913" providerId="ADAL" clId="{C762F909-FAAF-43F5-8D37-848763A23521}" dt="2025-11-29T16:50:15.114" v="2105" actId="26606"/>
        <pc:sldMkLst>
          <pc:docMk/>
          <pc:sldMk cId="3130893385" sldId="262"/>
        </pc:sldMkLst>
        <pc:spChg chg="mod">
          <ac:chgData name="Bianca-Georgiana Puitau (2427437)" userId="86bb196e-2a79-4d1f-8908-f4a8c84a8913" providerId="ADAL" clId="{C762F909-FAAF-43F5-8D37-848763A23521}" dt="2025-11-29T16:50:15.114" v="2105" actId="26606"/>
          <ac:spMkLst>
            <pc:docMk/>
            <pc:sldMk cId="3130893385" sldId="262"/>
            <ac:spMk id="2" creationId="{AE8AC222-9754-E6A4-47C5-E4E8DE7A01E2}"/>
          </ac:spMkLst>
        </pc:spChg>
        <pc:spChg chg="add">
          <ac:chgData name="Bianca-Georgiana Puitau (2427437)" userId="86bb196e-2a79-4d1f-8908-f4a8c84a8913" providerId="ADAL" clId="{C762F909-FAAF-43F5-8D37-848763A23521}" dt="2025-11-29T16:50:15.114" v="2105" actId="26606"/>
          <ac:spMkLst>
            <pc:docMk/>
            <pc:sldMk cId="3130893385" sldId="262"/>
            <ac:spMk id="10" creationId="{9228552E-C8B1-4A80-8448-0787CE0FC704}"/>
          </ac:spMkLst>
        </pc:spChg>
        <pc:graphicFrameChg chg="add">
          <ac:chgData name="Bianca-Georgiana Puitau (2427437)" userId="86bb196e-2a79-4d1f-8908-f4a8c84a8913" providerId="ADAL" clId="{C762F909-FAAF-43F5-8D37-848763A23521}" dt="2025-11-29T16:50:15.114" v="2105" actId="26606"/>
          <ac:graphicFrameMkLst>
            <pc:docMk/>
            <pc:sldMk cId="3130893385" sldId="262"/>
            <ac:graphicFrameMk id="5" creationId="{E24BF0F5-461A-F6D3-6CF5-A75E34CD0806}"/>
          </ac:graphicFrameMkLst>
        </pc:graphicFrameChg>
        <pc:picChg chg="add">
          <ac:chgData name="Bianca-Georgiana Puitau (2427437)" userId="86bb196e-2a79-4d1f-8908-f4a8c84a8913" providerId="ADAL" clId="{C762F909-FAAF-43F5-8D37-848763A23521}" dt="2025-11-29T16:50:15.114" v="2105" actId="26606"/>
          <ac:picMkLst>
            <pc:docMk/>
            <pc:sldMk cId="3130893385" sldId="262"/>
            <ac:picMk id="6" creationId="{95974D64-DE1E-9DE2-4AC4-4FBDBF0A977E}"/>
          </ac:picMkLst>
        </pc:picChg>
      </pc:sldChg>
      <pc:sldChg chg="addSp delSp modSp new mod setBg setClrOvrMap">
        <pc:chgData name="Bianca-Georgiana Puitau (2427437)" userId="86bb196e-2a79-4d1f-8908-f4a8c84a8913" providerId="ADAL" clId="{C762F909-FAAF-43F5-8D37-848763A23521}" dt="2025-11-29T16:52:57.590" v="2114"/>
        <pc:sldMkLst>
          <pc:docMk/>
          <pc:sldMk cId="1235407946" sldId="263"/>
        </pc:sldMkLst>
        <pc:spChg chg="mod">
          <ac:chgData name="Bianca-Georgiana Puitau (2427437)" userId="86bb196e-2a79-4d1f-8908-f4a8c84a8913" providerId="ADAL" clId="{C762F909-FAAF-43F5-8D37-848763A23521}" dt="2025-11-29T16:50:30.033" v="2108" actId="26606"/>
          <ac:spMkLst>
            <pc:docMk/>
            <pc:sldMk cId="1235407946" sldId="263"/>
            <ac:spMk id="2" creationId="{0535F135-A4B3-7351-840A-8F86150D9945}"/>
          </ac:spMkLst>
        </pc:spChg>
        <pc:spChg chg="add">
          <ac:chgData name="Bianca-Georgiana Puitau (2427437)" userId="86bb196e-2a79-4d1f-8908-f4a8c84a8913" providerId="ADAL" clId="{C762F909-FAAF-43F5-8D37-848763A23521}" dt="2025-11-29T16:50:30.033" v="2108" actId="26606"/>
          <ac:spMkLst>
            <pc:docMk/>
            <pc:sldMk cId="1235407946" sldId="263"/>
            <ac:spMk id="9" creationId="{BACC6370-2D7E-4714-9D71-7542949D7D5D}"/>
          </ac:spMkLst>
        </pc:spChg>
        <pc:spChg chg="add">
          <ac:chgData name="Bianca-Georgiana Puitau (2427437)" userId="86bb196e-2a79-4d1f-8908-f4a8c84a8913" providerId="ADAL" clId="{C762F909-FAAF-43F5-8D37-848763A23521}" dt="2025-11-29T16:50:30.033" v="2108" actId="26606"/>
          <ac:spMkLst>
            <pc:docMk/>
            <pc:sldMk cId="1235407946" sldId="263"/>
            <ac:spMk id="11" creationId="{F68B3F68-107C-434F-AA38-110D5EA91B85}"/>
          </ac:spMkLst>
        </pc:spChg>
        <pc:spChg chg="add">
          <ac:chgData name="Bianca-Georgiana Puitau (2427437)" userId="86bb196e-2a79-4d1f-8908-f4a8c84a8913" providerId="ADAL" clId="{C762F909-FAAF-43F5-8D37-848763A23521}" dt="2025-11-29T16:50:30.033" v="2108" actId="26606"/>
          <ac:spMkLst>
            <pc:docMk/>
            <pc:sldMk cId="1235407946" sldId="263"/>
            <ac:spMk id="13" creationId="{AAD0DBB9-1A4B-4391-81D4-CB19F9AB918A}"/>
          </ac:spMkLst>
        </pc:spChg>
        <pc:spChg chg="add">
          <ac:chgData name="Bianca-Georgiana Puitau (2427437)" userId="86bb196e-2a79-4d1f-8908-f4a8c84a8913" providerId="ADAL" clId="{C762F909-FAAF-43F5-8D37-848763A23521}" dt="2025-11-29T16:50:30.033" v="2108" actId="26606"/>
          <ac:spMkLst>
            <pc:docMk/>
            <pc:sldMk cId="1235407946" sldId="263"/>
            <ac:spMk id="15" creationId="{063BBA22-50EA-4C4D-BE05-F1CE4E63AA56}"/>
          </ac:spMkLst>
        </pc:spChg>
        <pc:graphicFrameChg chg="add mod">
          <ac:chgData name="Bianca-Georgiana Puitau (2427437)" userId="86bb196e-2a79-4d1f-8908-f4a8c84a8913" providerId="ADAL" clId="{C762F909-FAAF-43F5-8D37-848763A23521}" dt="2025-11-29T16:52:57.590" v="2114"/>
          <ac:graphicFrameMkLst>
            <pc:docMk/>
            <pc:sldMk cId="1235407946" sldId="263"/>
            <ac:graphicFrameMk id="12" creationId="{95ED6DEB-89BE-E1B9-95D1-56050282D559}"/>
          </ac:graphicFrameMkLst>
        </pc:graphicFrameChg>
      </pc:sldChg>
      <pc:sldChg chg="addSp delSp modSp new mod setBg">
        <pc:chgData name="Bianca-Georgiana Puitau (2427437)" userId="86bb196e-2a79-4d1f-8908-f4a8c84a8913" providerId="ADAL" clId="{C762F909-FAAF-43F5-8D37-848763A23521}" dt="2025-11-29T16:53:32.392" v="2117" actId="26606"/>
        <pc:sldMkLst>
          <pc:docMk/>
          <pc:sldMk cId="447865612" sldId="264"/>
        </pc:sldMkLst>
        <pc:spChg chg="mod">
          <ac:chgData name="Bianca-Georgiana Puitau (2427437)" userId="86bb196e-2a79-4d1f-8908-f4a8c84a8913" providerId="ADAL" clId="{C762F909-FAAF-43F5-8D37-848763A23521}" dt="2025-11-29T16:53:32.363" v="2116" actId="26606"/>
          <ac:spMkLst>
            <pc:docMk/>
            <pc:sldMk cId="447865612" sldId="264"/>
            <ac:spMk id="2" creationId="{AC203F19-EB3D-9264-0482-6CB801058F71}"/>
          </ac:spMkLst>
        </pc:spChg>
        <pc:graphicFrameChg chg="add">
          <ac:chgData name="Bianca-Georgiana Puitau (2427437)" userId="86bb196e-2a79-4d1f-8908-f4a8c84a8913" providerId="ADAL" clId="{C762F909-FAAF-43F5-8D37-848763A23521}" dt="2025-11-29T16:53:32.392" v="2117" actId="26606"/>
          <ac:graphicFrameMkLst>
            <pc:docMk/>
            <pc:sldMk cId="447865612" sldId="264"/>
            <ac:graphicFrameMk id="17" creationId="{0C7D64DC-7C8D-1CC4-B91D-5F763B699728}"/>
          </ac:graphicFrameMkLst>
        </pc:graphicFrameChg>
      </pc:sldChg>
      <pc:sldChg chg="addSp delSp modSp new mod setBg setClrOvrMap">
        <pc:chgData name="Bianca-Georgiana Puitau (2427437)" userId="86bb196e-2a79-4d1f-8908-f4a8c84a8913" providerId="ADAL" clId="{C762F909-FAAF-43F5-8D37-848763A23521}" dt="2025-11-29T16:53:42.475" v="2118" actId="26606"/>
        <pc:sldMkLst>
          <pc:docMk/>
          <pc:sldMk cId="479123453" sldId="265"/>
        </pc:sldMkLst>
        <pc:spChg chg="mod">
          <ac:chgData name="Bianca-Georgiana Puitau (2427437)" userId="86bb196e-2a79-4d1f-8908-f4a8c84a8913" providerId="ADAL" clId="{C762F909-FAAF-43F5-8D37-848763A23521}" dt="2025-11-29T16:53:42.475" v="2118" actId="26606"/>
          <ac:spMkLst>
            <pc:docMk/>
            <pc:sldMk cId="479123453" sldId="265"/>
            <ac:spMk id="2" creationId="{818016B6-3D4C-A80A-9984-7477BC35DEB4}"/>
          </ac:spMkLst>
        </pc:spChg>
        <pc:spChg chg="add">
          <ac:chgData name="Bianca-Georgiana Puitau (2427437)" userId="86bb196e-2a79-4d1f-8908-f4a8c84a8913" providerId="ADAL" clId="{C762F909-FAAF-43F5-8D37-848763A23521}" dt="2025-11-29T16:53:42.475" v="2118" actId="26606"/>
          <ac:spMkLst>
            <pc:docMk/>
            <pc:sldMk cId="479123453" sldId="265"/>
            <ac:spMk id="10" creationId="{9228552E-C8B1-4A80-8448-0787CE0FC704}"/>
          </ac:spMkLst>
        </pc:spChg>
        <pc:graphicFrameChg chg="add">
          <ac:chgData name="Bianca-Georgiana Puitau (2427437)" userId="86bb196e-2a79-4d1f-8908-f4a8c84a8913" providerId="ADAL" clId="{C762F909-FAAF-43F5-8D37-848763A23521}" dt="2025-11-29T16:53:42.475" v="2118" actId="26606"/>
          <ac:graphicFrameMkLst>
            <pc:docMk/>
            <pc:sldMk cId="479123453" sldId="265"/>
            <ac:graphicFrameMk id="5" creationId="{039D4647-B650-3E87-68EB-ECB6843BAB2D}"/>
          </ac:graphicFrameMkLst>
        </pc:graphicFrameChg>
        <pc:picChg chg="add">
          <ac:chgData name="Bianca-Georgiana Puitau (2427437)" userId="86bb196e-2a79-4d1f-8908-f4a8c84a8913" providerId="ADAL" clId="{C762F909-FAAF-43F5-8D37-848763A23521}" dt="2025-11-29T16:53:42.475" v="2118" actId="26606"/>
          <ac:picMkLst>
            <pc:docMk/>
            <pc:sldMk cId="479123453" sldId="265"/>
            <ac:picMk id="6" creationId="{803D81F0-725A-BC26-661F-20372B0D135E}"/>
          </ac:picMkLst>
        </pc:picChg>
      </pc:sldChg>
      <pc:sldChg chg="addSp delSp modSp new mod setBg">
        <pc:chgData name="Bianca-Georgiana Puitau (2427437)" userId="86bb196e-2a79-4d1f-8908-f4a8c84a8913" providerId="ADAL" clId="{C762F909-FAAF-43F5-8D37-848763A23521}" dt="2025-11-29T16:54:13.712" v="2121" actId="26606"/>
        <pc:sldMkLst>
          <pc:docMk/>
          <pc:sldMk cId="3674836946" sldId="266"/>
        </pc:sldMkLst>
        <pc:spChg chg="mod">
          <ac:chgData name="Bianca-Georgiana Puitau (2427437)" userId="86bb196e-2a79-4d1f-8908-f4a8c84a8913" providerId="ADAL" clId="{C762F909-FAAF-43F5-8D37-848763A23521}" dt="2025-11-29T16:54:13.712" v="2121" actId="26606"/>
          <ac:spMkLst>
            <pc:docMk/>
            <pc:sldMk cId="3674836946" sldId="266"/>
            <ac:spMk id="2" creationId="{275FF198-1A42-4999-FF40-11787CD1BBF7}"/>
          </ac:spMkLst>
        </pc:spChg>
        <pc:spChg chg="add">
          <ac:chgData name="Bianca-Georgiana Puitau (2427437)" userId="86bb196e-2a79-4d1f-8908-f4a8c84a8913" providerId="ADAL" clId="{C762F909-FAAF-43F5-8D37-848763A23521}" dt="2025-11-29T16:54:13.712" v="2121" actId="26606"/>
          <ac:spMkLst>
            <pc:docMk/>
            <pc:sldMk cId="3674836946" sldId="266"/>
            <ac:spMk id="8" creationId="{1734679C-01D2-3982-CA33-76693748DE84}"/>
          </ac:spMkLst>
        </pc:spChg>
        <pc:grpChg chg="add">
          <ac:chgData name="Bianca-Georgiana Puitau (2427437)" userId="86bb196e-2a79-4d1f-8908-f4a8c84a8913" providerId="ADAL" clId="{C762F909-FAAF-43F5-8D37-848763A23521}" dt="2025-11-29T16:54:13.712" v="2121" actId="26606"/>
          <ac:grpSpMkLst>
            <pc:docMk/>
            <pc:sldMk cId="3674836946" sldId="266"/>
            <ac:grpSpMk id="9" creationId="{5EFBDE31-BB3E-6CFC-23CD-B5976DA38438}"/>
          </ac:grpSpMkLst>
        </pc:grpChg>
        <pc:picChg chg="add">
          <ac:chgData name="Bianca-Georgiana Puitau (2427437)" userId="86bb196e-2a79-4d1f-8908-f4a8c84a8913" providerId="ADAL" clId="{C762F909-FAAF-43F5-8D37-848763A23521}" dt="2025-11-29T16:54:13.712" v="2121" actId="26606"/>
          <ac:picMkLst>
            <pc:docMk/>
            <pc:sldMk cId="3674836946" sldId="266"/>
            <ac:picMk id="7" creationId="{EA0D8168-5DA0-E48F-93D0-98ACB03E65FF}"/>
          </ac:picMkLst>
        </pc:picChg>
      </pc:sldChg>
      <pc:sldChg chg="addSp delSp modSp new mod setBg">
        <pc:chgData name="Bianca-Georgiana Puitau (2427437)" userId="86bb196e-2a79-4d1f-8908-f4a8c84a8913" providerId="ADAL" clId="{C762F909-FAAF-43F5-8D37-848763A23521}" dt="2025-11-29T16:55:05.360" v="2128" actId="14100"/>
        <pc:sldMkLst>
          <pc:docMk/>
          <pc:sldMk cId="1808907895" sldId="267"/>
        </pc:sldMkLst>
        <pc:spChg chg="mod">
          <ac:chgData name="Bianca-Georgiana Puitau (2427437)" userId="86bb196e-2a79-4d1f-8908-f4a8c84a8913" providerId="ADAL" clId="{C762F909-FAAF-43F5-8D37-848763A23521}" dt="2025-11-29T16:54:46.721" v="2126" actId="26606"/>
          <ac:spMkLst>
            <pc:docMk/>
            <pc:sldMk cId="1808907895" sldId="267"/>
            <ac:spMk id="2" creationId="{1DE3B46A-C2C5-9C85-769D-D8C4D0C42F51}"/>
          </ac:spMkLst>
        </pc:spChg>
        <pc:spChg chg="add">
          <ac:chgData name="Bianca-Georgiana Puitau (2427437)" userId="86bb196e-2a79-4d1f-8908-f4a8c84a8913" providerId="ADAL" clId="{C762F909-FAAF-43F5-8D37-848763A23521}" dt="2025-11-29T16:54:46.721" v="2126" actId="26606"/>
          <ac:spMkLst>
            <pc:docMk/>
            <pc:sldMk cId="1808907895" sldId="267"/>
            <ac:spMk id="19" creationId="{7517A47C-B2E5-4B79-8061-D74B1311AF6E}"/>
          </ac:spMkLst>
        </pc:spChg>
        <pc:spChg chg="add">
          <ac:chgData name="Bianca-Georgiana Puitau (2427437)" userId="86bb196e-2a79-4d1f-8908-f4a8c84a8913" providerId="ADAL" clId="{C762F909-FAAF-43F5-8D37-848763A23521}" dt="2025-11-29T16:54:46.721" v="2126" actId="26606"/>
          <ac:spMkLst>
            <pc:docMk/>
            <pc:sldMk cId="1808907895" sldId="267"/>
            <ac:spMk id="20" creationId="{C505E780-2083-4CB5-A42A-5E0E2908ECC3}"/>
          </ac:spMkLst>
        </pc:spChg>
        <pc:spChg chg="add">
          <ac:chgData name="Bianca-Georgiana Puitau (2427437)" userId="86bb196e-2a79-4d1f-8908-f4a8c84a8913" providerId="ADAL" clId="{C762F909-FAAF-43F5-8D37-848763A23521}" dt="2025-11-29T16:54:46.721" v="2126" actId="26606"/>
          <ac:spMkLst>
            <pc:docMk/>
            <pc:sldMk cId="1808907895" sldId="267"/>
            <ac:spMk id="21" creationId="{D2C0AE1C-0118-41AE-8A10-7CDCBF10E96F}"/>
          </ac:spMkLst>
        </pc:spChg>
        <pc:spChg chg="add">
          <ac:chgData name="Bianca-Georgiana Puitau (2427437)" userId="86bb196e-2a79-4d1f-8908-f4a8c84a8913" providerId="ADAL" clId="{C762F909-FAAF-43F5-8D37-848763A23521}" dt="2025-11-29T16:54:46.721" v="2126" actId="26606"/>
          <ac:spMkLst>
            <pc:docMk/>
            <pc:sldMk cId="1808907895" sldId="267"/>
            <ac:spMk id="22" creationId="{463EEC44-1BA3-44ED-81FC-A644B04B2A44}"/>
          </ac:spMkLst>
        </pc:spChg>
        <pc:graphicFrameChg chg="add mod">
          <ac:chgData name="Bianca-Georgiana Puitau (2427437)" userId="86bb196e-2a79-4d1f-8908-f4a8c84a8913" providerId="ADAL" clId="{C762F909-FAAF-43F5-8D37-848763A23521}" dt="2025-11-29T16:55:05.360" v="2128" actId="14100"/>
          <ac:graphicFrameMkLst>
            <pc:docMk/>
            <pc:sldMk cId="1808907895" sldId="267"/>
            <ac:graphicFrameMk id="23" creationId="{23F24D72-5187-D2B9-8132-10A932F2579B}"/>
          </ac:graphicFrameMkLst>
        </pc:graphicFrameChg>
      </pc:sldChg>
      <pc:sldChg chg="addSp delSp modSp new mod">
        <pc:chgData name="Bianca-Georgiana Puitau (2427437)" userId="86bb196e-2a79-4d1f-8908-f4a8c84a8913" providerId="ADAL" clId="{C762F909-FAAF-43F5-8D37-848763A23521}" dt="2025-11-29T16:55:49.520" v="2148" actId="20577"/>
        <pc:sldMkLst>
          <pc:docMk/>
          <pc:sldMk cId="4181855603" sldId="268"/>
        </pc:sldMkLst>
        <pc:spChg chg="mod">
          <ac:chgData name="Bianca-Georgiana Puitau (2427437)" userId="86bb196e-2a79-4d1f-8908-f4a8c84a8913" providerId="ADAL" clId="{C762F909-FAAF-43F5-8D37-848763A23521}" dt="2025-11-29T16:55:36.471" v="2133" actId="26606"/>
          <ac:spMkLst>
            <pc:docMk/>
            <pc:sldMk cId="4181855603" sldId="268"/>
            <ac:spMk id="2" creationId="{B98FB0A3-FF75-D547-CB06-7CC788517C49}"/>
          </ac:spMkLst>
        </pc:spChg>
        <pc:spChg chg="mod ord">
          <ac:chgData name="Bianca-Georgiana Puitau (2427437)" userId="86bb196e-2a79-4d1f-8908-f4a8c84a8913" providerId="ADAL" clId="{C762F909-FAAF-43F5-8D37-848763A23521}" dt="2025-11-29T16:55:49.520" v="2148" actId="20577"/>
          <ac:spMkLst>
            <pc:docMk/>
            <pc:sldMk cId="4181855603" sldId="268"/>
            <ac:spMk id="3" creationId="{6A1C2F89-4731-AFD6-2E2D-B835772A4567}"/>
          </ac:spMkLst>
        </pc:spChg>
        <pc:grpChg chg="add">
          <ac:chgData name="Bianca-Georgiana Puitau (2427437)" userId="86bb196e-2a79-4d1f-8908-f4a8c84a8913" providerId="ADAL" clId="{C762F909-FAAF-43F5-8D37-848763A23521}" dt="2025-11-29T16:55:36.471" v="2133" actId="26606"/>
          <ac:grpSpMkLst>
            <pc:docMk/>
            <pc:sldMk cId="4181855603" sldId="268"/>
            <ac:grpSpMk id="43" creationId="{BF65200E-BE19-61BA-8C12-E73CE7790A3F}"/>
          </ac:grpSpMkLst>
        </pc:grpChg>
        <pc:picChg chg="mod">
          <ac:chgData name="Bianca-Georgiana Puitau (2427437)" userId="86bb196e-2a79-4d1f-8908-f4a8c84a8913" providerId="ADAL" clId="{C762F909-FAAF-43F5-8D37-848763A23521}" dt="2025-11-29T16:55:36.471" v="2133" actId="26606"/>
          <ac:picMkLst>
            <pc:docMk/>
            <pc:sldMk cId="4181855603" sldId="268"/>
            <ac:picMk id="4" creationId="{C24E3AD0-7B2E-AECB-A2EF-F14415A9FB35}"/>
          </ac:picMkLst>
        </pc:picChg>
        <pc:picChg chg="mod">
          <ac:chgData name="Bianca-Georgiana Puitau (2427437)" userId="86bb196e-2a79-4d1f-8908-f4a8c84a8913" providerId="ADAL" clId="{C762F909-FAAF-43F5-8D37-848763A23521}" dt="2025-11-29T16:55:36.471" v="2133" actId="26606"/>
          <ac:picMkLst>
            <pc:docMk/>
            <pc:sldMk cId="4181855603" sldId="268"/>
            <ac:picMk id="5" creationId="{09701E2C-9CFC-882D-828C-67F34FD52B49}"/>
          </ac:picMkLst>
        </pc:picChg>
      </pc:sldChg>
      <pc:sldChg chg="addSp delSp modSp new mod setBg setClrOvrMap">
        <pc:chgData name="Bianca-Georgiana Puitau (2427437)" userId="86bb196e-2a79-4d1f-8908-f4a8c84a8913" providerId="ADAL" clId="{C762F909-FAAF-43F5-8D37-848763A23521}" dt="2025-11-29T16:57:59.131" v="2167" actId="1035"/>
        <pc:sldMkLst>
          <pc:docMk/>
          <pc:sldMk cId="3463192461" sldId="269"/>
        </pc:sldMkLst>
        <pc:spChg chg="mod">
          <ac:chgData name="Bianca-Georgiana Puitau (2427437)" userId="86bb196e-2a79-4d1f-8908-f4a8c84a8913" providerId="ADAL" clId="{C762F909-FAAF-43F5-8D37-848763A23521}" dt="2025-11-29T16:57:14.466" v="2163" actId="26606"/>
          <ac:spMkLst>
            <pc:docMk/>
            <pc:sldMk cId="3463192461" sldId="269"/>
            <ac:spMk id="2" creationId="{99989961-2DDE-AC0D-5585-DAA782837E61}"/>
          </ac:spMkLst>
        </pc:spChg>
        <pc:spChg chg="add">
          <ac:chgData name="Bianca-Georgiana Puitau (2427437)" userId="86bb196e-2a79-4d1f-8908-f4a8c84a8913" providerId="ADAL" clId="{C762F909-FAAF-43F5-8D37-848763A23521}" dt="2025-11-29T16:57:14.466" v="2163" actId="26606"/>
          <ac:spMkLst>
            <pc:docMk/>
            <pc:sldMk cId="3463192461" sldId="269"/>
            <ac:spMk id="11" creationId="{A3363022-C969-41E9-8EB2-E4C94908C1FA}"/>
          </ac:spMkLst>
        </pc:spChg>
        <pc:spChg chg="add">
          <ac:chgData name="Bianca-Georgiana Puitau (2427437)" userId="86bb196e-2a79-4d1f-8908-f4a8c84a8913" providerId="ADAL" clId="{C762F909-FAAF-43F5-8D37-848763A23521}" dt="2025-11-29T16:57:14.466" v="2163" actId="26606"/>
          <ac:spMkLst>
            <pc:docMk/>
            <pc:sldMk cId="3463192461" sldId="269"/>
            <ac:spMk id="13" creationId="{8D1AD6B3-BE88-4CEB-BA17-790657CC4729}"/>
          </ac:spMkLst>
        </pc:spChg>
        <pc:grpChg chg="add">
          <ac:chgData name="Bianca-Georgiana Puitau (2427437)" userId="86bb196e-2a79-4d1f-8908-f4a8c84a8913" providerId="ADAL" clId="{C762F909-FAAF-43F5-8D37-848763A23521}" dt="2025-11-29T16:57:14.466" v="2163" actId="26606"/>
          <ac:grpSpMkLst>
            <pc:docMk/>
            <pc:sldMk cId="3463192461" sldId="269"/>
            <ac:grpSpMk id="19" creationId="{89D1390B-7E13-4B4F-9CB2-391063412E54}"/>
          </ac:grpSpMkLst>
        </pc:grpChg>
        <pc:picChg chg="add del mod">
          <ac:chgData name="Bianca-Georgiana Puitau (2427437)" userId="86bb196e-2a79-4d1f-8908-f4a8c84a8913" providerId="ADAL" clId="{C762F909-FAAF-43F5-8D37-848763A23521}" dt="2025-11-29T16:57:59.131" v="2167" actId="1035"/>
          <ac:picMkLst>
            <pc:docMk/>
            <pc:sldMk cId="3463192461" sldId="269"/>
            <ac:picMk id="18" creationId="{C8DCFA71-F22D-50E8-518B-FA69F0BA8B33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jpeg"/><Relationship Id="rId5" Type="http://schemas.openxmlformats.org/officeDocument/2006/relationships/image" Target="../media/image14.jpe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jpeg"/><Relationship Id="rId5" Type="http://schemas.openxmlformats.org/officeDocument/2006/relationships/image" Target="../media/image14.jpe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936E3-2AC6-4B3C-ACE0-49985612112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B8FF21-FF5A-4232-9C81-BADF564D2B3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/>
            <a:t>Glow Cosmetics is an online beauty store offering high-quality , cruelty-free, and affordable products .</a:t>
          </a:r>
        </a:p>
      </dgm:t>
    </dgm:pt>
    <dgm:pt modelId="{8A3612FA-431C-40B2-93B0-50AF2DF98C87}" type="parTrans" cxnId="{7FDE4CED-8098-4A9A-A29E-C16E95BD1824}">
      <dgm:prSet/>
      <dgm:spPr/>
      <dgm:t>
        <a:bodyPr/>
        <a:lstStyle/>
        <a:p>
          <a:endParaRPr lang="en-US"/>
        </a:p>
      </dgm:t>
    </dgm:pt>
    <dgm:pt modelId="{A22E079E-A494-45F6-AFB7-1D8FD28D575D}" type="sibTrans" cxnId="{7FDE4CED-8098-4A9A-A29E-C16E95BD1824}">
      <dgm:prSet/>
      <dgm:spPr/>
      <dgm:t>
        <a:bodyPr/>
        <a:lstStyle/>
        <a:p>
          <a:endParaRPr lang="en-US"/>
        </a:p>
      </dgm:t>
    </dgm:pt>
    <dgm:pt modelId="{248DAC18-36C2-499A-A956-FCD8B20E14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presentation expands on the business </a:t>
          </a:r>
          <a:r>
            <a:rPr lang="en-US" err="1"/>
            <a:t>idea,market</a:t>
          </a:r>
          <a:r>
            <a:rPr lang="en-US"/>
            <a:t> analysis, strategy and finances.</a:t>
          </a:r>
        </a:p>
      </dgm:t>
    </dgm:pt>
    <dgm:pt modelId="{F2422442-DA6B-42E2-A940-5ADE79801DD1}" type="parTrans" cxnId="{3D1C8EB6-E49A-4877-8E49-53AB8B68F538}">
      <dgm:prSet/>
      <dgm:spPr/>
      <dgm:t>
        <a:bodyPr/>
        <a:lstStyle/>
        <a:p>
          <a:endParaRPr lang="en-US"/>
        </a:p>
      </dgm:t>
    </dgm:pt>
    <dgm:pt modelId="{5FD9B7D9-E6FA-47E0-A1B2-B19222E521AE}" type="sibTrans" cxnId="{3D1C8EB6-E49A-4877-8E49-53AB8B68F538}">
      <dgm:prSet/>
      <dgm:spPr/>
      <dgm:t>
        <a:bodyPr/>
        <a:lstStyle/>
        <a:p>
          <a:endParaRPr lang="en-US"/>
        </a:p>
      </dgm:t>
    </dgm:pt>
    <dgm:pt modelId="{696F2F3D-6DFA-4738-BD62-B0378E3F1AD8}" type="pres">
      <dgm:prSet presAssocID="{DE4936E3-2AC6-4B3C-ACE0-499856121127}" presName="root" presStyleCnt="0">
        <dgm:presLayoutVars>
          <dgm:dir/>
          <dgm:resizeHandles val="exact"/>
        </dgm:presLayoutVars>
      </dgm:prSet>
      <dgm:spPr/>
    </dgm:pt>
    <dgm:pt modelId="{56032C4C-2306-46AE-BC7C-D3AC53903E51}" type="pres">
      <dgm:prSet presAssocID="{87B8FF21-FF5A-4232-9C81-BADF564D2B39}" presName="compNode" presStyleCnt="0"/>
      <dgm:spPr/>
    </dgm:pt>
    <dgm:pt modelId="{382F163D-427B-4065-B94C-2795F7E2AAC6}" type="pres">
      <dgm:prSet presAssocID="{87B8FF21-FF5A-4232-9C81-BADF564D2B3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shes"/>
        </a:ext>
      </dgm:extLst>
    </dgm:pt>
    <dgm:pt modelId="{E977BA0D-DDD2-4FC1-9D15-4A944E4EA1B3}" type="pres">
      <dgm:prSet presAssocID="{87B8FF21-FF5A-4232-9C81-BADF564D2B39}" presName="spaceRect" presStyleCnt="0"/>
      <dgm:spPr/>
    </dgm:pt>
    <dgm:pt modelId="{B2ADA6F8-63E4-4CE3-AEF2-026D47DA12E9}" type="pres">
      <dgm:prSet presAssocID="{87B8FF21-FF5A-4232-9C81-BADF564D2B39}" presName="textRect" presStyleLbl="revTx" presStyleIdx="0" presStyleCnt="2">
        <dgm:presLayoutVars>
          <dgm:chMax val="1"/>
          <dgm:chPref val="1"/>
        </dgm:presLayoutVars>
      </dgm:prSet>
      <dgm:spPr/>
    </dgm:pt>
    <dgm:pt modelId="{1DE47CCA-D53D-4706-83F1-F484ACC08B85}" type="pres">
      <dgm:prSet presAssocID="{A22E079E-A494-45F6-AFB7-1D8FD28D575D}" presName="sibTrans" presStyleCnt="0"/>
      <dgm:spPr/>
    </dgm:pt>
    <dgm:pt modelId="{87C1AF5B-8DE6-4591-9173-CDF02ED24657}" type="pres">
      <dgm:prSet presAssocID="{248DAC18-36C2-499A-A956-FCD8B20E14A9}" presName="compNode" presStyleCnt="0"/>
      <dgm:spPr/>
    </dgm:pt>
    <dgm:pt modelId="{2F5B4CF1-7492-4752-915E-6A51F4FDCD14}" type="pres">
      <dgm:prSet presAssocID="{248DAC18-36C2-499A-A956-FCD8B20E14A9}" presName="iconRect" presStyleLbl="node1" presStyleIdx="1" presStyleCnt="2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  <dgm:pt modelId="{B098445D-A775-49EA-93A7-80331959CCCB}" type="pres">
      <dgm:prSet presAssocID="{248DAC18-36C2-499A-A956-FCD8B20E14A9}" presName="spaceRect" presStyleCnt="0"/>
      <dgm:spPr/>
    </dgm:pt>
    <dgm:pt modelId="{B5863649-80AC-44DE-9296-B6531E32A374}" type="pres">
      <dgm:prSet presAssocID="{248DAC18-36C2-499A-A956-FCD8B20E14A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273C55C-5AE3-47E0-85D9-E95872997591}" type="presOf" srcId="{248DAC18-36C2-499A-A956-FCD8B20E14A9}" destId="{B5863649-80AC-44DE-9296-B6531E32A374}" srcOrd="0" destOrd="0" presId="urn:microsoft.com/office/officeart/2018/2/layout/IconLabelList"/>
    <dgm:cxn modelId="{F1B5ED5C-ADE8-4FC7-BBA9-62739162817E}" type="presOf" srcId="{DE4936E3-2AC6-4B3C-ACE0-499856121127}" destId="{696F2F3D-6DFA-4738-BD62-B0378E3F1AD8}" srcOrd="0" destOrd="0" presId="urn:microsoft.com/office/officeart/2018/2/layout/IconLabelList"/>
    <dgm:cxn modelId="{3D1C8EB6-E49A-4877-8E49-53AB8B68F538}" srcId="{DE4936E3-2AC6-4B3C-ACE0-499856121127}" destId="{248DAC18-36C2-499A-A956-FCD8B20E14A9}" srcOrd="1" destOrd="0" parTransId="{F2422442-DA6B-42E2-A940-5ADE79801DD1}" sibTransId="{5FD9B7D9-E6FA-47E0-A1B2-B19222E521AE}"/>
    <dgm:cxn modelId="{A704F9D0-1865-4575-834C-76DD521FF02D}" type="presOf" srcId="{87B8FF21-FF5A-4232-9C81-BADF564D2B39}" destId="{B2ADA6F8-63E4-4CE3-AEF2-026D47DA12E9}" srcOrd="0" destOrd="0" presId="urn:microsoft.com/office/officeart/2018/2/layout/IconLabelList"/>
    <dgm:cxn modelId="{7FDE4CED-8098-4A9A-A29E-C16E95BD1824}" srcId="{DE4936E3-2AC6-4B3C-ACE0-499856121127}" destId="{87B8FF21-FF5A-4232-9C81-BADF564D2B39}" srcOrd="0" destOrd="0" parTransId="{8A3612FA-431C-40B2-93B0-50AF2DF98C87}" sibTransId="{A22E079E-A494-45F6-AFB7-1D8FD28D575D}"/>
    <dgm:cxn modelId="{9409FB14-B73A-45D4-8FD8-61F774EB1A26}" type="presParOf" srcId="{696F2F3D-6DFA-4738-BD62-B0378E3F1AD8}" destId="{56032C4C-2306-46AE-BC7C-D3AC53903E51}" srcOrd="0" destOrd="0" presId="urn:microsoft.com/office/officeart/2018/2/layout/IconLabelList"/>
    <dgm:cxn modelId="{3BD47196-D2DC-4383-890E-1BFD57A3103E}" type="presParOf" srcId="{56032C4C-2306-46AE-BC7C-D3AC53903E51}" destId="{382F163D-427B-4065-B94C-2795F7E2AAC6}" srcOrd="0" destOrd="0" presId="urn:microsoft.com/office/officeart/2018/2/layout/IconLabelList"/>
    <dgm:cxn modelId="{42D7B8F4-811C-4540-B0B9-5609C71F2351}" type="presParOf" srcId="{56032C4C-2306-46AE-BC7C-D3AC53903E51}" destId="{E977BA0D-DDD2-4FC1-9D15-4A944E4EA1B3}" srcOrd="1" destOrd="0" presId="urn:microsoft.com/office/officeart/2018/2/layout/IconLabelList"/>
    <dgm:cxn modelId="{BAE53AC5-7A0D-442B-A72C-327474977892}" type="presParOf" srcId="{56032C4C-2306-46AE-BC7C-D3AC53903E51}" destId="{B2ADA6F8-63E4-4CE3-AEF2-026D47DA12E9}" srcOrd="2" destOrd="0" presId="urn:microsoft.com/office/officeart/2018/2/layout/IconLabelList"/>
    <dgm:cxn modelId="{C39434DB-904D-4D8A-A259-E953CCE612D2}" type="presParOf" srcId="{696F2F3D-6DFA-4738-BD62-B0378E3F1AD8}" destId="{1DE47CCA-D53D-4706-83F1-F484ACC08B85}" srcOrd="1" destOrd="0" presId="urn:microsoft.com/office/officeart/2018/2/layout/IconLabelList"/>
    <dgm:cxn modelId="{609B4799-4FF4-4774-9656-3EE63E14E610}" type="presParOf" srcId="{696F2F3D-6DFA-4738-BD62-B0378E3F1AD8}" destId="{87C1AF5B-8DE6-4591-9173-CDF02ED24657}" srcOrd="2" destOrd="0" presId="urn:microsoft.com/office/officeart/2018/2/layout/IconLabelList"/>
    <dgm:cxn modelId="{D1C4348B-163A-44A6-8325-1D6F558A6800}" type="presParOf" srcId="{87C1AF5B-8DE6-4591-9173-CDF02ED24657}" destId="{2F5B4CF1-7492-4752-915E-6A51F4FDCD14}" srcOrd="0" destOrd="0" presId="urn:microsoft.com/office/officeart/2018/2/layout/IconLabelList"/>
    <dgm:cxn modelId="{EDC16709-CCC3-490B-AE19-7C8C6FC371D0}" type="presParOf" srcId="{87C1AF5B-8DE6-4591-9173-CDF02ED24657}" destId="{B098445D-A775-49EA-93A7-80331959CCCB}" srcOrd="1" destOrd="0" presId="urn:microsoft.com/office/officeart/2018/2/layout/IconLabelList"/>
    <dgm:cxn modelId="{333E2362-2228-4699-8894-9F155BFF2280}" type="presParOf" srcId="{87C1AF5B-8DE6-4591-9173-CDF02ED24657}" destId="{B5863649-80AC-44DE-9296-B6531E32A37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D3B8F0-C66D-4178-AF5A-E8C32F8DDA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4F44B3B-2A86-405F-8910-75AF3D087703}">
      <dgm:prSet/>
      <dgm:spPr/>
      <dgm:t>
        <a:bodyPr/>
        <a:lstStyle/>
        <a:p>
          <a:r>
            <a:rPr lang="en-GB"/>
            <a:t>Sole Trade model chosen</a:t>
          </a:r>
          <a:endParaRPr lang="en-US"/>
        </a:p>
      </dgm:t>
    </dgm:pt>
    <dgm:pt modelId="{0AA8E412-0A88-4A50-91C4-683F3A2BD7B3}" type="parTrans" cxnId="{07E50176-74FC-42C7-8465-9A54AE8609DD}">
      <dgm:prSet/>
      <dgm:spPr/>
      <dgm:t>
        <a:bodyPr/>
        <a:lstStyle/>
        <a:p>
          <a:endParaRPr lang="en-US"/>
        </a:p>
      </dgm:t>
    </dgm:pt>
    <dgm:pt modelId="{CC1DA328-0DC7-4EB1-B0CC-1C96200EC5B8}" type="sibTrans" cxnId="{07E50176-74FC-42C7-8465-9A54AE8609DD}">
      <dgm:prSet/>
      <dgm:spPr/>
      <dgm:t>
        <a:bodyPr/>
        <a:lstStyle/>
        <a:p>
          <a:endParaRPr lang="en-US"/>
        </a:p>
      </dgm:t>
    </dgm:pt>
    <dgm:pt modelId="{245FB5B3-183C-4C44-B275-9B52E391F403}">
      <dgm:prSet/>
      <dgm:spPr/>
      <dgm:t>
        <a:bodyPr/>
        <a:lstStyle/>
        <a:p>
          <a:r>
            <a:rPr lang="en-GB"/>
            <a:t>Easy setup and full control</a:t>
          </a:r>
          <a:endParaRPr lang="en-US"/>
        </a:p>
      </dgm:t>
    </dgm:pt>
    <dgm:pt modelId="{7BAC3E07-9B85-4424-B7CB-80CDAFCCCB24}" type="parTrans" cxnId="{D9625BB0-638B-4EF3-99C7-42879FDADA40}">
      <dgm:prSet/>
      <dgm:spPr/>
      <dgm:t>
        <a:bodyPr/>
        <a:lstStyle/>
        <a:p>
          <a:endParaRPr lang="en-US"/>
        </a:p>
      </dgm:t>
    </dgm:pt>
    <dgm:pt modelId="{51C1D018-896F-4384-87D8-6F0ADFEC63AA}" type="sibTrans" cxnId="{D9625BB0-638B-4EF3-99C7-42879FDADA40}">
      <dgm:prSet/>
      <dgm:spPr/>
      <dgm:t>
        <a:bodyPr/>
        <a:lstStyle/>
        <a:p>
          <a:endParaRPr lang="en-US"/>
        </a:p>
      </dgm:t>
    </dgm:pt>
    <dgm:pt modelId="{3D45EDFF-8ACB-4809-B5EF-A012035F9A7B}">
      <dgm:prSet/>
      <dgm:spPr/>
      <dgm:t>
        <a:bodyPr/>
        <a:lstStyle/>
        <a:p>
          <a:r>
            <a:rPr lang="en-GB"/>
            <a:t>Risk: personal liability for debts</a:t>
          </a:r>
          <a:endParaRPr lang="en-US"/>
        </a:p>
      </dgm:t>
    </dgm:pt>
    <dgm:pt modelId="{12DBDEEA-CFB1-4855-BB70-F56D8844F923}" type="parTrans" cxnId="{3B51E541-E7E6-4F10-A579-CF6C386DF495}">
      <dgm:prSet/>
      <dgm:spPr/>
      <dgm:t>
        <a:bodyPr/>
        <a:lstStyle/>
        <a:p>
          <a:endParaRPr lang="en-US"/>
        </a:p>
      </dgm:t>
    </dgm:pt>
    <dgm:pt modelId="{03FA7C58-A3C9-479A-9E06-0D2C8A52149F}" type="sibTrans" cxnId="{3B51E541-E7E6-4F10-A579-CF6C386DF495}">
      <dgm:prSet/>
      <dgm:spPr/>
      <dgm:t>
        <a:bodyPr/>
        <a:lstStyle/>
        <a:p>
          <a:endParaRPr lang="en-US"/>
        </a:p>
      </dgm:t>
    </dgm:pt>
    <dgm:pt modelId="{D1FEDF0C-2173-45E0-8CEA-8F7D28D211C7}" type="pres">
      <dgm:prSet presAssocID="{F8D3B8F0-C66D-4178-AF5A-E8C32F8DDAD9}" presName="linear" presStyleCnt="0">
        <dgm:presLayoutVars>
          <dgm:animLvl val="lvl"/>
          <dgm:resizeHandles val="exact"/>
        </dgm:presLayoutVars>
      </dgm:prSet>
      <dgm:spPr/>
    </dgm:pt>
    <dgm:pt modelId="{6BA88735-1DE9-4649-BE15-0CF5D63F84C3}" type="pres">
      <dgm:prSet presAssocID="{64F44B3B-2A86-405F-8910-75AF3D08770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3E675A8-C149-401F-A438-1386A24860F9}" type="pres">
      <dgm:prSet presAssocID="{CC1DA328-0DC7-4EB1-B0CC-1C96200EC5B8}" presName="spacer" presStyleCnt="0"/>
      <dgm:spPr/>
    </dgm:pt>
    <dgm:pt modelId="{BFFBD6CF-B7B0-439C-A666-6195FFBFD209}" type="pres">
      <dgm:prSet presAssocID="{245FB5B3-183C-4C44-B275-9B52E391F40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A55440C-ABFD-46DB-8115-17E3C6642F97}" type="pres">
      <dgm:prSet presAssocID="{51C1D018-896F-4384-87D8-6F0ADFEC63AA}" presName="spacer" presStyleCnt="0"/>
      <dgm:spPr/>
    </dgm:pt>
    <dgm:pt modelId="{BBE0232B-318F-4E62-8F90-9B583732689A}" type="pres">
      <dgm:prSet presAssocID="{3D45EDFF-8ACB-4809-B5EF-A012035F9A7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D7B3500-B013-4C89-BFFC-1FB16516338C}" type="presOf" srcId="{245FB5B3-183C-4C44-B275-9B52E391F403}" destId="{BFFBD6CF-B7B0-439C-A666-6195FFBFD209}" srcOrd="0" destOrd="0" presId="urn:microsoft.com/office/officeart/2005/8/layout/vList2"/>
    <dgm:cxn modelId="{6E1FB513-5E3E-40F1-A916-7AA5353A99AB}" type="presOf" srcId="{3D45EDFF-8ACB-4809-B5EF-A012035F9A7B}" destId="{BBE0232B-318F-4E62-8F90-9B583732689A}" srcOrd="0" destOrd="0" presId="urn:microsoft.com/office/officeart/2005/8/layout/vList2"/>
    <dgm:cxn modelId="{3B51E541-E7E6-4F10-A579-CF6C386DF495}" srcId="{F8D3B8F0-C66D-4178-AF5A-E8C32F8DDAD9}" destId="{3D45EDFF-8ACB-4809-B5EF-A012035F9A7B}" srcOrd="2" destOrd="0" parTransId="{12DBDEEA-CFB1-4855-BB70-F56D8844F923}" sibTransId="{03FA7C58-A3C9-479A-9E06-0D2C8A52149F}"/>
    <dgm:cxn modelId="{B8BAD343-6F09-43AC-8F07-899153489A04}" type="presOf" srcId="{64F44B3B-2A86-405F-8910-75AF3D087703}" destId="{6BA88735-1DE9-4649-BE15-0CF5D63F84C3}" srcOrd="0" destOrd="0" presId="urn:microsoft.com/office/officeart/2005/8/layout/vList2"/>
    <dgm:cxn modelId="{07E50176-74FC-42C7-8465-9A54AE8609DD}" srcId="{F8D3B8F0-C66D-4178-AF5A-E8C32F8DDAD9}" destId="{64F44B3B-2A86-405F-8910-75AF3D087703}" srcOrd="0" destOrd="0" parTransId="{0AA8E412-0A88-4A50-91C4-683F3A2BD7B3}" sibTransId="{CC1DA328-0DC7-4EB1-B0CC-1C96200EC5B8}"/>
    <dgm:cxn modelId="{D9625BB0-638B-4EF3-99C7-42879FDADA40}" srcId="{F8D3B8F0-C66D-4178-AF5A-E8C32F8DDAD9}" destId="{245FB5B3-183C-4C44-B275-9B52E391F403}" srcOrd="1" destOrd="0" parTransId="{7BAC3E07-9B85-4424-B7CB-80CDAFCCCB24}" sibTransId="{51C1D018-896F-4384-87D8-6F0ADFEC63AA}"/>
    <dgm:cxn modelId="{272F4DF5-9396-4EF9-8C77-962745FA3550}" type="presOf" srcId="{F8D3B8F0-C66D-4178-AF5A-E8C32F8DDAD9}" destId="{D1FEDF0C-2173-45E0-8CEA-8F7D28D211C7}" srcOrd="0" destOrd="0" presId="urn:microsoft.com/office/officeart/2005/8/layout/vList2"/>
    <dgm:cxn modelId="{25E88685-9049-4694-A10C-EE2153CB7FD3}" type="presParOf" srcId="{D1FEDF0C-2173-45E0-8CEA-8F7D28D211C7}" destId="{6BA88735-1DE9-4649-BE15-0CF5D63F84C3}" srcOrd="0" destOrd="0" presId="urn:microsoft.com/office/officeart/2005/8/layout/vList2"/>
    <dgm:cxn modelId="{AC1998A8-2DE8-4654-A0B9-68FCB7B9EAF7}" type="presParOf" srcId="{D1FEDF0C-2173-45E0-8CEA-8F7D28D211C7}" destId="{73E675A8-C149-401F-A438-1386A24860F9}" srcOrd="1" destOrd="0" presId="urn:microsoft.com/office/officeart/2005/8/layout/vList2"/>
    <dgm:cxn modelId="{1D98F7E7-3A9D-4CF8-A9FF-B88156A49F88}" type="presParOf" srcId="{D1FEDF0C-2173-45E0-8CEA-8F7D28D211C7}" destId="{BFFBD6CF-B7B0-439C-A666-6195FFBFD209}" srcOrd="2" destOrd="0" presId="urn:microsoft.com/office/officeart/2005/8/layout/vList2"/>
    <dgm:cxn modelId="{B1F756D1-E1AB-4FC4-A616-7C9C63F3347E}" type="presParOf" srcId="{D1FEDF0C-2173-45E0-8CEA-8F7D28D211C7}" destId="{9A55440C-ABFD-46DB-8115-17E3C6642F97}" srcOrd="3" destOrd="0" presId="urn:microsoft.com/office/officeart/2005/8/layout/vList2"/>
    <dgm:cxn modelId="{83A901EA-E7A5-400B-9222-6D7E43456EB3}" type="presParOf" srcId="{D1FEDF0C-2173-45E0-8CEA-8F7D28D211C7}" destId="{BBE0232B-318F-4E62-8F90-9B583732689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DDF72A-78D3-4F45-86C6-092B3D195B8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26E275AF-55FF-4E2B-BFF8-EBC7942C647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Modern Love"/>
            </a:rPr>
            <a:t>CEO/Owner : Bianca-Georgiana Puitau</a:t>
          </a:r>
          <a:endParaRPr lang="en-US" err="1">
            <a:latin typeface="Modern Love"/>
          </a:endParaRPr>
        </a:p>
      </dgm:t>
    </dgm:pt>
    <dgm:pt modelId="{0FB63F4B-B496-40E8-B143-0A0A67387507}" type="parTrans" cxnId="{8B7FA4E0-7C07-411B-B5E1-7DF8BE23A157}">
      <dgm:prSet/>
      <dgm:spPr/>
      <dgm:t>
        <a:bodyPr/>
        <a:lstStyle/>
        <a:p>
          <a:endParaRPr lang="en-US"/>
        </a:p>
      </dgm:t>
    </dgm:pt>
    <dgm:pt modelId="{1453AD9F-6A43-4361-89A1-02831380C68D}" type="sibTrans" cxnId="{8B7FA4E0-7C07-411B-B5E1-7DF8BE23A157}">
      <dgm:prSet/>
      <dgm:spPr/>
      <dgm:t>
        <a:bodyPr/>
        <a:lstStyle/>
        <a:p>
          <a:endParaRPr lang="en-US"/>
        </a:p>
      </dgm:t>
    </dgm:pt>
    <dgm:pt modelId="{4022F4FE-2AED-44EC-BC4C-7A34542FAA0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Modern Love"/>
            </a:rPr>
            <a:t>HR role: Recruitment, compliance</a:t>
          </a:r>
          <a:endParaRPr lang="en-US">
            <a:latin typeface="Modern Love"/>
          </a:endParaRPr>
        </a:p>
      </dgm:t>
    </dgm:pt>
    <dgm:pt modelId="{5420898B-0D40-440C-A62E-200C013F1E82}" type="parTrans" cxnId="{AF2A837B-8A7E-4359-AD0C-07C80DA81B6C}">
      <dgm:prSet/>
      <dgm:spPr/>
      <dgm:t>
        <a:bodyPr/>
        <a:lstStyle/>
        <a:p>
          <a:endParaRPr lang="en-US"/>
        </a:p>
      </dgm:t>
    </dgm:pt>
    <dgm:pt modelId="{E78F5A9A-6FAD-4CFD-ACE9-3C78CAEA2936}" type="sibTrans" cxnId="{AF2A837B-8A7E-4359-AD0C-07C80DA81B6C}">
      <dgm:prSet/>
      <dgm:spPr/>
      <dgm:t>
        <a:bodyPr/>
        <a:lstStyle/>
        <a:p>
          <a:endParaRPr lang="en-US"/>
        </a:p>
      </dgm:t>
    </dgm:pt>
    <dgm:pt modelId="{EBA930D7-869D-4210-AD02-A13FFA6C633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Modern Love"/>
            </a:rPr>
            <a:t>Operational role: Inventory orders</a:t>
          </a:r>
          <a:endParaRPr lang="en-US">
            <a:latin typeface="Modern Love"/>
          </a:endParaRPr>
        </a:p>
      </dgm:t>
    </dgm:pt>
    <dgm:pt modelId="{39DB6997-0049-4241-8B08-E037FF167646}" type="parTrans" cxnId="{47585938-4576-4A02-A45E-3CC2EC6BE077}">
      <dgm:prSet/>
      <dgm:spPr/>
      <dgm:t>
        <a:bodyPr/>
        <a:lstStyle/>
        <a:p>
          <a:endParaRPr lang="en-US"/>
        </a:p>
      </dgm:t>
    </dgm:pt>
    <dgm:pt modelId="{76E829F7-8865-40F5-9C84-0958A2D28078}" type="sibTrans" cxnId="{47585938-4576-4A02-A45E-3CC2EC6BE077}">
      <dgm:prSet/>
      <dgm:spPr/>
      <dgm:t>
        <a:bodyPr/>
        <a:lstStyle/>
        <a:p>
          <a:endParaRPr lang="en-US"/>
        </a:p>
      </dgm:t>
    </dgm:pt>
    <dgm:pt modelId="{9542F771-7D2F-4CEA-AD4A-F64F6EB7BFA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Modern Love"/>
            </a:rPr>
            <a:t>Marketing: Social media, influencers</a:t>
          </a:r>
          <a:endParaRPr lang="en-US">
            <a:latin typeface="Modern Love"/>
          </a:endParaRPr>
        </a:p>
      </dgm:t>
    </dgm:pt>
    <dgm:pt modelId="{0D4BE275-0D2E-460B-812C-A6FB5EA3E5A0}" type="parTrans" cxnId="{769FF0D2-79DE-4D0D-BE98-C5E65441B842}">
      <dgm:prSet/>
      <dgm:spPr/>
      <dgm:t>
        <a:bodyPr/>
        <a:lstStyle/>
        <a:p>
          <a:endParaRPr lang="en-US"/>
        </a:p>
      </dgm:t>
    </dgm:pt>
    <dgm:pt modelId="{2D27A94F-4C1F-4943-9E27-835D82D29698}" type="sibTrans" cxnId="{769FF0D2-79DE-4D0D-BE98-C5E65441B842}">
      <dgm:prSet/>
      <dgm:spPr/>
      <dgm:t>
        <a:bodyPr/>
        <a:lstStyle/>
        <a:p>
          <a:endParaRPr lang="en-US"/>
        </a:p>
      </dgm:t>
    </dgm:pt>
    <dgm:pt modelId="{01FDB278-5896-42C8-B542-D6DDAC3EF783}" type="pres">
      <dgm:prSet presAssocID="{A0DDF72A-78D3-4F45-86C6-092B3D195B8C}" presName="root" presStyleCnt="0">
        <dgm:presLayoutVars>
          <dgm:dir/>
          <dgm:resizeHandles val="exact"/>
        </dgm:presLayoutVars>
      </dgm:prSet>
      <dgm:spPr/>
    </dgm:pt>
    <dgm:pt modelId="{41247B6B-0CEA-423B-B64E-21849720366B}" type="pres">
      <dgm:prSet presAssocID="{26E275AF-55FF-4E2B-BFF8-EBC7942C6479}" presName="compNode" presStyleCnt="0"/>
      <dgm:spPr/>
    </dgm:pt>
    <dgm:pt modelId="{88685E26-235C-451A-BBEC-EE4D5C3F37E2}" type="pres">
      <dgm:prSet presAssocID="{26E275AF-55FF-4E2B-BFF8-EBC7942C6479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917B407-CC54-4F56-B05D-013F46ED4752}" type="pres">
      <dgm:prSet presAssocID="{26E275AF-55FF-4E2B-BFF8-EBC7942C6479}" presName="iconRect" presStyleLbl="node1" presStyleIdx="0" presStyleCnt="4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>
          <a:noFill/>
        </a:ln>
      </dgm:spPr>
    </dgm:pt>
    <dgm:pt modelId="{26ACF6BC-9C1D-4AE5-97DC-530691B24301}" type="pres">
      <dgm:prSet presAssocID="{26E275AF-55FF-4E2B-BFF8-EBC7942C6479}" presName="spaceRect" presStyleCnt="0"/>
      <dgm:spPr/>
    </dgm:pt>
    <dgm:pt modelId="{FAFD4948-2EF4-4C7A-A902-8EF2F5790003}" type="pres">
      <dgm:prSet presAssocID="{26E275AF-55FF-4E2B-BFF8-EBC7942C6479}" presName="textRect" presStyleLbl="revTx" presStyleIdx="0" presStyleCnt="4">
        <dgm:presLayoutVars>
          <dgm:chMax val="1"/>
          <dgm:chPref val="1"/>
        </dgm:presLayoutVars>
      </dgm:prSet>
      <dgm:spPr/>
    </dgm:pt>
    <dgm:pt modelId="{C806AE0E-860A-4F2E-8D01-67BD9D45CA5C}" type="pres">
      <dgm:prSet presAssocID="{1453AD9F-6A43-4361-89A1-02831380C68D}" presName="sibTrans" presStyleCnt="0"/>
      <dgm:spPr/>
    </dgm:pt>
    <dgm:pt modelId="{64A77C0E-6434-4435-ABA5-BB11F3280CAE}" type="pres">
      <dgm:prSet presAssocID="{4022F4FE-2AED-44EC-BC4C-7A34542FAA0A}" presName="compNode" presStyleCnt="0"/>
      <dgm:spPr/>
    </dgm:pt>
    <dgm:pt modelId="{20546E2A-C54A-4F2E-904E-D0861BF8BBA7}" type="pres">
      <dgm:prSet presAssocID="{4022F4FE-2AED-44EC-BC4C-7A34542FAA0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E5C83E5-B685-448D-9AE9-BA8C2563E084}" type="pres">
      <dgm:prSet presAssocID="{4022F4FE-2AED-44EC-BC4C-7A34542FAA0A}" presName="iconRect" presStyleLbl="node1" presStyleIdx="1" presStyleCnt="4"/>
      <dgm:spPr>
        <a:blipFill>
          <a:blip xmlns:r="http://schemas.openxmlformats.org/officeDocument/2006/relationships" r:embed="rId2"/>
          <a:srcRect/>
          <a:stretch>
            <a:fillRect/>
          </a:stretch>
        </a:blipFill>
        <a:ln>
          <a:noFill/>
        </a:ln>
      </dgm:spPr>
    </dgm:pt>
    <dgm:pt modelId="{FEC6B86A-6152-43D2-AA9E-1DC8D51EB220}" type="pres">
      <dgm:prSet presAssocID="{4022F4FE-2AED-44EC-BC4C-7A34542FAA0A}" presName="spaceRect" presStyleCnt="0"/>
      <dgm:spPr/>
    </dgm:pt>
    <dgm:pt modelId="{FD2C4751-464C-4386-BF2A-00DD6FB8CA10}" type="pres">
      <dgm:prSet presAssocID="{4022F4FE-2AED-44EC-BC4C-7A34542FAA0A}" presName="textRect" presStyleLbl="revTx" presStyleIdx="1" presStyleCnt="4">
        <dgm:presLayoutVars>
          <dgm:chMax val="1"/>
          <dgm:chPref val="1"/>
        </dgm:presLayoutVars>
      </dgm:prSet>
      <dgm:spPr/>
    </dgm:pt>
    <dgm:pt modelId="{B38F06A6-D2E2-4C00-B422-2DB73917B090}" type="pres">
      <dgm:prSet presAssocID="{E78F5A9A-6FAD-4CFD-ACE9-3C78CAEA2936}" presName="sibTrans" presStyleCnt="0"/>
      <dgm:spPr/>
    </dgm:pt>
    <dgm:pt modelId="{B1F42FB0-9EEB-4332-8A08-F55C4690B198}" type="pres">
      <dgm:prSet presAssocID="{EBA930D7-869D-4210-AD02-A13FFA6C6339}" presName="compNode" presStyleCnt="0"/>
      <dgm:spPr/>
    </dgm:pt>
    <dgm:pt modelId="{4A6F7C38-B968-453F-99D3-B983515FAFCB}" type="pres">
      <dgm:prSet presAssocID="{EBA930D7-869D-4210-AD02-A13FFA6C6339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9B7F62E-40CF-4FBC-947B-5F4FDDE48552}" type="pres">
      <dgm:prSet presAssocID="{EBA930D7-869D-4210-AD02-A13FFA6C6339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03A488B8-C859-42E0-AF0B-4A504B724E74}" type="pres">
      <dgm:prSet presAssocID="{EBA930D7-869D-4210-AD02-A13FFA6C6339}" presName="spaceRect" presStyleCnt="0"/>
      <dgm:spPr/>
    </dgm:pt>
    <dgm:pt modelId="{817AE8DF-7BFE-4598-B906-E2E2E0A33CFF}" type="pres">
      <dgm:prSet presAssocID="{EBA930D7-869D-4210-AD02-A13FFA6C6339}" presName="textRect" presStyleLbl="revTx" presStyleIdx="2" presStyleCnt="4">
        <dgm:presLayoutVars>
          <dgm:chMax val="1"/>
          <dgm:chPref val="1"/>
        </dgm:presLayoutVars>
      </dgm:prSet>
      <dgm:spPr/>
    </dgm:pt>
    <dgm:pt modelId="{0DCE23F1-13A5-45FD-8265-B2CD38D00B74}" type="pres">
      <dgm:prSet presAssocID="{76E829F7-8865-40F5-9C84-0958A2D28078}" presName="sibTrans" presStyleCnt="0"/>
      <dgm:spPr/>
    </dgm:pt>
    <dgm:pt modelId="{72BCCEE6-735B-4CC5-A1DC-098E600452F9}" type="pres">
      <dgm:prSet presAssocID="{9542F771-7D2F-4CEA-AD4A-F64F6EB7BFA7}" presName="compNode" presStyleCnt="0"/>
      <dgm:spPr/>
    </dgm:pt>
    <dgm:pt modelId="{98096821-0DD3-4CDC-8028-BF32280B99BF}" type="pres">
      <dgm:prSet presAssocID="{9542F771-7D2F-4CEA-AD4A-F64F6EB7BFA7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3F8BB98-37F3-4902-964D-2EDAD08F85C0}" type="pres">
      <dgm:prSet presAssocID="{9542F771-7D2F-4CEA-AD4A-F64F6EB7BFA7}" presName="iconRect" presStyleLbl="node1" presStyleIdx="3" presStyleCnt="4"/>
      <dgm:spPr>
        <a:blipFill>
          <a:blip xmlns:r="http://schemas.openxmlformats.org/officeDocument/2006/relationships" r:embed="rId5"/>
          <a:srcRect/>
          <a:stretch>
            <a:fillRect l="-39000" r="-39000"/>
          </a:stretch>
        </a:blipFill>
        <a:ln>
          <a:noFill/>
        </a:ln>
      </dgm:spPr>
    </dgm:pt>
    <dgm:pt modelId="{AEB0E93C-6E00-48B2-95C8-9DE0A073216E}" type="pres">
      <dgm:prSet presAssocID="{9542F771-7D2F-4CEA-AD4A-F64F6EB7BFA7}" presName="spaceRect" presStyleCnt="0"/>
      <dgm:spPr/>
    </dgm:pt>
    <dgm:pt modelId="{500234D4-0B07-40D6-9490-FA1EF2214B3B}" type="pres">
      <dgm:prSet presAssocID="{9542F771-7D2F-4CEA-AD4A-F64F6EB7BFA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7585938-4576-4A02-A45E-3CC2EC6BE077}" srcId="{A0DDF72A-78D3-4F45-86C6-092B3D195B8C}" destId="{EBA930D7-869D-4210-AD02-A13FFA6C6339}" srcOrd="2" destOrd="0" parTransId="{39DB6997-0049-4241-8B08-E037FF167646}" sibTransId="{76E829F7-8865-40F5-9C84-0958A2D28078}"/>
    <dgm:cxn modelId="{B09B2C46-FC41-4AC9-92BB-D595E41E07D5}" type="presOf" srcId="{26E275AF-55FF-4E2B-BFF8-EBC7942C6479}" destId="{FAFD4948-2EF4-4C7A-A902-8EF2F5790003}" srcOrd="0" destOrd="0" presId="urn:microsoft.com/office/officeart/2018/5/layout/IconLeafLabelList"/>
    <dgm:cxn modelId="{AF2A837B-8A7E-4359-AD0C-07C80DA81B6C}" srcId="{A0DDF72A-78D3-4F45-86C6-092B3D195B8C}" destId="{4022F4FE-2AED-44EC-BC4C-7A34542FAA0A}" srcOrd="1" destOrd="0" parTransId="{5420898B-0D40-440C-A62E-200C013F1E82}" sibTransId="{E78F5A9A-6FAD-4CFD-ACE9-3C78CAEA2936}"/>
    <dgm:cxn modelId="{D172E397-E02A-4126-9A0F-9A8EC2BB4593}" type="presOf" srcId="{9542F771-7D2F-4CEA-AD4A-F64F6EB7BFA7}" destId="{500234D4-0B07-40D6-9490-FA1EF2214B3B}" srcOrd="0" destOrd="0" presId="urn:microsoft.com/office/officeart/2018/5/layout/IconLeafLabelList"/>
    <dgm:cxn modelId="{F69239B9-92CF-4AF7-A404-402FCBB6C01E}" type="presOf" srcId="{A0DDF72A-78D3-4F45-86C6-092B3D195B8C}" destId="{01FDB278-5896-42C8-B542-D6DDAC3EF783}" srcOrd="0" destOrd="0" presId="urn:microsoft.com/office/officeart/2018/5/layout/IconLeafLabelList"/>
    <dgm:cxn modelId="{BF5C5BBB-B36C-471E-AB96-FF2D4F905CD7}" type="presOf" srcId="{4022F4FE-2AED-44EC-BC4C-7A34542FAA0A}" destId="{FD2C4751-464C-4386-BF2A-00DD6FB8CA10}" srcOrd="0" destOrd="0" presId="urn:microsoft.com/office/officeart/2018/5/layout/IconLeafLabelList"/>
    <dgm:cxn modelId="{4B1C0BC0-2992-4B2D-A87B-0C8ABE65C70C}" type="presOf" srcId="{EBA930D7-869D-4210-AD02-A13FFA6C6339}" destId="{817AE8DF-7BFE-4598-B906-E2E2E0A33CFF}" srcOrd="0" destOrd="0" presId="urn:microsoft.com/office/officeart/2018/5/layout/IconLeafLabelList"/>
    <dgm:cxn modelId="{769FF0D2-79DE-4D0D-BE98-C5E65441B842}" srcId="{A0DDF72A-78D3-4F45-86C6-092B3D195B8C}" destId="{9542F771-7D2F-4CEA-AD4A-F64F6EB7BFA7}" srcOrd="3" destOrd="0" parTransId="{0D4BE275-0D2E-460B-812C-A6FB5EA3E5A0}" sibTransId="{2D27A94F-4C1F-4943-9E27-835D82D29698}"/>
    <dgm:cxn modelId="{8B7FA4E0-7C07-411B-B5E1-7DF8BE23A157}" srcId="{A0DDF72A-78D3-4F45-86C6-092B3D195B8C}" destId="{26E275AF-55FF-4E2B-BFF8-EBC7942C6479}" srcOrd="0" destOrd="0" parTransId="{0FB63F4B-B496-40E8-B143-0A0A67387507}" sibTransId="{1453AD9F-6A43-4361-89A1-02831380C68D}"/>
    <dgm:cxn modelId="{75D052C1-29C0-42CF-9445-DDBC21C19D18}" type="presParOf" srcId="{01FDB278-5896-42C8-B542-D6DDAC3EF783}" destId="{41247B6B-0CEA-423B-B64E-21849720366B}" srcOrd="0" destOrd="0" presId="urn:microsoft.com/office/officeart/2018/5/layout/IconLeafLabelList"/>
    <dgm:cxn modelId="{AD419754-F7B3-4C79-B31A-42D9192690A3}" type="presParOf" srcId="{41247B6B-0CEA-423B-B64E-21849720366B}" destId="{88685E26-235C-451A-BBEC-EE4D5C3F37E2}" srcOrd="0" destOrd="0" presId="urn:microsoft.com/office/officeart/2018/5/layout/IconLeafLabelList"/>
    <dgm:cxn modelId="{E72B27A6-ECA9-415F-B5FD-E2CF89BE3424}" type="presParOf" srcId="{41247B6B-0CEA-423B-B64E-21849720366B}" destId="{0917B407-CC54-4F56-B05D-013F46ED4752}" srcOrd="1" destOrd="0" presId="urn:microsoft.com/office/officeart/2018/5/layout/IconLeafLabelList"/>
    <dgm:cxn modelId="{ABE45DD7-DC99-4513-B91D-563DA242B0FE}" type="presParOf" srcId="{41247B6B-0CEA-423B-B64E-21849720366B}" destId="{26ACF6BC-9C1D-4AE5-97DC-530691B24301}" srcOrd="2" destOrd="0" presId="urn:microsoft.com/office/officeart/2018/5/layout/IconLeafLabelList"/>
    <dgm:cxn modelId="{9F90B0BD-AD96-4D13-A46B-0E8CA6835EE5}" type="presParOf" srcId="{41247B6B-0CEA-423B-B64E-21849720366B}" destId="{FAFD4948-2EF4-4C7A-A902-8EF2F5790003}" srcOrd="3" destOrd="0" presId="urn:microsoft.com/office/officeart/2018/5/layout/IconLeafLabelList"/>
    <dgm:cxn modelId="{A700C50E-7BB7-450E-8C24-38DBC7784571}" type="presParOf" srcId="{01FDB278-5896-42C8-B542-D6DDAC3EF783}" destId="{C806AE0E-860A-4F2E-8D01-67BD9D45CA5C}" srcOrd="1" destOrd="0" presId="urn:microsoft.com/office/officeart/2018/5/layout/IconLeafLabelList"/>
    <dgm:cxn modelId="{926925EA-EC77-401C-A049-B2DF414657D7}" type="presParOf" srcId="{01FDB278-5896-42C8-B542-D6DDAC3EF783}" destId="{64A77C0E-6434-4435-ABA5-BB11F3280CAE}" srcOrd="2" destOrd="0" presId="urn:microsoft.com/office/officeart/2018/5/layout/IconLeafLabelList"/>
    <dgm:cxn modelId="{30CB6F08-67E8-4BFA-88F4-4E01061F4F0D}" type="presParOf" srcId="{64A77C0E-6434-4435-ABA5-BB11F3280CAE}" destId="{20546E2A-C54A-4F2E-904E-D0861BF8BBA7}" srcOrd="0" destOrd="0" presId="urn:microsoft.com/office/officeart/2018/5/layout/IconLeafLabelList"/>
    <dgm:cxn modelId="{82648B14-C5D1-459D-BA78-9F3A357CD60C}" type="presParOf" srcId="{64A77C0E-6434-4435-ABA5-BB11F3280CAE}" destId="{DE5C83E5-B685-448D-9AE9-BA8C2563E084}" srcOrd="1" destOrd="0" presId="urn:microsoft.com/office/officeart/2018/5/layout/IconLeafLabelList"/>
    <dgm:cxn modelId="{3F2622B0-6731-4949-899B-B611E65F3872}" type="presParOf" srcId="{64A77C0E-6434-4435-ABA5-BB11F3280CAE}" destId="{FEC6B86A-6152-43D2-AA9E-1DC8D51EB220}" srcOrd="2" destOrd="0" presId="urn:microsoft.com/office/officeart/2018/5/layout/IconLeafLabelList"/>
    <dgm:cxn modelId="{2DA22D85-E47E-4721-A07A-04A0B7A004EC}" type="presParOf" srcId="{64A77C0E-6434-4435-ABA5-BB11F3280CAE}" destId="{FD2C4751-464C-4386-BF2A-00DD6FB8CA10}" srcOrd="3" destOrd="0" presId="urn:microsoft.com/office/officeart/2018/5/layout/IconLeafLabelList"/>
    <dgm:cxn modelId="{6D8F030E-0FB0-48E4-A639-26D2C9E0CEFB}" type="presParOf" srcId="{01FDB278-5896-42C8-B542-D6DDAC3EF783}" destId="{B38F06A6-D2E2-4C00-B422-2DB73917B090}" srcOrd="3" destOrd="0" presId="urn:microsoft.com/office/officeart/2018/5/layout/IconLeafLabelList"/>
    <dgm:cxn modelId="{A238D279-22AD-495F-A849-CAC7C69B4A38}" type="presParOf" srcId="{01FDB278-5896-42C8-B542-D6DDAC3EF783}" destId="{B1F42FB0-9EEB-4332-8A08-F55C4690B198}" srcOrd="4" destOrd="0" presId="urn:microsoft.com/office/officeart/2018/5/layout/IconLeafLabelList"/>
    <dgm:cxn modelId="{B59D9AFD-7857-44CD-A97D-1D0FAFBD9CDE}" type="presParOf" srcId="{B1F42FB0-9EEB-4332-8A08-F55C4690B198}" destId="{4A6F7C38-B968-453F-99D3-B983515FAFCB}" srcOrd="0" destOrd="0" presId="urn:microsoft.com/office/officeart/2018/5/layout/IconLeafLabelList"/>
    <dgm:cxn modelId="{063AAA09-7559-4787-BFA0-C56BE67E5BE6}" type="presParOf" srcId="{B1F42FB0-9EEB-4332-8A08-F55C4690B198}" destId="{49B7F62E-40CF-4FBC-947B-5F4FDDE48552}" srcOrd="1" destOrd="0" presId="urn:microsoft.com/office/officeart/2018/5/layout/IconLeafLabelList"/>
    <dgm:cxn modelId="{FF195549-F6FF-48B0-A239-25BD10C8ED96}" type="presParOf" srcId="{B1F42FB0-9EEB-4332-8A08-F55C4690B198}" destId="{03A488B8-C859-42E0-AF0B-4A504B724E74}" srcOrd="2" destOrd="0" presId="urn:microsoft.com/office/officeart/2018/5/layout/IconLeafLabelList"/>
    <dgm:cxn modelId="{05B54FFD-0B9F-49BB-9A22-B9690C492CB5}" type="presParOf" srcId="{B1F42FB0-9EEB-4332-8A08-F55C4690B198}" destId="{817AE8DF-7BFE-4598-B906-E2E2E0A33CFF}" srcOrd="3" destOrd="0" presId="urn:microsoft.com/office/officeart/2018/5/layout/IconLeafLabelList"/>
    <dgm:cxn modelId="{715AF8F0-9F45-4975-B066-BD8D06CBE56A}" type="presParOf" srcId="{01FDB278-5896-42C8-B542-D6DDAC3EF783}" destId="{0DCE23F1-13A5-45FD-8265-B2CD38D00B74}" srcOrd="5" destOrd="0" presId="urn:microsoft.com/office/officeart/2018/5/layout/IconLeafLabelList"/>
    <dgm:cxn modelId="{B3749E47-022E-4122-8CD6-5C310051C7E7}" type="presParOf" srcId="{01FDB278-5896-42C8-B542-D6DDAC3EF783}" destId="{72BCCEE6-735B-4CC5-A1DC-098E600452F9}" srcOrd="6" destOrd="0" presId="urn:microsoft.com/office/officeart/2018/5/layout/IconLeafLabelList"/>
    <dgm:cxn modelId="{CD142E25-BA32-45BE-9531-06E42C0D76E4}" type="presParOf" srcId="{72BCCEE6-735B-4CC5-A1DC-098E600452F9}" destId="{98096821-0DD3-4CDC-8028-BF32280B99BF}" srcOrd="0" destOrd="0" presId="urn:microsoft.com/office/officeart/2018/5/layout/IconLeafLabelList"/>
    <dgm:cxn modelId="{E945ACB3-69B6-4362-86D3-C12C95EA6652}" type="presParOf" srcId="{72BCCEE6-735B-4CC5-A1DC-098E600452F9}" destId="{93F8BB98-37F3-4902-964D-2EDAD08F85C0}" srcOrd="1" destOrd="0" presId="urn:microsoft.com/office/officeart/2018/5/layout/IconLeafLabelList"/>
    <dgm:cxn modelId="{830F6590-11AC-4B84-A6FD-A6A953E3DDC0}" type="presParOf" srcId="{72BCCEE6-735B-4CC5-A1DC-098E600452F9}" destId="{AEB0E93C-6E00-48B2-95C8-9DE0A073216E}" srcOrd="2" destOrd="0" presId="urn:microsoft.com/office/officeart/2018/5/layout/IconLeafLabelList"/>
    <dgm:cxn modelId="{37378CEA-48F6-4862-AB31-FB1225D42332}" type="presParOf" srcId="{72BCCEE6-735B-4CC5-A1DC-098E600452F9}" destId="{500234D4-0B07-40D6-9490-FA1EF2214B3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58DE77-1143-4F43-BAF1-F36B693EF4F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71DED4-5967-406D-9A06-A66D7A5B097C}">
      <dgm:prSet/>
      <dgm:spPr/>
      <dgm:t>
        <a:bodyPr/>
        <a:lstStyle/>
        <a:p>
          <a:r>
            <a:rPr lang="en-GB"/>
            <a:t>Political</a:t>
          </a:r>
          <a:endParaRPr lang="en-US"/>
        </a:p>
      </dgm:t>
    </dgm:pt>
    <dgm:pt modelId="{E1E9F4F0-52A0-4E3D-A386-53571293A0E2}" type="parTrans" cxnId="{CBC5120A-99CD-4874-BC08-571B713A2988}">
      <dgm:prSet/>
      <dgm:spPr/>
      <dgm:t>
        <a:bodyPr/>
        <a:lstStyle/>
        <a:p>
          <a:endParaRPr lang="en-US"/>
        </a:p>
      </dgm:t>
    </dgm:pt>
    <dgm:pt modelId="{FAD960A0-A57E-4C19-9656-8C00683AAA58}" type="sibTrans" cxnId="{CBC5120A-99CD-4874-BC08-571B713A2988}">
      <dgm:prSet/>
      <dgm:spPr/>
      <dgm:t>
        <a:bodyPr/>
        <a:lstStyle/>
        <a:p>
          <a:endParaRPr lang="en-US"/>
        </a:p>
      </dgm:t>
    </dgm:pt>
    <dgm:pt modelId="{6F8EA5D0-67D6-4151-B60C-6EED0C7302AC}">
      <dgm:prSet/>
      <dgm:spPr/>
      <dgm:t>
        <a:bodyPr/>
        <a:lstStyle/>
        <a:p>
          <a:r>
            <a:rPr lang="en-GB"/>
            <a:t>Brexit creates import risks</a:t>
          </a:r>
          <a:endParaRPr lang="en-US"/>
        </a:p>
      </dgm:t>
    </dgm:pt>
    <dgm:pt modelId="{378CEC7C-C864-4DA0-9692-ABFF1E391599}" type="parTrans" cxnId="{70C7988E-2DF7-4481-9D02-784F686CC8F2}">
      <dgm:prSet/>
      <dgm:spPr/>
      <dgm:t>
        <a:bodyPr/>
        <a:lstStyle/>
        <a:p>
          <a:endParaRPr lang="en-US"/>
        </a:p>
      </dgm:t>
    </dgm:pt>
    <dgm:pt modelId="{24A105A2-6196-4A4F-B38D-BF74D9390C66}" type="sibTrans" cxnId="{70C7988E-2DF7-4481-9D02-784F686CC8F2}">
      <dgm:prSet/>
      <dgm:spPr/>
      <dgm:t>
        <a:bodyPr/>
        <a:lstStyle/>
        <a:p>
          <a:endParaRPr lang="en-US"/>
        </a:p>
      </dgm:t>
    </dgm:pt>
    <dgm:pt modelId="{70AE07EA-50C3-4841-B59A-D549C2340055}">
      <dgm:prSet/>
      <dgm:spPr/>
      <dgm:t>
        <a:bodyPr/>
        <a:lstStyle/>
        <a:p>
          <a:r>
            <a:rPr lang="en-GB"/>
            <a:t>Government grants available </a:t>
          </a:r>
          <a:endParaRPr lang="en-US"/>
        </a:p>
      </dgm:t>
    </dgm:pt>
    <dgm:pt modelId="{5758D6CA-AA83-4B37-8426-2F9BD4497240}" type="parTrans" cxnId="{C8734B57-DC78-47B5-8771-B800B60736BD}">
      <dgm:prSet/>
      <dgm:spPr/>
      <dgm:t>
        <a:bodyPr/>
        <a:lstStyle/>
        <a:p>
          <a:endParaRPr lang="en-US"/>
        </a:p>
      </dgm:t>
    </dgm:pt>
    <dgm:pt modelId="{B4B4F3D6-ACF6-45B7-9E0A-96A4F8F2252F}" type="sibTrans" cxnId="{C8734B57-DC78-47B5-8771-B800B60736BD}">
      <dgm:prSet/>
      <dgm:spPr/>
      <dgm:t>
        <a:bodyPr/>
        <a:lstStyle/>
        <a:p>
          <a:endParaRPr lang="en-US"/>
        </a:p>
      </dgm:t>
    </dgm:pt>
    <dgm:pt modelId="{C92ACAC9-E4E8-425B-9196-8ABEF9A8F170}">
      <dgm:prSet/>
      <dgm:spPr/>
      <dgm:t>
        <a:bodyPr/>
        <a:lstStyle/>
        <a:p>
          <a:r>
            <a:rPr lang="en-GB"/>
            <a:t>Economic</a:t>
          </a:r>
          <a:endParaRPr lang="en-US"/>
        </a:p>
      </dgm:t>
    </dgm:pt>
    <dgm:pt modelId="{29C8A651-5330-47C4-A22F-16D990FC349C}" type="parTrans" cxnId="{A0DB38D3-2464-48DF-AD50-CD7D0682BE3A}">
      <dgm:prSet/>
      <dgm:spPr/>
      <dgm:t>
        <a:bodyPr/>
        <a:lstStyle/>
        <a:p>
          <a:endParaRPr lang="en-US"/>
        </a:p>
      </dgm:t>
    </dgm:pt>
    <dgm:pt modelId="{A8BB5B0E-5781-4AC2-94A5-D510D8818D6A}" type="sibTrans" cxnId="{A0DB38D3-2464-48DF-AD50-CD7D0682BE3A}">
      <dgm:prSet/>
      <dgm:spPr/>
      <dgm:t>
        <a:bodyPr/>
        <a:lstStyle/>
        <a:p>
          <a:endParaRPr lang="en-US"/>
        </a:p>
      </dgm:t>
    </dgm:pt>
    <dgm:pt modelId="{63DB3C3C-A4D0-49D5-B40B-E8C28DCF3071}">
      <dgm:prSet/>
      <dgm:spPr/>
      <dgm:t>
        <a:bodyPr/>
        <a:lstStyle/>
        <a:p>
          <a:r>
            <a:rPr lang="en-GB"/>
            <a:t>Inflation affects customer spending</a:t>
          </a:r>
          <a:endParaRPr lang="en-US"/>
        </a:p>
      </dgm:t>
    </dgm:pt>
    <dgm:pt modelId="{5E1A4B49-1ADE-4EEA-AEC4-85ACB16CBE3D}" type="parTrans" cxnId="{E0673779-0003-4CF3-B3F3-E2D613CFB2D5}">
      <dgm:prSet/>
      <dgm:spPr/>
      <dgm:t>
        <a:bodyPr/>
        <a:lstStyle/>
        <a:p>
          <a:endParaRPr lang="en-US"/>
        </a:p>
      </dgm:t>
    </dgm:pt>
    <dgm:pt modelId="{78C49BE4-E8AF-4253-A87A-98890429A01A}" type="sibTrans" cxnId="{E0673779-0003-4CF3-B3F3-E2D613CFB2D5}">
      <dgm:prSet/>
      <dgm:spPr/>
      <dgm:t>
        <a:bodyPr/>
        <a:lstStyle/>
        <a:p>
          <a:endParaRPr lang="en-US"/>
        </a:p>
      </dgm:t>
    </dgm:pt>
    <dgm:pt modelId="{3F39D6B4-BA81-4317-83EE-7E3C8314D519}">
      <dgm:prSet/>
      <dgm:spPr/>
      <dgm:t>
        <a:bodyPr/>
        <a:lstStyle/>
        <a:p>
          <a:r>
            <a:rPr lang="en-GB"/>
            <a:t>Transport costs rising</a:t>
          </a:r>
          <a:endParaRPr lang="en-US"/>
        </a:p>
      </dgm:t>
    </dgm:pt>
    <dgm:pt modelId="{92CDC4AD-0621-4C9E-A4E7-7CCB493FDC14}" type="parTrans" cxnId="{169DAD5F-96BD-4176-A9C0-DC02EBC21E4A}">
      <dgm:prSet/>
      <dgm:spPr/>
      <dgm:t>
        <a:bodyPr/>
        <a:lstStyle/>
        <a:p>
          <a:endParaRPr lang="en-US"/>
        </a:p>
      </dgm:t>
    </dgm:pt>
    <dgm:pt modelId="{A1902B15-FCE8-4BAA-9488-754FD1F05FED}" type="sibTrans" cxnId="{169DAD5F-96BD-4176-A9C0-DC02EBC21E4A}">
      <dgm:prSet/>
      <dgm:spPr/>
      <dgm:t>
        <a:bodyPr/>
        <a:lstStyle/>
        <a:p>
          <a:endParaRPr lang="en-US"/>
        </a:p>
      </dgm:t>
    </dgm:pt>
    <dgm:pt modelId="{BEAB2F43-FE3F-4618-9A37-B0312050358C}" type="pres">
      <dgm:prSet presAssocID="{CA58DE77-1143-4F43-BAF1-F36B693EF4F6}" presName="root" presStyleCnt="0">
        <dgm:presLayoutVars>
          <dgm:dir/>
          <dgm:resizeHandles val="exact"/>
        </dgm:presLayoutVars>
      </dgm:prSet>
      <dgm:spPr/>
    </dgm:pt>
    <dgm:pt modelId="{3574836F-89B6-4F4F-BAEB-20339E481870}" type="pres">
      <dgm:prSet presAssocID="{CA58DE77-1143-4F43-BAF1-F36B693EF4F6}" presName="container" presStyleCnt="0">
        <dgm:presLayoutVars>
          <dgm:dir/>
          <dgm:resizeHandles val="exact"/>
        </dgm:presLayoutVars>
      </dgm:prSet>
      <dgm:spPr/>
    </dgm:pt>
    <dgm:pt modelId="{F1B17D80-A124-4DA3-92DF-96F1F26D18B3}" type="pres">
      <dgm:prSet presAssocID="{3971DED4-5967-406D-9A06-A66D7A5B097C}" presName="compNode" presStyleCnt="0"/>
      <dgm:spPr/>
    </dgm:pt>
    <dgm:pt modelId="{B5E28FD1-B88F-4804-B7F4-E240351B48EE}" type="pres">
      <dgm:prSet presAssocID="{3971DED4-5967-406D-9A06-A66D7A5B097C}" presName="iconBgRect" presStyleLbl="bgShp" presStyleIdx="0" presStyleCnt="6"/>
      <dgm:spPr/>
    </dgm:pt>
    <dgm:pt modelId="{BE561E5F-CBCD-4DEF-9605-87381F01B1CB}" type="pres">
      <dgm:prSet presAssocID="{3971DED4-5967-406D-9A06-A66D7A5B097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ACBF448-6114-46E5-88DF-48F0E8AF07BC}" type="pres">
      <dgm:prSet presAssocID="{3971DED4-5967-406D-9A06-A66D7A5B097C}" presName="spaceRect" presStyleCnt="0"/>
      <dgm:spPr/>
    </dgm:pt>
    <dgm:pt modelId="{B9F07480-9A3A-4ADC-BCA6-3B57CF4FA2CC}" type="pres">
      <dgm:prSet presAssocID="{3971DED4-5967-406D-9A06-A66D7A5B097C}" presName="textRect" presStyleLbl="revTx" presStyleIdx="0" presStyleCnt="6">
        <dgm:presLayoutVars>
          <dgm:chMax val="1"/>
          <dgm:chPref val="1"/>
        </dgm:presLayoutVars>
      </dgm:prSet>
      <dgm:spPr/>
    </dgm:pt>
    <dgm:pt modelId="{334D7F7E-B04F-412C-B7A3-AB42512CECEC}" type="pres">
      <dgm:prSet presAssocID="{FAD960A0-A57E-4C19-9656-8C00683AAA58}" presName="sibTrans" presStyleLbl="sibTrans2D1" presStyleIdx="0" presStyleCnt="0"/>
      <dgm:spPr/>
    </dgm:pt>
    <dgm:pt modelId="{2FD06BE4-24CB-4C1D-858B-B5671842D32E}" type="pres">
      <dgm:prSet presAssocID="{6F8EA5D0-67D6-4151-B60C-6EED0C7302AC}" presName="compNode" presStyleCnt="0"/>
      <dgm:spPr/>
    </dgm:pt>
    <dgm:pt modelId="{FB80515B-93B0-41D5-9B78-EECC8386C044}" type="pres">
      <dgm:prSet presAssocID="{6F8EA5D0-67D6-4151-B60C-6EED0C7302AC}" presName="iconBgRect" presStyleLbl="bgShp" presStyleIdx="1" presStyleCnt="6"/>
      <dgm:spPr/>
    </dgm:pt>
    <dgm:pt modelId="{90F6A3AF-6D19-4D7B-8C5B-CB1B95FA444C}" type="pres">
      <dgm:prSet presAssocID="{6F8EA5D0-67D6-4151-B60C-6EED0C7302AC}" presName="iconRect" presStyleLbl="node1" presStyleIdx="1" presStyleCnt="6" custScaleY="9450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6C4ADF8-1ECD-4415-9DB9-EF3C32CBCC9A}" type="pres">
      <dgm:prSet presAssocID="{6F8EA5D0-67D6-4151-B60C-6EED0C7302AC}" presName="spaceRect" presStyleCnt="0"/>
      <dgm:spPr/>
    </dgm:pt>
    <dgm:pt modelId="{1D5AE957-B633-44CE-BD45-5EF64D1AD54D}" type="pres">
      <dgm:prSet presAssocID="{6F8EA5D0-67D6-4151-B60C-6EED0C7302AC}" presName="textRect" presStyleLbl="revTx" presStyleIdx="1" presStyleCnt="6">
        <dgm:presLayoutVars>
          <dgm:chMax val="1"/>
          <dgm:chPref val="1"/>
        </dgm:presLayoutVars>
      </dgm:prSet>
      <dgm:spPr/>
    </dgm:pt>
    <dgm:pt modelId="{B45175AA-42B4-41B5-B6F8-49BEA802386C}" type="pres">
      <dgm:prSet presAssocID="{24A105A2-6196-4A4F-B38D-BF74D9390C66}" presName="sibTrans" presStyleLbl="sibTrans2D1" presStyleIdx="0" presStyleCnt="0"/>
      <dgm:spPr/>
    </dgm:pt>
    <dgm:pt modelId="{499E095F-15A7-4717-80A1-17D45AEA00CA}" type="pres">
      <dgm:prSet presAssocID="{70AE07EA-50C3-4841-B59A-D549C2340055}" presName="compNode" presStyleCnt="0"/>
      <dgm:spPr/>
    </dgm:pt>
    <dgm:pt modelId="{1EDD7510-FD61-4C0A-B138-A9B93D017F9D}" type="pres">
      <dgm:prSet presAssocID="{70AE07EA-50C3-4841-B59A-D549C2340055}" presName="iconBgRect" presStyleLbl="bgShp" presStyleIdx="2" presStyleCnt="6"/>
      <dgm:spPr/>
    </dgm:pt>
    <dgm:pt modelId="{FD7F6B60-2BEF-409D-865E-AD0EE99150E0}" type="pres">
      <dgm:prSet presAssocID="{70AE07EA-50C3-4841-B59A-D549C234005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FDD8C4F-0ABB-48E4-A657-906DF63B2F3B}" type="pres">
      <dgm:prSet presAssocID="{70AE07EA-50C3-4841-B59A-D549C2340055}" presName="spaceRect" presStyleCnt="0"/>
      <dgm:spPr/>
    </dgm:pt>
    <dgm:pt modelId="{C8DDF4D2-F1F3-4E9E-B666-C393DE42CCDC}" type="pres">
      <dgm:prSet presAssocID="{70AE07EA-50C3-4841-B59A-D549C2340055}" presName="textRect" presStyleLbl="revTx" presStyleIdx="2" presStyleCnt="6">
        <dgm:presLayoutVars>
          <dgm:chMax val="1"/>
          <dgm:chPref val="1"/>
        </dgm:presLayoutVars>
      </dgm:prSet>
      <dgm:spPr/>
    </dgm:pt>
    <dgm:pt modelId="{1863D6A9-C17F-467D-94F6-85140D5624B3}" type="pres">
      <dgm:prSet presAssocID="{B4B4F3D6-ACF6-45B7-9E0A-96A4F8F2252F}" presName="sibTrans" presStyleLbl="sibTrans2D1" presStyleIdx="0" presStyleCnt="0"/>
      <dgm:spPr/>
    </dgm:pt>
    <dgm:pt modelId="{F69FBFBF-4F55-4E1B-B61C-55F8F5CF52C5}" type="pres">
      <dgm:prSet presAssocID="{C92ACAC9-E4E8-425B-9196-8ABEF9A8F170}" presName="compNode" presStyleCnt="0"/>
      <dgm:spPr/>
    </dgm:pt>
    <dgm:pt modelId="{2E5761BB-7C1E-4088-9A8D-A8AA20E5055D}" type="pres">
      <dgm:prSet presAssocID="{C92ACAC9-E4E8-425B-9196-8ABEF9A8F170}" presName="iconBgRect" presStyleLbl="bgShp" presStyleIdx="3" presStyleCnt="6"/>
      <dgm:spPr/>
    </dgm:pt>
    <dgm:pt modelId="{B3C8CC70-0F13-41E3-8164-2574314EF299}" type="pres">
      <dgm:prSet presAssocID="{C92ACAC9-E4E8-425B-9196-8ABEF9A8F17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0F3FD090-2A8E-4539-AF06-4AF4A00E5FFA}" type="pres">
      <dgm:prSet presAssocID="{C92ACAC9-E4E8-425B-9196-8ABEF9A8F170}" presName="spaceRect" presStyleCnt="0"/>
      <dgm:spPr/>
    </dgm:pt>
    <dgm:pt modelId="{3AF8B140-6947-42C2-A1F6-D4A23E6F715C}" type="pres">
      <dgm:prSet presAssocID="{C92ACAC9-E4E8-425B-9196-8ABEF9A8F170}" presName="textRect" presStyleLbl="revTx" presStyleIdx="3" presStyleCnt="6">
        <dgm:presLayoutVars>
          <dgm:chMax val="1"/>
          <dgm:chPref val="1"/>
        </dgm:presLayoutVars>
      </dgm:prSet>
      <dgm:spPr/>
    </dgm:pt>
    <dgm:pt modelId="{A1A37BCF-C890-4ECC-AC7B-CA0587ED2141}" type="pres">
      <dgm:prSet presAssocID="{A8BB5B0E-5781-4AC2-94A5-D510D8818D6A}" presName="sibTrans" presStyleLbl="sibTrans2D1" presStyleIdx="0" presStyleCnt="0"/>
      <dgm:spPr/>
    </dgm:pt>
    <dgm:pt modelId="{5C005A03-9BFE-4784-83DC-14543718F52B}" type="pres">
      <dgm:prSet presAssocID="{63DB3C3C-A4D0-49D5-B40B-E8C28DCF3071}" presName="compNode" presStyleCnt="0"/>
      <dgm:spPr/>
    </dgm:pt>
    <dgm:pt modelId="{877E27E5-B65C-4B55-97CB-FE0C405EF207}" type="pres">
      <dgm:prSet presAssocID="{63DB3C3C-A4D0-49D5-B40B-E8C28DCF3071}" presName="iconBgRect" presStyleLbl="bgShp" presStyleIdx="4" presStyleCnt="6"/>
      <dgm:spPr/>
    </dgm:pt>
    <dgm:pt modelId="{BABFE6CB-D825-4491-836E-B69E6675DA6F}" type="pres">
      <dgm:prSet presAssocID="{63DB3C3C-A4D0-49D5-B40B-E8C28DCF307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45B68FD-32A4-40BA-B833-CE1231EDCBF6}" type="pres">
      <dgm:prSet presAssocID="{63DB3C3C-A4D0-49D5-B40B-E8C28DCF3071}" presName="spaceRect" presStyleCnt="0"/>
      <dgm:spPr/>
    </dgm:pt>
    <dgm:pt modelId="{77935281-D702-44BE-BE72-F9568C4F86EA}" type="pres">
      <dgm:prSet presAssocID="{63DB3C3C-A4D0-49D5-B40B-E8C28DCF3071}" presName="textRect" presStyleLbl="revTx" presStyleIdx="4" presStyleCnt="6">
        <dgm:presLayoutVars>
          <dgm:chMax val="1"/>
          <dgm:chPref val="1"/>
        </dgm:presLayoutVars>
      </dgm:prSet>
      <dgm:spPr/>
    </dgm:pt>
    <dgm:pt modelId="{2C2C948B-DCD6-439F-A30F-6348A473F6B2}" type="pres">
      <dgm:prSet presAssocID="{78C49BE4-E8AF-4253-A87A-98890429A01A}" presName="sibTrans" presStyleLbl="sibTrans2D1" presStyleIdx="0" presStyleCnt="0"/>
      <dgm:spPr/>
    </dgm:pt>
    <dgm:pt modelId="{C19B1C83-405E-454C-A5B8-F9493DF88315}" type="pres">
      <dgm:prSet presAssocID="{3F39D6B4-BA81-4317-83EE-7E3C8314D519}" presName="compNode" presStyleCnt="0"/>
      <dgm:spPr/>
    </dgm:pt>
    <dgm:pt modelId="{02E9BF7E-6D97-450E-A943-2A2CD9F1B4B0}" type="pres">
      <dgm:prSet presAssocID="{3F39D6B4-BA81-4317-83EE-7E3C8314D519}" presName="iconBgRect" presStyleLbl="bgShp" presStyleIdx="5" presStyleCnt="6"/>
      <dgm:spPr/>
    </dgm:pt>
    <dgm:pt modelId="{5E57CD81-B147-4FDC-8B79-43BCC12F7EB4}" type="pres">
      <dgm:prSet presAssocID="{3F39D6B4-BA81-4317-83EE-7E3C8314D51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2F9A1F2A-F3E0-49D8-BFFD-C914E68ED65A}" type="pres">
      <dgm:prSet presAssocID="{3F39D6B4-BA81-4317-83EE-7E3C8314D519}" presName="spaceRect" presStyleCnt="0"/>
      <dgm:spPr/>
    </dgm:pt>
    <dgm:pt modelId="{25CF37CC-7ED8-4C6A-A6EF-1000012484E7}" type="pres">
      <dgm:prSet presAssocID="{3F39D6B4-BA81-4317-83EE-7E3C8314D51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BC5120A-99CD-4874-BC08-571B713A2988}" srcId="{CA58DE77-1143-4F43-BAF1-F36B693EF4F6}" destId="{3971DED4-5967-406D-9A06-A66D7A5B097C}" srcOrd="0" destOrd="0" parTransId="{E1E9F4F0-52A0-4E3D-A386-53571293A0E2}" sibTransId="{FAD960A0-A57E-4C19-9656-8C00683AAA58}"/>
    <dgm:cxn modelId="{360FCA12-89AC-40B7-8517-4F140907735A}" type="presOf" srcId="{B4B4F3D6-ACF6-45B7-9E0A-96A4F8F2252F}" destId="{1863D6A9-C17F-467D-94F6-85140D5624B3}" srcOrd="0" destOrd="0" presId="urn:microsoft.com/office/officeart/2018/2/layout/IconCircleList"/>
    <dgm:cxn modelId="{99A9BE19-0BC3-42CF-B2B1-A9E46098488A}" type="presOf" srcId="{78C49BE4-E8AF-4253-A87A-98890429A01A}" destId="{2C2C948B-DCD6-439F-A30F-6348A473F6B2}" srcOrd="0" destOrd="0" presId="urn:microsoft.com/office/officeart/2018/2/layout/IconCircleList"/>
    <dgm:cxn modelId="{C150981F-2051-4576-857D-EF24A3A15056}" type="presOf" srcId="{6F8EA5D0-67D6-4151-B60C-6EED0C7302AC}" destId="{1D5AE957-B633-44CE-BD45-5EF64D1AD54D}" srcOrd="0" destOrd="0" presId="urn:microsoft.com/office/officeart/2018/2/layout/IconCircleList"/>
    <dgm:cxn modelId="{EB6BC55C-FD57-48B7-B277-DEDA96AB8C9F}" type="presOf" srcId="{A8BB5B0E-5781-4AC2-94A5-D510D8818D6A}" destId="{A1A37BCF-C890-4ECC-AC7B-CA0587ED2141}" srcOrd="0" destOrd="0" presId="urn:microsoft.com/office/officeart/2018/2/layout/IconCircleList"/>
    <dgm:cxn modelId="{169DAD5F-96BD-4176-A9C0-DC02EBC21E4A}" srcId="{CA58DE77-1143-4F43-BAF1-F36B693EF4F6}" destId="{3F39D6B4-BA81-4317-83EE-7E3C8314D519}" srcOrd="5" destOrd="0" parTransId="{92CDC4AD-0621-4C9E-A4E7-7CCB493FDC14}" sibTransId="{A1902B15-FCE8-4BAA-9488-754FD1F05FED}"/>
    <dgm:cxn modelId="{E528636B-9BE9-4304-8D46-499974CC3404}" type="presOf" srcId="{3971DED4-5967-406D-9A06-A66D7A5B097C}" destId="{B9F07480-9A3A-4ADC-BCA6-3B57CF4FA2CC}" srcOrd="0" destOrd="0" presId="urn:microsoft.com/office/officeart/2018/2/layout/IconCircleList"/>
    <dgm:cxn modelId="{A086DD4B-EAEC-4C5F-84EB-1234C757E8CF}" type="presOf" srcId="{CA58DE77-1143-4F43-BAF1-F36B693EF4F6}" destId="{BEAB2F43-FE3F-4618-9A37-B0312050358C}" srcOrd="0" destOrd="0" presId="urn:microsoft.com/office/officeart/2018/2/layout/IconCircleList"/>
    <dgm:cxn modelId="{C8734B57-DC78-47B5-8771-B800B60736BD}" srcId="{CA58DE77-1143-4F43-BAF1-F36B693EF4F6}" destId="{70AE07EA-50C3-4841-B59A-D549C2340055}" srcOrd="2" destOrd="0" parTransId="{5758D6CA-AA83-4B37-8426-2F9BD4497240}" sibTransId="{B4B4F3D6-ACF6-45B7-9E0A-96A4F8F2252F}"/>
    <dgm:cxn modelId="{E0673779-0003-4CF3-B3F3-E2D613CFB2D5}" srcId="{CA58DE77-1143-4F43-BAF1-F36B693EF4F6}" destId="{63DB3C3C-A4D0-49D5-B40B-E8C28DCF3071}" srcOrd="4" destOrd="0" parTransId="{5E1A4B49-1ADE-4EEA-AEC4-85ACB16CBE3D}" sibTransId="{78C49BE4-E8AF-4253-A87A-98890429A01A}"/>
    <dgm:cxn modelId="{70C7988E-2DF7-4481-9D02-784F686CC8F2}" srcId="{CA58DE77-1143-4F43-BAF1-F36B693EF4F6}" destId="{6F8EA5D0-67D6-4151-B60C-6EED0C7302AC}" srcOrd="1" destOrd="0" parTransId="{378CEC7C-C864-4DA0-9692-ABFF1E391599}" sibTransId="{24A105A2-6196-4A4F-B38D-BF74D9390C66}"/>
    <dgm:cxn modelId="{2BACC794-13BE-4604-8979-7B77AFE68021}" type="presOf" srcId="{C92ACAC9-E4E8-425B-9196-8ABEF9A8F170}" destId="{3AF8B140-6947-42C2-A1F6-D4A23E6F715C}" srcOrd="0" destOrd="0" presId="urn:microsoft.com/office/officeart/2018/2/layout/IconCircleList"/>
    <dgm:cxn modelId="{C5657D9C-440A-4572-85EC-9CEAB6555D71}" type="presOf" srcId="{3F39D6B4-BA81-4317-83EE-7E3C8314D519}" destId="{25CF37CC-7ED8-4C6A-A6EF-1000012484E7}" srcOrd="0" destOrd="0" presId="urn:microsoft.com/office/officeart/2018/2/layout/IconCircleList"/>
    <dgm:cxn modelId="{26ABEFC5-C606-4CBD-90A0-4C76D2FB9805}" type="presOf" srcId="{24A105A2-6196-4A4F-B38D-BF74D9390C66}" destId="{B45175AA-42B4-41B5-B6F8-49BEA802386C}" srcOrd="0" destOrd="0" presId="urn:microsoft.com/office/officeart/2018/2/layout/IconCircleList"/>
    <dgm:cxn modelId="{A0DB38D3-2464-48DF-AD50-CD7D0682BE3A}" srcId="{CA58DE77-1143-4F43-BAF1-F36B693EF4F6}" destId="{C92ACAC9-E4E8-425B-9196-8ABEF9A8F170}" srcOrd="3" destOrd="0" parTransId="{29C8A651-5330-47C4-A22F-16D990FC349C}" sibTransId="{A8BB5B0E-5781-4AC2-94A5-D510D8818D6A}"/>
    <dgm:cxn modelId="{C7D17EDB-104D-4854-BD19-87F958A7D35A}" type="presOf" srcId="{FAD960A0-A57E-4C19-9656-8C00683AAA58}" destId="{334D7F7E-B04F-412C-B7A3-AB42512CECEC}" srcOrd="0" destOrd="0" presId="urn:microsoft.com/office/officeart/2018/2/layout/IconCircleList"/>
    <dgm:cxn modelId="{06AD18E4-CD9D-4855-B1E4-6A7B15257D50}" type="presOf" srcId="{70AE07EA-50C3-4841-B59A-D549C2340055}" destId="{C8DDF4D2-F1F3-4E9E-B666-C393DE42CCDC}" srcOrd="0" destOrd="0" presId="urn:microsoft.com/office/officeart/2018/2/layout/IconCircleList"/>
    <dgm:cxn modelId="{315B5FFD-32EF-4DBA-BE98-072A9D0B1584}" type="presOf" srcId="{63DB3C3C-A4D0-49D5-B40B-E8C28DCF3071}" destId="{77935281-D702-44BE-BE72-F9568C4F86EA}" srcOrd="0" destOrd="0" presId="urn:microsoft.com/office/officeart/2018/2/layout/IconCircleList"/>
    <dgm:cxn modelId="{7B566A03-F99F-44AE-9A85-35499E6E3041}" type="presParOf" srcId="{BEAB2F43-FE3F-4618-9A37-B0312050358C}" destId="{3574836F-89B6-4F4F-BAEB-20339E481870}" srcOrd="0" destOrd="0" presId="urn:microsoft.com/office/officeart/2018/2/layout/IconCircleList"/>
    <dgm:cxn modelId="{C103286C-FA17-41CB-85AD-839F05060A14}" type="presParOf" srcId="{3574836F-89B6-4F4F-BAEB-20339E481870}" destId="{F1B17D80-A124-4DA3-92DF-96F1F26D18B3}" srcOrd="0" destOrd="0" presId="urn:microsoft.com/office/officeart/2018/2/layout/IconCircleList"/>
    <dgm:cxn modelId="{416EFCDF-382C-4F3D-9A92-2FC4F6F75A2A}" type="presParOf" srcId="{F1B17D80-A124-4DA3-92DF-96F1F26D18B3}" destId="{B5E28FD1-B88F-4804-B7F4-E240351B48EE}" srcOrd="0" destOrd="0" presId="urn:microsoft.com/office/officeart/2018/2/layout/IconCircleList"/>
    <dgm:cxn modelId="{B5EFAED6-247D-4881-8260-783BFDC56FD5}" type="presParOf" srcId="{F1B17D80-A124-4DA3-92DF-96F1F26D18B3}" destId="{BE561E5F-CBCD-4DEF-9605-87381F01B1CB}" srcOrd="1" destOrd="0" presId="urn:microsoft.com/office/officeart/2018/2/layout/IconCircleList"/>
    <dgm:cxn modelId="{F2DC1162-8FEF-4F2E-80CB-C0FF3DAF7528}" type="presParOf" srcId="{F1B17D80-A124-4DA3-92DF-96F1F26D18B3}" destId="{3ACBF448-6114-46E5-88DF-48F0E8AF07BC}" srcOrd="2" destOrd="0" presId="urn:microsoft.com/office/officeart/2018/2/layout/IconCircleList"/>
    <dgm:cxn modelId="{FF22080F-0CB2-49B6-A213-77FFCE2AFC2E}" type="presParOf" srcId="{F1B17D80-A124-4DA3-92DF-96F1F26D18B3}" destId="{B9F07480-9A3A-4ADC-BCA6-3B57CF4FA2CC}" srcOrd="3" destOrd="0" presId="urn:microsoft.com/office/officeart/2018/2/layout/IconCircleList"/>
    <dgm:cxn modelId="{5B644252-FD12-4E6A-9E36-69133FFB56F7}" type="presParOf" srcId="{3574836F-89B6-4F4F-BAEB-20339E481870}" destId="{334D7F7E-B04F-412C-B7A3-AB42512CECEC}" srcOrd="1" destOrd="0" presId="urn:microsoft.com/office/officeart/2018/2/layout/IconCircleList"/>
    <dgm:cxn modelId="{9F533C0E-5299-4250-97BA-4EABCE98E5C7}" type="presParOf" srcId="{3574836F-89B6-4F4F-BAEB-20339E481870}" destId="{2FD06BE4-24CB-4C1D-858B-B5671842D32E}" srcOrd="2" destOrd="0" presId="urn:microsoft.com/office/officeart/2018/2/layout/IconCircleList"/>
    <dgm:cxn modelId="{CE55986E-C1A8-452F-B6E7-5E5DA9B35D2C}" type="presParOf" srcId="{2FD06BE4-24CB-4C1D-858B-B5671842D32E}" destId="{FB80515B-93B0-41D5-9B78-EECC8386C044}" srcOrd="0" destOrd="0" presId="urn:microsoft.com/office/officeart/2018/2/layout/IconCircleList"/>
    <dgm:cxn modelId="{7DD55F4E-7975-4378-A932-0EB75C373B55}" type="presParOf" srcId="{2FD06BE4-24CB-4C1D-858B-B5671842D32E}" destId="{90F6A3AF-6D19-4D7B-8C5B-CB1B95FA444C}" srcOrd="1" destOrd="0" presId="urn:microsoft.com/office/officeart/2018/2/layout/IconCircleList"/>
    <dgm:cxn modelId="{B5F48EFC-8E3A-442F-9B06-5A658A5FD459}" type="presParOf" srcId="{2FD06BE4-24CB-4C1D-858B-B5671842D32E}" destId="{56C4ADF8-1ECD-4415-9DB9-EF3C32CBCC9A}" srcOrd="2" destOrd="0" presId="urn:microsoft.com/office/officeart/2018/2/layout/IconCircleList"/>
    <dgm:cxn modelId="{DDE1857E-0E15-48F2-A6D0-8277B86E6176}" type="presParOf" srcId="{2FD06BE4-24CB-4C1D-858B-B5671842D32E}" destId="{1D5AE957-B633-44CE-BD45-5EF64D1AD54D}" srcOrd="3" destOrd="0" presId="urn:microsoft.com/office/officeart/2018/2/layout/IconCircleList"/>
    <dgm:cxn modelId="{39E45FE3-5C28-41E6-9F16-D43221DA5FA5}" type="presParOf" srcId="{3574836F-89B6-4F4F-BAEB-20339E481870}" destId="{B45175AA-42B4-41B5-B6F8-49BEA802386C}" srcOrd="3" destOrd="0" presId="urn:microsoft.com/office/officeart/2018/2/layout/IconCircleList"/>
    <dgm:cxn modelId="{0FDF26EE-D043-4FE0-8F41-40CB2A0A5E2A}" type="presParOf" srcId="{3574836F-89B6-4F4F-BAEB-20339E481870}" destId="{499E095F-15A7-4717-80A1-17D45AEA00CA}" srcOrd="4" destOrd="0" presId="urn:microsoft.com/office/officeart/2018/2/layout/IconCircleList"/>
    <dgm:cxn modelId="{CF767551-3F52-44FE-B230-7EB4F83FF856}" type="presParOf" srcId="{499E095F-15A7-4717-80A1-17D45AEA00CA}" destId="{1EDD7510-FD61-4C0A-B138-A9B93D017F9D}" srcOrd="0" destOrd="0" presId="urn:microsoft.com/office/officeart/2018/2/layout/IconCircleList"/>
    <dgm:cxn modelId="{F3C66748-7BB3-481B-9C98-98A2A2C75EB2}" type="presParOf" srcId="{499E095F-15A7-4717-80A1-17D45AEA00CA}" destId="{FD7F6B60-2BEF-409D-865E-AD0EE99150E0}" srcOrd="1" destOrd="0" presId="urn:microsoft.com/office/officeart/2018/2/layout/IconCircleList"/>
    <dgm:cxn modelId="{6E4065C4-62F7-44D8-90FD-2610BB4F583E}" type="presParOf" srcId="{499E095F-15A7-4717-80A1-17D45AEA00CA}" destId="{0FDD8C4F-0ABB-48E4-A657-906DF63B2F3B}" srcOrd="2" destOrd="0" presId="urn:microsoft.com/office/officeart/2018/2/layout/IconCircleList"/>
    <dgm:cxn modelId="{C78EEA4D-F81A-4D07-A0CA-D6E5BABF78AB}" type="presParOf" srcId="{499E095F-15A7-4717-80A1-17D45AEA00CA}" destId="{C8DDF4D2-F1F3-4E9E-B666-C393DE42CCDC}" srcOrd="3" destOrd="0" presId="urn:microsoft.com/office/officeart/2018/2/layout/IconCircleList"/>
    <dgm:cxn modelId="{4AAD836F-F0A4-42A6-97E7-7C9CB2801AEB}" type="presParOf" srcId="{3574836F-89B6-4F4F-BAEB-20339E481870}" destId="{1863D6A9-C17F-467D-94F6-85140D5624B3}" srcOrd="5" destOrd="0" presId="urn:microsoft.com/office/officeart/2018/2/layout/IconCircleList"/>
    <dgm:cxn modelId="{3352F836-3944-449E-B76B-1EE8DEB3E8D7}" type="presParOf" srcId="{3574836F-89B6-4F4F-BAEB-20339E481870}" destId="{F69FBFBF-4F55-4E1B-B61C-55F8F5CF52C5}" srcOrd="6" destOrd="0" presId="urn:microsoft.com/office/officeart/2018/2/layout/IconCircleList"/>
    <dgm:cxn modelId="{343235AF-DE95-4DC3-8006-486DA0877B1C}" type="presParOf" srcId="{F69FBFBF-4F55-4E1B-B61C-55F8F5CF52C5}" destId="{2E5761BB-7C1E-4088-9A8D-A8AA20E5055D}" srcOrd="0" destOrd="0" presId="urn:microsoft.com/office/officeart/2018/2/layout/IconCircleList"/>
    <dgm:cxn modelId="{37340934-8F57-46B9-AD23-A593E730A813}" type="presParOf" srcId="{F69FBFBF-4F55-4E1B-B61C-55F8F5CF52C5}" destId="{B3C8CC70-0F13-41E3-8164-2574314EF299}" srcOrd="1" destOrd="0" presId="urn:microsoft.com/office/officeart/2018/2/layout/IconCircleList"/>
    <dgm:cxn modelId="{B6300AA7-654F-4180-A205-8BC13A2DAB41}" type="presParOf" srcId="{F69FBFBF-4F55-4E1B-B61C-55F8F5CF52C5}" destId="{0F3FD090-2A8E-4539-AF06-4AF4A00E5FFA}" srcOrd="2" destOrd="0" presId="urn:microsoft.com/office/officeart/2018/2/layout/IconCircleList"/>
    <dgm:cxn modelId="{C03CC81E-DF75-443F-9BD1-ADAD118D9F1C}" type="presParOf" srcId="{F69FBFBF-4F55-4E1B-B61C-55F8F5CF52C5}" destId="{3AF8B140-6947-42C2-A1F6-D4A23E6F715C}" srcOrd="3" destOrd="0" presId="urn:microsoft.com/office/officeart/2018/2/layout/IconCircleList"/>
    <dgm:cxn modelId="{FC81B67A-FDAE-448A-B881-B4B559EE994E}" type="presParOf" srcId="{3574836F-89B6-4F4F-BAEB-20339E481870}" destId="{A1A37BCF-C890-4ECC-AC7B-CA0587ED2141}" srcOrd="7" destOrd="0" presId="urn:microsoft.com/office/officeart/2018/2/layout/IconCircleList"/>
    <dgm:cxn modelId="{94FF70EC-923E-4BF2-A145-475D4A5BF1E2}" type="presParOf" srcId="{3574836F-89B6-4F4F-BAEB-20339E481870}" destId="{5C005A03-9BFE-4784-83DC-14543718F52B}" srcOrd="8" destOrd="0" presId="urn:microsoft.com/office/officeart/2018/2/layout/IconCircleList"/>
    <dgm:cxn modelId="{5EEF979B-813A-4F26-953A-0B02FA04698C}" type="presParOf" srcId="{5C005A03-9BFE-4784-83DC-14543718F52B}" destId="{877E27E5-B65C-4B55-97CB-FE0C405EF207}" srcOrd="0" destOrd="0" presId="urn:microsoft.com/office/officeart/2018/2/layout/IconCircleList"/>
    <dgm:cxn modelId="{92D3773E-7220-4C9B-86EE-4EFA96588177}" type="presParOf" srcId="{5C005A03-9BFE-4784-83DC-14543718F52B}" destId="{BABFE6CB-D825-4491-836E-B69E6675DA6F}" srcOrd="1" destOrd="0" presId="urn:microsoft.com/office/officeart/2018/2/layout/IconCircleList"/>
    <dgm:cxn modelId="{4F0A0E51-5D76-4E2B-80CC-C67A7759903B}" type="presParOf" srcId="{5C005A03-9BFE-4784-83DC-14543718F52B}" destId="{545B68FD-32A4-40BA-B833-CE1231EDCBF6}" srcOrd="2" destOrd="0" presId="urn:microsoft.com/office/officeart/2018/2/layout/IconCircleList"/>
    <dgm:cxn modelId="{6F9C8E7A-ED27-45EA-AC56-30B4AFC7D9C3}" type="presParOf" srcId="{5C005A03-9BFE-4784-83DC-14543718F52B}" destId="{77935281-D702-44BE-BE72-F9568C4F86EA}" srcOrd="3" destOrd="0" presId="urn:microsoft.com/office/officeart/2018/2/layout/IconCircleList"/>
    <dgm:cxn modelId="{3AF76849-0BE7-47F3-B867-9936C5970062}" type="presParOf" srcId="{3574836F-89B6-4F4F-BAEB-20339E481870}" destId="{2C2C948B-DCD6-439F-A30F-6348A473F6B2}" srcOrd="9" destOrd="0" presId="urn:microsoft.com/office/officeart/2018/2/layout/IconCircleList"/>
    <dgm:cxn modelId="{F4D2979A-A481-4089-A04F-AA80534C8F8B}" type="presParOf" srcId="{3574836F-89B6-4F4F-BAEB-20339E481870}" destId="{C19B1C83-405E-454C-A5B8-F9493DF88315}" srcOrd="10" destOrd="0" presId="urn:microsoft.com/office/officeart/2018/2/layout/IconCircleList"/>
    <dgm:cxn modelId="{DA8FA1A6-3032-4112-A31D-4E080CDF56DB}" type="presParOf" srcId="{C19B1C83-405E-454C-A5B8-F9493DF88315}" destId="{02E9BF7E-6D97-450E-A943-2A2CD9F1B4B0}" srcOrd="0" destOrd="0" presId="urn:microsoft.com/office/officeart/2018/2/layout/IconCircleList"/>
    <dgm:cxn modelId="{4B881FD7-9D26-4D15-95A3-ECA8CB789C91}" type="presParOf" srcId="{C19B1C83-405E-454C-A5B8-F9493DF88315}" destId="{5E57CD81-B147-4FDC-8B79-43BCC12F7EB4}" srcOrd="1" destOrd="0" presId="urn:microsoft.com/office/officeart/2018/2/layout/IconCircleList"/>
    <dgm:cxn modelId="{5B2751F7-7AAB-4463-B43A-F883A2546BE3}" type="presParOf" srcId="{C19B1C83-405E-454C-A5B8-F9493DF88315}" destId="{2F9A1F2A-F3E0-49D8-BFFD-C914E68ED65A}" srcOrd="2" destOrd="0" presId="urn:microsoft.com/office/officeart/2018/2/layout/IconCircleList"/>
    <dgm:cxn modelId="{96F85103-7575-47BE-B11E-7F903CF39598}" type="presParOf" srcId="{C19B1C83-405E-454C-A5B8-F9493DF88315}" destId="{25CF37CC-7ED8-4C6A-A6EF-1000012484E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B1DB92F-4711-4E39-A921-CEC1E8925E1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EC5E910-DF9B-407C-AA69-2860E603F16E}">
      <dgm:prSet/>
      <dgm:spPr/>
      <dgm:t>
        <a:bodyPr/>
        <a:lstStyle/>
        <a:p>
          <a:pPr>
            <a:defRPr cap="all"/>
          </a:pPr>
          <a:r>
            <a:rPr lang="en-GB"/>
            <a:t>Social</a:t>
          </a:r>
          <a:endParaRPr lang="en-US"/>
        </a:p>
      </dgm:t>
    </dgm:pt>
    <dgm:pt modelId="{4D3F2A1F-41B9-4789-A940-5000943DE42D}" type="parTrans" cxnId="{A104BF9D-4BE2-4061-92C2-2CE123ABC98D}">
      <dgm:prSet/>
      <dgm:spPr/>
      <dgm:t>
        <a:bodyPr/>
        <a:lstStyle/>
        <a:p>
          <a:endParaRPr lang="en-US"/>
        </a:p>
      </dgm:t>
    </dgm:pt>
    <dgm:pt modelId="{DFDAA4B2-A04B-4F5E-809D-5A01271820F8}" type="sibTrans" cxnId="{A104BF9D-4BE2-4061-92C2-2CE123ABC98D}">
      <dgm:prSet/>
      <dgm:spPr/>
      <dgm:t>
        <a:bodyPr/>
        <a:lstStyle/>
        <a:p>
          <a:endParaRPr lang="en-US"/>
        </a:p>
      </dgm:t>
    </dgm:pt>
    <dgm:pt modelId="{A49E5380-D759-48FE-B1FE-007788BD1CDB}">
      <dgm:prSet/>
      <dgm:spPr/>
      <dgm:t>
        <a:bodyPr/>
        <a:lstStyle/>
        <a:p>
          <a:pPr>
            <a:defRPr cap="all"/>
          </a:pPr>
          <a:r>
            <a:rPr lang="en-GB"/>
            <a:t>Interest in cruelty-free and vegan products</a:t>
          </a:r>
          <a:endParaRPr lang="en-US"/>
        </a:p>
      </dgm:t>
    </dgm:pt>
    <dgm:pt modelId="{D8D6D4DF-0BC3-46AB-A997-47F47231C8BF}" type="parTrans" cxnId="{00C6FF7C-DDE8-47B8-AD10-261B20CBDF0C}">
      <dgm:prSet/>
      <dgm:spPr/>
      <dgm:t>
        <a:bodyPr/>
        <a:lstStyle/>
        <a:p>
          <a:endParaRPr lang="en-US"/>
        </a:p>
      </dgm:t>
    </dgm:pt>
    <dgm:pt modelId="{085665A9-9A2C-495F-B8D5-FAB361050B46}" type="sibTrans" cxnId="{00C6FF7C-DDE8-47B8-AD10-261B20CBDF0C}">
      <dgm:prSet/>
      <dgm:spPr/>
      <dgm:t>
        <a:bodyPr/>
        <a:lstStyle/>
        <a:p>
          <a:endParaRPr lang="en-US"/>
        </a:p>
      </dgm:t>
    </dgm:pt>
    <dgm:pt modelId="{FE64232D-1F73-460D-A038-28EDD9EEA0CD}">
      <dgm:prSet/>
      <dgm:spPr/>
      <dgm:t>
        <a:bodyPr/>
        <a:lstStyle/>
        <a:p>
          <a:pPr>
            <a:defRPr cap="all"/>
          </a:pPr>
          <a:r>
            <a:rPr lang="en-GB"/>
            <a:t>Social media drives trends</a:t>
          </a:r>
          <a:endParaRPr lang="en-US"/>
        </a:p>
      </dgm:t>
    </dgm:pt>
    <dgm:pt modelId="{1BC172ED-D1D6-4F7C-94CA-253AD1764B5E}" type="parTrans" cxnId="{045A859E-9A66-4197-ABE7-866411E5CCB4}">
      <dgm:prSet/>
      <dgm:spPr/>
      <dgm:t>
        <a:bodyPr/>
        <a:lstStyle/>
        <a:p>
          <a:endParaRPr lang="en-US"/>
        </a:p>
      </dgm:t>
    </dgm:pt>
    <dgm:pt modelId="{93B62107-F3B9-43C1-90B7-B828781DE445}" type="sibTrans" cxnId="{045A859E-9A66-4197-ABE7-866411E5CCB4}">
      <dgm:prSet/>
      <dgm:spPr/>
      <dgm:t>
        <a:bodyPr/>
        <a:lstStyle/>
        <a:p>
          <a:endParaRPr lang="en-US"/>
        </a:p>
      </dgm:t>
    </dgm:pt>
    <dgm:pt modelId="{E9BF46AE-52C5-4854-96D1-3EDCD71EBE79}">
      <dgm:prSet/>
      <dgm:spPr/>
      <dgm:t>
        <a:bodyPr/>
        <a:lstStyle/>
        <a:p>
          <a:pPr>
            <a:defRPr cap="all"/>
          </a:pPr>
          <a:r>
            <a:rPr lang="en-GB"/>
            <a:t>Technological </a:t>
          </a:r>
          <a:endParaRPr lang="en-US"/>
        </a:p>
      </dgm:t>
    </dgm:pt>
    <dgm:pt modelId="{B1831093-0498-4674-AB79-43693A790EC8}" type="parTrans" cxnId="{CEF14F01-6D70-4B66-928E-DFF44E61B4D1}">
      <dgm:prSet/>
      <dgm:spPr/>
      <dgm:t>
        <a:bodyPr/>
        <a:lstStyle/>
        <a:p>
          <a:endParaRPr lang="en-US"/>
        </a:p>
      </dgm:t>
    </dgm:pt>
    <dgm:pt modelId="{4B7DAB80-396B-4636-A9F5-983EA7ED39EC}" type="sibTrans" cxnId="{CEF14F01-6D70-4B66-928E-DFF44E61B4D1}">
      <dgm:prSet/>
      <dgm:spPr/>
      <dgm:t>
        <a:bodyPr/>
        <a:lstStyle/>
        <a:p>
          <a:endParaRPr lang="en-US"/>
        </a:p>
      </dgm:t>
    </dgm:pt>
    <dgm:pt modelId="{B8B275D5-C36D-491F-B8A1-C62ECE7928E9}">
      <dgm:prSet/>
      <dgm:spPr/>
      <dgm:t>
        <a:bodyPr/>
        <a:lstStyle/>
        <a:p>
          <a:pPr>
            <a:defRPr cap="all"/>
          </a:pPr>
          <a:r>
            <a:rPr lang="en-GB"/>
            <a:t>AI virtual try-on</a:t>
          </a:r>
          <a:endParaRPr lang="en-US"/>
        </a:p>
      </dgm:t>
    </dgm:pt>
    <dgm:pt modelId="{5FCBE0A0-698B-4404-B359-C28FCDBAF951}" type="parTrans" cxnId="{F0EA93D6-91BC-4B76-B541-B5A0DBF3829F}">
      <dgm:prSet/>
      <dgm:spPr/>
      <dgm:t>
        <a:bodyPr/>
        <a:lstStyle/>
        <a:p>
          <a:endParaRPr lang="en-US"/>
        </a:p>
      </dgm:t>
    </dgm:pt>
    <dgm:pt modelId="{8E747CFD-8064-4E8D-852B-2BF5D0244FAA}" type="sibTrans" cxnId="{F0EA93D6-91BC-4B76-B541-B5A0DBF3829F}">
      <dgm:prSet/>
      <dgm:spPr/>
      <dgm:t>
        <a:bodyPr/>
        <a:lstStyle/>
        <a:p>
          <a:endParaRPr lang="en-US"/>
        </a:p>
      </dgm:t>
    </dgm:pt>
    <dgm:pt modelId="{3176527C-C0BD-4A98-A0BC-EE1137AC2FA6}">
      <dgm:prSet/>
      <dgm:spPr/>
      <dgm:t>
        <a:bodyPr/>
        <a:lstStyle/>
        <a:p>
          <a:pPr>
            <a:defRPr cap="all"/>
          </a:pPr>
          <a:r>
            <a:rPr lang="en-GB"/>
            <a:t>Security is essential</a:t>
          </a:r>
          <a:endParaRPr lang="en-US"/>
        </a:p>
      </dgm:t>
    </dgm:pt>
    <dgm:pt modelId="{5DE02D8C-41AF-4BE0-BA80-8B8912CF99EF}" type="parTrans" cxnId="{CB259B99-0480-4DF4-88EA-3C920B38D7D7}">
      <dgm:prSet/>
      <dgm:spPr/>
      <dgm:t>
        <a:bodyPr/>
        <a:lstStyle/>
        <a:p>
          <a:endParaRPr lang="en-US"/>
        </a:p>
      </dgm:t>
    </dgm:pt>
    <dgm:pt modelId="{BBCB3BDE-9978-4B7B-B2BC-919FDD4EC1C6}" type="sibTrans" cxnId="{CB259B99-0480-4DF4-88EA-3C920B38D7D7}">
      <dgm:prSet/>
      <dgm:spPr/>
      <dgm:t>
        <a:bodyPr/>
        <a:lstStyle/>
        <a:p>
          <a:endParaRPr lang="en-US"/>
        </a:p>
      </dgm:t>
    </dgm:pt>
    <dgm:pt modelId="{47C5CA72-B927-440A-AB9E-1301CC7A6201}" type="pres">
      <dgm:prSet presAssocID="{4B1DB92F-4711-4E39-A921-CEC1E8925E15}" presName="root" presStyleCnt="0">
        <dgm:presLayoutVars>
          <dgm:dir/>
          <dgm:resizeHandles val="exact"/>
        </dgm:presLayoutVars>
      </dgm:prSet>
      <dgm:spPr/>
    </dgm:pt>
    <dgm:pt modelId="{64E7FF65-BA50-44F4-AF69-45ABDBAEA00B}" type="pres">
      <dgm:prSet presAssocID="{BEC5E910-DF9B-407C-AA69-2860E603F16E}" presName="compNode" presStyleCnt="0"/>
      <dgm:spPr/>
    </dgm:pt>
    <dgm:pt modelId="{95A94F6E-2B5A-4D5B-B2AB-60B22CBE5D79}" type="pres">
      <dgm:prSet presAssocID="{BEC5E910-DF9B-407C-AA69-2860E603F16E}" presName="iconBgRect" presStyleLbl="bgShp" presStyleIdx="0" presStyleCnt="6"/>
      <dgm:spPr/>
    </dgm:pt>
    <dgm:pt modelId="{20A2DAF7-5A29-49ED-8B17-0F81F73F310D}" type="pres">
      <dgm:prSet presAssocID="{BEC5E910-DF9B-407C-AA69-2860E603F16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DD4A99AE-8BFC-4B3A-BC97-E5617028DD47}" type="pres">
      <dgm:prSet presAssocID="{BEC5E910-DF9B-407C-AA69-2860E603F16E}" presName="spaceRect" presStyleCnt="0"/>
      <dgm:spPr/>
    </dgm:pt>
    <dgm:pt modelId="{6468A33A-6E11-4073-BDE1-79B28404C763}" type="pres">
      <dgm:prSet presAssocID="{BEC5E910-DF9B-407C-AA69-2860E603F16E}" presName="textRect" presStyleLbl="revTx" presStyleIdx="0" presStyleCnt="6">
        <dgm:presLayoutVars>
          <dgm:chMax val="1"/>
          <dgm:chPref val="1"/>
        </dgm:presLayoutVars>
      </dgm:prSet>
      <dgm:spPr/>
    </dgm:pt>
    <dgm:pt modelId="{1FB8EDFC-F38C-4C51-8BAA-1E83DBAEA8FA}" type="pres">
      <dgm:prSet presAssocID="{DFDAA4B2-A04B-4F5E-809D-5A01271820F8}" presName="sibTrans" presStyleCnt="0"/>
      <dgm:spPr/>
    </dgm:pt>
    <dgm:pt modelId="{0B2B39BA-AFD5-4045-9069-3153116F1A56}" type="pres">
      <dgm:prSet presAssocID="{A49E5380-D759-48FE-B1FE-007788BD1CDB}" presName="compNode" presStyleCnt="0"/>
      <dgm:spPr/>
    </dgm:pt>
    <dgm:pt modelId="{4B812FEC-A40D-47F6-A67F-781ED4E17406}" type="pres">
      <dgm:prSet presAssocID="{A49E5380-D759-48FE-B1FE-007788BD1CDB}" presName="iconBgRect" presStyleLbl="bgShp" presStyleIdx="1" presStyleCnt="6"/>
      <dgm:spPr/>
    </dgm:pt>
    <dgm:pt modelId="{B4C18CF2-0CF9-486A-B5DB-CD9C2306916D}" type="pres">
      <dgm:prSet presAssocID="{A49E5380-D759-48FE-B1FE-007788BD1CD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terinarian"/>
        </a:ext>
      </dgm:extLst>
    </dgm:pt>
    <dgm:pt modelId="{0A4F8109-3940-4C0C-96EE-3FEEABCD2DAF}" type="pres">
      <dgm:prSet presAssocID="{A49E5380-D759-48FE-B1FE-007788BD1CDB}" presName="spaceRect" presStyleCnt="0"/>
      <dgm:spPr/>
    </dgm:pt>
    <dgm:pt modelId="{9E4547DE-BB2D-4C24-A2D9-9575D55F0B2B}" type="pres">
      <dgm:prSet presAssocID="{A49E5380-D759-48FE-B1FE-007788BD1CDB}" presName="textRect" presStyleLbl="revTx" presStyleIdx="1" presStyleCnt="6">
        <dgm:presLayoutVars>
          <dgm:chMax val="1"/>
          <dgm:chPref val="1"/>
        </dgm:presLayoutVars>
      </dgm:prSet>
      <dgm:spPr/>
    </dgm:pt>
    <dgm:pt modelId="{4E614B9C-103A-4CCC-B042-1180B795A95F}" type="pres">
      <dgm:prSet presAssocID="{085665A9-9A2C-495F-B8D5-FAB361050B46}" presName="sibTrans" presStyleCnt="0"/>
      <dgm:spPr/>
    </dgm:pt>
    <dgm:pt modelId="{5F2183E0-39BC-4ADB-BC30-E30952D1F0C4}" type="pres">
      <dgm:prSet presAssocID="{FE64232D-1F73-460D-A038-28EDD9EEA0CD}" presName="compNode" presStyleCnt="0"/>
      <dgm:spPr/>
    </dgm:pt>
    <dgm:pt modelId="{5DE5335B-0D94-4795-89FC-BE22928906B2}" type="pres">
      <dgm:prSet presAssocID="{FE64232D-1F73-460D-A038-28EDD9EEA0CD}" presName="iconBgRect" presStyleLbl="bgShp" presStyleIdx="2" presStyleCnt="6"/>
      <dgm:spPr/>
    </dgm:pt>
    <dgm:pt modelId="{7AA22643-6261-4DAA-9D71-307E0C93008C}" type="pres">
      <dgm:prSet presAssocID="{FE64232D-1F73-460D-A038-28EDD9EEA0C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7FCC5A9-C5A6-45A8-9F00-69CD6393083B}" type="pres">
      <dgm:prSet presAssocID="{FE64232D-1F73-460D-A038-28EDD9EEA0CD}" presName="spaceRect" presStyleCnt="0"/>
      <dgm:spPr/>
    </dgm:pt>
    <dgm:pt modelId="{C796139A-9CF3-4B83-9007-BAC341071F7B}" type="pres">
      <dgm:prSet presAssocID="{FE64232D-1F73-460D-A038-28EDD9EEA0CD}" presName="textRect" presStyleLbl="revTx" presStyleIdx="2" presStyleCnt="6">
        <dgm:presLayoutVars>
          <dgm:chMax val="1"/>
          <dgm:chPref val="1"/>
        </dgm:presLayoutVars>
      </dgm:prSet>
      <dgm:spPr/>
    </dgm:pt>
    <dgm:pt modelId="{2A427847-08F3-4B40-B1AF-6B9507313934}" type="pres">
      <dgm:prSet presAssocID="{93B62107-F3B9-43C1-90B7-B828781DE445}" presName="sibTrans" presStyleCnt="0"/>
      <dgm:spPr/>
    </dgm:pt>
    <dgm:pt modelId="{C2BE68D3-6F83-49BD-B753-1FF183CCC604}" type="pres">
      <dgm:prSet presAssocID="{E9BF46AE-52C5-4854-96D1-3EDCD71EBE79}" presName="compNode" presStyleCnt="0"/>
      <dgm:spPr/>
    </dgm:pt>
    <dgm:pt modelId="{DC8266F8-DF36-4422-93EB-0FE4494E3B31}" type="pres">
      <dgm:prSet presAssocID="{E9BF46AE-52C5-4854-96D1-3EDCD71EBE79}" presName="iconBgRect" presStyleLbl="bgShp" presStyleIdx="3" presStyleCnt="6"/>
      <dgm:spPr/>
    </dgm:pt>
    <dgm:pt modelId="{CF7443B7-54D8-4E85-9963-AB0332952E87}" type="pres">
      <dgm:prSet presAssocID="{E9BF46AE-52C5-4854-96D1-3EDCD71EBE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70D74FF1-AFAB-48D7-94AC-7BEE8C116B4F}" type="pres">
      <dgm:prSet presAssocID="{E9BF46AE-52C5-4854-96D1-3EDCD71EBE79}" presName="spaceRect" presStyleCnt="0"/>
      <dgm:spPr/>
    </dgm:pt>
    <dgm:pt modelId="{82B5BF15-754A-4CAC-B84C-06B2800D906C}" type="pres">
      <dgm:prSet presAssocID="{E9BF46AE-52C5-4854-96D1-3EDCD71EBE79}" presName="textRect" presStyleLbl="revTx" presStyleIdx="3" presStyleCnt="6">
        <dgm:presLayoutVars>
          <dgm:chMax val="1"/>
          <dgm:chPref val="1"/>
        </dgm:presLayoutVars>
      </dgm:prSet>
      <dgm:spPr/>
    </dgm:pt>
    <dgm:pt modelId="{70F99869-7E12-4033-B163-99E2A0E9DEC3}" type="pres">
      <dgm:prSet presAssocID="{4B7DAB80-396B-4636-A9F5-983EA7ED39EC}" presName="sibTrans" presStyleCnt="0"/>
      <dgm:spPr/>
    </dgm:pt>
    <dgm:pt modelId="{3B518DFA-C236-43A8-8C86-1675B1205EA8}" type="pres">
      <dgm:prSet presAssocID="{B8B275D5-C36D-491F-B8A1-C62ECE7928E9}" presName="compNode" presStyleCnt="0"/>
      <dgm:spPr/>
    </dgm:pt>
    <dgm:pt modelId="{566534BD-EB3F-4BB4-8AB0-97CB627070F3}" type="pres">
      <dgm:prSet presAssocID="{B8B275D5-C36D-491F-B8A1-C62ECE7928E9}" presName="iconBgRect" presStyleLbl="bgShp" presStyleIdx="4" presStyleCnt="6"/>
      <dgm:spPr/>
    </dgm:pt>
    <dgm:pt modelId="{36D5E00C-171B-4667-9135-EFEFB71ACBD3}" type="pres">
      <dgm:prSet presAssocID="{B8B275D5-C36D-491F-B8A1-C62ECE7928E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1AAE523-AF2C-477E-963C-EA444F489339}" type="pres">
      <dgm:prSet presAssocID="{B8B275D5-C36D-491F-B8A1-C62ECE7928E9}" presName="spaceRect" presStyleCnt="0"/>
      <dgm:spPr/>
    </dgm:pt>
    <dgm:pt modelId="{E168EA74-4001-4896-8234-9B0AAA74DBA6}" type="pres">
      <dgm:prSet presAssocID="{B8B275D5-C36D-491F-B8A1-C62ECE7928E9}" presName="textRect" presStyleLbl="revTx" presStyleIdx="4" presStyleCnt="6">
        <dgm:presLayoutVars>
          <dgm:chMax val="1"/>
          <dgm:chPref val="1"/>
        </dgm:presLayoutVars>
      </dgm:prSet>
      <dgm:spPr/>
    </dgm:pt>
    <dgm:pt modelId="{15A281CF-AE5A-4405-8858-32DD88870F12}" type="pres">
      <dgm:prSet presAssocID="{8E747CFD-8064-4E8D-852B-2BF5D0244FAA}" presName="sibTrans" presStyleCnt="0"/>
      <dgm:spPr/>
    </dgm:pt>
    <dgm:pt modelId="{E05D5138-7046-4296-92D8-E71CCE4B9E06}" type="pres">
      <dgm:prSet presAssocID="{3176527C-C0BD-4A98-A0BC-EE1137AC2FA6}" presName="compNode" presStyleCnt="0"/>
      <dgm:spPr/>
    </dgm:pt>
    <dgm:pt modelId="{E7A636E6-FA16-4209-A484-EA5D4787E974}" type="pres">
      <dgm:prSet presAssocID="{3176527C-C0BD-4A98-A0BC-EE1137AC2FA6}" presName="iconBgRect" presStyleLbl="bgShp" presStyleIdx="5" presStyleCnt="6"/>
      <dgm:spPr/>
    </dgm:pt>
    <dgm:pt modelId="{93D65DC9-9BA5-4DD8-861B-0DE32AFD03E0}" type="pres">
      <dgm:prSet presAssocID="{3176527C-C0BD-4A98-A0BC-EE1137AC2FA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CEF4DCF-E487-465E-890D-73CEF35821DA}" type="pres">
      <dgm:prSet presAssocID="{3176527C-C0BD-4A98-A0BC-EE1137AC2FA6}" presName="spaceRect" presStyleCnt="0"/>
      <dgm:spPr/>
    </dgm:pt>
    <dgm:pt modelId="{E8EA2C06-D336-4008-9F04-A2EB2A89AB0A}" type="pres">
      <dgm:prSet presAssocID="{3176527C-C0BD-4A98-A0BC-EE1137AC2FA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EF14F01-6D70-4B66-928E-DFF44E61B4D1}" srcId="{4B1DB92F-4711-4E39-A921-CEC1E8925E15}" destId="{E9BF46AE-52C5-4854-96D1-3EDCD71EBE79}" srcOrd="3" destOrd="0" parTransId="{B1831093-0498-4674-AB79-43693A790EC8}" sibTransId="{4B7DAB80-396B-4636-A9F5-983EA7ED39EC}"/>
    <dgm:cxn modelId="{224FD017-6834-4F1E-BAD5-616F50345140}" type="presOf" srcId="{BEC5E910-DF9B-407C-AA69-2860E603F16E}" destId="{6468A33A-6E11-4073-BDE1-79B28404C763}" srcOrd="0" destOrd="0" presId="urn:microsoft.com/office/officeart/2018/5/layout/IconCircleLabelList"/>
    <dgm:cxn modelId="{77F08D62-19B9-46C8-A55B-0A017651344C}" type="presOf" srcId="{FE64232D-1F73-460D-A038-28EDD9EEA0CD}" destId="{C796139A-9CF3-4B83-9007-BAC341071F7B}" srcOrd="0" destOrd="0" presId="urn:microsoft.com/office/officeart/2018/5/layout/IconCircleLabelList"/>
    <dgm:cxn modelId="{9DCBB875-C5DE-4B5D-9C62-841FE65694AA}" type="presOf" srcId="{B8B275D5-C36D-491F-B8A1-C62ECE7928E9}" destId="{E168EA74-4001-4896-8234-9B0AAA74DBA6}" srcOrd="0" destOrd="0" presId="urn:microsoft.com/office/officeart/2018/5/layout/IconCircleLabelList"/>
    <dgm:cxn modelId="{00C6FF7C-DDE8-47B8-AD10-261B20CBDF0C}" srcId="{4B1DB92F-4711-4E39-A921-CEC1E8925E15}" destId="{A49E5380-D759-48FE-B1FE-007788BD1CDB}" srcOrd="1" destOrd="0" parTransId="{D8D6D4DF-0BC3-46AB-A997-47F47231C8BF}" sibTransId="{085665A9-9A2C-495F-B8D5-FAB361050B46}"/>
    <dgm:cxn modelId="{CB259B99-0480-4DF4-88EA-3C920B38D7D7}" srcId="{4B1DB92F-4711-4E39-A921-CEC1E8925E15}" destId="{3176527C-C0BD-4A98-A0BC-EE1137AC2FA6}" srcOrd="5" destOrd="0" parTransId="{5DE02D8C-41AF-4BE0-BA80-8B8912CF99EF}" sibTransId="{BBCB3BDE-9978-4B7B-B2BC-919FDD4EC1C6}"/>
    <dgm:cxn modelId="{A104BF9D-4BE2-4061-92C2-2CE123ABC98D}" srcId="{4B1DB92F-4711-4E39-A921-CEC1E8925E15}" destId="{BEC5E910-DF9B-407C-AA69-2860E603F16E}" srcOrd="0" destOrd="0" parTransId="{4D3F2A1F-41B9-4789-A940-5000943DE42D}" sibTransId="{DFDAA4B2-A04B-4F5E-809D-5A01271820F8}"/>
    <dgm:cxn modelId="{045A859E-9A66-4197-ABE7-866411E5CCB4}" srcId="{4B1DB92F-4711-4E39-A921-CEC1E8925E15}" destId="{FE64232D-1F73-460D-A038-28EDD9EEA0CD}" srcOrd="2" destOrd="0" parTransId="{1BC172ED-D1D6-4F7C-94CA-253AD1764B5E}" sibTransId="{93B62107-F3B9-43C1-90B7-B828781DE445}"/>
    <dgm:cxn modelId="{5521EEBE-1BDC-420E-A311-B202E638CB21}" type="presOf" srcId="{E9BF46AE-52C5-4854-96D1-3EDCD71EBE79}" destId="{82B5BF15-754A-4CAC-B84C-06B2800D906C}" srcOrd="0" destOrd="0" presId="urn:microsoft.com/office/officeart/2018/5/layout/IconCircleLabelList"/>
    <dgm:cxn modelId="{465EFFBF-E54B-47B5-A06C-23CA1D843051}" type="presOf" srcId="{4B1DB92F-4711-4E39-A921-CEC1E8925E15}" destId="{47C5CA72-B927-440A-AB9E-1301CC7A6201}" srcOrd="0" destOrd="0" presId="urn:microsoft.com/office/officeart/2018/5/layout/IconCircleLabelList"/>
    <dgm:cxn modelId="{3CA718C2-F9DE-46B9-A2C9-A28801B63279}" type="presOf" srcId="{A49E5380-D759-48FE-B1FE-007788BD1CDB}" destId="{9E4547DE-BB2D-4C24-A2D9-9575D55F0B2B}" srcOrd="0" destOrd="0" presId="urn:microsoft.com/office/officeart/2018/5/layout/IconCircleLabelList"/>
    <dgm:cxn modelId="{F0EA93D6-91BC-4B76-B541-B5A0DBF3829F}" srcId="{4B1DB92F-4711-4E39-A921-CEC1E8925E15}" destId="{B8B275D5-C36D-491F-B8A1-C62ECE7928E9}" srcOrd="4" destOrd="0" parTransId="{5FCBE0A0-698B-4404-B359-C28FCDBAF951}" sibTransId="{8E747CFD-8064-4E8D-852B-2BF5D0244FAA}"/>
    <dgm:cxn modelId="{495F00E6-A80A-4F51-AF98-FF92EF21E670}" type="presOf" srcId="{3176527C-C0BD-4A98-A0BC-EE1137AC2FA6}" destId="{E8EA2C06-D336-4008-9F04-A2EB2A89AB0A}" srcOrd="0" destOrd="0" presId="urn:microsoft.com/office/officeart/2018/5/layout/IconCircleLabelList"/>
    <dgm:cxn modelId="{573C02B7-677E-4E61-A48B-850957500596}" type="presParOf" srcId="{47C5CA72-B927-440A-AB9E-1301CC7A6201}" destId="{64E7FF65-BA50-44F4-AF69-45ABDBAEA00B}" srcOrd="0" destOrd="0" presId="urn:microsoft.com/office/officeart/2018/5/layout/IconCircleLabelList"/>
    <dgm:cxn modelId="{8CF45EA8-ABA5-4DAD-A5F0-47FC78DF6C6D}" type="presParOf" srcId="{64E7FF65-BA50-44F4-AF69-45ABDBAEA00B}" destId="{95A94F6E-2B5A-4D5B-B2AB-60B22CBE5D79}" srcOrd="0" destOrd="0" presId="urn:microsoft.com/office/officeart/2018/5/layout/IconCircleLabelList"/>
    <dgm:cxn modelId="{FC644003-3985-4D65-9DBC-C4F1441B8D59}" type="presParOf" srcId="{64E7FF65-BA50-44F4-AF69-45ABDBAEA00B}" destId="{20A2DAF7-5A29-49ED-8B17-0F81F73F310D}" srcOrd="1" destOrd="0" presId="urn:microsoft.com/office/officeart/2018/5/layout/IconCircleLabelList"/>
    <dgm:cxn modelId="{B5874403-F97F-4890-9FE8-F5E900AE9B1D}" type="presParOf" srcId="{64E7FF65-BA50-44F4-AF69-45ABDBAEA00B}" destId="{DD4A99AE-8BFC-4B3A-BC97-E5617028DD47}" srcOrd="2" destOrd="0" presId="urn:microsoft.com/office/officeart/2018/5/layout/IconCircleLabelList"/>
    <dgm:cxn modelId="{0F5CD563-F320-4B6E-816A-6BC5260281B5}" type="presParOf" srcId="{64E7FF65-BA50-44F4-AF69-45ABDBAEA00B}" destId="{6468A33A-6E11-4073-BDE1-79B28404C763}" srcOrd="3" destOrd="0" presId="urn:microsoft.com/office/officeart/2018/5/layout/IconCircleLabelList"/>
    <dgm:cxn modelId="{050BCFF8-AE7B-4321-8FDB-4F616D12C8F3}" type="presParOf" srcId="{47C5CA72-B927-440A-AB9E-1301CC7A6201}" destId="{1FB8EDFC-F38C-4C51-8BAA-1E83DBAEA8FA}" srcOrd="1" destOrd="0" presId="urn:microsoft.com/office/officeart/2018/5/layout/IconCircleLabelList"/>
    <dgm:cxn modelId="{6E1B644C-424E-46C2-8CFA-EF1973E2B541}" type="presParOf" srcId="{47C5CA72-B927-440A-AB9E-1301CC7A6201}" destId="{0B2B39BA-AFD5-4045-9069-3153116F1A56}" srcOrd="2" destOrd="0" presId="urn:microsoft.com/office/officeart/2018/5/layout/IconCircleLabelList"/>
    <dgm:cxn modelId="{BC8E6578-EBF8-468D-A109-F9ABD82A8BE1}" type="presParOf" srcId="{0B2B39BA-AFD5-4045-9069-3153116F1A56}" destId="{4B812FEC-A40D-47F6-A67F-781ED4E17406}" srcOrd="0" destOrd="0" presId="urn:microsoft.com/office/officeart/2018/5/layout/IconCircleLabelList"/>
    <dgm:cxn modelId="{F856D0DB-8A2D-4708-A726-1F0586E393F4}" type="presParOf" srcId="{0B2B39BA-AFD5-4045-9069-3153116F1A56}" destId="{B4C18CF2-0CF9-486A-B5DB-CD9C2306916D}" srcOrd="1" destOrd="0" presId="urn:microsoft.com/office/officeart/2018/5/layout/IconCircleLabelList"/>
    <dgm:cxn modelId="{F9CF314D-90C5-424E-900B-FAB1C75CB6FB}" type="presParOf" srcId="{0B2B39BA-AFD5-4045-9069-3153116F1A56}" destId="{0A4F8109-3940-4C0C-96EE-3FEEABCD2DAF}" srcOrd="2" destOrd="0" presId="urn:microsoft.com/office/officeart/2018/5/layout/IconCircleLabelList"/>
    <dgm:cxn modelId="{0778656F-88FC-417F-AE69-19E0BEC9D305}" type="presParOf" srcId="{0B2B39BA-AFD5-4045-9069-3153116F1A56}" destId="{9E4547DE-BB2D-4C24-A2D9-9575D55F0B2B}" srcOrd="3" destOrd="0" presId="urn:microsoft.com/office/officeart/2018/5/layout/IconCircleLabelList"/>
    <dgm:cxn modelId="{4C216AE7-AA1D-4884-93AA-DDDEC7902AC1}" type="presParOf" srcId="{47C5CA72-B927-440A-AB9E-1301CC7A6201}" destId="{4E614B9C-103A-4CCC-B042-1180B795A95F}" srcOrd="3" destOrd="0" presId="urn:microsoft.com/office/officeart/2018/5/layout/IconCircleLabelList"/>
    <dgm:cxn modelId="{7A022B17-3E26-41CD-A9C1-C144FE38DC15}" type="presParOf" srcId="{47C5CA72-B927-440A-AB9E-1301CC7A6201}" destId="{5F2183E0-39BC-4ADB-BC30-E30952D1F0C4}" srcOrd="4" destOrd="0" presId="urn:microsoft.com/office/officeart/2018/5/layout/IconCircleLabelList"/>
    <dgm:cxn modelId="{E92BD323-C752-4D99-B2A9-8B118CF38570}" type="presParOf" srcId="{5F2183E0-39BC-4ADB-BC30-E30952D1F0C4}" destId="{5DE5335B-0D94-4795-89FC-BE22928906B2}" srcOrd="0" destOrd="0" presId="urn:microsoft.com/office/officeart/2018/5/layout/IconCircleLabelList"/>
    <dgm:cxn modelId="{EB9CC74B-F521-46ED-A0F0-86298357785D}" type="presParOf" srcId="{5F2183E0-39BC-4ADB-BC30-E30952D1F0C4}" destId="{7AA22643-6261-4DAA-9D71-307E0C93008C}" srcOrd="1" destOrd="0" presId="urn:microsoft.com/office/officeart/2018/5/layout/IconCircleLabelList"/>
    <dgm:cxn modelId="{8E4095BA-8A5F-4407-BBE9-68551256A714}" type="presParOf" srcId="{5F2183E0-39BC-4ADB-BC30-E30952D1F0C4}" destId="{67FCC5A9-C5A6-45A8-9F00-69CD6393083B}" srcOrd="2" destOrd="0" presId="urn:microsoft.com/office/officeart/2018/5/layout/IconCircleLabelList"/>
    <dgm:cxn modelId="{B6680B1C-C0A9-4EA0-8B5D-A9BC57C36765}" type="presParOf" srcId="{5F2183E0-39BC-4ADB-BC30-E30952D1F0C4}" destId="{C796139A-9CF3-4B83-9007-BAC341071F7B}" srcOrd="3" destOrd="0" presId="urn:microsoft.com/office/officeart/2018/5/layout/IconCircleLabelList"/>
    <dgm:cxn modelId="{00E70689-0524-46EB-BF10-3D5D9DD5AF39}" type="presParOf" srcId="{47C5CA72-B927-440A-AB9E-1301CC7A6201}" destId="{2A427847-08F3-4B40-B1AF-6B9507313934}" srcOrd="5" destOrd="0" presId="urn:microsoft.com/office/officeart/2018/5/layout/IconCircleLabelList"/>
    <dgm:cxn modelId="{688BA831-46B5-4751-9D8A-33C6CB4A48BA}" type="presParOf" srcId="{47C5CA72-B927-440A-AB9E-1301CC7A6201}" destId="{C2BE68D3-6F83-49BD-B753-1FF183CCC604}" srcOrd="6" destOrd="0" presId="urn:microsoft.com/office/officeart/2018/5/layout/IconCircleLabelList"/>
    <dgm:cxn modelId="{CD6D3DBA-4DE5-4181-96E7-E47EF835A15A}" type="presParOf" srcId="{C2BE68D3-6F83-49BD-B753-1FF183CCC604}" destId="{DC8266F8-DF36-4422-93EB-0FE4494E3B31}" srcOrd="0" destOrd="0" presId="urn:microsoft.com/office/officeart/2018/5/layout/IconCircleLabelList"/>
    <dgm:cxn modelId="{DAF4451D-AB6E-427A-822D-C8AF5DD72720}" type="presParOf" srcId="{C2BE68D3-6F83-49BD-B753-1FF183CCC604}" destId="{CF7443B7-54D8-4E85-9963-AB0332952E87}" srcOrd="1" destOrd="0" presId="urn:microsoft.com/office/officeart/2018/5/layout/IconCircleLabelList"/>
    <dgm:cxn modelId="{A8F5357C-8FA6-4CA8-AA2F-E605A6961438}" type="presParOf" srcId="{C2BE68D3-6F83-49BD-B753-1FF183CCC604}" destId="{70D74FF1-AFAB-48D7-94AC-7BEE8C116B4F}" srcOrd="2" destOrd="0" presId="urn:microsoft.com/office/officeart/2018/5/layout/IconCircleLabelList"/>
    <dgm:cxn modelId="{A46A2B96-315D-4FB5-9D83-0AF6FB072C9A}" type="presParOf" srcId="{C2BE68D3-6F83-49BD-B753-1FF183CCC604}" destId="{82B5BF15-754A-4CAC-B84C-06B2800D906C}" srcOrd="3" destOrd="0" presId="urn:microsoft.com/office/officeart/2018/5/layout/IconCircleLabelList"/>
    <dgm:cxn modelId="{E6801165-3500-437C-9BBF-03B7F345672D}" type="presParOf" srcId="{47C5CA72-B927-440A-AB9E-1301CC7A6201}" destId="{70F99869-7E12-4033-B163-99E2A0E9DEC3}" srcOrd="7" destOrd="0" presId="urn:microsoft.com/office/officeart/2018/5/layout/IconCircleLabelList"/>
    <dgm:cxn modelId="{11AC8F91-D2B5-4701-9EC3-31ABF74F6171}" type="presParOf" srcId="{47C5CA72-B927-440A-AB9E-1301CC7A6201}" destId="{3B518DFA-C236-43A8-8C86-1675B1205EA8}" srcOrd="8" destOrd="0" presId="urn:microsoft.com/office/officeart/2018/5/layout/IconCircleLabelList"/>
    <dgm:cxn modelId="{5998EC04-2CC7-405E-8EFD-5E4E0CE1180A}" type="presParOf" srcId="{3B518DFA-C236-43A8-8C86-1675B1205EA8}" destId="{566534BD-EB3F-4BB4-8AB0-97CB627070F3}" srcOrd="0" destOrd="0" presId="urn:microsoft.com/office/officeart/2018/5/layout/IconCircleLabelList"/>
    <dgm:cxn modelId="{2BD8141A-7D05-4856-8E9B-5FB1466FDD07}" type="presParOf" srcId="{3B518DFA-C236-43A8-8C86-1675B1205EA8}" destId="{36D5E00C-171B-4667-9135-EFEFB71ACBD3}" srcOrd="1" destOrd="0" presId="urn:microsoft.com/office/officeart/2018/5/layout/IconCircleLabelList"/>
    <dgm:cxn modelId="{0861C587-CB9A-465D-BE02-AD118970CC21}" type="presParOf" srcId="{3B518DFA-C236-43A8-8C86-1675B1205EA8}" destId="{61AAE523-AF2C-477E-963C-EA444F489339}" srcOrd="2" destOrd="0" presId="urn:microsoft.com/office/officeart/2018/5/layout/IconCircleLabelList"/>
    <dgm:cxn modelId="{705FB286-2C15-4FA7-98E6-3113220CDA5C}" type="presParOf" srcId="{3B518DFA-C236-43A8-8C86-1675B1205EA8}" destId="{E168EA74-4001-4896-8234-9B0AAA74DBA6}" srcOrd="3" destOrd="0" presId="urn:microsoft.com/office/officeart/2018/5/layout/IconCircleLabelList"/>
    <dgm:cxn modelId="{293C86B8-0CAE-4ED0-B99C-5FA4AD0CC5C3}" type="presParOf" srcId="{47C5CA72-B927-440A-AB9E-1301CC7A6201}" destId="{15A281CF-AE5A-4405-8858-32DD88870F12}" srcOrd="9" destOrd="0" presId="urn:microsoft.com/office/officeart/2018/5/layout/IconCircleLabelList"/>
    <dgm:cxn modelId="{48085D16-6087-48DE-89D1-326A041D9A9E}" type="presParOf" srcId="{47C5CA72-B927-440A-AB9E-1301CC7A6201}" destId="{E05D5138-7046-4296-92D8-E71CCE4B9E06}" srcOrd="10" destOrd="0" presId="urn:microsoft.com/office/officeart/2018/5/layout/IconCircleLabelList"/>
    <dgm:cxn modelId="{A035218B-6F6C-4C18-8DA4-2016431444C2}" type="presParOf" srcId="{E05D5138-7046-4296-92D8-E71CCE4B9E06}" destId="{E7A636E6-FA16-4209-A484-EA5D4787E974}" srcOrd="0" destOrd="0" presId="urn:microsoft.com/office/officeart/2018/5/layout/IconCircleLabelList"/>
    <dgm:cxn modelId="{313438F0-C935-42EB-A722-2403F1EAD898}" type="presParOf" srcId="{E05D5138-7046-4296-92D8-E71CCE4B9E06}" destId="{93D65DC9-9BA5-4DD8-861B-0DE32AFD03E0}" srcOrd="1" destOrd="0" presId="urn:microsoft.com/office/officeart/2018/5/layout/IconCircleLabelList"/>
    <dgm:cxn modelId="{74F61BCC-6A91-4277-BDF1-B260A2E673F8}" type="presParOf" srcId="{E05D5138-7046-4296-92D8-E71CCE4B9E06}" destId="{DCEF4DCF-E487-465E-890D-73CEF35821DA}" srcOrd="2" destOrd="0" presId="urn:microsoft.com/office/officeart/2018/5/layout/IconCircleLabelList"/>
    <dgm:cxn modelId="{F7F6425D-66A2-46F1-866C-48D8BF5DDC83}" type="presParOf" srcId="{E05D5138-7046-4296-92D8-E71CCE4B9E06}" destId="{E8EA2C06-D336-4008-9F04-A2EB2A89AB0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15DC248-67AD-405E-8542-1DC07AD294D1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B84780-B569-4564-B5C1-4C447DC41A0B}">
      <dgm:prSet/>
      <dgm:spPr/>
      <dgm:t>
        <a:bodyPr/>
        <a:lstStyle/>
        <a:p>
          <a:r>
            <a:rPr lang="en-GB"/>
            <a:t>Target Market</a:t>
          </a:r>
          <a:endParaRPr lang="en-US"/>
        </a:p>
      </dgm:t>
    </dgm:pt>
    <dgm:pt modelId="{5C2991BD-9ACC-40EF-B488-6E76F6BC4209}" type="parTrans" cxnId="{1456A123-E710-4B15-A13F-E32F8663814D}">
      <dgm:prSet/>
      <dgm:spPr/>
      <dgm:t>
        <a:bodyPr/>
        <a:lstStyle/>
        <a:p>
          <a:endParaRPr lang="en-US"/>
        </a:p>
      </dgm:t>
    </dgm:pt>
    <dgm:pt modelId="{C661F3B7-47FA-4EA7-9537-FA12AF0802F3}" type="sibTrans" cxnId="{1456A123-E710-4B15-A13F-E32F8663814D}">
      <dgm:prSet/>
      <dgm:spPr/>
      <dgm:t>
        <a:bodyPr/>
        <a:lstStyle/>
        <a:p>
          <a:endParaRPr lang="en-US"/>
        </a:p>
      </dgm:t>
    </dgm:pt>
    <dgm:pt modelId="{DBDC4E19-BA3D-41B2-805D-C29F7DABCD22}">
      <dgm:prSet/>
      <dgm:spPr/>
      <dgm:t>
        <a:bodyPr/>
        <a:lstStyle/>
        <a:p>
          <a:r>
            <a:rPr lang="en-GB"/>
            <a:t>Women : 16-40 years old </a:t>
          </a:r>
          <a:endParaRPr lang="en-US"/>
        </a:p>
      </dgm:t>
    </dgm:pt>
    <dgm:pt modelId="{5BBDE222-C27A-49CE-AB0F-D3F1774BD835}" type="parTrans" cxnId="{283E5379-F6D7-4355-9789-F861B6D2BD9D}">
      <dgm:prSet/>
      <dgm:spPr/>
      <dgm:t>
        <a:bodyPr/>
        <a:lstStyle/>
        <a:p>
          <a:endParaRPr lang="en-US"/>
        </a:p>
      </dgm:t>
    </dgm:pt>
    <dgm:pt modelId="{51DFA0C4-9BC6-44A5-A136-0894E1EB735A}" type="sibTrans" cxnId="{283E5379-F6D7-4355-9789-F861B6D2BD9D}">
      <dgm:prSet/>
      <dgm:spPr/>
      <dgm:t>
        <a:bodyPr/>
        <a:lstStyle/>
        <a:p>
          <a:endParaRPr lang="en-US"/>
        </a:p>
      </dgm:t>
    </dgm:pt>
    <dgm:pt modelId="{829ED7F3-973F-4DAD-8482-C87456FD38A4}">
      <dgm:prSet/>
      <dgm:spPr/>
      <dgm:t>
        <a:bodyPr/>
        <a:lstStyle/>
        <a:p>
          <a:r>
            <a:rPr lang="en-GB"/>
            <a:t>Budget-conscious beauty consumers</a:t>
          </a:r>
          <a:endParaRPr lang="en-US"/>
        </a:p>
      </dgm:t>
    </dgm:pt>
    <dgm:pt modelId="{A5A860D1-2919-4D0B-9AEE-A09B9D32538D}" type="parTrans" cxnId="{AF58B920-FAB6-499D-B92A-271E3CCEE564}">
      <dgm:prSet/>
      <dgm:spPr/>
      <dgm:t>
        <a:bodyPr/>
        <a:lstStyle/>
        <a:p>
          <a:endParaRPr lang="en-US"/>
        </a:p>
      </dgm:t>
    </dgm:pt>
    <dgm:pt modelId="{EFF464BF-8BB2-4562-90B4-F528BF5EE8D6}" type="sibTrans" cxnId="{AF58B920-FAB6-499D-B92A-271E3CCEE564}">
      <dgm:prSet/>
      <dgm:spPr/>
      <dgm:t>
        <a:bodyPr/>
        <a:lstStyle/>
        <a:p>
          <a:endParaRPr lang="en-US"/>
        </a:p>
      </dgm:t>
    </dgm:pt>
    <dgm:pt modelId="{9369419E-407A-4FDC-BE4A-40CDBE42B759}">
      <dgm:prSet/>
      <dgm:spPr/>
      <dgm:t>
        <a:bodyPr/>
        <a:lstStyle/>
        <a:p>
          <a:r>
            <a:rPr lang="en-GB"/>
            <a:t>Affordable , ethical , inclusive </a:t>
          </a:r>
          <a:endParaRPr lang="en-US"/>
        </a:p>
      </dgm:t>
    </dgm:pt>
    <dgm:pt modelId="{8F27C369-854D-4D9E-A582-3976AF3B9890}" type="parTrans" cxnId="{7E36B479-3A7F-41D5-AD0D-617A21F8FCE7}">
      <dgm:prSet/>
      <dgm:spPr/>
      <dgm:t>
        <a:bodyPr/>
        <a:lstStyle/>
        <a:p>
          <a:endParaRPr lang="en-US"/>
        </a:p>
      </dgm:t>
    </dgm:pt>
    <dgm:pt modelId="{D4A64E4F-63CD-4AF3-A663-525C36D7AEBA}" type="sibTrans" cxnId="{7E36B479-3A7F-41D5-AD0D-617A21F8FCE7}">
      <dgm:prSet/>
      <dgm:spPr/>
      <dgm:t>
        <a:bodyPr/>
        <a:lstStyle/>
        <a:p>
          <a:endParaRPr lang="en-US"/>
        </a:p>
      </dgm:t>
    </dgm:pt>
    <dgm:pt modelId="{D9F7EF37-9076-4CD4-8F20-7768E697AFE5}">
      <dgm:prSet/>
      <dgm:spPr/>
      <dgm:t>
        <a:bodyPr/>
        <a:lstStyle/>
        <a:p>
          <a:r>
            <a:rPr lang="en-GB"/>
            <a:t>Marketing </a:t>
          </a:r>
          <a:endParaRPr lang="en-US"/>
        </a:p>
      </dgm:t>
    </dgm:pt>
    <dgm:pt modelId="{7E635A17-90B4-4B59-9680-C06A8334A5FE}" type="parTrans" cxnId="{C3BD5E0E-2540-4B74-B3CB-4AF803AEEAA6}">
      <dgm:prSet/>
      <dgm:spPr/>
      <dgm:t>
        <a:bodyPr/>
        <a:lstStyle/>
        <a:p>
          <a:endParaRPr lang="en-US"/>
        </a:p>
      </dgm:t>
    </dgm:pt>
    <dgm:pt modelId="{E74398FB-18D1-4AE4-8CCC-69EFE424E787}" type="sibTrans" cxnId="{C3BD5E0E-2540-4B74-B3CB-4AF803AEEAA6}">
      <dgm:prSet/>
      <dgm:spPr/>
      <dgm:t>
        <a:bodyPr/>
        <a:lstStyle/>
        <a:p>
          <a:endParaRPr lang="en-US"/>
        </a:p>
      </dgm:t>
    </dgm:pt>
    <dgm:pt modelId="{8F904DAE-CD9A-4B2A-B05C-9A7B7D170F51}">
      <dgm:prSet/>
      <dgm:spPr/>
      <dgm:t>
        <a:bodyPr/>
        <a:lstStyle/>
        <a:p>
          <a:r>
            <a:rPr lang="en-GB"/>
            <a:t>Influencers , TikTok and Instagram</a:t>
          </a:r>
          <a:endParaRPr lang="en-US"/>
        </a:p>
      </dgm:t>
    </dgm:pt>
    <dgm:pt modelId="{EB8C6DFB-380D-455D-AD29-D74A5B33ACE4}" type="parTrans" cxnId="{A8D1C54B-F142-476A-A5EF-1272DD643B10}">
      <dgm:prSet/>
      <dgm:spPr/>
      <dgm:t>
        <a:bodyPr/>
        <a:lstStyle/>
        <a:p>
          <a:endParaRPr lang="en-US"/>
        </a:p>
      </dgm:t>
    </dgm:pt>
    <dgm:pt modelId="{BA25C7B9-844F-4E41-BA3A-7E4FF67A5CAA}" type="sibTrans" cxnId="{A8D1C54B-F142-476A-A5EF-1272DD643B10}">
      <dgm:prSet/>
      <dgm:spPr/>
      <dgm:t>
        <a:bodyPr/>
        <a:lstStyle/>
        <a:p>
          <a:endParaRPr lang="en-US"/>
        </a:p>
      </dgm:t>
    </dgm:pt>
    <dgm:pt modelId="{993E47D8-8D8C-4C9D-82A8-A0C9D117E103}">
      <dgm:prSet/>
      <dgm:spPr/>
      <dgm:t>
        <a:bodyPr/>
        <a:lstStyle/>
        <a:p>
          <a:r>
            <a:rPr lang="en-GB"/>
            <a:t>Discounts and loyalty programs </a:t>
          </a:r>
          <a:endParaRPr lang="en-US"/>
        </a:p>
      </dgm:t>
    </dgm:pt>
    <dgm:pt modelId="{B6FD4E9C-CBBE-4E6A-B208-F694E3531DBD}" type="parTrans" cxnId="{754E50B5-D736-43D5-BACE-4350F4E291C4}">
      <dgm:prSet/>
      <dgm:spPr/>
      <dgm:t>
        <a:bodyPr/>
        <a:lstStyle/>
        <a:p>
          <a:endParaRPr lang="en-US"/>
        </a:p>
      </dgm:t>
    </dgm:pt>
    <dgm:pt modelId="{3F5645C3-6E54-41A9-84D2-415654087645}" type="sibTrans" cxnId="{754E50B5-D736-43D5-BACE-4350F4E291C4}">
      <dgm:prSet/>
      <dgm:spPr/>
      <dgm:t>
        <a:bodyPr/>
        <a:lstStyle/>
        <a:p>
          <a:endParaRPr lang="en-US"/>
        </a:p>
      </dgm:t>
    </dgm:pt>
    <dgm:pt modelId="{B96CDF77-25CC-465E-99C3-C06E40F091B1}" type="pres">
      <dgm:prSet presAssocID="{815DC248-67AD-405E-8542-1DC07AD294D1}" presName="compositeShape" presStyleCnt="0">
        <dgm:presLayoutVars>
          <dgm:chMax val="7"/>
          <dgm:dir/>
          <dgm:resizeHandles val="exact"/>
        </dgm:presLayoutVars>
      </dgm:prSet>
      <dgm:spPr/>
    </dgm:pt>
    <dgm:pt modelId="{119A645B-E987-42AF-B22B-CEC31CA88014}" type="pres">
      <dgm:prSet presAssocID="{815DC248-67AD-405E-8542-1DC07AD294D1}" presName="wedge1" presStyleLbl="node1" presStyleIdx="0" presStyleCnt="7"/>
      <dgm:spPr/>
    </dgm:pt>
    <dgm:pt modelId="{6162E26D-999A-45F0-8848-B479CEF88CA7}" type="pres">
      <dgm:prSet presAssocID="{815DC248-67AD-405E-8542-1DC07AD294D1}" presName="dummy1a" presStyleCnt="0"/>
      <dgm:spPr/>
    </dgm:pt>
    <dgm:pt modelId="{FCB0C736-589C-4186-B5FC-7F4BE3E68FD7}" type="pres">
      <dgm:prSet presAssocID="{815DC248-67AD-405E-8542-1DC07AD294D1}" presName="dummy1b" presStyleCnt="0"/>
      <dgm:spPr/>
    </dgm:pt>
    <dgm:pt modelId="{E39FBB0C-4072-4112-8277-56793AA947F0}" type="pres">
      <dgm:prSet presAssocID="{815DC248-67AD-405E-8542-1DC07AD294D1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1CE8EA8B-2B13-4EDA-A9CC-E37A0B6C2D1D}" type="pres">
      <dgm:prSet presAssocID="{815DC248-67AD-405E-8542-1DC07AD294D1}" presName="wedge2" presStyleLbl="node1" presStyleIdx="1" presStyleCnt="7"/>
      <dgm:spPr/>
    </dgm:pt>
    <dgm:pt modelId="{B84E4D91-E2E8-4513-BC63-7052E59A6884}" type="pres">
      <dgm:prSet presAssocID="{815DC248-67AD-405E-8542-1DC07AD294D1}" presName="dummy2a" presStyleCnt="0"/>
      <dgm:spPr/>
    </dgm:pt>
    <dgm:pt modelId="{2B568E04-0FF3-4BB5-8667-5B98CE462942}" type="pres">
      <dgm:prSet presAssocID="{815DC248-67AD-405E-8542-1DC07AD294D1}" presName="dummy2b" presStyleCnt="0"/>
      <dgm:spPr/>
    </dgm:pt>
    <dgm:pt modelId="{AC6FB0B7-FC9C-49CC-9C49-4AEE830359D1}" type="pres">
      <dgm:prSet presAssocID="{815DC248-67AD-405E-8542-1DC07AD294D1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66C773E1-E066-48AB-B70E-8A087B5F3B11}" type="pres">
      <dgm:prSet presAssocID="{815DC248-67AD-405E-8542-1DC07AD294D1}" presName="wedge3" presStyleLbl="node1" presStyleIdx="2" presStyleCnt="7"/>
      <dgm:spPr/>
    </dgm:pt>
    <dgm:pt modelId="{AEDF185D-3255-475D-B483-00E22FEECE6B}" type="pres">
      <dgm:prSet presAssocID="{815DC248-67AD-405E-8542-1DC07AD294D1}" presName="dummy3a" presStyleCnt="0"/>
      <dgm:spPr/>
    </dgm:pt>
    <dgm:pt modelId="{B774768D-A6E4-4861-ACA8-84884C82F1B7}" type="pres">
      <dgm:prSet presAssocID="{815DC248-67AD-405E-8542-1DC07AD294D1}" presName="dummy3b" presStyleCnt="0"/>
      <dgm:spPr/>
    </dgm:pt>
    <dgm:pt modelId="{373FF109-E0B5-4372-972A-6337D50108E1}" type="pres">
      <dgm:prSet presAssocID="{815DC248-67AD-405E-8542-1DC07AD294D1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0E468611-D5AC-4199-89CB-8A2F0091CA0B}" type="pres">
      <dgm:prSet presAssocID="{815DC248-67AD-405E-8542-1DC07AD294D1}" presName="wedge4" presStyleLbl="node1" presStyleIdx="3" presStyleCnt="7"/>
      <dgm:spPr/>
    </dgm:pt>
    <dgm:pt modelId="{D6149246-4B80-4B5A-A9EA-D5AAD3364691}" type="pres">
      <dgm:prSet presAssocID="{815DC248-67AD-405E-8542-1DC07AD294D1}" presName="dummy4a" presStyleCnt="0"/>
      <dgm:spPr/>
    </dgm:pt>
    <dgm:pt modelId="{1F307304-3884-4280-80EB-E48036482146}" type="pres">
      <dgm:prSet presAssocID="{815DC248-67AD-405E-8542-1DC07AD294D1}" presName="dummy4b" presStyleCnt="0"/>
      <dgm:spPr/>
    </dgm:pt>
    <dgm:pt modelId="{9C8A1128-6EED-40CF-B3E2-CA057277D2D6}" type="pres">
      <dgm:prSet presAssocID="{815DC248-67AD-405E-8542-1DC07AD294D1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EDFE04D0-3503-40FC-AB08-27BA13C9DD6A}" type="pres">
      <dgm:prSet presAssocID="{815DC248-67AD-405E-8542-1DC07AD294D1}" presName="wedge5" presStyleLbl="node1" presStyleIdx="4" presStyleCnt="7"/>
      <dgm:spPr/>
    </dgm:pt>
    <dgm:pt modelId="{FA62F420-9170-42AE-9676-9A486C7BC107}" type="pres">
      <dgm:prSet presAssocID="{815DC248-67AD-405E-8542-1DC07AD294D1}" presName="dummy5a" presStyleCnt="0"/>
      <dgm:spPr/>
    </dgm:pt>
    <dgm:pt modelId="{9296E1DE-4C25-4426-BAA2-87C950BFA0B1}" type="pres">
      <dgm:prSet presAssocID="{815DC248-67AD-405E-8542-1DC07AD294D1}" presName="dummy5b" presStyleCnt="0"/>
      <dgm:spPr/>
    </dgm:pt>
    <dgm:pt modelId="{D682FB9F-2EAD-42EE-8DFE-8F537F4C0459}" type="pres">
      <dgm:prSet presAssocID="{815DC248-67AD-405E-8542-1DC07AD294D1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CD447B0E-08CB-46C6-AE91-87AC8B87693A}" type="pres">
      <dgm:prSet presAssocID="{815DC248-67AD-405E-8542-1DC07AD294D1}" presName="wedge6" presStyleLbl="node1" presStyleIdx="5" presStyleCnt="7"/>
      <dgm:spPr/>
    </dgm:pt>
    <dgm:pt modelId="{995C50BC-8CE5-4518-B767-62721294F59D}" type="pres">
      <dgm:prSet presAssocID="{815DC248-67AD-405E-8542-1DC07AD294D1}" presName="dummy6a" presStyleCnt="0"/>
      <dgm:spPr/>
    </dgm:pt>
    <dgm:pt modelId="{0293F770-776C-41AC-A006-7DE6C07C167F}" type="pres">
      <dgm:prSet presAssocID="{815DC248-67AD-405E-8542-1DC07AD294D1}" presName="dummy6b" presStyleCnt="0"/>
      <dgm:spPr/>
    </dgm:pt>
    <dgm:pt modelId="{C379796A-24F1-47D8-8FDA-CA0BABBCF57E}" type="pres">
      <dgm:prSet presAssocID="{815DC248-67AD-405E-8542-1DC07AD294D1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D02E2CB0-080A-4FCB-B8B1-9C5EBB8BB95E}" type="pres">
      <dgm:prSet presAssocID="{815DC248-67AD-405E-8542-1DC07AD294D1}" presName="wedge7" presStyleLbl="node1" presStyleIdx="6" presStyleCnt="7"/>
      <dgm:spPr/>
    </dgm:pt>
    <dgm:pt modelId="{2CD95B97-CCA1-4923-8557-3B069C943BFD}" type="pres">
      <dgm:prSet presAssocID="{815DC248-67AD-405E-8542-1DC07AD294D1}" presName="dummy7a" presStyleCnt="0"/>
      <dgm:spPr/>
    </dgm:pt>
    <dgm:pt modelId="{20375B2B-5F69-4B11-8DE6-D90D75C56602}" type="pres">
      <dgm:prSet presAssocID="{815DC248-67AD-405E-8542-1DC07AD294D1}" presName="dummy7b" presStyleCnt="0"/>
      <dgm:spPr/>
    </dgm:pt>
    <dgm:pt modelId="{A59AB8FA-06E7-4FD6-939D-8DC1116F6462}" type="pres">
      <dgm:prSet presAssocID="{815DC248-67AD-405E-8542-1DC07AD294D1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E7ADCBCC-F71D-4161-AA4B-641926A2AE48}" type="pres">
      <dgm:prSet presAssocID="{C661F3B7-47FA-4EA7-9537-FA12AF0802F3}" presName="arrowWedge1" presStyleLbl="fgSibTrans2D1" presStyleIdx="0" presStyleCnt="7"/>
      <dgm:spPr/>
    </dgm:pt>
    <dgm:pt modelId="{2ACEDB41-28C0-40A8-892F-EC6CDBC3EDB5}" type="pres">
      <dgm:prSet presAssocID="{51DFA0C4-9BC6-44A5-A136-0894E1EB735A}" presName="arrowWedge2" presStyleLbl="fgSibTrans2D1" presStyleIdx="1" presStyleCnt="7"/>
      <dgm:spPr/>
    </dgm:pt>
    <dgm:pt modelId="{780316B3-C73D-4AC3-8204-A126EDC31134}" type="pres">
      <dgm:prSet presAssocID="{EFF464BF-8BB2-4562-90B4-F528BF5EE8D6}" presName="arrowWedge3" presStyleLbl="fgSibTrans2D1" presStyleIdx="2" presStyleCnt="7"/>
      <dgm:spPr/>
    </dgm:pt>
    <dgm:pt modelId="{C35F8B5A-4866-4DFA-B512-0C8EBBD84549}" type="pres">
      <dgm:prSet presAssocID="{D4A64E4F-63CD-4AF3-A663-525C36D7AEBA}" presName="arrowWedge4" presStyleLbl="fgSibTrans2D1" presStyleIdx="3" presStyleCnt="7"/>
      <dgm:spPr/>
    </dgm:pt>
    <dgm:pt modelId="{AE5BB325-5008-45B5-9D63-BF5AF4B1DC5F}" type="pres">
      <dgm:prSet presAssocID="{E74398FB-18D1-4AE4-8CCC-69EFE424E787}" presName="arrowWedge5" presStyleLbl="fgSibTrans2D1" presStyleIdx="4" presStyleCnt="7"/>
      <dgm:spPr/>
    </dgm:pt>
    <dgm:pt modelId="{394A7478-4D8D-45F8-A632-D36FC052BE32}" type="pres">
      <dgm:prSet presAssocID="{BA25C7B9-844F-4E41-BA3A-7E4FF67A5CAA}" presName="arrowWedge6" presStyleLbl="fgSibTrans2D1" presStyleIdx="5" presStyleCnt="7"/>
      <dgm:spPr/>
    </dgm:pt>
    <dgm:pt modelId="{5B83A934-1C22-4980-A5DB-3D3485EF69A4}" type="pres">
      <dgm:prSet presAssocID="{3F5645C3-6E54-41A9-84D2-415654087645}" presName="arrowWedge7" presStyleLbl="fgSibTrans2D1" presStyleIdx="6" presStyleCnt="7"/>
      <dgm:spPr/>
    </dgm:pt>
  </dgm:ptLst>
  <dgm:cxnLst>
    <dgm:cxn modelId="{2382A700-C98A-4D1B-9FC9-DC86D3A8D288}" type="presOf" srcId="{B6B84780-B569-4564-B5C1-4C447DC41A0B}" destId="{119A645B-E987-42AF-B22B-CEC31CA88014}" srcOrd="0" destOrd="0" presId="urn:microsoft.com/office/officeart/2005/8/layout/cycle8"/>
    <dgm:cxn modelId="{C3BD5E0E-2540-4B74-B3CB-4AF803AEEAA6}" srcId="{815DC248-67AD-405E-8542-1DC07AD294D1}" destId="{D9F7EF37-9076-4CD4-8F20-7768E697AFE5}" srcOrd="4" destOrd="0" parTransId="{7E635A17-90B4-4B59-9680-C06A8334A5FE}" sibTransId="{E74398FB-18D1-4AE4-8CCC-69EFE424E787}"/>
    <dgm:cxn modelId="{C3773D12-401A-4E9B-9389-81B536E9AB75}" type="presOf" srcId="{829ED7F3-973F-4DAD-8482-C87456FD38A4}" destId="{66C773E1-E066-48AB-B70E-8A087B5F3B11}" srcOrd="0" destOrd="0" presId="urn:microsoft.com/office/officeart/2005/8/layout/cycle8"/>
    <dgm:cxn modelId="{AF58B920-FAB6-499D-B92A-271E3CCEE564}" srcId="{815DC248-67AD-405E-8542-1DC07AD294D1}" destId="{829ED7F3-973F-4DAD-8482-C87456FD38A4}" srcOrd="2" destOrd="0" parTransId="{A5A860D1-2919-4D0B-9AEE-A09B9D32538D}" sibTransId="{EFF464BF-8BB2-4562-90B4-F528BF5EE8D6}"/>
    <dgm:cxn modelId="{1456A123-E710-4B15-A13F-E32F8663814D}" srcId="{815DC248-67AD-405E-8542-1DC07AD294D1}" destId="{B6B84780-B569-4564-B5C1-4C447DC41A0B}" srcOrd="0" destOrd="0" parTransId="{5C2991BD-9ACC-40EF-B488-6E76F6BC4209}" sibTransId="{C661F3B7-47FA-4EA7-9537-FA12AF0802F3}"/>
    <dgm:cxn modelId="{F14E203C-0108-43B3-B3AC-0EE9C21B93BD}" type="presOf" srcId="{8F904DAE-CD9A-4B2A-B05C-9A7B7D170F51}" destId="{C379796A-24F1-47D8-8FDA-CA0BABBCF57E}" srcOrd="1" destOrd="0" presId="urn:microsoft.com/office/officeart/2005/8/layout/cycle8"/>
    <dgm:cxn modelId="{BF21F940-4ED2-4B29-84B8-4E90805CAC52}" type="presOf" srcId="{815DC248-67AD-405E-8542-1DC07AD294D1}" destId="{B96CDF77-25CC-465E-99C3-C06E40F091B1}" srcOrd="0" destOrd="0" presId="urn:microsoft.com/office/officeart/2005/8/layout/cycle8"/>
    <dgm:cxn modelId="{B8604244-D4E0-4019-BC6E-FD3986E1D578}" type="presOf" srcId="{829ED7F3-973F-4DAD-8482-C87456FD38A4}" destId="{373FF109-E0B5-4372-972A-6337D50108E1}" srcOrd="1" destOrd="0" presId="urn:microsoft.com/office/officeart/2005/8/layout/cycle8"/>
    <dgm:cxn modelId="{A8D1C54B-F142-476A-A5EF-1272DD643B10}" srcId="{815DC248-67AD-405E-8542-1DC07AD294D1}" destId="{8F904DAE-CD9A-4B2A-B05C-9A7B7D170F51}" srcOrd="5" destOrd="0" parTransId="{EB8C6DFB-380D-455D-AD29-D74A5B33ACE4}" sibTransId="{BA25C7B9-844F-4E41-BA3A-7E4FF67A5CAA}"/>
    <dgm:cxn modelId="{ABB57272-81EA-4BC9-8A84-A83B7E14B201}" type="presOf" srcId="{DBDC4E19-BA3D-41B2-805D-C29F7DABCD22}" destId="{1CE8EA8B-2B13-4EDA-A9CC-E37A0B6C2D1D}" srcOrd="0" destOrd="0" presId="urn:microsoft.com/office/officeart/2005/8/layout/cycle8"/>
    <dgm:cxn modelId="{283E5379-F6D7-4355-9789-F861B6D2BD9D}" srcId="{815DC248-67AD-405E-8542-1DC07AD294D1}" destId="{DBDC4E19-BA3D-41B2-805D-C29F7DABCD22}" srcOrd="1" destOrd="0" parTransId="{5BBDE222-C27A-49CE-AB0F-D3F1774BD835}" sibTransId="{51DFA0C4-9BC6-44A5-A136-0894E1EB735A}"/>
    <dgm:cxn modelId="{7E36B479-3A7F-41D5-AD0D-617A21F8FCE7}" srcId="{815DC248-67AD-405E-8542-1DC07AD294D1}" destId="{9369419E-407A-4FDC-BE4A-40CDBE42B759}" srcOrd="3" destOrd="0" parTransId="{8F27C369-854D-4D9E-A582-3976AF3B9890}" sibTransId="{D4A64E4F-63CD-4AF3-A663-525C36D7AEBA}"/>
    <dgm:cxn modelId="{420C518A-7FBF-42F8-A60A-D6FA76CA4265}" type="presOf" srcId="{DBDC4E19-BA3D-41B2-805D-C29F7DABCD22}" destId="{AC6FB0B7-FC9C-49CC-9C49-4AEE830359D1}" srcOrd="1" destOrd="0" presId="urn:microsoft.com/office/officeart/2005/8/layout/cycle8"/>
    <dgm:cxn modelId="{05AE089E-BECE-4443-B11F-FB3FC66FDF6A}" type="presOf" srcId="{B6B84780-B569-4564-B5C1-4C447DC41A0B}" destId="{E39FBB0C-4072-4112-8277-56793AA947F0}" srcOrd="1" destOrd="0" presId="urn:microsoft.com/office/officeart/2005/8/layout/cycle8"/>
    <dgm:cxn modelId="{A39399AD-2EFA-4043-8A17-FEDF905316C7}" type="presOf" srcId="{8F904DAE-CD9A-4B2A-B05C-9A7B7D170F51}" destId="{CD447B0E-08CB-46C6-AE91-87AC8B87693A}" srcOrd="0" destOrd="0" presId="urn:microsoft.com/office/officeart/2005/8/layout/cycle8"/>
    <dgm:cxn modelId="{754E50B5-D736-43D5-BACE-4350F4E291C4}" srcId="{815DC248-67AD-405E-8542-1DC07AD294D1}" destId="{993E47D8-8D8C-4C9D-82A8-A0C9D117E103}" srcOrd="6" destOrd="0" parTransId="{B6FD4E9C-CBBE-4E6A-B208-F694E3531DBD}" sibTransId="{3F5645C3-6E54-41A9-84D2-415654087645}"/>
    <dgm:cxn modelId="{8E1AEDC2-0537-40A2-909D-C8DA18DD7117}" type="presOf" srcId="{993E47D8-8D8C-4C9D-82A8-A0C9D117E103}" destId="{D02E2CB0-080A-4FCB-B8B1-9C5EBB8BB95E}" srcOrd="0" destOrd="0" presId="urn:microsoft.com/office/officeart/2005/8/layout/cycle8"/>
    <dgm:cxn modelId="{BEF18DDE-2DF4-4887-8023-79A0126C2407}" type="presOf" srcId="{D9F7EF37-9076-4CD4-8F20-7768E697AFE5}" destId="{EDFE04D0-3503-40FC-AB08-27BA13C9DD6A}" srcOrd="0" destOrd="0" presId="urn:microsoft.com/office/officeart/2005/8/layout/cycle8"/>
    <dgm:cxn modelId="{BBA24DEB-0951-4E4E-A062-41B645939808}" type="presOf" srcId="{993E47D8-8D8C-4C9D-82A8-A0C9D117E103}" destId="{A59AB8FA-06E7-4FD6-939D-8DC1116F6462}" srcOrd="1" destOrd="0" presId="urn:microsoft.com/office/officeart/2005/8/layout/cycle8"/>
    <dgm:cxn modelId="{FACACBF6-A76B-422C-BFE5-804948C6823A}" type="presOf" srcId="{D9F7EF37-9076-4CD4-8F20-7768E697AFE5}" destId="{D682FB9F-2EAD-42EE-8DFE-8F537F4C0459}" srcOrd="1" destOrd="0" presId="urn:microsoft.com/office/officeart/2005/8/layout/cycle8"/>
    <dgm:cxn modelId="{1223C4F7-D7FB-4D98-895B-19D6BCB31C4C}" type="presOf" srcId="{9369419E-407A-4FDC-BE4A-40CDBE42B759}" destId="{9C8A1128-6EED-40CF-B3E2-CA057277D2D6}" srcOrd="1" destOrd="0" presId="urn:microsoft.com/office/officeart/2005/8/layout/cycle8"/>
    <dgm:cxn modelId="{415C82FC-FBC0-4C75-871A-1B4A0555CB8B}" type="presOf" srcId="{9369419E-407A-4FDC-BE4A-40CDBE42B759}" destId="{0E468611-D5AC-4199-89CB-8A2F0091CA0B}" srcOrd="0" destOrd="0" presId="urn:microsoft.com/office/officeart/2005/8/layout/cycle8"/>
    <dgm:cxn modelId="{092E32F8-10B6-48CB-8EA5-DFA97C53CD7D}" type="presParOf" srcId="{B96CDF77-25CC-465E-99C3-C06E40F091B1}" destId="{119A645B-E987-42AF-B22B-CEC31CA88014}" srcOrd="0" destOrd="0" presId="urn:microsoft.com/office/officeart/2005/8/layout/cycle8"/>
    <dgm:cxn modelId="{313376E6-68C4-4411-BDF7-5BF6DDE7C0AA}" type="presParOf" srcId="{B96CDF77-25CC-465E-99C3-C06E40F091B1}" destId="{6162E26D-999A-45F0-8848-B479CEF88CA7}" srcOrd="1" destOrd="0" presId="urn:microsoft.com/office/officeart/2005/8/layout/cycle8"/>
    <dgm:cxn modelId="{FB748F70-15B2-46F4-8490-E2A8FC42F1E0}" type="presParOf" srcId="{B96CDF77-25CC-465E-99C3-C06E40F091B1}" destId="{FCB0C736-589C-4186-B5FC-7F4BE3E68FD7}" srcOrd="2" destOrd="0" presId="urn:microsoft.com/office/officeart/2005/8/layout/cycle8"/>
    <dgm:cxn modelId="{050CA303-F315-4AA4-9903-A97642C40B77}" type="presParOf" srcId="{B96CDF77-25CC-465E-99C3-C06E40F091B1}" destId="{E39FBB0C-4072-4112-8277-56793AA947F0}" srcOrd="3" destOrd="0" presId="urn:microsoft.com/office/officeart/2005/8/layout/cycle8"/>
    <dgm:cxn modelId="{8332C36F-E058-4BB7-B1A6-130BBE88C6C8}" type="presParOf" srcId="{B96CDF77-25CC-465E-99C3-C06E40F091B1}" destId="{1CE8EA8B-2B13-4EDA-A9CC-E37A0B6C2D1D}" srcOrd="4" destOrd="0" presId="urn:microsoft.com/office/officeart/2005/8/layout/cycle8"/>
    <dgm:cxn modelId="{2933198F-82F6-4ECB-B47B-2C06FB395A63}" type="presParOf" srcId="{B96CDF77-25CC-465E-99C3-C06E40F091B1}" destId="{B84E4D91-E2E8-4513-BC63-7052E59A6884}" srcOrd="5" destOrd="0" presId="urn:microsoft.com/office/officeart/2005/8/layout/cycle8"/>
    <dgm:cxn modelId="{5F40CB36-C12E-41B8-BEF0-1528DBF91748}" type="presParOf" srcId="{B96CDF77-25CC-465E-99C3-C06E40F091B1}" destId="{2B568E04-0FF3-4BB5-8667-5B98CE462942}" srcOrd="6" destOrd="0" presId="urn:microsoft.com/office/officeart/2005/8/layout/cycle8"/>
    <dgm:cxn modelId="{592EC811-8C2E-4A94-A2EB-777879A0ED40}" type="presParOf" srcId="{B96CDF77-25CC-465E-99C3-C06E40F091B1}" destId="{AC6FB0B7-FC9C-49CC-9C49-4AEE830359D1}" srcOrd="7" destOrd="0" presId="urn:microsoft.com/office/officeart/2005/8/layout/cycle8"/>
    <dgm:cxn modelId="{1E500F46-7745-44B0-ACD4-C4F4F0ADBFB5}" type="presParOf" srcId="{B96CDF77-25CC-465E-99C3-C06E40F091B1}" destId="{66C773E1-E066-48AB-B70E-8A087B5F3B11}" srcOrd="8" destOrd="0" presId="urn:microsoft.com/office/officeart/2005/8/layout/cycle8"/>
    <dgm:cxn modelId="{724C8C0B-0C50-45F1-B607-454CB9BE24D7}" type="presParOf" srcId="{B96CDF77-25CC-465E-99C3-C06E40F091B1}" destId="{AEDF185D-3255-475D-B483-00E22FEECE6B}" srcOrd="9" destOrd="0" presId="urn:microsoft.com/office/officeart/2005/8/layout/cycle8"/>
    <dgm:cxn modelId="{2117A9B0-A99C-468F-9565-45DBAB72AC50}" type="presParOf" srcId="{B96CDF77-25CC-465E-99C3-C06E40F091B1}" destId="{B774768D-A6E4-4861-ACA8-84884C82F1B7}" srcOrd="10" destOrd="0" presId="urn:microsoft.com/office/officeart/2005/8/layout/cycle8"/>
    <dgm:cxn modelId="{E5E1D1E1-36D1-4529-B4CA-60068A8B4F39}" type="presParOf" srcId="{B96CDF77-25CC-465E-99C3-C06E40F091B1}" destId="{373FF109-E0B5-4372-972A-6337D50108E1}" srcOrd="11" destOrd="0" presId="urn:microsoft.com/office/officeart/2005/8/layout/cycle8"/>
    <dgm:cxn modelId="{EBC441AC-AC39-458D-96AD-7C9E12994D99}" type="presParOf" srcId="{B96CDF77-25CC-465E-99C3-C06E40F091B1}" destId="{0E468611-D5AC-4199-89CB-8A2F0091CA0B}" srcOrd="12" destOrd="0" presId="urn:microsoft.com/office/officeart/2005/8/layout/cycle8"/>
    <dgm:cxn modelId="{9A19E82F-349C-4FA6-AC31-FCF3D4EF9E29}" type="presParOf" srcId="{B96CDF77-25CC-465E-99C3-C06E40F091B1}" destId="{D6149246-4B80-4B5A-A9EA-D5AAD3364691}" srcOrd="13" destOrd="0" presId="urn:microsoft.com/office/officeart/2005/8/layout/cycle8"/>
    <dgm:cxn modelId="{CD9383D6-B8E2-4C8B-B8D1-53A2EA993D6A}" type="presParOf" srcId="{B96CDF77-25CC-465E-99C3-C06E40F091B1}" destId="{1F307304-3884-4280-80EB-E48036482146}" srcOrd="14" destOrd="0" presId="urn:microsoft.com/office/officeart/2005/8/layout/cycle8"/>
    <dgm:cxn modelId="{2754705C-E230-4A7F-835D-BBF12F642D1C}" type="presParOf" srcId="{B96CDF77-25CC-465E-99C3-C06E40F091B1}" destId="{9C8A1128-6EED-40CF-B3E2-CA057277D2D6}" srcOrd="15" destOrd="0" presId="urn:microsoft.com/office/officeart/2005/8/layout/cycle8"/>
    <dgm:cxn modelId="{4AE12F70-004E-4850-98D3-068A0B659FBE}" type="presParOf" srcId="{B96CDF77-25CC-465E-99C3-C06E40F091B1}" destId="{EDFE04D0-3503-40FC-AB08-27BA13C9DD6A}" srcOrd="16" destOrd="0" presId="urn:microsoft.com/office/officeart/2005/8/layout/cycle8"/>
    <dgm:cxn modelId="{D1C5248A-2AD8-4B7E-BEC1-2C50A38B653D}" type="presParOf" srcId="{B96CDF77-25CC-465E-99C3-C06E40F091B1}" destId="{FA62F420-9170-42AE-9676-9A486C7BC107}" srcOrd="17" destOrd="0" presId="urn:microsoft.com/office/officeart/2005/8/layout/cycle8"/>
    <dgm:cxn modelId="{635D9589-7109-4C8A-8CC2-250BE82EB4D0}" type="presParOf" srcId="{B96CDF77-25CC-465E-99C3-C06E40F091B1}" destId="{9296E1DE-4C25-4426-BAA2-87C950BFA0B1}" srcOrd="18" destOrd="0" presId="urn:microsoft.com/office/officeart/2005/8/layout/cycle8"/>
    <dgm:cxn modelId="{5AAB085D-F6D1-43A6-9DA2-5DD2F135E240}" type="presParOf" srcId="{B96CDF77-25CC-465E-99C3-C06E40F091B1}" destId="{D682FB9F-2EAD-42EE-8DFE-8F537F4C0459}" srcOrd="19" destOrd="0" presId="urn:microsoft.com/office/officeart/2005/8/layout/cycle8"/>
    <dgm:cxn modelId="{2234DDB7-019B-46F9-9DEB-2CCFA41DA9EA}" type="presParOf" srcId="{B96CDF77-25CC-465E-99C3-C06E40F091B1}" destId="{CD447B0E-08CB-46C6-AE91-87AC8B87693A}" srcOrd="20" destOrd="0" presId="urn:microsoft.com/office/officeart/2005/8/layout/cycle8"/>
    <dgm:cxn modelId="{7D119BF1-8FA0-4802-B602-4BD102286C1E}" type="presParOf" srcId="{B96CDF77-25CC-465E-99C3-C06E40F091B1}" destId="{995C50BC-8CE5-4518-B767-62721294F59D}" srcOrd="21" destOrd="0" presId="urn:microsoft.com/office/officeart/2005/8/layout/cycle8"/>
    <dgm:cxn modelId="{B9EFEE36-362B-48F8-B1E2-5317A4DD640D}" type="presParOf" srcId="{B96CDF77-25CC-465E-99C3-C06E40F091B1}" destId="{0293F770-776C-41AC-A006-7DE6C07C167F}" srcOrd="22" destOrd="0" presId="urn:microsoft.com/office/officeart/2005/8/layout/cycle8"/>
    <dgm:cxn modelId="{1B090C68-F91D-4FE1-8CF7-7CFB690D20DB}" type="presParOf" srcId="{B96CDF77-25CC-465E-99C3-C06E40F091B1}" destId="{C379796A-24F1-47D8-8FDA-CA0BABBCF57E}" srcOrd="23" destOrd="0" presId="urn:microsoft.com/office/officeart/2005/8/layout/cycle8"/>
    <dgm:cxn modelId="{1517FA36-AFCB-4A64-A746-8CBE7D5CCB87}" type="presParOf" srcId="{B96CDF77-25CC-465E-99C3-C06E40F091B1}" destId="{D02E2CB0-080A-4FCB-B8B1-9C5EBB8BB95E}" srcOrd="24" destOrd="0" presId="urn:microsoft.com/office/officeart/2005/8/layout/cycle8"/>
    <dgm:cxn modelId="{8C85E623-B045-48B4-BBDD-E8E39BBC2323}" type="presParOf" srcId="{B96CDF77-25CC-465E-99C3-C06E40F091B1}" destId="{2CD95B97-CCA1-4923-8557-3B069C943BFD}" srcOrd="25" destOrd="0" presId="urn:microsoft.com/office/officeart/2005/8/layout/cycle8"/>
    <dgm:cxn modelId="{2DD4B591-F716-488A-83ED-900347CEC330}" type="presParOf" srcId="{B96CDF77-25CC-465E-99C3-C06E40F091B1}" destId="{20375B2B-5F69-4B11-8DE6-D90D75C56602}" srcOrd="26" destOrd="0" presId="urn:microsoft.com/office/officeart/2005/8/layout/cycle8"/>
    <dgm:cxn modelId="{173B80EB-DA54-426E-BA27-C62913BAE9F5}" type="presParOf" srcId="{B96CDF77-25CC-465E-99C3-C06E40F091B1}" destId="{A59AB8FA-06E7-4FD6-939D-8DC1116F6462}" srcOrd="27" destOrd="0" presId="urn:microsoft.com/office/officeart/2005/8/layout/cycle8"/>
    <dgm:cxn modelId="{F2144E34-FB77-4E3A-A522-98FA6AF0D1FB}" type="presParOf" srcId="{B96CDF77-25CC-465E-99C3-C06E40F091B1}" destId="{E7ADCBCC-F71D-4161-AA4B-641926A2AE48}" srcOrd="28" destOrd="0" presId="urn:microsoft.com/office/officeart/2005/8/layout/cycle8"/>
    <dgm:cxn modelId="{55A84456-2E76-4471-8CA1-095C921DDAFC}" type="presParOf" srcId="{B96CDF77-25CC-465E-99C3-C06E40F091B1}" destId="{2ACEDB41-28C0-40A8-892F-EC6CDBC3EDB5}" srcOrd="29" destOrd="0" presId="urn:microsoft.com/office/officeart/2005/8/layout/cycle8"/>
    <dgm:cxn modelId="{3BC90414-667C-4289-9DC4-FEB1AEDDB1E1}" type="presParOf" srcId="{B96CDF77-25CC-465E-99C3-C06E40F091B1}" destId="{780316B3-C73D-4AC3-8204-A126EDC31134}" srcOrd="30" destOrd="0" presId="urn:microsoft.com/office/officeart/2005/8/layout/cycle8"/>
    <dgm:cxn modelId="{824C175A-3437-47B1-A5C3-AF22125E41F3}" type="presParOf" srcId="{B96CDF77-25CC-465E-99C3-C06E40F091B1}" destId="{C35F8B5A-4866-4DFA-B512-0C8EBBD84549}" srcOrd="31" destOrd="0" presId="urn:microsoft.com/office/officeart/2005/8/layout/cycle8"/>
    <dgm:cxn modelId="{EA564A2C-C8A2-4145-ACFA-630F77BD46D7}" type="presParOf" srcId="{B96CDF77-25CC-465E-99C3-C06E40F091B1}" destId="{AE5BB325-5008-45B5-9D63-BF5AF4B1DC5F}" srcOrd="32" destOrd="0" presId="urn:microsoft.com/office/officeart/2005/8/layout/cycle8"/>
    <dgm:cxn modelId="{930D6875-E8C9-4C26-B0E3-8DC01D34CF7A}" type="presParOf" srcId="{B96CDF77-25CC-465E-99C3-C06E40F091B1}" destId="{394A7478-4D8D-45F8-A632-D36FC052BE32}" srcOrd="33" destOrd="0" presId="urn:microsoft.com/office/officeart/2005/8/layout/cycle8"/>
    <dgm:cxn modelId="{8BD60227-9593-423D-8827-31C35AB29038}" type="presParOf" srcId="{B96CDF77-25CC-465E-99C3-C06E40F091B1}" destId="{5B83A934-1C22-4980-A5DB-3D3485EF69A4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F163D-427B-4065-B94C-2795F7E2AAC6}">
      <dsp:nvSpPr>
        <dsp:cNvPr id="0" name=""/>
        <dsp:cNvSpPr/>
      </dsp:nvSpPr>
      <dsp:spPr>
        <a:xfrm>
          <a:off x="1747800" y="51594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DA6F8-63E4-4CE3-AEF2-026D47DA12E9}">
      <dsp:nvSpPr>
        <dsp:cNvPr id="0" name=""/>
        <dsp:cNvSpPr/>
      </dsp:nvSpPr>
      <dsp:spPr>
        <a:xfrm>
          <a:off x="559800" y="2957888"/>
          <a:ext cx="432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Glow Cosmetics is an online beauty store offering high-quality , cruelty-free, and affordable products .</a:t>
          </a:r>
        </a:p>
      </dsp:txBody>
      <dsp:txXfrm>
        <a:off x="559800" y="2957888"/>
        <a:ext cx="4320000" cy="877500"/>
      </dsp:txXfrm>
    </dsp:sp>
    <dsp:sp modelId="{2F5B4CF1-7492-4752-915E-6A51F4FDCD14}">
      <dsp:nvSpPr>
        <dsp:cNvPr id="0" name=""/>
        <dsp:cNvSpPr/>
      </dsp:nvSpPr>
      <dsp:spPr>
        <a:xfrm>
          <a:off x="6823800" y="515949"/>
          <a:ext cx="1944000" cy="1944000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63649-80AC-44DE-9296-B6531E32A374}">
      <dsp:nvSpPr>
        <dsp:cNvPr id="0" name=""/>
        <dsp:cNvSpPr/>
      </dsp:nvSpPr>
      <dsp:spPr>
        <a:xfrm>
          <a:off x="5635800" y="2957888"/>
          <a:ext cx="432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This presentation expands on the business </a:t>
          </a:r>
          <a:r>
            <a:rPr lang="en-US" sz="2000" kern="1200" err="1"/>
            <a:t>idea,market</a:t>
          </a:r>
          <a:r>
            <a:rPr lang="en-US" sz="2000" kern="1200"/>
            <a:t> analysis, strategy and finances.</a:t>
          </a:r>
        </a:p>
      </dsp:txBody>
      <dsp:txXfrm>
        <a:off x="5635800" y="2957888"/>
        <a:ext cx="4320000" cy="877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88735-1DE9-4649-BE15-0CF5D63F84C3}">
      <dsp:nvSpPr>
        <dsp:cNvPr id="0" name=""/>
        <dsp:cNvSpPr/>
      </dsp:nvSpPr>
      <dsp:spPr>
        <a:xfrm>
          <a:off x="0" y="48789"/>
          <a:ext cx="10515600" cy="131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Sole Trade model chosen</a:t>
          </a:r>
          <a:endParaRPr lang="en-US" sz="5600" kern="1200"/>
        </a:p>
      </dsp:txBody>
      <dsp:txXfrm>
        <a:off x="63968" y="112757"/>
        <a:ext cx="10387664" cy="1182464"/>
      </dsp:txXfrm>
    </dsp:sp>
    <dsp:sp modelId="{BFFBD6CF-B7B0-439C-A666-6195FFBFD209}">
      <dsp:nvSpPr>
        <dsp:cNvPr id="0" name=""/>
        <dsp:cNvSpPr/>
      </dsp:nvSpPr>
      <dsp:spPr>
        <a:xfrm>
          <a:off x="0" y="1520469"/>
          <a:ext cx="10515600" cy="1310400"/>
        </a:xfrm>
        <a:prstGeom prst="roundRect">
          <a:avLst/>
        </a:prstGeom>
        <a:solidFill>
          <a:schemeClr val="accent2">
            <a:hueOff val="2837564"/>
            <a:satOff val="7688"/>
            <a:lumOff val="-60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Easy setup and full control</a:t>
          </a:r>
          <a:endParaRPr lang="en-US" sz="5600" kern="1200"/>
        </a:p>
      </dsp:txBody>
      <dsp:txXfrm>
        <a:off x="63968" y="1584437"/>
        <a:ext cx="10387664" cy="1182464"/>
      </dsp:txXfrm>
    </dsp:sp>
    <dsp:sp modelId="{BBE0232B-318F-4E62-8F90-9B583732689A}">
      <dsp:nvSpPr>
        <dsp:cNvPr id="0" name=""/>
        <dsp:cNvSpPr/>
      </dsp:nvSpPr>
      <dsp:spPr>
        <a:xfrm>
          <a:off x="0" y="2992149"/>
          <a:ext cx="10515600" cy="1310400"/>
        </a:xfrm>
        <a:prstGeom prst="roundRect">
          <a:avLst/>
        </a:prstGeom>
        <a:solidFill>
          <a:schemeClr val="accent2">
            <a:hueOff val="5675128"/>
            <a:satOff val="15375"/>
            <a:lumOff val="-1215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Risk: personal liability for debts</a:t>
          </a:r>
          <a:endParaRPr lang="en-US" sz="5600" kern="1200"/>
        </a:p>
      </dsp:txBody>
      <dsp:txXfrm>
        <a:off x="63968" y="3056117"/>
        <a:ext cx="10387664" cy="11824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85E26-235C-451A-BBEC-EE4D5C3F37E2}">
      <dsp:nvSpPr>
        <dsp:cNvPr id="0" name=""/>
        <dsp:cNvSpPr/>
      </dsp:nvSpPr>
      <dsp:spPr>
        <a:xfrm>
          <a:off x="696261" y="891308"/>
          <a:ext cx="1459708" cy="145970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17B407-CC54-4F56-B05D-013F46ED4752}">
      <dsp:nvSpPr>
        <dsp:cNvPr id="0" name=""/>
        <dsp:cNvSpPr/>
      </dsp:nvSpPr>
      <dsp:spPr>
        <a:xfrm>
          <a:off x="1007346" y="1202394"/>
          <a:ext cx="837537" cy="837537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D4948-2EF4-4C7A-A902-8EF2F5790003}">
      <dsp:nvSpPr>
        <dsp:cNvPr id="0" name=""/>
        <dsp:cNvSpPr/>
      </dsp:nvSpPr>
      <dsp:spPr>
        <a:xfrm>
          <a:off x="229633" y="2805680"/>
          <a:ext cx="23929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latin typeface="Modern Love"/>
            </a:rPr>
            <a:t>CEO/Owner : Bianca-Georgiana Puitau</a:t>
          </a:r>
          <a:endParaRPr lang="en-US" sz="1600" kern="1200" err="1">
            <a:latin typeface="Modern Love"/>
          </a:endParaRPr>
        </a:p>
      </dsp:txBody>
      <dsp:txXfrm>
        <a:off x="229633" y="2805680"/>
        <a:ext cx="2392964" cy="720000"/>
      </dsp:txXfrm>
    </dsp:sp>
    <dsp:sp modelId="{20546E2A-C54A-4F2E-904E-D0861BF8BBA7}">
      <dsp:nvSpPr>
        <dsp:cNvPr id="0" name=""/>
        <dsp:cNvSpPr/>
      </dsp:nvSpPr>
      <dsp:spPr>
        <a:xfrm>
          <a:off x="3507994" y="891308"/>
          <a:ext cx="1459708" cy="145970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5C83E5-B685-448D-9AE9-BA8C2563E084}">
      <dsp:nvSpPr>
        <dsp:cNvPr id="0" name=""/>
        <dsp:cNvSpPr/>
      </dsp:nvSpPr>
      <dsp:spPr>
        <a:xfrm>
          <a:off x="3819080" y="1202394"/>
          <a:ext cx="837537" cy="837537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C4751-464C-4386-BF2A-00DD6FB8CA10}">
      <dsp:nvSpPr>
        <dsp:cNvPr id="0" name=""/>
        <dsp:cNvSpPr/>
      </dsp:nvSpPr>
      <dsp:spPr>
        <a:xfrm>
          <a:off x="3041366" y="2805680"/>
          <a:ext cx="23929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latin typeface="Modern Love"/>
            </a:rPr>
            <a:t>HR role: Recruitment, compliance</a:t>
          </a:r>
          <a:endParaRPr lang="en-US" sz="1600" kern="1200">
            <a:latin typeface="Modern Love"/>
          </a:endParaRPr>
        </a:p>
      </dsp:txBody>
      <dsp:txXfrm>
        <a:off x="3041366" y="2805680"/>
        <a:ext cx="2392964" cy="720000"/>
      </dsp:txXfrm>
    </dsp:sp>
    <dsp:sp modelId="{4A6F7C38-B968-453F-99D3-B983515FAFCB}">
      <dsp:nvSpPr>
        <dsp:cNvPr id="0" name=""/>
        <dsp:cNvSpPr/>
      </dsp:nvSpPr>
      <dsp:spPr>
        <a:xfrm>
          <a:off x="6319727" y="891308"/>
          <a:ext cx="1459708" cy="145970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B7F62E-40CF-4FBC-947B-5F4FDDE48552}">
      <dsp:nvSpPr>
        <dsp:cNvPr id="0" name=""/>
        <dsp:cNvSpPr/>
      </dsp:nvSpPr>
      <dsp:spPr>
        <a:xfrm>
          <a:off x="6630813" y="1202394"/>
          <a:ext cx="837537" cy="8375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AE8DF-7BFE-4598-B906-E2E2E0A33CFF}">
      <dsp:nvSpPr>
        <dsp:cNvPr id="0" name=""/>
        <dsp:cNvSpPr/>
      </dsp:nvSpPr>
      <dsp:spPr>
        <a:xfrm>
          <a:off x="5853099" y="2805680"/>
          <a:ext cx="23929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latin typeface="Modern Love"/>
            </a:rPr>
            <a:t>Operational role: Inventory orders</a:t>
          </a:r>
          <a:endParaRPr lang="en-US" sz="1600" kern="1200">
            <a:latin typeface="Modern Love"/>
          </a:endParaRPr>
        </a:p>
      </dsp:txBody>
      <dsp:txXfrm>
        <a:off x="5853099" y="2805680"/>
        <a:ext cx="2392964" cy="720000"/>
      </dsp:txXfrm>
    </dsp:sp>
    <dsp:sp modelId="{98096821-0DD3-4CDC-8028-BF32280B99BF}">
      <dsp:nvSpPr>
        <dsp:cNvPr id="0" name=""/>
        <dsp:cNvSpPr/>
      </dsp:nvSpPr>
      <dsp:spPr>
        <a:xfrm>
          <a:off x="9131461" y="891308"/>
          <a:ext cx="1459708" cy="145970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8BB98-37F3-4902-964D-2EDAD08F85C0}">
      <dsp:nvSpPr>
        <dsp:cNvPr id="0" name=""/>
        <dsp:cNvSpPr/>
      </dsp:nvSpPr>
      <dsp:spPr>
        <a:xfrm>
          <a:off x="9442546" y="1202394"/>
          <a:ext cx="837537" cy="837537"/>
        </a:xfrm>
        <a:prstGeom prst="rect">
          <a:avLst/>
        </a:prstGeom>
        <a:blipFill>
          <a:blip xmlns:r="http://schemas.openxmlformats.org/officeDocument/2006/relationships" r:embed="rId5"/>
          <a:srcRect/>
          <a:stretch>
            <a:fillRect l="-39000" r="-39000"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234D4-0B07-40D6-9490-FA1EF2214B3B}">
      <dsp:nvSpPr>
        <dsp:cNvPr id="0" name=""/>
        <dsp:cNvSpPr/>
      </dsp:nvSpPr>
      <dsp:spPr>
        <a:xfrm>
          <a:off x="8664833" y="2805680"/>
          <a:ext cx="239296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latin typeface="Modern Love"/>
            </a:rPr>
            <a:t>Marketing: Social media, influencers</a:t>
          </a:r>
          <a:endParaRPr lang="en-US" sz="1600" kern="1200">
            <a:latin typeface="Modern Love"/>
          </a:endParaRPr>
        </a:p>
      </dsp:txBody>
      <dsp:txXfrm>
        <a:off x="8664833" y="2805680"/>
        <a:ext cx="2392964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E28FD1-B88F-4804-B7F4-E240351B48EE}">
      <dsp:nvSpPr>
        <dsp:cNvPr id="0" name=""/>
        <dsp:cNvSpPr/>
      </dsp:nvSpPr>
      <dsp:spPr>
        <a:xfrm>
          <a:off x="33945" y="586185"/>
          <a:ext cx="820241" cy="8202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61E5F-CBCD-4DEF-9605-87381F01B1CB}">
      <dsp:nvSpPr>
        <dsp:cNvPr id="0" name=""/>
        <dsp:cNvSpPr/>
      </dsp:nvSpPr>
      <dsp:spPr>
        <a:xfrm>
          <a:off x="206195" y="758436"/>
          <a:ext cx="475739" cy="4757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07480-9A3A-4ADC-BCA6-3B57CF4FA2CC}">
      <dsp:nvSpPr>
        <dsp:cNvPr id="0" name=""/>
        <dsp:cNvSpPr/>
      </dsp:nvSpPr>
      <dsp:spPr>
        <a:xfrm>
          <a:off x="1029952" y="586185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Political</a:t>
          </a:r>
          <a:endParaRPr lang="en-US" sz="2000" kern="1200"/>
        </a:p>
      </dsp:txBody>
      <dsp:txXfrm>
        <a:off x="1029952" y="586185"/>
        <a:ext cx="1933425" cy="820241"/>
      </dsp:txXfrm>
    </dsp:sp>
    <dsp:sp modelId="{FB80515B-93B0-41D5-9B78-EECC8386C044}">
      <dsp:nvSpPr>
        <dsp:cNvPr id="0" name=""/>
        <dsp:cNvSpPr/>
      </dsp:nvSpPr>
      <dsp:spPr>
        <a:xfrm>
          <a:off x="3300262" y="586185"/>
          <a:ext cx="820241" cy="8202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F6A3AF-6D19-4D7B-8C5B-CB1B95FA444C}">
      <dsp:nvSpPr>
        <dsp:cNvPr id="0" name=""/>
        <dsp:cNvSpPr/>
      </dsp:nvSpPr>
      <dsp:spPr>
        <a:xfrm>
          <a:off x="3472512" y="771502"/>
          <a:ext cx="475739" cy="4496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AE957-B633-44CE-BD45-5EF64D1AD54D}">
      <dsp:nvSpPr>
        <dsp:cNvPr id="0" name=""/>
        <dsp:cNvSpPr/>
      </dsp:nvSpPr>
      <dsp:spPr>
        <a:xfrm>
          <a:off x="4296269" y="586185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Brexit creates import risks</a:t>
          </a:r>
          <a:endParaRPr lang="en-US" sz="2000" kern="1200"/>
        </a:p>
      </dsp:txBody>
      <dsp:txXfrm>
        <a:off x="4296269" y="586185"/>
        <a:ext cx="1933425" cy="820241"/>
      </dsp:txXfrm>
    </dsp:sp>
    <dsp:sp modelId="{1EDD7510-FD61-4C0A-B138-A9B93D017F9D}">
      <dsp:nvSpPr>
        <dsp:cNvPr id="0" name=""/>
        <dsp:cNvSpPr/>
      </dsp:nvSpPr>
      <dsp:spPr>
        <a:xfrm>
          <a:off x="33945" y="2342223"/>
          <a:ext cx="820241" cy="8202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7F6B60-2BEF-409D-865E-AD0EE99150E0}">
      <dsp:nvSpPr>
        <dsp:cNvPr id="0" name=""/>
        <dsp:cNvSpPr/>
      </dsp:nvSpPr>
      <dsp:spPr>
        <a:xfrm>
          <a:off x="206195" y="2514474"/>
          <a:ext cx="475739" cy="4757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DF4D2-F1F3-4E9E-B666-C393DE42CCDC}">
      <dsp:nvSpPr>
        <dsp:cNvPr id="0" name=""/>
        <dsp:cNvSpPr/>
      </dsp:nvSpPr>
      <dsp:spPr>
        <a:xfrm>
          <a:off x="1029952" y="2342223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Government grants available </a:t>
          </a:r>
          <a:endParaRPr lang="en-US" sz="2000" kern="1200"/>
        </a:p>
      </dsp:txBody>
      <dsp:txXfrm>
        <a:off x="1029952" y="2342223"/>
        <a:ext cx="1933425" cy="820241"/>
      </dsp:txXfrm>
    </dsp:sp>
    <dsp:sp modelId="{2E5761BB-7C1E-4088-9A8D-A8AA20E5055D}">
      <dsp:nvSpPr>
        <dsp:cNvPr id="0" name=""/>
        <dsp:cNvSpPr/>
      </dsp:nvSpPr>
      <dsp:spPr>
        <a:xfrm>
          <a:off x="3300262" y="2342223"/>
          <a:ext cx="820241" cy="8202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C8CC70-0F13-41E3-8164-2574314EF299}">
      <dsp:nvSpPr>
        <dsp:cNvPr id="0" name=""/>
        <dsp:cNvSpPr/>
      </dsp:nvSpPr>
      <dsp:spPr>
        <a:xfrm>
          <a:off x="3472512" y="2514474"/>
          <a:ext cx="475739" cy="4757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8B140-6947-42C2-A1F6-D4A23E6F715C}">
      <dsp:nvSpPr>
        <dsp:cNvPr id="0" name=""/>
        <dsp:cNvSpPr/>
      </dsp:nvSpPr>
      <dsp:spPr>
        <a:xfrm>
          <a:off x="4296269" y="2342223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Economic</a:t>
          </a:r>
          <a:endParaRPr lang="en-US" sz="2000" kern="1200"/>
        </a:p>
      </dsp:txBody>
      <dsp:txXfrm>
        <a:off x="4296269" y="2342223"/>
        <a:ext cx="1933425" cy="820241"/>
      </dsp:txXfrm>
    </dsp:sp>
    <dsp:sp modelId="{877E27E5-B65C-4B55-97CB-FE0C405EF207}">
      <dsp:nvSpPr>
        <dsp:cNvPr id="0" name=""/>
        <dsp:cNvSpPr/>
      </dsp:nvSpPr>
      <dsp:spPr>
        <a:xfrm>
          <a:off x="33945" y="4098261"/>
          <a:ext cx="820241" cy="8202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BFE6CB-D825-4491-836E-B69E6675DA6F}">
      <dsp:nvSpPr>
        <dsp:cNvPr id="0" name=""/>
        <dsp:cNvSpPr/>
      </dsp:nvSpPr>
      <dsp:spPr>
        <a:xfrm>
          <a:off x="206195" y="4270512"/>
          <a:ext cx="475739" cy="47573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35281-D702-44BE-BE72-F9568C4F86EA}">
      <dsp:nvSpPr>
        <dsp:cNvPr id="0" name=""/>
        <dsp:cNvSpPr/>
      </dsp:nvSpPr>
      <dsp:spPr>
        <a:xfrm>
          <a:off x="1029952" y="4098261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Inflation affects customer spending</a:t>
          </a:r>
          <a:endParaRPr lang="en-US" sz="2000" kern="1200"/>
        </a:p>
      </dsp:txBody>
      <dsp:txXfrm>
        <a:off x="1029952" y="4098261"/>
        <a:ext cx="1933425" cy="820241"/>
      </dsp:txXfrm>
    </dsp:sp>
    <dsp:sp modelId="{02E9BF7E-6D97-450E-A943-2A2CD9F1B4B0}">
      <dsp:nvSpPr>
        <dsp:cNvPr id="0" name=""/>
        <dsp:cNvSpPr/>
      </dsp:nvSpPr>
      <dsp:spPr>
        <a:xfrm>
          <a:off x="3300262" y="4098261"/>
          <a:ext cx="820241" cy="8202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7CD81-B147-4FDC-8B79-43BCC12F7EB4}">
      <dsp:nvSpPr>
        <dsp:cNvPr id="0" name=""/>
        <dsp:cNvSpPr/>
      </dsp:nvSpPr>
      <dsp:spPr>
        <a:xfrm>
          <a:off x="3472512" y="4270512"/>
          <a:ext cx="475739" cy="47573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F37CC-7ED8-4C6A-A6EF-1000012484E7}">
      <dsp:nvSpPr>
        <dsp:cNvPr id="0" name=""/>
        <dsp:cNvSpPr/>
      </dsp:nvSpPr>
      <dsp:spPr>
        <a:xfrm>
          <a:off x="4296269" y="4098261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Transport costs rising</a:t>
          </a:r>
          <a:endParaRPr lang="en-US" sz="2000" kern="1200"/>
        </a:p>
      </dsp:txBody>
      <dsp:txXfrm>
        <a:off x="4296269" y="4098261"/>
        <a:ext cx="1933425" cy="8202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A94F6E-2B5A-4D5B-B2AB-60B22CBE5D79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A2DAF7-5A29-49ED-8B17-0F81F73F310D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8A33A-6E11-4073-BDE1-79B28404C763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Social</a:t>
          </a:r>
          <a:endParaRPr lang="en-US" sz="1300" kern="1200"/>
        </a:p>
      </dsp:txBody>
      <dsp:txXfrm>
        <a:off x="578678" y="1313725"/>
        <a:ext cx="1641796" cy="656718"/>
      </dsp:txXfrm>
    </dsp:sp>
    <dsp:sp modelId="{4B812FEC-A40D-47F6-A67F-781ED4E17406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18CF2-0CF9-486A-B5DB-CD9C2306916D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547DE-BB2D-4C24-A2D9-9575D55F0B2B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Interest in cruelty-free and vegan products</a:t>
          </a:r>
          <a:endParaRPr lang="en-US" sz="1300" kern="1200"/>
        </a:p>
      </dsp:txBody>
      <dsp:txXfrm>
        <a:off x="2507790" y="1313725"/>
        <a:ext cx="1641796" cy="656718"/>
      </dsp:txXfrm>
    </dsp:sp>
    <dsp:sp modelId="{5DE5335B-0D94-4795-89FC-BE22928906B2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A22643-6261-4DAA-9D71-307E0C93008C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6139A-9CF3-4B83-9007-BAC341071F7B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Social media drives trends</a:t>
          </a:r>
          <a:endParaRPr lang="en-US" sz="1300" kern="1200"/>
        </a:p>
      </dsp:txBody>
      <dsp:txXfrm>
        <a:off x="4436901" y="1313725"/>
        <a:ext cx="1641796" cy="656718"/>
      </dsp:txXfrm>
    </dsp:sp>
    <dsp:sp modelId="{DC8266F8-DF36-4422-93EB-0FE4494E3B31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7443B7-54D8-4E85-9963-AB0332952E87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5BF15-754A-4CAC-B84C-06B2800D906C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Technological </a:t>
          </a:r>
          <a:endParaRPr lang="en-US" sz="1300" kern="1200"/>
        </a:p>
      </dsp:txBody>
      <dsp:txXfrm>
        <a:off x="6366012" y="1313725"/>
        <a:ext cx="1641796" cy="656718"/>
      </dsp:txXfrm>
    </dsp:sp>
    <dsp:sp modelId="{566534BD-EB3F-4BB4-8AB0-97CB627070F3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5E00C-171B-4667-9135-EFEFB71ACBD3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8EA74-4001-4896-8234-9B0AAA74DBA6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AI virtual try-on</a:t>
          </a:r>
          <a:endParaRPr lang="en-US" sz="1300" kern="1200"/>
        </a:p>
      </dsp:txBody>
      <dsp:txXfrm>
        <a:off x="8295124" y="1313725"/>
        <a:ext cx="1641796" cy="656718"/>
      </dsp:txXfrm>
    </dsp:sp>
    <dsp:sp modelId="{E7A636E6-FA16-4209-A484-EA5D4787E974}">
      <dsp:nvSpPr>
        <dsp:cNvPr id="0" name=""/>
        <dsp:cNvSpPr/>
      </dsp:nvSpPr>
      <dsp:spPr>
        <a:xfrm>
          <a:off x="4757051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D65DC9-9BA5-4DD8-861B-0DE32AFD03E0}">
      <dsp:nvSpPr>
        <dsp:cNvPr id="0" name=""/>
        <dsp:cNvSpPr/>
      </dsp:nvSpPr>
      <dsp:spPr>
        <a:xfrm>
          <a:off x="4970485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A2C06-D336-4008-9F04-A2EB2A89AB0A}">
      <dsp:nvSpPr>
        <dsp:cNvPr id="0" name=""/>
        <dsp:cNvSpPr/>
      </dsp:nvSpPr>
      <dsp:spPr>
        <a:xfrm>
          <a:off x="443690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Security is essential</a:t>
          </a:r>
          <a:endParaRPr lang="en-US" sz="1300" kern="1200"/>
        </a:p>
      </dsp:txBody>
      <dsp:txXfrm>
        <a:off x="4436901" y="3694331"/>
        <a:ext cx="1641796" cy="6567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A645B-E987-42AF-B22B-CEC31CA88014}">
      <dsp:nvSpPr>
        <dsp:cNvPr id="0" name=""/>
        <dsp:cNvSpPr/>
      </dsp:nvSpPr>
      <dsp:spPr>
        <a:xfrm>
          <a:off x="1352168" y="332997"/>
          <a:ext cx="4585533" cy="4585533"/>
        </a:xfrm>
        <a:prstGeom prst="pie">
          <a:avLst>
            <a:gd name="adj1" fmla="val 16200000"/>
            <a:gd name="adj2" fmla="val 1928571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Target Market</a:t>
          </a:r>
          <a:endParaRPr lang="en-US" sz="1500" kern="1200"/>
        </a:p>
      </dsp:txBody>
      <dsp:txXfrm>
        <a:off x="3761211" y="758796"/>
        <a:ext cx="1091793" cy="873434"/>
      </dsp:txXfrm>
    </dsp:sp>
    <dsp:sp modelId="{1CE8EA8B-2B13-4EDA-A9CC-E37A0B6C2D1D}">
      <dsp:nvSpPr>
        <dsp:cNvPr id="0" name=""/>
        <dsp:cNvSpPr/>
      </dsp:nvSpPr>
      <dsp:spPr>
        <a:xfrm>
          <a:off x="1411125" y="406693"/>
          <a:ext cx="4585533" cy="4585533"/>
        </a:xfrm>
        <a:prstGeom prst="pie">
          <a:avLst>
            <a:gd name="adj1" fmla="val 19285716"/>
            <a:gd name="adj2" fmla="val 77142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Women : 16-40 years old </a:t>
          </a:r>
          <a:endParaRPr lang="en-US" sz="1500" kern="1200"/>
        </a:p>
      </dsp:txBody>
      <dsp:txXfrm>
        <a:off x="4525467" y="2068948"/>
        <a:ext cx="1255562" cy="764255"/>
      </dsp:txXfrm>
    </dsp:sp>
    <dsp:sp modelId="{66C773E1-E066-48AB-B70E-8A087B5F3B11}">
      <dsp:nvSpPr>
        <dsp:cNvPr id="0" name=""/>
        <dsp:cNvSpPr/>
      </dsp:nvSpPr>
      <dsp:spPr>
        <a:xfrm>
          <a:off x="1389835" y="499495"/>
          <a:ext cx="4585533" cy="4585533"/>
        </a:xfrm>
        <a:prstGeom prst="pie">
          <a:avLst>
            <a:gd name="adj1" fmla="val 771428"/>
            <a:gd name="adj2" fmla="val 38571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Budget-conscious beauty consumers</a:t>
          </a:r>
          <a:endParaRPr lang="en-US" sz="1500" kern="1200"/>
        </a:p>
      </dsp:txBody>
      <dsp:txXfrm>
        <a:off x="4334403" y="3215332"/>
        <a:ext cx="1091793" cy="846140"/>
      </dsp:txXfrm>
    </dsp:sp>
    <dsp:sp modelId="{0E468611-D5AC-4199-89CB-8A2F0091CA0B}">
      <dsp:nvSpPr>
        <dsp:cNvPr id="0" name=""/>
        <dsp:cNvSpPr/>
      </dsp:nvSpPr>
      <dsp:spPr>
        <a:xfrm>
          <a:off x="1304675" y="540437"/>
          <a:ext cx="4585533" cy="4585533"/>
        </a:xfrm>
        <a:prstGeom prst="pie">
          <a:avLst>
            <a:gd name="adj1" fmla="val 3857226"/>
            <a:gd name="adj2" fmla="val 69428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Affordable , ethical , inclusive </a:t>
          </a:r>
          <a:endParaRPr lang="en-US" sz="1500" kern="1200"/>
        </a:p>
      </dsp:txBody>
      <dsp:txXfrm>
        <a:off x="3065193" y="4143356"/>
        <a:ext cx="1064498" cy="764255"/>
      </dsp:txXfrm>
    </dsp:sp>
    <dsp:sp modelId="{EDFE04D0-3503-40FC-AB08-27BA13C9DD6A}">
      <dsp:nvSpPr>
        <dsp:cNvPr id="0" name=""/>
        <dsp:cNvSpPr/>
      </dsp:nvSpPr>
      <dsp:spPr>
        <a:xfrm>
          <a:off x="1219516" y="499495"/>
          <a:ext cx="4585533" cy="4585533"/>
        </a:xfrm>
        <a:prstGeom prst="pie">
          <a:avLst>
            <a:gd name="adj1" fmla="val 6942858"/>
            <a:gd name="adj2" fmla="val 1002857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Marketing </a:t>
          </a:r>
          <a:endParaRPr lang="en-US" sz="1500" kern="1200"/>
        </a:p>
      </dsp:txBody>
      <dsp:txXfrm>
        <a:off x="1768688" y="3215332"/>
        <a:ext cx="1091793" cy="846140"/>
      </dsp:txXfrm>
    </dsp:sp>
    <dsp:sp modelId="{CD447B0E-08CB-46C6-AE91-87AC8B87693A}">
      <dsp:nvSpPr>
        <dsp:cNvPr id="0" name=""/>
        <dsp:cNvSpPr/>
      </dsp:nvSpPr>
      <dsp:spPr>
        <a:xfrm>
          <a:off x="1198226" y="406693"/>
          <a:ext cx="4585533" cy="4585533"/>
        </a:xfrm>
        <a:prstGeom prst="pie">
          <a:avLst>
            <a:gd name="adj1" fmla="val 10028574"/>
            <a:gd name="adj2" fmla="val 131142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Influencers , TikTok and Instagram</a:t>
          </a:r>
          <a:endParaRPr lang="en-US" sz="1500" kern="1200"/>
        </a:p>
      </dsp:txBody>
      <dsp:txXfrm>
        <a:off x="1413855" y="2068948"/>
        <a:ext cx="1255562" cy="764255"/>
      </dsp:txXfrm>
    </dsp:sp>
    <dsp:sp modelId="{D02E2CB0-080A-4FCB-B8B1-9C5EBB8BB95E}">
      <dsp:nvSpPr>
        <dsp:cNvPr id="0" name=""/>
        <dsp:cNvSpPr/>
      </dsp:nvSpPr>
      <dsp:spPr>
        <a:xfrm>
          <a:off x="1257182" y="332997"/>
          <a:ext cx="4585533" cy="4585533"/>
        </a:xfrm>
        <a:prstGeom prst="pie">
          <a:avLst>
            <a:gd name="adj1" fmla="val 13114284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Discounts and loyalty programs </a:t>
          </a:r>
          <a:endParaRPr lang="en-US" sz="1500" kern="1200"/>
        </a:p>
      </dsp:txBody>
      <dsp:txXfrm>
        <a:off x="2341879" y="758796"/>
        <a:ext cx="1091793" cy="873434"/>
      </dsp:txXfrm>
    </dsp:sp>
    <dsp:sp modelId="{E7ADCBCC-F71D-4161-AA4B-641926A2AE48}">
      <dsp:nvSpPr>
        <dsp:cNvPr id="0" name=""/>
        <dsp:cNvSpPr/>
      </dsp:nvSpPr>
      <dsp:spPr>
        <a:xfrm>
          <a:off x="1068073" y="49130"/>
          <a:ext cx="5153265" cy="5153265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EDB41-28C0-40A8-892F-EC6CDBC3EDB5}">
      <dsp:nvSpPr>
        <dsp:cNvPr id="0" name=""/>
        <dsp:cNvSpPr/>
      </dsp:nvSpPr>
      <dsp:spPr>
        <a:xfrm>
          <a:off x="1127401" y="123153"/>
          <a:ext cx="5153265" cy="5153265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316B3-C73D-4AC3-8204-A126EDC31134}">
      <dsp:nvSpPr>
        <dsp:cNvPr id="0" name=""/>
        <dsp:cNvSpPr/>
      </dsp:nvSpPr>
      <dsp:spPr>
        <a:xfrm>
          <a:off x="1106036" y="215740"/>
          <a:ext cx="5153265" cy="5153265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5F8B5A-4866-4DFA-B512-0C8EBBD84549}">
      <dsp:nvSpPr>
        <dsp:cNvPr id="0" name=""/>
        <dsp:cNvSpPr/>
      </dsp:nvSpPr>
      <dsp:spPr>
        <a:xfrm>
          <a:off x="1020809" y="256451"/>
          <a:ext cx="5153265" cy="5153265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BB325-5008-45B5-9D63-BF5AF4B1DC5F}">
      <dsp:nvSpPr>
        <dsp:cNvPr id="0" name=""/>
        <dsp:cNvSpPr/>
      </dsp:nvSpPr>
      <dsp:spPr>
        <a:xfrm>
          <a:off x="935582" y="215740"/>
          <a:ext cx="5153265" cy="5153265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4A7478-4D8D-45F8-A632-D36FC052BE32}">
      <dsp:nvSpPr>
        <dsp:cNvPr id="0" name=""/>
        <dsp:cNvSpPr/>
      </dsp:nvSpPr>
      <dsp:spPr>
        <a:xfrm>
          <a:off x="914217" y="123153"/>
          <a:ext cx="5153265" cy="5153265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3A934-1C22-4980-A5DB-3D3485EF69A4}">
      <dsp:nvSpPr>
        <dsp:cNvPr id="0" name=""/>
        <dsp:cNvSpPr/>
      </dsp:nvSpPr>
      <dsp:spPr>
        <a:xfrm>
          <a:off x="973545" y="49130"/>
          <a:ext cx="5153265" cy="5153265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5D8396-7F75-4BF2-9E78-9EBE07AF0E76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159429-4EF0-489C-9F20-75C08D696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284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159429-4EF0-489C-9F20-75C08D696FE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17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967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356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400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300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49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335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348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636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394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179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61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374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d lipstick">
            <a:extLst>
              <a:ext uri="{FF2B5EF4-FFF2-40B4-BE49-F238E27FC236}">
                <a16:creationId xmlns:a16="http://schemas.microsoft.com/office/drawing/2014/main" id="{E4E26B98-7164-9240-0B60-F7F41AF13FA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Glow Cosmetics </a:t>
            </a:r>
            <a:r>
              <a:rPr lang="en-GB">
                <a:solidFill>
                  <a:srgbClr val="FFFFFF"/>
                </a:solidFill>
              </a:rPr>
              <a:t>Business</a:t>
            </a:r>
            <a:r>
              <a:rPr lang="en-US">
                <a:solidFill>
                  <a:srgbClr val="FFFFFF"/>
                </a:solidFill>
              </a:rPr>
              <a:t> Plan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16455-42B8-B148-77E7-7AF5A9A2A7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060" y="2329428"/>
            <a:ext cx="7738356" cy="3858267"/>
          </a:xfrm>
          <a:solidFill>
            <a:schemeClr val="bg1">
              <a:lumMod val="95000"/>
              <a:alpha val="88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>
                <a:latin typeface="Arial"/>
                <a:ea typeface="Times New Roman" panose="02020603050405020304" pitchFamily="18" charset="0"/>
                <a:cs typeface="Arial"/>
              </a:rPr>
              <a:t>Name: Bianca -Georgiana Puitau </a:t>
            </a:r>
            <a:endParaRPr lang="en-US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>
                <a:latin typeface="Arial"/>
                <a:ea typeface="Times New Roman" panose="02020603050405020304" pitchFamily="18" charset="0"/>
                <a:cs typeface="Arial"/>
              </a:rPr>
              <a:t>Student number: 2427437 </a:t>
            </a:r>
            <a:endParaRPr lang="en-US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>
                <a:latin typeface="Arial"/>
                <a:ea typeface="Times New Roman" panose="02020603050405020304" pitchFamily="18" charset="0"/>
                <a:cs typeface="Arial"/>
              </a:rPr>
              <a:t>Programme: Certificate in Higher Education Business in the Workplace </a:t>
            </a:r>
            <a:endParaRPr lang="en-US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>
                <a:latin typeface="Arial"/>
                <a:ea typeface="Times New Roman" panose="02020603050405020304" pitchFamily="18" charset="0"/>
                <a:cs typeface="Arial"/>
              </a:rPr>
              <a:t>Module Code: LCLM4006 </a:t>
            </a:r>
            <a:endParaRPr lang="en-US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>
                <a:latin typeface="Arial"/>
                <a:ea typeface="Times New Roman" panose="02020603050405020304" pitchFamily="18" charset="0"/>
                <a:cs typeface="Arial"/>
              </a:rPr>
              <a:t>Module Title: Enterprise and Entrepreneurship </a:t>
            </a:r>
            <a:endParaRPr lang="en-US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>
                <a:latin typeface="Arial"/>
                <a:ea typeface="Times New Roman" panose="02020603050405020304" pitchFamily="18" charset="0"/>
                <a:cs typeface="Arial"/>
              </a:rPr>
              <a:t>Lecture Name: </a:t>
            </a:r>
            <a:r>
              <a:rPr lang="en-GB" sz="1800" err="1">
                <a:latin typeface="Arial"/>
                <a:ea typeface="Times New Roman" panose="02020603050405020304" pitchFamily="18" charset="0"/>
                <a:cs typeface="Arial"/>
              </a:rPr>
              <a:t>Shengfeng</a:t>
            </a:r>
            <a:r>
              <a:rPr lang="en-GB" sz="1800">
                <a:latin typeface="Arial"/>
                <a:ea typeface="Times New Roman" panose="02020603050405020304" pitchFamily="18" charset="0"/>
                <a:cs typeface="Arial"/>
              </a:rPr>
              <a:t> Mei </a:t>
            </a:r>
            <a:endParaRPr lang="en-US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>
              <a:latin typeface="Arial"/>
              <a:ea typeface="Times New Roman" panose="02020603050405020304" pitchFamily="18" charset="0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>
                <a:latin typeface="Arial"/>
                <a:ea typeface="Times New Roman" panose="02020603050405020304" pitchFamily="18" charset="0"/>
                <a:cs typeface="Arial"/>
              </a:rPr>
              <a:t>Assignment Title: Business Plan </a:t>
            </a:r>
            <a:endParaRPr lang="en-US" sz="1800">
              <a:latin typeface="Arial"/>
              <a:ea typeface="Times New Roman" panose="02020603050405020304" pitchFamily="18" charset="0"/>
              <a:cs typeface="Arial"/>
            </a:endParaRPr>
          </a:p>
          <a:p>
            <a:endParaRPr lang="en-GB" sz="1800">
              <a:effectLst/>
              <a:latin typeface="Arial"/>
              <a:ea typeface="Times New Roman" panose="020206030504050203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8841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D17084A-D5FD-86B7-70D1-CC5703C1345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1232" b="63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CE24DB-0446-7490-4FE2-46307AE92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590C29-B377-277E-0065-16572FE294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37582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02039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88E70F2-301B-2043-8508-870847032AD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21475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5277FA-06D9-5699-C727-B0C1B6141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D8E33-0C25-4218-4A8F-9EBBE82C04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Online store focusing on accessibility</a:t>
            </a:r>
          </a:p>
          <a:p>
            <a:pPr marL="342900" indent="-342900"/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Provides affordable , high-quality makeup</a:t>
            </a:r>
          </a:p>
          <a:p>
            <a:pPr marL="342900" indent="-342900"/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Ethical , cruelty-free , and inclusive products range</a:t>
            </a:r>
          </a:p>
          <a:p>
            <a:endParaRPr lang="en-GB" sz="200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5548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Lotions with flowers">
            <a:extLst>
              <a:ext uri="{FF2B5EF4-FFF2-40B4-BE49-F238E27FC236}">
                <a16:creationId xmlns:a16="http://schemas.microsoft.com/office/drawing/2014/main" id="{877C2D03-1D22-A289-3A00-1D709CBA9F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3883" b="1153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B2F0FE-3C5A-6CF0-D459-81527BC31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Problem &amp;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8409F-465D-79E4-D072-3B207DD1F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Problem: </a:t>
            </a:r>
          </a:p>
          <a:p>
            <a:r>
              <a:rPr lang="en-GB">
                <a:solidFill>
                  <a:srgbClr val="FFFFFF"/>
                </a:solidFill>
              </a:rPr>
              <a:t>High prices in beauty industry</a:t>
            </a:r>
          </a:p>
          <a:p>
            <a:r>
              <a:rPr lang="en-GB">
                <a:solidFill>
                  <a:srgbClr val="FFFFFF"/>
                </a:solidFill>
              </a:rPr>
              <a:t>Lack of transparency in low-cost options</a:t>
            </a:r>
          </a:p>
          <a:p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Solution</a:t>
            </a:r>
          </a:p>
          <a:p>
            <a:r>
              <a:rPr lang="en-GB">
                <a:solidFill>
                  <a:srgbClr val="FFFFFF"/>
                </a:solidFill>
              </a:rPr>
              <a:t>Affordable but premium-quality products</a:t>
            </a:r>
          </a:p>
          <a:p>
            <a:r>
              <a:rPr lang="en-GB">
                <a:solidFill>
                  <a:srgbClr val="FFFFFF"/>
                </a:solidFill>
              </a:rPr>
              <a:t>Ethical sourcing and quality ingredients</a:t>
            </a:r>
          </a:p>
        </p:txBody>
      </p:sp>
    </p:spTree>
    <p:extLst>
      <p:ext uri="{BB962C8B-B14F-4D97-AF65-F5344CB8AC3E}">
        <p14:creationId xmlns:p14="http://schemas.microsoft.com/office/powerpoint/2010/main" val="27368470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5974D64-DE1E-9DE2-4AC4-4FBDBF0A977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15605" r="3061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8AC222-9754-E6A4-47C5-E4E8DE7A0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Legal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4BF0F5-461A-F6D3-6CF5-A75E34CD08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50509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08933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5F135-A4B3-7351-840A-8F86150D9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/>
              <a:t>Management Structure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5ED6DEB-89BE-E1B9-95D1-56050282D5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8826901"/>
              </p:ext>
            </p:extLst>
          </p:nvPr>
        </p:nvGraphicFramePr>
        <p:xfrm>
          <a:off x="481781" y="1759974"/>
          <a:ext cx="11287431" cy="4416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5407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21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203F19-EB3D-9264-0482-6CB801058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Pestel: Political &amp; Economic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C7D64DC-7C8D-1CC4-B91D-5F763B6997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888015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7865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03D81F0-725A-BC26-661F-20372B0D135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8016B6-3D4C-A80A-9984-7477BC35D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Pestel: Social &amp; Technological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9D4647-B650-3E87-68EB-ECB6843BA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74950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9123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FF198-1A42-4999-FF40-11787CD1B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Pestel : Environmental &amp; Legal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734679C-01D2-3982-CA33-76693748D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/>
              <a:t>Environmental</a:t>
            </a:r>
          </a:p>
          <a:p>
            <a:r>
              <a:rPr lang="en-GB" sz="2000"/>
              <a:t>Demand for eco-friendly packaging</a:t>
            </a:r>
          </a:p>
          <a:p>
            <a:r>
              <a:rPr lang="en-GB" sz="2000"/>
              <a:t>Higher cost for sustainable materials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Legal</a:t>
            </a:r>
          </a:p>
          <a:p>
            <a:r>
              <a:rPr lang="en-GB" sz="2000"/>
              <a:t>Strict cosmetic labelling rules </a:t>
            </a:r>
          </a:p>
          <a:p>
            <a:r>
              <a:rPr lang="en-GB" sz="2000"/>
              <a:t>Data protection needed</a:t>
            </a:r>
          </a:p>
        </p:txBody>
      </p:sp>
      <p:pic>
        <p:nvPicPr>
          <p:cNvPr id="7" name="Picture 6" descr="Leaf on test tubes">
            <a:extLst>
              <a:ext uri="{FF2B5EF4-FFF2-40B4-BE49-F238E27FC236}">
                <a16:creationId xmlns:a16="http://schemas.microsoft.com/office/drawing/2014/main" id="{EA0D8168-5DA0-E48F-93D0-98ACB03E65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38" r="1628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836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3B46A-C2C5-9C85-769D-D8C4D0C42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Target Market &amp; Marketing Strategy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3F24D72-5187-D2B9-8132-10A932F257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072130"/>
              </p:ext>
            </p:extLst>
          </p:nvPr>
        </p:nvGraphicFramePr>
        <p:xfrm>
          <a:off x="4846319" y="731520"/>
          <a:ext cx="7194885" cy="5458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8907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B0A3-FF75-D547-CB06-7CC788517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618" y="5319253"/>
            <a:ext cx="8598834" cy="64702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1200">
                <a:solidFill>
                  <a:srgbClr val="000000"/>
                </a:solidFill>
                <a:latin typeface="Arial"/>
                <a:cs typeface="Arial"/>
              </a:rPr>
              <a:t>Total losses until May:</a:t>
            </a:r>
            <a:br>
              <a:rPr lang="en-GB" sz="1200">
                <a:solidFill>
                  <a:srgbClr val="000000"/>
                </a:solidFill>
                <a:latin typeface="Arial"/>
                <a:cs typeface="Arial"/>
              </a:rPr>
            </a:br>
            <a:br>
              <a:rPr lang="en-GB" sz="120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sz="1200">
                <a:solidFill>
                  <a:srgbClr val="000000"/>
                </a:solidFill>
                <a:latin typeface="Arial"/>
                <a:cs typeface="Arial"/>
              </a:rPr>
              <a:t>£2,260 + £1,680 + £1,090 + £360 = £5,390</a:t>
            </a:r>
            <a:br>
              <a:rPr lang="en-GB" sz="1200">
                <a:solidFill>
                  <a:srgbClr val="000000"/>
                </a:solidFill>
                <a:latin typeface="Arial"/>
                <a:cs typeface="Arial"/>
              </a:rPr>
            </a:br>
            <a:br>
              <a:rPr lang="en-GB" sz="120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sz="1200">
                <a:solidFill>
                  <a:srgbClr val="000000"/>
                </a:solidFill>
                <a:latin typeface="Arial"/>
                <a:cs typeface="Arial"/>
              </a:rPr>
              <a:t>Total Investment Needed = £10,000 + £5,390 = £15,390</a:t>
            </a:r>
            <a:br>
              <a:rPr lang="en-GB" sz="120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C2F89-4731-AFD6-2E2D-B835772A4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039" y="4327032"/>
            <a:ext cx="8951286" cy="1639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This is a table and chart representing costs, revenue and profit/loss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4E3AD0-7B2E-AECB-A2EF-F14415A9FB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618" y="974391"/>
            <a:ext cx="4997064" cy="30357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701E2C-9CFC-882D-828C-67F34FD52B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31685"/>
            <a:ext cx="5595210" cy="1762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855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89961-2DDE-AC0D-5585-DAA782837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18" name="Graphic 17" descr="Smiling Face with No Fill">
            <a:extLst>
              <a:ext uri="{FF2B5EF4-FFF2-40B4-BE49-F238E27FC236}">
                <a16:creationId xmlns:a16="http://schemas.microsoft.com/office/drawing/2014/main" id="{C8DCFA71-F22D-50E8-518B-FA69F0BA8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797032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63192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Glow Cosmetics Business Plan</vt:lpstr>
      <vt:lpstr>PowerPoint Presentation</vt:lpstr>
      <vt:lpstr>Introduction</vt:lpstr>
      <vt:lpstr>Business Idea</vt:lpstr>
      <vt:lpstr>Problem &amp; Solution</vt:lpstr>
      <vt:lpstr>Legal Structure</vt:lpstr>
      <vt:lpstr>Management Structure </vt:lpstr>
      <vt:lpstr>Pestel: Political &amp; Economic </vt:lpstr>
      <vt:lpstr>Pestel: Social &amp; Technological</vt:lpstr>
      <vt:lpstr>Pestel : Environmental &amp; Legal</vt:lpstr>
      <vt:lpstr>Target Market &amp; Marketing Strategy</vt:lpstr>
      <vt:lpstr>Total losses until May:  £2,260 + £1,680 + £1,090 + £360 = £5,390  Total Investment Needed = £10,000 + £5,390 = £15,390 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Glow Cosmetics Bussines Plan</dc:title>
  <dc:creator/>
  <cp:revision>1</cp:revision>
  <dcterms:created xsi:type="dcterms:W3CDTF">2025-11-25T11:00:26Z</dcterms:created>
  <dcterms:modified xsi:type="dcterms:W3CDTF">2025-12-02T10:39:40Z</dcterms:modified>
</cp:coreProperties>
</file>