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3"/>
  </p:notesMasterIdLst>
  <p:sldIdLst>
    <p:sldId id="256" r:id="rId2"/>
    <p:sldId id="259" r:id="rId3"/>
    <p:sldId id="260" r:id="rId4"/>
    <p:sldId id="262" r:id="rId5"/>
    <p:sldId id="261" r:id="rId6"/>
    <p:sldId id="263" r:id="rId7"/>
    <p:sldId id="264" r:id="rId8"/>
    <p:sldId id="265"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46A22D-D7DB-41F8-93FB-05A636D6B91E}" v="25" dt="2025-11-16T18:06:57.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Gando (2428547)" userId="a6ff8c39-5ef8-4669-aaf7-1e8d4977f50a" providerId="ADAL" clId="{C80639A8-BDAA-4ED3-8EA6-C2F006B31192}"/>
    <pc:docChg chg="undo redo custSel addSld delSld modSld sldOrd">
      <pc:chgData name="Laura Gando (2428547)" userId="a6ff8c39-5ef8-4669-aaf7-1e8d4977f50a" providerId="ADAL" clId="{C80639A8-BDAA-4ED3-8EA6-C2F006B31192}" dt="2025-11-16T18:06:57.983" v="992"/>
      <pc:docMkLst>
        <pc:docMk/>
      </pc:docMkLst>
      <pc:sldChg chg="addSp delSp modSp mod">
        <pc:chgData name="Laura Gando (2428547)" userId="a6ff8c39-5ef8-4669-aaf7-1e8d4977f50a" providerId="ADAL" clId="{C80639A8-BDAA-4ED3-8EA6-C2F006B31192}" dt="2025-11-16T16:58:54.927" v="816" actId="26606"/>
        <pc:sldMkLst>
          <pc:docMk/>
          <pc:sldMk cId="3055990168" sldId="256"/>
        </pc:sldMkLst>
        <pc:spChg chg="add">
          <ac:chgData name="Laura Gando (2428547)" userId="a6ff8c39-5ef8-4669-aaf7-1e8d4977f50a" providerId="ADAL" clId="{C80639A8-BDAA-4ED3-8EA6-C2F006B31192}" dt="2025-11-16T15:37:29.048" v="247"/>
          <ac:spMkLst>
            <pc:docMk/>
            <pc:sldMk cId="3055990168" sldId="256"/>
            <ac:spMk id="2" creationId="{B532A4A0-EC00-BE29-FFF6-D9762981C096}"/>
          </ac:spMkLst>
        </pc:spChg>
        <pc:spChg chg="mod">
          <ac:chgData name="Laura Gando (2428547)" userId="a6ff8c39-5ef8-4669-aaf7-1e8d4977f50a" providerId="ADAL" clId="{C80639A8-BDAA-4ED3-8EA6-C2F006B31192}" dt="2025-11-16T15:38:14.936" v="251" actId="1076"/>
          <ac:spMkLst>
            <pc:docMk/>
            <pc:sldMk cId="3055990168" sldId="256"/>
            <ac:spMk id="8" creationId="{EA94C4A7-BF7D-E81B-C397-F45419C05C0C}"/>
          </ac:spMkLst>
        </pc:spChg>
        <pc:graphicFrameChg chg="mod modGraphic">
          <ac:chgData name="Laura Gando (2428547)" userId="a6ff8c39-5ef8-4669-aaf7-1e8d4977f50a" providerId="ADAL" clId="{C80639A8-BDAA-4ED3-8EA6-C2F006B31192}" dt="2025-11-16T16:58:54.927" v="816" actId="26606"/>
          <ac:graphicFrameMkLst>
            <pc:docMk/>
            <pc:sldMk cId="3055990168" sldId="256"/>
            <ac:graphicFrameMk id="65" creationId="{6095AC5A-BA16-BF56-8DED-A507BC6779F7}"/>
          </ac:graphicFrameMkLst>
        </pc:graphicFrameChg>
        <pc:picChg chg="mod">
          <ac:chgData name="Laura Gando (2428547)" userId="a6ff8c39-5ef8-4669-aaf7-1e8d4977f50a" providerId="ADAL" clId="{C80639A8-BDAA-4ED3-8EA6-C2F006B31192}" dt="2025-11-07T18:21:47.981" v="0" actId="1076"/>
          <ac:picMkLst>
            <pc:docMk/>
            <pc:sldMk cId="3055990168" sldId="256"/>
            <ac:picMk id="5" creationId="{5CD182E1-C021-83B3-235D-90935D62BAD6}"/>
          </ac:picMkLst>
        </pc:picChg>
        <pc:picChg chg="add mod">
          <ac:chgData name="Laura Gando (2428547)" userId="a6ff8c39-5ef8-4669-aaf7-1e8d4977f50a" providerId="ADAL" clId="{C80639A8-BDAA-4ED3-8EA6-C2F006B31192}" dt="2025-11-12T19:29:51.583" v="88" actId="14100"/>
          <ac:picMkLst>
            <pc:docMk/>
            <pc:sldMk cId="3055990168" sldId="256"/>
            <ac:picMk id="6" creationId="{7F6F2423-5586-C0AF-0AD4-7268BAE0320D}"/>
          </ac:picMkLst>
        </pc:picChg>
      </pc:sldChg>
      <pc:sldChg chg="modSp mod">
        <pc:chgData name="Laura Gando (2428547)" userId="a6ff8c39-5ef8-4669-aaf7-1e8d4977f50a" providerId="ADAL" clId="{C80639A8-BDAA-4ED3-8EA6-C2F006B31192}" dt="2025-11-16T18:06:57.983" v="992"/>
        <pc:sldMkLst>
          <pc:docMk/>
          <pc:sldMk cId="1486623599" sldId="259"/>
        </pc:sldMkLst>
        <pc:spChg chg="mod">
          <ac:chgData name="Laura Gando (2428547)" userId="a6ff8c39-5ef8-4669-aaf7-1e8d4977f50a" providerId="ADAL" clId="{C80639A8-BDAA-4ED3-8EA6-C2F006B31192}" dt="2025-11-16T17:46:03.828" v="863" actId="20577"/>
          <ac:spMkLst>
            <pc:docMk/>
            <pc:sldMk cId="1486623599" sldId="259"/>
            <ac:spMk id="7" creationId="{A5758C29-C361-7185-481D-F0949B301339}"/>
          </ac:spMkLst>
        </pc:spChg>
        <pc:graphicFrameChg chg="mod modGraphic">
          <ac:chgData name="Laura Gando (2428547)" userId="a6ff8c39-5ef8-4669-aaf7-1e8d4977f50a" providerId="ADAL" clId="{C80639A8-BDAA-4ED3-8EA6-C2F006B31192}" dt="2025-11-16T18:06:57.983" v="992"/>
          <ac:graphicFrameMkLst>
            <pc:docMk/>
            <pc:sldMk cId="1486623599" sldId="259"/>
            <ac:graphicFrameMk id="67" creationId="{8CE2250C-D33F-BC94-E73F-884F5879D408}"/>
          </ac:graphicFrameMkLst>
        </pc:graphicFrameChg>
      </pc:sldChg>
      <pc:sldChg chg="addSp delSp modSp mod">
        <pc:chgData name="Laura Gando (2428547)" userId="a6ff8c39-5ef8-4669-aaf7-1e8d4977f50a" providerId="ADAL" clId="{C80639A8-BDAA-4ED3-8EA6-C2F006B31192}" dt="2025-11-16T17:37:39.940" v="851" actId="1076"/>
        <pc:sldMkLst>
          <pc:docMk/>
          <pc:sldMk cId="565777339" sldId="260"/>
        </pc:sldMkLst>
        <pc:spChg chg="add del mod">
          <ac:chgData name="Laura Gando (2428547)" userId="a6ff8c39-5ef8-4669-aaf7-1e8d4977f50a" providerId="ADAL" clId="{C80639A8-BDAA-4ED3-8EA6-C2F006B31192}" dt="2025-11-16T17:37:39.940" v="851" actId="1076"/>
          <ac:spMkLst>
            <pc:docMk/>
            <pc:sldMk cId="565777339" sldId="260"/>
            <ac:spMk id="2" creationId="{B9F33395-E2B2-70F7-8F54-3D9452D706A6}"/>
          </ac:spMkLst>
        </pc:spChg>
        <pc:spChg chg="mod">
          <ac:chgData name="Laura Gando (2428547)" userId="a6ff8c39-5ef8-4669-aaf7-1e8d4977f50a" providerId="ADAL" clId="{C80639A8-BDAA-4ED3-8EA6-C2F006B31192}" dt="2025-11-16T16:13:41.515" v="766"/>
          <ac:spMkLst>
            <pc:docMk/>
            <pc:sldMk cId="565777339" sldId="260"/>
            <ac:spMk id="3" creationId="{744624ED-D5F2-E025-C2A1-A60F00BDFA16}"/>
          </ac:spMkLst>
        </pc:spChg>
      </pc:sldChg>
      <pc:sldChg chg="addSp delSp modSp mod">
        <pc:chgData name="Laura Gando (2428547)" userId="a6ff8c39-5ef8-4669-aaf7-1e8d4977f50a" providerId="ADAL" clId="{C80639A8-BDAA-4ED3-8EA6-C2F006B31192}" dt="2025-11-12T19:33:25.055" v="91" actId="26606"/>
        <pc:sldMkLst>
          <pc:docMk/>
          <pc:sldMk cId="262471057" sldId="261"/>
        </pc:sldMkLst>
        <pc:spChg chg="mod">
          <ac:chgData name="Laura Gando (2428547)" userId="a6ff8c39-5ef8-4669-aaf7-1e8d4977f50a" providerId="ADAL" clId="{C80639A8-BDAA-4ED3-8EA6-C2F006B31192}" dt="2025-11-12T19:33:25.055" v="91" actId="26606"/>
          <ac:spMkLst>
            <pc:docMk/>
            <pc:sldMk cId="262471057" sldId="261"/>
            <ac:spMk id="3" creationId="{205976A8-9C8B-EB50-3F38-C605734F8D6F}"/>
          </ac:spMkLst>
        </pc:spChg>
        <pc:spChg chg="add del">
          <ac:chgData name="Laura Gando (2428547)" userId="a6ff8c39-5ef8-4669-aaf7-1e8d4977f50a" providerId="ADAL" clId="{C80639A8-BDAA-4ED3-8EA6-C2F006B31192}" dt="2025-11-12T19:33:25.055" v="91" actId="26606"/>
          <ac:spMkLst>
            <pc:docMk/>
            <pc:sldMk cId="262471057" sldId="261"/>
            <ac:spMk id="61" creationId="{7F2DAE94-702E-5745-A337-B4356219A2EC}"/>
          </ac:spMkLst>
        </pc:spChg>
        <pc:spChg chg="add del">
          <ac:chgData name="Laura Gando (2428547)" userId="a6ff8c39-5ef8-4669-aaf7-1e8d4977f50a" providerId="ADAL" clId="{C80639A8-BDAA-4ED3-8EA6-C2F006B31192}" dt="2025-11-12T19:33:25.055" v="91" actId="26606"/>
          <ac:spMkLst>
            <pc:docMk/>
            <pc:sldMk cId="262471057" sldId="261"/>
            <ac:spMk id="62" creationId="{A3266105-39DF-8E71-3BF3-748749CB5B38}"/>
          </ac:spMkLst>
        </pc:spChg>
        <pc:graphicFrameChg chg="mod modGraphic">
          <ac:chgData name="Laura Gando (2428547)" userId="a6ff8c39-5ef8-4669-aaf7-1e8d4977f50a" providerId="ADAL" clId="{C80639A8-BDAA-4ED3-8EA6-C2F006B31192}" dt="2025-11-12T19:33:25.055" v="91" actId="26606"/>
          <ac:graphicFrameMkLst>
            <pc:docMk/>
            <pc:sldMk cId="262471057" sldId="261"/>
            <ac:graphicFrameMk id="67" creationId="{233C314B-FAD1-2245-1DD5-0A8DEA456F45}"/>
          </ac:graphicFrameMkLst>
        </pc:graphicFrameChg>
        <pc:picChg chg="mod ord">
          <ac:chgData name="Laura Gando (2428547)" userId="a6ff8c39-5ef8-4669-aaf7-1e8d4977f50a" providerId="ADAL" clId="{C80639A8-BDAA-4ED3-8EA6-C2F006B31192}" dt="2025-11-12T19:33:25.055" v="91" actId="26606"/>
          <ac:picMkLst>
            <pc:docMk/>
            <pc:sldMk cId="262471057" sldId="261"/>
            <ac:picMk id="5" creationId="{C1C98956-787B-BB20-8127-DDF4E2B8A58D}"/>
          </ac:picMkLst>
        </pc:picChg>
        <pc:cxnChg chg="add del">
          <ac:chgData name="Laura Gando (2428547)" userId="a6ff8c39-5ef8-4669-aaf7-1e8d4977f50a" providerId="ADAL" clId="{C80639A8-BDAA-4ED3-8EA6-C2F006B31192}" dt="2025-11-12T19:33:25.055" v="91" actId="26606"/>
          <ac:cxnSpMkLst>
            <pc:docMk/>
            <pc:sldMk cId="262471057" sldId="261"/>
            <ac:cxnSpMk id="60" creationId="{4038E6D2-A2F3-4E9D-6BC3-0BCEFA3F1F17}"/>
          </ac:cxnSpMkLst>
        </pc:cxnChg>
        <pc:cxnChg chg="add del">
          <ac:chgData name="Laura Gando (2428547)" userId="a6ff8c39-5ef8-4669-aaf7-1e8d4977f50a" providerId="ADAL" clId="{C80639A8-BDAA-4ED3-8EA6-C2F006B31192}" dt="2025-11-12T19:33:25.055" v="91" actId="26606"/>
          <ac:cxnSpMkLst>
            <pc:docMk/>
            <pc:sldMk cId="262471057" sldId="261"/>
            <ac:cxnSpMk id="63" creationId="{43D95871-D130-A5B5-F769-443406110F81}"/>
          </ac:cxnSpMkLst>
        </pc:cxnChg>
      </pc:sldChg>
      <pc:sldChg chg="ord">
        <pc:chgData name="Laura Gando (2428547)" userId="a6ff8c39-5ef8-4669-aaf7-1e8d4977f50a" providerId="ADAL" clId="{C80639A8-BDAA-4ED3-8EA6-C2F006B31192}" dt="2025-11-10T17:27:11.669" v="57"/>
        <pc:sldMkLst>
          <pc:docMk/>
          <pc:sldMk cId="1940598922" sldId="264"/>
        </pc:sldMkLst>
      </pc:sldChg>
      <pc:sldChg chg="modSp mod">
        <pc:chgData name="Laura Gando (2428547)" userId="a6ff8c39-5ef8-4669-aaf7-1e8d4977f50a" providerId="ADAL" clId="{C80639A8-BDAA-4ED3-8EA6-C2F006B31192}" dt="2025-11-12T19:34:00.521" v="92" actId="1076"/>
        <pc:sldMkLst>
          <pc:docMk/>
          <pc:sldMk cId="1867803131" sldId="265"/>
        </pc:sldMkLst>
        <pc:spChg chg="mod">
          <ac:chgData name="Laura Gando (2428547)" userId="a6ff8c39-5ef8-4669-aaf7-1e8d4977f50a" providerId="ADAL" clId="{C80639A8-BDAA-4ED3-8EA6-C2F006B31192}" dt="2025-11-12T19:34:00.521" v="92" actId="1076"/>
          <ac:spMkLst>
            <pc:docMk/>
            <pc:sldMk cId="1867803131" sldId="265"/>
            <ac:spMk id="3" creationId="{4C6E1593-B30B-77FA-B4F1-D4F2AE2C2C6D}"/>
          </ac:spMkLst>
        </pc:spChg>
      </pc:sldChg>
      <pc:sldChg chg="modSp mod">
        <pc:chgData name="Laura Gando (2428547)" userId="a6ff8c39-5ef8-4669-aaf7-1e8d4977f50a" providerId="ADAL" clId="{C80639A8-BDAA-4ED3-8EA6-C2F006B31192}" dt="2025-11-12T19:34:10.126" v="93" actId="1076"/>
        <pc:sldMkLst>
          <pc:docMk/>
          <pc:sldMk cId="807226832" sldId="266"/>
        </pc:sldMkLst>
        <pc:picChg chg="mod">
          <ac:chgData name="Laura Gando (2428547)" userId="a6ff8c39-5ef8-4669-aaf7-1e8d4977f50a" providerId="ADAL" clId="{C80639A8-BDAA-4ED3-8EA6-C2F006B31192}" dt="2025-11-12T19:34:10.126" v="93" actId="1076"/>
          <ac:picMkLst>
            <pc:docMk/>
            <pc:sldMk cId="807226832" sldId="266"/>
            <ac:picMk id="4" creationId="{361D114E-9C8B-2964-A127-7AF8425E96D6}"/>
          </ac:picMkLst>
        </pc:picChg>
      </pc:sldChg>
      <pc:sldChg chg="addSp delSp modSp mod">
        <pc:chgData name="Laura Gando (2428547)" userId="a6ff8c39-5ef8-4669-aaf7-1e8d4977f50a" providerId="ADAL" clId="{C80639A8-BDAA-4ED3-8EA6-C2F006B31192}" dt="2025-11-12T19:39:47.429" v="142" actId="1076"/>
        <pc:sldMkLst>
          <pc:docMk/>
          <pc:sldMk cId="3863700155" sldId="267"/>
        </pc:sldMkLst>
        <pc:spChg chg="mod">
          <ac:chgData name="Laura Gando (2428547)" userId="a6ff8c39-5ef8-4669-aaf7-1e8d4977f50a" providerId="ADAL" clId="{C80639A8-BDAA-4ED3-8EA6-C2F006B31192}" dt="2025-11-12T19:38:54.126" v="129" actId="26606"/>
          <ac:spMkLst>
            <pc:docMk/>
            <pc:sldMk cId="3863700155" sldId="267"/>
            <ac:spMk id="3" creationId="{39E48DFB-D1E1-AA2C-3E24-B88882ABA6BE}"/>
          </ac:spMkLst>
        </pc:spChg>
        <pc:spChg chg="add del">
          <ac:chgData name="Laura Gando (2428547)" userId="a6ff8c39-5ef8-4669-aaf7-1e8d4977f50a" providerId="ADAL" clId="{C80639A8-BDAA-4ED3-8EA6-C2F006B31192}" dt="2025-11-12T19:38:54.126" v="129" actId="26606"/>
          <ac:spMkLst>
            <pc:docMk/>
            <pc:sldMk cId="3863700155" sldId="267"/>
            <ac:spMk id="61" creationId="{00699167-CF52-8361-32AD-0A80077C41E2}"/>
          </ac:spMkLst>
        </pc:spChg>
        <pc:spChg chg="add del">
          <ac:chgData name="Laura Gando (2428547)" userId="a6ff8c39-5ef8-4669-aaf7-1e8d4977f50a" providerId="ADAL" clId="{C80639A8-BDAA-4ED3-8EA6-C2F006B31192}" dt="2025-11-12T19:38:54.126" v="129" actId="26606"/>
          <ac:spMkLst>
            <pc:docMk/>
            <pc:sldMk cId="3863700155" sldId="267"/>
            <ac:spMk id="62" creationId="{D16EA2B4-61DD-849E-1336-B299129DA603}"/>
          </ac:spMkLst>
        </pc:spChg>
        <pc:graphicFrameChg chg="mod ord modGraphic">
          <ac:chgData name="Laura Gando (2428547)" userId="a6ff8c39-5ef8-4669-aaf7-1e8d4977f50a" providerId="ADAL" clId="{C80639A8-BDAA-4ED3-8EA6-C2F006B31192}" dt="2025-11-12T19:39:47.429" v="142" actId="1076"/>
          <ac:graphicFrameMkLst>
            <pc:docMk/>
            <pc:sldMk cId="3863700155" sldId="267"/>
            <ac:graphicFrameMk id="67" creationId="{8C87E9E4-9752-BA8C-C32A-32876083F2E7}"/>
          </ac:graphicFrameMkLst>
        </pc:graphicFrameChg>
        <pc:picChg chg="mod ord">
          <ac:chgData name="Laura Gando (2428547)" userId="a6ff8c39-5ef8-4669-aaf7-1e8d4977f50a" providerId="ADAL" clId="{C80639A8-BDAA-4ED3-8EA6-C2F006B31192}" dt="2025-11-12T19:39:35.654" v="139" actId="1076"/>
          <ac:picMkLst>
            <pc:docMk/>
            <pc:sldMk cId="3863700155" sldId="267"/>
            <ac:picMk id="5" creationId="{AFD41CAA-6F08-BA26-8CB1-8DF40906E548}"/>
          </ac:picMkLst>
        </pc:picChg>
        <pc:cxnChg chg="add del">
          <ac:chgData name="Laura Gando (2428547)" userId="a6ff8c39-5ef8-4669-aaf7-1e8d4977f50a" providerId="ADAL" clId="{C80639A8-BDAA-4ED3-8EA6-C2F006B31192}" dt="2025-11-12T19:38:54.126" v="129" actId="26606"/>
          <ac:cxnSpMkLst>
            <pc:docMk/>
            <pc:sldMk cId="3863700155" sldId="267"/>
            <ac:cxnSpMk id="60" creationId="{F8DEA592-31BA-9822-8F4E-D183E28371AE}"/>
          </ac:cxnSpMkLst>
        </pc:cxnChg>
        <pc:cxnChg chg="add del">
          <ac:chgData name="Laura Gando (2428547)" userId="a6ff8c39-5ef8-4669-aaf7-1e8d4977f50a" providerId="ADAL" clId="{C80639A8-BDAA-4ED3-8EA6-C2F006B31192}" dt="2025-11-12T19:38:54.126" v="129" actId="26606"/>
          <ac:cxnSpMkLst>
            <pc:docMk/>
            <pc:sldMk cId="3863700155" sldId="267"/>
            <ac:cxnSpMk id="63" creationId="{1CCE8344-8EF1-1BCC-5B4C-BD9FF5024D94}"/>
          </ac:cxnSpMkLst>
        </pc:cxnChg>
      </pc:sldChg>
      <pc:sldChg chg="addSp delSp modSp mod">
        <pc:chgData name="Laura Gando (2428547)" userId="a6ff8c39-5ef8-4669-aaf7-1e8d4977f50a" providerId="ADAL" clId="{C80639A8-BDAA-4ED3-8EA6-C2F006B31192}" dt="2025-11-16T17:50:16.550" v="868" actId="1076"/>
        <pc:sldMkLst>
          <pc:docMk/>
          <pc:sldMk cId="1039589835" sldId="268"/>
        </pc:sldMkLst>
        <pc:spChg chg="mod">
          <ac:chgData name="Laura Gando (2428547)" userId="a6ff8c39-5ef8-4669-aaf7-1e8d4977f50a" providerId="ADAL" clId="{C80639A8-BDAA-4ED3-8EA6-C2F006B31192}" dt="2025-11-16T17:49:49.134" v="867" actId="14100"/>
          <ac:spMkLst>
            <pc:docMk/>
            <pc:sldMk cId="1039589835" sldId="268"/>
            <ac:spMk id="3" creationId="{A6F75637-914C-D70B-93EC-D245500241A5}"/>
          </ac:spMkLst>
        </pc:spChg>
        <pc:spChg chg="add del mod">
          <ac:chgData name="Laura Gando (2428547)" userId="a6ff8c39-5ef8-4669-aaf7-1e8d4977f50a" providerId="ADAL" clId="{C80639A8-BDAA-4ED3-8EA6-C2F006B31192}" dt="2025-11-16T16:52:18.141" v="786" actId="21"/>
          <ac:spMkLst>
            <pc:docMk/>
            <pc:sldMk cId="1039589835" sldId="268"/>
            <ac:spMk id="4" creationId="{C700F85C-F518-8156-F66B-3F14395AD6D7}"/>
          </ac:spMkLst>
        </pc:spChg>
        <pc:spChg chg="add mod">
          <ac:chgData name="Laura Gando (2428547)" userId="a6ff8c39-5ef8-4669-aaf7-1e8d4977f50a" providerId="ADAL" clId="{C80639A8-BDAA-4ED3-8EA6-C2F006B31192}" dt="2025-11-16T17:49:35.086" v="865" actId="14100"/>
          <ac:spMkLst>
            <pc:docMk/>
            <pc:sldMk cId="1039589835" sldId="268"/>
            <ac:spMk id="7" creationId="{37F560A8-F224-B83F-FB7F-D12FD1480EEF}"/>
          </ac:spMkLst>
        </pc:spChg>
        <pc:picChg chg="add mod">
          <ac:chgData name="Laura Gando (2428547)" userId="a6ff8c39-5ef8-4669-aaf7-1e8d4977f50a" providerId="ADAL" clId="{C80639A8-BDAA-4ED3-8EA6-C2F006B31192}" dt="2025-11-16T16:54:31.814" v="798" actId="14100"/>
          <ac:picMkLst>
            <pc:docMk/>
            <pc:sldMk cId="1039589835" sldId="268"/>
            <ac:picMk id="2" creationId="{9D0311E9-15C9-43FB-E22B-BE2CF35027E9}"/>
          </ac:picMkLst>
        </pc:picChg>
        <pc:picChg chg="mod">
          <ac:chgData name="Laura Gando (2428547)" userId="a6ff8c39-5ef8-4669-aaf7-1e8d4977f50a" providerId="ADAL" clId="{C80639A8-BDAA-4ED3-8EA6-C2F006B31192}" dt="2025-11-16T17:50:16.550" v="868" actId="1076"/>
          <ac:picMkLst>
            <pc:docMk/>
            <pc:sldMk cId="1039589835" sldId="268"/>
            <ac:picMk id="5" creationId="{0AD9276D-08CF-F957-5450-2A2AFF0F2754}"/>
          </ac:picMkLst>
        </pc:picChg>
      </pc:sldChg>
      <pc:sldChg chg="delSp modSp new add del mod">
        <pc:chgData name="Laura Gando (2428547)" userId="a6ff8c39-5ef8-4669-aaf7-1e8d4977f50a" providerId="ADAL" clId="{C80639A8-BDAA-4ED3-8EA6-C2F006B31192}" dt="2025-11-16T17:49:17.822" v="864" actId="2696"/>
        <pc:sldMkLst>
          <pc:docMk/>
          <pc:sldMk cId="2950616969" sldId="269"/>
        </pc:sldMkLst>
        <pc:spChg chg="del">
          <ac:chgData name="Laura Gando (2428547)" userId="a6ff8c39-5ef8-4669-aaf7-1e8d4977f50a" providerId="ADAL" clId="{C80639A8-BDAA-4ED3-8EA6-C2F006B31192}" dt="2025-11-16T16:48:41.478" v="774" actId="21"/>
          <ac:spMkLst>
            <pc:docMk/>
            <pc:sldMk cId="2950616969" sldId="269"/>
            <ac:spMk id="2" creationId="{6E55161B-DAB6-613B-45B1-C8628CEE64F7}"/>
          </ac:spMkLst>
        </pc:spChg>
        <pc:spChg chg="mod">
          <ac:chgData name="Laura Gando (2428547)" userId="a6ff8c39-5ef8-4669-aaf7-1e8d4977f50a" providerId="ADAL" clId="{C80639A8-BDAA-4ED3-8EA6-C2F006B31192}" dt="2025-11-16T16:51:10.311" v="784" actId="20577"/>
          <ac:spMkLst>
            <pc:docMk/>
            <pc:sldMk cId="2950616969" sldId="269"/>
            <ac:spMk id="3" creationId="{0551ECB3-40EB-1133-4390-459CF02C141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FF5236-2429-4D19-B49A-9359B7838B2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F189049-37B1-4896-BCCA-3923A55D0EFA}">
      <dgm:prSet/>
      <dgm:spPr/>
      <dgm:t>
        <a:bodyPr/>
        <a:lstStyle/>
        <a:p>
          <a:r>
            <a:rPr lang="en-GB" b="1" dirty="0">
              <a:latin typeface="Arial" panose="020B0604020202020204" pitchFamily="34" charset="0"/>
              <a:cs typeface="Arial" panose="020B0604020202020204" pitchFamily="34" charset="0"/>
            </a:rPr>
            <a:t>Name: Laura Gando</a:t>
          </a:r>
          <a:endParaRPr lang="en-US" dirty="0">
            <a:latin typeface="Arial" panose="020B0604020202020204" pitchFamily="34" charset="0"/>
            <a:cs typeface="Arial" panose="020B0604020202020204" pitchFamily="34" charset="0"/>
          </a:endParaRPr>
        </a:p>
      </dgm:t>
    </dgm:pt>
    <dgm:pt modelId="{91BB6764-7D63-4612-8333-90725B282F39}" type="parTrans" cxnId="{6AC67908-438F-4B34-AEC3-B5DF1F28A9B3}">
      <dgm:prSet/>
      <dgm:spPr/>
      <dgm:t>
        <a:bodyPr/>
        <a:lstStyle/>
        <a:p>
          <a:endParaRPr lang="en-US"/>
        </a:p>
      </dgm:t>
    </dgm:pt>
    <dgm:pt modelId="{97D7097D-08DE-4CB4-9486-E003405EEDAF}" type="sibTrans" cxnId="{6AC67908-438F-4B34-AEC3-B5DF1F28A9B3}">
      <dgm:prSet/>
      <dgm:spPr/>
      <dgm:t>
        <a:bodyPr/>
        <a:lstStyle/>
        <a:p>
          <a:endParaRPr lang="en-US"/>
        </a:p>
      </dgm:t>
    </dgm:pt>
    <dgm:pt modelId="{D646D3AC-6C0E-4082-B228-E4EFC83033EA}">
      <dgm:prSet/>
      <dgm:spPr/>
      <dgm:t>
        <a:bodyPr/>
        <a:lstStyle/>
        <a:p>
          <a:r>
            <a:rPr lang="en-GB" b="1" dirty="0">
              <a:latin typeface="Arial" panose="020B0604020202020204" pitchFamily="34" charset="0"/>
              <a:cs typeface="Arial" panose="020B0604020202020204" pitchFamily="34" charset="0"/>
            </a:rPr>
            <a:t>Student number: 2428547</a:t>
          </a:r>
          <a:endParaRPr lang="en-US" dirty="0">
            <a:latin typeface="Arial" panose="020B0604020202020204" pitchFamily="34" charset="0"/>
            <a:cs typeface="Arial" panose="020B0604020202020204" pitchFamily="34" charset="0"/>
          </a:endParaRPr>
        </a:p>
      </dgm:t>
    </dgm:pt>
    <dgm:pt modelId="{92362FEA-F227-4CBC-9E04-9A6E1EE8B03F}" type="parTrans" cxnId="{B6A399E3-C0E9-4000-A89B-8C6217778913}">
      <dgm:prSet/>
      <dgm:spPr/>
      <dgm:t>
        <a:bodyPr/>
        <a:lstStyle/>
        <a:p>
          <a:endParaRPr lang="en-US"/>
        </a:p>
      </dgm:t>
    </dgm:pt>
    <dgm:pt modelId="{D9E939D2-7F1E-47D1-81A2-B66458ACEC06}" type="sibTrans" cxnId="{B6A399E3-C0E9-4000-A89B-8C6217778913}">
      <dgm:prSet/>
      <dgm:spPr/>
      <dgm:t>
        <a:bodyPr/>
        <a:lstStyle/>
        <a:p>
          <a:endParaRPr lang="en-US"/>
        </a:p>
      </dgm:t>
    </dgm:pt>
    <dgm:pt modelId="{53E760C6-4685-470D-8BBA-FD8ACF71D4DA}">
      <dgm:prSet/>
      <dgm:spPr/>
      <dgm:t>
        <a:bodyPr/>
        <a:lstStyle/>
        <a:p>
          <a:r>
            <a:rPr lang="en-GB" b="1" dirty="0">
              <a:latin typeface="Arial" panose="020B0604020202020204" pitchFamily="34" charset="0"/>
              <a:cs typeface="Arial" panose="020B0604020202020204" pitchFamily="34" charset="0"/>
            </a:rPr>
            <a:t>Lecturer’s name: Farrah </a:t>
          </a:r>
          <a:endParaRPr lang="en-US" dirty="0">
            <a:latin typeface="Arial" panose="020B0604020202020204" pitchFamily="34" charset="0"/>
            <a:cs typeface="Arial" panose="020B0604020202020204" pitchFamily="34" charset="0"/>
          </a:endParaRPr>
        </a:p>
      </dgm:t>
    </dgm:pt>
    <dgm:pt modelId="{5AE57B11-8E32-44EC-B2F5-B3C282620574}" type="parTrans" cxnId="{A92C4394-CB38-466A-92E4-7C68B18B40F7}">
      <dgm:prSet/>
      <dgm:spPr/>
      <dgm:t>
        <a:bodyPr/>
        <a:lstStyle/>
        <a:p>
          <a:endParaRPr lang="en-US"/>
        </a:p>
      </dgm:t>
    </dgm:pt>
    <dgm:pt modelId="{C1D82649-09A1-4696-9DCB-7283885F07C2}" type="sibTrans" cxnId="{A92C4394-CB38-466A-92E4-7C68B18B40F7}">
      <dgm:prSet/>
      <dgm:spPr/>
      <dgm:t>
        <a:bodyPr/>
        <a:lstStyle/>
        <a:p>
          <a:endParaRPr lang="en-US"/>
        </a:p>
      </dgm:t>
    </dgm:pt>
    <dgm:pt modelId="{986F201F-F6E2-47BE-BFC6-E3165B9195FA}">
      <dgm:prSet/>
      <dgm:spPr/>
      <dgm:t>
        <a:bodyPr/>
        <a:lstStyle/>
        <a:p>
          <a:r>
            <a:rPr lang="en-GB" b="1" dirty="0">
              <a:latin typeface="Arial" panose="020B0604020202020204" pitchFamily="34" charset="0"/>
              <a:cs typeface="Arial" panose="020B0604020202020204" pitchFamily="34" charset="0"/>
            </a:rPr>
            <a:t>Module title/code (LCHS4010: Psychology in Health and Social Care)</a:t>
          </a:r>
          <a:endParaRPr lang="en-US" dirty="0">
            <a:latin typeface="Arial" panose="020B0604020202020204" pitchFamily="34" charset="0"/>
            <a:cs typeface="Arial" panose="020B0604020202020204" pitchFamily="34" charset="0"/>
          </a:endParaRPr>
        </a:p>
      </dgm:t>
    </dgm:pt>
    <dgm:pt modelId="{BAC57B6A-993F-43A4-9A63-8A353A5877C2}" type="parTrans" cxnId="{8B455A49-87FF-4102-A41F-058BED1ED222}">
      <dgm:prSet/>
      <dgm:spPr/>
      <dgm:t>
        <a:bodyPr/>
        <a:lstStyle/>
        <a:p>
          <a:endParaRPr lang="en-US"/>
        </a:p>
      </dgm:t>
    </dgm:pt>
    <dgm:pt modelId="{11F45505-F10D-4FF9-8960-43E7D4485449}" type="sibTrans" cxnId="{8B455A49-87FF-4102-A41F-058BED1ED222}">
      <dgm:prSet/>
      <dgm:spPr/>
      <dgm:t>
        <a:bodyPr/>
        <a:lstStyle/>
        <a:p>
          <a:endParaRPr lang="en-US"/>
        </a:p>
      </dgm:t>
    </dgm:pt>
    <dgm:pt modelId="{D29A2579-B10F-4A14-9FAC-D4FF6D4D60CE}" type="pres">
      <dgm:prSet presAssocID="{24FF5236-2429-4D19-B49A-9359B7838B2A}" presName="linear" presStyleCnt="0">
        <dgm:presLayoutVars>
          <dgm:animLvl val="lvl"/>
          <dgm:resizeHandles val="exact"/>
        </dgm:presLayoutVars>
      </dgm:prSet>
      <dgm:spPr/>
    </dgm:pt>
    <dgm:pt modelId="{4A5E4E14-DDD4-4710-B9EA-07DDC74780F3}" type="pres">
      <dgm:prSet presAssocID="{1F189049-37B1-4896-BCCA-3923A55D0EFA}" presName="parentText" presStyleLbl="node1" presStyleIdx="0" presStyleCnt="4">
        <dgm:presLayoutVars>
          <dgm:chMax val="0"/>
          <dgm:bulletEnabled val="1"/>
        </dgm:presLayoutVars>
      </dgm:prSet>
      <dgm:spPr/>
    </dgm:pt>
    <dgm:pt modelId="{637C4ABC-E8E0-4A17-BF78-5296CDE6E1D1}" type="pres">
      <dgm:prSet presAssocID="{97D7097D-08DE-4CB4-9486-E003405EEDAF}" presName="spacer" presStyleCnt="0"/>
      <dgm:spPr/>
    </dgm:pt>
    <dgm:pt modelId="{6990687C-C7FF-49CE-BCA2-ED4AD3EEF539}" type="pres">
      <dgm:prSet presAssocID="{D646D3AC-6C0E-4082-B228-E4EFC83033EA}" presName="parentText" presStyleLbl="node1" presStyleIdx="1" presStyleCnt="4">
        <dgm:presLayoutVars>
          <dgm:chMax val="0"/>
          <dgm:bulletEnabled val="1"/>
        </dgm:presLayoutVars>
      </dgm:prSet>
      <dgm:spPr/>
    </dgm:pt>
    <dgm:pt modelId="{D1F664FA-22B0-4E16-896D-6F3E3C8EFAB9}" type="pres">
      <dgm:prSet presAssocID="{D9E939D2-7F1E-47D1-81A2-B66458ACEC06}" presName="spacer" presStyleCnt="0"/>
      <dgm:spPr/>
    </dgm:pt>
    <dgm:pt modelId="{DDC8E4B8-EB65-4534-97FF-4822453B59F5}" type="pres">
      <dgm:prSet presAssocID="{53E760C6-4685-470D-8BBA-FD8ACF71D4DA}" presName="parentText" presStyleLbl="node1" presStyleIdx="2" presStyleCnt="4">
        <dgm:presLayoutVars>
          <dgm:chMax val="0"/>
          <dgm:bulletEnabled val="1"/>
        </dgm:presLayoutVars>
      </dgm:prSet>
      <dgm:spPr/>
    </dgm:pt>
    <dgm:pt modelId="{9BF7BD76-CF01-41A0-B70A-1150601C9AF5}" type="pres">
      <dgm:prSet presAssocID="{C1D82649-09A1-4696-9DCB-7283885F07C2}" presName="spacer" presStyleCnt="0"/>
      <dgm:spPr/>
    </dgm:pt>
    <dgm:pt modelId="{741FCD62-0386-4699-B8CF-66E8B85FB32E}" type="pres">
      <dgm:prSet presAssocID="{986F201F-F6E2-47BE-BFC6-E3165B9195FA}" presName="parentText" presStyleLbl="node1" presStyleIdx="3" presStyleCnt="4">
        <dgm:presLayoutVars>
          <dgm:chMax val="0"/>
          <dgm:bulletEnabled val="1"/>
        </dgm:presLayoutVars>
      </dgm:prSet>
      <dgm:spPr/>
    </dgm:pt>
  </dgm:ptLst>
  <dgm:cxnLst>
    <dgm:cxn modelId="{6AC67908-438F-4B34-AEC3-B5DF1F28A9B3}" srcId="{24FF5236-2429-4D19-B49A-9359B7838B2A}" destId="{1F189049-37B1-4896-BCCA-3923A55D0EFA}" srcOrd="0" destOrd="0" parTransId="{91BB6764-7D63-4612-8333-90725B282F39}" sibTransId="{97D7097D-08DE-4CB4-9486-E003405EEDAF}"/>
    <dgm:cxn modelId="{7D80DC36-AA94-4694-82E9-3B2E67A5F20F}" type="presOf" srcId="{53E760C6-4685-470D-8BBA-FD8ACF71D4DA}" destId="{DDC8E4B8-EB65-4534-97FF-4822453B59F5}" srcOrd="0" destOrd="0" presId="urn:microsoft.com/office/officeart/2005/8/layout/vList2"/>
    <dgm:cxn modelId="{8B455A49-87FF-4102-A41F-058BED1ED222}" srcId="{24FF5236-2429-4D19-B49A-9359B7838B2A}" destId="{986F201F-F6E2-47BE-BFC6-E3165B9195FA}" srcOrd="3" destOrd="0" parTransId="{BAC57B6A-993F-43A4-9A63-8A353A5877C2}" sibTransId="{11F45505-F10D-4FF9-8960-43E7D4485449}"/>
    <dgm:cxn modelId="{08344F89-9B91-4112-8839-EB25AD10801F}" type="presOf" srcId="{986F201F-F6E2-47BE-BFC6-E3165B9195FA}" destId="{741FCD62-0386-4699-B8CF-66E8B85FB32E}" srcOrd="0" destOrd="0" presId="urn:microsoft.com/office/officeart/2005/8/layout/vList2"/>
    <dgm:cxn modelId="{A92C4394-CB38-466A-92E4-7C68B18B40F7}" srcId="{24FF5236-2429-4D19-B49A-9359B7838B2A}" destId="{53E760C6-4685-470D-8BBA-FD8ACF71D4DA}" srcOrd="2" destOrd="0" parTransId="{5AE57B11-8E32-44EC-B2F5-B3C282620574}" sibTransId="{C1D82649-09A1-4696-9DCB-7283885F07C2}"/>
    <dgm:cxn modelId="{76FC0EC4-B31C-49C2-8A5F-E9EF38424500}" type="presOf" srcId="{24FF5236-2429-4D19-B49A-9359B7838B2A}" destId="{D29A2579-B10F-4A14-9FAC-D4FF6D4D60CE}" srcOrd="0" destOrd="0" presId="urn:microsoft.com/office/officeart/2005/8/layout/vList2"/>
    <dgm:cxn modelId="{2285E6DF-DD7E-4747-B943-107785234EA4}" type="presOf" srcId="{D646D3AC-6C0E-4082-B228-E4EFC83033EA}" destId="{6990687C-C7FF-49CE-BCA2-ED4AD3EEF539}" srcOrd="0" destOrd="0" presId="urn:microsoft.com/office/officeart/2005/8/layout/vList2"/>
    <dgm:cxn modelId="{B6A399E3-C0E9-4000-A89B-8C6217778913}" srcId="{24FF5236-2429-4D19-B49A-9359B7838B2A}" destId="{D646D3AC-6C0E-4082-B228-E4EFC83033EA}" srcOrd="1" destOrd="0" parTransId="{92362FEA-F227-4CBC-9E04-9A6E1EE8B03F}" sibTransId="{D9E939D2-7F1E-47D1-81A2-B66458ACEC06}"/>
    <dgm:cxn modelId="{CFAC6CE4-CBD6-44B7-88FB-B3C5A56163A1}" type="presOf" srcId="{1F189049-37B1-4896-BCCA-3923A55D0EFA}" destId="{4A5E4E14-DDD4-4710-B9EA-07DDC74780F3}" srcOrd="0" destOrd="0" presId="urn:microsoft.com/office/officeart/2005/8/layout/vList2"/>
    <dgm:cxn modelId="{2F8CDBC5-88F4-47B1-B091-8FBBAC7A279E}" type="presParOf" srcId="{D29A2579-B10F-4A14-9FAC-D4FF6D4D60CE}" destId="{4A5E4E14-DDD4-4710-B9EA-07DDC74780F3}" srcOrd="0" destOrd="0" presId="urn:microsoft.com/office/officeart/2005/8/layout/vList2"/>
    <dgm:cxn modelId="{4B19EF9D-205D-4725-8416-D624DC42755D}" type="presParOf" srcId="{D29A2579-B10F-4A14-9FAC-D4FF6D4D60CE}" destId="{637C4ABC-E8E0-4A17-BF78-5296CDE6E1D1}" srcOrd="1" destOrd="0" presId="urn:microsoft.com/office/officeart/2005/8/layout/vList2"/>
    <dgm:cxn modelId="{4B1384EB-0655-4D10-8681-E05B5D6CE7F4}" type="presParOf" srcId="{D29A2579-B10F-4A14-9FAC-D4FF6D4D60CE}" destId="{6990687C-C7FF-49CE-BCA2-ED4AD3EEF539}" srcOrd="2" destOrd="0" presId="urn:microsoft.com/office/officeart/2005/8/layout/vList2"/>
    <dgm:cxn modelId="{4366828C-CDFF-488F-9F4A-3AEF945478BB}" type="presParOf" srcId="{D29A2579-B10F-4A14-9FAC-D4FF6D4D60CE}" destId="{D1F664FA-22B0-4E16-896D-6F3E3C8EFAB9}" srcOrd="3" destOrd="0" presId="urn:microsoft.com/office/officeart/2005/8/layout/vList2"/>
    <dgm:cxn modelId="{0EA17683-C76F-4F42-800C-3431A5D66196}" type="presParOf" srcId="{D29A2579-B10F-4A14-9FAC-D4FF6D4D60CE}" destId="{DDC8E4B8-EB65-4534-97FF-4822453B59F5}" srcOrd="4" destOrd="0" presId="urn:microsoft.com/office/officeart/2005/8/layout/vList2"/>
    <dgm:cxn modelId="{C43769BA-59AE-44C5-A371-ACD566C255D2}" type="presParOf" srcId="{D29A2579-B10F-4A14-9FAC-D4FF6D4D60CE}" destId="{9BF7BD76-CF01-41A0-B70A-1150601C9AF5}" srcOrd="5" destOrd="0" presId="urn:microsoft.com/office/officeart/2005/8/layout/vList2"/>
    <dgm:cxn modelId="{FCC8F7A9-2A1C-4DF2-AC1C-DD42582EB301}" type="presParOf" srcId="{D29A2579-B10F-4A14-9FAC-D4FF6D4D60CE}" destId="{741FCD62-0386-4699-B8CF-66E8B85FB32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1099DF-CBE0-437F-8091-420BF37EEF27}"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46D4D68E-4060-4CF8-A3E4-E7B61DC70C03}">
      <dgm:prSet custT="1"/>
      <dgm:spPr/>
      <dgm:t>
        <a:bodyPr/>
        <a:lstStyle/>
        <a:p>
          <a:r>
            <a:rPr lang="en-US" sz="1400" b="1" dirty="0">
              <a:latin typeface="Arial" panose="020B0604020202020204" pitchFamily="34" charset="0"/>
              <a:cs typeface="Arial" panose="020B0604020202020204" pitchFamily="34" charset="0"/>
            </a:rPr>
            <a:t>Aims of presentation</a:t>
          </a:r>
          <a:r>
            <a:rPr lang="en-US" sz="1200" b="1" dirty="0"/>
            <a:t>:</a:t>
          </a:r>
          <a:endParaRPr lang="en-US" sz="1200" dirty="0"/>
        </a:p>
      </dgm:t>
    </dgm:pt>
    <dgm:pt modelId="{2A5698B7-C9FB-4593-8B22-4DE6F5B2CC1A}" type="parTrans" cxnId="{95BCC9B5-A821-4F08-9465-8AAFE8E6A1AA}">
      <dgm:prSet/>
      <dgm:spPr/>
      <dgm:t>
        <a:bodyPr/>
        <a:lstStyle/>
        <a:p>
          <a:endParaRPr lang="en-US"/>
        </a:p>
      </dgm:t>
    </dgm:pt>
    <dgm:pt modelId="{82D62DC7-B6A3-48B2-934A-C4558050AB7A}" type="sibTrans" cxnId="{95BCC9B5-A821-4F08-9465-8AAFE8E6A1AA}">
      <dgm:prSet/>
      <dgm:spPr/>
      <dgm:t>
        <a:bodyPr/>
        <a:lstStyle/>
        <a:p>
          <a:endParaRPr lang="en-US"/>
        </a:p>
      </dgm:t>
    </dgm:pt>
    <dgm:pt modelId="{4B85A5C6-6F81-42E5-AF5E-DE9D13DB77DB}">
      <dgm:prSet custT="1"/>
      <dgm:spPr/>
      <dgm:t>
        <a:bodyPr/>
        <a:lstStyle/>
        <a:p>
          <a:r>
            <a:rPr lang="en-GB" sz="1400" b="1" dirty="0">
              <a:latin typeface="Arial" panose="020B0604020202020204" pitchFamily="34" charset="0"/>
              <a:cs typeface="Arial" panose="020B0604020202020204" pitchFamily="34" charset="0"/>
            </a:rPr>
            <a:t>An overview of Jean Piaget's theory of intellectual growth</a:t>
          </a:r>
          <a:endParaRPr lang="en-US" sz="1200" dirty="0">
            <a:latin typeface="Arial" panose="020B0604020202020204" pitchFamily="34" charset="0"/>
            <a:cs typeface="Arial" panose="020B0604020202020204" pitchFamily="34" charset="0"/>
          </a:endParaRPr>
        </a:p>
      </dgm:t>
    </dgm:pt>
    <dgm:pt modelId="{17C0145D-09B8-48B2-BC18-1D259EAFD1F5}" type="parTrans" cxnId="{16990EF1-CCA5-4000-BE10-B3DDE12E751B}">
      <dgm:prSet/>
      <dgm:spPr/>
      <dgm:t>
        <a:bodyPr/>
        <a:lstStyle/>
        <a:p>
          <a:endParaRPr lang="en-US"/>
        </a:p>
      </dgm:t>
    </dgm:pt>
    <dgm:pt modelId="{7423D383-3B00-4308-887C-07566B239764}" type="sibTrans" cxnId="{16990EF1-CCA5-4000-BE10-B3DDE12E751B}">
      <dgm:prSet/>
      <dgm:spPr/>
      <dgm:t>
        <a:bodyPr/>
        <a:lstStyle/>
        <a:p>
          <a:endParaRPr lang="en-US"/>
        </a:p>
      </dgm:t>
    </dgm:pt>
    <dgm:pt modelId="{2C7C9E66-32C4-4532-A142-D772506385DC}">
      <dgm:prSet custT="1"/>
      <dgm:spPr/>
      <dgm:t>
        <a:bodyPr/>
        <a:lstStyle/>
        <a:p>
          <a:r>
            <a:rPr lang="en-US" sz="1400" b="1" dirty="0">
              <a:latin typeface="Arial" panose="020B0604020202020204" pitchFamily="34" charset="0"/>
              <a:cs typeface="Arial" panose="020B0604020202020204" pitchFamily="34" charset="0"/>
            </a:rPr>
            <a:t>To evaluate Amira's needs along with growth using Piaget's theory.</a:t>
          </a:r>
          <a:endParaRPr lang="en-US" sz="1400" dirty="0">
            <a:latin typeface="Arial" panose="020B0604020202020204" pitchFamily="34" charset="0"/>
            <a:cs typeface="Arial" panose="020B0604020202020204" pitchFamily="34" charset="0"/>
          </a:endParaRPr>
        </a:p>
      </dgm:t>
    </dgm:pt>
    <dgm:pt modelId="{89C7152E-83F0-4B6C-8989-FFA70B81B7C1}" type="parTrans" cxnId="{11BD8B59-0DDD-4F24-9567-84FBAB83730B}">
      <dgm:prSet/>
      <dgm:spPr/>
      <dgm:t>
        <a:bodyPr/>
        <a:lstStyle/>
        <a:p>
          <a:endParaRPr lang="en-US"/>
        </a:p>
      </dgm:t>
    </dgm:pt>
    <dgm:pt modelId="{FC4EC31A-0AE4-4F8D-A952-0AEC2F9F2156}" type="sibTrans" cxnId="{11BD8B59-0DDD-4F24-9567-84FBAB83730B}">
      <dgm:prSet/>
      <dgm:spPr/>
      <dgm:t>
        <a:bodyPr/>
        <a:lstStyle/>
        <a:p>
          <a:endParaRPr lang="en-US"/>
        </a:p>
      </dgm:t>
    </dgm:pt>
    <dgm:pt modelId="{91A53E14-1E49-428A-980A-014DE6518B23}">
      <dgm:prSet custT="1"/>
      <dgm:spPr/>
      <dgm:t>
        <a:bodyPr/>
        <a:lstStyle/>
        <a:p>
          <a:r>
            <a:rPr lang="en-US" sz="1400" b="1" dirty="0">
              <a:latin typeface="Arial" panose="020B0604020202020204" pitchFamily="34" charset="0"/>
              <a:cs typeface="Arial" panose="020B0604020202020204" pitchFamily="34" charset="0"/>
            </a:rPr>
            <a:t>To investigate methods or treatments that aid in her education and adaptation.</a:t>
          </a:r>
          <a:endParaRPr lang="en-US" sz="1400" dirty="0">
            <a:latin typeface="Arial" panose="020B0604020202020204" pitchFamily="34" charset="0"/>
            <a:cs typeface="Arial" panose="020B0604020202020204" pitchFamily="34" charset="0"/>
          </a:endParaRPr>
        </a:p>
      </dgm:t>
    </dgm:pt>
    <dgm:pt modelId="{E0E02853-C0E3-44BD-956A-7D5D21C027BB}" type="parTrans" cxnId="{18483BE4-0D59-495F-B5C2-8134AF7BA877}">
      <dgm:prSet/>
      <dgm:spPr/>
      <dgm:t>
        <a:bodyPr/>
        <a:lstStyle/>
        <a:p>
          <a:endParaRPr lang="en-US"/>
        </a:p>
      </dgm:t>
    </dgm:pt>
    <dgm:pt modelId="{48C17FF7-0A57-494D-875B-BC7556BC46BC}" type="sibTrans" cxnId="{18483BE4-0D59-495F-B5C2-8134AF7BA877}">
      <dgm:prSet/>
      <dgm:spPr/>
      <dgm:t>
        <a:bodyPr/>
        <a:lstStyle/>
        <a:p>
          <a:endParaRPr lang="en-US"/>
        </a:p>
      </dgm:t>
    </dgm:pt>
    <dgm:pt modelId="{0F8C12AC-318F-441C-9909-6B83D21A5839}">
      <dgm:prSet custT="1"/>
      <dgm:spPr/>
      <dgm:t>
        <a:bodyPr/>
        <a:lstStyle/>
        <a:p>
          <a:r>
            <a:rPr lang="en-US" sz="1200" b="1" dirty="0">
              <a:latin typeface="Arial" panose="020B0604020202020204" pitchFamily="34" charset="0"/>
              <a:cs typeface="Arial" panose="020B0604020202020204" pitchFamily="34" charset="0"/>
            </a:rPr>
            <a:t>To talk about how her development is affected by the environmental and biological factors</a:t>
          </a:r>
          <a:r>
            <a:rPr lang="en-US" sz="1200" b="1" dirty="0"/>
            <a:t>.</a:t>
          </a:r>
          <a:endParaRPr lang="en-US" sz="1200" dirty="0"/>
        </a:p>
      </dgm:t>
    </dgm:pt>
    <dgm:pt modelId="{5EBA56D5-2758-4C22-B4CE-D9D5B13476F9}" type="parTrans" cxnId="{AF9C1597-3902-4F52-B8F3-5D658CAE8BB3}">
      <dgm:prSet/>
      <dgm:spPr/>
      <dgm:t>
        <a:bodyPr/>
        <a:lstStyle/>
        <a:p>
          <a:endParaRPr lang="en-US"/>
        </a:p>
      </dgm:t>
    </dgm:pt>
    <dgm:pt modelId="{FE5DA278-B725-426C-BF61-95C76D5D8DB4}" type="sibTrans" cxnId="{AF9C1597-3902-4F52-B8F3-5D658CAE8BB3}">
      <dgm:prSet/>
      <dgm:spPr/>
      <dgm:t>
        <a:bodyPr/>
        <a:lstStyle/>
        <a:p>
          <a:endParaRPr lang="en-US"/>
        </a:p>
      </dgm:t>
    </dgm:pt>
    <dgm:pt modelId="{A7E8322B-0C3D-4ED8-A1D1-3AF626D82018}">
      <dgm:prSet custT="1"/>
      <dgm:spPr/>
      <dgm:t>
        <a:bodyPr/>
        <a:lstStyle/>
        <a:p>
          <a:r>
            <a:rPr lang="en-US" sz="1400" b="1" dirty="0">
              <a:latin typeface="Arial" panose="020B0604020202020204" pitchFamily="34" charset="0"/>
              <a:cs typeface="Arial" panose="020B0604020202020204" pitchFamily="34" charset="0"/>
            </a:rPr>
            <a:t>To assess Piaget's theory's advantages and disadvantages</a:t>
          </a:r>
          <a:r>
            <a:rPr lang="en-US" sz="1400" b="1" dirty="0"/>
            <a:t>. </a:t>
          </a:r>
          <a:endParaRPr lang="en-US" sz="1400" dirty="0"/>
        </a:p>
      </dgm:t>
    </dgm:pt>
    <dgm:pt modelId="{DFE42D4C-B36B-457E-B4A3-9709CD031D0D}" type="parTrans" cxnId="{F923E36E-2E65-4836-A42B-2B6E1A27D254}">
      <dgm:prSet/>
      <dgm:spPr/>
      <dgm:t>
        <a:bodyPr/>
        <a:lstStyle/>
        <a:p>
          <a:endParaRPr lang="en-US"/>
        </a:p>
      </dgm:t>
    </dgm:pt>
    <dgm:pt modelId="{5782531A-057F-4A02-9D1A-42848D7FB9A8}" type="sibTrans" cxnId="{F923E36E-2E65-4836-A42B-2B6E1A27D254}">
      <dgm:prSet/>
      <dgm:spPr/>
      <dgm:t>
        <a:bodyPr/>
        <a:lstStyle/>
        <a:p>
          <a:endParaRPr lang="en-US"/>
        </a:p>
      </dgm:t>
    </dgm:pt>
    <dgm:pt modelId="{5C565DD6-ABD6-445C-A278-682ABD631992}" type="pres">
      <dgm:prSet presAssocID="{441099DF-CBE0-437F-8091-420BF37EEF27}" presName="Name0" presStyleCnt="0">
        <dgm:presLayoutVars>
          <dgm:dir/>
          <dgm:resizeHandles val="exact"/>
        </dgm:presLayoutVars>
      </dgm:prSet>
      <dgm:spPr/>
    </dgm:pt>
    <dgm:pt modelId="{79012551-B600-4301-8867-75372C8D1C54}" type="pres">
      <dgm:prSet presAssocID="{46D4D68E-4060-4CF8-A3E4-E7B61DC70C03}" presName="node" presStyleLbl="node1" presStyleIdx="0" presStyleCnt="6">
        <dgm:presLayoutVars>
          <dgm:bulletEnabled val="1"/>
        </dgm:presLayoutVars>
      </dgm:prSet>
      <dgm:spPr/>
    </dgm:pt>
    <dgm:pt modelId="{3F13068F-75A1-40D2-8CD4-3CAA34E03C23}" type="pres">
      <dgm:prSet presAssocID="{82D62DC7-B6A3-48B2-934A-C4558050AB7A}" presName="sibTrans" presStyleLbl="sibTrans1D1" presStyleIdx="0" presStyleCnt="5"/>
      <dgm:spPr/>
    </dgm:pt>
    <dgm:pt modelId="{B8F52A4A-69CE-48CC-9ABB-AE68EA61E5D4}" type="pres">
      <dgm:prSet presAssocID="{82D62DC7-B6A3-48B2-934A-C4558050AB7A}" presName="connectorText" presStyleLbl="sibTrans1D1" presStyleIdx="0" presStyleCnt="5"/>
      <dgm:spPr/>
    </dgm:pt>
    <dgm:pt modelId="{E0F5FD53-911E-4B0E-8377-973C98D7680E}" type="pres">
      <dgm:prSet presAssocID="{4B85A5C6-6F81-42E5-AF5E-DE9D13DB77DB}" presName="node" presStyleLbl="node1" presStyleIdx="1" presStyleCnt="6" custLinFactNeighborX="-3452" custLinFactNeighborY="503">
        <dgm:presLayoutVars>
          <dgm:bulletEnabled val="1"/>
        </dgm:presLayoutVars>
      </dgm:prSet>
      <dgm:spPr/>
    </dgm:pt>
    <dgm:pt modelId="{ACDF391E-F71C-496B-BB9D-20CE9FDE17B5}" type="pres">
      <dgm:prSet presAssocID="{7423D383-3B00-4308-887C-07566B239764}" presName="sibTrans" presStyleLbl="sibTrans1D1" presStyleIdx="1" presStyleCnt="5"/>
      <dgm:spPr/>
    </dgm:pt>
    <dgm:pt modelId="{6CB000A5-45D9-432E-9445-5FC07385A576}" type="pres">
      <dgm:prSet presAssocID="{7423D383-3B00-4308-887C-07566B239764}" presName="connectorText" presStyleLbl="sibTrans1D1" presStyleIdx="1" presStyleCnt="5"/>
      <dgm:spPr/>
    </dgm:pt>
    <dgm:pt modelId="{4E385CC0-5557-4DD4-A520-BC382F9FF765}" type="pres">
      <dgm:prSet presAssocID="{2C7C9E66-32C4-4532-A142-D772506385DC}" presName="node" presStyleLbl="node1" presStyleIdx="2" presStyleCnt="6">
        <dgm:presLayoutVars>
          <dgm:bulletEnabled val="1"/>
        </dgm:presLayoutVars>
      </dgm:prSet>
      <dgm:spPr/>
    </dgm:pt>
    <dgm:pt modelId="{47693477-3C1C-4540-9C60-836E56A3BFD1}" type="pres">
      <dgm:prSet presAssocID="{FC4EC31A-0AE4-4F8D-A952-0AEC2F9F2156}" presName="sibTrans" presStyleLbl="sibTrans1D1" presStyleIdx="2" presStyleCnt="5"/>
      <dgm:spPr/>
    </dgm:pt>
    <dgm:pt modelId="{737D1246-558E-4BEF-82AE-7C39A9DD338E}" type="pres">
      <dgm:prSet presAssocID="{FC4EC31A-0AE4-4F8D-A952-0AEC2F9F2156}" presName="connectorText" presStyleLbl="sibTrans1D1" presStyleIdx="2" presStyleCnt="5"/>
      <dgm:spPr/>
    </dgm:pt>
    <dgm:pt modelId="{A7266139-DFA8-450C-ACE7-871328C83B65}" type="pres">
      <dgm:prSet presAssocID="{91A53E14-1E49-428A-980A-014DE6518B23}" presName="node" presStyleLbl="node1" presStyleIdx="3" presStyleCnt="6">
        <dgm:presLayoutVars>
          <dgm:bulletEnabled val="1"/>
        </dgm:presLayoutVars>
      </dgm:prSet>
      <dgm:spPr/>
    </dgm:pt>
    <dgm:pt modelId="{B4E90A45-ADA5-4829-A1B1-E8D0F650DC8A}" type="pres">
      <dgm:prSet presAssocID="{48C17FF7-0A57-494D-875B-BC7556BC46BC}" presName="sibTrans" presStyleLbl="sibTrans1D1" presStyleIdx="3" presStyleCnt="5"/>
      <dgm:spPr/>
    </dgm:pt>
    <dgm:pt modelId="{D3D89758-EF00-4A7D-BE7B-78A2713DF8F3}" type="pres">
      <dgm:prSet presAssocID="{48C17FF7-0A57-494D-875B-BC7556BC46BC}" presName="connectorText" presStyleLbl="sibTrans1D1" presStyleIdx="3" presStyleCnt="5"/>
      <dgm:spPr/>
    </dgm:pt>
    <dgm:pt modelId="{373E860D-A72C-4A2B-BDA6-FD2F55128A2D}" type="pres">
      <dgm:prSet presAssocID="{0F8C12AC-318F-441C-9909-6B83D21A5839}" presName="node" presStyleLbl="node1" presStyleIdx="4" presStyleCnt="6">
        <dgm:presLayoutVars>
          <dgm:bulletEnabled val="1"/>
        </dgm:presLayoutVars>
      </dgm:prSet>
      <dgm:spPr/>
    </dgm:pt>
    <dgm:pt modelId="{888025CB-9D53-4BD5-A909-B1074469CAC8}" type="pres">
      <dgm:prSet presAssocID="{FE5DA278-B725-426C-BF61-95C76D5D8DB4}" presName="sibTrans" presStyleLbl="sibTrans1D1" presStyleIdx="4" presStyleCnt="5"/>
      <dgm:spPr/>
    </dgm:pt>
    <dgm:pt modelId="{D28D764A-2DD2-42DB-93BE-BEAEB43E5E50}" type="pres">
      <dgm:prSet presAssocID="{FE5DA278-B725-426C-BF61-95C76D5D8DB4}" presName="connectorText" presStyleLbl="sibTrans1D1" presStyleIdx="4" presStyleCnt="5"/>
      <dgm:spPr/>
    </dgm:pt>
    <dgm:pt modelId="{935F4534-64E0-41DA-B255-FEF424CE8A7E}" type="pres">
      <dgm:prSet presAssocID="{A7E8322B-0C3D-4ED8-A1D1-3AF626D82018}" presName="node" presStyleLbl="node1" presStyleIdx="5" presStyleCnt="6">
        <dgm:presLayoutVars>
          <dgm:bulletEnabled val="1"/>
        </dgm:presLayoutVars>
      </dgm:prSet>
      <dgm:spPr/>
    </dgm:pt>
  </dgm:ptLst>
  <dgm:cxnLst>
    <dgm:cxn modelId="{6763BD2E-D95C-42ED-BCCE-71D2A89E74B9}" type="presOf" srcId="{7423D383-3B00-4308-887C-07566B239764}" destId="{ACDF391E-F71C-496B-BB9D-20CE9FDE17B5}" srcOrd="0" destOrd="0" presId="urn:microsoft.com/office/officeart/2016/7/layout/RepeatingBendingProcessNew"/>
    <dgm:cxn modelId="{ED189D33-BE77-4B74-9BF7-3836D26154FA}" type="presOf" srcId="{4B85A5C6-6F81-42E5-AF5E-DE9D13DB77DB}" destId="{E0F5FD53-911E-4B0E-8377-973C98D7680E}" srcOrd="0" destOrd="0" presId="urn:microsoft.com/office/officeart/2016/7/layout/RepeatingBendingProcessNew"/>
    <dgm:cxn modelId="{CD558839-EBC4-45CA-862E-30C057C50175}" type="presOf" srcId="{A7E8322B-0C3D-4ED8-A1D1-3AF626D82018}" destId="{935F4534-64E0-41DA-B255-FEF424CE8A7E}" srcOrd="0" destOrd="0" presId="urn:microsoft.com/office/officeart/2016/7/layout/RepeatingBendingProcessNew"/>
    <dgm:cxn modelId="{B23F0A3F-D198-4759-93B7-D2B935F3A829}" type="presOf" srcId="{7423D383-3B00-4308-887C-07566B239764}" destId="{6CB000A5-45D9-432E-9445-5FC07385A576}" srcOrd="1" destOrd="0" presId="urn:microsoft.com/office/officeart/2016/7/layout/RepeatingBendingProcessNew"/>
    <dgm:cxn modelId="{3EB1EA5F-83AD-4888-8653-603445604658}" type="presOf" srcId="{48C17FF7-0A57-494D-875B-BC7556BC46BC}" destId="{B4E90A45-ADA5-4829-A1B1-E8D0F650DC8A}" srcOrd="0" destOrd="0" presId="urn:microsoft.com/office/officeart/2016/7/layout/RepeatingBendingProcessNew"/>
    <dgm:cxn modelId="{E5CFC862-758A-4915-A5EC-047D5FC0905D}" type="presOf" srcId="{FE5DA278-B725-426C-BF61-95C76D5D8DB4}" destId="{D28D764A-2DD2-42DB-93BE-BEAEB43E5E50}" srcOrd="1" destOrd="0" presId="urn:microsoft.com/office/officeart/2016/7/layout/RepeatingBendingProcessNew"/>
    <dgm:cxn modelId="{18BA6548-F33C-4B2C-8405-63A9CFC6473D}" type="presOf" srcId="{FC4EC31A-0AE4-4F8D-A952-0AEC2F9F2156}" destId="{47693477-3C1C-4540-9C60-836E56A3BFD1}" srcOrd="0" destOrd="0" presId="urn:microsoft.com/office/officeart/2016/7/layout/RepeatingBendingProcessNew"/>
    <dgm:cxn modelId="{67FA6D6A-52EB-45DD-9AC8-C2D239283C57}" type="presOf" srcId="{46D4D68E-4060-4CF8-A3E4-E7B61DC70C03}" destId="{79012551-B600-4301-8867-75372C8D1C54}" srcOrd="0" destOrd="0" presId="urn:microsoft.com/office/officeart/2016/7/layout/RepeatingBendingProcessNew"/>
    <dgm:cxn modelId="{F923E36E-2E65-4836-A42B-2B6E1A27D254}" srcId="{441099DF-CBE0-437F-8091-420BF37EEF27}" destId="{A7E8322B-0C3D-4ED8-A1D1-3AF626D82018}" srcOrd="5" destOrd="0" parTransId="{DFE42D4C-B36B-457E-B4A3-9709CD031D0D}" sibTransId="{5782531A-057F-4A02-9D1A-42848D7FB9A8}"/>
    <dgm:cxn modelId="{04CADD53-CB8B-41CD-A3F1-FC2B94D1E523}" type="presOf" srcId="{FE5DA278-B725-426C-BF61-95C76D5D8DB4}" destId="{888025CB-9D53-4BD5-A909-B1074469CAC8}" srcOrd="0" destOrd="0" presId="urn:microsoft.com/office/officeart/2016/7/layout/RepeatingBendingProcessNew"/>
    <dgm:cxn modelId="{11BD8B59-0DDD-4F24-9567-84FBAB83730B}" srcId="{441099DF-CBE0-437F-8091-420BF37EEF27}" destId="{2C7C9E66-32C4-4532-A142-D772506385DC}" srcOrd="2" destOrd="0" parTransId="{89C7152E-83F0-4B6C-8989-FFA70B81B7C1}" sibTransId="{FC4EC31A-0AE4-4F8D-A952-0AEC2F9F2156}"/>
    <dgm:cxn modelId="{59FE2788-D6EA-4963-AF19-859B14D6EF1D}" type="presOf" srcId="{441099DF-CBE0-437F-8091-420BF37EEF27}" destId="{5C565DD6-ABD6-445C-A278-682ABD631992}" srcOrd="0" destOrd="0" presId="urn:microsoft.com/office/officeart/2016/7/layout/RepeatingBendingProcessNew"/>
    <dgm:cxn modelId="{727ECA8C-4A2A-4DA3-A0DB-9CEF5A90F21E}" type="presOf" srcId="{82D62DC7-B6A3-48B2-934A-C4558050AB7A}" destId="{B8F52A4A-69CE-48CC-9ABB-AE68EA61E5D4}" srcOrd="1" destOrd="0" presId="urn:microsoft.com/office/officeart/2016/7/layout/RepeatingBendingProcessNew"/>
    <dgm:cxn modelId="{AF9C1597-3902-4F52-B8F3-5D658CAE8BB3}" srcId="{441099DF-CBE0-437F-8091-420BF37EEF27}" destId="{0F8C12AC-318F-441C-9909-6B83D21A5839}" srcOrd="4" destOrd="0" parTransId="{5EBA56D5-2758-4C22-B4CE-D9D5B13476F9}" sibTransId="{FE5DA278-B725-426C-BF61-95C76D5D8DB4}"/>
    <dgm:cxn modelId="{37E72B97-E88C-4709-919C-BE15978CDF79}" type="presOf" srcId="{FC4EC31A-0AE4-4F8D-A952-0AEC2F9F2156}" destId="{737D1246-558E-4BEF-82AE-7C39A9DD338E}" srcOrd="1" destOrd="0" presId="urn:microsoft.com/office/officeart/2016/7/layout/RepeatingBendingProcessNew"/>
    <dgm:cxn modelId="{337155A9-FE02-44B4-A8C6-DF2EB84544B8}" type="presOf" srcId="{48C17FF7-0A57-494D-875B-BC7556BC46BC}" destId="{D3D89758-EF00-4A7D-BE7B-78A2713DF8F3}" srcOrd="1" destOrd="0" presId="urn:microsoft.com/office/officeart/2016/7/layout/RepeatingBendingProcessNew"/>
    <dgm:cxn modelId="{54AC55A9-B0DC-47DE-BF19-0D12E46DF701}" type="presOf" srcId="{82D62DC7-B6A3-48B2-934A-C4558050AB7A}" destId="{3F13068F-75A1-40D2-8CD4-3CAA34E03C23}" srcOrd="0" destOrd="0" presId="urn:microsoft.com/office/officeart/2016/7/layout/RepeatingBendingProcessNew"/>
    <dgm:cxn modelId="{95BCC9B5-A821-4F08-9465-8AAFE8E6A1AA}" srcId="{441099DF-CBE0-437F-8091-420BF37EEF27}" destId="{46D4D68E-4060-4CF8-A3E4-E7B61DC70C03}" srcOrd="0" destOrd="0" parTransId="{2A5698B7-C9FB-4593-8B22-4DE6F5B2CC1A}" sibTransId="{82D62DC7-B6A3-48B2-934A-C4558050AB7A}"/>
    <dgm:cxn modelId="{353F57B8-36A5-43C5-BDDC-85B91EFE849B}" type="presOf" srcId="{2C7C9E66-32C4-4532-A142-D772506385DC}" destId="{4E385CC0-5557-4DD4-A520-BC382F9FF765}" srcOrd="0" destOrd="0" presId="urn:microsoft.com/office/officeart/2016/7/layout/RepeatingBendingProcessNew"/>
    <dgm:cxn modelId="{95716EE1-B506-48ED-9972-3539841ABCB6}" type="presOf" srcId="{0F8C12AC-318F-441C-9909-6B83D21A5839}" destId="{373E860D-A72C-4A2B-BDA6-FD2F55128A2D}" srcOrd="0" destOrd="0" presId="urn:microsoft.com/office/officeart/2016/7/layout/RepeatingBendingProcessNew"/>
    <dgm:cxn modelId="{18483BE4-0D59-495F-B5C2-8134AF7BA877}" srcId="{441099DF-CBE0-437F-8091-420BF37EEF27}" destId="{91A53E14-1E49-428A-980A-014DE6518B23}" srcOrd="3" destOrd="0" parTransId="{E0E02853-C0E3-44BD-956A-7D5D21C027BB}" sibTransId="{48C17FF7-0A57-494D-875B-BC7556BC46BC}"/>
    <dgm:cxn modelId="{60253FEE-CA08-442B-B89C-AD5615838C2D}" type="presOf" srcId="{91A53E14-1E49-428A-980A-014DE6518B23}" destId="{A7266139-DFA8-450C-ACE7-871328C83B65}" srcOrd="0" destOrd="0" presId="urn:microsoft.com/office/officeart/2016/7/layout/RepeatingBendingProcessNew"/>
    <dgm:cxn modelId="{16990EF1-CCA5-4000-BE10-B3DDE12E751B}" srcId="{441099DF-CBE0-437F-8091-420BF37EEF27}" destId="{4B85A5C6-6F81-42E5-AF5E-DE9D13DB77DB}" srcOrd="1" destOrd="0" parTransId="{17C0145D-09B8-48B2-BC18-1D259EAFD1F5}" sibTransId="{7423D383-3B00-4308-887C-07566B239764}"/>
    <dgm:cxn modelId="{096083C0-B4E8-4BDD-B2ED-4E4512A7BFDA}" type="presParOf" srcId="{5C565DD6-ABD6-445C-A278-682ABD631992}" destId="{79012551-B600-4301-8867-75372C8D1C54}" srcOrd="0" destOrd="0" presId="urn:microsoft.com/office/officeart/2016/7/layout/RepeatingBendingProcessNew"/>
    <dgm:cxn modelId="{31215B9E-1BB3-4E64-B0FE-3754980EBB95}" type="presParOf" srcId="{5C565DD6-ABD6-445C-A278-682ABD631992}" destId="{3F13068F-75A1-40D2-8CD4-3CAA34E03C23}" srcOrd="1" destOrd="0" presId="urn:microsoft.com/office/officeart/2016/7/layout/RepeatingBendingProcessNew"/>
    <dgm:cxn modelId="{F787C9CC-6C1F-4AF9-9F60-B409A7C79584}" type="presParOf" srcId="{3F13068F-75A1-40D2-8CD4-3CAA34E03C23}" destId="{B8F52A4A-69CE-48CC-9ABB-AE68EA61E5D4}" srcOrd="0" destOrd="0" presId="urn:microsoft.com/office/officeart/2016/7/layout/RepeatingBendingProcessNew"/>
    <dgm:cxn modelId="{1805DB78-E706-4F47-9161-14DE75A2403D}" type="presParOf" srcId="{5C565DD6-ABD6-445C-A278-682ABD631992}" destId="{E0F5FD53-911E-4B0E-8377-973C98D7680E}" srcOrd="2" destOrd="0" presId="urn:microsoft.com/office/officeart/2016/7/layout/RepeatingBendingProcessNew"/>
    <dgm:cxn modelId="{12EA81F2-D046-4696-BB9F-3A1DD6FD63FA}" type="presParOf" srcId="{5C565DD6-ABD6-445C-A278-682ABD631992}" destId="{ACDF391E-F71C-496B-BB9D-20CE9FDE17B5}" srcOrd="3" destOrd="0" presId="urn:microsoft.com/office/officeart/2016/7/layout/RepeatingBendingProcessNew"/>
    <dgm:cxn modelId="{21A08258-DECD-47B5-AE7A-C3B434C55FA9}" type="presParOf" srcId="{ACDF391E-F71C-496B-BB9D-20CE9FDE17B5}" destId="{6CB000A5-45D9-432E-9445-5FC07385A576}" srcOrd="0" destOrd="0" presId="urn:microsoft.com/office/officeart/2016/7/layout/RepeatingBendingProcessNew"/>
    <dgm:cxn modelId="{0F52B4EE-A550-45AE-B764-F3B275A54F78}" type="presParOf" srcId="{5C565DD6-ABD6-445C-A278-682ABD631992}" destId="{4E385CC0-5557-4DD4-A520-BC382F9FF765}" srcOrd="4" destOrd="0" presId="urn:microsoft.com/office/officeart/2016/7/layout/RepeatingBendingProcessNew"/>
    <dgm:cxn modelId="{C063ED33-C94B-442C-AA0E-69FA7E26EB0D}" type="presParOf" srcId="{5C565DD6-ABD6-445C-A278-682ABD631992}" destId="{47693477-3C1C-4540-9C60-836E56A3BFD1}" srcOrd="5" destOrd="0" presId="urn:microsoft.com/office/officeart/2016/7/layout/RepeatingBendingProcessNew"/>
    <dgm:cxn modelId="{2CC77517-26F8-40D2-8B60-3AA7781EE1C3}" type="presParOf" srcId="{47693477-3C1C-4540-9C60-836E56A3BFD1}" destId="{737D1246-558E-4BEF-82AE-7C39A9DD338E}" srcOrd="0" destOrd="0" presId="urn:microsoft.com/office/officeart/2016/7/layout/RepeatingBendingProcessNew"/>
    <dgm:cxn modelId="{7F82371B-6241-4910-9B78-D142126D449E}" type="presParOf" srcId="{5C565DD6-ABD6-445C-A278-682ABD631992}" destId="{A7266139-DFA8-450C-ACE7-871328C83B65}" srcOrd="6" destOrd="0" presId="urn:microsoft.com/office/officeart/2016/7/layout/RepeatingBendingProcessNew"/>
    <dgm:cxn modelId="{4C1F9C9E-3455-4D09-ACCA-D243F4DAE272}" type="presParOf" srcId="{5C565DD6-ABD6-445C-A278-682ABD631992}" destId="{B4E90A45-ADA5-4829-A1B1-E8D0F650DC8A}" srcOrd="7" destOrd="0" presId="urn:microsoft.com/office/officeart/2016/7/layout/RepeatingBendingProcessNew"/>
    <dgm:cxn modelId="{A5CBA368-D3F8-4F3A-86CF-5FEED7D68719}" type="presParOf" srcId="{B4E90A45-ADA5-4829-A1B1-E8D0F650DC8A}" destId="{D3D89758-EF00-4A7D-BE7B-78A2713DF8F3}" srcOrd="0" destOrd="0" presId="urn:microsoft.com/office/officeart/2016/7/layout/RepeatingBendingProcessNew"/>
    <dgm:cxn modelId="{8BC0C2D2-7FB1-42A2-9DAC-C19E909C9322}" type="presParOf" srcId="{5C565DD6-ABD6-445C-A278-682ABD631992}" destId="{373E860D-A72C-4A2B-BDA6-FD2F55128A2D}" srcOrd="8" destOrd="0" presId="urn:microsoft.com/office/officeart/2016/7/layout/RepeatingBendingProcessNew"/>
    <dgm:cxn modelId="{5806B42D-2225-41D0-9A04-34149644A3EE}" type="presParOf" srcId="{5C565DD6-ABD6-445C-A278-682ABD631992}" destId="{888025CB-9D53-4BD5-A909-B1074469CAC8}" srcOrd="9" destOrd="0" presId="urn:microsoft.com/office/officeart/2016/7/layout/RepeatingBendingProcessNew"/>
    <dgm:cxn modelId="{7D6B6C8C-E59C-4EFE-9711-DEF6E88EC273}" type="presParOf" srcId="{888025CB-9D53-4BD5-A909-B1074469CAC8}" destId="{D28D764A-2DD2-42DB-93BE-BEAEB43E5E50}" srcOrd="0" destOrd="0" presId="urn:microsoft.com/office/officeart/2016/7/layout/RepeatingBendingProcessNew"/>
    <dgm:cxn modelId="{BF3253EE-0AB0-43D2-B364-DF558EFC886D}" type="presParOf" srcId="{5C565DD6-ABD6-445C-A278-682ABD631992}" destId="{935F4534-64E0-41DA-B255-FEF424CE8A7E}"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3087C0-C14E-4EF3-8249-A57A30759B9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7096BC9-5E32-49A2-879A-F270A0D93762}">
      <dgm:prSet custT="1"/>
      <dgm:spPr/>
      <dgm:t>
        <a:bodyPr/>
        <a:lstStyle/>
        <a:p>
          <a:r>
            <a:rPr lang="en-GB" sz="1800" dirty="0">
              <a:latin typeface="Arial" panose="020B0604020202020204" pitchFamily="34" charset="0"/>
              <a:cs typeface="Arial" panose="020B0604020202020204" pitchFamily="34" charset="0"/>
            </a:rPr>
            <a:t>Thinking is not yet rational or concrete</a:t>
          </a:r>
          <a:r>
            <a:rPr lang="en-GB" sz="1300" dirty="0"/>
            <a:t>.</a:t>
          </a:r>
          <a:endParaRPr lang="en-US" sz="1300" dirty="0"/>
        </a:p>
      </dgm:t>
    </dgm:pt>
    <dgm:pt modelId="{005595E1-DDA1-4F8E-B34D-5855F07F91E3}" type="parTrans" cxnId="{F5021139-0C63-4484-92FF-400189D803B3}">
      <dgm:prSet/>
      <dgm:spPr/>
      <dgm:t>
        <a:bodyPr/>
        <a:lstStyle/>
        <a:p>
          <a:endParaRPr lang="en-US"/>
        </a:p>
      </dgm:t>
    </dgm:pt>
    <dgm:pt modelId="{814D38DB-006E-440A-9E2A-EA9C0DFFD677}" type="sibTrans" cxnId="{F5021139-0C63-4484-92FF-400189D803B3}">
      <dgm:prSet/>
      <dgm:spPr/>
      <dgm:t>
        <a:bodyPr/>
        <a:lstStyle/>
        <a:p>
          <a:endParaRPr lang="en-US"/>
        </a:p>
      </dgm:t>
    </dgm:pt>
    <dgm:pt modelId="{F42FDC69-FC08-49B0-8D5A-A2D59446CED0}">
      <dgm:prSet custT="1"/>
      <dgm:spPr/>
      <dgm:t>
        <a:bodyPr/>
        <a:lstStyle/>
        <a:p>
          <a:r>
            <a:rPr lang="en-GB" sz="1800" dirty="0">
              <a:latin typeface="Arial" panose="020B0604020202020204" pitchFamily="34" charset="0"/>
              <a:cs typeface="Arial" panose="020B0604020202020204" pitchFamily="34" charset="0"/>
            </a:rPr>
            <a:t>They have trouble understanding what is going on</a:t>
          </a:r>
          <a:r>
            <a:rPr lang="en-GB" sz="1800" dirty="0"/>
            <a:t>. </a:t>
          </a:r>
          <a:endParaRPr lang="en-US" sz="1800" dirty="0"/>
        </a:p>
      </dgm:t>
    </dgm:pt>
    <dgm:pt modelId="{03520BEE-01A2-4336-9C63-84FF33468841}" type="parTrans" cxnId="{53D6E6FF-AF26-4320-8304-BD28871830A2}">
      <dgm:prSet/>
      <dgm:spPr/>
      <dgm:t>
        <a:bodyPr/>
        <a:lstStyle/>
        <a:p>
          <a:endParaRPr lang="en-US"/>
        </a:p>
      </dgm:t>
    </dgm:pt>
    <dgm:pt modelId="{A35112FF-4D88-4A9D-B65A-E0460E356C41}" type="sibTrans" cxnId="{53D6E6FF-AF26-4320-8304-BD28871830A2}">
      <dgm:prSet/>
      <dgm:spPr/>
      <dgm:t>
        <a:bodyPr/>
        <a:lstStyle/>
        <a:p>
          <a:endParaRPr lang="en-US"/>
        </a:p>
      </dgm:t>
    </dgm:pt>
    <dgm:pt modelId="{FBB78697-E8CC-4F0B-B401-16B4410DDD0B}">
      <dgm:prSet custT="1"/>
      <dgm:spPr/>
      <dgm:t>
        <a:bodyPr/>
        <a:lstStyle/>
        <a:p>
          <a:r>
            <a:rPr lang="en-GB" sz="1600" dirty="0">
              <a:latin typeface="Arial" panose="020B0604020202020204" pitchFamily="34" charset="0"/>
              <a:cs typeface="Arial" panose="020B0604020202020204" pitchFamily="34" charset="0"/>
            </a:rPr>
            <a:t>They are egocentric-it is hard to see things from other people's viewpoints. (For example, a child assumes that everyone sees what they see.)</a:t>
          </a:r>
          <a:endParaRPr lang="en-US" sz="1600" dirty="0">
            <a:latin typeface="Arial" panose="020B0604020202020204" pitchFamily="34" charset="0"/>
            <a:cs typeface="Arial" panose="020B0604020202020204" pitchFamily="34" charset="0"/>
          </a:endParaRPr>
        </a:p>
      </dgm:t>
    </dgm:pt>
    <dgm:pt modelId="{8C600F7A-05B3-4373-A361-0B1C300BF4C3}" type="parTrans" cxnId="{04680647-FBDE-45A5-8D51-76AE3287476A}">
      <dgm:prSet/>
      <dgm:spPr/>
      <dgm:t>
        <a:bodyPr/>
        <a:lstStyle/>
        <a:p>
          <a:endParaRPr lang="en-US"/>
        </a:p>
      </dgm:t>
    </dgm:pt>
    <dgm:pt modelId="{02B9A921-B968-4FD2-8A22-BBB26E789F56}" type="sibTrans" cxnId="{04680647-FBDE-45A5-8D51-76AE3287476A}">
      <dgm:prSet/>
      <dgm:spPr/>
      <dgm:t>
        <a:bodyPr/>
        <a:lstStyle/>
        <a:p>
          <a:endParaRPr lang="en-US"/>
        </a:p>
      </dgm:t>
    </dgm:pt>
    <dgm:pt modelId="{91812809-5217-4A29-A7D7-88577AABF5EE}">
      <dgm:prSet custT="1"/>
      <dgm:spPr/>
      <dgm:t>
        <a:bodyPr/>
        <a:lstStyle/>
        <a:p>
          <a:r>
            <a:rPr lang="en-GB" sz="1800" dirty="0">
              <a:latin typeface="Arial" panose="020B0604020202020204" pitchFamily="34" charset="0"/>
              <a:cs typeface="Arial" panose="020B0604020202020204" pitchFamily="34" charset="0"/>
            </a:rPr>
            <a:t>They think by instinct rather than logically</a:t>
          </a:r>
          <a:r>
            <a:rPr lang="en-GB" sz="500" dirty="0"/>
            <a:t>. </a:t>
          </a:r>
          <a:endParaRPr lang="en-US" sz="500" dirty="0"/>
        </a:p>
      </dgm:t>
    </dgm:pt>
    <dgm:pt modelId="{E0D2F0CD-3444-4E93-A6F0-6C4AB0BF13EF}" type="parTrans" cxnId="{29CC0016-A749-4A61-A4EE-6E2E866335F9}">
      <dgm:prSet/>
      <dgm:spPr/>
      <dgm:t>
        <a:bodyPr/>
        <a:lstStyle/>
        <a:p>
          <a:endParaRPr lang="en-US"/>
        </a:p>
      </dgm:t>
    </dgm:pt>
    <dgm:pt modelId="{46B265B2-D2C3-4839-A131-05139AD15AA4}" type="sibTrans" cxnId="{29CC0016-A749-4A61-A4EE-6E2E866335F9}">
      <dgm:prSet/>
      <dgm:spPr/>
      <dgm:t>
        <a:bodyPr/>
        <a:lstStyle/>
        <a:p>
          <a:endParaRPr lang="en-US"/>
        </a:p>
      </dgm:t>
    </dgm:pt>
    <dgm:pt modelId="{2E2F2009-7F7F-45F0-9BB0-F60A30AEB0E5}">
      <dgm:prSet custT="1"/>
      <dgm:spPr/>
      <dgm:t>
        <a:bodyPr/>
        <a:lstStyle/>
        <a:p>
          <a:r>
            <a:rPr lang="en-GB" sz="1800" dirty="0">
              <a:latin typeface="Arial" panose="020B0604020202020204" pitchFamily="34" charset="0"/>
              <a:cs typeface="Arial" panose="020B0604020202020204" pitchFamily="34" charset="0"/>
            </a:rPr>
            <a:t>They have strong imagination and symbolic thinking (language and role-play).</a:t>
          </a:r>
          <a:endParaRPr lang="en-US" sz="1800" dirty="0">
            <a:latin typeface="Arial" panose="020B0604020202020204" pitchFamily="34" charset="0"/>
            <a:cs typeface="Arial" panose="020B0604020202020204" pitchFamily="34" charset="0"/>
          </a:endParaRPr>
        </a:p>
      </dgm:t>
    </dgm:pt>
    <dgm:pt modelId="{FA9E6077-FDBC-4A3E-A664-40D9863F28F8}" type="parTrans" cxnId="{F97742D6-B784-4FCE-9FF3-9C0F8B8DA5C9}">
      <dgm:prSet/>
      <dgm:spPr/>
      <dgm:t>
        <a:bodyPr/>
        <a:lstStyle/>
        <a:p>
          <a:endParaRPr lang="en-US"/>
        </a:p>
      </dgm:t>
    </dgm:pt>
    <dgm:pt modelId="{DBF86E0F-D76D-4BE4-8234-CF8C373D556A}" type="sibTrans" cxnId="{F97742D6-B784-4FCE-9FF3-9C0F8B8DA5C9}">
      <dgm:prSet/>
      <dgm:spPr/>
      <dgm:t>
        <a:bodyPr/>
        <a:lstStyle/>
        <a:p>
          <a:endParaRPr lang="en-US"/>
        </a:p>
      </dgm:t>
    </dgm:pt>
    <dgm:pt modelId="{2E079152-AC30-4C87-B7CA-725A405901F1}">
      <dgm:prSet custT="1"/>
      <dgm:spPr/>
      <dgm:t>
        <a:bodyPr/>
        <a:lstStyle/>
        <a:p>
          <a:r>
            <a:rPr lang="en-GB" sz="1800" dirty="0">
              <a:latin typeface="Arial" panose="020B0604020202020204" pitchFamily="34" charset="0"/>
              <a:cs typeface="Arial" panose="020B0604020202020204" pitchFamily="34" charset="0"/>
            </a:rPr>
            <a:t>They use words and phrases to express ideas</a:t>
          </a:r>
          <a:r>
            <a:rPr lang="en-GB" sz="500" dirty="0"/>
            <a:t>.</a:t>
          </a:r>
          <a:endParaRPr lang="en-US" sz="500" dirty="0"/>
        </a:p>
      </dgm:t>
    </dgm:pt>
    <dgm:pt modelId="{E3564535-C6A4-4587-B438-83C406BDB5F9}" type="parTrans" cxnId="{F03813A1-C475-45AA-8E38-8A67818622EB}">
      <dgm:prSet/>
      <dgm:spPr/>
      <dgm:t>
        <a:bodyPr/>
        <a:lstStyle/>
        <a:p>
          <a:endParaRPr lang="en-US"/>
        </a:p>
      </dgm:t>
    </dgm:pt>
    <dgm:pt modelId="{9EC64BF7-0337-4199-938D-9DDDBD8F34A8}" type="sibTrans" cxnId="{F03813A1-C475-45AA-8E38-8A67818622EB}">
      <dgm:prSet/>
      <dgm:spPr/>
      <dgm:t>
        <a:bodyPr/>
        <a:lstStyle/>
        <a:p>
          <a:endParaRPr lang="en-US"/>
        </a:p>
      </dgm:t>
    </dgm:pt>
    <dgm:pt modelId="{09BDC639-68A0-4641-86B7-9AAB36970B40}">
      <dgm:prSet custT="1"/>
      <dgm:spPr/>
      <dgm:t>
        <a:bodyPr/>
        <a:lstStyle/>
        <a:p>
          <a:r>
            <a:rPr lang="en-GB" sz="1800" dirty="0">
              <a:latin typeface="Arial" panose="020B0604020202020204" pitchFamily="34" charset="0"/>
              <a:cs typeface="Arial" panose="020B0604020202020204" pitchFamily="34" charset="0"/>
            </a:rPr>
            <a:t>They still have limited logical thinking abilities</a:t>
          </a:r>
          <a:r>
            <a:rPr lang="en-GB" sz="500" dirty="0"/>
            <a:t>.</a:t>
          </a:r>
          <a:endParaRPr lang="en-US" sz="500" dirty="0"/>
        </a:p>
      </dgm:t>
    </dgm:pt>
    <dgm:pt modelId="{61E0A136-36EB-4143-85D5-B9AE4078C5CA}" type="parTrans" cxnId="{E3961867-119E-4BAC-9D55-9C80618FA352}">
      <dgm:prSet/>
      <dgm:spPr/>
      <dgm:t>
        <a:bodyPr/>
        <a:lstStyle/>
        <a:p>
          <a:endParaRPr lang="en-US"/>
        </a:p>
      </dgm:t>
    </dgm:pt>
    <dgm:pt modelId="{3717759F-0A53-4601-AF05-B1D9746E92A1}" type="sibTrans" cxnId="{E3961867-119E-4BAC-9D55-9C80618FA352}">
      <dgm:prSet/>
      <dgm:spPr/>
      <dgm:t>
        <a:bodyPr/>
        <a:lstStyle/>
        <a:p>
          <a:endParaRPr lang="en-US"/>
        </a:p>
      </dgm:t>
    </dgm:pt>
    <dgm:pt modelId="{A8F5A0B0-F658-42DA-AA37-5F205DB3A4A1}">
      <dgm:prSet custT="1"/>
      <dgm:spPr/>
      <dgm:t>
        <a:bodyPr/>
        <a:lstStyle/>
        <a:p>
          <a:r>
            <a:rPr lang="en-GB" sz="1800" dirty="0">
              <a:latin typeface="Arial" panose="020B0604020202020204" pitchFamily="34" charset="0"/>
              <a:cs typeface="Arial" panose="020B0604020202020204" pitchFamily="34" charset="0"/>
            </a:rPr>
            <a:t>They need adult support and guidance to promote learning and development. (Main, 2021</a:t>
          </a:r>
          <a:r>
            <a:rPr lang="en-GB" sz="500" dirty="0"/>
            <a:t>)</a:t>
          </a:r>
          <a:endParaRPr lang="en-US" sz="500" dirty="0"/>
        </a:p>
      </dgm:t>
    </dgm:pt>
    <dgm:pt modelId="{A405A894-2361-49B4-A6C4-D3AE8F3F98BF}" type="parTrans" cxnId="{A3AEC5B5-8B0A-471B-81A9-2CEBAC18A957}">
      <dgm:prSet/>
      <dgm:spPr/>
      <dgm:t>
        <a:bodyPr/>
        <a:lstStyle/>
        <a:p>
          <a:endParaRPr lang="en-US"/>
        </a:p>
      </dgm:t>
    </dgm:pt>
    <dgm:pt modelId="{9A633C1D-040F-44FE-A4DB-65E7147FEED5}" type="sibTrans" cxnId="{A3AEC5B5-8B0A-471B-81A9-2CEBAC18A957}">
      <dgm:prSet/>
      <dgm:spPr/>
      <dgm:t>
        <a:bodyPr/>
        <a:lstStyle/>
        <a:p>
          <a:endParaRPr lang="en-US"/>
        </a:p>
      </dgm:t>
    </dgm:pt>
    <dgm:pt modelId="{3D058CBF-4C59-4248-85FF-F24DD0BF31EF}" type="pres">
      <dgm:prSet presAssocID="{673087C0-C14E-4EF3-8249-A57A30759B97}" presName="diagram" presStyleCnt="0">
        <dgm:presLayoutVars>
          <dgm:dir/>
          <dgm:resizeHandles val="exact"/>
        </dgm:presLayoutVars>
      </dgm:prSet>
      <dgm:spPr/>
    </dgm:pt>
    <dgm:pt modelId="{370019BD-D0E7-4EAE-B63A-BD6931C7077C}" type="pres">
      <dgm:prSet presAssocID="{87096BC9-5E32-49A2-879A-F270A0D93762}" presName="node" presStyleLbl="node1" presStyleIdx="0" presStyleCnt="8">
        <dgm:presLayoutVars>
          <dgm:bulletEnabled val="1"/>
        </dgm:presLayoutVars>
      </dgm:prSet>
      <dgm:spPr/>
    </dgm:pt>
    <dgm:pt modelId="{3A8F8B0A-2673-41D4-97B1-73C348F81B5A}" type="pres">
      <dgm:prSet presAssocID="{814D38DB-006E-440A-9E2A-EA9C0DFFD677}" presName="sibTrans" presStyleCnt="0"/>
      <dgm:spPr/>
    </dgm:pt>
    <dgm:pt modelId="{CF1409AE-0F15-4C6A-A901-27B5CF9B7D98}" type="pres">
      <dgm:prSet presAssocID="{F42FDC69-FC08-49B0-8D5A-A2D59446CED0}" presName="node" presStyleLbl="node1" presStyleIdx="1" presStyleCnt="8">
        <dgm:presLayoutVars>
          <dgm:bulletEnabled val="1"/>
        </dgm:presLayoutVars>
      </dgm:prSet>
      <dgm:spPr/>
    </dgm:pt>
    <dgm:pt modelId="{0C8F616D-6F08-4E97-933A-D38FD9C7F415}" type="pres">
      <dgm:prSet presAssocID="{A35112FF-4D88-4A9D-B65A-E0460E356C41}" presName="sibTrans" presStyleCnt="0"/>
      <dgm:spPr/>
    </dgm:pt>
    <dgm:pt modelId="{7632BB27-6108-4AF9-84FE-8001362C3139}" type="pres">
      <dgm:prSet presAssocID="{FBB78697-E8CC-4F0B-B401-16B4410DDD0B}" presName="node" presStyleLbl="node1" presStyleIdx="2" presStyleCnt="8">
        <dgm:presLayoutVars>
          <dgm:bulletEnabled val="1"/>
        </dgm:presLayoutVars>
      </dgm:prSet>
      <dgm:spPr/>
    </dgm:pt>
    <dgm:pt modelId="{313EC615-212A-4D61-A168-B7794F11692A}" type="pres">
      <dgm:prSet presAssocID="{02B9A921-B968-4FD2-8A22-BBB26E789F56}" presName="sibTrans" presStyleCnt="0"/>
      <dgm:spPr/>
    </dgm:pt>
    <dgm:pt modelId="{C759F896-CF21-47D3-8C36-C958BC2EC79E}" type="pres">
      <dgm:prSet presAssocID="{91812809-5217-4A29-A7D7-88577AABF5EE}" presName="node" presStyleLbl="node1" presStyleIdx="3" presStyleCnt="8">
        <dgm:presLayoutVars>
          <dgm:bulletEnabled val="1"/>
        </dgm:presLayoutVars>
      </dgm:prSet>
      <dgm:spPr/>
    </dgm:pt>
    <dgm:pt modelId="{63E1B80B-EDF9-44FE-9498-554294580957}" type="pres">
      <dgm:prSet presAssocID="{46B265B2-D2C3-4839-A131-05139AD15AA4}" presName="sibTrans" presStyleCnt="0"/>
      <dgm:spPr/>
    </dgm:pt>
    <dgm:pt modelId="{B2C24FB6-28C3-4046-A5BA-969092539951}" type="pres">
      <dgm:prSet presAssocID="{2E2F2009-7F7F-45F0-9BB0-F60A30AEB0E5}" presName="node" presStyleLbl="node1" presStyleIdx="4" presStyleCnt="8">
        <dgm:presLayoutVars>
          <dgm:bulletEnabled val="1"/>
        </dgm:presLayoutVars>
      </dgm:prSet>
      <dgm:spPr/>
    </dgm:pt>
    <dgm:pt modelId="{5BFAD42C-AFD4-4457-80D0-6256BFD0D69A}" type="pres">
      <dgm:prSet presAssocID="{DBF86E0F-D76D-4BE4-8234-CF8C373D556A}" presName="sibTrans" presStyleCnt="0"/>
      <dgm:spPr/>
    </dgm:pt>
    <dgm:pt modelId="{D9AA90B4-9219-4F53-B02C-5013A7A47DB3}" type="pres">
      <dgm:prSet presAssocID="{2E079152-AC30-4C87-B7CA-725A405901F1}" presName="node" presStyleLbl="node1" presStyleIdx="5" presStyleCnt="8">
        <dgm:presLayoutVars>
          <dgm:bulletEnabled val="1"/>
        </dgm:presLayoutVars>
      </dgm:prSet>
      <dgm:spPr/>
    </dgm:pt>
    <dgm:pt modelId="{10FC4184-BCFE-45F1-95E7-1EBDF37B917F}" type="pres">
      <dgm:prSet presAssocID="{9EC64BF7-0337-4199-938D-9DDDBD8F34A8}" presName="sibTrans" presStyleCnt="0"/>
      <dgm:spPr/>
    </dgm:pt>
    <dgm:pt modelId="{06E8B798-B58B-4C2C-A4BE-46A1375E8356}" type="pres">
      <dgm:prSet presAssocID="{09BDC639-68A0-4641-86B7-9AAB36970B40}" presName="node" presStyleLbl="node1" presStyleIdx="6" presStyleCnt="8">
        <dgm:presLayoutVars>
          <dgm:bulletEnabled val="1"/>
        </dgm:presLayoutVars>
      </dgm:prSet>
      <dgm:spPr/>
    </dgm:pt>
    <dgm:pt modelId="{C83DC0A2-8E54-42F5-9C61-6945D75721AF}" type="pres">
      <dgm:prSet presAssocID="{3717759F-0A53-4601-AF05-B1D9746E92A1}" presName="sibTrans" presStyleCnt="0"/>
      <dgm:spPr/>
    </dgm:pt>
    <dgm:pt modelId="{B074999C-05D9-4080-80FF-5FDF50C5FCA0}" type="pres">
      <dgm:prSet presAssocID="{A8F5A0B0-F658-42DA-AA37-5F205DB3A4A1}" presName="node" presStyleLbl="node1" presStyleIdx="7" presStyleCnt="8">
        <dgm:presLayoutVars>
          <dgm:bulletEnabled val="1"/>
        </dgm:presLayoutVars>
      </dgm:prSet>
      <dgm:spPr/>
    </dgm:pt>
  </dgm:ptLst>
  <dgm:cxnLst>
    <dgm:cxn modelId="{29CC0016-A749-4A61-A4EE-6E2E866335F9}" srcId="{673087C0-C14E-4EF3-8249-A57A30759B97}" destId="{91812809-5217-4A29-A7D7-88577AABF5EE}" srcOrd="3" destOrd="0" parTransId="{E0D2F0CD-3444-4E93-A6F0-6C4AB0BF13EF}" sibTransId="{46B265B2-D2C3-4839-A131-05139AD15AA4}"/>
    <dgm:cxn modelId="{347D3F28-D10C-4C8A-89FB-088202FB7B55}" type="presOf" srcId="{91812809-5217-4A29-A7D7-88577AABF5EE}" destId="{C759F896-CF21-47D3-8C36-C958BC2EC79E}" srcOrd="0" destOrd="0" presId="urn:microsoft.com/office/officeart/2005/8/layout/default"/>
    <dgm:cxn modelId="{F5021139-0C63-4484-92FF-400189D803B3}" srcId="{673087C0-C14E-4EF3-8249-A57A30759B97}" destId="{87096BC9-5E32-49A2-879A-F270A0D93762}" srcOrd="0" destOrd="0" parTransId="{005595E1-DDA1-4F8E-B34D-5855F07F91E3}" sibTransId="{814D38DB-006E-440A-9E2A-EA9C0DFFD677}"/>
    <dgm:cxn modelId="{04680647-FBDE-45A5-8D51-76AE3287476A}" srcId="{673087C0-C14E-4EF3-8249-A57A30759B97}" destId="{FBB78697-E8CC-4F0B-B401-16B4410DDD0B}" srcOrd="2" destOrd="0" parTransId="{8C600F7A-05B3-4373-A361-0B1C300BF4C3}" sibTransId="{02B9A921-B968-4FD2-8A22-BBB26E789F56}"/>
    <dgm:cxn modelId="{E3961867-119E-4BAC-9D55-9C80618FA352}" srcId="{673087C0-C14E-4EF3-8249-A57A30759B97}" destId="{09BDC639-68A0-4641-86B7-9AAB36970B40}" srcOrd="6" destOrd="0" parTransId="{61E0A136-36EB-4143-85D5-B9AE4078C5CA}" sibTransId="{3717759F-0A53-4601-AF05-B1D9746E92A1}"/>
    <dgm:cxn modelId="{CBC97367-65B7-4C4B-AF43-9C6014CD71B7}" type="presOf" srcId="{A8F5A0B0-F658-42DA-AA37-5F205DB3A4A1}" destId="{B074999C-05D9-4080-80FF-5FDF50C5FCA0}" srcOrd="0" destOrd="0" presId="urn:microsoft.com/office/officeart/2005/8/layout/default"/>
    <dgm:cxn modelId="{8816756F-5CD3-40FB-9F74-5E6F87CAAFFB}" type="presOf" srcId="{09BDC639-68A0-4641-86B7-9AAB36970B40}" destId="{06E8B798-B58B-4C2C-A4BE-46A1375E8356}" srcOrd="0" destOrd="0" presId="urn:microsoft.com/office/officeart/2005/8/layout/default"/>
    <dgm:cxn modelId="{B1077E85-F579-4896-AB04-6A360F8F24F7}" type="presOf" srcId="{FBB78697-E8CC-4F0B-B401-16B4410DDD0B}" destId="{7632BB27-6108-4AF9-84FE-8001362C3139}" srcOrd="0" destOrd="0" presId="urn:microsoft.com/office/officeart/2005/8/layout/default"/>
    <dgm:cxn modelId="{02294A94-DB3F-4700-928C-97FCB3AFCF5A}" type="presOf" srcId="{673087C0-C14E-4EF3-8249-A57A30759B97}" destId="{3D058CBF-4C59-4248-85FF-F24DD0BF31EF}" srcOrd="0" destOrd="0" presId="urn:microsoft.com/office/officeart/2005/8/layout/default"/>
    <dgm:cxn modelId="{8730D49C-800B-4645-B869-8403B5F09C03}" type="presOf" srcId="{F42FDC69-FC08-49B0-8D5A-A2D59446CED0}" destId="{CF1409AE-0F15-4C6A-A901-27B5CF9B7D98}" srcOrd="0" destOrd="0" presId="urn:microsoft.com/office/officeart/2005/8/layout/default"/>
    <dgm:cxn modelId="{F03813A1-C475-45AA-8E38-8A67818622EB}" srcId="{673087C0-C14E-4EF3-8249-A57A30759B97}" destId="{2E079152-AC30-4C87-B7CA-725A405901F1}" srcOrd="5" destOrd="0" parTransId="{E3564535-C6A4-4587-B438-83C406BDB5F9}" sibTransId="{9EC64BF7-0337-4199-938D-9DDDBD8F34A8}"/>
    <dgm:cxn modelId="{A3AEC5B5-8B0A-471B-81A9-2CEBAC18A957}" srcId="{673087C0-C14E-4EF3-8249-A57A30759B97}" destId="{A8F5A0B0-F658-42DA-AA37-5F205DB3A4A1}" srcOrd="7" destOrd="0" parTransId="{A405A894-2361-49B4-A6C4-D3AE8F3F98BF}" sibTransId="{9A633C1D-040F-44FE-A4DB-65E7147FEED5}"/>
    <dgm:cxn modelId="{67011FB9-7DB4-449A-BDA4-FD2684F03214}" type="presOf" srcId="{87096BC9-5E32-49A2-879A-F270A0D93762}" destId="{370019BD-D0E7-4EAE-B63A-BD6931C7077C}" srcOrd="0" destOrd="0" presId="urn:microsoft.com/office/officeart/2005/8/layout/default"/>
    <dgm:cxn modelId="{BED797D4-680A-468A-A109-446093E8F8AF}" type="presOf" srcId="{2E079152-AC30-4C87-B7CA-725A405901F1}" destId="{D9AA90B4-9219-4F53-B02C-5013A7A47DB3}" srcOrd="0" destOrd="0" presId="urn:microsoft.com/office/officeart/2005/8/layout/default"/>
    <dgm:cxn modelId="{F97742D6-B784-4FCE-9FF3-9C0F8B8DA5C9}" srcId="{673087C0-C14E-4EF3-8249-A57A30759B97}" destId="{2E2F2009-7F7F-45F0-9BB0-F60A30AEB0E5}" srcOrd="4" destOrd="0" parTransId="{FA9E6077-FDBC-4A3E-A664-40D9863F28F8}" sibTransId="{DBF86E0F-D76D-4BE4-8234-CF8C373D556A}"/>
    <dgm:cxn modelId="{F4C8E9F9-F323-495F-B674-1C4E3034A923}" type="presOf" srcId="{2E2F2009-7F7F-45F0-9BB0-F60A30AEB0E5}" destId="{B2C24FB6-28C3-4046-A5BA-969092539951}" srcOrd="0" destOrd="0" presId="urn:microsoft.com/office/officeart/2005/8/layout/default"/>
    <dgm:cxn modelId="{53D6E6FF-AF26-4320-8304-BD28871830A2}" srcId="{673087C0-C14E-4EF3-8249-A57A30759B97}" destId="{F42FDC69-FC08-49B0-8D5A-A2D59446CED0}" srcOrd="1" destOrd="0" parTransId="{03520BEE-01A2-4336-9C63-84FF33468841}" sibTransId="{A35112FF-4D88-4A9D-B65A-E0460E356C41}"/>
    <dgm:cxn modelId="{6B9C3592-117B-4365-9030-3B23AC030575}" type="presParOf" srcId="{3D058CBF-4C59-4248-85FF-F24DD0BF31EF}" destId="{370019BD-D0E7-4EAE-B63A-BD6931C7077C}" srcOrd="0" destOrd="0" presId="urn:microsoft.com/office/officeart/2005/8/layout/default"/>
    <dgm:cxn modelId="{5EDD5E7A-752D-4237-A289-4EBC54F80792}" type="presParOf" srcId="{3D058CBF-4C59-4248-85FF-F24DD0BF31EF}" destId="{3A8F8B0A-2673-41D4-97B1-73C348F81B5A}" srcOrd="1" destOrd="0" presId="urn:microsoft.com/office/officeart/2005/8/layout/default"/>
    <dgm:cxn modelId="{B7B87902-AD6A-46F8-A2E0-D1732DD6B6D8}" type="presParOf" srcId="{3D058CBF-4C59-4248-85FF-F24DD0BF31EF}" destId="{CF1409AE-0F15-4C6A-A901-27B5CF9B7D98}" srcOrd="2" destOrd="0" presId="urn:microsoft.com/office/officeart/2005/8/layout/default"/>
    <dgm:cxn modelId="{CED8F51E-FA76-46CF-ABC9-F7CDF3F0D12B}" type="presParOf" srcId="{3D058CBF-4C59-4248-85FF-F24DD0BF31EF}" destId="{0C8F616D-6F08-4E97-933A-D38FD9C7F415}" srcOrd="3" destOrd="0" presId="urn:microsoft.com/office/officeart/2005/8/layout/default"/>
    <dgm:cxn modelId="{683F25A9-5D8F-49D8-B270-5C225093601E}" type="presParOf" srcId="{3D058CBF-4C59-4248-85FF-F24DD0BF31EF}" destId="{7632BB27-6108-4AF9-84FE-8001362C3139}" srcOrd="4" destOrd="0" presId="urn:microsoft.com/office/officeart/2005/8/layout/default"/>
    <dgm:cxn modelId="{A39F59C6-7FDB-4A65-9749-484DF57A81D1}" type="presParOf" srcId="{3D058CBF-4C59-4248-85FF-F24DD0BF31EF}" destId="{313EC615-212A-4D61-A168-B7794F11692A}" srcOrd="5" destOrd="0" presId="urn:microsoft.com/office/officeart/2005/8/layout/default"/>
    <dgm:cxn modelId="{739096C1-391C-43DC-A954-27E265F432C6}" type="presParOf" srcId="{3D058CBF-4C59-4248-85FF-F24DD0BF31EF}" destId="{C759F896-CF21-47D3-8C36-C958BC2EC79E}" srcOrd="6" destOrd="0" presId="urn:microsoft.com/office/officeart/2005/8/layout/default"/>
    <dgm:cxn modelId="{BC5E7D03-679E-4CF2-AB1A-66927B7DEE45}" type="presParOf" srcId="{3D058CBF-4C59-4248-85FF-F24DD0BF31EF}" destId="{63E1B80B-EDF9-44FE-9498-554294580957}" srcOrd="7" destOrd="0" presId="urn:microsoft.com/office/officeart/2005/8/layout/default"/>
    <dgm:cxn modelId="{D7D67006-F05E-47E6-9601-0F67B1F9BAD8}" type="presParOf" srcId="{3D058CBF-4C59-4248-85FF-F24DD0BF31EF}" destId="{B2C24FB6-28C3-4046-A5BA-969092539951}" srcOrd="8" destOrd="0" presId="urn:microsoft.com/office/officeart/2005/8/layout/default"/>
    <dgm:cxn modelId="{5E4C8BC6-5743-4698-A900-74EDFBF1937D}" type="presParOf" srcId="{3D058CBF-4C59-4248-85FF-F24DD0BF31EF}" destId="{5BFAD42C-AFD4-4457-80D0-6256BFD0D69A}" srcOrd="9" destOrd="0" presId="urn:microsoft.com/office/officeart/2005/8/layout/default"/>
    <dgm:cxn modelId="{5A8E0808-B9E6-4FF3-AAFA-F5581DD2A4CE}" type="presParOf" srcId="{3D058CBF-4C59-4248-85FF-F24DD0BF31EF}" destId="{D9AA90B4-9219-4F53-B02C-5013A7A47DB3}" srcOrd="10" destOrd="0" presId="urn:microsoft.com/office/officeart/2005/8/layout/default"/>
    <dgm:cxn modelId="{FEBA1128-D7FD-443D-85AA-62FABC398B71}" type="presParOf" srcId="{3D058CBF-4C59-4248-85FF-F24DD0BF31EF}" destId="{10FC4184-BCFE-45F1-95E7-1EBDF37B917F}" srcOrd="11" destOrd="0" presId="urn:microsoft.com/office/officeart/2005/8/layout/default"/>
    <dgm:cxn modelId="{64A61EE7-6480-40B7-BD8A-45800B17DA58}" type="presParOf" srcId="{3D058CBF-4C59-4248-85FF-F24DD0BF31EF}" destId="{06E8B798-B58B-4C2C-A4BE-46A1375E8356}" srcOrd="12" destOrd="0" presId="urn:microsoft.com/office/officeart/2005/8/layout/default"/>
    <dgm:cxn modelId="{F900B1EB-46A5-4446-83F2-E71D49D288C3}" type="presParOf" srcId="{3D058CBF-4C59-4248-85FF-F24DD0BF31EF}" destId="{C83DC0A2-8E54-42F5-9C61-6945D75721AF}" srcOrd="13" destOrd="0" presId="urn:microsoft.com/office/officeart/2005/8/layout/default"/>
    <dgm:cxn modelId="{0584636D-F6C2-4803-88D4-4A69BD37352B}" type="presParOf" srcId="{3D058CBF-4C59-4248-85FF-F24DD0BF31EF}" destId="{B074999C-05D9-4080-80FF-5FDF50C5FCA0}"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60AB09-8C3F-4587-B04F-B6A9527B3437}"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DE95E07C-5F05-410D-BB72-C20A9F5C6B31}">
      <dgm:prSet custT="1"/>
      <dgm:spPr/>
      <dgm:t>
        <a:bodyPr/>
        <a:lstStyle/>
        <a:p>
          <a:r>
            <a:rPr lang="en-GB" sz="2000">
              <a:latin typeface="Arial" panose="020B0604020202020204" pitchFamily="34" charset="0"/>
              <a:cs typeface="Arial" panose="020B0604020202020204" pitchFamily="34" charset="0"/>
            </a:rPr>
            <a:t>Amira’s limited verbal communication reflects early preoperational development.</a:t>
          </a:r>
          <a:endParaRPr lang="en-US" sz="2000" dirty="0">
            <a:latin typeface="Arial" panose="020B0604020202020204" pitchFamily="34" charset="0"/>
            <a:cs typeface="Arial" panose="020B0604020202020204" pitchFamily="34" charset="0"/>
          </a:endParaRPr>
        </a:p>
      </dgm:t>
    </dgm:pt>
    <dgm:pt modelId="{4A6CD929-193F-4604-9388-43A574CCC975}" type="parTrans" cxnId="{781C42AD-BEC2-487D-BF49-761CE77EF8B2}">
      <dgm:prSet/>
      <dgm:spPr/>
      <dgm:t>
        <a:bodyPr/>
        <a:lstStyle/>
        <a:p>
          <a:endParaRPr lang="en-US"/>
        </a:p>
      </dgm:t>
    </dgm:pt>
    <dgm:pt modelId="{5C8178C5-8087-4147-9D65-D079271B8940}" type="sibTrans" cxnId="{781C42AD-BEC2-487D-BF49-761CE77EF8B2}">
      <dgm:prSet/>
      <dgm:spPr/>
      <dgm:t>
        <a:bodyPr/>
        <a:lstStyle/>
        <a:p>
          <a:endParaRPr lang="en-US"/>
        </a:p>
      </dgm:t>
    </dgm:pt>
    <dgm:pt modelId="{A5AC17CF-2570-4DFC-A371-349805961682}">
      <dgm:prSet custT="1"/>
      <dgm:spPr/>
      <dgm:t>
        <a:bodyPr/>
        <a:lstStyle/>
        <a:p>
          <a:r>
            <a:rPr lang="en-GB" sz="1800">
              <a:latin typeface="Arial" panose="020B0604020202020204" pitchFamily="34" charset="0"/>
              <a:cs typeface="Arial" panose="020B0604020202020204" pitchFamily="34" charset="0"/>
            </a:rPr>
            <a:t>Anxiety and taking away may reduce her opportunities for symbolic play and social interaction, which are vital for cognitive growth.</a:t>
          </a:r>
          <a:endParaRPr lang="en-US" sz="1800" dirty="0">
            <a:latin typeface="Arial" panose="020B0604020202020204" pitchFamily="34" charset="0"/>
            <a:cs typeface="Arial" panose="020B0604020202020204" pitchFamily="34" charset="0"/>
          </a:endParaRPr>
        </a:p>
      </dgm:t>
    </dgm:pt>
    <dgm:pt modelId="{0DAC2C60-56FC-4E33-8192-743AA5A82FC9}" type="parTrans" cxnId="{B5385C2A-4266-49A4-A45C-743B9C9266E4}">
      <dgm:prSet/>
      <dgm:spPr/>
      <dgm:t>
        <a:bodyPr/>
        <a:lstStyle/>
        <a:p>
          <a:endParaRPr lang="en-US"/>
        </a:p>
      </dgm:t>
    </dgm:pt>
    <dgm:pt modelId="{3D04B9B2-3BC4-4A91-8103-C2322CC3BE82}" type="sibTrans" cxnId="{B5385C2A-4266-49A4-A45C-743B9C9266E4}">
      <dgm:prSet/>
      <dgm:spPr/>
      <dgm:t>
        <a:bodyPr/>
        <a:lstStyle/>
        <a:p>
          <a:endParaRPr lang="en-US"/>
        </a:p>
      </dgm:t>
    </dgm:pt>
    <dgm:pt modelId="{F0B91B41-BC51-459D-8895-D90D1032414B}">
      <dgm:prSet custT="1"/>
      <dgm:spPr/>
      <dgm:t>
        <a:bodyPr/>
        <a:lstStyle/>
        <a:p>
          <a:r>
            <a:rPr lang="en-GB" sz="1800">
              <a:latin typeface="Arial" panose="020B0604020202020204" pitchFamily="34" charset="0"/>
              <a:cs typeface="Arial" panose="020B0604020202020204" pitchFamily="34" charset="0"/>
            </a:rPr>
            <a:t>According to Piaget, children learn best through hands-on exploration and play-based learning (</a:t>
          </a:r>
          <a:r>
            <a:rPr lang="da-DK" sz="1800">
              <a:latin typeface="Arial" panose="020B0604020202020204" pitchFamily="34" charset="0"/>
              <a:cs typeface="Arial" panose="020B0604020202020204" pitchFamily="34" charset="0"/>
            </a:rPr>
            <a:t>Chapman, 1988</a:t>
          </a:r>
          <a:r>
            <a:rPr lang="en-GB" sz="180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dgm:t>
    </dgm:pt>
    <dgm:pt modelId="{2D223121-DBBF-46E6-941F-E507C762200B}" type="parTrans" cxnId="{E3C33BE7-A479-470A-BB67-C8A9508887FC}">
      <dgm:prSet/>
      <dgm:spPr/>
      <dgm:t>
        <a:bodyPr/>
        <a:lstStyle/>
        <a:p>
          <a:endParaRPr lang="en-US"/>
        </a:p>
      </dgm:t>
    </dgm:pt>
    <dgm:pt modelId="{0A51F9E8-1DBB-41EF-B04E-41C4A36B7907}" type="sibTrans" cxnId="{E3C33BE7-A479-470A-BB67-C8A9508887FC}">
      <dgm:prSet/>
      <dgm:spPr/>
      <dgm:t>
        <a:bodyPr/>
        <a:lstStyle/>
        <a:p>
          <a:endParaRPr lang="en-US"/>
        </a:p>
      </dgm:t>
    </dgm:pt>
    <dgm:pt modelId="{1DDD1D72-268C-44DD-9510-1B8C13625D27}">
      <dgm:prSet custT="1"/>
      <dgm:spPr/>
      <dgm:t>
        <a:bodyPr/>
        <a:lstStyle/>
        <a:p>
          <a:r>
            <a:rPr lang="en-GB" sz="1800">
              <a:latin typeface="Arial" panose="020B0604020202020204" pitchFamily="34" charset="0"/>
              <a:cs typeface="Arial" panose="020B0604020202020204" pitchFamily="34" charset="0"/>
            </a:rPr>
            <a:t>Supporting Amira with play and social interaction helps her construct understanding and develop confidence.</a:t>
          </a:r>
          <a:endParaRPr lang="en-US" sz="1800" dirty="0">
            <a:latin typeface="Arial" panose="020B0604020202020204" pitchFamily="34" charset="0"/>
            <a:cs typeface="Arial" panose="020B0604020202020204" pitchFamily="34" charset="0"/>
          </a:endParaRPr>
        </a:p>
      </dgm:t>
    </dgm:pt>
    <dgm:pt modelId="{B394443D-0238-4D8A-A575-29717F6548BC}" type="parTrans" cxnId="{477385EE-4952-4E9D-BEBC-C7B3A79A219A}">
      <dgm:prSet/>
      <dgm:spPr/>
      <dgm:t>
        <a:bodyPr/>
        <a:lstStyle/>
        <a:p>
          <a:endParaRPr lang="en-US"/>
        </a:p>
      </dgm:t>
    </dgm:pt>
    <dgm:pt modelId="{BA22040B-87A9-4ED4-A1B2-90E1E811E91B}" type="sibTrans" cxnId="{477385EE-4952-4E9D-BEBC-C7B3A79A219A}">
      <dgm:prSet/>
      <dgm:spPr/>
      <dgm:t>
        <a:bodyPr/>
        <a:lstStyle/>
        <a:p>
          <a:endParaRPr lang="en-US"/>
        </a:p>
      </dgm:t>
    </dgm:pt>
    <dgm:pt modelId="{64A3DA7E-B7FF-4804-9D60-61E061BBE423}" type="pres">
      <dgm:prSet presAssocID="{7260AB09-8C3F-4587-B04F-B6A9527B3437}" presName="outerComposite" presStyleCnt="0">
        <dgm:presLayoutVars>
          <dgm:chMax val="5"/>
          <dgm:dir/>
          <dgm:resizeHandles val="exact"/>
        </dgm:presLayoutVars>
      </dgm:prSet>
      <dgm:spPr/>
    </dgm:pt>
    <dgm:pt modelId="{E554F9D4-15B4-4325-90A4-0FFD64D44DDD}" type="pres">
      <dgm:prSet presAssocID="{7260AB09-8C3F-4587-B04F-B6A9527B3437}" presName="dummyMaxCanvas" presStyleCnt="0">
        <dgm:presLayoutVars/>
      </dgm:prSet>
      <dgm:spPr/>
    </dgm:pt>
    <dgm:pt modelId="{C4CA4595-0AD9-41FA-AA98-F6915E04FDC1}" type="pres">
      <dgm:prSet presAssocID="{7260AB09-8C3F-4587-B04F-B6A9527B3437}" presName="FourNodes_1" presStyleLbl="node1" presStyleIdx="0" presStyleCnt="4">
        <dgm:presLayoutVars>
          <dgm:bulletEnabled val="1"/>
        </dgm:presLayoutVars>
      </dgm:prSet>
      <dgm:spPr/>
    </dgm:pt>
    <dgm:pt modelId="{0138FD08-0C0E-4521-8DDB-2AD33378457E}" type="pres">
      <dgm:prSet presAssocID="{7260AB09-8C3F-4587-B04F-B6A9527B3437}" presName="FourNodes_2" presStyleLbl="node1" presStyleIdx="1" presStyleCnt="4">
        <dgm:presLayoutVars>
          <dgm:bulletEnabled val="1"/>
        </dgm:presLayoutVars>
      </dgm:prSet>
      <dgm:spPr/>
    </dgm:pt>
    <dgm:pt modelId="{7818D9DD-3BA0-421E-B758-5C7834A194AF}" type="pres">
      <dgm:prSet presAssocID="{7260AB09-8C3F-4587-B04F-B6A9527B3437}" presName="FourNodes_3" presStyleLbl="node1" presStyleIdx="2" presStyleCnt="4">
        <dgm:presLayoutVars>
          <dgm:bulletEnabled val="1"/>
        </dgm:presLayoutVars>
      </dgm:prSet>
      <dgm:spPr/>
    </dgm:pt>
    <dgm:pt modelId="{B19B650C-C06E-4D73-9F21-30704CE8F048}" type="pres">
      <dgm:prSet presAssocID="{7260AB09-8C3F-4587-B04F-B6A9527B3437}" presName="FourNodes_4" presStyleLbl="node1" presStyleIdx="3" presStyleCnt="4">
        <dgm:presLayoutVars>
          <dgm:bulletEnabled val="1"/>
        </dgm:presLayoutVars>
      </dgm:prSet>
      <dgm:spPr/>
    </dgm:pt>
    <dgm:pt modelId="{CC41CCC1-74CB-4D97-84C9-597FD8B76EA6}" type="pres">
      <dgm:prSet presAssocID="{7260AB09-8C3F-4587-B04F-B6A9527B3437}" presName="FourConn_1-2" presStyleLbl="fgAccFollowNode1" presStyleIdx="0" presStyleCnt="3">
        <dgm:presLayoutVars>
          <dgm:bulletEnabled val="1"/>
        </dgm:presLayoutVars>
      </dgm:prSet>
      <dgm:spPr/>
    </dgm:pt>
    <dgm:pt modelId="{A7D1DB28-4BE8-4414-8FB3-4612D147EDE9}" type="pres">
      <dgm:prSet presAssocID="{7260AB09-8C3F-4587-B04F-B6A9527B3437}" presName="FourConn_2-3" presStyleLbl="fgAccFollowNode1" presStyleIdx="1" presStyleCnt="3">
        <dgm:presLayoutVars>
          <dgm:bulletEnabled val="1"/>
        </dgm:presLayoutVars>
      </dgm:prSet>
      <dgm:spPr/>
    </dgm:pt>
    <dgm:pt modelId="{96411ABF-1931-4E1F-AF0D-EBA5B45FFA31}" type="pres">
      <dgm:prSet presAssocID="{7260AB09-8C3F-4587-B04F-B6A9527B3437}" presName="FourConn_3-4" presStyleLbl="fgAccFollowNode1" presStyleIdx="2" presStyleCnt="3">
        <dgm:presLayoutVars>
          <dgm:bulletEnabled val="1"/>
        </dgm:presLayoutVars>
      </dgm:prSet>
      <dgm:spPr/>
    </dgm:pt>
    <dgm:pt modelId="{9E11F5E6-F010-49F9-BF58-D7AB0B9AD2F4}" type="pres">
      <dgm:prSet presAssocID="{7260AB09-8C3F-4587-B04F-B6A9527B3437}" presName="FourNodes_1_text" presStyleLbl="node1" presStyleIdx="3" presStyleCnt="4">
        <dgm:presLayoutVars>
          <dgm:bulletEnabled val="1"/>
        </dgm:presLayoutVars>
      </dgm:prSet>
      <dgm:spPr/>
    </dgm:pt>
    <dgm:pt modelId="{011774FA-6FC1-4FED-A5D7-7CC6CD17EE48}" type="pres">
      <dgm:prSet presAssocID="{7260AB09-8C3F-4587-B04F-B6A9527B3437}" presName="FourNodes_2_text" presStyleLbl="node1" presStyleIdx="3" presStyleCnt="4">
        <dgm:presLayoutVars>
          <dgm:bulletEnabled val="1"/>
        </dgm:presLayoutVars>
      </dgm:prSet>
      <dgm:spPr/>
    </dgm:pt>
    <dgm:pt modelId="{E9B759C0-C41A-4EB1-977D-178D720CE216}" type="pres">
      <dgm:prSet presAssocID="{7260AB09-8C3F-4587-B04F-B6A9527B3437}" presName="FourNodes_3_text" presStyleLbl="node1" presStyleIdx="3" presStyleCnt="4">
        <dgm:presLayoutVars>
          <dgm:bulletEnabled val="1"/>
        </dgm:presLayoutVars>
      </dgm:prSet>
      <dgm:spPr/>
    </dgm:pt>
    <dgm:pt modelId="{B3E49D42-A24C-4318-B13A-5E657BE70733}" type="pres">
      <dgm:prSet presAssocID="{7260AB09-8C3F-4587-B04F-B6A9527B3437}" presName="FourNodes_4_text" presStyleLbl="node1" presStyleIdx="3" presStyleCnt="4">
        <dgm:presLayoutVars>
          <dgm:bulletEnabled val="1"/>
        </dgm:presLayoutVars>
      </dgm:prSet>
      <dgm:spPr/>
    </dgm:pt>
  </dgm:ptLst>
  <dgm:cxnLst>
    <dgm:cxn modelId="{0FD2CD0B-F805-4C21-9241-920896C7E894}" type="presOf" srcId="{F0B91B41-BC51-459D-8895-D90D1032414B}" destId="{E9B759C0-C41A-4EB1-977D-178D720CE216}" srcOrd="1" destOrd="0" presId="urn:microsoft.com/office/officeart/2005/8/layout/vProcess5"/>
    <dgm:cxn modelId="{965CDC1A-A8E4-4F01-9FE1-B277C3055C12}" type="presOf" srcId="{DE95E07C-5F05-410D-BB72-C20A9F5C6B31}" destId="{9E11F5E6-F010-49F9-BF58-D7AB0B9AD2F4}" srcOrd="1" destOrd="0" presId="urn:microsoft.com/office/officeart/2005/8/layout/vProcess5"/>
    <dgm:cxn modelId="{B5385C2A-4266-49A4-A45C-743B9C9266E4}" srcId="{7260AB09-8C3F-4587-B04F-B6A9527B3437}" destId="{A5AC17CF-2570-4DFC-A371-349805961682}" srcOrd="1" destOrd="0" parTransId="{0DAC2C60-56FC-4E33-8192-743AA5A82FC9}" sibTransId="{3D04B9B2-3BC4-4A91-8103-C2322CC3BE82}"/>
    <dgm:cxn modelId="{ECF42C5C-B719-4675-8BAE-1E5632159D30}" type="presOf" srcId="{F0B91B41-BC51-459D-8895-D90D1032414B}" destId="{7818D9DD-3BA0-421E-B758-5C7834A194AF}" srcOrd="0" destOrd="0" presId="urn:microsoft.com/office/officeart/2005/8/layout/vProcess5"/>
    <dgm:cxn modelId="{E0616D41-2AC9-4ECE-9505-27F6C13C56EE}" type="presOf" srcId="{7260AB09-8C3F-4587-B04F-B6A9527B3437}" destId="{64A3DA7E-B7FF-4804-9D60-61E061BBE423}" srcOrd="0" destOrd="0" presId="urn:microsoft.com/office/officeart/2005/8/layout/vProcess5"/>
    <dgm:cxn modelId="{027BC968-0E0B-4948-BBCE-09249CCCCE3B}" type="presOf" srcId="{3D04B9B2-3BC4-4A91-8103-C2322CC3BE82}" destId="{A7D1DB28-4BE8-4414-8FB3-4612D147EDE9}" srcOrd="0" destOrd="0" presId="urn:microsoft.com/office/officeart/2005/8/layout/vProcess5"/>
    <dgm:cxn modelId="{8291ED7A-B72D-4D2C-81FA-028FFFEC3D93}" type="presOf" srcId="{1DDD1D72-268C-44DD-9510-1B8C13625D27}" destId="{B3E49D42-A24C-4318-B13A-5E657BE70733}" srcOrd="1" destOrd="0" presId="urn:microsoft.com/office/officeart/2005/8/layout/vProcess5"/>
    <dgm:cxn modelId="{FC104698-3671-4326-8276-5E5127E6EF7C}" type="presOf" srcId="{0A51F9E8-1DBB-41EF-B04E-41C4A36B7907}" destId="{96411ABF-1931-4E1F-AF0D-EBA5B45FFA31}" srcOrd="0" destOrd="0" presId="urn:microsoft.com/office/officeart/2005/8/layout/vProcess5"/>
    <dgm:cxn modelId="{5BB85099-4C03-4FA2-BEC1-6A717B657F69}" type="presOf" srcId="{DE95E07C-5F05-410D-BB72-C20A9F5C6B31}" destId="{C4CA4595-0AD9-41FA-AA98-F6915E04FDC1}" srcOrd="0" destOrd="0" presId="urn:microsoft.com/office/officeart/2005/8/layout/vProcess5"/>
    <dgm:cxn modelId="{781C42AD-BEC2-487D-BF49-761CE77EF8B2}" srcId="{7260AB09-8C3F-4587-B04F-B6A9527B3437}" destId="{DE95E07C-5F05-410D-BB72-C20A9F5C6B31}" srcOrd="0" destOrd="0" parTransId="{4A6CD929-193F-4604-9388-43A574CCC975}" sibTransId="{5C8178C5-8087-4147-9D65-D079271B8940}"/>
    <dgm:cxn modelId="{7A45BCAE-1DCD-4659-A4C8-5946B5C7D0C7}" type="presOf" srcId="{1DDD1D72-268C-44DD-9510-1B8C13625D27}" destId="{B19B650C-C06E-4D73-9F21-30704CE8F048}" srcOrd="0" destOrd="0" presId="urn:microsoft.com/office/officeart/2005/8/layout/vProcess5"/>
    <dgm:cxn modelId="{DB8F21B4-7FD0-43BA-9E7A-1B0289A2BE9D}" type="presOf" srcId="{A5AC17CF-2570-4DFC-A371-349805961682}" destId="{0138FD08-0C0E-4521-8DDB-2AD33378457E}" srcOrd="0" destOrd="0" presId="urn:microsoft.com/office/officeart/2005/8/layout/vProcess5"/>
    <dgm:cxn modelId="{0A14A9B4-59B0-4DF3-94C7-DDC98D125558}" type="presOf" srcId="{5C8178C5-8087-4147-9D65-D079271B8940}" destId="{CC41CCC1-74CB-4D97-84C9-597FD8B76EA6}" srcOrd="0" destOrd="0" presId="urn:microsoft.com/office/officeart/2005/8/layout/vProcess5"/>
    <dgm:cxn modelId="{D95B94E1-58E0-4D81-86BC-87DF62636C05}" type="presOf" srcId="{A5AC17CF-2570-4DFC-A371-349805961682}" destId="{011774FA-6FC1-4FED-A5D7-7CC6CD17EE48}" srcOrd="1" destOrd="0" presId="urn:microsoft.com/office/officeart/2005/8/layout/vProcess5"/>
    <dgm:cxn modelId="{E3C33BE7-A479-470A-BB67-C8A9508887FC}" srcId="{7260AB09-8C3F-4587-B04F-B6A9527B3437}" destId="{F0B91B41-BC51-459D-8895-D90D1032414B}" srcOrd="2" destOrd="0" parTransId="{2D223121-DBBF-46E6-941F-E507C762200B}" sibTransId="{0A51F9E8-1DBB-41EF-B04E-41C4A36B7907}"/>
    <dgm:cxn modelId="{477385EE-4952-4E9D-BEBC-C7B3A79A219A}" srcId="{7260AB09-8C3F-4587-B04F-B6A9527B3437}" destId="{1DDD1D72-268C-44DD-9510-1B8C13625D27}" srcOrd="3" destOrd="0" parTransId="{B394443D-0238-4D8A-A575-29717F6548BC}" sibTransId="{BA22040B-87A9-4ED4-A1B2-90E1E811E91B}"/>
    <dgm:cxn modelId="{6034D307-DEEB-4245-9085-16D2A2E1806A}" type="presParOf" srcId="{64A3DA7E-B7FF-4804-9D60-61E061BBE423}" destId="{E554F9D4-15B4-4325-90A4-0FFD64D44DDD}" srcOrd="0" destOrd="0" presId="urn:microsoft.com/office/officeart/2005/8/layout/vProcess5"/>
    <dgm:cxn modelId="{165EED56-2DE4-4823-A96F-2C3C7FD5E4F7}" type="presParOf" srcId="{64A3DA7E-B7FF-4804-9D60-61E061BBE423}" destId="{C4CA4595-0AD9-41FA-AA98-F6915E04FDC1}" srcOrd="1" destOrd="0" presId="urn:microsoft.com/office/officeart/2005/8/layout/vProcess5"/>
    <dgm:cxn modelId="{AF6AD819-5B4E-40B7-9A15-503BF5B7CD9B}" type="presParOf" srcId="{64A3DA7E-B7FF-4804-9D60-61E061BBE423}" destId="{0138FD08-0C0E-4521-8DDB-2AD33378457E}" srcOrd="2" destOrd="0" presId="urn:microsoft.com/office/officeart/2005/8/layout/vProcess5"/>
    <dgm:cxn modelId="{DAF12DF7-6ED3-483E-ADCA-9D7C52C0F253}" type="presParOf" srcId="{64A3DA7E-B7FF-4804-9D60-61E061BBE423}" destId="{7818D9DD-3BA0-421E-B758-5C7834A194AF}" srcOrd="3" destOrd="0" presId="urn:microsoft.com/office/officeart/2005/8/layout/vProcess5"/>
    <dgm:cxn modelId="{CBB674F2-8E9D-48AD-A229-6F508FB7135B}" type="presParOf" srcId="{64A3DA7E-B7FF-4804-9D60-61E061BBE423}" destId="{B19B650C-C06E-4D73-9F21-30704CE8F048}" srcOrd="4" destOrd="0" presId="urn:microsoft.com/office/officeart/2005/8/layout/vProcess5"/>
    <dgm:cxn modelId="{0D15C999-38C3-4ED6-BFF5-83C8EF6A0D28}" type="presParOf" srcId="{64A3DA7E-B7FF-4804-9D60-61E061BBE423}" destId="{CC41CCC1-74CB-4D97-84C9-597FD8B76EA6}" srcOrd="5" destOrd="0" presId="urn:microsoft.com/office/officeart/2005/8/layout/vProcess5"/>
    <dgm:cxn modelId="{4EE29922-1491-4C37-A523-5A2B53449634}" type="presParOf" srcId="{64A3DA7E-B7FF-4804-9D60-61E061BBE423}" destId="{A7D1DB28-4BE8-4414-8FB3-4612D147EDE9}" srcOrd="6" destOrd="0" presId="urn:microsoft.com/office/officeart/2005/8/layout/vProcess5"/>
    <dgm:cxn modelId="{1213F4D6-9CE7-46E4-9184-E1DB5B2D2738}" type="presParOf" srcId="{64A3DA7E-B7FF-4804-9D60-61E061BBE423}" destId="{96411ABF-1931-4E1F-AF0D-EBA5B45FFA31}" srcOrd="7" destOrd="0" presId="urn:microsoft.com/office/officeart/2005/8/layout/vProcess5"/>
    <dgm:cxn modelId="{E4897894-F257-4A07-8C28-DD37F584E423}" type="presParOf" srcId="{64A3DA7E-B7FF-4804-9D60-61E061BBE423}" destId="{9E11F5E6-F010-49F9-BF58-D7AB0B9AD2F4}" srcOrd="8" destOrd="0" presId="urn:microsoft.com/office/officeart/2005/8/layout/vProcess5"/>
    <dgm:cxn modelId="{EB775DFF-5B05-4027-AA2E-68582F97347C}" type="presParOf" srcId="{64A3DA7E-B7FF-4804-9D60-61E061BBE423}" destId="{011774FA-6FC1-4FED-A5D7-7CC6CD17EE48}" srcOrd="9" destOrd="0" presId="urn:microsoft.com/office/officeart/2005/8/layout/vProcess5"/>
    <dgm:cxn modelId="{6960B400-AB4F-4ED1-963A-7F40AD9B3F33}" type="presParOf" srcId="{64A3DA7E-B7FF-4804-9D60-61E061BBE423}" destId="{E9B759C0-C41A-4EB1-977D-178D720CE216}" srcOrd="10" destOrd="0" presId="urn:microsoft.com/office/officeart/2005/8/layout/vProcess5"/>
    <dgm:cxn modelId="{FDFD9A13-B79B-4ABF-9466-6F9D3AB25737}" type="presParOf" srcId="{64A3DA7E-B7FF-4804-9D60-61E061BBE423}" destId="{B3E49D42-A24C-4318-B13A-5E657BE7073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0A355B-4A9E-4D53-8EC6-A8AAC44C039D}" type="doc">
      <dgm:prSet loTypeId="urn:microsoft.com/office/officeart/2005/8/layout/chevron2" loCatId="process" qsTypeId="urn:microsoft.com/office/officeart/2005/8/quickstyle/simple4" qsCatId="simple" csTypeId="urn:microsoft.com/office/officeart/2005/8/colors/colorful2" csCatId="colorful"/>
      <dgm:spPr/>
      <dgm:t>
        <a:bodyPr/>
        <a:lstStyle/>
        <a:p>
          <a:endParaRPr lang="en-US"/>
        </a:p>
      </dgm:t>
    </dgm:pt>
    <dgm:pt modelId="{1DF298B8-AB82-44A8-911E-D43B94B15089}">
      <dgm:prSet custT="1"/>
      <dgm:spPr/>
      <dgm:t>
        <a:bodyPr/>
        <a:lstStyle/>
        <a:p>
          <a:r>
            <a:rPr lang="en-US" sz="1600">
              <a:latin typeface="Arial" panose="020B0604020202020204" pitchFamily="34" charset="0"/>
              <a:cs typeface="Arial" panose="020B0604020202020204" pitchFamily="34" charset="0"/>
            </a:rPr>
            <a:t>Provid</a:t>
          </a:r>
          <a:r>
            <a:rPr lang="en-US" sz="2100">
              <a:latin typeface="Arial" panose="020B0604020202020204" pitchFamily="34" charset="0"/>
              <a:cs typeface="Arial" panose="020B0604020202020204" pitchFamily="34" charset="0"/>
            </a:rPr>
            <a:t>e</a:t>
          </a:r>
          <a:endParaRPr lang="en-US" sz="2100" dirty="0">
            <a:latin typeface="Arial" panose="020B0604020202020204" pitchFamily="34" charset="0"/>
            <a:cs typeface="Arial" panose="020B0604020202020204" pitchFamily="34" charset="0"/>
          </a:endParaRPr>
        </a:p>
      </dgm:t>
    </dgm:pt>
    <dgm:pt modelId="{C5B4544B-3283-4E5E-A89A-1498F77CFB3E}" type="parTrans" cxnId="{2127A050-9D70-4CF7-92B3-F64469CFC7D7}">
      <dgm:prSet/>
      <dgm:spPr/>
      <dgm:t>
        <a:bodyPr/>
        <a:lstStyle/>
        <a:p>
          <a:endParaRPr lang="en-US"/>
        </a:p>
      </dgm:t>
    </dgm:pt>
    <dgm:pt modelId="{3AF4A25B-5E17-41AE-9CE6-DFA3518E9920}" type="sibTrans" cxnId="{2127A050-9D70-4CF7-92B3-F64469CFC7D7}">
      <dgm:prSet/>
      <dgm:spPr/>
      <dgm:t>
        <a:bodyPr/>
        <a:lstStyle/>
        <a:p>
          <a:endParaRPr lang="en-US"/>
        </a:p>
      </dgm:t>
    </dgm:pt>
    <dgm:pt modelId="{98DF9DAA-6B56-4C19-BC01-467F3DE115B9}">
      <dgm:prSet custT="1"/>
      <dgm:spPr/>
      <dgm:t>
        <a:bodyPr/>
        <a:lstStyle/>
        <a:p>
          <a:r>
            <a:rPr lang="en-US" sz="1600" dirty="0">
              <a:latin typeface="Arial" panose="020B0604020202020204" pitchFamily="34" charset="0"/>
              <a:cs typeface="Arial" panose="020B0604020202020204" pitchFamily="34" charset="0"/>
            </a:rPr>
            <a:t>I will provide a secure key person to reduce separation anxiety (DfE, 2021</a:t>
          </a:r>
          <a:r>
            <a:rPr lang="en-US" sz="1600" dirty="0"/>
            <a:t>).</a:t>
          </a:r>
        </a:p>
      </dgm:t>
    </dgm:pt>
    <dgm:pt modelId="{2341B4F9-D2C6-4B9C-B8F2-31D3FD37C179}" type="parTrans" cxnId="{AA71DE39-C88D-41DA-A3DE-D73882DD3485}">
      <dgm:prSet/>
      <dgm:spPr/>
      <dgm:t>
        <a:bodyPr/>
        <a:lstStyle/>
        <a:p>
          <a:endParaRPr lang="en-US"/>
        </a:p>
      </dgm:t>
    </dgm:pt>
    <dgm:pt modelId="{A2CFD8EA-8A78-44C6-AA90-69A23BEDE93F}" type="sibTrans" cxnId="{AA71DE39-C88D-41DA-A3DE-D73882DD3485}">
      <dgm:prSet/>
      <dgm:spPr/>
      <dgm:t>
        <a:bodyPr/>
        <a:lstStyle/>
        <a:p>
          <a:endParaRPr lang="en-US"/>
        </a:p>
      </dgm:t>
    </dgm:pt>
    <dgm:pt modelId="{94DEDEA7-A06D-49CB-A717-86CD39F50A90}">
      <dgm:prSet custT="1"/>
      <dgm:spPr/>
      <dgm:t>
        <a:bodyPr/>
        <a:lstStyle/>
        <a:p>
          <a:r>
            <a:rPr lang="en-US" sz="1600" dirty="0">
              <a:latin typeface="Arial" panose="020B0604020202020204" pitchFamily="34" charset="0"/>
              <a:cs typeface="Arial" panose="020B0604020202020204" pitchFamily="34" charset="0"/>
            </a:rPr>
            <a:t>Use</a:t>
          </a:r>
        </a:p>
      </dgm:t>
    </dgm:pt>
    <dgm:pt modelId="{88908831-4BF9-4409-A800-7B24257C5781}" type="parTrans" cxnId="{545B3140-09C1-40BD-B9B8-75A7F5CBD4FE}">
      <dgm:prSet/>
      <dgm:spPr/>
      <dgm:t>
        <a:bodyPr/>
        <a:lstStyle/>
        <a:p>
          <a:endParaRPr lang="en-US"/>
        </a:p>
      </dgm:t>
    </dgm:pt>
    <dgm:pt modelId="{600EF440-ED55-4011-87B9-FACD5EB063BF}" type="sibTrans" cxnId="{545B3140-09C1-40BD-B9B8-75A7F5CBD4FE}">
      <dgm:prSet/>
      <dgm:spPr/>
      <dgm:t>
        <a:bodyPr/>
        <a:lstStyle/>
        <a:p>
          <a:endParaRPr lang="en-US"/>
        </a:p>
      </dgm:t>
    </dgm:pt>
    <dgm:pt modelId="{6C93061B-C241-4A7B-A50A-1DD1D0ECA76A}">
      <dgm:prSet custT="1"/>
      <dgm:spPr/>
      <dgm:t>
        <a:bodyPr/>
        <a:lstStyle/>
        <a:p>
          <a:r>
            <a:rPr lang="en-US" sz="1600" dirty="0">
              <a:latin typeface="Arial" panose="020B0604020202020204" pitchFamily="34" charset="0"/>
              <a:cs typeface="Arial" panose="020B0604020202020204" pitchFamily="34" charset="0"/>
            </a:rPr>
            <a:t>Use play-based learning (e.g., role play, sensory activities).</a:t>
          </a:r>
        </a:p>
      </dgm:t>
    </dgm:pt>
    <dgm:pt modelId="{973B87A6-29BD-45FF-BC99-B31898030CA4}" type="parTrans" cxnId="{2EAB63D8-E422-476B-B8E0-C00B0BE3D9DB}">
      <dgm:prSet/>
      <dgm:spPr/>
      <dgm:t>
        <a:bodyPr/>
        <a:lstStyle/>
        <a:p>
          <a:endParaRPr lang="en-US"/>
        </a:p>
      </dgm:t>
    </dgm:pt>
    <dgm:pt modelId="{69F4FC25-4C67-4BAF-B7F9-0DB6033F2DE2}" type="sibTrans" cxnId="{2EAB63D8-E422-476B-B8E0-C00B0BE3D9DB}">
      <dgm:prSet/>
      <dgm:spPr/>
      <dgm:t>
        <a:bodyPr/>
        <a:lstStyle/>
        <a:p>
          <a:endParaRPr lang="en-US"/>
        </a:p>
      </dgm:t>
    </dgm:pt>
    <dgm:pt modelId="{F4A05068-E883-43DD-ACC7-39543E77511E}">
      <dgm:prSet custT="1"/>
      <dgm:spPr/>
      <dgm:t>
        <a:bodyPr/>
        <a:lstStyle/>
        <a:p>
          <a:r>
            <a:rPr lang="en-US" sz="1600">
              <a:latin typeface="Arial" panose="020B0604020202020204" pitchFamily="34" charset="0"/>
              <a:cs typeface="Arial" panose="020B0604020202020204" pitchFamily="34" charset="0"/>
            </a:rPr>
            <a:t>Encourage</a:t>
          </a:r>
          <a:endParaRPr lang="en-US" sz="1600" dirty="0">
            <a:latin typeface="Arial" panose="020B0604020202020204" pitchFamily="34" charset="0"/>
            <a:cs typeface="Arial" panose="020B0604020202020204" pitchFamily="34" charset="0"/>
          </a:endParaRPr>
        </a:p>
      </dgm:t>
    </dgm:pt>
    <dgm:pt modelId="{7A198685-8D38-4B5B-BC9A-10F0A6572AA2}" type="parTrans" cxnId="{8D007869-0629-4F01-938E-5A2EA8775EEE}">
      <dgm:prSet/>
      <dgm:spPr/>
      <dgm:t>
        <a:bodyPr/>
        <a:lstStyle/>
        <a:p>
          <a:endParaRPr lang="en-US"/>
        </a:p>
      </dgm:t>
    </dgm:pt>
    <dgm:pt modelId="{E5A052E6-FC60-4A15-A081-63AAE83818DC}" type="sibTrans" cxnId="{8D007869-0629-4F01-938E-5A2EA8775EEE}">
      <dgm:prSet/>
      <dgm:spPr/>
      <dgm:t>
        <a:bodyPr/>
        <a:lstStyle/>
        <a:p>
          <a:endParaRPr lang="en-US"/>
        </a:p>
      </dgm:t>
    </dgm:pt>
    <dgm:pt modelId="{89BE1A0B-22D5-4AD4-823A-21B5E5E632F6}">
      <dgm:prSet custT="1"/>
      <dgm:spPr/>
      <dgm:t>
        <a:bodyPr/>
        <a:lstStyle/>
        <a:p>
          <a:r>
            <a:rPr lang="en-US" sz="1600">
              <a:latin typeface="Arial" panose="020B0604020202020204" pitchFamily="34" charset="0"/>
              <a:cs typeface="Arial" panose="020B0604020202020204" pitchFamily="34" charset="0"/>
            </a:rPr>
            <a:t>I will encourage language development through songs, storytelling, and modelling speech (Bruner, 1983).</a:t>
          </a:r>
          <a:endParaRPr lang="en-US" sz="1600" dirty="0">
            <a:latin typeface="Arial" panose="020B0604020202020204" pitchFamily="34" charset="0"/>
            <a:cs typeface="Arial" panose="020B0604020202020204" pitchFamily="34" charset="0"/>
          </a:endParaRPr>
        </a:p>
      </dgm:t>
    </dgm:pt>
    <dgm:pt modelId="{7E099770-E246-4DA0-BE42-819F199E1332}" type="parTrans" cxnId="{C9643ABA-F2B6-4440-B097-F44B4CBB5FC7}">
      <dgm:prSet/>
      <dgm:spPr/>
      <dgm:t>
        <a:bodyPr/>
        <a:lstStyle/>
        <a:p>
          <a:endParaRPr lang="en-US"/>
        </a:p>
      </dgm:t>
    </dgm:pt>
    <dgm:pt modelId="{B13C9D56-57D2-4818-A5B7-277082E35E60}" type="sibTrans" cxnId="{C9643ABA-F2B6-4440-B097-F44B4CBB5FC7}">
      <dgm:prSet/>
      <dgm:spPr/>
      <dgm:t>
        <a:bodyPr/>
        <a:lstStyle/>
        <a:p>
          <a:endParaRPr lang="en-US"/>
        </a:p>
      </dgm:t>
    </dgm:pt>
    <dgm:pt modelId="{C0D73FE1-C3B2-4366-9165-42779B29D08E}">
      <dgm:prSet custT="1"/>
      <dgm:spPr/>
      <dgm:t>
        <a:bodyPr/>
        <a:lstStyle/>
        <a:p>
          <a:r>
            <a:rPr lang="en-US" sz="1600">
              <a:latin typeface="Arial" panose="020B0604020202020204" pitchFamily="34" charset="0"/>
              <a:cs typeface="Arial" panose="020B0604020202020204" pitchFamily="34" charset="0"/>
            </a:rPr>
            <a:t>Create</a:t>
          </a:r>
          <a:endParaRPr lang="en-US" sz="1600" dirty="0">
            <a:latin typeface="Arial" panose="020B0604020202020204" pitchFamily="34" charset="0"/>
            <a:cs typeface="Arial" panose="020B0604020202020204" pitchFamily="34" charset="0"/>
          </a:endParaRPr>
        </a:p>
      </dgm:t>
    </dgm:pt>
    <dgm:pt modelId="{88CED155-CB58-4F5B-AFA4-5D5D89847A41}" type="parTrans" cxnId="{193383C8-100D-4D42-8031-5604DDD7442F}">
      <dgm:prSet/>
      <dgm:spPr/>
      <dgm:t>
        <a:bodyPr/>
        <a:lstStyle/>
        <a:p>
          <a:endParaRPr lang="en-US"/>
        </a:p>
      </dgm:t>
    </dgm:pt>
    <dgm:pt modelId="{99B40560-B38B-405E-A6FE-7D2E497570B2}" type="sibTrans" cxnId="{193383C8-100D-4D42-8031-5604DDD7442F}">
      <dgm:prSet/>
      <dgm:spPr/>
      <dgm:t>
        <a:bodyPr/>
        <a:lstStyle/>
        <a:p>
          <a:endParaRPr lang="en-US"/>
        </a:p>
      </dgm:t>
    </dgm:pt>
    <dgm:pt modelId="{DEB80E1E-D344-4281-9875-3FA9FF642B23}">
      <dgm:prSet custT="1"/>
      <dgm:spPr/>
      <dgm:t>
        <a:bodyPr/>
        <a:lstStyle/>
        <a:p>
          <a:r>
            <a:rPr lang="en-US" sz="1600">
              <a:latin typeface="Arial" panose="020B0604020202020204" pitchFamily="34" charset="0"/>
              <a:cs typeface="Arial" panose="020B0604020202020204" pitchFamily="34" charset="0"/>
            </a:rPr>
            <a:t>I will create small group activities to build social confidence.</a:t>
          </a:r>
          <a:endParaRPr lang="en-US" sz="1600" dirty="0">
            <a:latin typeface="Arial" panose="020B0604020202020204" pitchFamily="34" charset="0"/>
            <a:cs typeface="Arial" panose="020B0604020202020204" pitchFamily="34" charset="0"/>
          </a:endParaRPr>
        </a:p>
      </dgm:t>
    </dgm:pt>
    <dgm:pt modelId="{4D1663D0-7DA7-43AF-BB66-C20963C04C75}" type="parTrans" cxnId="{E0E6FB16-90D5-4D53-A258-7EE821CC5323}">
      <dgm:prSet/>
      <dgm:spPr/>
      <dgm:t>
        <a:bodyPr/>
        <a:lstStyle/>
        <a:p>
          <a:endParaRPr lang="en-US"/>
        </a:p>
      </dgm:t>
    </dgm:pt>
    <dgm:pt modelId="{433D46E5-EED7-4441-81F4-2D9F2913F655}" type="sibTrans" cxnId="{E0E6FB16-90D5-4D53-A258-7EE821CC5323}">
      <dgm:prSet/>
      <dgm:spPr/>
      <dgm:t>
        <a:bodyPr/>
        <a:lstStyle/>
        <a:p>
          <a:endParaRPr lang="en-US"/>
        </a:p>
      </dgm:t>
    </dgm:pt>
    <dgm:pt modelId="{11CDB92E-54EF-4C97-9CF5-CB3D5A797F4A}">
      <dgm:prSet custT="1"/>
      <dgm:spPr/>
      <dgm:t>
        <a:bodyPr/>
        <a:lstStyle/>
        <a:p>
          <a:r>
            <a:rPr lang="en-US" sz="1600">
              <a:latin typeface="Arial" panose="020B0604020202020204" pitchFamily="34" charset="0"/>
              <a:cs typeface="Arial" panose="020B0604020202020204" pitchFamily="34" charset="0"/>
            </a:rPr>
            <a:t>Offer</a:t>
          </a:r>
          <a:endParaRPr lang="en-US" sz="1600" dirty="0">
            <a:latin typeface="Arial" panose="020B0604020202020204" pitchFamily="34" charset="0"/>
            <a:cs typeface="Arial" panose="020B0604020202020204" pitchFamily="34" charset="0"/>
          </a:endParaRPr>
        </a:p>
      </dgm:t>
    </dgm:pt>
    <dgm:pt modelId="{7660905C-871F-41E7-AFFC-49756EB814CF}" type="parTrans" cxnId="{C008D37D-46D0-41E7-95A8-D26B566195B2}">
      <dgm:prSet/>
      <dgm:spPr/>
      <dgm:t>
        <a:bodyPr/>
        <a:lstStyle/>
        <a:p>
          <a:endParaRPr lang="en-US"/>
        </a:p>
      </dgm:t>
    </dgm:pt>
    <dgm:pt modelId="{B6AF518F-B49E-426E-A344-998800FB7254}" type="sibTrans" cxnId="{C008D37D-46D0-41E7-95A8-D26B566195B2}">
      <dgm:prSet/>
      <dgm:spPr/>
      <dgm:t>
        <a:bodyPr/>
        <a:lstStyle/>
        <a:p>
          <a:endParaRPr lang="en-US"/>
        </a:p>
      </dgm:t>
    </dgm:pt>
    <dgm:pt modelId="{B6FB7429-F37A-4EBC-B8B3-9307121772B0}">
      <dgm:prSet custT="1"/>
      <dgm:spPr/>
      <dgm:t>
        <a:bodyPr/>
        <a:lstStyle/>
        <a:p>
          <a:r>
            <a:rPr lang="en-US" sz="1600" dirty="0">
              <a:latin typeface="Arial" panose="020B0604020202020204" pitchFamily="34" charset="0"/>
              <a:cs typeface="Arial" panose="020B0604020202020204" pitchFamily="34" charset="0"/>
            </a:rPr>
            <a:t>Offer visual cues and routines to give predictability and emotional security.</a:t>
          </a:r>
        </a:p>
      </dgm:t>
    </dgm:pt>
    <dgm:pt modelId="{B1206935-61A2-4922-BED4-A8558BF8D23A}" type="parTrans" cxnId="{31AC64A8-9BE4-4D6D-99F3-202D4486DA85}">
      <dgm:prSet/>
      <dgm:spPr/>
      <dgm:t>
        <a:bodyPr/>
        <a:lstStyle/>
        <a:p>
          <a:endParaRPr lang="en-US"/>
        </a:p>
      </dgm:t>
    </dgm:pt>
    <dgm:pt modelId="{0F1ABC34-533A-4DE2-82A6-A4A96802FB3E}" type="sibTrans" cxnId="{31AC64A8-9BE4-4D6D-99F3-202D4486DA85}">
      <dgm:prSet/>
      <dgm:spPr/>
      <dgm:t>
        <a:bodyPr/>
        <a:lstStyle/>
        <a:p>
          <a:endParaRPr lang="en-US"/>
        </a:p>
      </dgm:t>
    </dgm:pt>
    <dgm:pt modelId="{B50AB20A-5F67-4658-A52E-5FEE8DBD1784}" type="pres">
      <dgm:prSet presAssocID="{4B0A355B-4A9E-4D53-8EC6-A8AAC44C039D}" presName="linearFlow" presStyleCnt="0">
        <dgm:presLayoutVars>
          <dgm:dir/>
          <dgm:animLvl val="lvl"/>
          <dgm:resizeHandles val="exact"/>
        </dgm:presLayoutVars>
      </dgm:prSet>
      <dgm:spPr/>
    </dgm:pt>
    <dgm:pt modelId="{4297C87A-1181-4A5B-83EB-70944F1FF91E}" type="pres">
      <dgm:prSet presAssocID="{1DF298B8-AB82-44A8-911E-D43B94B15089}" presName="composite" presStyleCnt="0"/>
      <dgm:spPr/>
    </dgm:pt>
    <dgm:pt modelId="{9C6AFADC-B669-4E23-ACD7-139F69C7F5DA}" type="pres">
      <dgm:prSet presAssocID="{1DF298B8-AB82-44A8-911E-D43B94B15089}" presName="parentText" presStyleLbl="alignNode1" presStyleIdx="0" presStyleCnt="5">
        <dgm:presLayoutVars>
          <dgm:chMax val="1"/>
          <dgm:bulletEnabled val="1"/>
        </dgm:presLayoutVars>
      </dgm:prSet>
      <dgm:spPr/>
    </dgm:pt>
    <dgm:pt modelId="{6A40A1CF-74E1-4214-98D7-38A6FD1529C8}" type="pres">
      <dgm:prSet presAssocID="{1DF298B8-AB82-44A8-911E-D43B94B15089}" presName="descendantText" presStyleLbl="alignAcc1" presStyleIdx="0" presStyleCnt="5">
        <dgm:presLayoutVars>
          <dgm:bulletEnabled val="1"/>
        </dgm:presLayoutVars>
      </dgm:prSet>
      <dgm:spPr/>
    </dgm:pt>
    <dgm:pt modelId="{DB4F6C52-CC83-4AFB-9602-492F9333F74A}" type="pres">
      <dgm:prSet presAssocID="{3AF4A25B-5E17-41AE-9CE6-DFA3518E9920}" presName="sp" presStyleCnt="0"/>
      <dgm:spPr/>
    </dgm:pt>
    <dgm:pt modelId="{27263662-9E9F-4F92-9FCF-3919D4B2EB08}" type="pres">
      <dgm:prSet presAssocID="{94DEDEA7-A06D-49CB-A717-86CD39F50A90}" presName="composite" presStyleCnt="0"/>
      <dgm:spPr/>
    </dgm:pt>
    <dgm:pt modelId="{C34FF4DF-F489-48F5-94BC-1A62902954C4}" type="pres">
      <dgm:prSet presAssocID="{94DEDEA7-A06D-49CB-A717-86CD39F50A90}" presName="parentText" presStyleLbl="alignNode1" presStyleIdx="1" presStyleCnt="5">
        <dgm:presLayoutVars>
          <dgm:chMax val="1"/>
          <dgm:bulletEnabled val="1"/>
        </dgm:presLayoutVars>
      </dgm:prSet>
      <dgm:spPr/>
    </dgm:pt>
    <dgm:pt modelId="{C11BB975-E4A3-4732-9C36-112F08A5B49F}" type="pres">
      <dgm:prSet presAssocID="{94DEDEA7-A06D-49CB-A717-86CD39F50A90}" presName="descendantText" presStyleLbl="alignAcc1" presStyleIdx="1" presStyleCnt="5">
        <dgm:presLayoutVars>
          <dgm:bulletEnabled val="1"/>
        </dgm:presLayoutVars>
      </dgm:prSet>
      <dgm:spPr/>
    </dgm:pt>
    <dgm:pt modelId="{F79DCBC3-A6DE-4667-B935-A2C7AFFACE6A}" type="pres">
      <dgm:prSet presAssocID="{600EF440-ED55-4011-87B9-FACD5EB063BF}" presName="sp" presStyleCnt="0"/>
      <dgm:spPr/>
    </dgm:pt>
    <dgm:pt modelId="{C081F4F0-45FA-407B-8D0F-3A89DEBAE19E}" type="pres">
      <dgm:prSet presAssocID="{F4A05068-E883-43DD-ACC7-39543E77511E}" presName="composite" presStyleCnt="0"/>
      <dgm:spPr/>
    </dgm:pt>
    <dgm:pt modelId="{963F8826-710C-4D4A-B7D6-83D77B76FC11}" type="pres">
      <dgm:prSet presAssocID="{F4A05068-E883-43DD-ACC7-39543E77511E}" presName="parentText" presStyleLbl="alignNode1" presStyleIdx="2" presStyleCnt="5">
        <dgm:presLayoutVars>
          <dgm:chMax val="1"/>
          <dgm:bulletEnabled val="1"/>
        </dgm:presLayoutVars>
      </dgm:prSet>
      <dgm:spPr/>
    </dgm:pt>
    <dgm:pt modelId="{2AD15B1C-A120-4967-90E7-F8E16021F469}" type="pres">
      <dgm:prSet presAssocID="{F4A05068-E883-43DD-ACC7-39543E77511E}" presName="descendantText" presStyleLbl="alignAcc1" presStyleIdx="2" presStyleCnt="5">
        <dgm:presLayoutVars>
          <dgm:bulletEnabled val="1"/>
        </dgm:presLayoutVars>
      </dgm:prSet>
      <dgm:spPr/>
    </dgm:pt>
    <dgm:pt modelId="{998144EB-7B50-46A5-9B08-36FFE70A16BE}" type="pres">
      <dgm:prSet presAssocID="{E5A052E6-FC60-4A15-A081-63AAE83818DC}" presName="sp" presStyleCnt="0"/>
      <dgm:spPr/>
    </dgm:pt>
    <dgm:pt modelId="{177DCB95-4043-40A8-A18E-885965A935FB}" type="pres">
      <dgm:prSet presAssocID="{C0D73FE1-C3B2-4366-9165-42779B29D08E}" presName="composite" presStyleCnt="0"/>
      <dgm:spPr/>
    </dgm:pt>
    <dgm:pt modelId="{377AE1CD-E8C2-410F-820A-F09653875616}" type="pres">
      <dgm:prSet presAssocID="{C0D73FE1-C3B2-4366-9165-42779B29D08E}" presName="parentText" presStyleLbl="alignNode1" presStyleIdx="3" presStyleCnt="5">
        <dgm:presLayoutVars>
          <dgm:chMax val="1"/>
          <dgm:bulletEnabled val="1"/>
        </dgm:presLayoutVars>
      </dgm:prSet>
      <dgm:spPr/>
    </dgm:pt>
    <dgm:pt modelId="{8C588D34-29DD-4DD5-865E-64CCE5210F61}" type="pres">
      <dgm:prSet presAssocID="{C0D73FE1-C3B2-4366-9165-42779B29D08E}" presName="descendantText" presStyleLbl="alignAcc1" presStyleIdx="3" presStyleCnt="5">
        <dgm:presLayoutVars>
          <dgm:bulletEnabled val="1"/>
        </dgm:presLayoutVars>
      </dgm:prSet>
      <dgm:spPr/>
    </dgm:pt>
    <dgm:pt modelId="{9C8ADA97-484A-47D5-8802-DE30B9C9368E}" type="pres">
      <dgm:prSet presAssocID="{99B40560-B38B-405E-A6FE-7D2E497570B2}" presName="sp" presStyleCnt="0"/>
      <dgm:spPr/>
    </dgm:pt>
    <dgm:pt modelId="{D5768EE5-3DC4-43CC-B392-C18B69543B21}" type="pres">
      <dgm:prSet presAssocID="{11CDB92E-54EF-4C97-9CF5-CB3D5A797F4A}" presName="composite" presStyleCnt="0"/>
      <dgm:spPr/>
    </dgm:pt>
    <dgm:pt modelId="{9F48C85A-5ABA-462F-BC5E-31F8FE383C31}" type="pres">
      <dgm:prSet presAssocID="{11CDB92E-54EF-4C97-9CF5-CB3D5A797F4A}" presName="parentText" presStyleLbl="alignNode1" presStyleIdx="4" presStyleCnt="5">
        <dgm:presLayoutVars>
          <dgm:chMax val="1"/>
          <dgm:bulletEnabled val="1"/>
        </dgm:presLayoutVars>
      </dgm:prSet>
      <dgm:spPr/>
    </dgm:pt>
    <dgm:pt modelId="{520F9131-7630-4410-8EDD-ABA1FA808D53}" type="pres">
      <dgm:prSet presAssocID="{11CDB92E-54EF-4C97-9CF5-CB3D5A797F4A}" presName="descendantText" presStyleLbl="alignAcc1" presStyleIdx="4" presStyleCnt="5">
        <dgm:presLayoutVars>
          <dgm:bulletEnabled val="1"/>
        </dgm:presLayoutVars>
      </dgm:prSet>
      <dgm:spPr/>
    </dgm:pt>
  </dgm:ptLst>
  <dgm:cxnLst>
    <dgm:cxn modelId="{47DB9B14-7161-48F6-8E3A-5EAC63BE2926}" type="presOf" srcId="{1DF298B8-AB82-44A8-911E-D43B94B15089}" destId="{9C6AFADC-B669-4E23-ACD7-139F69C7F5DA}" srcOrd="0" destOrd="0" presId="urn:microsoft.com/office/officeart/2005/8/layout/chevron2"/>
    <dgm:cxn modelId="{E0E6FB16-90D5-4D53-A258-7EE821CC5323}" srcId="{C0D73FE1-C3B2-4366-9165-42779B29D08E}" destId="{DEB80E1E-D344-4281-9875-3FA9FF642B23}" srcOrd="0" destOrd="0" parTransId="{4D1663D0-7DA7-43AF-BB66-C20963C04C75}" sibTransId="{433D46E5-EED7-4441-81F4-2D9F2913F655}"/>
    <dgm:cxn modelId="{FF74BA20-761A-4B1B-87F5-5B3DDC94822C}" type="presOf" srcId="{11CDB92E-54EF-4C97-9CF5-CB3D5A797F4A}" destId="{9F48C85A-5ABA-462F-BC5E-31F8FE383C31}" srcOrd="0" destOrd="0" presId="urn:microsoft.com/office/officeart/2005/8/layout/chevron2"/>
    <dgm:cxn modelId="{AA71DE39-C88D-41DA-A3DE-D73882DD3485}" srcId="{1DF298B8-AB82-44A8-911E-D43B94B15089}" destId="{98DF9DAA-6B56-4C19-BC01-467F3DE115B9}" srcOrd="0" destOrd="0" parTransId="{2341B4F9-D2C6-4B9C-B8F2-31D3FD37C179}" sibTransId="{A2CFD8EA-8A78-44C6-AA90-69A23BEDE93F}"/>
    <dgm:cxn modelId="{545B3140-09C1-40BD-B9B8-75A7F5CBD4FE}" srcId="{4B0A355B-4A9E-4D53-8EC6-A8AAC44C039D}" destId="{94DEDEA7-A06D-49CB-A717-86CD39F50A90}" srcOrd="1" destOrd="0" parTransId="{88908831-4BF9-4409-A800-7B24257C5781}" sibTransId="{600EF440-ED55-4011-87B9-FACD5EB063BF}"/>
    <dgm:cxn modelId="{6186DB5F-BD60-48E3-826E-EC3BB6419EF0}" type="presOf" srcId="{DEB80E1E-D344-4281-9875-3FA9FF642B23}" destId="{8C588D34-29DD-4DD5-865E-64CCE5210F61}" srcOrd="0" destOrd="0" presId="urn:microsoft.com/office/officeart/2005/8/layout/chevron2"/>
    <dgm:cxn modelId="{217B5041-B5F6-4144-AC21-6EDAD8D07F72}" type="presOf" srcId="{98DF9DAA-6B56-4C19-BC01-467F3DE115B9}" destId="{6A40A1CF-74E1-4214-98D7-38A6FD1529C8}" srcOrd="0" destOrd="0" presId="urn:microsoft.com/office/officeart/2005/8/layout/chevron2"/>
    <dgm:cxn modelId="{AED2CB48-D1B7-4D65-AF10-0875B529B296}" type="presOf" srcId="{94DEDEA7-A06D-49CB-A717-86CD39F50A90}" destId="{C34FF4DF-F489-48F5-94BC-1A62902954C4}" srcOrd="0" destOrd="0" presId="urn:microsoft.com/office/officeart/2005/8/layout/chevron2"/>
    <dgm:cxn modelId="{8D007869-0629-4F01-938E-5A2EA8775EEE}" srcId="{4B0A355B-4A9E-4D53-8EC6-A8AAC44C039D}" destId="{F4A05068-E883-43DD-ACC7-39543E77511E}" srcOrd="2" destOrd="0" parTransId="{7A198685-8D38-4B5B-BC9A-10F0A6572AA2}" sibTransId="{E5A052E6-FC60-4A15-A081-63AAE83818DC}"/>
    <dgm:cxn modelId="{63C00C6B-F7F1-448D-97EB-578AC7F27DCD}" type="presOf" srcId="{F4A05068-E883-43DD-ACC7-39543E77511E}" destId="{963F8826-710C-4D4A-B7D6-83D77B76FC11}" srcOrd="0" destOrd="0" presId="urn:microsoft.com/office/officeart/2005/8/layout/chevron2"/>
    <dgm:cxn modelId="{2127A050-9D70-4CF7-92B3-F64469CFC7D7}" srcId="{4B0A355B-4A9E-4D53-8EC6-A8AAC44C039D}" destId="{1DF298B8-AB82-44A8-911E-D43B94B15089}" srcOrd="0" destOrd="0" parTransId="{C5B4544B-3283-4E5E-A89A-1498F77CFB3E}" sibTransId="{3AF4A25B-5E17-41AE-9CE6-DFA3518E9920}"/>
    <dgm:cxn modelId="{F8A51472-0146-4A67-9B6F-031287A646AE}" type="presOf" srcId="{B6FB7429-F37A-4EBC-B8B3-9307121772B0}" destId="{520F9131-7630-4410-8EDD-ABA1FA808D53}" srcOrd="0" destOrd="0" presId="urn:microsoft.com/office/officeart/2005/8/layout/chevron2"/>
    <dgm:cxn modelId="{C008D37D-46D0-41E7-95A8-D26B566195B2}" srcId="{4B0A355B-4A9E-4D53-8EC6-A8AAC44C039D}" destId="{11CDB92E-54EF-4C97-9CF5-CB3D5A797F4A}" srcOrd="4" destOrd="0" parTransId="{7660905C-871F-41E7-AFFC-49756EB814CF}" sibTransId="{B6AF518F-B49E-426E-A344-998800FB7254}"/>
    <dgm:cxn modelId="{3A1761A0-C7A5-440C-8765-D792FE715580}" type="presOf" srcId="{4B0A355B-4A9E-4D53-8EC6-A8AAC44C039D}" destId="{B50AB20A-5F67-4658-A52E-5FEE8DBD1784}" srcOrd="0" destOrd="0" presId="urn:microsoft.com/office/officeart/2005/8/layout/chevron2"/>
    <dgm:cxn modelId="{31AC64A8-9BE4-4D6D-99F3-202D4486DA85}" srcId="{11CDB92E-54EF-4C97-9CF5-CB3D5A797F4A}" destId="{B6FB7429-F37A-4EBC-B8B3-9307121772B0}" srcOrd="0" destOrd="0" parTransId="{B1206935-61A2-4922-BED4-A8558BF8D23A}" sibTransId="{0F1ABC34-533A-4DE2-82A6-A4A96802FB3E}"/>
    <dgm:cxn modelId="{AB6482AE-70CF-4092-9D44-E9F64802E9C6}" type="presOf" srcId="{6C93061B-C241-4A7B-A50A-1DD1D0ECA76A}" destId="{C11BB975-E4A3-4732-9C36-112F08A5B49F}" srcOrd="0" destOrd="0" presId="urn:microsoft.com/office/officeart/2005/8/layout/chevron2"/>
    <dgm:cxn modelId="{C9643ABA-F2B6-4440-B097-F44B4CBB5FC7}" srcId="{F4A05068-E883-43DD-ACC7-39543E77511E}" destId="{89BE1A0B-22D5-4AD4-823A-21B5E5E632F6}" srcOrd="0" destOrd="0" parTransId="{7E099770-E246-4DA0-BE42-819F199E1332}" sibTransId="{B13C9D56-57D2-4818-A5B7-277082E35E60}"/>
    <dgm:cxn modelId="{1D1360BB-7AC4-417D-BB11-55CE2E2AEF82}" type="presOf" srcId="{C0D73FE1-C3B2-4366-9165-42779B29D08E}" destId="{377AE1CD-E8C2-410F-820A-F09653875616}" srcOrd="0" destOrd="0" presId="urn:microsoft.com/office/officeart/2005/8/layout/chevron2"/>
    <dgm:cxn modelId="{193383C8-100D-4D42-8031-5604DDD7442F}" srcId="{4B0A355B-4A9E-4D53-8EC6-A8AAC44C039D}" destId="{C0D73FE1-C3B2-4366-9165-42779B29D08E}" srcOrd="3" destOrd="0" parTransId="{88CED155-CB58-4F5B-AFA4-5D5D89847A41}" sibTransId="{99B40560-B38B-405E-A6FE-7D2E497570B2}"/>
    <dgm:cxn modelId="{3DC31FC9-28BA-4D0F-8929-03A758B5A10D}" type="presOf" srcId="{89BE1A0B-22D5-4AD4-823A-21B5E5E632F6}" destId="{2AD15B1C-A120-4967-90E7-F8E16021F469}" srcOrd="0" destOrd="0" presId="urn:microsoft.com/office/officeart/2005/8/layout/chevron2"/>
    <dgm:cxn modelId="{2EAB63D8-E422-476B-B8E0-C00B0BE3D9DB}" srcId="{94DEDEA7-A06D-49CB-A717-86CD39F50A90}" destId="{6C93061B-C241-4A7B-A50A-1DD1D0ECA76A}" srcOrd="0" destOrd="0" parTransId="{973B87A6-29BD-45FF-BC99-B31898030CA4}" sibTransId="{69F4FC25-4C67-4BAF-B7F9-0DB6033F2DE2}"/>
    <dgm:cxn modelId="{8336413F-785E-4469-8FFF-E6C23B70ABF0}" type="presParOf" srcId="{B50AB20A-5F67-4658-A52E-5FEE8DBD1784}" destId="{4297C87A-1181-4A5B-83EB-70944F1FF91E}" srcOrd="0" destOrd="0" presId="urn:microsoft.com/office/officeart/2005/8/layout/chevron2"/>
    <dgm:cxn modelId="{57E9A775-66AA-400C-B61E-5477925F9827}" type="presParOf" srcId="{4297C87A-1181-4A5B-83EB-70944F1FF91E}" destId="{9C6AFADC-B669-4E23-ACD7-139F69C7F5DA}" srcOrd="0" destOrd="0" presId="urn:microsoft.com/office/officeart/2005/8/layout/chevron2"/>
    <dgm:cxn modelId="{51207DCF-631E-4607-AB82-73A56789B9D7}" type="presParOf" srcId="{4297C87A-1181-4A5B-83EB-70944F1FF91E}" destId="{6A40A1CF-74E1-4214-98D7-38A6FD1529C8}" srcOrd="1" destOrd="0" presId="urn:microsoft.com/office/officeart/2005/8/layout/chevron2"/>
    <dgm:cxn modelId="{0DEE46C8-D661-4C92-A3FC-452890B646F9}" type="presParOf" srcId="{B50AB20A-5F67-4658-A52E-5FEE8DBD1784}" destId="{DB4F6C52-CC83-4AFB-9602-492F9333F74A}" srcOrd="1" destOrd="0" presId="urn:microsoft.com/office/officeart/2005/8/layout/chevron2"/>
    <dgm:cxn modelId="{3ED99F49-EFF9-4837-98B8-B9B7807BA7A9}" type="presParOf" srcId="{B50AB20A-5F67-4658-A52E-5FEE8DBD1784}" destId="{27263662-9E9F-4F92-9FCF-3919D4B2EB08}" srcOrd="2" destOrd="0" presId="urn:microsoft.com/office/officeart/2005/8/layout/chevron2"/>
    <dgm:cxn modelId="{FB9193ED-A793-49DE-807C-6C92C3FA2755}" type="presParOf" srcId="{27263662-9E9F-4F92-9FCF-3919D4B2EB08}" destId="{C34FF4DF-F489-48F5-94BC-1A62902954C4}" srcOrd="0" destOrd="0" presId="urn:microsoft.com/office/officeart/2005/8/layout/chevron2"/>
    <dgm:cxn modelId="{80A19138-D0A8-492A-B227-0F6FFB14F877}" type="presParOf" srcId="{27263662-9E9F-4F92-9FCF-3919D4B2EB08}" destId="{C11BB975-E4A3-4732-9C36-112F08A5B49F}" srcOrd="1" destOrd="0" presId="urn:microsoft.com/office/officeart/2005/8/layout/chevron2"/>
    <dgm:cxn modelId="{EE1B53C1-0BF5-423E-B909-475DA6B510CA}" type="presParOf" srcId="{B50AB20A-5F67-4658-A52E-5FEE8DBD1784}" destId="{F79DCBC3-A6DE-4667-B935-A2C7AFFACE6A}" srcOrd="3" destOrd="0" presId="urn:microsoft.com/office/officeart/2005/8/layout/chevron2"/>
    <dgm:cxn modelId="{688CB0B9-3B94-4AB5-9ED2-B416745EC21E}" type="presParOf" srcId="{B50AB20A-5F67-4658-A52E-5FEE8DBD1784}" destId="{C081F4F0-45FA-407B-8D0F-3A89DEBAE19E}" srcOrd="4" destOrd="0" presId="urn:microsoft.com/office/officeart/2005/8/layout/chevron2"/>
    <dgm:cxn modelId="{F8AD99C9-82F3-47C5-AED0-DE1B97AABF97}" type="presParOf" srcId="{C081F4F0-45FA-407B-8D0F-3A89DEBAE19E}" destId="{963F8826-710C-4D4A-B7D6-83D77B76FC11}" srcOrd="0" destOrd="0" presId="urn:microsoft.com/office/officeart/2005/8/layout/chevron2"/>
    <dgm:cxn modelId="{AE209787-82B2-417E-865D-4554D7DB6E01}" type="presParOf" srcId="{C081F4F0-45FA-407B-8D0F-3A89DEBAE19E}" destId="{2AD15B1C-A120-4967-90E7-F8E16021F469}" srcOrd="1" destOrd="0" presId="urn:microsoft.com/office/officeart/2005/8/layout/chevron2"/>
    <dgm:cxn modelId="{EBBE8288-28D5-4ABE-8DA8-2DE0AFE25E14}" type="presParOf" srcId="{B50AB20A-5F67-4658-A52E-5FEE8DBD1784}" destId="{998144EB-7B50-46A5-9B08-36FFE70A16BE}" srcOrd="5" destOrd="0" presId="urn:microsoft.com/office/officeart/2005/8/layout/chevron2"/>
    <dgm:cxn modelId="{E5838E50-4EB6-4749-B72E-05DA996E2C57}" type="presParOf" srcId="{B50AB20A-5F67-4658-A52E-5FEE8DBD1784}" destId="{177DCB95-4043-40A8-A18E-885965A935FB}" srcOrd="6" destOrd="0" presId="urn:microsoft.com/office/officeart/2005/8/layout/chevron2"/>
    <dgm:cxn modelId="{0B26C3AF-89C6-4C81-AF24-2737A6D9F0BB}" type="presParOf" srcId="{177DCB95-4043-40A8-A18E-885965A935FB}" destId="{377AE1CD-E8C2-410F-820A-F09653875616}" srcOrd="0" destOrd="0" presId="urn:microsoft.com/office/officeart/2005/8/layout/chevron2"/>
    <dgm:cxn modelId="{D4FD91DC-6A11-4E15-BD39-3315B9D20107}" type="presParOf" srcId="{177DCB95-4043-40A8-A18E-885965A935FB}" destId="{8C588D34-29DD-4DD5-865E-64CCE5210F61}" srcOrd="1" destOrd="0" presId="urn:microsoft.com/office/officeart/2005/8/layout/chevron2"/>
    <dgm:cxn modelId="{992A53B8-A792-476C-A40A-CF6919785B58}" type="presParOf" srcId="{B50AB20A-5F67-4658-A52E-5FEE8DBD1784}" destId="{9C8ADA97-484A-47D5-8802-DE30B9C9368E}" srcOrd="7" destOrd="0" presId="urn:microsoft.com/office/officeart/2005/8/layout/chevron2"/>
    <dgm:cxn modelId="{8CBAF67B-F841-4F26-9B05-7BF5ABADB838}" type="presParOf" srcId="{B50AB20A-5F67-4658-A52E-5FEE8DBD1784}" destId="{D5768EE5-3DC4-43CC-B392-C18B69543B21}" srcOrd="8" destOrd="0" presId="urn:microsoft.com/office/officeart/2005/8/layout/chevron2"/>
    <dgm:cxn modelId="{41963FFF-EFDE-49DF-9C70-8125F3AF4E67}" type="presParOf" srcId="{D5768EE5-3DC4-43CC-B392-C18B69543B21}" destId="{9F48C85A-5ABA-462F-BC5E-31F8FE383C31}" srcOrd="0" destOrd="0" presId="urn:microsoft.com/office/officeart/2005/8/layout/chevron2"/>
    <dgm:cxn modelId="{81A8DD1F-749B-4A2F-B9A4-BD5AE59DAD6C}" type="presParOf" srcId="{D5768EE5-3DC4-43CC-B392-C18B69543B21}" destId="{520F9131-7630-4410-8EDD-ABA1FA808D53}"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F59D13-04EF-4A37-BACB-5C8E63BD7E34}"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864F941-BF52-44DC-96D9-E3FABA1E4F9D}">
      <dgm:prSet custT="1"/>
      <dgm:spPr/>
      <dgm:t>
        <a:bodyPr/>
        <a:lstStyle/>
        <a:p>
          <a:endParaRPr lang="en-US" sz="1600" dirty="0">
            <a:latin typeface="Arial" panose="020B0604020202020204" pitchFamily="34" charset="0"/>
            <a:cs typeface="Arial" panose="020B0604020202020204" pitchFamily="34" charset="0"/>
          </a:endParaRPr>
        </a:p>
      </dgm:t>
    </dgm:pt>
    <dgm:pt modelId="{1D459A07-A52F-4B99-8809-67109E48BEEC}" type="parTrans" cxnId="{E89420A7-C6A2-40D3-8477-E54D34A70829}">
      <dgm:prSet/>
      <dgm:spPr/>
      <dgm:t>
        <a:bodyPr/>
        <a:lstStyle/>
        <a:p>
          <a:endParaRPr lang="en-US"/>
        </a:p>
      </dgm:t>
    </dgm:pt>
    <dgm:pt modelId="{13C17F39-0D7F-46A1-807E-FF2289993866}" type="sibTrans" cxnId="{E89420A7-C6A2-40D3-8477-E54D34A70829}">
      <dgm:prSet/>
      <dgm:spPr/>
      <dgm:t>
        <a:bodyPr/>
        <a:lstStyle/>
        <a:p>
          <a:endParaRPr lang="en-US"/>
        </a:p>
      </dgm:t>
    </dgm:pt>
    <dgm:pt modelId="{8EB61A50-D153-4F60-A02A-AB01271E2E14}">
      <dgm:prSet custT="1"/>
      <dgm:spPr/>
      <dgm:t>
        <a:bodyPr/>
        <a:lstStyle/>
        <a:p>
          <a:r>
            <a:rPr lang="en-GB" sz="1800" dirty="0">
              <a:latin typeface="Arial" panose="020B0604020202020204" pitchFamily="34" charset="0"/>
              <a:cs typeface="Arial" panose="020B0604020202020204" pitchFamily="34" charset="0"/>
            </a:rPr>
            <a:t>potential development or genetic delays that impact temperament or language.</a:t>
          </a:r>
          <a:endParaRPr lang="en-US" sz="1800" dirty="0">
            <a:latin typeface="Arial" panose="020B0604020202020204" pitchFamily="34" charset="0"/>
            <a:cs typeface="Arial" panose="020B0604020202020204" pitchFamily="34" charset="0"/>
          </a:endParaRPr>
        </a:p>
      </dgm:t>
    </dgm:pt>
    <dgm:pt modelId="{12053B1F-A434-4B8A-98CE-0EB4C2795AEE}" type="parTrans" cxnId="{3B41C9CD-E9C0-4B21-87BA-BC7ACBA886FE}">
      <dgm:prSet/>
      <dgm:spPr/>
      <dgm:t>
        <a:bodyPr/>
        <a:lstStyle/>
        <a:p>
          <a:endParaRPr lang="en-US"/>
        </a:p>
      </dgm:t>
    </dgm:pt>
    <dgm:pt modelId="{CEE8D26C-A279-4F0D-AEC8-A9C367FA4C5E}" type="sibTrans" cxnId="{3B41C9CD-E9C0-4B21-87BA-BC7ACBA886FE}">
      <dgm:prSet/>
      <dgm:spPr/>
      <dgm:t>
        <a:bodyPr/>
        <a:lstStyle/>
        <a:p>
          <a:endParaRPr lang="en-US"/>
        </a:p>
      </dgm:t>
    </dgm:pt>
    <dgm:pt modelId="{2ACE9003-CBC6-4505-B346-00914B9D58ED}">
      <dgm:prSet custT="1"/>
      <dgm:spPr/>
      <dgm:t>
        <a:bodyPr/>
        <a:lstStyle/>
        <a:p>
          <a:r>
            <a:rPr lang="en-GB" sz="1800" dirty="0">
              <a:latin typeface="Arial" panose="020B0604020202020204" pitchFamily="34" charset="0"/>
              <a:cs typeface="Arial" panose="020B0604020202020204" pitchFamily="34" charset="0"/>
            </a:rPr>
            <a:t>Recently moved into a new location for a nursery. </a:t>
          </a:r>
          <a:endParaRPr lang="en-US" sz="1800" dirty="0">
            <a:latin typeface="Arial" panose="020B0604020202020204" pitchFamily="34" charset="0"/>
            <a:cs typeface="Arial" panose="020B0604020202020204" pitchFamily="34" charset="0"/>
          </a:endParaRPr>
        </a:p>
      </dgm:t>
    </dgm:pt>
    <dgm:pt modelId="{6A360F1F-6B17-4B18-8E05-092E3E5B1EA5}" type="parTrans" cxnId="{38EF7E5A-366A-4535-B3AD-52029D0247FC}">
      <dgm:prSet/>
      <dgm:spPr/>
      <dgm:t>
        <a:bodyPr/>
        <a:lstStyle/>
        <a:p>
          <a:endParaRPr lang="en-US"/>
        </a:p>
      </dgm:t>
    </dgm:pt>
    <dgm:pt modelId="{CD2EA6EE-7EC7-4839-8A3E-97CDF3FBABEC}" type="sibTrans" cxnId="{38EF7E5A-366A-4535-B3AD-52029D0247FC}">
      <dgm:prSet/>
      <dgm:spPr/>
      <dgm:t>
        <a:bodyPr/>
        <a:lstStyle/>
        <a:p>
          <a:endParaRPr lang="en-US"/>
        </a:p>
      </dgm:t>
    </dgm:pt>
    <dgm:pt modelId="{0CF7F013-BFC7-485E-BE25-A9AD59CF4150}">
      <dgm:prSet custT="1"/>
      <dgm:spPr/>
      <dgm:t>
        <a:bodyPr/>
        <a:lstStyle/>
        <a:p>
          <a:r>
            <a:rPr lang="en-GB" sz="1800" dirty="0">
              <a:latin typeface="Arial" panose="020B0604020202020204" pitchFamily="34" charset="0"/>
              <a:cs typeface="Arial" panose="020B0604020202020204" pitchFamily="34" charset="0"/>
            </a:rPr>
            <a:t>Anxiety levels are influenced by attachment styles with carers.</a:t>
          </a:r>
          <a:endParaRPr lang="en-US" sz="1800" dirty="0">
            <a:latin typeface="Arial" panose="020B0604020202020204" pitchFamily="34" charset="0"/>
            <a:cs typeface="Arial" panose="020B0604020202020204" pitchFamily="34" charset="0"/>
          </a:endParaRPr>
        </a:p>
      </dgm:t>
    </dgm:pt>
    <dgm:pt modelId="{C77358D6-3FFE-4AFD-9A8B-005A95EC85D1}" type="parTrans" cxnId="{4F765CC3-2CAE-4319-B3D3-8AD36E6605AF}">
      <dgm:prSet/>
      <dgm:spPr/>
      <dgm:t>
        <a:bodyPr/>
        <a:lstStyle/>
        <a:p>
          <a:endParaRPr lang="en-US"/>
        </a:p>
      </dgm:t>
    </dgm:pt>
    <dgm:pt modelId="{DAD15970-75E9-4902-B08D-78212C0C0015}" type="sibTrans" cxnId="{4F765CC3-2CAE-4319-B3D3-8AD36E6605AF}">
      <dgm:prSet/>
      <dgm:spPr/>
      <dgm:t>
        <a:bodyPr/>
        <a:lstStyle/>
        <a:p>
          <a:endParaRPr lang="en-US"/>
        </a:p>
      </dgm:t>
    </dgm:pt>
    <dgm:pt modelId="{77701FF3-0BF8-4FFC-BFBC-8C922925E011}">
      <dgm:prSet custT="1"/>
      <dgm:spPr/>
      <dgm:t>
        <a:bodyPr/>
        <a:lstStyle/>
        <a:p>
          <a:r>
            <a:rPr lang="en-GB" sz="1800" dirty="0">
              <a:latin typeface="Arial" panose="020B0604020202020204" pitchFamily="34" charset="0"/>
              <a:cs typeface="Arial" panose="020B0604020202020204" pitchFamily="34" charset="0"/>
            </a:rPr>
            <a:t>Speech development is influenced by spoken language and family communication at home. (Bowlby, 1969).</a:t>
          </a:r>
          <a:endParaRPr lang="en-US" sz="1800" dirty="0">
            <a:latin typeface="Arial" panose="020B0604020202020204" pitchFamily="34" charset="0"/>
            <a:cs typeface="Arial" panose="020B0604020202020204" pitchFamily="34" charset="0"/>
          </a:endParaRPr>
        </a:p>
      </dgm:t>
    </dgm:pt>
    <dgm:pt modelId="{6055989C-203A-457F-8392-2BF0CEF251DF}" type="parTrans" cxnId="{4FC27CF3-E33F-4786-94A2-8AFB1CCD51AF}">
      <dgm:prSet/>
      <dgm:spPr/>
      <dgm:t>
        <a:bodyPr/>
        <a:lstStyle/>
        <a:p>
          <a:endParaRPr lang="en-US"/>
        </a:p>
      </dgm:t>
    </dgm:pt>
    <dgm:pt modelId="{D4614E7C-3738-48F9-979C-1B9BFD1DAF09}" type="sibTrans" cxnId="{4FC27CF3-E33F-4786-94A2-8AFB1CCD51AF}">
      <dgm:prSet/>
      <dgm:spPr/>
      <dgm:t>
        <a:bodyPr/>
        <a:lstStyle/>
        <a:p>
          <a:endParaRPr lang="en-US"/>
        </a:p>
      </dgm:t>
    </dgm:pt>
    <dgm:pt modelId="{B3C845B3-A7F1-4B2E-94EB-C74373E364EF}">
      <dgm:prSet custT="1"/>
      <dgm:spPr/>
      <dgm:t>
        <a:bodyPr/>
        <a:lstStyle/>
        <a:p>
          <a:r>
            <a:rPr lang="en-GB" sz="1600" b="1" dirty="0">
              <a:latin typeface="Arial" panose="020B0604020202020204" pitchFamily="34" charset="0"/>
              <a:cs typeface="Arial" panose="020B0604020202020204" pitchFamily="34" charset="0"/>
            </a:rPr>
            <a:t>Environmental aspects: </a:t>
          </a:r>
          <a:endParaRPr lang="en-US" sz="1600" dirty="0">
            <a:latin typeface="Arial" panose="020B0604020202020204" pitchFamily="34" charset="0"/>
            <a:cs typeface="Arial" panose="020B0604020202020204" pitchFamily="34" charset="0"/>
          </a:endParaRPr>
        </a:p>
      </dgm:t>
    </dgm:pt>
    <dgm:pt modelId="{6B355744-5EF5-40C6-ABCE-FDD8FEDF7F61}" type="sibTrans" cxnId="{4F984738-FB6C-4B9B-BD45-8F4A06B7F16F}">
      <dgm:prSet/>
      <dgm:spPr/>
      <dgm:t>
        <a:bodyPr/>
        <a:lstStyle/>
        <a:p>
          <a:endParaRPr lang="en-US"/>
        </a:p>
      </dgm:t>
    </dgm:pt>
    <dgm:pt modelId="{630E5E06-2336-4CFC-8A49-B866F9EA6A55}" type="parTrans" cxnId="{4F984738-FB6C-4B9B-BD45-8F4A06B7F16F}">
      <dgm:prSet/>
      <dgm:spPr/>
      <dgm:t>
        <a:bodyPr/>
        <a:lstStyle/>
        <a:p>
          <a:endParaRPr lang="en-US"/>
        </a:p>
      </dgm:t>
    </dgm:pt>
    <dgm:pt modelId="{8B0F8D7E-827B-4D0E-9A99-E27A68A9C424}">
      <dgm:prSet custT="1"/>
      <dgm:spPr/>
      <dgm:t>
        <a:bodyPr/>
        <a:lstStyle/>
        <a:p>
          <a:endParaRPr lang="en-US" sz="1800" dirty="0">
            <a:latin typeface="Arial" panose="020B0604020202020204" pitchFamily="34" charset="0"/>
            <a:cs typeface="Arial" panose="020B0604020202020204" pitchFamily="34" charset="0"/>
          </a:endParaRPr>
        </a:p>
      </dgm:t>
    </dgm:pt>
    <dgm:pt modelId="{1689B222-0F97-486D-BC5A-5953F391DB97}" type="parTrans" cxnId="{538D3081-BDAD-4371-851B-D148A86829F9}">
      <dgm:prSet/>
      <dgm:spPr/>
      <dgm:t>
        <a:bodyPr/>
        <a:lstStyle/>
        <a:p>
          <a:endParaRPr lang="en-GB"/>
        </a:p>
      </dgm:t>
    </dgm:pt>
    <dgm:pt modelId="{5EFDF121-58DD-4480-A117-9960C6E2268B}" type="sibTrans" cxnId="{538D3081-BDAD-4371-851B-D148A86829F9}">
      <dgm:prSet/>
      <dgm:spPr/>
      <dgm:t>
        <a:bodyPr/>
        <a:lstStyle/>
        <a:p>
          <a:endParaRPr lang="en-GB"/>
        </a:p>
      </dgm:t>
    </dgm:pt>
    <dgm:pt modelId="{DEBCEA53-7DBC-4B36-B943-31B8B5F2CE53}">
      <dgm:prSet custT="1"/>
      <dgm:spPr/>
      <dgm:t>
        <a:bodyPr/>
        <a:lstStyle/>
        <a:p>
          <a:r>
            <a:rPr lang="en-GB" sz="1800" dirty="0">
              <a:latin typeface="Arial" panose="020B0604020202020204" pitchFamily="34" charset="0"/>
              <a:cs typeface="Arial" panose="020B0604020202020204" pitchFamily="34" charset="0"/>
            </a:rPr>
            <a:t>At age three, the brain grows quickly (Shonkoff &amp; Phillips, 2000). </a:t>
          </a:r>
          <a:endParaRPr lang="en-US" sz="1800" dirty="0">
            <a:latin typeface="Arial" panose="020B0604020202020204" pitchFamily="34" charset="0"/>
            <a:cs typeface="Arial" panose="020B0604020202020204" pitchFamily="34" charset="0"/>
          </a:endParaRPr>
        </a:p>
      </dgm:t>
    </dgm:pt>
    <dgm:pt modelId="{CB47C136-C07E-4DAB-8A85-78836133C990}" type="parTrans" cxnId="{1C3AAA7C-713E-4D26-A25B-76C0D5B28D66}">
      <dgm:prSet/>
      <dgm:spPr/>
      <dgm:t>
        <a:bodyPr/>
        <a:lstStyle/>
        <a:p>
          <a:endParaRPr lang="en-GB"/>
        </a:p>
      </dgm:t>
    </dgm:pt>
    <dgm:pt modelId="{493A8CE8-C580-43CD-B1B0-7918A11F2EA6}" type="sibTrans" cxnId="{1C3AAA7C-713E-4D26-A25B-76C0D5B28D66}">
      <dgm:prSet/>
      <dgm:spPr/>
      <dgm:t>
        <a:bodyPr/>
        <a:lstStyle/>
        <a:p>
          <a:endParaRPr lang="en-GB"/>
        </a:p>
      </dgm:t>
    </dgm:pt>
    <dgm:pt modelId="{8C6E6093-ED2C-4FBE-8474-3C2F52EA294E}" type="pres">
      <dgm:prSet presAssocID="{1CF59D13-04EF-4A37-BACB-5C8E63BD7E34}" presName="Name0" presStyleCnt="0">
        <dgm:presLayoutVars>
          <dgm:dir/>
          <dgm:animLvl val="lvl"/>
          <dgm:resizeHandles val="exact"/>
        </dgm:presLayoutVars>
      </dgm:prSet>
      <dgm:spPr/>
    </dgm:pt>
    <dgm:pt modelId="{F0BF4BCC-6C4E-4EB1-8886-D194CF406C92}" type="pres">
      <dgm:prSet presAssocID="{E864F941-BF52-44DC-96D9-E3FABA1E4F9D}" presName="composite" presStyleCnt="0"/>
      <dgm:spPr/>
    </dgm:pt>
    <dgm:pt modelId="{D71FB53D-970F-4C33-8B2D-77CA40AECE5F}" type="pres">
      <dgm:prSet presAssocID="{E864F941-BF52-44DC-96D9-E3FABA1E4F9D}" presName="parTx" presStyleLbl="alignNode1" presStyleIdx="0" presStyleCnt="2">
        <dgm:presLayoutVars>
          <dgm:chMax val="0"/>
          <dgm:chPref val="0"/>
          <dgm:bulletEnabled val="1"/>
        </dgm:presLayoutVars>
      </dgm:prSet>
      <dgm:spPr/>
    </dgm:pt>
    <dgm:pt modelId="{590743A6-4FE4-4E5F-9BAF-660BC73CC25B}" type="pres">
      <dgm:prSet presAssocID="{E864F941-BF52-44DC-96D9-E3FABA1E4F9D}" presName="desTx" presStyleLbl="alignAccFollowNode1" presStyleIdx="0" presStyleCnt="2" custScaleX="100438" custScaleY="94979">
        <dgm:presLayoutVars>
          <dgm:bulletEnabled val="1"/>
        </dgm:presLayoutVars>
      </dgm:prSet>
      <dgm:spPr/>
    </dgm:pt>
    <dgm:pt modelId="{3E462737-ED15-4BB5-886E-4011FD1A8E05}" type="pres">
      <dgm:prSet presAssocID="{13C17F39-0D7F-46A1-807E-FF2289993866}" presName="space" presStyleCnt="0"/>
      <dgm:spPr/>
    </dgm:pt>
    <dgm:pt modelId="{26148CE9-50CF-4747-84F2-522D171AF128}" type="pres">
      <dgm:prSet presAssocID="{B3C845B3-A7F1-4B2E-94EB-C74373E364EF}" presName="composite" presStyleCnt="0"/>
      <dgm:spPr/>
    </dgm:pt>
    <dgm:pt modelId="{9B753529-D10F-4411-BD13-44984739EB53}" type="pres">
      <dgm:prSet presAssocID="{B3C845B3-A7F1-4B2E-94EB-C74373E364EF}" presName="parTx" presStyleLbl="alignNode1" presStyleIdx="1" presStyleCnt="2">
        <dgm:presLayoutVars>
          <dgm:chMax val="0"/>
          <dgm:chPref val="0"/>
          <dgm:bulletEnabled val="1"/>
        </dgm:presLayoutVars>
      </dgm:prSet>
      <dgm:spPr/>
    </dgm:pt>
    <dgm:pt modelId="{2C1D3F4C-7012-4ECB-B8BF-C858B7D0E8BC}" type="pres">
      <dgm:prSet presAssocID="{B3C845B3-A7F1-4B2E-94EB-C74373E364EF}" presName="desTx" presStyleLbl="alignAccFollowNode1" presStyleIdx="1" presStyleCnt="2" custLinFactNeighborX="3908" custLinFactNeighborY="28814">
        <dgm:presLayoutVars>
          <dgm:bulletEnabled val="1"/>
        </dgm:presLayoutVars>
      </dgm:prSet>
      <dgm:spPr/>
    </dgm:pt>
  </dgm:ptLst>
  <dgm:cxnLst>
    <dgm:cxn modelId="{A4D5F607-5FD9-46E1-9015-B29AFC126A57}" type="presOf" srcId="{0CF7F013-BFC7-485E-BE25-A9AD59CF4150}" destId="{2C1D3F4C-7012-4ECB-B8BF-C858B7D0E8BC}" srcOrd="0" destOrd="1" presId="urn:microsoft.com/office/officeart/2005/8/layout/hList1"/>
    <dgm:cxn modelId="{837FC116-3E45-4B43-85DE-A410E2E5102B}" type="presOf" srcId="{B3C845B3-A7F1-4B2E-94EB-C74373E364EF}" destId="{9B753529-D10F-4411-BD13-44984739EB53}" srcOrd="0" destOrd="0" presId="urn:microsoft.com/office/officeart/2005/8/layout/hList1"/>
    <dgm:cxn modelId="{02A8722E-BCCC-4046-B66F-0E780F1408E4}" type="presOf" srcId="{8B0F8D7E-827B-4D0E-9A99-E27A68A9C424}" destId="{590743A6-4FE4-4E5F-9BAF-660BC73CC25B}" srcOrd="0" destOrd="0" presId="urn:microsoft.com/office/officeart/2005/8/layout/hList1"/>
    <dgm:cxn modelId="{4F984738-FB6C-4B9B-BD45-8F4A06B7F16F}" srcId="{1CF59D13-04EF-4A37-BACB-5C8E63BD7E34}" destId="{B3C845B3-A7F1-4B2E-94EB-C74373E364EF}" srcOrd="1" destOrd="0" parTransId="{630E5E06-2336-4CFC-8A49-B866F9EA6A55}" sibTransId="{6B355744-5EF5-40C6-ABCE-FDD8FEDF7F61}"/>
    <dgm:cxn modelId="{E8E4AE6C-9513-4841-9C90-947B858D4E7A}" type="presOf" srcId="{8EB61A50-D153-4F60-A02A-AB01271E2E14}" destId="{590743A6-4FE4-4E5F-9BAF-660BC73CC25B}" srcOrd="0" destOrd="2" presId="urn:microsoft.com/office/officeart/2005/8/layout/hList1"/>
    <dgm:cxn modelId="{B0DB5F6D-7275-4692-AA0A-B332DA43C3CC}" type="presOf" srcId="{2ACE9003-CBC6-4505-B346-00914B9D58ED}" destId="{2C1D3F4C-7012-4ECB-B8BF-C858B7D0E8BC}" srcOrd="0" destOrd="0" presId="urn:microsoft.com/office/officeart/2005/8/layout/hList1"/>
    <dgm:cxn modelId="{38EF7E5A-366A-4535-B3AD-52029D0247FC}" srcId="{B3C845B3-A7F1-4B2E-94EB-C74373E364EF}" destId="{2ACE9003-CBC6-4505-B346-00914B9D58ED}" srcOrd="0" destOrd="0" parTransId="{6A360F1F-6B17-4B18-8E05-092E3E5B1EA5}" sibTransId="{CD2EA6EE-7EC7-4839-8A3E-97CDF3FBABEC}"/>
    <dgm:cxn modelId="{1C3AAA7C-713E-4D26-A25B-76C0D5B28D66}" srcId="{E864F941-BF52-44DC-96D9-E3FABA1E4F9D}" destId="{DEBCEA53-7DBC-4B36-B943-31B8B5F2CE53}" srcOrd="1" destOrd="0" parTransId="{CB47C136-C07E-4DAB-8A85-78836133C990}" sibTransId="{493A8CE8-C580-43CD-B1B0-7918A11F2EA6}"/>
    <dgm:cxn modelId="{538D3081-BDAD-4371-851B-D148A86829F9}" srcId="{E864F941-BF52-44DC-96D9-E3FABA1E4F9D}" destId="{8B0F8D7E-827B-4D0E-9A99-E27A68A9C424}" srcOrd="0" destOrd="0" parTransId="{1689B222-0F97-486D-BC5A-5953F391DB97}" sibTransId="{5EFDF121-58DD-4480-A117-9960C6E2268B}"/>
    <dgm:cxn modelId="{8F8D5796-B5D4-41B8-8FB8-10FE42B12AF8}" type="presOf" srcId="{77701FF3-0BF8-4FFC-BFBC-8C922925E011}" destId="{2C1D3F4C-7012-4ECB-B8BF-C858B7D0E8BC}" srcOrd="0" destOrd="2" presId="urn:microsoft.com/office/officeart/2005/8/layout/hList1"/>
    <dgm:cxn modelId="{9293AFA1-6974-4FAB-8A17-C2214E2AA6F0}" type="presOf" srcId="{1CF59D13-04EF-4A37-BACB-5C8E63BD7E34}" destId="{8C6E6093-ED2C-4FBE-8474-3C2F52EA294E}" srcOrd="0" destOrd="0" presId="urn:microsoft.com/office/officeart/2005/8/layout/hList1"/>
    <dgm:cxn modelId="{E89420A7-C6A2-40D3-8477-E54D34A70829}" srcId="{1CF59D13-04EF-4A37-BACB-5C8E63BD7E34}" destId="{E864F941-BF52-44DC-96D9-E3FABA1E4F9D}" srcOrd="0" destOrd="0" parTransId="{1D459A07-A52F-4B99-8809-67109E48BEEC}" sibTransId="{13C17F39-0D7F-46A1-807E-FF2289993866}"/>
    <dgm:cxn modelId="{4F765CC3-2CAE-4319-B3D3-8AD36E6605AF}" srcId="{B3C845B3-A7F1-4B2E-94EB-C74373E364EF}" destId="{0CF7F013-BFC7-485E-BE25-A9AD59CF4150}" srcOrd="1" destOrd="0" parTransId="{C77358D6-3FFE-4AFD-9A8B-005A95EC85D1}" sibTransId="{DAD15970-75E9-4902-B08D-78212C0C0015}"/>
    <dgm:cxn modelId="{2925EDC3-D348-4925-A353-958818EAFF53}" type="presOf" srcId="{E864F941-BF52-44DC-96D9-E3FABA1E4F9D}" destId="{D71FB53D-970F-4C33-8B2D-77CA40AECE5F}" srcOrd="0" destOrd="0" presId="urn:microsoft.com/office/officeart/2005/8/layout/hList1"/>
    <dgm:cxn modelId="{13AC53C5-18D5-43F6-8CFB-A7C52B0EFE12}" type="presOf" srcId="{DEBCEA53-7DBC-4B36-B943-31B8B5F2CE53}" destId="{590743A6-4FE4-4E5F-9BAF-660BC73CC25B}" srcOrd="0" destOrd="1" presId="urn:microsoft.com/office/officeart/2005/8/layout/hList1"/>
    <dgm:cxn modelId="{3B41C9CD-E9C0-4B21-87BA-BC7ACBA886FE}" srcId="{E864F941-BF52-44DC-96D9-E3FABA1E4F9D}" destId="{8EB61A50-D153-4F60-A02A-AB01271E2E14}" srcOrd="2" destOrd="0" parTransId="{12053B1F-A434-4B8A-98CE-0EB4C2795AEE}" sibTransId="{CEE8D26C-A279-4F0D-AEC8-A9C367FA4C5E}"/>
    <dgm:cxn modelId="{4FC27CF3-E33F-4786-94A2-8AFB1CCD51AF}" srcId="{B3C845B3-A7F1-4B2E-94EB-C74373E364EF}" destId="{77701FF3-0BF8-4FFC-BFBC-8C922925E011}" srcOrd="2" destOrd="0" parTransId="{6055989C-203A-457F-8392-2BF0CEF251DF}" sibTransId="{D4614E7C-3738-48F9-979C-1B9BFD1DAF09}"/>
    <dgm:cxn modelId="{8FB7CA0A-1817-43DD-84CE-587EB43E3842}" type="presParOf" srcId="{8C6E6093-ED2C-4FBE-8474-3C2F52EA294E}" destId="{F0BF4BCC-6C4E-4EB1-8886-D194CF406C92}" srcOrd="0" destOrd="0" presId="urn:microsoft.com/office/officeart/2005/8/layout/hList1"/>
    <dgm:cxn modelId="{D680A535-2782-4ADC-9978-46FC9F4D94C9}" type="presParOf" srcId="{F0BF4BCC-6C4E-4EB1-8886-D194CF406C92}" destId="{D71FB53D-970F-4C33-8B2D-77CA40AECE5F}" srcOrd="0" destOrd="0" presId="urn:microsoft.com/office/officeart/2005/8/layout/hList1"/>
    <dgm:cxn modelId="{8AAAEC88-F0FB-45BB-AF92-54691ACBCB5A}" type="presParOf" srcId="{F0BF4BCC-6C4E-4EB1-8886-D194CF406C92}" destId="{590743A6-4FE4-4E5F-9BAF-660BC73CC25B}" srcOrd="1" destOrd="0" presId="urn:microsoft.com/office/officeart/2005/8/layout/hList1"/>
    <dgm:cxn modelId="{1413C820-19F8-45E9-8CE5-2485F1D4A7CD}" type="presParOf" srcId="{8C6E6093-ED2C-4FBE-8474-3C2F52EA294E}" destId="{3E462737-ED15-4BB5-886E-4011FD1A8E05}" srcOrd="1" destOrd="0" presId="urn:microsoft.com/office/officeart/2005/8/layout/hList1"/>
    <dgm:cxn modelId="{26C4CBFC-B991-432E-964C-96CA07EE00DA}" type="presParOf" srcId="{8C6E6093-ED2C-4FBE-8474-3C2F52EA294E}" destId="{26148CE9-50CF-4747-84F2-522D171AF128}" srcOrd="2" destOrd="0" presId="urn:microsoft.com/office/officeart/2005/8/layout/hList1"/>
    <dgm:cxn modelId="{AAB68922-D6FC-4D07-97DA-EC7CA3981A91}" type="presParOf" srcId="{26148CE9-50CF-4747-84F2-522D171AF128}" destId="{9B753529-D10F-4411-BD13-44984739EB53}" srcOrd="0" destOrd="0" presId="urn:microsoft.com/office/officeart/2005/8/layout/hList1"/>
    <dgm:cxn modelId="{D9258B9C-4891-42E1-BD13-7AF2C6542512}" type="presParOf" srcId="{26148CE9-50CF-4747-84F2-522D171AF128}" destId="{2C1D3F4C-7012-4ECB-B8BF-C858B7D0E8BC}"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A40886-278A-42C6-ACAD-03002C1534A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88ECF77-A04A-483F-9085-4DE0625268A7}">
      <dgm:prSet custT="1"/>
      <dgm:spPr/>
      <dgm:t>
        <a:bodyPr/>
        <a:lstStyle/>
        <a:p>
          <a:r>
            <a:rPr lang="en-GB" sz="2000">
              <a:latin typeface="Arial" panose="020B0604020202020204" pitchFamily="34" charset="0"/>
              <a:cs typeface="Arial" panose="020B0604020202020204" pitchFamily="34" charset="0"/>
            </a:rPr>
            <a:t>Recognises children as active learners.</a:t>
          </a:r>
          <a:endParaRPr lang="en-US" sz="2000" dirty="0">
            <a:latin typeface="Arial" panose="020B0604020202020204" pitchFamily="34" charset="0"/>
            <a:cs typeface="Arial" panose="020B0604020202020204" pitchFamily="34" charset="0"/>
          </a:endParaRPr>
        </a:p>
      </dgm:t>
    </dgm:pt>
    <dgm:pt modelId="{C9805430-0E94-4D05-90B2-A080E378F570}" type="parTrans" cxnId="{DAD74AB0-BCB2-4B45-9188-A6E23151D76C}">
      <dgm:prSet/>
      <dgm:spPr/>
      <dgm:t>
        <a:bodyPr/>
        <a:lstStyle/>
        <a:p>
          <a:endParaRPr lang="en-US"/>
        </a:p>
      </dgm:t>
    </dgm:pt>
    <dgm:pt modelId="{D30DC080-FEAF-4083-8E33-D42E370AE803}" type="sibTrans" cxnId="{DAD74AB0-BCB2-4B45-9188-A6E23151D76C}">
      <dgm:prSet/>
      <dgm:spPr/>
      <dgm:t>
        <a:bodyPr/>
        <a:lstStyle/>
        <a:p>
          <a:endParaRPr lang="en-US"/>
        </a:p>
      </dgm:t>
    </dgm:pt>
    <dgm:pt modelId="{B42D1D85-DBAB-4028-850D-51316FEAC84B}">
      <dgm:prSet/>
      <dgm:spPr/>
      <dgm:t>
        <a:bodyPr/>
        <a:lstStyle/>
        <a:p>
          <a:r>
            <a:rPr lang="en-GB" dirty="0">
              <a:latin typeface="Arial" panose="020B0604020202020204" pitchFamily="34" charset="0"/>
              <a:cs typeface="Arial" panose="020B0604020202020204" pitchFamily="34" charset="0"/>
            </a:rPr>
            <a:t>Provides a structured understanding of cognitive development.</a:t>
          </a:r>
          <a:endParaRPr lang="en-US" dirty="0">
            <a:latin typeface="Arial" panose="020B0604020202020204" pitchFamily="34" charset="0"/>
            <a:cs typeface="Arial" panose="020B0604020202020204" pitchFamily="34" charset="0"/>
          </a:endParaRPr>
        </a:p>
      </dgm:t>
    </dgm:pt>
    <dgm:pt modelId="{5482B9A0-3223-4A2C-B978-153E414AC619}" type="parTrans" cxnId="{830E3198-CDA1-40E4-8798-60AD9518B135}">
      <dgm:prSet/>
      <dgm:spPr/>
      <dgm:t>
        <a:bodyPr/>
        <a:lstStyle/>
        <a:p>
          <a:endParaRPr lang="en-US"/>
        </a:p>
      </dgm:t>
    </dgm:pt>
    <dgm:pt modelId="{BCA224E8-5E20-4AA5-A592-89D4F3F4AD43}" type="sibTrans" cxnId="{830E3198-CDA1-40E4-8798-60AD9518B135}">
      <dgm:prSet/>
      <dgm:spPr/>
      <dgm:t>
        <a:bodyPr/>
        <a:lstStyle/>
        <a:p>
          <a:endParaRPr lang="en-US"/>
        </a:p>
      </dgm:t>
    </dgm:pt>
    <dgm:pt modelId="{F7D4E951-6379-4771-92A2-1128D412B240}">
      <dgm:prSet/>
      <dgm:spPr/>
      <dgm:t>
        <a:bodyPr/>
        <a:lstStyle/>
        <a:p>
          <a:r>
            <a:rPr lang="en-GB" dirty="0">
              <a:latin typeface="Arial" panose="020B0604020202020204" pitchFamily="34" charset="0"/>
              <a:cs typeface="Arial" panose="020B0604020202020204" pitchFamily="34" charset="0"/>
            </a:rPr>
            <a:t>Encourages hands-on learning through play.</a:t>
          </a:r>
          <a:endParaRPr lang="en-US" dirty="0">
            <a:latin typeface="Arial" panose="020B0604020202020204" pitchFamily="34" charset="0"/>
            <a:cs typeface="Arial" panose="020B0604020202020204" pitchFamily="34" charset="0"/>
          </a:endParaRPr>
        </a:p>
      </dgm:t>
    </dgm:pt>
    <dgm:pt modelId="{363D72D2-E568-4AB8-B433-9619EBE268F3}" type="parTrans" cxnId="{CB2DD676-B291-4E28-B5BB-3AE1925D9764}">
      <dgm:prSet/>
      <dgm:spPr/>
      <dgm:t>
        <a:bodyPr/>
        <a:lstStyle/>
        <a:p>
          <a:endParaRPr lang="en-US"/>
        </a:p>
      </dgm:t>
    </dgm:pt>
    <dgm:pt modelId="{35CEBBD6-0D32-4F53-9489-F0A0041103B3}" type="sibTrans" cxnId="{CB2DD676-B291-4E28-B5BB-3AE1925D9764}">
      <dgm:prSet/>
      <dgm:spPr/>
      <dgm:t>
        <a:bodyPr/>
        <a:lstStyle/>
        <a:p>
          <a:endParaRPr lang="en-US"/>
        </a:p>
      </dgm:t>
    </dgm:pt>
    <dgm:pt modelId="{45209776-3927-4F09-8FD3-E8C13D9C869B}">
      <dgm:prSet/>
      <dgm:spPr/>
      <dgm:t>
        <a:bodyPr/>
        <a:lstStyle/>
        <a:p>
          <a:r>
            <a:rPr lang="en-GB" dirty="0">
              <a:latin typeface="Arial" panose="020B0604020202020204" pitchFamily="34" charset="0"/>
              <a:cs typeface="Arial" panose="020B0604020202020204" pitchFamily="34" charset="0"/>
            </a:rPr>
            <a:t>Highly influential in shaping early years education (Mooney, 2013).</a:t>
          </a:r>
          <a:endParaRPr lang="en-US" dirty="0">
            <a:latin typeface="Arial" panose="020B0604020202020204" pitchFamily="34" charset="0"/>
            <a:cs typeface="Arial" panose="020B0604020202020204" pitchFamily="34" charset="0"/>
          </a:endParaRPr>
        </a:p>
      </dgm:t>
    </dgm:pt>
    <dgm:pt modelId="{D9AE01F8-1649-44FA-864E-BA370368EEEC}" type="parTrans" cxnId="{4F2EC5F3-D243-4811-87A6-B02AC1708498}">
      <dgm:prSet/>
      <dgm:spPr/>
      <dgm:t>
        <a:bodyPr/>
        <a:lstStyle/>
        <a:p>
          <a:endParaRPr lang="en-US"/>
        </a:p>
      </dgm:t>
    </dgm:pt>
    <dgm:pt modelId="{4E43DDD8-3B1C-4800-A869-E3BBCBB25ED9}" type="sibTrans" cxnId="{4F2EC5F3-D243-4811-87A6-B02AC1708498}">
      <dgm:prSet/>
      <dgm:spPr/>
      <dgm:t>
        <a:bodyPr/>
        <a:lstStyle/>
        <a:p>
          <a:endParaRPr lang="en-US"/>
        </a:p>
      </dgm:t>
    </dgm:pt>
    <dgm:pt modelId="{E8C1CDCD-3D48-483F-84BF-A49333A793F4}" type="pres">
      <dgm:prSet presAssocID="{97A40886-278A-42C6-ACAD-03002C1534AA}" presName="hierChild1" presStyleCnt="0">
        <dgm:presLayoutVars>
          <dgm:chPref val="1"/>
          <dgm:dir/>
          <dgm:animOne val="branch"/>
          <dgm:animLvl val="lvl"/>
          <dgm:resizeHandles/>
        </dgm:presLayoutVars>
      </dgm:prSet>
      <dgm:spPr/>
    </dgm:pt>
    <dgm:pt modelId="{9DAA621C-ECB1-480F-85CA-543B25228AEB}" type="pres">
      <dgm:prSet presAssocID="{788ECF77-A04A-483F-9085-4DE0625268A7}" presName="hierRoot1" presStyleCnt="0"/>
      <dgm:spPr/>
    </dgm:pt>
    <dgm:pt modelId="{5E21995A-A93A-490F-9D4C-3E4AEFD9D358}" type="pres">
      <dgm:prSet presAssocID="{788ECF77-A04A-483F-9085-4DE0625268A7}" presName="composite" presStyleCnt="0"/>
      <dgm:spPr/>
    </dgm:pt>
    <dgm:pt modelId="{F876F9B4-5CB5-4A0B-9FD8-FD345AD83A8E}" type="pres">
      <dgm:prSet presAssocID="{788ECF77-A04A-483F-9085-4DE0625268A7}" presName="background" presStyleLbl="node0" presStyleIdx="0" presStyleCnt="4"/>
      <dgm:spPr/>
    </dgm:pt>
    <dgm:pt modelId="{7EEB5907-A06E-4F01-A78C-3489964F8CA4}" type="pres">
      <dgm:prSet presAssocID="{788ECF77-A04A-483F-9085-4DE0625268A7}" presName="text" presStyleLbl="fgAcc0" presStyleIdx="0" presStyleCnt="4">
        <dgm:presLayoutVars>
          <dgm:chPref val="3"/>
        </dgm:presLayoutVars>
      </dgm:prSet>
      <dgm:spPr/>
    </dgm:pt>
    <dgm:pt modelId="{30E5583E-E044-428C-BA51-88D9FA5DAC5B}" type="pres">
      <dgm:prSet presAssocID="{788ECF77-A04A-483F-9085-4DE0625268A7}" presName="hierChild2" presStyleCnt="0"/>
      <dgm:spPr/>
    </dgm:pt>
    <dgm:pt modelId="{DD0483D8-96D6-4EFD-AFD3-C9092FA6D813}" type="pres">
      <dgm:prSet presAssocID="{B42D1D85-DBAB-4028-850D-51316FEAC84B}" presName="hierRoot1" presStyleCnt="0"/>
      <dgm:spPr/>
    </dgm:pt>
    <dgm:pt modelId="{BEB98358-93B1-400D-89E9-61EDAAF68566}" type="pres">
      <dgm:prSet presAssocID="{B42D1D85-DBAB-4028-850D-51316FEAC84B}" presName="composite" presStyleCnt="0"/>
      <dgm:spPr/>
    </dgm:pt>
    <dgm:pt modelId="{F097CC49-C820-4CF1-9DC5-A51798A79C21}" type="pres">
      <dgm:prSet presAssocID="{B42D1D85-DBAB-4028-850D-51316FEAC84B}" presName="background" presStyleLbl="node0" presStyleIdx="1" presStyleCnt="4"/>
      <dgm:spPr/>
    </dgm:pt>
    <dgm:pt modelId="{9936299B-0D50-4188-97C1-A9BEC047161F}" type="pres">
      <dgm:prSet presAssocID="{B42D1D85-DBAB-4028-850D-51316FEAC84B}" presName="text" presStyleLbl="fgAcc0" presStyleIdx="1" presStyleCnt="4">
        <dgm:presLayoutVars>
          <dgm:chPref val="3"/>
        </dgm:presLayoutVars>
      </dgm:prSet>
      <dgm:spPr/>
    </dgm:pt>
    <dgm:pt modelId="{3F800C30-9527-4CDE-A714-D4105EE8D55D}" type="pres">
      <dgm:prSet presAssocID="{B42D1D85-DBAB-4028-850D-51316FEAC84B}" presName="hierChild2" presStyleCnt="0"/>
      <dgm:spPr/>
    </dgm:pt>
    <dgm:pt modelId="{418ECC5B-D250-40E3-A379-7E42A619AD40}" type="pres">
      <dgm:prSet presAssocID="{F7D4E951-6379-4771-92A2-1128D412B240}" presName="hierRoot1" presStyleCnt="0"/>
      <dgm:spPr/>
    </dgm:pt>
    <dgm:pt modelId="{855780E5-CB61-42D0-973E-B16935DCB4AF}" type="pres">
      <dgm:prSet presAssocID="{F7D4E951-6379-4771-92A2-1128D412B240}" presName="composite" presStyleCnt="0"/>
      <dgm:spPr/>
    </dgm:pt>
    <dgm:pt modelId="{24B9D8E1-765B-41A0-ABFD-3C2597DC376D}" type="pres">
      <dgm:prSet presAssocID="{F7D4E951-6379-4771-92A2-1128D412B240}" presName="background" presStyleLbl="node0" presStyleIdx="2" presStyleCnt="4"/>
      <dgm:spPr/>
    </dgm:pt>
    <dgm:pt modelId="{BC2160B5-7186-45CE-83C9-CAFD44E5A39D}" type="pres">
      <dgm:prSet presAssocID="{F7D4E951-6379-4771-92A2-1128D412B240}" presName="text" presStyleLbl="fgAcc0" presStyleIdx="2" presStyleCnt="4">
        <dgm:presLayoutVars>
          <dgm:chPref val="3"/>
        </dgm:presLayoutVars>
      </dgm:prSet>
      <dgm:spPr/>
    </dgm:pt>
    <dgm:pt modelId="{23DF9503-53F7-4C4E-B640-886DD07E3ED1}" type="pres">
      <dgm:prSet presAssocID="{F7D4E951-6379-4771-92A2-1128D412B240}" presName="hierChild2" presStyleCnt="0"/>
      <dgm:spPr/>
    </dgm:pt>
    <dgm:pt modelId="{E30F08A0-7E19-4537-9E43-80296AEF6859}" type="pres">
      <dgm:prSet presAssocID="{45209776-3927-4F09-8FD3-E8C13D9C869B}" presName="hierRoot1" presStyleCnt="0"/>
      <dgm:spPr/>
    </dgm:pt>
    <dgm:pt modelId="{B93D3189-A5AE-4473-AFBC-EB4FF8116575}" type="pres">
      <dgm:prSet presAssocID="{45209776-3927-4F09-8FD3-E8C13D9C869B}" presName="composite" presStyleCnt="0"/>
      <dgm:spPr/>
    </dgm:pt>
    <dgm:pt modelId="{06BFD56A-5167-4848-8B0E-21B832AFEDB4}" type="pres">
      <dgm:prSet presAssocID="{45209776-3927-4F09-8FD3-E8C13D9C869B}" presName="background" presStyleLbl="node0" presStyleIdx="3" presStyleCnt="4"/>
      <dgm:spPr/>
    </dgm:pt>
    <dgm:pt modelId="{450E6AAE-0ADC-4BE6-99F8-7E0284D5B83A}" type="pres">
      <dgm:prSet presAssocID="{45209776-3927-4F09-8FD3-E8C13D9C869B}" presName="text" presStyleLbl="fgAcc0" presStyleIdx="3" presStyleCnt="4">
        <dgm:presLayoutVars>
          <dgm:chPref val="3"/>
        </dgm:presLayoutVars>
      </dgm:prSet>
      <dgm:spPr/>
    </dgm:pt>
    <dgm:pt modelId="{1D29894E-27A2-4272-B9DE-19727BD3FF47}" type="pres">
      <dgm:prSet presAssocID="{45209776-3927-4F09-8FD3-E8C13D9C869B}" presName="hierChild2" presStyleCnt="0"/>
      <dgm:spPr/>
    </dgm:pt>
  </dgm:ptLst>
  <dgm:cxnLst>
    <dgm:cxn modelId="{42F3CC18-F8E5-4BA0-B8C7-3A9C61DF1277}" type="presOf" srcId="{B42D1D85-DBAB-4028-850D-51316FEAC84B}" destId="{9936299B-0D50-4188-97C1-A9BEC047161F}" srcOrd="0" destOrd="0" presId="urn:microsoft.com/office/officeart/2005/8/layout/hierarchy1"/>
    <dgm:cxn modelId="{9F13961A-AB2D-49F1-8244-E899E3DC612F}" type="presOf" srcId="{97A40886-278A-42C6-ACAD-03002C1534AA}" destId="{E8C1CDCD-3D48-483F-84BF-A49333A793F4}" srcOrd="0" destOrd="0" presId="urn:microsoft.com/office/officeart/2005/8/layout/hierarchy1"/>
    <dgm:cxn modelId="{CB2DD676-B291-4E28-B5BB-3AE1925D9764}" srcId="{97A40886-278A-42C6-ACAD-03002C1534AA}" destId="{F7D4E951-6379-4771-92A2-1128D412B240}" srcOrd="2" destOrd="0" parTransId="{363D72D2-E568-4AB8-B433-9619EBE268F3}" sibTransId="{35CEBBD6-0D32-4F53-9489-F0A0041103B3}"/>
    <dgm:cxn modelId="{1EB26489-5DB3-4931-B053-959664D2DE9D}" type="presOf" srcId="{45209776-3927-4F09-8FD3-E8C13D9C869B}" destId="{450E6AAE-0ADC-4BE6-99F8-7E0284D5B83A}" srcOrd="0" destOrd="0" presId="urn:microsoft.com/office/officeart/2005/8/layout/hierarchy1"/>
    <dgm:cxn modelId="{608A418F-3BA0-4892-9098-69C82AD420FD}" type="presOf" srcId="{788ECF77-A04A-483F-9085-4DE0625268A7}" destId="{7EEB5907-A06E-4F01-A78C-3489964F8CA4}" srcOrd="0" destOrd="0" presId="urn:microsoft.com/office/officeart/2005/8/layout/hierarchy1"/>
    <dgm:cxn modelId="{830E3198-CDA1-40E4-8798-60AD9518B135}" srcId="{97A40886-278A-42C6-ACAD-03002C1534AA}" destId="{B42D1D85-DBAB-4028-850D-51316FEAC84B}" srcOrd="1" destOrd="0" parTransId="{5482B9A0-3223-4A2C-B978-153E414AC619}" sibTransId="{BCA224E8-5E20-4AA5-A592-89D4F3F4AD43}"/>
    <dgm:cxn modelId="{DF7722A8-5836-4DF3-BA35-DD52E3419FBC}" type="presOf" srcId="{F7D4E951-6379-4771-92A2-1128D412B240}" destId="{BC2160B5-7186-45CE-83C9-CAFD44E5A39D}" srcOrd="0" destOrd="0" presId="urn:microsoft.com/office/officeart/2005/8/layout/hierarchy1"/>
    <dgm:cxn modelId="{DAD74AB0-BCB2-4B45-9188-A6E23151D76C}" srcId="{97A40886-278A-42C6-ACAD-03002C1534AA}" destId="{788ECF77-A04A-483F-9085-4DE0625268A7}" srcOrd="0" destOrd="0" parTransId="{C9805430-0E94-4D05-90B2-A080E378F570}" sibTransId="{D30DC080-FEAF-4083-8E33-D42E370AE803}"/>
    <dgm:cxn modelId="{4F2EC5F3-D243-4811-87A6-B02AC1708498}" srcId="{97A40886-278A-42C6-ACAD-03002C1534AA}" destId="{45209776-3927-4F09-8FD3-E8C13D9C869B}" srcOrd="3" destOrd="0" parTransId="{D9AE01F8-1649-44FA-864E-BA370368EEEC}" sibTransId="{4E43DDD8-3B1C-4800-A869-E3BBCBB25ED9}"/>
    <dgm:cxn modelId="{AEC168EA-57CD-473A-8DE7-D6D51A1AF2C6}" type="presParOf" srcId="{E8C1CDCD-3D48-483F-84BF-A49333A793F4}" destId="{9DAA621C-ECB1-480F-85CA-543B25228AEB}" srcOrd="0" destOrd="0" presId="urn:microsoft.com/office/officeart/2005/8/layout/hierarchy1"/>
    <dgm:cxn modelId="{DB7F8F53-B00C-41B1-A0E5-14E67442D594}" type="presParOf" srcId="{9DAA621C-ECB1-480F-85CA-543B25228AEB}" destId="{5E21995A-A93A-490F-9D4C-3E4AEFD9D358}" srcOrd="0" destOrd="0" presId="urn:microsoft.com/office/officeart/2005/8/layout/hierarchy1"/>
    <dgm:cxn modelId="{4E403BE1-FE99-4EDA-BB4B-EAF85D8E3276}" type="presParOf" srcId="{5E21995A-A93A-490F-9D4C-3E4AEFD9D358}" destId="{F876F9B4-5CB5-4A0B-9FD8-FD345AD83A8E}" srcOrd="0" destOrd="0" presId="urn:microsoft.com/office/officeart/2005/8/layout/hierarchy1"/>
    <dgm:cxn modelId="{65E631A1-85AB-4114-BCE5-B072C346B559}" type="presParOf" srcId="{5E21995A-A93A-490F-9D4C-3E4AEFD9D358}" destId="{7EEB5907-A06E-4F01-A78C-3489964F8CA4}" srcOrd="1" destOrd="0" presId="urn:microsoft.com/office/officeart/2005/8/layout/hierarchy1"/>
    <dgm:cxn modelId="{0CD52BF6-5A56-42D8-AA4C-5D76105C675C}" type="presParOf" srcId="{9DAA621C-ECB1-480F-85CA-543B25228AEB}" destId="{30E5583E-E044-428C-BA51-88D9FA5DAC5B}" srcOrd="1" destOrd="0" presId="urn:microsoft.com/office/officeart/2005/8/layout/hierarchy1"/>
    <dgm:cxn modelId="{D213C4BD-0725-4C34-A7F5-2FE6153BE12B}" type="presParOf" srcId="{E8C1CDCD-3D48-483F-84BF-A49333A793F4}" destId="{DD0483D8-96D6-4EFD-AFD3-C9092FA6D813}" srcOrd="1" destOrd="0" presId="urn:microsoft.com/office/officeart/2005/8/layout/hierarchy1"/>
    <dgm:cxn modelId="{7A8F010B-5196-437C-BA7E-FF10E74C987E}" type="presParOf" srcId="{DD0483D8-96D6-4EFD-AFD3-C9092FA6D813}" destId="{BEB98358-93B1-400D-89E9-61EDAAF68566}" srcOrd="0" destOrd="0" presId="urn:microsoft.com/office/officeart/2005/8/layout/hierarchy1"/>
    <dgm:cxn modelId="{E01B04DF-14F6-4559-B735-1D68A3C12C95}" type="presParOf" srcId="{BEB98358-93B1-400D-89E9-61EDAAF68566}" destId="{F097CC49-C820-4CF1-9DC5-A51798A79C21}" srcOrd="0" destOrd="0" presId="urn:microsoft.com/office/officeart/2005/8/layout/hierarchy1"/>
    <dgm:cxn modelId="{377BB0A6-1A91-43AD-BA79-C33EDE63EAF8}" type="presParOf" srcId="{BEB98358-93B1-400D-89E9-61EDAAF68566}" destId="{9936299B-0D50-4188-97C1-A9BEC047161F}" srcOrd="1" destOrd="0" presId="urn:microsoft.com/office/officeart/2005/8/layout/hierarchy1"/>
    <dgm:cxn modelId="{DF75F06A-87B5-4049-B429-55EDCF2241EE}" type="presParOf" srcId="{DD0483D8-96D6-4EFD-AFD3-C9092FA6D813}" destId="{3F800C30-9527-4CDE-A714-D4105EE8D55D}" srcOrd="1" destOrd="0" presId="urn:microsoft.com/office/officeart/2005/8/layout/hierarchy1"/>
    <dgm:cxn modelId="{C075758B-3F55-4E4F-BB57-120BCAD59F35}" type="presParOf" srcId="{E8C1CDCD-3D48-483F-84BF-A49333A793F4}" destId="{418ECC5B-D250-40E3-A379-7E42A619AD40}" srcOrd="2" destOrd="0" presId="urn:microsoft.com/office/officeart/2005/8/layout/hierarchy1"/>
    <dgm:cxn modelId="{A66878B1-CEC2-4449-97B0-A3B8755742CE}" type="presParOf" srcId="{418ECC5B-D250-40E3-A379-7E42A619AD40}" destId="{855780E5-CB61-42D0-973E-B16935DCB4AF}" srcOrd="0" destOrd="0" presId="urn:microsoft.com/office/officeart/2005/8/layout/hierarchy1"/>
    <dgm:cxn modelId="{0F8F6876-DF59-4B4F-AA22-31D77C854921}" type="presParOf" srcId="{855780E5-CB61-42D0-973E-B16935DCB4AF}" destId="{24B9D8E1-765B-41A0-ABFD-3C2597DC376D}" srcOrd="0" destOrd="0" presId="urn:microsoft.com/office/officeart/2005/8/layout/hierarchy1"/>
    <dgm:cxn modelId="{85078535-749E-4786-966F-4A0B29A7A0F0}" type="presParOf" srcId="{855780E5-CB61-42D0-973E-B16935DCB4AF}" destId="{BC2160B5-7186-45CE-83C9-CAFD44E5A39D}" srcOrd="1" destOrd="0" presId="urn:microsoft.com/office/officeart/2005/8/layout/hierarchy1"/>
    <dgm:cxn modelId="{18381DF7-7426-4CC1-868D-24D667DFE287}" type="presParOf" srcId="{418ECC5B-D250-40E3-A379-7E42A619AD40}" destId="{23DF9503-53F7-4C4E-B640-886DD07E3ED1}" srcOrd="1" destOrd="0" presId="urn:microsoft.com/office/officeart/2005/8/layout/hierarchy1"/>
    <dgm:cxn modelId="{198D2DD7-3318-4E21-B5A8-291CE72FBC58}" type="presParOf" srcId="{E8C1CDCD-3D48-483F-84BF-A49333A793F4}" destId="{E30F08A0-7E19-4537-9E43-80296AEF6859}" srcOrd="3" destOrd="0" presId="urn:microsoft.com/office/officeart/2005/8/layout/hierarchy1"/>
    <dgm:cxn modelId="{5D9A0B36-0A65-4271-869A-7D4D20D40FF8}" type="presParOf" srcId="{E30F08A0-7E19-4537-9E43-80296AEF6859}" destId="{B93D3189-A5AE-4473-AFBC-EB4FF8116575}" srcOrd="0" destOrd="0" presId="urn:microsoft.com/office/officeart/2005/8/layout/hierarchy1"/>
    <dgm:cxn modelId="{0ED0B468-2C00-49ED-B207-ECC02CA149C1}" type="presParOf" srcId="{B93D3189-A5AE-4473-AFBC-EB4FF8116575}" destId="{06BFD56A-5167-4848-8B0E-21B832AFEDB4}" srcOrd="0" destOrd="0" presId="urn:microsoft.com/office/officeart/2005/8/layout/hierarchy1"/>
    <dgm:cxn modelId="{C7A965E6-AB8B-45C9-9833-64918ED352C1}" type="presParOf" srcId="{B93D3189-A5AE-4473-AFBC-EB4FF8116575}" destId="{450E6AAE-0ADC-4BE6-99F8-7E0284D5B83A}" srcOrd="1" destOrd="0" presId="urn:microsoft.com/office/officeart/2005/8/layout/hierarchy1"/>
    <dgm:cxn modelId="{8FB2739E-3948-4A83-93DD-604A55835C3A}" type="presParOf" srcId="{E30F08A0-7E19-4537-9E43-80296AEF6859}" destId="{1D29894E-27A2-4272-B9DE-19727BD3FF4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ECD3A6B-68E2-40F9-9FF8-1A1EB6443894}"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EBBF0718-2637-4B45-A6F0-321C8120BC4E}">
      <dgm:prSet/>
      <dgm:spPr/>
      <dgm:t>
        <a:bodyPr/>
        <a:lstStyle/>
        <a:p>
          <a:r>
            <a:rPr lang="en-GB" dirty="0">
              <a:latin typeface="Arial" panose="020B0604020202020204" pitchFamily="34" charset="0"/>
              <a:cs typeface="Arial" panose="020B0604020202020204" pitchFamily="34" charset="0"/>
            </a:rPr>
            <a:t>Underestimates kids' potential: later research reveals kids can learn some skills earlier (Vygotsky, 1978). </a:t>
          </a:r>
          <a:endParaRPr lang="en-US" dirty="0">
            <a:latin typeface="Arial" panose="020B0604020202020204" pitchFamily="34" charset="0"/>
            <a:cs typeface="Arial" panose="020B0604020202020204" pitchFamily="34" charset="0"/>
          </a:endParaRPr>
        </a:p>
      </dgm:t>
    </dgm:pt>
    <dgm:pt modelId="{BCAC89E7-8041-4464-970A-8DDD1B1B7AE5}" type="parTrans" cxnId="{B44322D6-ABBC-4014-ADF7-F302B8E37AFD}">
      <dgm:prSet/>
      <dgm:spPr/>
      <dgm:t>
        <a:bodyPr/>
        <a:lstStyle/>
        <a:p>
          <a:endParaRPr lang="en-US"/>
        </a:p>
      </dgm:t>
    </dgm:pt>
    <dgm:pt modelId="{85BB05A1-EB7B-45E8-9F59-785B881F1BD0}" type="sibTrans" cxnId="{B44322D6-ABBC-4014-ADF7-F302B8E37AFD}">
      <dgm:prSet/>
      <dgm:spPr/>
      <dgm:t>
        <a:bodyPr/>
        <a:lstStyle/>
        <a:p>
          <a:endParaRPr lang="en-US"/>
        </a:p>
      </dgm:t>
    </dgm:pt>
    <dgm:pt modelId="{537600E1-B1DB-4C79-9970-95DE2691CDCE}">
      <dgm:prSet/>
      <dgm:spPr/>
      <dgm:t>
        <a:bodyPr/>
        <a:lstStyle/>
        <a:p>
          <a:r>
            <a:rPr lang="en-GB" dirty="0">
              <a:latin typeface="Arial" panose="020B0604020202020204" pitchFamily="34" charset="0"/>
              <a:cs typeface="Arial" panose="020B0604020202020204" pitchFamily="34" charset="0"/>
            </a:rPr>
            <a:t>Ignores social and cultural factors (Piaget's primary focus was on individual discoveries).</a:t>
          </a:r>
          <a:endParaRPr lang="en-US" dirty="0">
            <a:latin typeface="Arial" panose="020B0604020202020204" pitchFamily="34" charset="0"/>
            <a:cs typeface="Arial" panose="020B0604020202020204" pitchFamily="34" charset="0"/>
          </a:endParaRPr>
        </a:p>
      </dgm:t>
    </dgm:pt>
    <dgm:pt modelId="{361A90AF-D22A-47DE-AD26-54FB045A53B5}" type="parTrans" cxnId="{0DBA1659-24DA-4F6A-9550-17F9BB85D2A3}">
      <dgm:prSet/>
      <dgm:spPr/>
      <dgm:t>
        <a:bodyPr/>
        <a:lstStyle/>
        <a:p>
          <a:endParaRPr lang="en-US"/>
        </a:p>
      </dgm:t>
    </dgm:pt>
    <dgm:pt modelId="{3C748CA9-479F-4383-A5FC-52DA22C2CB5D}" type="sibTrans" cxnId="{0DBA1659-24DA-4F6A-9550-17F9BB85D2A3}">
      <dgm:prSet/>
      <dgm:spPr/>
      <dgm:t>
        <a:bodyPr/>
        <a:lstStyle/>
        <a:p>
          <a:endParaRPr lang="en-US"/>
        </a:p>
      </dgm:t>
    </dgm:pt>
    <dgm:pt modelId="{0A5829BF-43CD-42AA-AB0B-7E896FA175BC}">
      <dgm:prSet/>
      <dgm:spPr/>
      <dgm:t>
        <a:bodyPr/>
        <a:lstStyle/>
        <a:p>
          <a:r>
            <a:rPr lang="en-GB" dirty="0">
              <a:latin typeface="Arial" panose="020B0604020202020204" pitchFamily="34" charset="0"/>
              <a:cs typeface="Arial" panose="020B0604020202020204" pitchFamily="34" charset="0"/>
            </a:rPr>
            <a:t>Growth can vary depending on experience and environment; therefore, stages may not be universal. </a:t>
          </a:r>
          <a:endParaRPr lang="en-US" dirty="0">
            <a:latin typeface="Arial" panose="020B0604020202020204" pitchFamily="34" charset="0"/>
            <a:cs typeface="Arial" panose="020B0604020202020204" pitchFamily="34" charset="0"/>
          </a:endParaRPr>
        </a:p>
      </dgm:t>
    </dgm:pt>
    <dgm:pt modelId="{07E48A76-AAA5-4C83-806C-FE0DC8F6B5E9}" type="parTrans" cxnId="{D65FA581-EFCD-4802-834E-61B36BB0F228}">
      <dgm:prSet/>
      <dgm:spPr/>
      <dgm:t>
        <a:bodyPr/>
        <a:lstStyle/>
        <a:p>
          <a:endParaRPr lang="en-US"/>
        </a:p>
      </dgm:t>
    </dgm:pt>
    <dgm:pt modelId="{21570151-9159-4EF8-A077-D6F0E3D188A7}" type="sibTrans" cxnId="{D65FA581-EFCD-4802-834E-61B36BB0F228}">
      <dgm:prSet/>
      <dgm:spPr/>
      <dgm:t>
        <a:bodyPr/>
        <a:lstStyle/>
        <a:p>
          <a:endParaRPr lang="en-US"/>
        </a:p>
      </dgm:t>
    </dgm:pt>
    <dgm:pt modelId="{10D06214-5D33-4564-91E0-0F8F977B09A6}" type="pres">
      <dgm:prSet presAssocID="{2ECD3A6B-68E2-40F9-9FF8-1A1EB6443894}" presName="hierChild1" presStyleCnt="0">
        <dgm:presLayoutVars>
          <dgm:chPref val="1"/>
          <dgm:dir/>
          <dgm:animOne val="branch"/>
          <dgm:animLvl val="lvl"/>
          <dgm:resizeHandles/>
        </dgm:presLayoutVars>
      </dgm:prSet>
      <dgm:spPr/>
    </dgm:pt>
    <dgm:pt modelId="{382D3B8B-C97F-41AF-9258-94BCF93DAF53}" type="pres">
      <dgm:prSet presAssocID="{EBBF0718-2637-4B45-A6F0-321C8120BC4E}" presName="hierRoot1" presStyleCnt="0"/>
      <dgm:spPr/>
    </dgm:pt>
    <dgm:pt modelId="{BDE78E63-058F-4A55-AE60-85567358925E}" type="pres">
      <dgm:prSet presAssocID="{EBBF0718-2637-4B45-A6F0-321C8120BC4E}" presName="composite" presStyleCnt="0"/>
      <dgm:spPr/>
    </dgm:pt>
    <dgm:pt modelId="{797C7F00-BF72-4CDB-A91B-34EF9BD9E3A2}" type="pres">
      <dgm:prSet presAssocID="{EBBF0718-2637-4B45-A6F0-321C8120BC4E}" presName="background" presStyleLbl="node0" presStyleIdx="0" presStyleCnt="3"/>
      <dgm:spPr/>
    </dgm:pt>
    <dgm:pt modelId="{1DD0876A-1711-494D-B181-4F668E225980}" type="pres">
      <dgm:prSet presAssocID="{EBBF0718-2637-4B45-A6F0-321C8120BC4E}" presName="text" presStyleLbl="fgAcc0" presStyleIdx="0" presStyleCnt="3">
        <dgm:presLayoutVars>
          <dgm:chPref val="3"/>
        </dgm:presLayoutVars>
      </dgm:prSet>
      <dgm:spPr/>
    </dgm:pt>
    <dgm:pt modelId="{7B3B486A-C555-46FE-8C4A-D344FDDBDF9A}" type="pres">
      <dgm:prSet presAssocID="{EBBF0718-2637-4B45-A6F0-321C8120BC4E}" presName="hierChild2" presStyleCnt="0"/>
      <dgm:spPr/>
    </dgm:pt>
    <dgm:pt modelId="{D60DF9C8-0AE5-4D2B-80DA-7782A19156BE}" type="pres">
      <dgm:prSet presAssocID="{537600E1-B1DB-4C79-9970-95DE2691CDCE}" presName="hierRoot1" presStyleCnt="0"/>
      <dgm:spPr/>
    </dgm:pt>
    <dgm:pt modelId="{4BEA0FD2-90C0-4C13-B029-679B318F6E0E}" type="pres">
      <dgm:prSet presAssocID="{537600E1-B1DB-4C79-9970-95DE2691CDCE}" presName="composite" presStyleCnt="0"/>
      <dgm:spPr/>
    </dgm:pt>
    <dgm:pt modelId="{4AAA0BA2-2A56-4E21-9AE5-1DC2A045E30D}" type="pres">
      <dgm:prSet presAssocID="{537600E1-B1DB-4C79-9970-95DE2691CDCE}" presName="background" presStyleLbl="node0" presStyleIdx="1" presStyleCnt="3"/>
      <dgm:spPr/>
    </dgm:pt>
    <dgm:pt modelId="{B1927CEC-0FC0-4096-B180-4C8A3960B8FA}" type="pres">
      <dgm:prSet presAssocID="{537600E1-B1DB-4C79-9970-95DE2691CDCE}" presName="text" presStyleLbl="fgAcc0" presStyleIdx="1" presStyleCnt="3">
        <dgm:presLayoutVars>
          <dgm:chPref val="3"/>
        </dgm:presLayoutVars>
      </dgm:prSet>
      <dgm:spPr/>
    </dgm:pt>
    <dgm:pt modelId="{A306E8DB-2D3E-4CE8-A40F-C63BB3F2E57B}" type="pres">
      <dgm:prSet presAssocID="{537600E1-B1DB-4C79-9970-95DE2691CDCE}" presName="hierChild2" presStyleCnt="0"/>
      <dgm:spPr/>
    </dgm:pt>
    <dgm:pt modelId="{37FDC79E-3E4B-45EF-B95C-4B276EA7F0CB}" type="pres">
      <dgm:prSet presAssocID="{0A5829BF-43CD-42AA-AB0B-7E896FA175BC}" presName="hierRoot1" presStyleCnt="0"/>
      <dgm:spPr/>
    </dgm:pt>
    <dgm:pt modelId="{A2A4E2F9-D5C7-493B-9CA4-2733F9AE4611}" type="pres">
      <dgm:prSet presAssocID="{0A5829BF-43CD-42AA-AB0B-7E896FA175BC}" presName="composite" presStyleCnt="0"/>
      <dgm:spPr/>
    </dgm:pt>
    <dgm:pt modelId="{C5D73102-D859-4EDE-9A48-A548E4BAFB98}" type="pres">
      <dgm:prSet presAssocID="{0A5829BF-43CD-42AA-AB0B-7E896FA175BC}" presName="background" presStyleLbl="node0" presStyleIdx="2" presStyleCnt="3"/>
      <dgm:spPr/>
    </dgm:pt>
    <dgm:pt modelId="{4AF8259E-40B3-4C76-8137-6101F8436B20}" type="pres">
      <dgm:prSet presAssocID="{0A5829BF-43CD-42AA-AB0B-7E896FA175BC}" presName="text" presStyleLbl="fgAcc0" presStyleIdx="2" presStyleCnt="3">
        <dgm:presLayoutVars>
          <dgm:chPref val="3"/>
        </dgm:presLayoutVars>
      </dgm:prSet>
      <dgm:spPr/>
    </dgm:pt>
    <dgm:pt modelId="{5433C6CC-C62C-43E1-AA9F-36F7A7DE71B2}" type="pres">
      <dgm:prSet presAssocID="{0A5829BF-43CD-42AA-AB0B-7E896FA175BC}" presName="hierChild2" presStyleCnt="0"/>
      <dgm:spPr/>
    </dgm:pt>
  </dgm:ptLst>
  <dgm:cxnLst>
    <dgm:cxn modelId="{0DBA1659-24DA-4F6A-9550-17F9BB85D2A3}" srcId="{2ECD3A6B-68E2-40F9-9FF8-1A1EB6443894}" destId="{537600E1-B1DB-4C79-9970-95DE2691CDCE}" srcOrd="1" destOrd="0" parTransId="{361A90AF-D22A-47DE-AD26-54FB045A53B5}" sibTransId="{3C748CA9-479F-4383-A5FC-52DA22C2CB5D}"/>
    <dgm:cxn modelId="{D65FA581-EFCD-4802-834E-61B36BB0F228}" srcId="{2ECD3A6B-68E2-40F9-9FF8-1A1EB6443894}" destId="{0A5829BF-43CD-42AA-AB0B-7E896FA175BC}" srcOrd="2" destOrd="0" parTransId="{07E48A76-AAA5-4C83-806C-FE0DC8F6B5E9}" sibTransId="{21570151-9159-4EF8-A077-D6F0E3D188A7}"/>
    <dgm:cxn modelId="{DCE5DC8D-79F3-4B96-B671-253945322EDB}" type="presOf" srcId="{2ECD3A6B-68E2-40F9-9FF8-1A1EB6443894}" destId="{10D06214-5D33-4564-91E0-0F8F977B09A6}" srcOrd="0" destOrd="0" presId="urn:microsoft.com/office/officeart/2005/8/layout/hierarchy1"/>
    <dgm:cxn modelId="{AEBA5EA2-2E4B-40C5-9DDA-DC89E2FC2538}" type="presOf" srcId="{EBBF0718-2637-4B45-A6F0-321C8120BC4E}" destId="{1DD0876A-1711-494D-B181-4F668E225980}" srcOrd="0" destOrd="0" presId="urn:microsoft.com/office/officeart/2005/8/layout/hierarchy1"/>
    <dgm:cxn modelId="{B44322D6-ABBC-4014-ADF7-F302B8E37AFD}" srcId="{2ECD3A6B-68E2-40F9-9FF8-1A1EB6443894}" destId="{EBBF0718-2637-4B45-A6F0-321C8120BC4E}" srcOrd="0" destOrd="0" parTransId="{BCAC89E7-8041-4464-970A-8DDD1B1B7AE5}" sibTransId="{85BB05A1-EB7B-45E8-9F59-785B881F1BD0}"/>
    <dgm:cxn modelId="{6C7216DE-3BB1-4586-880B-9F8FBF177996}" type="presOf" srcId="{0A5829BF-43CD-42AA-AB0B-7E896FA175BC}" destId="{4AF8259E-40B3-4C76-8137-6101F8436B20}" srcOrd="0" destOrd="0" presId="urn:microsoft.com/office/officeart/2005/8/layout/hierarchy1"/>
    <dgm:cxn modelId="{88E4EAFA-DEE5-475A-AAD3-EFFAEF81DCA2}" type="presOf" srcId="{537600E1-B1DB-4C79-9970-95DE2691CDCE}" destId="{B1927CEC-0FC0-4096-B180-4C8A3960B8FA}" srcOrd="0" destOrd="0" presId="urn:microsoft.com/office/officeart/2005/8/layout/hierarchy1"/>
    <dgm:cxn modelId="{5277BE88-7C3B-4936-907A-25AABFDCBEF5}" type="presParOf" srcId="{10D06214-5D33-4564-91E0-0F8F977B09A6}" destId="{382D3B8B-C97F-41AF-9258-94BCF93DAF53}" srcOrd="0" destOrd="0" presId="urn:microsoft.com/office/officeart/2005/8/layout/hierarchy1"/>
    <dgm:cxn modelId="{8035D89B-D453-449A-BDBC-E3649713B957}" type="presParOf" srcId="{382D3B8B-C97F-41AF-9258-94BCF93DAF53}" destId="{BDE78E63-058F-4A55-AE60-85567358925E}" srcOrd="0" destOrd="0" presId="urn:microsoft.com/office/officeart/2005/8/layout/hierarchy1"/>
    <dgm:cxn modelId="{5FE55462-0AD9-4DBC-99FE-23B75F4E9444}" type="presParOf" srcId="{BDE78E63-058F-4A55-AE60-85567358925E}" destId="{797C7F00-BF72-4CDB-A91B-34EF9BD9E3A2}" srcOrd="0" destOrd="0" presId="urn:microsoft.com/office/officeart/2005/8/layout/hierarchy1"/>
    <dgm:cxn modelId="{1B5AD2B4-0B2D-44C1-822C-1C6ADC035191}" type="presParOf" srcId="{BDE78E63-058F-4A55-AE60-85567358925E}" destId="{1DD0876A-1711-494D-B181-4F668E225980}" srcOrd="1" destOrd="0" presId="urn:microsoft.com/office/officeart/2005/8/layout/hierarchy1"/>
    <dgm:cxn modelId="{9A551AB4-6A62-4F34-BBB5-23C0181640AE}" type="presParOf" srcId="{382D3B8B-C97F-41AF-9258-94BCF93DAF53}" destId="{7B3B486A-C555-46FE-8C4A-D344FDDBDF9A}" srcOrd="1" destOrd="0" presId="urn:microsoft.com/office/officeart/2005/8/layout/hierarchy1"/>
    <dgm:cxn modelId="{62AAF019-E684-47F9-9BCA-3BA257F75726}" type="presParOf" srcId="{10D06214-5D33-4564-91E0-0F8F977B09A6}" destId="{D60DF9C8-0AE5-4D2B-80DA-7782A19156BE}" srcOrd="1" destOrd="0" presId="urn:microsoft.com/office/officeart/2005/8/layout/hierarchy1"/>
    <dgm:cxn modelId="{81B073E1-CCC2-4F5A-A301-9A53A8DD885D}" type="presParOf" srcId="{D60DF9C8-0AE5-4D2B-80DA-7782A19156BE}" destId="{4BEA0FD2-90C0-4C13-B029-679B318F6E0E}" srcOrd="0" destOrd="0" presId="urn:microsoft.com/office/officeart/2005/8/layout/hierarchy1"/>
    <dgm:cxn modelId="{154D267E-0109-4C56-931F-F086679EAB7B}" type="presParOf" srcId="{4BEA0FD2-90C0-4C13-B029-679B318F6E0E}" destId="{4AAA0BA2-2A56-4E21-9AE5-1DC2A045E30D}" srcOrd="0" destOrd="0" presId="urn:microsoft.com/office/officeart/2005/8/layout/hierarchy1"/>
    <dgm:cxn modelId="{46D83929-6F47-4FA5-9E09-613489352A79}" type="presParOf" srcId="{4BEA0FD2-90C0-4C13-B029-679B318F6E0E}" destId="{B1927CEC-0FC0-4096-B180-4C8A3960B8FA}" srcOrd="1" destOrd="0" presId="urn:microsoft.com/office/officeart/2005/8/layout/hierarchy1"/>
    <dgm:cxn modelId="{F40F9653-BC4E-4ADA-B238-5E5223F19767}" type="presParOf" srcId="{D60DF9C8-0AE5-4D2B-80DA-7782A19156BE}" destId="{A306E8DB-2D3E-4CE8-A40F-C63BB3F2E57B}" srcOrd="1" destOrd="0" presId="urn:microsoft.com/office/officeart/2005/8/layout/hierarchy1"/>
    <dgm:cxn modelId="{30BA793B-09DC-4FB6-A50F-8F5A351A7AA3}" type="presParOf" srcId="{10D06214-5D33-4564-91E0-0F8F977B09A6}" destId="{37FDC79E-3E4B-45EF-B95C-4B276EA7F0CB}" srcOrd="2" destOrd="0" presId="urn:microsoft.com/office/officeart/2005/8/layout/hierarchy1"/>
    <dgm:cxn modelId="{96015F19-768E-4C6F-92A4-2C7A9036E45D}" type="presParOf" srcId="{37FDC79E-3E4B-45EF-B95C-4B276EA7F0CB}" destId="{A2A4E2F9-D5C7-493B-9CA4-2733F9AE4611}" srcOrd="0" destOrd="0" presId="urn:microsoft.com/office/officeart/2005/8/layout/hierarchy1"/>
    <dgm:cxn modelId="{39877E09-76B7-4C50-9809-79094021D2E1}" type="presParOf" srcId="{A2A4E2F9-D5C7-493B-9CA4-2733F9AE4611}" destId="{C5D73102-D859-4EDE-9A48-A548E4BAFB98}" srcOrd="0" destOrd="0" presId="urn:microsoft.com/office/officeart/2005/8/layout/hierarchy1"/>
    <dgm:cxn modelId="{81A23C92-5022-4B6B-BA2E-B0D6420764E1}" type="presParOf" srcId="{A2A4E2F9-D5C7-493B-9CA4-2733F9AE4611}" destId="{4AF8259E-40B3-4C76-8137-6101F8436B20}" srcOrd="1" destOrd="0" presId="urn:microsoft.com/office/officeart/2005/8/layout/hierarchy1"/>
    <dgm:cxn modelId="{EFC953BF-B754-4FD8-95EF-7F7D2E7A1D8B}" type="presParOf" srcId="{37FDC79E-3E4B-45EF-B95C-4B276EA7F0CB}" destId="{5433C6CC-C62C-43E1-AA9F-36F7A7DE71B2}"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99B0B66-DD51-4926-9680-CA00FF321D91}"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EE24688-2664-4D24-8B02-16AF8AE1146D}">
      <dgm:prSet/>
      <dgm:spPr/>
      <dgm:t>
        <a:bodyPr/>
        <a:lstStyle/>
        <a:p>
          <a:r>
            <a:rPr lang="en-GB" dirty="0">
              <a:latin typeface="Arial" panose="020B0604020202020204" pitchFamily="34" charset="0"/>
              <a:cs typeface="Arial" panose="020B0604020202020204" pitchFamily="34" charset="0"/>
            </a:rPr>
            <a:t>Piaget's theory emphasizes how Amira gets knowledge via exploration and interaction. </a:t>
          </a:r>
          <a:endParaRPr lang="en-US" dirty="0">
            <a:latin typeface="Arial" panose="020B0604020202020204" pitchFamily="34" charset="0"/>
            <a:cs typeface="Arial" panose="020B0604020202020204" pitchFamily="34" charset="0"/>
          </a:endParaRPr>
        </a:p>
      </dgm:t>
    </dgm:pt>
    <dgm:pt modelId="{9A2E7454-4E83-4EAD-AB84-9C338AE275D7}" type="parTrans" cxnId="{E31B88E3-7D78-4876-B913-20B8686827E5}">
      <dgm:prSet/>
      <dgm:spPr/>
      <dgm:t>
        <a:bodyPr/>
        <a:lstStyle/>
        <a:p>
          <a:endParaRPr lang="en-US"/>
        </a:p>
      </dgm:t>
    </dgm:pt>
    <dgm:pt modelId="{01365B2C-7031-4EAA-B0BC-A34C6EFB6798}" type="sibTrans" cxnId="{E31B88E3-7D78-4876-B913-20B8686827E5}">
      <dgm:prSet/>
      <dgm:spPr/>
      <dgm:t>
        <a:bodyPr/>
        <a:lstStyle/>
        <a:p>
          <a:endParaRPr lang="en-US"/>
        </a:p>
      </dgm:t>
    </dgm:pt>
    <dgm:pt modelId="{EB7D9EC5-AB57-47C6-9A57-99A4E3FEB490}">
      <dgm:prSet/>
      <dgm:spPr/>
      <dgm:t>
        <a:bodyPr/>
        <a:lstStyle/>
        <a:p>
          <a:r>
            <a:rPr lang="en-GB" dirty="0">
              <a:latin typeface="Arial" panose="020B0604020202020204" pitchFamily="34" charset="0"/>
              <a:cs typeface="Arial" panose="020B0604020202020204" pitchFamily="34" charset="0"/>
            </a:rPr>
            <a:t>By knowing her developmental stage, carers can customize play-based learning and emotional support. </a:t>
          </a:r>
          <a:endParaRPr lang="en-US" dirty="0">
            <a:latin typeface="Arial" panose="020B0604020202020204" pitchFamily="34" charset="0"/>
            <a:cs typeface="Arial" panose="020B0604020202020204" pitchFamily="34" charset="0"/>
          </a:endParaRPr>
        </a:p>
      </dgm:t>
    </dgm:pt>
    <dgm:pt modelId="{286B611A-F122-4B7E-ACF5-63C073C6A79F}" type="parTrans" cxnId="{B158A8CB-E4BF-47DE-A749-4B8146E6B348}">
      <dgm:prSet/>
      <dgm:spPr/>
      <dgm:t>
        <a:bodyPr/>
        <a:lstStyle/>
        <a:p>
          <a:endParaRPr lang="en-US"/>
        </a:p>
      </dgm:t>
    </dgm:pt>
    <dgm:pt modelId="{40E32DFF-0ECC-49E4-B671-A81B7CFF5B38}" type="sibTrans" cxnId="{B158A8CB-E4BF-47DE-A749-4B8146E6B348}">
      <dgm:prSet/>
      <dgm:spPr/>
      <dgm:t>
        <a:bodyPr/>
        <a:lstStyle/>
        <a:p>
          <a:endParaRPr lang="en-US"/>
        </a:p>
      </dgm:t>
    </dgm:pt>
    <dgm:pt modelId="{4F16A166-1E17-4FC8-9149-321791656393}">
      <dgm:prSet/>
      <dgm:spPr/>
      <dgm:t>
        <a:bodyPr/>
        <a:lstStyle/>
        <a:p>
          <a:r>
            <a:rPr lang="en-GB" dirty="0">
              <a:latin typeface="Arial" panose="020B0604020202020204" pitchFamily="34" charset="0"/>
              <a:cs typeface="Arial" panose="020B0604020202020204" pitchFamily="34" charset="0"/>
            </a:rPr>
            <a:t>Amira can become confident and independent in her nursery setting with regular care, speech modelling, and social opportunities</a:t>
          </a:r>
          <a:endParaRPr lang="en-US" dirty="0">
            <a:latin typeface="Arial" panose="020B0604020202020204" pitchFamily="34" charset="0"/>
            <a:cs typeface="Arial" panose="020B0604020202020204" pitchFamily="34" charset="0"/>
          </a:endParaRPr>
        </a:p>
      </dgm:t>
    </dgm:pt>
    <dgm:pt modelId="{02101E52-2D66-46E3-AE22-716BD3E26EFA}" type="parTrans" cxnId="{4F1793B4-1C25-49D2-933B-9C259E8A0153}">
      <dgm:prSet/>
      <dgm:spPr/>
      <dgm:t>
        <a:bodyPr/>
        <a:lstStyle/>
        <a:p>
          <a:endParaRPr lang="en-US"/>
        </a:p>
      </dgm:t>
    </dgm:pt>
    <dgm:pt modelId="{7360EDD4-4257-439E-AFD2-354796598351}" type="sibTrans" cxnId="{4F1793B4-1C25-49D2-933B-9C259E8A0153}">
      <dgm:prSet/>
      <dgm:spPr/>
      <dgm:t>
        <a:bodyPr/>
        <a:lstStyle/>
        <a:p>
          <a:endParaRPr lang="en-US"/>
        </a:p>
      </dgm:t>
    </dgm:pt>
    <dgm:pt modelId="{E2C04E64-4C3E-44C1-B92A-EC38AB9BF3CE}" type="pres">
      <dgm:prSet presAssocID="{399B0B66-DD51-4926-9680-CA00FF321D91}" presName="outerComposite" presStyleCnt="0">
        <dgm:presLayoutVars>
          <dgm:chMax val="5"/>
          <dgm:dir/>
          <dgm:resizeHandles val="exact"/>
        </dgm:presLayoutVars>
      </dgm:prSet>
      <dgm:spPr/>
    </dgm:pt>
    <dgm:pt modelId="{FD322072-9AE3-46BF-9CC0-37E6F7E330C6}" type="pres">
      <dgm:prSet presAssocID="{399B0B66-DD51-4926-9680-CA00FF321D91}" presName="dummyMaxCanvas" presStyleCnt="0">
        <dgm:presLayoutVars/>
      </dgm:prSet>
      <dgm:spPr/>
    </dgm:pt>
    <dgm:pt modelId="{F45D88A0-B116-4EB7-9CA9-848C7ACA5B28}" type="pres">
      <dgm:prSet presAssocID="{399B0B66-DD51-4926-9680-CA00FF321D91}" presName="ThreeNodes_1" presStyleLbl="node1" presStyleIdx="0" presStyleCnt="3" custLinFactNeighborY="1092">
        <dgm:presLayoutVars>
          <dgm:bulletEnabled val="1"/>
        </dgm:presLayoutVars>
      </dgm:prSet>
      <dgm:spPr/>
    </dgm:pt>
    <dgm:pt modelId="{ABED56E8-835D-4000-B2B9-EE34DFB222F1}" type="pres">
      <dgm:prSet presAssocID="{399B0B66-DD51-4926-9680-CA00FF321D91}" presName="ThreeNodes_2" presStyleLbl="node1" presStyleIdx="1" presStyleCnt="3">
        <dgm:presLayoutVars>
          <dgm:bulletEnabled val="1"/>
        </dgm:presLayoutVars>
      </dgm:prSet>
      <dgm:spPr/>
    </dgm:pt>
    <dgm:pt modelId="{50544631-26EC-40AB-B5E1-1A116E7EFC28}" type="pres">
      <dgm:prSet presAssocID="{399B0B66-DD51-4926-9680-CA00FF321D91}" presName="ThreeNodes_3" presStyleLbl="node1" presStyleIdx="2" presStyleCnt="3">
        <dgm:presLayoutVars>
          <dgm:bulletEnabled val="1"/>
        </dgm:presLayoutVars>
      </dgm:prSet>
      <dgm:spPr/>
    </dgm:pt>
    <dgm:pt modelId="{E3C09DA5-7512-4AFF-8D60-3DC73CCB73E0}" type="pres">
      <dgm:prSet presAssocID="{399B0B66-DD51-4926-9680-CA00FF321D91}" presName="ThreeConn_1-2" presStyleLbl="fgAccFollowNode1" presStyleIdx="0" presStyleCnt="2">
        <dgm:presLayoutVars>
          <dgm:bulletEnabled val="1"/>
        </dgm:presLayoutVars>
      </dgm:prSet>
      <dgm:spPr/>
    </dgm:pt>
    <dgm:pt modelId="{A7E56794-D89C-4209-BCCF-E2DA53B0B3E3}" type="pres">
      <dgm:prSet presAssocID="{399B0B66-DD51-4926-9680-CA00FF321D91}" presName="ThreeConn_2-3" presStyleLbl="fgAccFollowNode1" presStyleIdx="1" presStyleCnt="2">
        <dgm:presLayoutVars>
          <dgm:bulletEnabled val="1"/>
        </dgm:presLayoutVars>
      </dgm:prSet>
      <dgm:spPr/>
    </dgm:pt>
    <dgm:pt modelId="{08C7D55E-5AFC-44A6-B56A-4DC9CF54ACF7}" type="pres">
      <dgm:prSet presAssocID="{399B0B66-DD51-4926-9680-CA00FF321D91}" presName="ThreeNodes_1_text" presStyleLbl="node1" presStyleIdx="2" presStyleCnt="3">
        <dgm:presLayoutVars>
          <dgm:bulletEnabled val="1"/>
        </dgm:presLayoutVars>
      </dgm:prSet>
      <dgm:spPr/>
    </dgm:pt>
    <dgm:pt modelId="{29E64E9D-209B-4E8B-B380-CB6AE8F66B40}" type="pres">
      <dgm:prSet presAssocID="{399B0B66-DD51-4926-9680-CA00FF321D91}" presName="ThreeNodes_2_text" presStyleLbl="node1" presStyleIdx="2" presStyleCnt="3">
        <dgm:presLayoutVars>
          <dgm:bulletEnabled val="1"/>
        </dgm:presLayoutVars>
      </dgm:prSet>
      <dgm:spPr/>
    </dgm:pt>
    <dgm:pt modelId="{6D251CD5-F247-4B46-B9CD-627E535F483B}" type="pres">
      <dgm:prSet presAssocID="{399B0B66-DD51-4926-9680-CA00FF321D91}" presName="ThreeNodes_3_text" presStyleLbl="node1" presStyleIdx="2" presStyleCnt="3">
        <dgm:presLayoutVars>
          <dgm:bulletEnabled val="1"/>
        </dgm:presLayoutVars>
      </dgm:prSet>
      <dgm:spPr/>
    </dgm:pt>
  </dgm:ptLst>
  <dgm:cxnLst>
    <dgm:cxn modelId="{B08C7024-F9CC-4139-8F29-2482DEF8044B}" type="presOf" srcId="{4F16A166-1E17-4FC8-9149-321791656393}" destId="{6D251CD5-F247-4B46-B9CD-627E535F483B}" srcOrd="1" destOrd="0" presId="urn:microsoft.com/office/officeart/2005/8/layout/vProcess5"/>
    <dgm:cxn modelId="{4CFEB160-B7B6-4D76-A152-8D16CD528068}" type="presOf" srcId="{399B0B66-DD51-4926-9680-CA00FF321D91}" destId="{E2C04E64-4C3E-44C1-B92A-EC38AB9BF3CE}" srcOrd="0" destOrd="0" presId="urn:microsoft.com/office/officeart/2005/8/layout/vProcess5"/>
    <dgm:cxn modelId="{09112E6C-AD95-4A7E-823D-C1BE13411A70}" type="presOf" srcId="{EB7D9EC5-AB57-47C6-9A57-99A4E3FEB490}" destId="{29E64E9D-209B-4E8B-B380-CB6AE8F66B40}" srcOrd="1" destOrd="0" presId="urn:microsoft.com/office/officeart/2005/8/layout/vProcess5"/>
    <dgm:cxn modelId="{2B49F56E-2CA3-4567-B961-93E98B94F1D9}" type="presOf" srcId="{01365B2C-7031-4EAA-B0BC-A34C6EFB6798}" destId="{E3C09DA5-7512-4AFF-8D60-3DC73CCB73E0}" srcOrd="0" destOrd="0" presId="urn:microsoft.com/office/officeart/2005/8/layout/vProcess5"/>
    <dgm:cxn modelId="{81092D74-40E6-496D-A5EF-6DE1BBACB22C}" type="presOf" srcId="{40E32DFF-0ECC-49E4-B671-A81B7CFF5B38}" destId="{A7E56794-D89C-4209-BCCF-E2DA53B0B3E3}" srcOrd="0" destOrd="0" presId="urn:microsoft.com/office/officeart/2005/8/layout/vProcess5"/>
    <dgm:cxn modelId="{6329288C-FD06-4229-8D00-D5844E0D25CB}" type="presOf" srcId="{EB7D9EC5-AB57-47C6-9A57-99A4E3FEB490}" destId="{ABED56E8-835D-4000-B2B9-EE34DFB222F1}" srcOrd="0" destOrd="0" presId="urn:microsoft.com/office/officeart/2005/8/layout/vProcess5"/>
    <dgm:cxn modelId="{4F1793B4-1C25-49D2-933B-9C259E8A0153}" srcId="{399B0B66-DD51-4926-9680-CA00FF321D91}" destId="{4F16A166-1E17-4FC8-9149-321791656393}" srcOrd="2" destOrd="0" parTransId="{02101E52-2D66-46E3-AE22-716BD3E26EFA}" sibTransId="{7360EDD4-4257-439E-AFD2-354796598351}"/>
    <dgm:cxn modelId="{EF3FF0C4-6DE9-4D1C-9D65-4D2E363228EB}" type="presOf" srcId="{7EE24688-2664-4D24-8B02-16AF8AE1146D}" destId="{08C7D55E-5AFC-44A6-B56A-4DC9CF54ACF7}" srcOrd="1" destOrd="0" presId="urn:microsoft.com/office/officeart/2005/8/layout/vProcess5"/>
    <dgm:cxn modelId="{4D93DCC9-3183-48C4-8E0F-6578FD3A3B50}" type="presOf" srcId="{4F16A166-1E17-4FC8-9149-321791656393}" destId="{50544631-26EC-40AB-B5E1-1A116E7EFC28}" srcOrd="0" destOrd="0" presId="urn:microsoft.com/office/officeart/2005/8/layout/vProcess5"/>
    <dgm:cxn modelId="{B158A8CB-E4BF-47DE-A749-4B8146E6B348}" srcId="{399B0B66-DD51-4926-9680-CA00FF321D91}" destId="{EB7D9EC5-AB57-47C6-9A57-99A4E3FEB490}" srcOrd="1" destOrd="0" parTransId="{286B611A-F122-4B7E-ACF5-63C073C6A79F}" sibTransId="{40E32DFF-0ECC-49E4-B671-A81B7CFF5B38}"/>
    <dgm:cxn modelId="{A74678D8-F999-4829-B832-7F90DE64D8EC}" type="presOf" srcId="{7EE24688-2664-4D24-8B02-16AF8AE1146D}" destId="{F45D88A0-B116-4EB7-9CA9-848C7ACA5B28}" srcOrd="0" destOrd="0" presId="urn:microsoft.com/office/officeart/2005/8/layout/vProcess5"/>
    <dgm:cxn modelId="{E31B88E3-7D78-4876-B913-20B8686827E5}" srcId="{399B0B66-DD51-4926-9680-CA00FF321D91}" destId="{7EE24688-2664-4D24-8B02-16AF8AE1146D}" srcOrd="0" destOrd="0" parTransId="{9A2E7454-4E83-4EAD-AB84-9C338AE275D7}" sibTransId="{01365B2C-7031-4EAA-B0BC-A34C6EFB6798}"/>
    <dgm:cxn modelId="{A1E96005-2E23-4EFC-A2DD-01548866ACDB}" type="presParOf" srcId="{E2C04E64-4C3E-44C1-B92A-EC38AB9BF3CE}" destId="{FD322072-9AE3-46BF-9CC0-37E6F7E330C6}" srcOrd="0" destOrd="0" presId="urn:microsoft.com/office/officeart/2005/8/layout/vProcess5"/>
    <dgm:cxn modelId="{8818A62F-D1A1-4E22-A33B-08B244061442}" type="presParOf" srcId="{E2C04E64-4C3E-44C1-B92A-EC38AB9BF3CE}" destId="{F45D88A0-B116-4EB7-9CA9-848C7ACA5B28}" srcOrd="1" destOrd="0" presId="urn:microsoft.com/office/officeart/2005/8/layout/vProcess5"/>
    <dgm:cxn modelId="{85B65C38-E417-4A70-9476-0B4027C15D0A}" type="presParOf" srcId="{E2C04E64-4C3E-44C1-B92A-EC38AB9BF3CE}" destId="{ABED56E8-835D-4000-B2B9-EE34DFB222F1}" srcOrd="2" destOrd="0" presId="urn:microsoft.com/office/officeart/2005/8/layout/vProcess5"/>
    <dgm:cxn modelId="{E4E4F729-7845-4190-960A-C43F9194BDE1}" type="presParOf" srcId="{E2C04E64-4C3E-44C1-B92A-EC38AB9BF3CE}" destId="{50544631-26EC-40AB-B5E1-1A116E7EFC28}" srcOrd="3" destOrd="0" presId="urn:microsoft.com/office/officeart/2005/8/layout/vProcess5"/>
    <dgm:cxn modelId="{E0C656B5-F2C6-413B-8A81-04C3E28DBC70}" type="presParOf" srcId="{E2C04E64-4C3E-44C1-B92A-EC38AB9BF3CE}" destId="{E3C09DA5-7512-4AFF-8D60-3DC73CCB73E0}" srcOrd="4" destOrd="0" presId="urn:microsoft.com/office/officeart/2005/8/layout/vProcess5"/>
    <dgm:cxn modelId="{60C0B362-CB75-4816-9047-B5CB3BD27297}" type="presParOf" srcId="{E2C04E64-4C3E-44C1-B92A-EC38AB9BF3CE}" destId="{A7E56794-D89C-4209-BCCF-E2DA53B0B3E3}" srcOrd="5" destOrd="0" presId="urn:microsoft.com/office/officeart/2005/8/layout/vProcess5"/>
    <dgm:cxn modelId="{4DA7330B-2BA0-4CED-9929-CADEE083E49A}" type="presParOf" srcId="{E2C04E64-4C3E-44C1-B92A-EC38AB9BF3CE}" destId="{08C7D55E-5AFC-44A6-B56A-4DC9CF54ACF7}" srcOrd="6" destOrd="0" presId="urn:microsoft.com/office/officeart/2005/8/layout/vProcess5"/>
    <dgm:cxn modelId="{839C604A-6114-4FD2-B0AD-253D8C39819C}" type="presParOf" srcId="{E2C04E64-4C3E-44C1-B92A-EC38AB9BF3CE}" destId="{29E64E9D-209B-4E8B-B380-CB6AE8F66B40}" srcOrd="7" destOrd="0" presId="urn:microsoft.com/office/officeart/2005/8/layout/vProcess5"/>
    <dgm:cxn modelId="{99ACB5F7-2407-46A9-B43F-4C4AE2A68272}" type="presParOf" srcId="{E2C04E64-4C3E-44C1-B92A-EC38AB9BF3CE}" destId="{6D251CD5-F247-4B46-B9CD-627E535F483B}"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E4E14-DDD4-4710-B9EA-07DDC74780F3}">
      <dsp:nvSpPr>
        <dsp:cNvPr id="0" name=""/>
        <dsp:cNvSpPr/>
      </dsp:nvSpPr>
      <dsp:spPr>
        <a:xfrm>
          <a:off x="0" y="58516"/>
          <a:ext cx="6379028" cy="7985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Name: Laura Gando</a:t>
          </a:r>
          <a:endParaRPr lang="en-US" sz="2100" kern="1200" dirty="0">
            <a:latin typeface="Arial" panose="020B0604020202020204" pitchFamily="34" charset="0"/>
            <a:cs typeface="Arial" panose="020B0604020202020204" pitchFamily="34" charset="0"/>
          </a:endParaRPr>
        </a:p>
      </dsp:txBody>
      <dsp:txXfrm>
        <a:off x="38981" y="97497"/>
        <a:ext cx="6301066" cy="720562"/>
      </dsp:txXfrm>
    </dsp:sp>
    <dsp:sp modelId="{6990687C-C7FF-49CE-BCA2-ED4AD3EEF539}">
      <dsp:nvSpPr>
        <dsp:cNvPr id="0" name=""/>
        <dsp:cNvSpPr/>
      </dsp:nvSpPr>
      <dsp:spPr>
        <a:xfrm>
          <a:off x="0" y="917521"/>
          <a:ext cx="6379028" cy="7985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Student number: 2428547</a:t>
          </a:r>
          <a:endParaRPr lang="en-US" sz="2100" kern="1200" dirty="0">
            <a:latin typeface="Arial" panose="020B0604020202020204" pitchFamily="34" charset="0"/>
            <a:cs typeface="Arial" panose="020B0604020202020204" pitchFamily="34" charset="0"/>
          </a:endParaRPr>
        </a:p>
      </dsp:txBody>
      <dsp:txXfrm>
        <a:off x="38981" y="956502"/>
        <a:ext cx="6301066" cy="720562"/>
      </dsp:txXfrm>
    </dsp:sp>
    <dsp:sp modelId="{DDC8E4B8-EB65-4534-97FF-4822453B59F5}">
      <dsp:nvSpPr>
        <dsp:cNvPr id="0" name=""/>
        <dsp:cNvSpPr/>
      </dsp:nvSpPr>
      <dsp:spPr>
        <a:xfrm>
          <a:off x="0" y="1776526"/>
          <a:ext cx="6379028" cy="7985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Lecturer’s name: Farrah </a:t>
          </a:r>
          <a:endParaRPr lang="en-US" sz="2100" kern="1200" dirty="0">
            <a:latin typeface="Arial" panose="020B0604020202020204" pitchFamily="34" charset="0"/>
            <a:cs typeface="Arial" panose="020B0604020202020204" pitchFamily="34" charset="0"/>
          </a:endParaRPr>
        </a:p>
      </dsp:txBody>
      <dsp:txXfrm>
        <a:off x="38981" y="1815507"/>
        <a:ext cx="6301066" cy="720562"/>
      </dsp:txXfrm>
    </dsp:sp>
    <dsp:sp modelId="{741FCD62-0386-4699-B8CF-66E8B85FB32E}">
      <dsp:nvSpPr>
        <dsp:cNvPr id="0" name=""/>
        <dsp:cNvSpPr/>
      </dsp:nvSpPr>
      <dsp:spPr>
        <a:xfrm>
          <a:off x="0" y="2635531"/>
          <a:ext cx="6379028" cy="7985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Module title/code (LCHS4010: Psychology in Health and Social Care)</a:t>
          </a:r>
          <a:endParaRPr lang="en-US" sz="2100" kern="1200" dirty="0">
            <a:latin typeface="Arial" panose="020B0604020202020204" pitchFamily="34" charset="0"/>
            <a:cs typeface="Arial" panose="020B0604020202020204" pitchFamily="34" charset="0"/>
          </a:endParaRPr>
        </a:p>
      </dsp:txBody>
      <dsp:txXfrm>
        <a:off x="38981" y="2674512"/>
        <a:ext cx="6301066" cy="7205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13068F-75A1-40D2-8CD4-3CAA34E03C23}">
      <dsp:nvSpPr>
        <dsp:cNvPr id="0" name=""/>
        <dsp:cNvSpPr/>
      </dsp:nvSpPr>
      <dsp:spPr>
        <a:xfrm>
          <a:off x="2812310" y="523069"/>
          <a:ext cx="339215" cy="91440"/>
        </a:xfrm>
        <a:custGeom>
          <a:avLst/>
          <a:gdLst/>
          <a:ahLst/>
          <a:cxnLst/>
          <a:rect l="0" t="0" r="0" b="0"/>
          <a:pathLst>
            <a:path>
              <a:moveTo>
                <a:pt x="0" y="45720"/>
              </a:moveTo>
              <a:lnTo>
                <a:pt x="186707" y="45720"/>
              </a:lnTo>
              <a:lnTo>
                <a:pt x="186707" y="51429"/>
              </a:lnTo>
              <a:lnTo>
                <a:pt x="339215" y="51429"/>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2671" y="566614"/>
        <a:ext cx="18492" cy="4351"/>
      </dsp:txXfrm>
    </dsp:sp>
    <dsp:sp modelId="{79012551-B600-4301-8867-75372C8D1C54}">
      <dsp:nvSpPr>
        <dsp:cNvPr id="0" name=""/>
        <dsp:cNvSpPr/>
      </dsp:nvSpPr>
      <dsp:spPr>
        <a:xfrm>
          <a:off x="922276" y="1239"/>
          <a:ext cx="1891834" cy="11351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701" tIns="97306" rIns="92701" bIns="97306"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Aims of presentation</a:t>
          </a:r>
          <a:r>
            <a:rPr lang="en-US" sz="1200" b="1" kern="1200" dirty="0"/>
            <a:t>:</a:t>
          </a:r>
          <a:endParaRPr lang="en-US" sz="1200" kern="1200" dirty="0"/>
        </a:p>
      </dsp:txBody>
      <dsp:txXfrm>
        <a:off x="922276" y="1239"/>
        <a:ext cx="1891834" cy="1135100"/>
      </dsp:txXfrm>
    </dsp:sp>
    <dsp:sp modelId="{ACDF391E-F71C-496B-BB9D-20CE9FDE17B5}">
      <dsp:nvSpPr>
        <dsp:cNvPr id="0" name=""/>
        <dsp:cNvSpPr/>
      </dsp:nvSpPr>
      <dsp:spPr>
        <a:xfrm>
          <a:off x="1868193" y="1140249"/>
          <a:ext cx="2261649" cy="398812"/>
        </a:xfrm>
        <a:custGeom>
          <a:avLst/>
          <a:gdLst/>
          <a:ahLst/>
          <a:cxnLst/>
          <a:rect l="0" t="0" r="0" b="0"/>
          <a:pathLst>
            <a:path>
              <a:moveTo>
                <a:pt x="2261649" y="0"/>
              </a:moveTo>
              <a:lnTo>
                <a:pt x="2261649" y="216506"/>
              </a:lnTo>
              <a:lnTo>
                <a:pt x="0" y="216506"/>
              </a:lnTo>
              <a:lnTo>
                <a:pt x="0" y="39881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41467" y="1337480"/>
        <a:ext cx="115102" cy="4351"/>
      </dsp:txXfrm>
    </dsp:sp>
    <dsp:sp modelId="{E0F5FD53-911E-4B0E-8377-973C98D7680E}">
      <dsp:nvSpPr>
        <dsp:cNvPr id="0" name=""/>
        <dsp:cNvSpPr/>
      </dsp:nvSpPr>
      <dsp:spPr>
        <a:xfrm>
          <a:off x="3183926" y="6949"/>
          <a:ext cx="1891834" cy="11351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701" tIns="97306" rIns="92701" bIns="9730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An overview of Jean Piaget's theory of intellectual growth</a:t>
          </a:r>
          <a:endParaRPr lang="en-US" sz="1200" kern="1200" dirty="0">
            <a:latin typeface="Arial" panose="020B0604020202020204" pitchFamily="34" charset="0"/>
            <a:cs typeface="Arial" panose="020B0604020202020204" pitchFamily="34" charset="0"/>
          </a:endParaRPr>
        </a:p>
      </dsp:txBody>
      <dsp:txXfrm>
        <a:off x="3183926" y="6949"/>
        <a:ext cx="1891834" cy="1135100"/>
      </dsp:txXfrm>
    </dsp:sp>
    <dsp:sp modelId="{47693477-3C1C-4540-9C60-836E56A3BFD1}">
      <dsp:nvSpPr>
        <dsp:cNvPr id="0" name=""/>
        <dsp:cNvSpPr/>
      </dsp:nvSpPr>
      <dsp:spPr>
        <a:xfrm>
          <a:off x="2812310" y="2093292"/>
          <a:ext cx="404521" cy="91440"/>
        </a:xfrm>
        <a:custGeom>
          <a:avLst/>
          <a:gdLst/>
          <a:ahLst/>
          <a:cxnLst/>
          <a:rect l="0" t="0" r="0" b="0"/>
          <a:pathLst>
            <a:path>
              <a:moveTo>
                <a:pt x="0" y="45720"/>
              </a:moveTo>
              <a:lnTo>
                <a:pt x="40452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03693" y="2136836"/>
        <a:ext cx="21756" cy="4351"/>
      </dsp:txXfrm>
    </dsp:sp>
    <dsp:sp modelId="{4E385CC0-5557-4DD4-A520-BC382F9FF765}">
      <dsp:nvSpPr>
        <dsp:cNvPr id="0" name=""/>
        <dsp:cNvSpPr/>
      </dsp:nvSpPr>
      <dsp:spPr>
        <a:xfrm>
          <a:off x="922276" y="1571461"/>
          <a:ext cx="1891834" cy="11351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701" tIns="97306" rIns="92701" bIns="97306"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To evaluate Amira's needs along with growth using Piaget's theory.</a:t>
          </a:r>
          <a:endParaRPr lang="en-US" sz="1400" kern="1200" dirty="0">
            <a:latin typeface="Arial" panose="020B0604020202020204" pitchFamily="34" charset="0"/>
            <a:cs typeface="Arial" panose="020B0604020202020204" pitchFamily="34" charset="0"/>
          </a:endParaRPr>
        </a:p>
      </dsp:txBody>
      <dsp:txXfrm>
        <a:off x="922276" y="1571461"/>
        <a:ext cx="1891834" cy="1135100"/>
      </dsp:txXfrm>
    </dsp:sp>
    <dsp:sp modelId="{B4E90A45-ADA5-4829-A1B1-E8D0F650DC8A}">
      <dsp:nvSpPr>
        <dsp:cNvPr id="0" name=""/>
        <dsp:cNvSpPr/>
      </dsp:nvSpPr>
      <dsp:spPr>
        <a:xfrm>
          <a:off x="1868193" y="2704762"/>
          <a:ext cx="2326955" cy="404521"/>
        </a:xfrm>
        <a:custGeom>
          <a:avLst/>
          <a:gdLst/>
          <a:ahLst/>
          <a:cxnLst/>
          <a:rect l="0" t="0" r="0" b="0"/>
          <a:pathLst>
            <a:path>
              <a:moveTo>
                <a:pt x="2326955" y="0"/>
              </a:moveTo>
              <a:lnTo>
                <a:pt x="2326955" y="219360"/>
              </a:lnTo>
              <a:lnTo>
                <a:pt x="0" y="219360"/>
              </a:lnTo>
              <a:lnTo>
                <a:pt x="0" y="40452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2489" y="2904847"/>
        <a:ext cx="118364" cy="4351"/>
      </dsp:txXfrm>
    </dsp:sp>
    <dsp:sp modelId="{A7266139-DFA8-450C-ACE7-871328C83B65}">
      <dsp:nvSpPr>
        <dsp:cNvPr id="0" name=""/>
        <dsp:cNvSpPr/>
      </dsp:nvSpPr>
      <dsp:spPr>
        <a:xfrm>
          <a:off x="3249232" y="1571461"/>
          <a:ext cx="1891834" cy="11351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701" tIns="97306" rIns="92701" bIns="97306"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To investigate methods or treatments that aid in her education and adaptation.</a:t>
          </a:r>
          <a:endParaRPr lang="en-US" sz="1400" kern="1200" dirty="0">
            <a:latin typeface="Arial" panose="020B0604020202020204" pitchFamily="34" charset="0"/>
            <a:cs typeface="Arial" panose="020B0604020202020204" pitchFamily="34" charset="0"/>
          </a:endParaRPr>
        </a:p>
      </dsp:txBody>
      <dsp:txXfrm>
        <a:off x="3249232" y="1571461"/>
        <a:ext cx="1891834" cy="1135100"/>
      </dsp:txXfrm>
    </dsp:sp>
    <dsp:sp modelId="{888025CB-9D53-4BD5-A909-B1074469CAC8}">
      <dsp:nvSpPr>
        <dsp:cNvPr id="0" name=""/>
        <dsp:cNvSpPr/>
      </dsp:nvSpPr>
      <dsp:spPr>
        <a:xfrm>
          <a:off x="2812310" y="3663514"/>
          <a:ext cx="404521" cy="91440"/>
        </a:xfrm>
        <a:custGeom>
          <a:avLst/>
          <a:gdLst/>
          <a:ahLst/>
          <a:cxnLst/>
          <a:rect l="0" t="0" r="0" b="0"/>
          <a:pathLst>
            <a:path>
              <a:moveTo>
                <a:pt x="0" y="45720"/>
              </a:moveTo>
              <a:lnTo>
                <a:pt x="40452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03693" y="3707058"/>
        <a:ext cx="21756" cy="4351"/>
      </dsp:txXfrm>
    </dsp:sp>
    <dsp:sp modelId="{373E860D-A72C-4A2B-BDA6-FD2F55128A2D}">
      <dsp:nvSpPr>
        <dsp:cNvPr id="0" name=""/>
        <dsp:cNvSpPr/>
      </dsp:nvSpPr>
      <dsp:spPr>
        <a:xfrm>
          <a:off x="922276" y="3141684"/>
          <a:ext cx="1891834" cy="11351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701" tIns="97306" rIns="92701" bIns="97306"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To talk about how her development is affected by the environmental and biological factors</a:t>
          </a:r>
          <a:r>
            <a:rPr lang="en-US" sz="1200" b="1" kern="1200" dirty="0"/>
            <a:t>.</a:t>
          </a:r>
          <a:endParaRPr lang="en-US" sz="1200" kern="1200" dirty="0"/>
        </a:p>
      </dsp:txBody>
      <dsp:txXfrm>
        <a:off x="922276" y="3141684"/>
        <a:ext cx="1891834" cy="1135100"/>
      </dsp:txXfrm>
    </dsp:sp>
    <dsp:sp modelId="{935F4534-64E0-41DA-B255-FEF424CE8A7E}">
      <dsp:nvSpPr>
        <dsp:cNvPr id="0" name=""/>
        <dsp:cNvSpPr/>
      </dsp:nvSpPr>
      <dsp:spPr>
        <a:xfrm>
          <a:off x="3249232" y="3141684"/>
          <a:ext cx="1891834" cy="11351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701" tIns="97306" rIns="92701" bIns="97306"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To assess Piaget's theory's advantages and disadvantages</a:t>
          </a:r>
          <a:r>
            <a:rPr lang="en-US" sz="1400" b="1" kern="1200" dirty="0"/>
            <a:t>. </a:t>
          </a:r>
          <a:endParaRPr lang="en-US" sz="1400" kern="1200" dirty="0"/>
        </a:p>
      </dsp:txBody>
      <dsp:txXfrm>
        <a:off x="3249232" y="3141684"/>
        <a:ext cx="1891834" cy="11351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0019BD-D0E7-4EAE-B63A-BD6931C7077C}">
      <dsp:nvSpPr>
        <dsp:cNvPr id="0" name=""/>
        <dsp:cNvSpPr/>
      </dsp:nvSpPr>
      <dsp:spPr>
        <a:xfrm>
          <a:off x="3190" y="616784"/>
          <a:ext cx="2531343" cy="15188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Thinking is not yet rational or concrete</a:t>
          </a:r>
          <a:r>
            <a:rPr lang="en-GB" sz="1300" kern="1200" dirty="0"/>
            <a:t>.</a:t>
          </a:r>
          <a:endParaRPr lang="en-US" sz="1300" kern="1200" dirty="0"/>
        </a:p>
      </dsp:txBody>
      <dsp:txXfrm>
        <a:off x="3190" y="616784"/>
        <a:ext cx="2531343" cy="1518806"/>
      </dsp:txXfrm>
    </dsp:sp>
    <dsp:sp modelId="{CF1409AE-0F15-4C6A-A901-27B5CF9B7D98}">
      <dsp:nvSpPr>
        <dsp:cNvPr id="0" name=""/>
        <dsp:cNvSpPr/>
      </dsp:nvSpPr>
      <dsp:spPr>
        <a:xfrm>
          <a:off x="2787668" y="616784"/>
          <a:ext cx="2531343" cy="15188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They have trouble understanding what is going on</a:t>
          </a:r>
          <a:r>
            <a:rPr lang="en-GB" sz="1800" kern="1200" dirty="0"/>
            <a:t>. </a:t>
          </a:r>
          <a:endParaRPr lang="en-US" sz="1800" kern="1200" dirty="0"/>
        </a:p>
      </dsp:txBody>
      <dsp:txXfrm>
        <a:off x="2787668" y="616784"/>
        <a:ext cx="2531343" cy="1518806"/>
      </dsp:txXfrm>
    </dsp:sp>
    <dsp:sp modelId="{7632BB27-6108-4AF9-84FE-8001362C3139}">
      <dsp:nvSpPr>
        <dsp:cNvPr id="0" name=""/>
        <dsp:cNvSpPr/>
      </dsp:nvSpPr>
      <dsp:spPr>
        <a:xfrm>
          <a:off x="5572146" y="616784"/>
          <a:ext cx="2531343" cy="15188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They are egocentric-it is hard to see things from other people's viewpoints. (For example, a child assumes that everyone sees what they see.)</a:t>
          </a:r>
          <a:endParaRPr lang="en-US" sz="1600" kern="1200" dirty="0">
            <a:latin typeface="Arial" panose="020B0604020202020204" pitchFamily="34" charset="0"/>
            <a:cs typeface="Arial" panose="020B0604020202020204" pitchFamily="34" charset="0"/>
          </a:endParaRPr>
        </a:p>
      </dsp:txBody>
      <dsp:txXfrm>
        <a:off x="5572146" y="616784"/>
        <a:ext cx="2531343" cy="1518806"/>
      </dsp:txXfrm>
    </dsp:sp>
    <dsp:sp modelId="{C759F896-CF21-47D3-8C36-C958BC2EC79E}">
      <dsp:nvSpPr>
        <dsp:cNvPr id="0" name=""/>
        <dsp:cNvSpPr/>
      </dsp:nvSpPr>
      <dsp:spPr>
        <a:xfrm>
          <a:off x="8356623" y="616784"/>
          <a:ext cx="2531343" cy="15188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They think by instinct rather than logically</a:t>
          </a:r>
          <a:r>
            <a:rPr lang="en-GB" sz="500" kern="1200" dirty="0"/>
            <a:t>. </a:t>
          </a:r>
          <a:endParaRPr lang="en-US" sz="500" kern="1200" dirty="0"/>
        </a:p>
      </dsp:txBody>
      <dsp:txXfrm>
        <a:off x="8356623" y="616784"/>
        <a:ext cx="2531343" cy="1518806"/>
      </dsp:txXfrm>
    </dsp:sp>
    <dsp:sp modelId="{B2C24FB6-28C3-4046-A5BA-969092539951}">
      <dsp:nvSpPr>
        <dsp:cNvPr id="0" name=""/>
        <dsp:cNvSpPr/>
      </dsp:nvSpPr>
      <dsp:spPr>
        <a:xfrm>
          <a:off x="3190" y="2388724"/>
          <a:ext cx="2531343" cy="15188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They have strong imagination and symbolic thinking (language and role-play).</a:t>
          </a:r>
          <a:endParaRPr lang="en-US" sz="1800" kern="1200" dirty="0">
            <a:latin typeface="Arial" panose="020B0604020202020204" pitchFamily="34" charset="0"/>
            <a:cs typeface="Arial" panose="020B0604020202020204" pitchFamily="34" charset="0"/>
          </a:endParaRPr>
        </a:p>
      </dsp:txBody>
      <dsp:txXfrm>
        <a:off x="3190" y="2388724"/>
        <a:ext cx="2531343" cy="1518806"/>
      </dsp:txXfrm>
    </dsp:sp>
    <dsp:sp modelId="{D9AA90B4-9219-4F53-B02C-5013A7A47DB3}">
      <dsp:nvSpPr>
        <dsp:cNvPr id="0" name=""/>
        <dsp:cNvSpPr/>
      </dsp:nvSpPr>
      <dsp:spPr>
        <a:xfrm>
          <a:off x="2787668" y="2388724"/>
          <a:ext cx="2531343" cy="15188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They use words and phrases to express ideas</a:t>
          </a:r>
          <a:r>
            <a:rPr lang="en-GB" sz="500" kern="1200" dirty="0"/>
            <a:t>.</a:t>
          </a:r>
          <a:endParaRPr lang="en-US" sz="500" kern="1200" dirty="0"/>
        </a:p>
      </dsp:txBody>
      <dsp:txXfrm>
        <a:off x="2787668" y="2388724"/>
        <a:ext cx="2531343" cy="1518806"/>
      </dsp:txXfrm>
    </dsp:sp>
    <dsp:sp modelId="{06E8B798-B58B-4C2C-A4BE-46A1375E8356}">
      <dsp:nvSpPr>
        <dsp:cNvPr id="0" name=""/>
        <dsp:cNvSpPr/>
      </dsp:nvSpPr>
      <dsp:spPr>
        <a:xfrm>
          <a:off x="5572146" y="2388724"/>
          <a:ext cx="2531343" cy="15188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They still have limited logical thinking abilities</a:t>
          </a:r>
          <a:r>
            <a:rPr lang="en-GB" sz="500" kern="1200" dirty="0"/>
            <a:t>.</a:t>
          </a:r>
          <a:endParaRPr lang="en-US" sz="500" kern="1200" dirty="0"/>
        </a:p>
      </dsp:txBody>
      <dsp:txXfrm>
        <a:off x="5572146" y="2388724"/>
        <a:ext cx="2531343" cy="1518806"/>
      </dsp:txXfrm>
    </dsp:sp>
    <dsp:sp modelId="{B074999C-05D9-4080-80FF-5FDF50C5FCA0}">
      <dsp:nvSpPr>
        <dsp:cNvPr id="0" name=""/>
        <dsp:cNvSpPr/>
      </dsp:nvSpPr>
      <dsp:spPr>
        <a:xfrm>
          <a:off x="8356623" y="2388724"/>
          <a:ext cx="2531343" cy="15188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They need adult support and guidance to promote learning and development. (Main, 2021</a:t>
          </a:r>
          <a:r>
            <a:rPr lang="en-GB" sz="500" kern="1200" dirty="0"/>
            <a:t>)</a:t>
          </a:r>
          <a:endParaRPr lang="en-US" sz="500" kern="1200" dirty="0"/>
        </a:p>
      </dsp:txBody>
      <dsp:txXfrm>
        <a:off x="8356623" y="2388724"/>
        <a:ext cx="2531343" cy="15188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CA4595-0AD9-41FA-AA98-F6915E04FDC1}">
      <dsp:nvSpPr>
        <dsp:cNvPr id="0" name=""/>
        <dsp:cNvSpPr/>
      </dsp:nvSpPr>
      <dsp:spPr>
        <a:xfrm>
          <a:off x="0" y="0"/>
          <a:ext cx="7127791" cy="91409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Amira’s limited verbal communication reflects early preoperational development.</a:t>
          </a:r>
          <a:endParaRPr lang="en-US" sz="2000" kern="1200" dirty="0">
            <a:latin typeface="Arial" panose="020B0604020202020204" pitchFamily="34" charset="0"/>
            <a:cs typeface="Arial" panose="020B0604020202020204" pitchFamily="34" charset="0"/>
          </a:endParaRPr>
        </a:p>
      </dsp:txBody>
      <dsp:txXfrm>
        <a:off x="26773" y="26773"/>
        <a:ext cx="6064168" cy="860550"/>
      </dsp:txXfrm>
    </dsp:sp>
    <dsp:sp modelId="{0138FD08-0C0E-4521-8DDB-2AD33378457E}">
      <dsp:nvSpPr>
        <dsp:cNvPr id="0" name=""/>
        <dsp:cNvSpPr/>
      </dsp:nvSpPr>
      <dsp:spPr>
        <a:xfrm>
          <a:off x="596952" y="1080295"/>
          <a:ext cx="7127791" cy="91409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Anxiety and taking away may reduce her opportunities for symbolic play and social interaction, which are vital for cognitive growth.</a:t>
          </a:r>
          <a:endParaRPr lang="en-US" sz="1800" kern="1200" dirty="0">
            <a:latin typeface="Arial" panose="020B0604020202020204" pitchFamily="34" charset="0"/>
            <a:cs typeface="Arial" panose="020B0604020202020204" pitchFamily="34" charset="0"/>
          </a:endParaRPr>
        </a:p>
      </dsp:txBody>
      <dsp:txXfrm>
        <a:off x="623725" y="1107068"/>
        <a:ext cx="5883129" cy="860550"/>
      </dsp:txXfrm>
    </dsp:sp>
    <dsp:sp modelId="{7818D9DD-3BA0-421E-B758-5C7834A194AF}">
      <dsp:nvSpPr>
        <dsp:cNvPr id="0" name=""/>
        <dsp:cNvSpPr/>
      </dsp:nvSpPr>
      <dsp:spPr>
        <a:xfrm>
          <a:off x="1184995" y="2160591"/>
          <a:ext cx="7127791" cy="91409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According to Piaget, children learn best through hands-on exploration and play-based learning (</a:t>
          </a:r>
          <a:r>
            <a:rPr lang="da-DK" sz="1800" kern="1200">
              <a:latin typeface="Arial" panose="020B0604020202020204" pitchFamily="34" charset="0"/>
              <a:cs typeface="Arial" panose="020B0604020202020204" pitchFamily="34" charset="0"/>
            </a:rPr>
            <a:t>Chapman, 1988</a:t>
          </a:r>
          <a:r>
            <a:rPr lang="en-GB" sz="1800" kern="1200">
              <a:latin typeface="Arial" panose="020B0604020202020204" pitchFamily="34" charset="0"/>
              <a:cs typeface="Arial" panose="020B0604020202020204" pitchFamily="34" charset="0"/>
            </a:rPr>
            <a:t>).</a:t>
          </a:r>
          <a:endParaRPr lang="en-US" sz="1800" kern="1200" dirty="0">
            <a:latin typeface="Arial" panose="020B0604020202020204" pitchFamily="34" charset="0"/>
            <a:cs typeface="Arial" panose="020B0604020202020204" pitchFamily="34" charset="0"/>
          </a:endParaRPr>
        </a:p>
      </dsp:txBody>
      <dsp:txXfrm>
        <a:off x="1211768" y="2187364"/>
        <a:ext cx="5892039" cy="860550"/>
      </dsp:txXfrm>
    </dsp:sp>
    <dsp:sp modelId="{B19B650C-C06E-4D73-9F21-30704CE8F048}">
      <dsp:nvSpPr>
        <dsp:cNvPr id="0" name=""/>
        <dsp:cNvSpPr/>
      </dsp:nvSpPr>
      <dsp:spPr>
        <a:xfrm>
          <a:off x="1781947" y="3240887"/>
          <a:ext cx="7127791" cy="91409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Supporting Amira with play and social interaction helps her construct understanding and develop confidence.</a:t>
          </a:r>
          <a:endParaRPr lang="en-US" sz="1800" kern="1200" dirty="0">
            <a:latin typeface="Arial" panose="020B0604020202020204" pitchFamily="34" charset="0"/>
            <a:cs typeface="Arial" panose="020B0604020202020204" pitchFamily="34" charset="0"/>
          </a:endParaRPr>
        </a:p>
      </dsp:txBody>
      <dsp:txXfrm>
        <a:off x="1808720" y="3267660"/>
        <a:ext cx="5883129" cy="860550"/>
      </dsp:txXfrm>
    </dsp:sp>
    <dsp:sp modelId="{CC41CCC1-74CB-4D97-84C9-597FD8B76EA6}">
      <dsp:nvSpPr>
        <dsp:cNvPr id="0" name=""/>
        <dsp:cNvSpPr/>
      </dsp:nvSpPr>
      <dsp:spPr>
        <a:xfrm>
          <a:off x="6533628" y="700114"/>
          <a:ext cx="594162" cy="59416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667314" y="700114"/>
        <a:ext cx="326790" cy="447107"/>
      </dsp:txXfrm>
    </dsp:sp>
    <dsp:sp modelId="{A7D1DB28-4BE8-4414-8FB3-4612D147EDE9}">
      <dsp:nvSpPr>
        <dsp:cNvPr id="0" name=""/>
        <dsp:cNvSpPr/>
      </dsp:nvSpPr>
      <dsp:spPr>
        <a:xfrm>
          <a:off x="7130581" y="1780410"/>
          <a:ext cx="594162" cy="59416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64267" y="1780410"/>
        <a:ext cx="326790" cy="447107"/>
      </dsp:txXfrm>
    </dsp:sp>
    <dsp:sp modelId="{96411ABF-1931-4E1F-AF0D-EBA5B45FFA31}">
      <dsp:nvSpPr>
        <dsp:cNvPr id="0" name=""/>
        <dsp:cNvSpPr/>
      </dsp:nvSpPr>
      <dsp:spPr>
        <a:xfrm>
          <a:off x="7718623" y="2860706"/>
          <a:ext cx="594162" cy="59416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52309" y="2860706"/>
        <a:ext cx="326790" cy="4471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AFADC-B669-4E23-ACD7-139F69C7F5DA}">
      <dsp:nvSpPr>
        <dsp:cNvPr id="0" name=""/>
        <dsp:cNvSpPr/>
      </dsp:nvSpPr>
      <dsp:spPr>
        <a:xfrm rot="5400000">
          <a:off x="-160405" y="162848"/>
          <a:ext cx="1069372" cy="748560"/>
        </a:xfrm>
        <a:prstGeom prst="chevron">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Provid</a:t>
          </a:r>
          <a:r>
            <a:rPr lang="en-US" sz="2100" kern="1200">
              <a:latin typeface="Arial" panose="020B0604020202020204" pitchFamily="34" charset="0"/>
              <a:cs typeface="Arial" panose="020B0604020202020204" pitchFamily="34" charset="0"/>
            </a:rPr>
            <a:t>e</a:t>
          </a:r>
          <a:endParaRPr lang="en-US" sz="2100" kern="1200" dirty="0">
            <a:latin typeface="Arial" panose="020B0604020202020204" pitchFamily="34" charset="0"/>
            <a:cs typeface="Arial" panose="020B0604020202020204" pitchFamily="34" charset="0"/>
          </a:endParaRPr>
        </a:p>
      </dsp:txBody>
      <dsp:txXfrm rot="-5400000">
        <a:off x="1" y="376722"/>
        <a:ext cx="748560" cy="320812"/>
      </dsp:txXfrm>
    </dsp:sp>
    <dsp:sp modelId="{6A40A1CF-74E1-4214-98D7-38A6FD1529C8}">
      <dsp:nvSpPr>
        <dsp:cNvPr id="0" name=""/>
        <dsp:cNvSpPr/>
      </dsp:nvSpPr>
      <dsp:spPr>
        <a:xfrm rot="5400000">
          <a:off x="2527618" y="-1776615"/>
          <a:ext cx="695091" cy="4253207"/>
        </a:xfrm>
        <a:prstGeom prst="round2Same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I will provide a secure key person to reduce separation anxiety (DfE, 2021</a:t>
          </a:r>
          <a:r>
            <a:rPr lang="en-US" sz="1600" kern="1200" dirty="0"/>
            <a:t>).</a:t>
          </a:r>
        </a:p>
      </dsp:txBody>
      <dsp:txXfrm rot="-5400000">
        <a:off x="748560" y="36375"/>
        <a:ext cx="4219275" cy="627227"/>
      </dsp:txXfrm>
    </dsp:sp>
    <dsp:sp modelId="{C34FF4DF-F489-48F5-94BC-1A62902954C4}">
      <dsp:nvSpPr>
        <dsp:cNvPr id="0" name=""/>
        <dsp:cNvSpPr/>
      </dsp:nvSpPr>
      <dsp:spPr>
        <a:xfrm rot="5400000">
          <a:off x="-160405" y="1114893"/>
          <a:ext cx="1069372" cy="748560"/>
        </a:xfrm>
        <a:prstGeom prst="chevron">
          <a:avLst/>
        </a:prstGeom>
        <a:gradFill rotWithShape="0">
          <a:gsLst>
            <a:gs pos="0">
              <a:schemeClr val="accent2">
                <a:hueOff val="1768024"/>
                <a:satOff val="-6660"/>
                <a:lumOff val="5588"/>
                <a:alphaOff val="0"/>
                <a:satMod val="103000"/>
                <a:lumMod val="102000"/>
                <a:tint val="94000"/>
              </a:schemeClr>
            </a:gs>
            <a:gs pos="50000">
              <a:schemeClr val="accent2">
                <a:hueOff val="1768024"/>
                <a:satOff val="-6660"/>
                <a:lumOff val="5588"/>
                <a:alphaOff val="0"/>
                <a:satMod val="110000"/>
                <a:lumMod val="100000"/>
                <a:shade val="100000"/>
              </a:schemeClr>
            </a:gs>
            <a:gs pos="100000">
              <a:schemeClr val="accent2">
                <a:hueOff val="1768024"/>
                <a:satOff val="-6660"/>
                <a:lumOff val="5588"/>
                <a:alphaOff val="0"/>
                <a:lumMod val="99000"/>
                <a:satMod val="120000"/>
                <a:shade val="78000"/>
              </a:schemeClr>
            </a:gs>
          </a:gsLst>
          <a:lin ang="5400000" scaled="0"/>
        </a:gradFill>
        <a:ln w="6350" cap="flat" cmpd="sng" algn="ctr">
          <a:solidFill>
            <a:schemeClr val="accent2">
              <a:hueOff val="1768024"/>
              <a:satOff val="-6660"/>
              <a:lumOff val="558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Use</a:t>
          </a:r>
        </a:p>
      </dsp:txBody>
      <dsp:txXfrm rot="-5400000">
        <a:off x="1" y="1328767"/>
        <a:ext cx="748560" cy="320812"/>
      </dsp:txXfrm>
    </dsp:sp>
    <dsp:sp modelId="{C11BB975-E4A3-4732-9C36-112F08A5B49F}">
      <dsp:nvSpPr>
        <dsp:cNvPr id="0" name=""/>
        <dsp:cNvSpPr/>
      </dsp:nvSpPr>
      <dsp:spPr>
        <a:xfrm rot="5400000">
          <a:off x="2527618" y="-824569"/>
          <a:ext cx="695091" cy="4253207"/>
        </a:xfrm>
        <a:prstGeom prst="round2SameRect">
          <a:avLst/>
        </a:prstGeom>
        <a:solidFill>
          <a:schemeClr val="lt1">
            <a:alpha val="90000"/>
            <a:hueOff val="0"/>
            <a:satOff val="0"/>
            <a:lumOff val="0"/>
            <a:alphaOff val="0"/>
          </a:schemeClr>
        </a:solidFill>
        <a:ln w="6350" cap="flat" cmpd="sng" algn="ctr">
          <a:solidFill>
            <a:schemeClr val="accent2">
              <a:hueOff val="1768024"/>
              <a:satOff val="-6660"/>
              <a:lumOff val="558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Use play-based learning (e.g., role play, sensory activities).</a:t>
          </a:r>
        </a:p>
      </dsp:txBody>
      <dsp:txXfrm rot="-5400000">
        <a:off x="748560" y="988421"/>
        <a:ext cx="4219275" cy="627227"/>
      </dsp:txXfrm>
    </dsp:sp>
    <dsp:sp modelId="{963F8826-710C-4D4A-B7D6-83D77B76FC11}">
      <dsp:nvSpPr>
        <dsp:cNvPr id="0" name=""/>
        <dsp:cNvSpPr/>
      </dsp:nvSpPr>
      <dsp:spPr>
        <a:xfrm rot="5400000">
          <a:off x="-160405" y="2066939"/>
          <a:ext cx="1069372" cy="748560"/>
        </a:xfrm>
        <a:prstGeom prst="chevron">
          <a:avLst/>
        </a:prstGeom>
        <a:gradFill rotWithShape="0">
          <a:gsLst>
            <a:gs pos="0">
              <a:schemeClr val="accent2">
                <a:hueOff val="3536049"/>
                <a:satOff val="-13319"/>
                <a:lumOff val="11176"/>
                <a:alphaOff val="0"/>
                <a:satMod val="103000"/>
                <a:lumMod val="102000"/>
                <a:tint val="94000"/>
              </a:schemeClr>
            </a:gs>
            <a:gs pos="50000">
              <a:schemeClr val="accent2">
                <a:hueOff val="3536049"/>
                <a:satOff val="-13319"/>
                <a:lumOff val="11176"/>
                <a:alphaOff val="0"/>
                <a:satMod val="110000"/>
                <a:lumMod val="100000"/>
                <a:shade val="100000"/>
              </a:schemeClr>
            </a:gs>
            <a:gs pos="100000">
              <a:schemeClr val="accent2">
                <a:hueOff val="3536049"/>
                <a:satOff val="-13319"/>
                <a:lumOff val="11176"/>
                <a:alphaOff val="0"/>
                <a:lumMod val="99000"/>
                <a:satMod val="120000"/>
                <a:shade val="78000"/>
              </a:schemeClr>
            </a:gs>
          </a:gsLst>
          <a:lin ang="5400000" scaled="0"/>
        </a:gradFill>
        <a:ln w="6350" cap="flat" cmpd="sng" algn="ctr">
          <a:solidFill>
            <a:schemeClr val="accent2">
              <a:hueOff val="3536049"/>
              <a:satOff val="-13319"/>
              <a:lumOff val="111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Encourage</a:t>
          </a:r>
          <a:endParaRPr lang="en-US" sz="1600" kern="1200" dirty="0">
            <a:latin typeface="Arial" panose="020B0604020202020204" pitchFamily="34" charset="0"/>
            <a:cs typeface="Arial" panose="020B0604020202020204" pitchFamily="34" charset="0"/>
          </a:endParaRPr>
        </a:p>
      </dsp:txBody>
      <dsp:txXfrm rot="-5400000">
        <a:off x="1" y="2280813"/>
        <a:ext cx="748560" cy="320812"/>
      </dsp:txXfrm>
    </dsp:sp>
    <dsp:sp modelId="{2AD15B1C-A120-4967-90E7-F8E16021F469}">
      <dsp:nvSpPr>
        <dsp:cNvPr id="0" name=""/>
        <dsp:cNvSpPr/>
      </dsp:nvSpPr>
      <dsp:spPr>
        <a:xfrm rot="5400000">
          <a:off x="2527435" y="127658"/>
          <a:ext cx="695457" cy="4253207"/>
        </a:xfrm>
        <a:prstGeom prst="round2SameRect">
          <a:avLst/>
        </a:prstGeom>
        <a:solidFill>
          <a:schemeClr val="lt1">
            <a:alpha val="90000"/>
            <a:hueOff val="0"/>
            <a:satOff val="0"/>
            <a:lumOff val="0"/>
            <a:alphaOff val="0"/>
          </a:schemeClr>
        </a:solidFill>
        <a:ln w="6350" cap="flat" cmpd="sng" algn="ctr">
          <a:solidFill>
            <a:schemeClr val="accent2">
              <a:hueOff val="3536049"/>
              <a:satOff val="-13319"/>
              <a:lumOff val="11176"/>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US" sz="1600" kern="1200">
              <a:latin typeface="Arial" panose="020B0604020202020204" pitchFamily="34" charset="0"/>
              <a:cs typeface="Arial" panose="020B0604020202020204" pitchFamily="34" charset="0"/>
            </a:rPr>
            <a:t>I will encourage language development through songs, storytelling, and modelling speech (Bruner, 1983).</a:t>
          </a:r>
          <a:endParaRPr lang="en-US" sz="1600" kern="1200" dirty="0">
            <a:latin typeface="Arial" panose="020B0604020202020204" pitchFamily="34" charset="0"/>
            <a:cs typeface="Arial" panose="020B0604020202020204" pitchFamily="34" charset="0"/>
          </a:endParaRPr>
        </a:p>
      </dsp:txBody>
      <dsp:txXfrm rot="-5400000">
        <a:off x="748561" y="1940482"/>
        <a:ext cx="4219258" cy="627559"/>
      </dsp:txXfrm>
    </dsp:sp>
    <dsp:sp modelId="{377AE1CD-E8C2-410F-820A-F09653875616}">
      <dsp:nvSpPr>
        <dsp:cNvPr id="0" name=""/>
        <dsp:cNvSpPr/>
      </dsp:nvSpPr>
      <dsp:spPr>
        <a:xfrm rot="5400000">
          <a:off x="-160405" y="3018984"/>
          <a:ext cx="1069372" cy="748560"/>
        </a:xfrm>
        <a:prstGeom prst="chevron">
          <a:avLst/>
        </a:prstGeom>
        <a:gradFill rotWithShape="0">
          <a:gsLst>
            <a:gs pos="0">
              <a:schemeClr val="accent2">
                <a:hueOff val="5304073"/>
                <a:satOff val="-19979"/>
                <a:lumOff val="16765"/>
                <a:alphaOff val="0"/>
                <a:satMod val="103000"/>
                <a:lumMod val="102000"/>
                <a:tint val="94000"/>
              </a:schemeClr>
            </a:gs>
            <a:gs pos="50000">
              <a:schemeClr val="accent2">
                <a:hueOff val="5304073"/>
                <a:satOff val="-19979"/>
                <a:lumOff val="16765"/>
                <a:alphaOff val="0"/>
                <a:satMod val="110000"/>
                <a:lumMod val="100000"/>
                <a:shade val="100000"/>
              </a:schemeClr>
            </a:gs>
            <a:gs pos="100000">
              <a:schemeClr val="accent2">
                <a:hueOff val="5304073"/>
                <a:satOff val="-19979"/>
                <a:lumOff val="16765"/>
                <a:alphaOff val="0"/>
                <a:lumMod val="99000"/>
                <a:satMod val="120000"/>
                <a:shade val="78000"/>
              </a:schemeClr>
            </a:gs>
          </a:gsLst>
          <a:lin ang="5400000" scaled="0"/>
        </a:gradFill>
        <a:ln w="6350" cap="flat" cmpd="sng" algn="ctr">
          <a:solidFill>
            <a:schemeClr val="accent2">
              <a:hueOff val="5304073"/>
              <a:satOff val="-19979"/>
              <a:lumOff val="16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Create</a:t>
          </a:r>
          <a:endParaRPr lang="en-US" sz="1600" kern="1200" dirty="0">
            <a:latin typeface="Arial" panose="020B0604020202020204" pitchFamily="34" charset="0"/>
            <a:cs typeface="Arial" panose="020B0604020202020204" pitchFamily="34" charset="0"/>
          </a:endParaRPr>
        </a:p>
      </dsp:txBody>
      <dsp:txXfrm rot="-5400000">
        <a:off x="1" y="3232858"/>
        <a:ext cx="748560" cy="320812"/>
      </dsp:txXfrm>
    </dsp:sp>
    <dsp:sp modelId="{8C588D34-29DD-4DD5-865E-64CCE5210F61}">
      <dsp:nvSpPr>
        <dsp:cNvPr id="0" name=""/>
        <dsp:cNvSpPr/>
      </dsp:nvSpPr>
      <dsp:spPr>
        <a:xfrm rot="5400000">
          <a:off x="2527618" y="1079520"/>
          <a:ext cx="695091" cy="4253207"/>
        </a:xfrm>
        <a:prstGeom prst="round2SameRect">
          <a:avLst/>
        </a:prstGeom>
        <a:solidFill>
          <a:schemeClr val="lt1">
            <a:alpha val="90000"/>
            <a:hueOff val="0"/>
            <a:satOff val="0"/>
            <a:lumOff val="0"/>
            <a:alphaOff val="0"/>
          </a:schemeClr>
        </a:solidFill>
        <a:ln w="6350" cap="flat" cmpd="sng" algn="ctr">
          <a:solidFill>
            <a:schemeClr val="accent2">
              <a:hueOff val="5304073"/>
              <a:satOff val="-19979"/>
              <a:lumOff val="1676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US" sz="1600" kern="1200">
              <a:latin typeface="Arial" panose="020B0604020202020204" pitchFamily="34" charset="0"/>
              <a:cs typeface="Arial" panose="020B0604020202020204" pitchFamily="34" charset="0"/>
            </a:rPr>
            <a:t>I will create small group activities to build social confidence.</a:t>
          </a:r>
          <a:endParaRPr lang="en-US" sz="1600" kern="1200" dirty="0">
            <a:latin typeface="Arial" panose="020B0604020202020204" pitchFamily="34" charset="0"/>
            <a:cs typeface="Arial" panose="020B0604020202020204" pitchFamily="34" charset="0"/>
          </a:endParaRPr>
        </a:p>
      </dsp:txBody>
      <dsp:txXfrm rot="-5400000">
        <a:off x="748560" y="2892510"/>
        <a:ext cx="4219275" cy="627227"/>
      </dsp:txXfrm>
    </dsp:sp>
    <dsp:sp modelId="{9F48C85A-5ABA-462F-BC5E-31F8FE383C31}">
      <dsp:nvSpPr>
        <dsp:cNvPr id="0" name=""/>
        <dsp:cNvSpPr/>
      </dsp:nvSpPr>
      <dsp:spPr>
        <a:xfrm rot="5400000">
          <a:off x="-160405" y="3971029"/>
          <a:ext cx="1069372" cy="748560"/>
        </a:xfrm>
        <a:prstGeom prst="chevron">
          <a:avLst/>
        </a:prstGeom>
        <a:gradFill rotWithShape="0">
          <a:gsLst>
            <a:gs pos="0">
              <a:schemeClr val="accent2">
                <a:hueOff val="7072097"/>
                <a:satOff val="-26638"/>
                <a:lumOff val="22353"/>
                <a:alphaOff val="0"/>
                <a:satMod val="103000"/>
                <a:lumMod val="102000"/>
                <a:tint val="94000"/>
              </a:schemeClr>
            </a:gs>
            <a:gs pos="50000">
              <a:schemeClr val="accent2">
                <a:hueOff val="7072097"/>
                <a:satOff val="-26638"/>
                <a:lumOff val="22353"/>
                <a:alphaOff val="0"/>
                <a:satMod val="110000"/>
                <a:lumMod val="100000"/>
                <a:shade val="100000"/>
              </a:schemeClr>
            </a:gs>
            <a:gs pos="100000">
              <a:schemeClr val="accent2">
                <a:hueOff val="7072097"/>
                <a:satOff val="-26638"/>
                <a:lumOff val="22353"/>
                <a:alphaOff val="0"/>
                <a:lumMod val="99000"/>
                <a:satMod val="120000"/>
                <a:shade val="78000"/>
              </a:schemeClr>
            </a:gs>
          </a:gsLst>
          <a:lin ang="5400000" scaled="0"/>
        </a:gradFill>
        <a:ln w="6350" cap="flat" cmpd="sng" algn="ctr">
          <a:solidFill>
            <a:schemeClr val="accent2">
              <a:hueOff val="7072097"/>
              <a:satOff val="-26638"/>
              <a:lumOff val="2235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Offer</a:t>
          </a:r>
          <a:endParaRPr lang="en-US" sz="1600" kern="1200" dirty="0">
            <a:latin typeface="Arial" panose="020B0604020202020204" pitchFamily="34" charset="0"/>
            <a:cs typeface="Arial" panose="020B0604020202020204" pitchFamily="34" charset="0"/>
          </a:endParaRPr>
        </a:p>
      </dsp:txBody>
      <dsp:txXfrm rot="-5400000">
        <a:off x="1" y="4184903"/>
        <a:ext cx="748560" cy="320812"/>
      </dsp:txXfrm>
    </dsp:sp>
    <dsp:sp modelId="{520F9131-7630-4410-8EDD-ABA1FA808D53}">
      <dsp:nvSpPr>
        <dsp:cNvPr id="0" name=""/>
        <dsp:cNvSpPr/>
      </dsp:nvSpPr>
      <dsp:spPr>
        <a:xfrm rot="5400000">
          <a:off x="2527618" y="2031566"/>
          <a:ext cx="695091" cy="4253207"/>
        </a:xfrm>
        <a:prstGeom prst="round2SameRect">
          <a:avLst/>
        </a:prstGeom>
        <a:solidFill>
          <a:schemeClr val="lt1">
            <a:alpha val="90000"/>
            <a:hueOff val="0"/>
            <a:satOff val="0"/>
            <a:lumOff val="0"/>
            <a:alphaOff val="0"/>
          </a:schemeClr>
        </a:solidFill>
        <a:ln w="6350" cap="flat" cmpd="sng" algn="ctr">
          <a:solidFill>
            <a:schemeClr val="accent2">
              <a:hueOff val="7072097"/>
              <a:satOff val="-26638"/>
              <a:lumOff val="2235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Offer visual cues and routines to give predictability and emotional security.</a:t>
          </a:r>
        </a:p>
      </dsp:txBody>
      <dsp:txXfrm rot="-5400000">
        <a:off x="748560" y="3844556"/>
        <a:ext cx="4219275" cy="6272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1FB53D-970F-4C33-8B2D-77CA40AECE5F}">
      <dsp:nvSpPr>
        <dsp:cNvPr id="0" name=""/>
        <dsp:cNvSpPr/>
      </dsp:nvSpPr>
      <dsp:spPr>
        <a:xfrm>
          <a:off x="10639" y="47375"/>
          <a:ext cx="4725851" cy="1584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endParaRPr lang="en-US" sz="1600" kern="1200" dirty="0">
            <a:latin typeface="Arial" panose="020B0604020202020204" pitchFamily="34" charset="0"/>
            <a:cs typeface="Arial" panose="020B0604020202020204" pitchFamily="34" charset="0"/>
          </a:endParaRPr>
        </a:p>
      </dsp:txBody>
      <dsp:txXfrm>
        <a:off x="10639" y="47375"/>
        <a:ext cx="4725851" cy="1584000"/>
      </dsp:txXfrm>
    </dsp:sp>
    <dsp:sp modelId="{590743A6-4FE4-4E5F-9BAF-660BC73CC25B}">
      <dsp:nvSpPr>
        <dsp:cNvPr id="0" name=""/>
        <dsp:cNvSpPr/>
      </dsp:nvSpPr>
      <dsp:spPr>
        <a:xfrm>
          <a:off x="289" y="1692019"/>
          <a:ext cx="4746550" cy="229431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At age three, the brain grows quickly (Shonkoff &amp; Phillips, 2000). </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potential development or genetic delays that impact temperament or language.</a:t>
          </a:r>
          <a:endParaRPr lang="en-US" sz="1800" kern="1200" dirty="0">
            <a:latin typeface="Arial" panose="020B0604020202020204" pitchFamily="34" charset="0"/>
            <a:cs typeface="Arial" panose="020B0604020202020204" pitchFamily="34" charset="0"/>
          </a:endParaRPr>
        </a:p>
      </dsp:txBody>
      <dsp:txXfrm>
        <a:off x="289" y="1692019"/>
        <a:ext cx="4746550" cy="2294312"/>
      </dsp:txXfrm>
    </dsp:sp>
    <dsp:sp modelId="{9B753529-D10F-4411-BD13-44984739EB53}">
      <dsp:nvSpPr>
        <dsp:cNvPr id="0" name=""/>
        <dsp:cNvSpPr/>
      </dsp:nvSpPr>
      <dsp:spPr>
        <a:xfrm>
          <a:off x="5408459" y="17054"/>
          <a:ext cx="4725851" cy="1584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Environmental aspects: </a:t>
          </a:r>
          <a:endParaRPr lang="en-US" sz="1600" kern="1200" dirty="0">
            <a:latin typeface="Arial" panose="020B0604020202020204" pitchFamily="34" charset="0"/>
            <a:cs typeface="Arial" panose="020B0604020202020204" pitchFamily="34" charset="0"/>
          </a:endParaRPr>
        </a:p>
      </dsp:txBody>
      <dsp:txXfrm>
        <a:off x="5408459" y="17054"/>
        <a:ext cx="4725851" cy="1584000"/>
      </dsp:txXfrm>
    </dsp:sp>
    <dsp:sp modelId="{2C1D3F4C-7012-4ECB-B8BF-C858B7D0E8BC}">
      <dsp:nvSpPr>
        <dsp:cNvPr id="0" name=""/>
        <dsp:cNvSpPr/>
      </dsp:nvSpPr>
      <dsp:spPr>
        <a:xfrm>
          <a:off x="5408748" y="1618108"/>
          <a:ext cx="4725851" cy="24155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Recently moved into a new location for a nursery. </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Anxiety levels are influenced by attachment styles with carers.</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Speech development is influenced by spoken language and family communication at home. (Bowlby, 1969).</a:t>
          </a:r>
          <a:endParaRPr lang="en-US" sz="1800" kern="1200" dirty="0">
            <a:latin typeface="Arial" panose="020B0604020202020204" pitchFamily="34" charset="0"/>
            <a:cs typeface="Arial" panose="020B0604020202020204" pitchFamily="34" charset="0"/>
          </a:endParaRPr>
        </a:p>
      </dsp:txBody>
      <dsp:txXfrm>
        <a:off x="5408748" y="1618108"/>
        <a:ext cx="4725851" cy="24155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76F9B4-5CB5-4A0B-9FD8-FD345AD83A8E}">
      <dsp:nvSpPr>
        <dsp:cNvPr id="0" name=""/>
        <dsp:cNvSpPr/>
      </dsp:nvSpPr>
      <dsp:spPr>
        <a:xfrm>
          <a:off x="3361" y="881036"/>
          <a:ext cx="2400032" cy="1524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EB5907-A06E-4F01-A78C-3489964F8CA4}">
      <dsp:nvSpPr>
        <dsp:cNvPr id="0" name=""/>
        <dsp:cNvSpPr/>
      </dsp:nvSpPr>
      <dsp:spPr>
        <a:xfrm>
          <a:off x="270031" y="1134373"/>
          <a:ext cx="2400032" cy="1524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Recognises children as active learners.</a:t>
          </a:r>
          <a:endParaRPr lang="en-US" sz="2000" kern="1200" dirty="0">
            <a:latin typeface="Arial" panose="020B0604020202020204" pitchFamily="34" charset="0"/>
            <a:cs typeface="Arial" panose="020B0604020202020204" pitchFamily="34" charset="0"/>
          </a:endParaRPr>
        </a:p>
      </dsp:txBody>
      <dsp:txXfrm>
        <a:off x="314668" y="1179010"/>
        <a:ext cx="2310758" cy="1434746"/>
      </dsp:txXfrm>
    </dsp:sp>
    <dsp:sp modelId="{F097CC49-C820-4CF1-9DC5-A51798A79C21}">
      <dsp:nvSpPr>
        <dsp:cNvPr id="0" name=""/>
        <dsp:cNvSpPr/>
      </dsp:nvSpPr>
      <dsp:spPr>
        <a:xfrm>
          <a:off x="2936734" y="881036"/>
          <a:ext cx="2400032" cy="1524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36299B-0D50-4188-97C1-A9BEC047161F}">
      <dsp:nvSpPr>
        <dsp:cNvPr id="0" name=""/>
        <dsp:cNvSpPr/>
      </dsp:nvSpPr>
      <dsp:spPr>
        <a:xfrm>
          <a:off x="3203404" y="1134373"/>
          <a:ext cx="2400032" cy="1524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Provides a structured understanding of cognitive development.</a:t>
          </a:r>
          <a:endParaRPr lang="en-US" sz="1900" kern="1200" dirty="0">
            <a:latin typeface="Arial" panose="020B0604020202020204" pitchFamily="34" charset="0"/>
            <a:cs typeface="Arial" panose="020B0604020202020204" pitchFamily="34" charset="0"/>
          </a:endParaRPr>
        </a:p>
      </dsp:txBody>
      <dsp:txXfrm>
        <a:off x="3248041" y="1179010"/>
        <a:ext cx="2310758" cy="1434746"/>
      </dsp:txXfrm>
    </dsp:sp>
    <dsp:sp modelId="{24B9D8E1-765B-41A0-ABFD-3C2597DC376D}">
      <dsp:nvSpPr>
        <dsp:cNvPr id="0" name=""/>
        <dsp:cNvSpPr/>
      </dsp:nvSpPr>
      <dsp:spPr>
        <a:xfrm>
          <a:off x="5870107" y="881036"/>
          <a:ext cx="2400032" cy="1524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2160B5-7186-45CE-83C9-CAFD44E5A39D}">
      <dsp:nvSpPr>
        <dsp:cNvPr id="0" name=""/>
        <dsp:cNvSpPr/>
      </dsp:nvSpPr>
      <dsp:spPr>
        <a:xfrm>
          <a:off x="6136777" y="1134373"/>
          <a:ext cx="2400032" cy="1524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Encourages hands-on learning through play.</a:t>
          </a:r>
          <a:endParaRPr lang="en-US" sz="1900" kern="1200" dirty="0">
            <a:latin typeface="Arial" panose="020B0604020202020204" pitchFamily="34" charset="0"/>
            <a:cs typeface="Arial" panose="020B0604020202020204" pitchFamily="34" charset="0"/>
          </a:endParaRPr>
        </a:p>
      </dsp:txBody>
      <dsp:txXfrm>
        <a:off x="6181414" y="1179010"/>
        <a:ext cx="2310758" cy="1434746"/>
      </dsp:txXfrm>
    </dsp:sp>
    <dsp:sp modelId="{06BFD56A-5167-4848-8B0E-21B832AFEDB4}">
      <dsp:nvSpPr>
        <dsp:cNvPr id="0" name=""/>
        <dsp:cNvSpPr/>
      </dsp:nvSpPr>
      <dsp:spPr>
        <a:xfrm>
          <a:off x="8803480" y="881036"/>
          <a:ext cx="2400032" cy="1524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0E6AAE-0ADC-4BE6-99F8-7E0284D5B83A}">
      <dsp:nvSpPr>
        <dsp:cNvPr id="0" name=""/>
        <dsp:cNvSpPr/>
      </dsp:nvSpPr>
      <dsp:spPr>
        <a:xfrm>
          <a:off x="9070150" y="1134373"/>
          <a:ext cx="2400032" cy="1524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Highly influential in shaping early years education (Mooney, 2013).</a:t>
          </a:r>
          <a:endParaRPr lang="en-US" sz="1900" kern="1200" dirty="0">
            <a:latin typeface="Arial" panose="020B0604020202020204" pitchFamily="34" charset="0"/>
            <a:cs typeface="Arial" panose="020B0604020202020204" pitchFamily="34" charset="0"/>
          </a:endParaRPr>
        </a:p>
      </dsp:txBody>
      <dsp:txXfrm>
        <a:off x="9114787" y="1179010"/>
        <a:ext cx="2310758" cy="143474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C7F00-BF72-4CDB-A91B-34EF9BD9E3A2}">
      <dsp:nvSpPr>
        <dsp:cNvPr id="0" name=""/>
        <dsp:cNvSpPr/>
      </dsp:nvSpPr>
      <dsp:spPr>
        <a:xfrm>
          <a:off x="0" y="2215519"/>
          <a:ext cx="2380553" cy="15116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D0876A-1711-494D-B181-4F668E225980}">
      <dsp:nvSpPr>
        <dsp:cNvPr id="0" name=""/>
        <dsp:cNvSpPr/>
      </dsp:nvSpPr>
      <dsp:spPr>
        <a:xfrm>
          <a:off x="264506" y="2466800"/>
          <a:ext cx="2380553" cy="151165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Underestimates kids' potential: later research reveals kids can learn some skills earlier (Vygotsky, 1978). </a:t>
          </a:r>
          <a:endParaRPr lang="en-US" sz="1600" kern="1200" dirty="0">
            <a:latin typeface="Arial" panose="020B0604020202020204" pitchFamily="34" charset="0"/>
            <a:cs typeface="Arial" panose="020B0604020202020204" pitchFamily="34" charset="0"/>
          </a:endParaRPr>
        </a:p>
      </dsp:txBody>
      <dsp:txXfrm>
        <a:off x="308781" y="2511075"/>
        <a:ext cx="2292003" cy="1423101"/>
      </dsp:txXfrm>
    </dsp:sp>
    <dsp:sp modelId="{4AAA0BA2-2A56-4E21-9AE5-1DC2A045E30D}">
      <dsp:nvSpPr>
        <dsp:cNvPr id="0" name=""/>
        <dsp:cNvSpPr/>
      </dsp:nvSpPr>
      <dsp:spPr>
        <a:xfrm>
          <a:off x="2909566" y="2215519"/>
          <a:ext cx="2380553" cy="15116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27CEC-0FC0-4096-B180-4C8A3960B8FA}">
      <dsp:nvSpPr>
        <dsp:cNvPr id="0" name=""/>
        <dsp:cNvSpPr/>
      </dsp:nvSpPr>
      <dsp:spPr>
        <a:xfrm>
          <a:off x="3174072" y="2466800"/>
          <a:ext cx="2380553" cy="151165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Ignores social and cultural factors (Piaget's primary focus was on individual discoveries).</a:t>
          </a:r>
          <a:endParaRPr lang="en-US" sz="1600" kern="1200" dirty="0">
            <a:latin typeface="Arial" panose="020B0604020202020204" pitchFamily="34" charset="0"/>
            <a:cs typeface="Arial" panose="020B0604020202020204" pitchFamily="34" charset="0"/>
          </a:endParaRPr>
        </a:p>
      </dsp:txBody>
      <dsp:txXfrm>
        <a:off x="3218347" y="2511075"/>
        <a:ext cx="2292003" cy="1423101"/>
      </dsp:txXfrm>
    </dsp:sp>
    <dsp:sp modelId="{C5D73102-D859-4EDE-9A48-A548E4BAFB98}">
      <dsp:nvSpPr>
        <dsp:cNvPr id="0" name=""/>
        <dsp:cNvSpPr/>
      </dsp:nvSpPr>
      <dsp:spPr>
        <a:xfrm>
          <a:off x="5819132" y="2215519"/>
          <a:ext cx="2380553" cy="15116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F8259E-40B3-4C76-8137-6101F8436B20}">
      <dsp:nvSpPr>
        <dsp:cNvPr id="0" name=""/>
        <dsp:cNvSpPr/>
      </dsp:nvSpPr>
      <dsp:spPr>
        <a:xfrm>
          <a:off x="6083637" y="2466800"/>
          <a:ext cx="2380553" cy="151165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Growth can vary depending on experience and environment; therefore, stages may not be universal. </a:t>
          </a:r>
          <a:endParaRPr lang="en-US" sz="1600" kern="1200" dirty="0">
            <a:latin typeface="Arial" panose="020B0604020202020204" pitchFamily="34" charset="0"/>
            <a:cs typeface="Arial" panose="020B0604020202020204" pitchFamily="34" charset="0"/>
          </a:endParaRPr>
        </a:p>
      </dsp:txBody>
      <dsp:txXfrm>
        <a:off x="6127912" y="2511075"/>
        <a:ext cx="2292003" cy="14231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5D88A0-B116-4EB7-9CA9-848C7ACA5B28}">
      <dsp:nvSpPr>
        <dsp:cNvPr id="0" name=""/>
        <dsp:cNvSpPr/>
      </dsp:nvSpPr>
      <dsp:spPr>
        <a:xfrm>
          <a:off x="0" y="12603"/>
          <a:ext cx="6967401" cy="11541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Piaget's theory emphasizes how Amira gets knowledge via exploration and interaction. </a:t>
          </a:r>
          <a:endParaRPr lang="en-US" sz="2000" kern="1200" dirty="0">
            <a:latin typeface="Arial" panose="020B0604020202020204" pitchFamily="34" charset="0"/>
            <a:cs typeface="Arial" panose="020B0604020202020204" pitchFamily="34" charset="0"/>
          </a:endParaRPr>
        </a:p>
      </dsp:txBody>
      <dsp:txXfrm>
        <a:off x="33804" y="46407"/>
        <a:ext cx="5721971" cy="1086554"/>
      </dsp:txXfrm>
    </dsp:sp>
    <dsp:sp modelId="{ABED56E8-835D-4000-B2B9-EE34DFB222F1}">
      <dsp:nvSpPr>
        <dsp:cNvPr id="0" name=""/>
        <dsp:cNvSpPr/>
      </dsp:nvSpPr>
      <dsp:spPr>
        <a:xfrm>
          <a:off x="614770" y="1346522"/>
          <a:ext cx="6967401" cy="11541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By knowing her developmental stage, carers can customize play-based learning and emotional support. </a:t>
          </a:r>
          <a:endParaRPr lang="en-US" sz="2000" kern="1200" dirty="0">
            <a:latin typeface="Arial" panose="020B0604020202020204" pitchFamily="34" charset="0"/>
            <a:cs typeface="Arial" panose="020B0604020202020204" pitchFamily="34" charset="0"/>
          </a:endParaRPr>
        </a:p>
      </dsp:txBody>
      <dsp:txXfrm>
        <a:off x="648574" y="1380326"/>
        <a:ext cx="5534817" cy="1086554"/>
      </dsp:txXfrm>
    </dsp:sp>
    <dsp:sp modelId="{50544631-26EC-40AB-B5E1-1A116E7EFC28}">
      <dsp:nvSpPr>
        <dsp:cNvPr id="0" name=""/>
        <dsp:cNvSpPr/>
      </dsp:nvSpPr>
      <dsp:spPr>
        <a:xfrm>
          <a:off x="1229541" y="2693044"/>
          <a:ext cx="6967401" cy="11541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Amira can become confident and independent in her nursery setting with regular care, speech modelling, and social opportunities</a:t>
          </a:r>
          <a:endParaRPr lang="en-US" sz="2000" kern="1200" dirty="0">
            <a:latin typeface="Arial" panose="020B0604020202020204" pitchFamily="34" charset="0"/>
            <a:cs typeface="Arial" panose="020B0604020202020204" pitchFamily="34" charset="0"/>
          </a:endParaRPr>
        </a:p>
      </dsp:txBody>
      <dsp:txXfrm>
        <a:off x="1263345" y="2726848"/>
        <a:ext cx="5534817" cy="1086554"/>
      </dsp:txXfrm>
    </dsp:sp>
    <dsp:sp modelId="{E3C09DA5-7512-4AFF-8D60-3DC73CCB73E0}">
      <dsp:nvSpPr>
        <dsp:cNvPr id="0" name=""/>
        <dsp:cNvSpPr/>
      </dsp:nvSpPr>
      <dsp:spPr>
        <a:xfrm>
          <a:off x="6217196" y="875239"/>
          <a:ext cx="750205" cy="75020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6385992" y="875239"/>
        <a:ext cx="412613" cy="564529"/>
      </dsp:txXfrm>
    </dsp:sp>
    <dsp:sp modelId="{A7E56794-D89C-4209-BCCF-E2DA53B0B3E3}">
      <dsp:nvSpPr>
        <dsp:cNvPr id="0" name=""/>
        <dsp:cNvSpPr/>
      </dsp:nvSpPr>
      <dsp:spPr>
        <a:xfrm>
          <a:off x="6831966" y="2214067"/>
          <a:ext cx="750205" cy="75020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000762" y="2214067"/>
        <a:ext cx="412613" cy="5645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B310EC-52A6-4B1F-8879-8AFF238EA17B}"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B9A803-404D-4AC8-8504-D55D5F57DD51}" type="slidenum">
              <a:rPr lang="en-GB" smtClean="0"/>
              <a:t>‹#›</a:t>
            </a:fld>
            <a:endParaRPr lang="en-GB"/>
          </a:p>
        </p:txBody>
      </p:sp>
    </p:spTree>
    <p:extLst>
      <p:ext uri="{BB962C8B-B14F-4D97-AF65-F5344CB8AC3E}">
        <p14:creationId xmlns:p14="http://schemas.microsoft.com/office/powerpoint/2010/main" val="2675096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B9A803-404D-4AC8-8504-D55D5F57DD51}" type="slidenum">
              <a:rPr lang="en-GB" smtClean="0"/>
              <a:t>3</a:t>
            </a:fld>
            <a:endParaRPr lang="en-GB"/>
          </a:p>
        </p:txBody>
      </p:sp>
    </p:spTree>
    <p:extLst>
      <p:ext uri="{BB962C8B-B14F-4D97-AF65-F5344CB8AC3E}">
        <p14:creationId xmlns:p14="http://schemas.microsoft.com/office/powerpoint/2010/main" val="1925299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B9A803-404D-4AC8-8504-D55D5F57DD51}" type="slidenum">
              <a:rPr lang="en-GB" smtClean="0"/>
              <a:t>6</a:t>
            </a:fld>
            <a:endParaRPr lang="en-GB"/>
          </a:p>
        </p:txBody>
      </p:sp>
    </p:spTree>
    <p:extLst>
      <p:ext uri="{BB962C8B-B14F-4D97-AF65-F5344CB8AC3E}">
        <p14:creationId xmlns:p14="http://schemas.microsoft.com/office/powerpoint/2010/main" val="1800025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B9A803-404D-4AC8-8504-D55D5F57DD51}" type="slidenum">
              <a:rPr lang="en-GB" smtClean="0"/>
              <a:t>7</a:t>
            </a:fld>
            <a:endParaRPr lang="en-GB"/>
          </a:p>
        </p:txBody>
      </p:sp>
    </p:spTree>
    <p:extLst>
      <p:ext uri="{BB962C8B-B14F-4D97-AF65-F5344CB8AC3E}">
        <p14:creationId xmlns:p14="http://schemas.microsoft.com/office/powerpoint/2010/main" val="1668182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B9A803-404D-4AC8-8504-D55D5F57DD51}" type="slidenum">
              <a:rPr lang="en-GB" smtClean="0"/>
              <a:t>9</a:t>
            </a:fld>
            <a:endParaRPr lang="en-GB"/>
          </a:p>
        </p:txBody>
      </p:sp>
    </p:spTree>
    <p:extLst>
      <p:ext uri="{BB962C8B-B14F-4D97-AF65-F5344CB8AC3E}">
        <p14:creationId xmlns:p14="http://schemas.microsoft.com/office/powerpoint/2010/main" val="3047027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B9A803-404D-4AC8-8504-D55D5F57DD51}" type="slidenum">
              <a:rPr lang="en-GB" smtClean="0"/>
              <a:t>10</a:t>
            </a:fld>
            <a:endParaRPr lang="en-GB"/>
          </a:p>
        </p:txBody>
      </p:sp>
    </p:spTree>
    <p:extLst>
      <p:ext uri="{BB962C8B-B14F-4D97-AF65-F5344CB8AC3E}">
        <p14:creationId xmlns:p14="http://schemas.microsoft.com/office/powerpoint/2010/main" val="308413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11/16/2025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19623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11/16/2025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78958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11/16/2025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6409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11/16/2025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53604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11/16/2025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60180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11/16/2025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48701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11/16/2025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3067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11/16/2025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94112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11/16/2025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14337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11/16/2025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76666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11/16/2025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0251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11/16/2025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702302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1" r:id="rId6"/>
    <p:sldLayoutId id="2147483756" r:id="rId7"/>
    <p:sldLayoutId id="2147483752" r:id="rId8"/>
    <p:sldLayoutId id="2147483753" r:id="rId9"/>
    <p:sldLayoutId id="2147483754" r:id="rId10"/>
    <p:sldLayoutId id="2147483755"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4.jpg"/></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QuickStyle" Target="../diagrams/quickStyle6.xml"/><Relationship Id="rId5" Type="http://schemas.openxmlformats.org/officeDocument/2006/relationships/diagramLayout" Target="../diagrams/layout6.xml"/><Relationship Id="rId10" Type="http://schemas.openxmlformats.org/officeDocument/2006/relationships/image" Target="../media/image6.png"/><Relationship Id="rId4" Type="http://schemas.openxmlformats.org/officeDocument/2006/relationships/diagramData" Target="../diagrams/data6.xml"/><Relationship Id="rId9" Type="http://schemas.openxmlformats.org/officeDocument/2006/relationships/image" Target="../media/image5.jpg"/></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jpeg"/><Relationship Id="rId7" Type="http://schemas.openxmlformats.org/officeDocument/2006/relationships/diagramColors" Target="../diagrams/colors8.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QuickStyle" Target="../diagrams/quickStyle8.xml"/><Relationship Id="rId5" Type="http://schemas.openxmlformats.org/officeDocument/2006/relationships/diagramLayout" Target="../diagrams/layout8.xml"/><Relationship Id="rId10" Type="http://schemas.openxmlformats.org/officeDocument/2006/relationships/image" Target="../media/image9.png"/><Relationship Id="rId4" Type="http://schemas.openxmlformats.org/officeDocument/2006/relationships/diagramData" Target="../diagrams/data8.xml"/><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jpeg"/><Relationship Id="rId7" Type="http://schemas.openxmlformats.org/officeDocument/2006/relationships/diagramColors" Target="../diagrams/colors9.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1.xml.rels><?xml version="1.0" encoding="UTF-8" standalone="yes"?>
<Relationships xmlns="http://schemas.openxmlformats.org/package/2006/relationships"><Relationship Id="rId3" Type="http://schemas.openxmlformats.org/officeDocument/2006/relationships/hyperlink" Target="https://www.structural-learning.com/post/jean-piagets-theory-of-cognitive-development-and-active-classrooms"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green rectangle">
            <a:extLst>
              <a:ext uri="{FF2B5EF4-FFF2-40B4-BE49-F238E27FC236}">
                <a16:creationId xmlns:a16="http://schemas.microsoft.com/office/drawing/2014/main" id="{5CD182E1-C021-83B3-235D-90935D62BAD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0" y="12"/>
            <a:ext cx="12192000" cy="6857988"/>
          </a:xfrm>
          <a:prstGeom prst="rect">
            <a:avLst/>
          </a:prstGeom>
        </p:spPr>
      </p:pic>
      <p:cxnSp>
        <p:nvCxnSpPr>
          <p:cNvPr id="63" name="Straight Connector 62">
            <a:extLst>
              <a:ext uri="{FF2B5EF4-FFF2-40B4-BE49-F238E27FC236}">
                <a16:creationId xmlns:a16="http://schemas.microsoft.com/office/drawing/2014/main" id="{3EAD13EF-74FA-4D38-8F15-B51F09C96B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A94C4A7-BF7D-E81B-C397-F45419C05C0C}"/>
              </a:ext>
            </a:extLst>
          </p:cNvPr>
          <p:cNvSpPr txBox="1"/>
          <p:nvPr/>
        </p:nvSpPr>
        <p:spPr>
          <a:xfrm>
            <a:off x="713232" y="4933355"/>
            <a:ext cx="11767456" cy="75713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 certify that I used AI tools to proofread this work (I checked my spelling using Grammarly).</a:t>
            </a:r>
          </a:p>
        </p:txBody>
      </p:sp>
      <p:graphicFrame>
        <p:nvGraphicFramePr>
          <p:cNvPr id="65" name="TextBox 5">
            <a:extLst>
              <a:ext uri="{FF2B5EF4-FFF2-40B4-BE49-F238E27FC236}">
                <a16:creationId xmlns:a16="http://schemas.microsoft.com/office/drawing/2014/main" id="{6095AC5A-BA16-BF56-8DED-A507BC6779F7}"/>
              </a:ext>
            </a:extLst>
          </p:cNvPr>
          <p:cNvGraphicFramePr/>
          <p:nvPr>
            <p:extLst>
              <p:ext uri="{D42A27DB-BD31-4B8C-83A1-F6EECF244321}">
                <p14:modId xmlns:p14="http://schemas.microsoft.com/office/powerpoint/2010/main" val="169813171"/>
              </p:ext>
            </p:extLst>
          </p:nvPr>
        </p:nvGraphicFramePr>
        <p:xfrm>
          <a:off x="500743" y="623805"/>
          <a:ext cx="6379028" cy="34925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close-up of a human head&#10;&#10;AI-generated content may be incorrect.">
            <a:extLst>
              <a:ext uri="{FF2B5EF4-FFF2-40B4-BE49-F238E27FC236}">
                <a16:creationId xmlns:a16="http://schemas.microsoft.com/office/drawing/2014/main" id="{7F6F2423-5586-C0AF-0AD4-7268BAE0320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10717" y="350002"/>
            <a:ext cx="4925785" cy="4233363"/>
          </a:xfrm>
          <a:prstGeom prst="rect">
            <a:avLst/>
          </a:prstGeom>
        </p:spPr>
      </p:pic>
    </p:spTree>
    <p:extLst>
      <p:ext uri="{BB962C8B-B14F-4D97-AF65-F5344CB8AC3E}">
        <p14:creationId xmlns:p14="http://schemas.microsoft.com/office/powerpoint/2010/main" val="3055990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C95900-70A5-58D6-832E-34D0B2A547CE}"/>
            </a:ext>
          </a:extLst>
        </p:cNvPr>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E6F7CFB1-46B0-3FFD-0082-E2C621989D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79108816-ED78-1B14-9026-919A49197F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2D54E3CE-ECD1-B6BA-50F9-241774497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green rectangle">
            <a:extLst>
              <a:ext uri="{FF2B5EF4-FFF2-40B4-BE49-F238E27FC236}">
                <a16:creationId xmlns:a16="http://schemas.microsoft.com/office/drawing/2014/main" id="{AEF5FB3B-8D1D-DD55-9575-B6F22FC0645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0" y="0"/>
            <a:ext cx="12192000" cy="6857988"/>
          </a:xfrm>
          <a:prstGeom prst="rect">
            <a:avLst/>
          </a:prstGeom>
        </p:spPr>
      </p:pic>
      <p:cxnSp>
        <p:nvCxnSpPr>
          <p:cNvPr id="63" name="Straight Connector 62">
            <a:extLst>
              <a:ext uri="{FF2B5EF4-FFF2-40B4-BE49-F238E27FC236}">
                <a16:creationId xmlns:a16="http://schemas.microsoft.com/office/drawing/2014/main" id="{4A8A2ED5-710E-2660-5A00-B18870B7B4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2646CEA-BB10-64F1-81B8-FA77A92EC4C3}"/>
              </a:ext>
            </a:extLst>
          </p:cNvPr>
          <p:cNvSpPr txBox="1"/>
          <p:nvPr/>
        </p:nvSpPr>
        <p:spPr bwMode="auto">
          <a:xfrm>
            <a:off x="713232" y="0"/>
            <a:ext cx="10972800" cy="1143000"/>
          </a:xfrm>
          <a:prstGeom prst="rect">
            <a:avLst/>
          </a:prstGeom>
          <a:noFill/>
          <a:ln>
            <a:noFill/>
          </a:ln>
        </p:spPr>
        <p:txBody>
          <a:bodyPr vert="horz" wrap="square" lIns="91440" tIns="45720" rIns="91440" bIns="45720" numCol="1" anchor="ctr" anchorCtr="0" compatLnSpc="1">
            <a:prstTxWarp prst="textNoShape">
              <a:avLst/>
            </a:prstTxWarp>
            <a:normAutofit/>
          </a:bodyPr>
          <a:lstStyle/>
          <a:p>
            <a:pPr algn="ctr" eaLnBrk="0" fontAlgn="base" hangingPunct="0">
              <a:spcBef>
                <a:spcPct val="0"/>
              </a:spcBef>
              <a:spcAft>
                <a:spcPts val="600"/>
              </a:spcAft>
              <a:defRPr/>
            </a:pPr>
            <a:r>
              <a:rPr lang="en-US" sz="4400" b="1" u="sng" dirty="0">
                <a:solidFill>
                  <a:srgbClr val="1F497D">
                    <a:lumMod val="60000"/>
                    <a:lumOff val="40000"/>
                  </a:srgbClr>
                </a:solidFill>
                <a:latin typeface="Myriad Pro"/>
              </a:rPr>
              <a:t>Introduction</a:t>
            </a:r>
          </a:p>
        </p:txBody>
      </p:sp>
      <p:sp>
        <p:nvSpPr>
          <p:cNvPr id="7" name="TextBox 6">
            <a:extLst>
              <a:ext uri="{FF2B5EF4-FFF2-40B4-BE49-F238E27FC236}">
                <a16:creationId xmlns:a16="http://schemas.microsoft.com/office/drawing/2014/main" id="{A5758C29-C361-7185-481D-F0949B301339}"/>
              </a:ext>
            </a:extLst>
          </p:cNvPr>
          <p:cNvSpPr txBox="1"/>
          <p:nvPr/>
        </p:nvSpPr>
        <p:spPr bwMode="auto">
          <a:xfrm>
            <a:off x="152399" y="1448569"/>
            <a:ext cx="5545062" cy="4405675"/>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GB" sz="2000" dirty="0">
                <a:solidFill>
                  <a:prstClr val="black"/>
                </a:solidFill>
                <a:latin typeface="Arial" panose="020B0604020202020204" pitchFamily="34" charset="0"/>
                <a:cs typeface="Arial" panose="020B0604020202020204" pitchFamily="34" charset="0"/>
              </a:rPr>
              <a:t>I am helping Amira, a 3-year-old who just started at the nursery.  Amira is exhibiting limited verbal communication, difficulty participating in group play, and signs of worry when left by her caretakers.  Understanding her developmental requirements and helping to create a support plan that enhances her emotional, social, cognitive, and physical well-being is my responsibility.</a:t>
            </a:r>
            <a:endParaRPr lang="en-US" sz="2000" dirty="0">
              <a:solidFill>
                <a:prstClr val="black"/>
              </a:solidFill>
              <a:latin typeface="Arial" panose="020B0604020202020204" pitchFamily="34" charset="0"/>
              <a:cs typeface="Arial" panose="020B0604020202020204" pitchFamily="34" charset="0"/>
            </a:endParaRPr>
          </a:p>
          <a:p>
            <a:pPr marL="342900" indent="-342900" eaLnBrk="0" fontAlgn="base" hangingPunct="0">
              <a:lnSpc>
                <a:spcPct val="90000"/>
              </a:lnSpc>
              <a:spcBef>
                <a:spcPct val="20000"/>
              </a:spcBef>
              <a:spcAft>
                <a:spcPct val="0"/>
              </a:spcAft>
              <a:buFont typeface="Arial" panose="020B0604020202020204" pitchFamily="34" charset="0"/>
              <a:buChar char="•"/>
            </a:pPr>
            <a:endParaRPr lang="en-US" sz="2000" dirty="0">
              <a:solidFill>
                <a:prstClr val="black"/>
              </a:solidFill>
              <a:latin typeface="Arial" panose="020B0604020202020204" pitchFamily="34" charset="0"/>
              <a:cs typeface="Arial" panose="020B0604020202020204" pitchFamily="34" charset="0"/>
            </a:endParaRPr>
          </a:p>
          <a:p>
            <a:pPr marL="342900" indent="-342900" eaLnBrk="0" fontAlgn="base" hangingPunct="0">
              <a:lnSpc>
                <a:spcPct val="90000"/>
              </a:lnSpc>
              <a:spcBef>
                <a:spcPct val="20000"/>
              </a:spcBef>
              <a:spcAft>
                <a:spcPct val="0"/>
              </a:spcAft>
              <a:buFont typeface="Arial" panose="020B0604020202020204" pitchFamily="34" charset="0"/>
              <a:buChar char="•"/>
            </a:pPr>
            <a:r>
              <a:rPr lang="en-US" sz="2000" dirty="0">
                <a:solidFill>
                  <a:prstClr val="black"/>
                </a:solidFill>
                <a:latin typeface="Arial" panose="020B0604020202020204" pitchFamily="34" charset="0"/>
                <a:cs typeface="Arial" panose="020B0604020202020204" pitchFamily="34" charset="0"/>
              </a:rPr>
              <a:t>My one selected theory is Jean Piaget's </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2200" dirty="0">
              <a:solidFill>
                <a:prstClr val="black"/>
              </a:solidFill>
              <a:latin typeface="Arial" panose="020B0604020202020204" pitchFamily="34" charset="0"/>
              <a:cs typeface="Arial" panose="020B0604020202020204" pitchFamily="34" charset="0"/>
            </a:endParaRPr>
          </a:p>
          <a:p>
            <a:pPr marL="342900" indent="-342900" eaLnBrk="0" fontAlgn="base" hangingPunct="0">
              <a:lnSpc>
                <a:spcPct val="90000"/>
              </a:lnSpc>
              <a:spcBef>
                <a:spcPct val="20000"/>
              </a:spcBef>
              <a:spcAft>
                <a:spcPct val="0"/>
              </a:spcAft>
              <a:buFont typeface="Arial" panose="020B0604020202020204" pitchFamily="34" charset="0"/>
              <a:buChar char="•"/>
            </a:pPr>
            <a:endParaRPr lang="en-US" sz="2200" dirty="0">
              <a:solidFill>
                <a:prstClr val="black"/>
              </a:solidFill>
              <a:latin typeface="Myriad Pro"/>
            </a:endParaRPr>
          </a:p>
        </p:txBody>
      </p:sp>
      <p:graphicFrame>
        <p:nvGraphicFramePr>
          <p:cNvPr id="67" name="TextBox 3">
            <a:extLst>
              <a:ext uri="{FF2B5EF4-FFF2-40B4-BE49-F238E27FC236}">
                <a16:creationId xmlns:a16="http://schemas.microsoft.com/office/drawing/2014/main" id="{8CE2250C-D33F-BC94-E73F-884F5879D408}"/>
              </a:ext>
            </a:extLst>
          </p:cNvPr>
          <p:cNvGraphicFramePr/>
          <p:nvPr>
            <p:extLst>
              <p:ext uri="{D42A27DB-BD31-4B8C-83A1-F6EECF244321}">
                <p14:modId xmlns:p14="http://schemas.microsoft.com/office/powerpoint/2010/main" val="3785890716"/>
              </p:ext>
            </p:extLst>
          </p:nvPr>
        </p:nvGraphicFramePr>
        <p:xfrm>
          <a:off x="6128657" y="1289988"/>
          <a:ext cx="6063343" cy="4278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6623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0E09D9-43B2-68FC-3F56-88D457AB9754}"/>
            </a:ext>
          </a:extLst>
        </p:cNvPr>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1706C03F-7E1A-DFCE-B9C9-AE33B9FA9F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29F38288-C4C8-D503-B09E-27B3B5B75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84038128-8084-AA55-153C-A550E1A3A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green rectangle">
            <a:extLst>
              <a:ext uri="{FF2B5EF4-FFF2-40B4-BE49-F238E27FC236}">
                <a16:creationId xmlns:a16="http://schemas.microsoft.com/office/drawing/2014/main" id="{9C230E48-5394-5E05-8672-E6DFB1C6B4B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1" y="1"/>
            <a:ext cx="12192000" cy="6857988"/>
          </a:xfrm>
          <a:prstGeom prst="rect">
            <a:avLst/>
          </a:prstGeom>
        </p:spPr>
      </p:pic>
      <p:cxnSp>
        <p:nvCxnSpPr>
          <p:cNvPr id="63" name="Straight Connector 62">
            <a:extLst>
              <a:ext uri="{FF2B5EF4-FFF2-40B4-BE49-F238E27FC236}">
                <a16:creationId xmlns:a16="http://schemas.microsoft.com/office/drawing/2014/main" id="{370D582F-1230-1505-DB9E-2D9805E7B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9F33395-E2B2-70F7-8F54-3D9452D706A6}"/>
              </a:ext>
            </a:extLst>
          </p:cNvPr>
          <p:cNvSpPr txBox="1"/>
          <p:nvPr/>
        </p:nvSpPr>
        <p:spPr bwMode="auto">
          <a:xfrm>
            <a:off x="203199" y="103430"/>
            <a:ext cx="10972800" cy="1143000"/>
          </a:xfrm>
          <a:prstGeom prst="rect">
            <a:avLst/>
          </a:prstGeom>
          <a:noFill/>
          <a:ln>
            <a:noFill/>
          </a:ln>
        </p:spPr>
        <p:txBody>
          <a:bodyPr vert="horz" wrap="square" lIns="91440" tIns="45720" rIns="91440" bIns="45720" numCol="1" anchor="ctr" anchorCtr="0" compatLnSpc="1">
            <a:prstTxWarp prst="textNoShape">
              <a:avLst/>
            </a:prstTxWarp>
            <a:normAutofit/>
          </a:bodyPr>
          <a:lstStyle/>
          <a:p>
            <a:pPr algn="ctr" eaLnBrk="0" fontAlgn="base" hangingPunct="0">
              <a:spcBef>
                <a:spcPct val="0"/>
              </a:spcBef>
              <a:spcAft>
                <a:spcPts val="600"/>
              </a:spcAft>
            </a:pPr>
            <a:r>
              <a:rPr lang="en-US" sz="4400" dirty="0">
                <a:solidFill>
                  <a:prstClr val="black"/>
                </a:solidFill>
                <a:latin typeface="Myriad Pro"/>
              </a:rPr>
              <a:t>	</a:t>
            </a:r>
            <a:r>
              <a:rPr lang="en-US" sz="4400" b="1" dirty="0">
                <a:solidFill>
                  <a:prstClr val="black"/>
                </a:solidFill>
                <a:latin typeface="Myriad Pro"/>
              </a:rPr>
              <a:t>Explaining my chosen Model</a:t>
            </a:r>
          </a:p>
        </p:txBody>
      </p:sp>
      <p:sp>
        <p:nvSpPr>
          <p:cNvPr id="3" name="TextBox 2">
            <a:extLst>
              <a:ext uri="{FF2B5EF4-FFF2-40B4-BE49-F238E27FC236}">
                <a16:creationId xmlns:a16="http://schemas.microsoft.com/office/drawing/2014/main" id="{744624ED-D5F2-E025-C2A1-A60F00BDFA16}"/>
              </a:ext>
            </a:extLst>
          </p:cNvPr>
          <p:cNvSpPr txBox="1"/>
          <p:nvPr/>
        </p:nvSpPr>
        <p:spPr bwMode="auto">
          <a:xfrm>
            <a:off x="203199" y="1629928"/>
            <a:ext cx="6219371"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GB" sz="2200">
                <a:solidFill>
                  <a:prstClr val="black"/>
                </a:solidFill>
                <a:latin typeface="Arial" panose="020B0604020202020204" pitchFamily="34" charset="0"/>
                <a:cs typeface="Arial" panose="020B0604020202020204" pitchFamily="34" charset="0"/>
              </a:rPr>
              <a:t>It was suggested by Swiss developmental researcher Jean Piaget (1896–1980).</a:t>
            </a:r>
            <a:endParaRPr lang="en-US" sz="2200" dirty="0">
              <a:solidFill>
                <a:prstClr val="black"/>
              </a:solidFill>
              <a:latin typeface="Arial" panose="020B0604020202020204" pitchFamily="34" charset="0"/>
              <a:cs typeface="Arial" panose="020B0604020202020204" pitchFamily="34" charset="0"/>
            </a:endParaRPr>
          </a:p>
          <a:p>
            <a:pPr marL="342900" indent="-342900" eaLnBrk="0" fontAlgn="base" hangingPunct="0">
              <a:lnSpc>
                <a:spcPct val="90000"/>
              </a:lnSpc>
              <a:spcBef>
                <a:spcPct val="20000"/>
              </a:spcBef>
              <a:spcAft>
                <a:spcPct val="0"/>
              </a:spcAft>
              <a:buFont typeface="Arial" panose="020B0604020202020204" pitchFamily="34" charset="0"/>
              <a:buChar char="•"/>
            </a:pPr>
            <a:endParaRPr lang="en-US" sz="2200" dirty="0">
              <a:solidFill>
                <a:prstClr val="black"/>
              </a:solidFill>
              <a:latin typeface="Arial" panose="020B0604020202020204" pitchFamily="34" charset="0"/>
              <a:cs typeface="Arial" panose="020B0604020202020204" pitchFamily="34" charset="0"/>
            </a:endParaRPr>
          </a:p>
          <a:p>
            <a:pPr marL="342900" indent="-342900" eaLnBrk="0" fontAlgn="base" hangingPunct="0">
              <a:lnSpc>
                <a:spcPct val="90000"/>
              </a:lnSpc>
              <a:spcBef>
                <a:spcPct val="20000"/>
              </a:spcBef>
              <a:spcAft>
                <a:spcPct val="0"/>
              </a:spcAft>
              <a:buFont typeface="Arial" panose="020B0604020202020204" pitchFamily="34" charset="0"/>
              <a:buChar char="•"/>
            </a:pPr>
            <a:r>
              <a:rPr lang="en-US" sz="2200" dirty="0">
                <a:solidFill>
                  <a:prstClr val="black"/>
                </a:solidFill>
                <a:latin typeface="Arial" panose="020B0604020202020204" pitchFamily="34" charset="0"/>
                <a:cs typeface="Arial" panose="020B0604020202020204" pitchFamily="34" charset="0"/>
              </a:rPr>
              <a:t>Focus: How children build knowledge by interacting with their surroundings.</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2200" dirty="0">
              <a:solidFill>
                <a:prstClr val="black"/>
              </a:solidFill>
              <a:latin typeface="Arial" panose="020B0604020202020204" pitchFamily="34" charset="0"/>
              <a:cs typeface="Arial" panose="020B0604020202020204" pitchFamily="34" charset="0"/>
            </a:endParaRPr>
          </a:p>
          <a:p>
            <a:pPr marL="342900" indent="-342900" eaLnBrk="0" fontAlgn="base" hangingPunct="0">
              <a:lnSpc>
                <a:spcPct val="90000"/>
              </a:lnSpc>
              <a:spcBef>
                <a:spcPct val="20000"/>
              </a:spcBef>
              <a:spcAft>
                <a:spcPct val="0"/>
              </a:spcAft>
              <a:buFont typeface="Arial" panose="020B0604020202020204" pitchFamily="34" charset="0"/>
              <a:buChar char="•"/>
            </a:pPr>
            <a:r>
              <a:rPr lang="en-US" sz="2200" dirty="0">
                <a:solidFill>
                  <a:prstClr val="black"/>
                </a:solidFill>
                <a:latin typeface="Arial" panose="020B0604020202020204" pitchFamily="34" charset="0"/>
                <a:cs typeface="Arial" panose="020B0604020202020204" pitchFamily="34" charset="0"/>
              </a:rPr>
              <a:t>Instead of viewing children as passive information consumers, Piaget believed that children are active learners who gradually understand. (Piaget &amp; Cook,1952).</a:t>
            </a:r>
          </a:p>
        </p:txBody>
      </p:sp>
      <p:pic>
        <p:nvPicPr>
          <p:cNvPr id="4" name="Picture 3" descr="A person wearing glasses and a suit&#10;&#10;AI-generated content may be incorrect.">
            <a:extLst>
              <a:ext uri="{FF2B5EF4-FFF2-40B4-BE49-F238E27FC236}">
                <a16:creationId xmlns:a16="http://schemas.microsoft.com/office/drawing/2014/main" id="{D063C99E-A7C2-E0B7-23A9-E25A43403B2F}"/>
              </a:ext>
            </a:extLst>
          </p:cNvPr>
          <p:cNvPicPr>
            <a:picLocks noChangeAspect="1"/>
          </p:cNvPicPr>
          <p:nvPr/>
        </p:nvPicPr>
        <p:blipFill>
          <a:blip r:embed="rId4">
            <a:extLst>
              <a:ext uri="{28A0092B-C50C-407E-A947-70E740481C1C}">
                <a14:useLocalDpi xmlns:a14="http://schemas.microsoft.com/office/drawing/2010/main" val="0"/>
              </a:ext>
            </a:extLst>
          </a:blip>
          <a:srcRect l="13284" r="10784"/>
          <a:stretch>
            <a:fillRect/>
          </a:stretch>
        </p:blipFill>
        <p:spPr>
          <a:xfrm>
            <a:off x="6622143" y="1817930"/>
            <a:ext cx="4535714" cy="3360040"/>
          </a:xfrm>
          <a:prstGeom prst="rect">
            <a:avLst/>
          </a:prstGeom>
          <a:noFill/>
        </p:spPr>
      </p:pic>
    </p:spTree>
    <p:extLst>
      <p:ext uri="{BB962C8B-B14F-4D97-AF65-F5344CB8AC3E}">
        <p14:creationId xmlns:p14="http://schemas.microsoft.com/office/powerpoint/2010/main" val="565777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970872-6EF4-1AC4-92ED-596EC21A5E45}"/>
            </a:ext>
          </a:extLst>
        </p:cNvPr>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5D07658C-F67C-081D-0FE9-2449E7A506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84323041-8057-BA9D-E792-8B7A65AB2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9D065D5E-768C-F13D-643E-8FD2BB442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green rectangle">
            <a:extLst>
              <a:ext uri="{FF2B5EF4-FFF2-40B4-BE49-F238E27FC236}">
                <a16:creationId xmlns:a16="http://schemas.microsoft.com/office/drawing/2014/main" id="{2B466C36-44F0-8D56-A866-F1B514ED999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5661" y="0"/>
            <a:ext cx="12192000" cy="6857988"/>
          </a:xfrm>
          <a:prstGeom prst="rect">
            <a:avLst/>
          </a:prstGeom>
        </p:spPr>
      </p:pic>
      <p:cxnSp>
        <p:nvCxnSpPr>
          <p:cNvPr id="63" name="Straight Connector 62">
            <a:extLst>
              <a:ext uri="{FF2B5EF4-FFF2-40B4-BE49-F238E27FC236}">
                <a16:creationId xmlns:a16="http://schemas.microsoft.com/office/drawing/2014/main" id="{32F059F4-177D-9FFE-765F-B809A6DF92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A24E0E6-9F26-59C1-CF70-19DE5F995BDE}"/>
              </a:ext>
            </a:extLst>
          </p:cNvPr>
          <p:cNvSpPr txBox="1"/>
          <p:nvPr/>
        </p:nvSpPr>
        <p:spPr>
          <a:xfrm>
            <a:off x="2895600" y="354764"/>
            <a:ext cx="6096000" cy="523220"/>
          </a:xfrm>
          <a:prstGeom prst="rect">
            <a:avLst/>
          </a:prstGeom>
          <a:noFill/>
        </p:spPr>
        <p:txBody>
          <a:bodyPr wrap="square">
            <a:spAutoFit/>
          </a:bodyPr>
          <a:lstStyle/>
          <a:p>
            <a:r>
              <a:rPr lang="en-GB" sz="2800" b="1" dirty="0">
                <a:solidFill>
                  <a:prstClr val="black"/>
                </a:solidFill>
                <a:latin typeface="Arial" panose="020B0604020202020204" pitchFamily="34" charset="0"/>
                <a:cs typeface="Arial" panose="020B0604020202020204" pitchFamily="34" charset="0"/>
              </a:rPr>
              <a:t>Key Elements of Piaget’s Theory</a:t>
            </a:r>
          </a:p>
        </p:txBody>
      </p:sp>
      <p:graphicFrame>
        <p:nvGraphicFramePr>
          <p:cNvPr id="67" name="TextBox 2">
            <a:extLst>
              <a:ext uri="{FF2B5EF4-FFF2-40B4-BE49-F238E27FC236}">
                <a16:creationId xmlns:a16="http://schemas.microsoft.com/office/drawing/2014/main" id="{04677FDC-240C-2829-792F-ADAA9E769F76}"/>
              </a:ext>
            </a:extLst>
          </p:cNvPr>
          <p:cNvGraphicFramePr/>
          <p:nvPr>
            <p:extLst>
              <p:ext uri="{D42A27DB-BD31-4B8C-83A1-F6EECF244321}">
                <p14:modId xmlns:p14="http://schemas.microsoft.com/office/powerpoint/2010/main" val="1657425324"/>
              </p:ext>
            </p:extLst>
          </p:nvPr>
        </p:nvGraphicFramePr>
        <p:xfrm>
          <a:off x="498021" y="1302684"/>
          <a:ext cx="10891158"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41E8150-1AF4-A3AF-CB99-5E47692C66BC}"/>
              </a:ext>
            </a:extLst>
          </p:cNvPr>
          <p:cNvSpPr txBox="1"/>
          <p:nvPr/>
        </p:nvSpPr>
        <p:spPr>
          <a:xfrm>
            <a:off x="3449411" y="1298425"/>
            <a:ext cx="6096000" cy="461665"/>
          </a:xfrm>
          <a:prstGeom prst="rect">
            <a:avLst/>
          </a:prstGeom>
          <a:noFill/>
        </p:spPr>
        <p:txBody>
          <a:bodyPr wrap="square">
            <a:spAutoFit/>
          </a:bodyPr>
          <a:lstStyle/>
          <a:p>
            <a:r>
              <a:rPr lang="en-GB" sz="2400" b="1" dirty="0">
                <a:solidFill>
                  <a:prstClr val="black"/>
                </a:solidFill>
                <a:latin typeface="Arial" panose="020B0604020202020204" pitchFamily="34" charset="0"/>
                <a:cs typeface="Arial" panose="020B0604020202020204" pitchFamily="34" charset="0"/>
              </a:rPr>
              <a:t>preoperational stage (2-7Yrs)</a:t>
            </a:r>
            <a:endParaRPr lang="en-GB" b="1" dirty="0">
              <a:solidFill>
                <a:prstClr val="black"/>
              </a:solidFill>
              <a:latin typeface="Myriad Pro"/>
            </a:endParaRPr>
          </a:p>
        </p:txBody>
      </p:sp>
    </p:spTree>
    <p:extLst>
      <p:ext uri="{BB962C8B-B14F-4D97-AF65-F5344CB8AC3E}">
        <p14:creationId xmlns:p14="http://schemas.microsoft.com/office/powerpoint/2010/main" val="2857780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3A3BC22-DC76-B653-5C7A-FF742673717C}"/>
            </a:ext>
          </a:extLst>
        </p:cNvPr>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4038E6D2-A2F3-4E9D-6BC3-0BCEFA3F1F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7F2DAE94-702E-5745-A337-B4356219A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A3266105-39DF-8E71-3BF3-748749CB5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green rectangle">
            <a:extLst>
              <a:ext uri="{FF2B5EF4-FFF2-40B4-BE49-F238E27FC236}">
                <a16:creationId xmlns:a16="http://schemas.microsoft.com/office/drawing/2014/main" id="{C1C98956-787B-BB20-8127-DDF4E2B8A58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1" y="1"/>
            <a:ext cx="12192000" cy="6857988"/>
          </a:xfrm>
          <a:prstGeom prst="rect">
            <a:avLst/>
          </a:prstGeom>
        </p:spPr>
      </p:pic>
      <p:cxnSp>
        <p:nvCxnSpPr>
          <p:cNvPr id="63" name="Straight Connector 62">
            <a:extLst>
              <a:ext uri="{FF2B5EF4-FFF2-40B4-BE49-F238E27FC236}">
                <a16:creationId xmlns:a16="http://schemas.microsoft.com/office/drawing/2014/main" id="{43D95871-D130-A5B5-F769-443406110F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5976A8-9C8B-EB50-3F38-C605734F8D6F}"/>
              </a:ext>
            </a:extLst>
          </p:cNvPr>
          <p:cNvSpPr txBox="1"/>
          <p:nvPr/>
        </p:nvSpPr>
        <p:spPr>
          <a:xfrm>
            <a:off x="1774372" y="239485"/>
            <a:ext cx="7543800" cy="584775"/>
          </a:xfrm>
          <a:prstGeom prst="rect">
            <a:avLst/>
          </a:prstGeom>
          <a:noFill/>
        </p:spPr>
        <p:txBody>
          <a:bodyPr wrap="square">
            <a:spAutoFit/>
          </a:bodyPr>
          <a:lstStyle/>
          <a:p>
            <a:r>
              <a:rPr lang="en-GB" sz="3200" b="1">
                <a:solidFill>
                  <a:prstClr val="black"/>
                </a:solidFill>
                <a:latin typeface="Arial" panose="020B0604020202020204" pitchFamily="34" charset="0"/>
                <a:cs typeface="Arial" panose="020B0604020202020204" pitchFamily="34" charset="0"/>
              </a:rPr>
              <a:t>Applying Piaget’s Theory to Amira</a:t>
            </a:r>
            <a:endParaRPr lang="en-GB" sz="3200" b="1" dirty="0">
              <a:solidFill>
                <a:prstClr val="black"/>
              </a:solidFill>
              <a:latin typeface="Arial" panose="020B0604020202020204" pitchFamily="34" charset="0"/>
              <a:cs typeface="Arial" panose="020B0604020202020204" pitchFamily="34" charset="0"/>
            </a:endParaRPr>
          </a:p>
        </p:txBody>
      </p:sp>
      <p:graphicFrame>
        <p:nvGraphicFramePr>
          <p:cNvPr id="67" name="TextBox 1">
            <a:extLst>
              <a:ext uri="{FF2B5EF4-FFF2-40B4-BE49-F238E27FC236}">
                <a16:creationId xmlns:a16="http://schemas.microsoft.com/office/drawing/2014/main" id="{233C314B-FAD1-2245-1DD5-0A8DEA456F45}"/>
              </a:ext>
            </a:extLst>
          </p:cNvPr>
          <p:cNvGraphicFramePr/>
          <p:nvPr>
            <p:extLst>
              <p:ext uri="{D42A27DB-BD31-4B8C-83A1-F6EECF244321}">
                <p14:modId xmlns:p14="http://schemas.microsoft.com/office/powerpoint/2010/main" val="2766886461"/>
              </p:ext>
            </p:extLst>
          </p:nvPr>
        </p:nvGraphicFramePr>
        <p:xfrm>
          <a:off x="1091402" y="1469532"/>
          <a:ext cx="8909739" cy="4154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471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0B9B8F-931A-E2BA-C265-75F9C2DB1248}"/>
            </a:ext>
          </a:extLst>
        </p:cNvPr>
        <p:cNvGrpSpPr/>
        <p:nvPr/>
      </p:nvGrpSpPr>
      <p:grpSpPr>
        <a:xfrm>
          <a:off x="0" y="0"/>
          <a:ext cx="0" cy="0"/>
          <a:chOff x="0" y="0"/>
          <a:chExt cx="0" cy="0"/>
        </a:xfrm>
      </p:grpSpPr>
      <p:cxnSp>
        <p:nvCxnSpPr>
          <p:cNvPr id="86" name="Straight Connector 8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87" name="Rectangle 86">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green rectangle">
            <a:extLst>
              <a:ext uri="{FF2B5EF4-FFF2-40B4-BE49-F238E27FC236}">
                <a16:creationId xmlns:a16="http://schemas.microsoft.com/office/drawing/2014/main" id="{252C77AC-177C-5DA8-2FAC-ED07CD4F38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20" y="10"/>
            <a:ext cx="12191980" cy="6857990"/>
          </a:xfrm>
          <a:prstGeom prst="rect">
            <a:avLst/>
          </a:prstGeom>
        </p:spPr>
      </p:pic>
      <p:sp useBgFill="1">
        <p:nvSpPr>
          <p:cNvPr id="88" name="Rectangle 87">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2" name="Straight Connector 101">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5" name="TextBox 1">
            <a:extLst>
              <a:ext uri="{FF2B5EF4-FFF2-40B4-BE49-F238E27FC236}">
                <a16:creationId xmlns:a16="http://schemas.microsoft.com/office/drawing/2014/main" id="{823FE8C0-ED12-2260-E3E7-8A83E6A67F87}"/>
              </a:ext>
            </a:extLst>
          </p:cNvPr>
          <p:cNvGraphicFramePr/>
          <p:nvPr>
            <p:extLst>
              <p:ext uri="{D42A27DB-BD31-4B8C-83A1-F6EECF244321}">
                <p14:modId xmlns:p14="http://schemas.microsoft.com/office/powerpoint/2010/main" val="3572626403"/>
              </p:ext>
            </p:extLst>
          </p:nvPr>
        </p:nvGraphicFramePr>
        <p:xfrm>
          <a:off x="713232" y="1082928"/>
          <a:ext cx="5001768" cy="48824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371D235A-DBB9-DD6C-31BC-6905320B36FC}"/>
              </a:ext>
            </a:extLst>
          </p:cNvPr>
          <p:cNvSpPr txBox="1"/>
          <p:nvPr/>
        </p:nvSpPr>
        <p:spPr>
          <a:xfrm>
            <a:off x="146958" y="112263"/>
            <a:ext cx="11898084" cy="523220"/>
          </a:xfrm>
          <a:prstGeom prst="rect">
            <a:avLst/>
          </a:prstGeom>
          <a:noFill/>
        </p:spPr>
        <p:txBody>
          <a:bodyPr wrap="square">
            <a:spAutoFit/>
          </a:bodyPr>
          <a:lstStyle/>
          <a:p>
            <a:r>
              <a:rPr lang="en-GB" sz="2800" b="1">
                <a:solidFill>
                  <a:prstClr val="black"/>
                </a:solidFill>
                <a:latin typeface="Arial" panose="020B0604020202020204" pitchFamily="34" charset="0"/>
                <a:cs typeface="Arial" panose="020B0604020202020204" pitchFamily="34" charset="0"/>
              </a:rPr>
              <a:t>Interventions and strategies that I suggest using in Amira's childcare</a:t>
            </a:r>
            <a:endParaRPr lang="en-GB" sz="2800" b="1" dirty="0">
              <a:solidFill>
                <a:prstClr val="black"/>
              </a:solidFill>
              <a:latin typeface="Arial" panose="020B0604020202020204" pitchFamily="34" charset="0"/>
              <a:cs typeface="Arial" panose="020B0604020202020204" pitchFamily="34" charset="0"/>
            </a:endParaRPr>
          </a:p>
        </p:txBody>
      </p:sp>
      <p:pic>
        <p:nvPicPr>
          <p:cNvPr id="9" name="Picture 8" descr="A collage of a child's hands and hands in soapy water">
            <a:extLst>
              <a:ext uri="{FF2B5EF4-FFF2-40B4-BE49-F238E27FC236}">
                <a16:creationId xmlns:a16="http://schemas.microsoft.com/office/drawing/2014/main" id="{3F894480-5F56-6D54-8CB8-740863FF8DB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893458" y="979075"/>
            <a:ext cx="4423164" cy="4267839"/>
          </a:xfrm>
          <a:prstGeom prst="rect">
            <a:avLst/>
          </a:prstGeom>
        </p:spPr>
      </p:pic>
    </p:spTree>
    <p:extLst>
      <p:ext uri="{BB962C8B-B14F-4D97-AF65-F5344CB8AC3E}">
        <p14:creationId xmlns:p14="http://schemas.microsoft.com/office/powerpoint/2010/main" val="1529871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4E32B7-DBB2-FFCF-3A16-754049DD069F}"/>
            </a:ext>
          </a:extLst>
        </p:cNvPr>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D45B908D-5C98-86FA-92CA-C02DC71551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5999FA1D-A349-A3F3-D948-2BA2FF0F8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5947533D-C801-3D35-73CA-3385C5769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green rectangle">
            <a:extLst>
              <a:ext uri="{FF2B5EF4-FFF2-40B4-BE49-F238E27FC236}">
                <a16:creationId xmlns:a16="http://schemas.microsoft.com/office/drawing/2014/main" id="{46204881-B3A4-BDB2-06D8-C76C6ADDED3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0" y="0"/>
            <a:ext cx="12192000" cy="6857988"/>
          </a:xfrm>
          <a:prstGeom prst="rect">
            <a:avLst/>
          </a:prstGeom>
        </p:spPr>
      </p:pic>
      <p:cxnSp>
        <p:nvCxnSpPr>
          <p:cNvPr id="63" name="Straight Connector 62">
            <a:extLst>
              <a:ext uri="{FF2B5EF4-FFF2-40B4-BE49-F238E27FC236}">
                <a16:creationId xmlns:a16="http://schemas.microsoft.com/office/drawing/2014/main" id="{1359CA08-D1E4-3A1E-0AF4-860588BB1F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0D3D3D24-AD54-4F18-C6D4-7BF92DD7B1C0}"/>
              </a:ext>
            </a:extLst>
          </p:cNvPr>
          <p:cNvSpPr>
            <a:spLocks noChangeArrowheads="1"/>
          </p:cNvSpPr>
          <p:nvPr/>
        </p:nvSpPr>
        <p:spPr bwMode="auto">
          <a:xfrm>
            <a:off x="1" y="82846"/>
            <a:ext cx="12191999"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eaLnBrk="0" fontAlgn="base" hangingPunct="0">
              <a:spcBef>
                <a:spcPct val="0"/>
              </a:spcBef>
              <a:spcAft>
                <a:spcPct val="0"/>
              </a:spcAft>
            </a:pPr>
            <a:r>
              <a:rPr lang="en-US" altLang="en-US" sz="3600" b="1" dirty="0">
                <a:solidFill>
                  <a:prstClr val="black"/>
                </a:solidFill>
                <a:latin typeface="Arial" panose="020B0604020202020204" pitchFamily="34" charset="0"/>
              </a:rPr>
              <a:t> What biological and environmental elements might be affecting Amira's psychological growth?</a:t>
            </a:r>
          </a:p>
        </p:txBody>
      </p:sp>
      <p:graphicFrame>
        <p:nvGraphicFramePr>
          <p:cNvPr id="65" name="TextBox 1">
            <a:extLst>
              <a:ext uri="{FF2B5EF4-FFF2-40B4-BE49-F238E27FC236}">
                <a16:creationId xmlns:a16="http://schemas.microsoft.com/office/drawing/2014/main" id="{E8102C24-1A75-A942-65B7-03086635E8EE}"/>
              </a:ext>
            </a:extLst>
          </p:cNvPr>
          <p:cNvGraphicFramePr/>
          <p:nvPr>
            <p:extLst>
              <p:ext uri="{D42A27DB-BD31-4B8C-83A1-F6EECF244321}">
                <p14:modId xmlns:p14="http://schemas.microsoft.com/office/powerpoint/2010/main" val="2711646556"/>
              </p:ext>
            </p:extLst>
          </p:nvPr>
        </p:nvGraphicFramePr>
        <p:xfrm>
          <a:off x="598713" y="1366021"/>
          <a:ext cx="10134600" cy="4033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descr="A blue globe in a grassy field&#10;&#10;AI-generated content may be incorrect.">
            <a:extLst>
              <a:ext uri="{FF2B5EF4-FFF2-40B4-BE49-F238E27FC236}">
                <a16:creationId xmlns:a16="http://schemas.microsoft.com/office/drawing/2014/main" id="{DE09A70C-8634-EB3C-D3EE-06BEAA90E10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987142" y="1390460"/>
            <a:ext cx="4746171" cy="1633058"/>
          </a:xfrm>
          <a:prstGeom prst="rect">
            <a:avLst/>
          </a:prstGeom>
        </p:spPr>
      </p:pic>
      <p:pic>
        <p:nvPicPr>
          <p:cNvPr id="8" name="Picture 7" descr="A dna molecule structure with white lines&#10;&#10;AI-generated content may be incorrect.">
            <a:extLst>
              <a:ext uri="{FF2B5EF4-FFF2-40B4-BE49-F238E27FC236}">
                <a16:creationId xmlns:a16="http://schemas.microsoft.com/office/drawing/2014/main" id="{E888D170-BC5C-6D40-A587-AA56531D66F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98713" y="1414801"/>
            <a:ext cx="4746171" cy="1633058"/>
          </a:xfrm>
          <a:prstGeom prst="rect">
            <a:avLst/>
          </a:prstGeom>
        </p:spPr>
      </p:pic>
      <p:sp>
        <p:nvSpPr>
          <p:cNvPr id="10" name="TextBox 9">
            <a:extLst>
              <a:ext uri="{FF2B5EF4-FFF2-40B4-BE49-F238E27FC236}">
                <a16:creationId xmlns:a16="http://schemas.microsoft.com/office/drawing/2014/main" id="{803AEB8E-1ED0-9560-30B8-25FF9C451E79}"/>
              </a:ext>
            </a:extLst>
          </p:cNvPr>
          <p:cNvSpPr txBox="1"/>
          <p:nvPr/>
        </p:nvSpPr>
        <p:spPr>
          <a:xfrm rot="10800000" flipV="1">
            <a:off x="5987142" y="1408988"/>
            <a:ext cx="4734218" cy="369332"/>
          </a:xfrm>
          <a:prstGeom prst="rect">
            <a:avLst/>
          </a:prstGeom>
          <a:noFill/>
        </p:spPr>
        <p:txBody>
          <a:bodyPr wrap="square">
            <a:spAutoFit/>
          </a:bodyPr>
          <a:lstStyle/>
          <a:p>
            <a:pPr lvl="0" algn="ctr"/>
            <a:r>
              <a:rPr lang="en-GB" b="1" dirty="0">
                <a:solidFill>
                  <a:schemeClr val="bg1"/>
                </a:solidFill>
                <a:latin typeface="Arial" panose="020B0604020202020204" pitchFamily="34" charset="0"/>
                <a:cs typeface="Arial" panose="020B0604020202020204" pitchFamily="34" charset="0"/>
              </a:rPr>
              <a:t>Environmental aspects</a:t>
            </a:r>
            <a:endParaRPr lang="en-GB" dirty="0">
              <a:solidFill>
                <a:schemeClr val="bg1"/>
              </a:solidFill>
            </a:endParaRPr>
          </a:p>
        </p:txBody>
      </p:sp>
      <p:sp>
        <p:nvSpPr>
          <p:cNvPr id="12" name="TextBox 11">
            <a:extLst>
              <a:ext uri="{FF2B5EF4-FFF2-40B4-BE49-F238E27FC236}">
                <a16:creationId xmlns:a16="http://schemas.microsoft.com/office/drawing/2014/main" id="{AA2D7982-C173-5E73-2BAB-2E92DFC7D766}"/>
              </a:ext>
            </a:extLst>
          </p:cNvPr>
          <p:cNvSpPr txBox="1"/>
          <p:nvPr/>
        </p:nvSpPr>
        <p:spPr>
          <a:xfrm>
            <a:off x="1458687" y="1408987"/>
            <a:ext cx="3157709" cy="369332"/>
          </a:xfrm>
          <a:prstGeom prst="rect">
            <a:avLst/>
          </a:prstGeom>
          <a:noFill/>
        </p:spPr>
        <p:txBody>
          <a:bodyPr wrap="square">
            <a:spAutoFit/>
          </a:bodyPr>
          <a:lstStyle/>
          <a:p>
            <a:pPr lvl="0" algn="ctr"/>
            <a:r>
              <a:rPr lang="en-GB" b="1" dirty="0">
                <a:solidFill>
                  <a:schemeClr val="bg1"/>
                </a:solidFill>
                <a:latin typeface="Arial" panose="020B0604020202020204" pitchFamily="34" charset="0"/>
                <a:cs typeface="Arial" panose="020B0604020202020204" pitchFamily="34" charset="0"/>
              </a:rPr>
              <a:t>The biological aspects </a:t>
            </a: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0598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47E3E3-0858-9465-8F23-4F17024551D2}"/>
            </a:ext>
          </a:extLst>
        </p:cNvPr>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6CB11A9C-BFC2-6F09-61ED-B06AFDF6C1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8EE8E9F7-FDE1-3599-4D66-8E1AE0E4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87266CAC-7C12-D017-800D-E7997ABF7E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green rectangle">
            <a:extLst>
              <a:ext uri="{FF2B5EF4-FFF2-40B4-BE49-F238E27FC236}">
                <a16:creationId xmlns:a16="http://schemas.microsoft.com/office/drawing/2014/main" id="{93C2885F-0430-482E-4D32-9761A6E4E9D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0" y="0"/>
            <a:ext cx="12192000" cy="6857988"/>
          </a:xfrm>
          <a:prstGeom prst="rect">
            <a:avLst/>
          </a:prstGeom>
        </p:spPr>
      </p:pic>
      <p:cxnSp>
        <p:nvCxnSpPr>
          <p:cNvPr id="63" name="Straight Connector 62">
            <a:extLst>
              <a:ext uri="{FF2B5EF4-FFF2-40B4-BE49-F238E27FC236}">
                <a16:creationId xmlns:a16="http://schemas.microsoft.com/office/drawing/2014/main" id="{F7000017-A28D-6063-396A-CD7641F684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C6E1593-B30B-77FA-B4F1-D4F2AE2C2C6D}"/>
              </a:ext>
            </a:extLst>
          </p:cNvPr>
          <p:cNvSpPr txBox="1"/>
          <p:nvPr/>
        </p:nvSpPr>
        <p:spPr>
          <a:xfrm>
            <a:off x="119742" y="481232"/>
            <a:ext cx="12072258" cy="707886"/>
          </a:xfrm>
          <a:prstGeom prst="rect">
            <a:avLst/>
          </a:prstGeom>
          <a:noFill/>
        </p:spPr>
        <p:txBody>
          <a:bodyPr wrap="square">
            <a:spAutoFit/>
          </a:bodyPr>
          <a:lstStyle/>
          <a:p>
            <a:pPr algn="ctr"/>
            <a:r>
              <a:rPr lang="en-GB" sz="4000" b="1" kern="100" dirty="0">
                <a:solidFill>
                  <a:prstClr val="black"/>
                </a:solidFill>
                <a:latin typeface="Arial" panose="020B0604020202020204" pitchFamily="34" charset="0"/>
                <a:ea typeface="Aptos" panose="020B0004020202020204" pitchFamily="34" charset="0"/>
                <a:cs typeface="Arial" panose="020B0604020202020204" pitchFamily="34" charset="0"/>
              </a:rPr>
              <a:t>Piaget's Theory’s Strengths </a:t>
            </a:r>
          </a:p>
        </p:txBody>
      </p:sp>
      <p:graphicFrame>
        <p:nvGraphicFramePr>
          <p:cNvPr id="65" name="TextBox 1">
            <a:extLst>
              <a:ext uri="{FF2B5EF4-FFF2-40B4-BE49-F238E27FC236}">
                <a16:creationId xmlns:a16="http://schemas.microsoft.com/office/drawing/2014/main" id="{AB8A1DE4-4388-C95E-46CC-9ABE3F0B530D}"/>
              </a:ext>
            </a:extLst>
          </p:cNvPr>
          <p:cNvGraphicFramePr/>
          <p:nvPr>
            <p:extLst>
              <p:ext uri="{D42A27DB-BD31-4B8C-83A1-F6EECF244321}">
                <p14:modId xmlns:p14="http://schemas.microsoft.com/office/powerpoint/2010/main" val="3327417643"/>
              </p:ext>
            </p:extLst>
          </p:nvPr>
        </p:nvGraphicFramePr>
        <p:xfrm>
          <a:off x="359228" y="1792650"/>
          <a:ext cx="11473544" cy="3539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hand holding a barbell&#10;&#10;AI-generated content may be incorrect.">
            <a:extLst>
              <a:ext uri="{FF2B5EF4-FFF2-40B4-BE49-F238E27FC236}">
                <a16:creationId xmlns:a16="http://schemas.microsoft.com/office/drawing/2014/main" id="{E0A2D204-8BCB-3370-F6DD-6302299F281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79790" y="284601"/>
            <a:ext cx="1528556" cy="1086999"/>
          </a:xfrm>
          <a:prstGeom prst="rect">
            <a:avLst/>
          </a:prstGeom>
        </p:spPr>
      </p:pic>
      <p:pic>
        <p:nvPicPr>
          <p:cNvPr id="9" name="Picture 8" descr="A hand holding a barbell&#10;&#10;AI-generated content may be incorrect.">
            <a:extLst>
              <a:ext uri="{FF2B5EF4-FFF2-40B4-BE49-F238E27FC236}">
                <a16:creationId xmlns:a16="http://schemas.microsoft.com/office/drawing/2014/main" id="{D3F96DF2-AE12-03DE-54EF-19279A324ED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7535" y="282626"/>
            <a:ext cx="1350255" cy="1086998"/>
          </a:xfrm>
          <a:prstGeom prst="rect">
            <a:avLst/>
          </a:prstGeom>
        </p:spPr>
      </p:pic>
    </p:spTree>
    <p:extLst>
      <p:ext uri="{BB962C8B-B14F-4D97-AF65-F5344CB8AC3E}">
        <p14:creationId xmlns:p14="http://schemas.microsoft.com/office/powerpoint/2010/main" val="1867803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7D3285-CC22-A977-7B2A-412144483DF9}"/>
            </a:ext>
          </a:extLst>
        </p:cNvPr>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3D145A15-5F8F-AD03-97BF-96594E6E9E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5E4E2BB5-D599-50F1-DF73-4F0723F9D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9AB668BA-890D-71C5-C1AA-6DC557524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green rectangle">
            <a:extLst>
              <a:ext uri="{FF2B5EF4-FFF2-40B4-BE49-F238E27FC236}">
                <a16:creationId xmlns:a16="http://schemas.microsoft.com/office/drawing/2014/main" id="{8FBACECE-4376-A80B-5782-F39FC1AD219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1" y="1"/>
            <a:ext cx="12192000" cy="6857988"/>
          </a:xfrm>
          <a:prstGeom prst="rect">
            <a:avLst/>
          </a:prstGeom>
        </p:spPr>
      </p:pic>
      <p:cxnSp>
        <p:nvCxnSpPr>
          <p:cNvPr id="63" name="Straight Connector 62">
            <a:extLst>
              <a:ext uri="{FF2B5EF4-FFF2-40B4-BE49-F238E27FC236}">
                <a16:creationId xmlns:a16="http://schemas.microsoft.com/office/drawing/2014/main" id="{049FF9FF-8EC1-D80F-31A1-7CCD91701B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5" name="TextBox 2">
            <a:extLst>
              <a:ext uri="{FF2B5EF4-FFF2-40B4-BE49-F238E27FC236}">
                <a16:creationId xmlns:a16="http://schemas.microsoft.com/office/drawing/2014/main" id="{8EC1C088-AEB8-DD44-B817-F308A26216EF}"/>
              </a:ext>
            </a:extLst>
          </p:cNvPr>
          <p:cNvGraphicFramePr/>
          <p:nvPr>
            <p:extLst>
              <p:ext uri="{D42A27DB-BD31-4B8C-83A1-F6EECF244321}">
                <p14:modId xmlns:p14="http://schemas.microsoft.com/office/powerpoint/2010/main" val="681866507"/>
              </p:ext>
            </p:extLst>
          </p:nvPr>
        </p:nvGraphicFramePr>
        <p:xfrm>
          <a:off x="342351" y="-87085"/>
          <a:ext cx="8464192" cy="61939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361D114E-9C8B-2964-A127-7AF8425E96D6}"/>
              </a:ext>
            </a:extLst>
          </p:cNvPr>
          <p:cNvPicPr>
            <a:picLocks noChangeAspect="1"/>
          </p:cNvPicPr>
          <p:nvPr/>
        </p:nvPicPr>
        <p:blipFill>
          <a:blip r:embed="rId9"/>
          <a:stretch>
            <a:fillRect/>
          </a:stretch>
        </p:blipFill>
        <p:spPr>
          <a:xfrm>
            <a:off x="267252" y="99542"/>
            <a:ext cx="11211516" cy="1072989"/>
          </a:xfrm>
          <a:prstGeom prst="rect">
            <a:avLst/>
          </a:prstGeom>
        </p:spPr>
      </p:pic>
      <p:pic>
        <p:nvPicPr>
          <p:cNvPr id="7" name="Picture 6" descr="A head with gears on it&#10;&#10;AI-generated content may be incorrect.">
            <a:extLst>
              <a:ext uri="{FF2B5EF4-FFF2-40B4-BE49-F238E27FC236}">
                <a16:creationId xmlns:a16="http://schemas.microsoft.com/office/drawing/2014/main" id="{127E0AE8-9AAD-AD5D-EE4B-1608FEE39A4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154887" y="1483958"/>
            <a:ext cx="3037113" cy="3051886"/>
          </a:xfrm>
          <a:prstGeom prst="rect">
            <a:avLst/>
          </a:prstGeom>
        </p:spPr>
      </p:pic>
    </p:spTree>
    <p:extLst>
      <p:ext uri="{BB962C8B-B14F-4D97-AF65-F5344CB8AC3E}">
        <p14:creationId xmlns:p14="http://schemas.microsoft.com/office/powerpoint/2010/main" val="807226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88E71B-33F9-4E05-2DDA-0F2CDAF9F547}"/>
            </a:ext>
          </a:extLst>
        </p:cNvPr>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F8DEA592-31BA-9822-8F4E-D183E28371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00699167-CF52-8361-32AD-0A80077C4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D16EA2B4-61DD-849E-1336-B299129D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green rectangle">
            <a:extLst>
              <a:ext uri="{FF2B5EF4-FFF2-40B4-BE49-F238E27FC236}">
                <a16:creationId xmlns:a16="http://schemas.microsoft.com/office/drawing/2014/main" id="{AFD41CAA-6F08-BA26-8CB1-8DF40906E54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1" y="1"/>
            <a:ext cx="12192000" cy="6857988"/>
          </a:xfrm>
          <a:prstGeom prst="rect">
            <a:avLst/>
          </a:prstGeom>
        </p:spPr>
      </p:pic>
      <p:cxnSp>
        <p:nvCxnSpPr>
          <p:cNvPr id="63" name="Straight Connector 62">
            <a:extLst>
              <a:ext uri="{FF2B5EF4-FFF2-40B4-BE49-F238E27FC236}">
                <a16:creationId xmlns:a16="http://schemas.microsoft.com/office/drawing/2014/main" id="{1CCE8344-8EF1-1BCC-5B4C-BD9FF5024D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7" name="TextBox 1">
            <a:extLst>
              <a:ext uri="{FF2B5EF4-FFF2-40B4-BE49-F238E27FC236}">
                <a16:creationId xmlns:a16="http://schemas.microsoft.com/office/drawing/2014/main" id="{8C87E9E4-9752-BA8C-C32A-32876083F2E7}"/>
              </a:ext>
            </a:extLst>
          </p:cNvPr>
          <p:cNvGraphicFramePr/>
          <p:nvPr>
            <p:extLst>
              <p:ext uri="{D42A27DB-BD31-4B8C-83A1-F6EECF244321}">
                <p14:modId xmlns:p14="http://schemas.microsoft.com/office/powerpoint/2010/main" val="1197536270"/>
              </p:ext>
            </p:extLst>
          </p:nvPr>
        </p:nvGraphicFramePr>
        <p:xfrm>
          <a:off x="1969462" y="1600544"/>
          <a:ext cx="8196943" cy="38472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39E48DFB-D1E1-AA2C-3E24-B88882ABA6BE}"/>
              </a:ext>
            </a:extLst>
          </p:cNvPr>
          <p:cNvSpPr txBox="1"/>
          <p:nvPr/>
        </p:nvSpPr>
        <p:spPr>
          <a:xfrm>
            <a:off x="-1" y="-11"/>
            <a:ext cx="12191998" cy="954107"/>
          </a:xfrm>
          <a:prstGeom prst="rect">
            <a:avLst/>
          </a:prstGeom>
          <a:noFill/>
        </p:spPr>
        <p:txBody>
          <a:bodyPr wrap="square">
            <a:spAutoFit/>
          </a:bodyPr>
          <a:lstStyle/>
          <a:p>
            <a:r>
              <a:rPr lang="en-GB" sz="1200" b="1" kern="100">
                <a:solidFill>
                  <a:prstClr val="black"/>
                </a:solidFill>
                <a:latin typeface="Aptos" panose="020B0004020202020204" pitchFamily="34" charset="0"/>
                <a:ea typeface="Aptos" panose="020B0004020202020204" pitchFamily="34" charset="0"/>
                <a:cs typeface="Times New Roman" panose="02020603050405020304" pitchFamily="18" charset="0"/>
              </a:rPr>
              <a:t> </a:t>
            </a:r>
            <a:endParaRPr lang="en-GB" sz="1200" kern="100">
              <a:solidFill>
                <a:prstClr val="black"/>
              </a:solidFill>
              <a:latin typeface="Aptos" panose="020B0004020202020204" pitchFamily="34" charset="0"/>
              <a:ea typeface="Aptos" panose="020B0004020202020204" pitchFamily="34" charset="0"/>
              <a:cs typeface="Times New Roman" panose="02020603050405020304" pitchFamily="18" charset="0"/>
            </a:endParaRPr>
          </a:p>
          <a:p>
            <a:pPr algn="ctr"/>
            <a:r>
              <a:rPr lang="en-GB" sz="4400" b="1" u="sng" kern="100">
                <a:solidFill>
                  <a:prstClr val="black"/>
                </a:solidFill>
                <a:latin typeface="Arial" panose="020B0604020202020204" pitchFamily="34" charset="0"/>
                <a:ea typeface="Aptos" panose="020B0004020202020204" pitchFamily="34" charset="0"/>
                <a:cs typeface="Arial" panose="020B0604020202020204" pitchFamily="34" charset="0"/>
              </a:rPr>
              <a:t>Conclusion</a:t>
            </a:r>
            <a:r>
              <a:rPr lang="en-GB" sz="4000" b="1" kern="100">
                <a:solidFill>
                  <a:prstClr val="black"/>
                </a:solidFill>
                <a:latin typeface="Arial" panose="020B0604020202020204" pitchFamily="34" charset="0"/>
                <a:ea typeface="Aptos" panose="020B0004020202020204" pitchFamily="34" charset="0"/>
                <a:cs typeface="Arial" panose="020B0604020202020204" pitchFamily="34" charset="0"/>
              </a:rPr>
              <a:t> </a:t>
            </a:r>
            <a:endParaRPr lang="en-GB" sz="4000" b="1" kern="100" dirty="0">
              <a:solidFill>
                <a:prstClr val="black"/>
              </a:solidFill>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863700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EF9827-8C6D-7DF5-6BE5-10527AE5DE26}"/>
            </a:ext>
          </a:extLst>
        </p:cNvPr>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693B25FF-05C2-6DAF-04B7-F16E034FF2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75B8A0C7-C94C-5B3B-1D2D-F1E4CF18A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E8EDEDB9-8A76-0D0F-4063-668541DAD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green rectangle">
            <a:extLst>
              <a:ext uri="{FF2B5EF4-FFF2-40B4-BE49-F238E27FC236}">
                <a16:creationId xmlns:a16="http://schemas.microsoft.com/office/drawing/2014/main" id="{0AD9276D-08CF-F957-5450-2A2AFF0F275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4" y="0"/>
            <a:ext cx="12192000" cy="6857988"/>
          </a:xfrm>
          <a:prstGeom prst="rect">
            <a:avLst/>
          </a:prstGeom>
        </p:spPr>
      </p:pic>
      <p:cxnSp>
        <p:nvCxnSpPr>
          <p:cNvPr id="63" name="Straight Connector 62">
            <a:extLst>
              <a:ext uri="{FF2B5EF4-FFF2-40B4-BE49-F238E27FC236}">
                <a16:creationId xmlns:a16="http://schemas.microsoft.com/office/drawing/2014/main" id="{76D3C79B-76AF-F865-79AF-C419E2151E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6F75637-914C-D70B-93EC-D245500241A5}"/>
              </a:ext>
            </a:extLst>
          </p:cNvPr>
          <p:cNvSpPr txBox="1"/>
          <p:nvPr/>
        </p:nvSpPr>
        <p:spPr>
          <a:xfrm>
            <a:off x="76200" y="32381"/>
            <a:ext cx="12115797" cy="769441"/>
          </a:xfrm>
          <a:prstGeom prst="rect">
            <a:avLst/>
          </a:prstGeom>
          <a:noFill/>
        </p:spPr>
        <p:txBody>
          <a:bodyPr wrap="square">
            <a:spAutoFit/>
          </a:bodyPr>
          <a:lstStyle/>
          <a:p>
            <a:pPr algn="ctr"/>
            <a:r>
              <a:rPr lang="en-GB" sz="4400" u="sng" kern="0" dirty="0">
                <a:solidFill>
                  <a:prstClr val="black"/>
                </a:solidFill>
                <a:latin typeface="Arial" panose="020B0604020202020204" pitchFamily="34" charset="0"/>
                <a:ea typeface="Times New Roman" panose="02020603050405020304" pitchFamily="18" charset="0"/>
                <a:cs typeface="Arial" panose="020B0604020202020204" pitchFamily="34" charset="0"/>
              </a:rPr>
              <a:t> References </a:t>
            </a:r>
            <a:endParaRPr lang="en-GB" sz="4400" u="sng" dirty="0">
              <a:solidFill>
                <a:prstClr val="black"/>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7F560A8-F224-B83F-FB7F-D12FD1480EEF}"/>
              </a:ext>
            </a:extLst>
          </p:cNvPr>
          <p:cNvSpPr txBox="1"/>
          <p:nvPr/>
        </p:nvSpPr>
        <p:spPr>
          <a:xfrm>
            <a:off x="-1" y="929989"/>
            <a:ext cx="12191998" cy="4773102"/>
          </a:xfrm>
          <a:prstGeom prst="rect">
            <a:avLst/>
          </a:prstGeom>
          <a:noFill/>
        </p:spPr>
        <p:txBody>
          <a:bodyPr wrap="square">
            <a:spAutoFit/>
          </a:bodyPr>
          <a:lstStyle/>
          <a:p>
            <a:pPr marL="228600" marR="0" lvl="0" indent="-228600" algn="l" defTabSz="914400" rtl="0" eaLnBrk="1" fontAlgn="auto" latinLnBrk="0" hangingPunct="1">
              <a:lnSpc>
                <a:spcPts val="1920"/>
              </a:lnSpc>
              <a:spcBef>
                <a:spcPts val="1000"/>
              </a:spcBef>
              <a:spcAft>
                <a:spcPts val="0"/>
              </a:spcAft>
              <a:buClrTx/>
              <a:buSzPct val="87000"/>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Bowlby, J. (1969) </a:t>
            </a:r>
            <a:r>
              <a:rPr kumimoji="0" lang="en-GB"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Attachment and Loss: Vol. 1. Attachment</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Hogarth Press.</a:t>
            </a:r>
          </a:p>
          <a:p>
            <a:pPr marL="228600" marR="0" lvl="0" indent="-228600" algn="l" defTabSz="914400" rtl="0" eaLnBrk="1" fontAlgn="auto" latinLnBrk="0" hangingPunct="1">
              <a:lnSpc>
                <a:spcPts val="1920"/>
              </a:lnSpc>
              <a:spcBef>
                <a:spcPts val="1000"/>
              </a:spcBef>
              <a:spcAft>
                <a:spcPts val="0"/>
              </a:spcAft>
              <a:buClrTx/>
              <a:buSzPct val="87000"/>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Bruner, J. (1983) </a:t>
            </a:r>
            <a:r>
              <a:rPr kumimoji="0" lang="en-GB"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Child’s Talk: Learning to Use Language</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New York: Norton.</a:t>
            </a:r>
          </a:p>
          <a:p>
            <a:pPr marL="228600" marR="0" lvl="0" indent="-228600" algn="l" defTabSz="914400" rtl="0" eaLnBrk="1" fontAlgn="auto" latinLnBrk="0" hangingPunct="1">
              <a:lnSpc>
                <a:spcPts val="1920"/>
              </a:lnSpc>
              <a:spcBef>
                <a:spcPts val="1000"/>
              </a:spcBef>
              <a:spcAft>
                <a:spcPts val="0"/>
              </a:spcAft>
              <a:buClrTx/>
              <a:buSzPct val="87000"/>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Chapman, M. (1988) </a:t>
            </a:r>
            <a:r>
              <a:rPr kumimoji="0" lang="en-GB"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Constructive Evolution: Origins and Development of Piaget’s Thought</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Cambridge: Cambridge University Press.</a:t>
            </a:r>
          </a:p>
          <a:p>
            <a:pPr marL="228600" marR="0" lvl="0" indent="-228600" algn="l" defTabSz="914400" rtl="0" eaLnBrk="1" fontAlgn="auto" latinLnBrk="0" hangingPunct="1">
              <a:lnSpc>
                <a:spcPts val="1920"/>
              </a:lnSpc>
              <a:spcBef>
                <a:spcPts val="1000"/>
              </a:spcBef>
              <a:spcAft>
                <a:spcPts val="0"/>
              </a:spcAft>
              <a:buClrTx/>
              <a:buSzPct val="87000"/>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Department for Education (DfE) (2021) </a:t>
            </a:r>
            <a:r>
              <a:rPr kumimoji="0" lang="en-GB"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Statutory Framework for the Early Years Foundation Stage</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DfE.</a:t>
            </a:r>
          </a:p>
          <a:p>
            <a:pPr marL="228600" marR="0" lvl="0" indent="-228600" algn="l" defTabSz="914400" rtl="0" eaLnBrk="1" fontAlgn="auto" latinLnBrk="0" hangingPunct="1">
              <a:lnSpc>
                <a:spcPts val="1920"/>
              </a:lnSpc>
              <a:spcBef>
                <a:spcPts val="1000"/>
              </a:spcBef>
              <a:spcAft>
                <a:spcPts val="0"/>
              </a:spcAft>
              <a:buClrTx/>
              <a:buSzPct val="87000"/>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Main, P. (2021) </a:t>
            </a:r>
            <a:r>
              <a:rPr kumimoji="0" lang="en-GB"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Jean Piaget’s Theory of Cognitive Development</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[Online] Available at: </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https://www.structural-learning.com/post/jean-piagets-theory-of-cognitive-development-and-active-classrooms</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4 November 2025).</a:t>
            </a:r>
          </a:p>
          <a:p>
            <a:pPr marL="228600" marR="0" lvl="0" indent="-228600" algn="l" defTabSz="914400" rtl="0" eaLnBrk="1" fontAlgn="auto" latinLnBrk="0" hangingPunct="1">
              <a:lnSpc>
                <a:spcPts val="1920"/>
              </a:lnSpc>
              <a:spcBef>
                <a:spcPts val="1000"/>
              </a:spcBef>
              <a:spcAft>
                <a:spcPts val="0"/>
              </a:spcAft>
              <a:buClrTx/>
              <a:buSzPct val="87000"/>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Mooney, C.G. (2013) </a:t>
            </a:r>
            <a:r>
              <a:rPr kumimoji="0" lang="en-GB"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Theories of Childhood: An Introduction to Dewey, Montessori, Erikson, Piaget, and Vygotsky</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St Paul, MN: Redleaf Press.</a:t>
            </a:r>
          </a:p>
          <a:p>
            <a:pPr marL="228600" marR="0" lvl="0" indent="-228600" algn="l" defTabSz="914400" rtl="0" eaLnBrk="1" fontAlgn="auto" latinLnBrk="0" hangingPunct="1">
              <a:lnSpc>
                <a:spcPts val="1920"/>
              </a:lnSpc>
              <a:spcBef>
                <a:spcPts val="1000"/>
              </a:spcBef>
              <a:spcAft>
                <a:spcPts val="0"/>
              </a:spcAft>
              <a:buClrTx/>
              <a:buSzPct val="87000"/>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Piaget, J. and Cook, M. (1952) </a:t>
            </a:r>
            <a:r>
              <a:rPr kumimoji="0" lang="en-GB"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Origins of Intelligence in Children</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New York: International Universities Press.</a:t>
            </a:r>
          </a:p>
          <a:p>
            <a:pPr marL="228600" marR="0" lvl="0" indent="-228600" algn="l" defTabSz="914400" rtl="0" eaLnBrk="1" fontAlgn="auto" latinLnBrk="0" hangingPunct="1">
              <a:lnSpc>
                <a:spcPts val="1920"/>
              </a:lnSpc>
              <a:spcBef>
                <a:spcPts val="1000"/>
              </a:spcBef>
              <a:spcAft>
                <a:spcPts val="0"/>
              </a:spcAft>
              <a:buClrTx/>
              <a:buSzPct val="87000"/>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Shonkoff, J.P. and Phillips, D.A. (2000) </a:t>
            </a:r>
            <a:r>
              <a:rPr kumimoji="0" lang="en-GB"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From Neurons to Neighborhoods: The Science of Early Childhood Development</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Washington, DC: National Academy Press.</a:t>
            </a:r>
          </a:p>
          <a:p>
            <a:pPr marL="228600" marR="0" lvl="0" indent="-228600" algn="l" defTabSz="914400" rtl="0" eaLnBrk="1" fontAlgn="auto" latinLnBrk="0" hangingPunct="1">
              <a:lnSpc>
                <a:spcPts val="1920"/>
              </a:lnSpc>
              <a:spcBef>
                <a:spcPts val="1000"/>
              </a:spcBef>
              <a:spcAft>
                <a:spcPts val="0"/>
              </a:spcAft>
              <a:buClrTx/>
              <a:buSzPct val="87000"/>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Vygotsky, L.S. (1978). </a:t>
            </a:r>
            <a:r>
              <a:rPr kumimoji="0" lang="en-GB"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Mind in Society: The Development of Higher Psychological Processes</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Cambridge, MA: Harvard University Press. (Accessed: 26 October 2025).</a:t>
            </a:r>
          </a:p>
        </p:txBody>
      </p:sp>
    </p:spTree>
    <p:extLst>
      <p:ext uri="{BB962C8B-B14F-4D97-AF65-F5344CB8AC3E}">
        <p14:creationId xmlns:p14="http://schemas.microsoft.com/office/powerpoint/2010/main" val="1039589835"/>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283</TotalTime>
  <Words>979</Words>
  <Application>Microsoft Office PowerPoint</Application>
  <PresentationFormat>Widescreen</PresentationFormat>
  <Paragraphs>84</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Grandview Display</vt:lpstr>
      <vt:lpstr>Myriad Pro</vt:lpstr>
      <vt:lpstr>DashVTI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Gando (2428547)</dc:creator>
  <cp:lastModifiedBy>Laura Gando (2428547)</cp:lastModifiedBy>
  <cp:revision>1</cp:revision>
  <dcterms:created xsi:type="dcterms:W3CDTF">2025-11-07T16:05:22Z</dcterms:created>
  <dcterms:modified xsi:type="dcterms:W3CDTF">2025-11-16T18:06:58Z</dcterms:modified>
</cp:coreProperties>
</file>