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38755-B662-4336-B0C7-483D569423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C2EEDC-06C4-48CB-B45D-591F261259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132C7-20DA-4F36-A29A-46E69C4B5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C1FEC-14A3-4065-AD58-A288556F4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85E87-26FE-464A-85E2-184E4593D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633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9423F-E78F-4881-9AA4-DA0500079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A19A4-A03E-49AD-98AE-0B8D5B100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663CF-BD78-4E78-9B75-64A47D976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D8EC1-B107-47FF-B998-53BD44146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BE070-F3DA-4F39-BEAF-CF64E77A3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5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99C82-B45A-4F12-BB56-7EEF4E9CA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6ACA3-458A-45E8-987C-E63D1D5184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E8282-F64E-4A09-996D-1BACA9C51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B3A33-20F6-4DC8-A854-91B65873A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5896B-81D8-4FAA-AA7A-C49C7F481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8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58AAD-BB22-4BFD-80D8-7F0457741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C6718-A58D-457D-AADB-F2DE2181DC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D7C15-0F70-4A1D-99BF-141CB761A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0558B-9EA4-4493-AC6C-B0C89A13A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55B27-5A4F-44F8-9C86-23592BB95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D7A63-8CF4-42F4-B028-FFECCBAA3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722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275F0-007E-4822-85FE-D5B81161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C53EF-8BAB-4431-AFE7-B3F609293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2D16A2-F25A-4BA9-B652-A05CF15AA1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27D28F-BEBD-434C-A5CF-31FFBFEF2E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48611F-1631-40A7-8DBF-75E54B7A2D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CB051C-C4BD-4A9C-AC23-430007046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A40A67-7A1D-46A7-B01A-ECAB3103F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B83D95-807E-4EF1-82FB-65AB6D813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3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77229-A279-4E82-849C-EAE43AB4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86DCB-686A-43DD-B941-B7D11C14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03328-570F-40A4-9FB5-86920390B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8264CB-73CE-4225-9E50-C5A76D65E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873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C91D5-611E-435C-952B-DB1CCB12E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9010BF-1174-4204-9557-A829981D0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6ADFF-2A1A-4995-A307-A24BE6028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93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789E0-86FA-4944-A079-EB47474C3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F5FB6-657E-41F7-A9FF-2A3CFBE91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5F1627-B95B-41A0-9D70-B4EFD8F744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9FEA0-7C8A-4E73-82CA-C220660EA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B7BCD-5A76-4941-867C-CED675BCA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F30F1B-EDD0-4C0E-81A3-B680E5445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727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CE6B2-1D6E-45C2-88E8-2A7B4BEE9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958C99-DAD6-4943-A826-3E4F06EA31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3AFF49-FC76-4053-978B-8D986FC1E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8864B7-A106-40D7-9E83-580C289ED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CD9C4-F4B3-4AE7-8610-B1143AA71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BCF1C-6F77-4D37-9DD3-9D0A0B8B6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784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95236-21E9-4BAF-BEF0-DDC30D491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C17D52-C20F-43E7-952F-F80859AF1F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C7B61-1705-4F1E-8A33-1F16FDE13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DB17B-8922-4F90-ACB8-3B28E4E54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5E37D-4532-4830-8B49-0244565D8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E922CB-B15D-4A66-9BD0-6373E5C30A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33ED6F-9A1E-4B82-B00E-BEC4E26996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C243A-CD81-40C6-A2F1-603E91BA8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77279-B161-4367-A6A4-DD799ECA8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82B61-8F1C-4631-B112-D603D201B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809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DC6B3-9B2B-41BB-A465-8205933B7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66F91-EFAF-4673-BFC9-430A1F36B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460F5-8843-4B7A-B48B-E940C7E17F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F3EDC-3A78-487C-85A7-D8D816CD11E7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4CD61-A617-4CE9-8D40-3DCC89AA30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9012-4266-4E25-A279-B871A085BD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661A2B-D6AD-4F68-BD6F-B89D75C17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89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s://www.flickr.com/photos/167863103@N02/47970908737" TargetMode="External"/><Relationship Id="rId18" Type="http://schemas.openxmlformats.org/officeDocument/2006/relationships/image" Target="../media/image9.jpg"/><Relationship Id="rId3" Type="http://schemas.openxmlformats.org/officeDocument/2006/relationships/hyperlink" Target="https://www.flickr.com/photos/lwr/10987945436/" TargetMode="External"/><Relationship Id="rId7" Type="http://schemas.openxmlformats.org/officeDocument/2006/relationships/hyperlink" Target="https://openoregon.pressbooks.pub/radsafety130/chapter/caution-signage-and-labels/" TargetMode="External"/><Relationship Id="rId12" Type="http://schemas.openxmlformats.org/officeDocument/2006/relationships/image" Target="../media/image6.jpg"/><Relationship Id="rId17" Type="http://schemas.openxmlformats.org/officeDocument/2006/relationships/hyperlink" Target="https://pixabay.com/en/toxic-materials-warning-poisonous-28714/" TargetMode="External"/><Relationship Id="rId2" Type="http://schemas.openxmlformats.org/officeDocument/2006/relationships/image" Target="../media/image1.jpg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://ell.stackexchange.com/questions/72951/sentence-of-hot-water-caution" TargetMode="External"/><Relationship Id="rId5" Type="http://schemas.openxmlformats.org/officeDocument/2006/relationships/hyperlink" Target="http://www.shroomery.org/forums/showflat.php/Number/16001405" TargetMode="External"/><Relationship Id="rId15" Type="http://schemas.openxmlformats.org/officeDocument/2006/relationships/hyperlink" Target="https://www.teacherspayteachers.com/Product/Safety-Signs-Clip-Art-2110114" TargetMode="External"/><Relationship Id="rId10" Type="http://schemas.openxmlformats.org/officeDocument/2006/relationships/image" Target="../media/image5.png"/><Relationship Id="rId19" Type="http://schemas.openxmlformats.org/officeDocument/2006/relationships/hyperlink" Target="https://www.flickr.com/photos/kpaonline/8052677631/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freepngimg.com/png/40168-danger-fire-image-free-transparent-image-hd" TargetMode="External"/><Relationship Id="rId1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9BE86-E843-4F89-8451-7028A2651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4006" y="-1452024"/>
            <a:ext cx="9144000" cy="2387600"/>
          </a:xfrm>
        </p:spPr>
        <p:txBody>
          <a:bodyPr/>
          <a:lstStyle/>
          <a:p>
            <a:r>
              <a:rPr lang="en-US" dirty="0"/>
              <a:t>Caution Sign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4F5B9D-5846-46A5-B9C4-BEE1F71B6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58265" y="877614"/>
            <a:ext cx="4379741" cy="827881"/>
          </a:xfrm>
        </p:spPr>
        <p:txBody>
          <a:bodyPr>
            <a:normAutofit/>
          </a:bodyPr>
          <a:lstStyle/>
          <a:p>
            <a:r>
              <a:rPr lang="en-US" sz="3600" dirty="0" err="1"/>
              <a:t>Sen~al</a:t>
            </a:r>
            <a:r>
              <a:rPr lang="en-US" sz="3600" dirty="0"/>
              <a:t> de </a:t>
            </a:r>
            <a:r>
              <a:rPr lang="en-US" sz="3600" dirty="0" err="1"/>
              <a:t>precaucio’n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BBEBCE-0DA5-4715-8865-31B5E8604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80518" y="4224388"/>
            <a:ext cx="1399735" cy="13997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75EC29-0853-4E01-AF12-C9013702E290}"/>
              </a:ext>
            </a:extLst>
          </p:cNvPr>
          <p:cNvSpPr txBox="1"/>
          <p:nvPr/>
        </p:nvSpPr>
        <p:spPr>
          <a:xfrm>
            <a:off x="10299388" y="5842535"/>
            <a:ext cx="13657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Superficie</a:t>
            </a:r>
            <a:r>
              <a:rPr lang="en-US" dirty="0"/>
              <a:t> </a:t>
            </a:r>
            <a:r>
              <a:rPr lang="en-US" dirty="0" err="1"/>
              <a:t>Resbaladiza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024B8B-B513-480B-9506-275B485E0A1B}"/>
              </a:ext>
            </a:extLst>
          </p:cNvPr>
          <p:cNvSpPr txBox="1"/>
          <p:nvPr/>
        </p:nvSpPr>
        <p:spPr>
          <a:xfrm>
            <a:off x="3579967" y="3638881"/>
            <a:ext cx="220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Riesgo</a:t>
            </a:r>
            <a:r>
              <a:rPr lang="en-GB" dirty="0"/>
              <a:t> de </a:t>
            </a:r>
            <a:r>
              <a:rPr lang="en-GB" dirty="0" err="1"/>
              <a:t>fuego</a:t>
            </a:r>
            <a:endParaRPr lang="en-GB" dirty="0"/>
          </a:p>
        </p:txBody>
      </p:sp>
      <p:pic>
        <p:nvPicPr>
          <p:cNvPr id="17" name="Picture 16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525660E2-7121-48A8-BF98-8671FEA7DF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8879" y="576119"/>
            <a:ext cx="2707960" cy="308802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86E8D61-1427-4CE4-AC2E-41CB722FD78C}"/>
              </a:ext>
            </a:extLst>
          </p:cNvPr>
          <p:cNvSpPr txBox="1"/>
          <p:nvPr/>
        </p:nvSpPr>
        <p:spPr>
          <a:xfrm>
            <a:off x="837479" y="3763834"/>
            <a:ext cx="1632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Paligro</a:t>
            </a:r>
            <a:r>
              <a:rPr lang="en-GB" dirty="0"/>
              <a:t> de </a:t>
            </a:r>
            <a:r>
              <a:rPr lang="en-GB" dirty="0" err="1"/>
              <a:t>tropiezo</a:t>
            </a:r>
            <a:endParaRPr lang="en-GB" dirty="0"/>
          </a:p>
        </p:txBody>
      </p:sp>
      <p:pic>
        <p:nvPicPr>
          <p:cNvPr id="20" name="Picture 19" descr="A picture containing text, yellow, sign&#10;&#10;Description automatically generated">
            <a:extLst>
              <a:ext uri="{FF2B5EF4-FFF2-40B4-BE49-F238E27FC236}">
                <a16:creationId xmlns:a16="http://schemas.microsoft.com/office/drawing/2014/main" id="{0F5CD3AF-BF5A-4342-A01A-66C68DE732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239487" y="1329639"/>
            <a:ext cx="1666667" cy="2000000"/>
          </a:xfrm>
          <a:prstGeom prst="rect">
            <a:avLst/>
          </a:prstGeom>
        </p:spPr>
      </p:pic>
      <p:pic>
        <p:nvPicPr>
          <p:cNvPr id="23" name="Picture 2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431A0762-4F91-4D8B-9C75-D096C70EC76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309669" y="996795"/>
            <a:ext cx="1695765" cy="254564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A195C54-8F83-4F3E-9EBC-40D1EB58A75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392264" y="3962650"/>
            <a:ext cx="2290671" cy="22906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8E31850-CB88-4811-9291-7A3E6C289AB4}"/>
              </a:ext>
            </a:extLst>
          </p:cNvPr>
          <p:cNvSpPr txBox="1"/>
          <p:nvPr/>
        </p:nvSpPr>
        <p:spPr>
          <a:xfrm>
            <a:off x="8108001" y="6095056"/>
            <a:ext cx="1247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Agua Caliente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6F4FF85-3627-4DC4-80D2-C11DA9F71B0E}"/>
              </a:ext>
            </a:extLst>
          </p:cNvPr>
          <p:cNvSpPr txBox="1"/>
          <p:nvPr/>
        </p:nvSpPr>
        <p:spPr>
          <a:xfrm>
            <a:off x="10520504" y="3408048"/>
            <a:ext cx="2119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Caliente Radiator</a:t>
            </a:r>
            <a:endParaRPr lang="en-GB" sz="24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57892B39-F94F-46A0-BAC0-BFC670D3173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090460" y="4517229"/>
            <a:ext cx="2219209" cy="166440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45859A5D-85CF-43B7-82B1-0556D62FB4BF}"/>
              </a:ext>
            </a:extLst>
          </p:cNvPr>
          <p:cNvSpPr txBox="1"/>
          <p:nvPr/>
        </p:nvSpPr>
        <p:spPr>
          <a:xfrm>
            <a:off x="984323" y="6443051"/>
            <a:ext cx="24711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P</a:t>
            </a:r>
            <a:r>
              <a:rPr lang="en-GB" sz="2000" dirty="0"/>
              <a:t>iso </a:t>
            </a:r>
            <a:r>
              <a:rPr lang="en-GB" sz="2000" dirty="0" err="1"/>
              <a:t>Mojado</a:t>
            </a:r>
            <a:endParaRPr lang="en-GB" sz="2000" dirty="0"/>
          </a:p>
        </p:txBody>
      </p:sp>
      <p:pic>
        <p:nvPicPr>
          <p:cNvPr id="33" name="Picture 32" descr="A picture containing diagram&#10;&#10;Description automatically generated">
            <a:extLst>
              <a:ext uri="{FF2B5EF4-FFF2-40B4-BE49-F238E27FC236}">
                <a16:creationId xmlns:a16="http://schemas.microsoft.com/office/drawing/2014/main" id="{07DBAB4D-8A82-416B-B549-1C30E96238F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4333713" y="4139784"/>
            <a:ext cx="2471111" cy="2216939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765435D-01B6-44DE-AAB7-E7DAC0892532}"/>
              </a:ext>
            </a:extLst>
          </p:cNvPr>
          <p:cNvSpPr txBox="1"/>
          <p:nvPr/>
        </p:nvSpPr>
        <p:spPr>
          <a:xfrm>
            <a:off x="4846027" y="6480686"/>
            <a:ext cx="24711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No </a:t>
            </a:r>
            <a:r>
              <a:rPr lang="en-GB" sz="2000" dirty="0" err="1"/>
              <a:t>Entrar</a:t>
            </a:r>
            <a:endParaRPr lang="en-GB" sz="2000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54D4548-7474-44A4-B324-91EA73DC186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5422949" y="1383903"/>
            <a:ext cx="1763619" cy="1994199"/>
          </a:xfrm>
          <a:prstGeom prst="rect">
            <a:avLst/>
          </a:prstGeom>
        </p:spPr>
      </p:pic>
      <p:pic>
        <p:nvPicPr>
          <p:cNvPr id="40" name="Picture 39" descr="Shape&#10;&#10;Description automatically generated">
            <a:extLst>
              <a:ext uri="{FF2B5EF4-FFF2-40B4-BE49-F238E27FC236}">
                <a16:creationId xmlns:a16="http://schemas.microsoft.com/office/drawing/2014/main" id="{6E3C6F91-65CF-4370-84F3-0CDE32BD8AC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7310288" y="1480223"/>
            <a:ext cx="2805479" cy="200000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DE2ADBD2-E3C6-449B-B9BB-FC609753AD9A}"/>
              </a:ext>
            </a:extLst>
          </p:cNvPr>
          <p:cNvSpPr txBox="1"/>
          <p:nvPr/>
        </p:nvSpPr>
        <p:spPr>
          <a:xfrm>
            <a:off x="5619067" y="3499842"/>
            <a:ext cx="2209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</a:t>
            </a:r>
            <a:r>
              <a:rPr lang="en-GB" sz="2400" dirty="0" err="1"/>
              <a:t>o’xica</a:t>
            </a:r>
            <a:endParaRPr lang="en-GB" sz="24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BA7D061-DC15-4BDC-A137-805842F4429F}"/>
              </a:ext>
            </a:extLst>
          </p:cNvPr>
          <p:cNvSpPr txBox="1"/>
          <p:nvPr/>
        </p:nvSpPr>
        <p:spPr>
          <a:xfrm>
            <a:off x="8314081" y="3541065"/>
            <a:ext cx="2209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</a:t>
            </a:r>
            <a:r>
              <a:rPr lang="en-GB" sz="2400" dirty="0" err="1"/>
              <a:t>orosiva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4946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28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Caution Sign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</dc:title>
  <dc:creator>Nimra Imran (2018843)</dc:creator>
  <cp:lastModifiedBy>Nimra Imran (2018843)</cp:lastModifiedBy>
  <cp:revision>7</cp:revision>
  <dcterms:created xsi:type="dcterms:W3CDTF">2021-11-25T18:54:14Z</dcterms:created>
  <dcterms:modified xsi:type="dcterms:W3CDTF">2021-11-25T19:29:21Z</dcterms:modified>
</cp:coreProperties>
</file>