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64" r:id="rId2"/>
  </p:sldMasterIdLst>
  <p:notesMasterIdLst>
    <p:notesMasterId r:id="rId28"/>
  </p:notesMasterIdLst>
  <p:sldIdLst>
    <p:sldId id="273" r:id="rId3"/>
    <p:sldId id="259" r:id="rId4"/>
    <p:sldId id="260" r:id="rId5"/>
    <p:sldId id="530" r:id="rId6"/>
    <p:sldId id="540" r:id="rId7"/>
    <p:sldId id="280" r:id="rId8"/>
    <p:sldId id="297" r:id="rId9"/>
    <p:sldId id="544" r:id="rId10"/>
    <p:sldId id="321" r:id="rId11"/>
    <p:sldId id="304" r:id="rId12"/>
    <p:sldId id="539" r:id="rId13"/>
    <p:sldId id="293" r:id="rId14"/>
    <p:sldId id="545" r:id="rId15"/>
    <p:sldId id="513" r:id="rId16"/>
    <p:sldId id="512" r:id="rId17"/>
    <p:sldId id="537" r:id="rId18"/>
    <p:sldId id="535" r:id="rId19"/>
    <p:sldId id="538" r:id="rId20"/>
    <p:sldId id="305" r:id="rId21"/>
    <p:sldId id="541" r:id="rId22"/>
    <p:sldId id="484" r:id="rId23"/>
    <p:sldId id="298" r:id="rId24"/>
    <p:sldId id="542" r:id="rId25"/>
    <p:sldId id="543" r:id="rId26"/>
    <p:sldId id="547" r:id="rId27"/>
  </p:sldIdLst>
  <p:sldSz cx="12192000" cy="6858000"/>
  <p:notesSz cx="6858000" cy="9144000"/>
  <p:embeddedFontLst>
    <p:embeddedFont>
      <p:font typeface="Arial Black" panose="020B0A04020102020204" pitchFamily="34" charset="0"/>
      <p:bold r:id="rId29"/>
    </p:embeddedFont>
    <p:embeddedFont>
      <p:font typeface="Bebas Neue" panose="020B0606020202050201" pitchFamily="34" charset="0"/>
      <p:regular r:id="rId30"/>
    </p:embeddedFont>
    <p:embeddedFont>
      <p:font typeface="Calibri" panose="020F0502020204030204" pitchFamily="34" charset="0"/>
      <p:regular r:id="rId31"/>
      <p:bold r:id="rId32"/>
      <p:italic r:id="rId33"/>
      <p:boldItalic r:id="rId34"/>
    </p:embeddedFont>
    <p:embeddedFont>
      <p:font typeface="Calibri Light" panose="020F0302020204030204" pitchFamily="34" charset="0"/>
      <p:regular r:id="rId35"/>
      <p:italic r:id="rId36"/>
    </p:embeddedFont>
    <p:embeddedFont>
      <p:font typeface="Gill Sans MT" panose="020B0502020104020203" pitchFamily="34" charset="0"/>
      <p:regular r:id="rId37"/>
      <p:bold r:id="rId38"/>
      <p:italic r:id="rId39"/>
      <p:boldItalic r:id="rId40"/>
    </p:embeddedFont>
    <p:embeddedFont>
      <p:font typeface="Montserrat Medium" panose="00000600000000000000" pitchFamily="2" charset="0"/>
      <p:regular r:id="rId41"/>
    </p:embeddedFont>
    <p:embeddedFont>
      <p:font typeface="Open Sans Light" panose="020B0306030504020204" pitchFamily="34" charset="0"/>
      <p:regular r:id="rId42"/>
      <p:italic r:id="rId43"/>
    </p:embeddedFont>
    <p:embeddedFont>
      <p:font typeface="Roboto" panose="02000000000000000000" pitchFamily="2" charset="0"/>
      <p:regular r:id="rId44"/>
      <p:bold r:id="rId45"/>
      <p:italic r:id="rId46"/>
      <p:boldItalic r:id="rId47"/>
    </p:embeddedFont>
    <p:embeddedFont>
      <p:font typeface="techenfim-educacao" pitchFamily="2" charset="0"/>
      <p:regular r:id="rId48"/>
    </p:embeddedFont>
    <p:embeddedFont>
      <p:font typeface="techenfim-empresa" pitchFamily="2" charset="0"/>
      <p:regular r:id="rId49"/>
    </p:embeddedFont>
    <p:embeddedFont>
      <p:font typeface="techenfim-engenharia" pitchFamily="2" charset="0"/>
      <p:regular r:id="rId50"/>
    </p:embeddedFont>
    <p:embeddedFont>
      <p:font typeface="techenfim-trabalho-equipe" pitchFamily="2" charset="0"/>
      <p:regular r:id="rId51"/>
    </p:embeddedFont>
    <p:embeddedFont>
      <p:font typeface="techenfim-transportes" pitchFamily="2" charset="0"/>
      <p:regular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29292"/>
    <a:srgbClr val="C3856B"/>
    <a:srgbClr val="776465"/>
    <a:srgbClr val="48535E"/>
    <a:srgbClr val="324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F1CA0E-8E50-467F-BE0A-E7A95CA7593E}" v="1773" dt="2023-04-04T21:44:36.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3687" autoAdjust="0"/>
  </p:normalViewPr>
  <p:slideViewPr>
    <p:cSldViewPr snapToGrid="0">
      <p:cViewPr varScale="1">
        <p:scale>
          <a:sx n="44" d="100"/>
          <a:sy n="44" d="100"/>
        </p:scale>
        <p:origin x="1524" y="48"/>
      </p:cViewPr>
      <p:guideLst/>
    </p:cSldViewPr>
  </p:slideViewPr>
  <p:notesTextViewPr>
    <p:cViewPr>
      <p:scale>
        <a:sx n="1" d="1"/>
        <a:sy n="1" d="1"/>
      </p:scale>
      <p:origin x="0" y="0"/>
    </p:cViewPr>
  </p:notesTextViewPr>
  <p:sorterViewPr>
    <p:cViewPr>
      <p:scale>
        <a:sx n="100" d="100"/>
        <a:sy n="100" d="100"/>
      </p:scale>
      <p:origin x="0" y="-12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11.fntdata"/><Relationship Id="rId21" Type="http://schemas.openxmlformats.org/officeDocument/2006/relationships/slide" Target="slides/slide19.xml"/><Relationship Id="rId34" Type="http://schemas.openxmlformats.org/officeDocument/2006/relationships/font" Target="fonts/font6.fntdata"/><Relationship Id="rId42" Type="http://schemas.openxmlformats.org/officeDocument/2006/relationships/font" Target="fonts/font14.fntdata"/><Relationship Id="rId47" Type="http://schemas.openxmlformats.org/officeDocument/2006/relationships/font" Target="fonts/font19.fntdata"/><Relationship Id="rId50" Type="http://schemas.openxmlformats.org/officeDocument/2006/relationships/font" Target="fonts/font22.fntdata"/><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1.fntdata"/><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font" Target="fonts/font17.fntdata"/><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font" Target="fonts/font15.fntdata"/><Relationship Id="rId48" Type="http://schemas.openxmlformats.org/officeDocument/2006/relationships/font" Target="fonts/font20.fntdata"/><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23.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5.fntdata"/><Relationship Id="rId38" Type="http://schemas.openxmlformats.org/officeDocument/2006/relationships/font" Target="fonts/font10.fntdata"/><Relationship Id="rId46" Type="http://schemas.openxmlformats.org/officeDocument/2006/relationships/font" Target="fonts/font18.fntdata"/><Relationship Id="rId20" Type="http://schemas.openxmlformats.org/officeDocument/2006/relationships/slide" Target="slides/slide18.xml"/><Relationship Id="rId41" Type="http://schemas.openxmlformats.org/officeDocument/2006/relationships/font" Target="fonts/font13.fntdata"/><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36" Type="http://schemas.openxmlformats.org/officeDocument/2006/relationships/font" Target="fonts/font8.fntdata"/><Relationship Id="rId49" Type="http://schemas.openxmlformats.org/officeDocument/2006/relationships/font" Target="fonts/font21.fntdata"/><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font" Target="fonts/font3.fntdata"/><Relationship Id="rId44" Type="http://schemas.openxmlformats.org/officeDocument/2006/relationships/font" Target="fonts/font16.fntdata"/><Relationship Id="rId52" Type="http://schemas.openxmlformats.org/officeDocument/2006/relationships/font" Target="fonts/font2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124219@student.uwtsd.ac.uk dob30.08.90" userId="3bd5688fedceb07b" providerId="LiveId" clId="{92F1CA0E-8E50-467F-BE0A-E7A95CA7593E}"/>
    <pc:docChg chg="undo redo custSel addSld delSld modSld sldOrd">
      <pc:chgData name="2124219@student.uwtsd.ac.uk dob30.08.90" userId="3bd5688fedceb07b" providerId="LiveId" clId="{92F1CA0E-8E50-467F-BE0A-E7A95CA7593E}" dt="2023-04-05T21:48:41.496" v="11646" actId="20577"/>
      <pc:docMkLst>
        <pc:docMk/>
      </pc:docMkLst>
      <pc:sldChg chg="del">
        <pc:chgData name="2124219@student.uwtsd.ac.uk dob30.08.90" userId="3bd5688fedceb07b" providerId="LiveId" clId="{92F1CA0E-8E50-467F-BE0A-E7A95CA7593E}" dt="2023-04-03T16:30:03.340" v="10963" actId="47"/>
        <pc:sldMkLst>
          <pc:docMk/>
          <pc:sldMk cId="591969553" sldId="256"/>
        </pc:sldMkLst>
      </pc:sldChg>
      <pc:sldChg chg="modSp mod">
        <pc:chgData name="2124219@student.uwtsd.ac.uk dob30.08.90" userId="3bd5688fedceb07b" providerId="LiveId" clId="{92F1CA0E-8E50-467F-BE0A-E7A95CA7593E}" dt="2023-04-05T21:04:15.397" v="11504" actId="20577"/>
        <pc:sldMkLst>
          <pc:docMk/>
          <pc:sldMk cId="1648535262" sldId="259"/>
        </pc:sldMkLst>
        <pc:spChg chg="mod">
          <ac:chgData name="2124219@student.uwtsd.ac.uk dob30.08.90" userId="3bd5688fedceb07b" providerId="LiveId" clId="{92F1CA0E-8E50-467F-BE0A-E7A95CA7593E}" dt="2023-03-23T14:56:05.920" v="1327" actId="1036"/>
          <ac:spMkLst>
            <pc:docMk/>
            <pc:sldMk cId="1648535262" sldId="259"/>
            <ac:spMk id="3" creationId="{C15B9A74-3E1D-1ACA-BF40-E419D4BFE994}"/>
          </ac:spMkLst>
        </pc:spChg>
        <pc:spChg chg="mod">
          <ac:chgData name="2124219@student.uwtsd.ac.uk dob30.08.90" userId="3bd5688fedceb07b" providerId="LiveId" clId="{92F1CA0E-8E50-467F-BE0A-E7A95CA7593E}" dt="2023-03-30T13:52:44.267" v="3360" actId="20577"/>
          <ac:spMkLst>
            <pc:docMk/>
            <pc:sldMk cId="1648535262" sldId="259"/>
            <ac:spMk id="20" creationId="{3A68603E-EF29-42CA-AEDA-2AB1E2545C5B}"/>
          </ac:spMkLst>
        </pc:spChg>
        <pc:spChg chg="mod">
          <ac:chgData name="2124219@student.uwtsd.ac.uk dob30.08.90" userId="3bd5688fedceb07b" providerId="LiveId" clId="{92F1CA0E-8E50-467F-BE0A-E7A95CA7593E}" dt="2023-04-05T21:04:15.397" v="11504" actId="20577"/>
          <ac:spMkLst>
            <pc:docMk/>
            <pc:sldMk cId="1648535262" sldId="259"/>
            <ac:spMk id="23" creationId="{F35F054F-9135-449D-8CAB-9946AF5B8126}"/>
          </ac:spMkLst>
        </pc:spChg>
      </pc:sldChg>
      <pc:sldChg chg="modSp mod">
        <pc:chgData name="2124219@student.uwtsd.ac.uk dob30.08.90" userId="3bd5688fedceb07b" providerId="LiveId" clId="{92F1CA0E-8E50-467F-BE0A-E7A95CA7593E}" dt="2023-04-05T21:08:39.518" v="11600" actId="20577"/>
        <pc:sldMkLst>
          <pc:docMk/>
          <pc:sldMk cId="2627600197" sldId="260"/>
        </pc:sldMkLst>
        <pc:spChg chg="mod">
          <ac:chgData name="2124219@student.uwtsd.ac.uk dob30.08.90" userId="3bd5688fedceb07b" providerId="LiveId" clId="{92F1CA0E-8E50-467F-BE0A-E7A95CA7593E}" dt="2023-03-23T14:55:50.479" v="1320" actId="1035"/>
          <ac:spMkLst>
            <pc:docMk/>
            <pc:sldMk cId="2627600197" sldId="260"/>
            <ac:spMk id="3" creationId="{6C94E782-F652-F102-4C13-A0601E6E5FBC}"/>
          </ac:spMkLst>
        </pc:spChg>
        <pc:spChg chg="mod">
          <ac:chgData name="2124219@student.uwtsd.ac.uk dob30.08.90" userId="3bd5688fedceb07b" providerId="LiveId" clId="{92F1CA0E-8E50-467F-BE0A-E7A95CA7593E}" dt="2023-04-05T21:04:57.820" v="11514" actId="20577"/>
          <ac:spMkLst>
            <pc:docMk/>
            <pc:sldMk cId="2627600197" sldId="260"/>
            <ac:spMk id="10" creationId="{446C1EEF-DC7A-4AF1-BA16-2153401EC2BA}"/>
          </ac:spMkLst>
        </pc:spChg>
        <pc:spChg chg="mod">
          <ac:chgData name="2124219@student.uwtsd.ac.uk dob30.08.90" userId="3bd5688fedceb07b" providerId="LiveId" clId="{92F1CA0E-8E50-467F-BE0A-E7A95CA7593E}" dt="2023-04-05T21:05:57.583" v="11543" actId="20577"/>
          <ac:spMkLst>
            <pc:docMk/>
            <pc:sldMk cId="2627600197" sldId="260"/>
            <ac:spMk id="14" creationId="{26DC0504-C8AB-4F11-AA82-8D034941562E}"/>
          </ac:spMkLst>
        </pc:spChg>
        <pc:spChg chg="mod">
          <ac:chgData name="2124219@student.uwtsd.ac.uk dob30.08.90" userId="3bd5688fedceb07b" providerId="LiveId" clId="{92F1CA0E-8E50-467F-BE0A-E7A95CA7593E}" dt="2023-04-05T21:08:39.518" v="11600" actId="20577"/>
          <ac:spMkLst>
            <pc:docMk/>
            <pc:sldMk cId="2627600197" sldId="260"/>
            <ac:spMk id="17" creationId="{77487CCA-D0BB-4EF5-93C5-D6DD5050AF50}"/>
          </ac:spMkLst>
        </pc:spChg>
        <pc:grpChg chg="mod">
          <ac:chgData name="2124219@student.uwtsd.ac.uk dob30.08.90" userId="3bd5688fedceb07b" providerId="LiveId" clId="{92F1CA0E-8E50-467F-BE0A-E7A95CA7593E}" dt="2023-03-30T13:01:27.156" v="3015" actId="1076"/>
          <ac:grpSpMkLst>
            <pc:docMk/>
            <pc:sldMk cId="2627600197" sldId="260"/>
            <ac:grpSpMk id="6" creationId="{FC5E6829-B849-4E40-9731-76D6192A68A9}"/>
          </ac:grpSpMkLst>
        </pc:grpChg>
      </pc:sldChg>
      <pc:sldChg chg="modSp">
        <pc:chgData name="2124219@student.uwtsd.ac.uk dob30.08.90" userId="3bd5688fedceb07b" providerId="LiveId" clId="{92F1CA0E-8E50-467F-BE0A-E7A95CA7593E}" dt="2023-04-03T12:43:04.628" v="9945"/>
        <pc:sldMkLst>
          <pc:docMk/>
          <pc:sldMk cId="279185447" sldId="273"/>
        </pc:sldMkLst>
        <pc:spChg chg="mod">
          <ac:chgData name="2124219@student.uwtsd.ac.uk dob30.08.90" userId="3bd5688fedceb07b" providerId="LiveId" clId="{92F1CA0E-8E50-467F-BE0A-E7A95CA7593E}" dt="2023-04-03T12:43:04.628" v="9945"/>
          <ac:spMkLst>
            <pc:docMk/>
            <pc:sldMk cId="279185447" sldId="273"/>
            <ac:spMk id="6" creationId="{8617E4D2-53F1-4474-9E4B-0B509C8B6B86}"/>
          </ac:spMkLst>
        </pc:spChg>
        <pc:spChg chg="mod">
          <ac:chgData name="2124219@student.uwtsd.ac.uk dob30.08.90" userId="3bd5688fedceb07b" providerId="LiveId" clId="{92F1CA0E-8E50-467F-BE0A-E7A95CA7593E}" dt="2023-03-30T15:42:39.334" v="4594" actId="20577"/>
          <ac:spMkLst>
            <pc:docMk/>
            <pc:sldMk cId="279185447" sldId="273"/>
            <ac:spMk id="8" creationId="{7FA8F1CC-D4FF-4DE4-9A36-07B22DC347C4}"/>
          </ac:spMkLst>
        </pc:spChg>
      </pc:sldChg>
      <pc:sldChg chg="addSp delSp modSp add mod addAnim delAnim modAnim modNotesTx">
        <pc:chgData name="2124219@student.uwtsd.ac.uk dob30.08.90" userId="3bd5688fedceb07b" providerId="LiveId" clId="{92F1CA0E-8E50-467F-BE0A-E7A95CA7593E}" dt="2023-04-03T17:52:14.917" v="11164" actId="6549"/>
        <pc:sldMkLst>
          <pc:docMk/>
          <pc:sldMk cId="2741732689" sldId="280"/>
        </pc:sldMkLst>
        <pc:spChg chg="add mod">
          <ac:chgData name="2124219@student.uwtsd.ac.uk dob30.08.90" userId="3bd5688fedceb07b" providerId="LiveId" clId="{92F1CA0E-8E50-467F-BE0A-E7A95CA7593E}" dt="2023-04-01T11:07:05.200" v="5231" actId="1036"/>
          <ac:spMkLst>
            <pc:docMk/>
            <pc:sldMk cId="2741732689" sldId="280"/>
            <ac:spMk id="3" creationId="{DAF8A56A-B2A3-D5B7-A44A-EECE97BCDA6E}"/>
          </ac:spMkLst>
        </pc:spChg>
        <pc:spChg chg="mod">
          <ac:chgData name="2124219@student.uwtsd.ac.uk dob30.08.90" userId="3bd5688fedceb07b" providerId="LiveId" clId="{92F1CA0E-8E50-467F-BE0A-E7A95CA7593E}" dt="2023-04-01T11:12:20.293" v="5317" actId="1036"/>
          <ac:spMkLst>
            <pc:docMk/>
            <pc:sldMk cId="2741732689" sldId="280"/>
            <ac:spMk id="25" creationId="{10B2ADC7-C3EA-48D8-A169-931AEAACB23A}"/>
          </ac:spMkLst>
        </pc:spChg>
        <pc:spChg chg="del">
          <ac:chgData name="2124219@student.uwtsd.ac.uk dob30.08.90" userId="3bd5688fedceb07b" providerId="LiveId" clId="{92F1CA0E-8E50-467F-BE0A-E7A95CA7593E}" dt="2023-04-01T11:12:05.735" v="5295" actId="478"/>
          <ac:spMkLst>
            <pc:docMk/>
            <pc:sldMk cId="2741732689" sldId="280"/>
            <ac:spMk id="26" creationId="{255EB3EA-7BEE-44F8-9F4C-6FB337A37019}"/>
          </ac:spMkLst>
        </pc:spChg>
        <pc:spChg chg="add mod">
          <ac:chgData name="2124219@student.uwtsd.ac.uk dob30.08.90" userId="3bd5688fedceb07b" providerId="LiveId" clId="{92F1CA0E-8E50-467F-BE0A-E7A95CA7593E}" dt="2023-04-01T12:19:13.799" v="6705" actId="1076"/>
          <ac:spMkLst>
            <pc:docMk/>
            <pc:sldMk cId="2741732689" sldId="280"/>
            <ac:spMk id="26" creationId="{FCFBF213-1CFC-0A08-BCF8-A859F2ED8914}"/>
          </ac:spMkLst>
        </pc:spChg>
        <pc:spChg chg="mod">
          <ac:chgData name="2124219@student.uwtsd.ac.uk dob30.08.90" userId="3bd5688fedceb07b" providerId="LiveId" clId="{92F1CA0E-8E50-467F-BE0A-E7A95CA7593E}" dt="2023-04-01T11:12:31.460" v="5348" actId="1035"/>
          <ac:spMkLst>
            <pc:docMk/>
            <pc:sldMk cId="2741732689" sldId="280"/>
            <ac:spMk id="27" creationId="{A1F0250F-6E5C-4C2C-B9DE-8A1F26815551}"/>
          </ac:spMkLst>
        </pc:spChg>
        <pc:spChg chg="del">
          <ac:chgData name="2124219@student.uwtsd.ac.uk dob30.08.90" userId="3bd5688fedceb07b" providerId="LiveId" clId="{92F1CA0E-8E50-467F-BE0A-E7A95CA7593E}" dt="2023-04-01T11:12:09.677" v="5296" actId="478"/>
          <ac:spMkLst>
            <pc:docMk/>
            <pc:sldMk cId="2741732689" sldId="280"/>
            <ac:spMk id="28" creationId="{EDE8B9A5-2EDA-49C4-B939-9BB57E598A5B}"/>
          </ac:spMkLst>
        </pc:spChg>
        <pc:spChg chg="mod">
          <ac:chgData name="2124219@student.uwtsd.ac.uk dob30.08.90" userId="3bd5688fedceb07b" providerId="LiveId" clId="{92F1CA0E-8E50-467F-BE0A-E7A95CA7593E}" dt="2023-04-01T11:12:43.707" v="5371" actId="1036"/>
          <ac:spMkLst>
            <pc:docMk/>
            <pc:sldMk cId="2741732689" sldId="280"/>
            <ac:spMk id="29" creationId="{613642B8-10B4-44DA-8747-0EA92022CBA9}"/>
          </ac:spMkLst>
        </pc:spChg>
        <pc:spChg chg="add mod">
          <ac:chgData name="2124219@student.uwtsd.ac.uk dob30.08.90" userId="3bd5688fedceb07b" providerId="LiveId" clId="{92F1CA0E-8E50-467F-BE0A-E7A95CA7593E}" dt="2023-04-03T17:52:14.917" v="11164" actId="6549"/>
          <ac:spMkLst>
            <pc:docMk/>
            <pc:sldMk cId="2741732689" sldId="280"/>
            <ac:spMk id="30" creationId="{7088A429-5908-D08F-4E28-BEB7BB9C9FBB}"/>
          </ac:spMkLst>
        </pc:spChg>
        <pc:spChg chg="del">
          <ac:chgData name="2124219@student.uwtsd.ac.uk dob30.08.90" userId="3bd5688fedceb07b" providerId="LiveId" clId="{92F1CA0E-8E50-467F-BE0A-E7A95CA7593E}" dt="2023-04-01T11:12:13.855" v="5297" actId="478"/>
          <ac:spMkLst>
            <pc:docMk/>
            <pc:sldMk cId="2741732689" sldId="280"/>
            <ac:spMk id="30" creationId="{F3A647C7-42FC-40A8-BF37-FAE797CFBA3B}"/>
          </ac:spMkLst>
        </pc:spChg>
        <pc:spChg chg="add mod">
          <ac:chgData name="2124219@student.uwtsd.ac.uk dob30.08.90" userId="3bd5688fedceb07b" providerId="LiveId" clId="{92F1CA0E-8E50-467F-BE0A-E7A95CA7593E}" dt="2023-04-01T11:07:53.691" v="5235" actId="1076"/>
          <ac:spMkLst>
            <pc:docMk/>
            <pc:sldMk cId="2741732689" sldId="280"/>
            <ac:spMk id="35" creationId="{10059CD2-001A-2184-7264-132A53EB9169}"/>
          </ac:spMkLst>
        </pc:spChg>
        <pc:spChg chg="mod topLvl">
          <ac:chgData name="2124219@student.uwtsd.ac.uk dob30.08.90" userId="3bd5688fedceb07b" providerId="LiveId" clId="{92F1CA0E-8E50-467F-BE0A-E7A95CA7593E}" dt="2023-04-01T11:19:14.229" v="5728" actId="20577"/>
          <ac:spMkLst>
            <pc:docMk/>
            <pc:sldMk cId="2741732689" sldId="280"/>
            <ac:spMk id="36" creationId="{6E34AC9D-1F2A-401C-857F-E1428825976D}"/>
          </ac:spMkLst>
        </pc:spChg>
        <pc:spChg chg="del topLvl">
          <ac:chgData name="2124219@student.uwtsd.ac.uk dob30.08.90" userId="3bd5688fedceb07b" providerId="LiveId" clId="{92F1CA0E-8E50-467F-BE0A-E7A95CA7593E}" dt="2023-04-01T11:14:17.339" v="5376" actId="478"/>
          <ac:spMkLst>
            <pc:docMk/>
            <pc:sldMk cId="2741732689" sldId="280"/>
            <ac:spMk id="37" creationId="{546929CB-9CD1-44F4-B93A-1B91A5124FDC}"/>
          </ac:spMkLst>
        </pc:spChg>
        <pc:spChg chg="mod topLvl">
          <ac:chgData name="2124219@student.uwtsd.ac.uk dob30.08.90" userId="3bd5688fedceb07b" providerId="LiveId" clId="{92F1CA0E-8E50-467F-BE0A-E7A95CA7593E}" dt="2023-04-01T11:15:42.066" v="5526" actId="1035"/>
          <ac:spMkLst>
            <pc:docMk/>
            <pc:sldMk cId="2741732689" sldId="280"/>
            <ac:spMk id="38" creationId="{B3DBB8D2-4BF9-4A95-8634-6466E04818CD}"/>
          </ac:spMkLst>
        </pc:spChg>
        <pc:spChg chg="del mod topLvl">
          <ac:chgData name="2124219@student.uwtsd.ac.uk dob30.08.90" userId="3bd5688fedceb07b" providerId="LiveId" clId="{92F1CA0E-8E50-467F-BE0A-E7A95CA7593E}" dt="2023-04-01T11:14:39.973" v="5414" actId="478"/>
          <ac:spMkLst>
            <pc:docMk/>
            <pc:sldMk cId="2741732689" sldId="280"/>
            <ac:spMk id="39" creationId="{B09CE8E2-5651-4490-ABAC-66C3BF0FC3A3}"/>
          </ac:spMkLst>
        </pc:spChg>
        <pc:spChg chg="add del mod">
          <ac:chgData name="2124219@student.uwtsd.ac.uk dob30.08.90" userId="3bd5688fedceb07b" providerId="LiveId" clId="{92F1CA0E-8E50-467F-BE0A-E7A95CA7593E}" dt="2023-04-01T12:49:45.026" v="6745"/>
          <ac:spMkLst>
            <pc:docMk/>
            <pc:sldMk cId="2741732689" sldId="280"/>
            <ac:spMk id="39" creationId="{D51A01CF-AA60-FFDB-0DC8-490F34B93C92}"/>
          </ac:spMkLst>
        </pc:spChg>
        <pc:spChg chg="mod topLvl">
          <ac:chgData name="2124219@student.uwtsd.ac.uk dob30.08.90" userId="3bd5688fedceb07b" providerId="LiveId" clId="{92F1CA0E-8E50-467F-BE0A-E7A95CA7593E}" dt="2023-04-01T11:18:32.261" v="5727" actId="1035"/>
          <ac:spMkLst>
            <pc:docMk/>
            <pc:sldMk cId="2741732689" sldId="280"/>
            <ac:spMk id="40" creationId="{E7C6205C-CB8E-4F10-9CAB-3C40DD8CBC64}"/>
          </ac:spMkLst>
        </pc:spChg>
        <pc:spChg chg="del topLvl">
          <ac:chgData name="2124219@student.uwtsd.ac.uk dob30.08.90" userId="3bd5688fedceb07b" providerId="LiveId" clId="{92F1CA0E-8E50-467F-BE0A-E7A95CA7593E}" dt="2023-04-01T11:16:14.889" v="5529" actId="478"/>
          <ac:spMkLst>
            <pc:docMk/>
            <pc:sldMk cId="2741732689" sldId="280"/>
            <ac:spMk id="41" creationId="{44F9BEC0-924D-45AD-8963-465BE187A247}"/>
          </ac:spMkLst>
        </pc:spChg>
        <pc:spChg chg="add del mod">
          <ac:chgData name="2124219@student.uwtsd.ac.uk dob30.08.90" userId="3bd5688fedceb07b" providerId="LiveId" clId="{92F1CA0E-8E50-467F-BE0A-E7A95CA7593E}" dt="2023-04-01T11:21:44.837" v="5807" actId="255"/>
          <ac:spMkLst>
            <pc:docMk/>
            <pc:sldMk cId="2741732689" sldId="280"/>
            <ac:spMk id="50" creationId="{3B05A1D5-5BFA-FACB-EF2E-32BA2DD684BC}"/>
          </ac:spMkLst>
        </pc:spChg>
        <pc:grpChg chg="del">
          <ac:chgData name="2124219@student.uwtsd.ac.uk dob30.08.90" userId="3bd5688fedceb07b" providerId="LiveId" clId="{92F1CA0E-8E50-467F-BE0A-E7A95CA7593E}" dt="2023-04-01T11:12:13.855" v="5297" actId="478"/>
          <ac:grpSpMkLst>
            <pc:docMk/>
            <pc:sldMk cId="2741732689" sldId="280"/>
            <ac:grpSpMk id="33" creationId="{5D2B26BD-7DF4-4F18-8BA4-62DE7F148A8B}"/>
          </ac:grpSpMkLst>
        </pc:grpChg>
        <pc:grpChg chg="del">
          <ac:chgData name="2124219@student.uwtsd.ac.uk dob30.08.90" userId="3bd5688fedceb07b" providerId="LiveId" clId="{92F1CA0E-8E50-467F-BE0A-E7A95CA7593E}" dt="2023-04-01T11:16:14.889" v="5529" actId="478"/>
          <ac:grpSpMkLst>
            <pc:docMk/>
            <pc:sldMk cId="2741732689" sldId="280"/>
            <ac:grpSpMk id="42" creationId="{C970F119-BBAE-44B4-986C-C29EFC2670A5}"/>
          </ac:grpSpMkLst>
        </pc:grpChg>
        <pc:grpChg chg="del">
          <ac:chgData name="2124219@student.uwtsd.ac.uk dob30.08.90" userId="3bd5688fedceb07b" providerId="LiveId" clId="{92F1CA0E-8E50-467F-BE0A-E7A95CA7593E}" dt="2023-04-01T11:14:39.973" v="5414" actId="478"/>
          <ac:grpSpMkLst>
            <pc:docMk/>
            <pc:sldMk cId="2741732689" sldId="280"/>
            <ac:grpSpMk id="43" creationId="{72A3B443-166B-4B14-8F69-62170BA710B1}"/>
          </ac:grpSpMkLst>
        </pc:grpChg>
        <pc:grpChg chg="del">
          <ac:chgData name="2124219@student.uwtsd.ac.uk dob30.08.90" userId="3bd5688fedceb07b" providerId="LiveId" clId="{92F1CA0E-8E50-467F-BE0A-E7A95CA7593E}" dt="2023-04-01T11:14:17.339" v="5376" actId="478"/>
          <ac:grpSpMkLst>
            <pc:docMk/>
            <pc:sldMk cId="2741732689" sldId="280"/>
            <ac:grpSpMk id="44" creationId="{78930C4D-183A-4941-B0BD-0A24A094E712}"/>
          </ac:grpSpMkLst>
        </pc:grpChg>
        <pc:picChg chg="add mod">
          <ac:chgData name="2124219@student.uwtsd.ac.uk dob30.08.90" userId="3bd5688fedceb07b" providerId="LiveId" clId="{92F1CA0E-8E50-467F-BE0A-E7A95CA7593E}" dt="2023-04-01T12:50:06.675" v="6788" actId="1037"/>
          <ac:picMkLst>
            <pc:docMk/>
            <pc:sldMk cId="2741732689" sldId="280"/>
            <ac:picMk id="41" creationId="{BE67432D-B546-BB2F-0B81-624D5C4BFBA8}"/>
          </ac:picMkLst>
        </pc:picChg>
        <pc:cxnChg chg="add mod">
          <ac:chgData name="2124219@student.uwtsd.ac.uk dob30.08.90" userId="3bd5688fedceb07b" providerId="LiveId" clId="{92F1CA0E-8E50-467F-BE0A-E7A95CA7593E}" dt="2023-04-01T12:18:52.173" v="6702" actId="14100"/>
          <ac:cxnSpMkLst>
            <pc:docMk/>
            <pc:sldMk cId="2741732689" sldId="280"/>
            <ac:cxnSpMk id="28" creationId="{0BCB201C-9B57-E190-8CCB-6931EF76D3D7}"/>
          </ac:cxnSpMkLst>
        </pc:cxnChg>
        <pc:cxnChg chg="add mod">
          <ac:chgData name="2124219@student.uwtsd.ac.uk dob30.08.90" userId="3bd5688fedceb07b" providerId="LiveId" clId="{92F1CA0E-8E50-467F-BE0A-E7A95CA7593E}" dt="2023-04-01T12:19:12.535" v="6704" actId="14100"/>
          <ac:cxnSpMkLst>
            <pc:docMk/>
            <pc:sldMk cId="2741732689" sldId="280"/>
            <ac:cxnSpMk id="33" creationId="{145A8FC8-C4E7-AFCC-645A-22E2707939FB}"/>
          </ac:cxnSpMkLst>
        </pc:cxnChg>
        <pc:cxnChg chg="add mod">
          <ac:chgData name="2124219@student.uwtsd.ac.uk dob30.08.90" userId="3bd5688fedceb07b" providerId="LiveId" clId="{92F1CA0E-8E50-467F-BE0A-E7A95CA7593E}" dt="2023-04-01T11:08:43.993" v="5291" actId="1038"/>
          <ac:cxnSpMkLst>
            <pc:docMk/>
            <pc:sldMk cId="2741732689" sldId="280"/>
            <ac:cxnSpMk id="46" creationId="{9193346C-428E-FD70-DC1B-BAEB1BB843FC}"/>
          </ac:cxnSpMkLst>
        </pc:cxnChg>
      </pc:sldChg>
      <pc:sldChg chg="add del">
        <pc:chgData name="2124219@student.uwtsd.ac.uk dob30.08.90" userId="3bd5688fedceb07b" providerId="LiveId" clId="{92F1CA0E-8E50-467F-BE0A-E7A95CA7593E}" dt="2023-04-01T17:07:12.449" v="8399" actId="47"/>
        <pc:sldMkLst>
          <pc:docMk/>
          <pc:sldMk cId="1453719330" sldId="288"/>
        </pc:sldMkLst>
      </pc:sldChg>
      <pc:sldChg chg="addSp delSp modSp add mod modNotesTx">
        <pc:chgData name="2124219@student.uwtsd.ac.uk dob30.08.90" userId="3bd5688fedceb07b" providerId="LiveId" clId="{92F1CA0E-8E50-467F-BE0A-E7A95CA7593E}" dt="2023-04-05T00:10:08.061" v="11460" actId="20577"/>
        <pc:sldMkLst>
          <pc:docMk/>
          <pc:sldMk cId="389033546" sldId="293"/>
        </pc:sldMkLst>
        <pc:spChg chg="add mod">
          <ac:chgData name="2124219@student.uwtsd.ac.uk dob30.08.90" userId="3bd5688fedceb07b" providerId="LiveId" clId="{92F1CA0E-8E50-467F-BE0A-E7A95CA7593E}" dt="2023-04-01T10:09:47.175" v="4802" actId="20577"/>
          <ac:spMkLst>
            <pc:docMk/>
            <pc:sldMk cId="389033546" sldId="293"/>
            <ac:spMk id="2" creationId="{54945C44-25F0-2166-A073-37E065217D56}"/>
          </ac:spMkLst>
        </pc:spChg>
        <pc:spChg chg="mod">
          <ac:chgData name="2124219@student.uwtsd.ac.uk dob30.08.90" userId="3bd5688fedceb07b" providerId="LiveId" clId="{92F1CA0E-8E50-467F-BE0A-E7A95CA7593E}" dt="2023-04-01T12:53:33.675" v="6870" actId="20577"/>
          <ac:spMkLst>
            <pc:docMk/>
            <pc:sldMk cId="389033546" sldId="293"/>
            <ac:spMk id="3" creationId="{D9C06666-526D-426C-95DD-202B5C15BA34}"/>
          </ac:spMkLst>
        </pc:spChg>
        <pc:spChg chg="mod">
          <ac:chgData name="2124219@student.uwtsd.ac.uk dob30.08.90" userId="3bd5688fedceb07b" providerId="LiveId" clId="{92F1CA0E-8E50-467F-BE0A-E7A95CA7593E}" dt="2023-04-01T12:54:48.830" v="6893" actId="1035"/>
          <ac:spMkLst>
            <pc:docMk/>
            <pc:sldMk cId="389033546" sldId="293"/>
            <ac:spMk id="4" creationId="{A33FC0C1-8A93-4366-A5C8-64D571F63827}"/>
          </ac:spMkLst>
        </pc:spChg>
        <pc:spChg chg="del">
          <ac:chgData name="2124219@student.uwtsd.ac.uk dob30.08.90" userId="3bd5688fedceb07b" providerId="LiveId" clId="{92F1CA0E-8E50-467F-BE0A-E7A95CA7593E}" dt="2023-03-30T15:14:41.046" v="4014" actId="478"/>
          <ac:spMkLst>
            <pc:docMk/>
            <pc:sldMk cId="389033546" sldId="293"/>
            <ac:spMk id="5" creationId="{0CA1B1FD-B8EB-411D-9107-F832E957E05B}"/>
          </ac:spMkLst>
        </pc:spChg>
        <pc:spChg chg="add mod">
          <ac:chgData name="2124219@student.uwtsd.ac.uk dob30.08.90" userId="3bd5688fedceb07b" providerId="LiveId" clId="{92F1CA0E-8E50-467F-BE0A-E7A95CA7593E}" dt="2023-04-01T13:39:16.295" v="7287" actId="1035"/>
          <ac:spMkLst>
            <pc:docMk/>
            <pc:sldMk cId="389033546" sldId="293"/>
            <ac:spMk id="5" creationId="{8C107028-0A41-31A4-C530-4EEBA557CDB7}"/>
          </ac:spMkLst>
        </pc:spChg>
        <pc:spChg chg="mod">
          <ac:chgData name="2124219@student.uwtsd.ac.uk dob30.08.90" userId="3bd5688fedceb07b" providerId="LiveId" clId="{92F1CA0E-8E50-467F-BE0A-E7A95CA7593E}" dt="2023-03-30T15:39:51.060" v="4544" actId="1037"/>
          <ac:spMkLst>
            <pc:docMk/>
            <pc:sldMk cId="389033546" sldId="293"/>
            <ac:spMk id="10" creationId="{84A1FE88-A28A-47B9-AF27-CA47849BA504}"/>
          </ac:spMkLst>
        </pc:spChg>
        <pc:spChg chg="mod">
          <ac:chgData name="2124219@student.uwtsd.ac.uk dob30.08.90" userId="3bd5688fedceb07b" providerId="LiveId" clId="{92F1CA0E-8E50-467F-BE0A-E7A95CA7593E}" dt="2023-03-30T15:24:51.869" v="4170" actId="20577"/>
          <ac:spMkLst>
            <pc:docMk/>
            <pc:sldMk cId="389033546" sldId="293"/>
            <ac:spMk id="13" creationId="{37A06AC6-7E75-468E-A40C-D3A7DED1BF3B}"/>
          </ac:spMkLst>
        </pc:spChg>
        <pc:spChg chg="mod">
          <ac:chgData name="2124219@student.uwtsd.ac.uk dob30.08.90" userId="3bd5688fedceb07b" providerId="LiveId" clId="{92F1CA0E-8E50-467F-BE0A-E7A95CA7593E}" dt="2023-04-01T10:00:40.560" v="4675" actId="1037"/>
          <ac:spMkLst>
            <pc:docMk/>
            <pc:sldMk cId="389033546" sldId="293"/>
            <ac:spMk id="15" creationId="{3D4DB7F3-3BF6-4F39-9338-7EF8A03F4F43}"/>
          </ac:spMkLst>
        </pc:spChg>
        <pc:spChg chg="add mod">
          <ac:chgData name="2124219@student.uwtsd.ac.uk dob30.08.90" userId="3bd5688fedceb07b" providerId="LiveId" clId="{92F1CA0E-8E50-467F-BE0A-E7A95CA7593E}" dt="2023-04-05T00:10:08.061" v="11460" actId="20577"/>
          <ac:spMkLst>
            <pc:docMk/>
            <pc:sldMk cId="389033546" sldId="293"/>
            <ac:spMk id="16" creationId="{05FC5B58-1752-7823-760B-A5BE17022CCF}"/>
          </ac:spMkLst>
        </pc:spChg>
        <pc:spChg chg="del">
          <ac:chgData name="2124219@student.uwtsd.ac.uk dob30.08.90" userId="3bd5688fedceb07b" providerId="LiveId" clId="{92F1CA0E-8E50-467F-BE0A-E7A95CA7593E}" dt="2023-03-30T15:21:59.329" v="4109" actId="478"/>
          <ac:spMkLst>
            <pc:docMk/>
            <pc:sldMk cId="389033546" sldId="293"/>
            <ac:spMk id="16" creationId="{3C163F2D-7197-4986-BBE5-B2FE78B4C8E6}"/>
          </ac:spMkLst>
        </pc:spChg>
        <pc:spChg chg="add del mod">
          <ac:chgData name="2124219@student.uwtsd.ac.uk dob30.08.90" userId="3bd5688fedceb07b" providerId="LiveId" clId="{92F1CA0E-8E50-467F-BE0A-E7A95CA7593E}" dt="2023-04-01T10:17:43.988" v="4961"/>
          <ac:spMkLst>
            <pc:docMk/>
            <pc:sldMk cId="389033546" sldId="293"/>
            <ac:spMk id="16" creationId="{86A152A4-9527-2635-E35E-CFF55B46B72C}"/>
          </ac:spMkLst>
        </pc:spChg>
        <pc:spChg chg="mod">
          <ac:chgData name="2124219@student.uwtsd.ac.uk dob30.08.90" userId="3bd5688fedceb07b" providerId="LiveId" clId="{92F1CA0E-8E50-467F-BE0A-E7A95CA7593E}" dt="2023-03-30T15:24:37.732" v="4166" actId="20577"/>
          <ac:spMkLst>
            <pc:docMk/>
            <pc:sldMk cId="389033546" sldId="293"/>
            <ac:spMk id="20" creationId="{E670500B-E27E-4A8C-BA86-B67C020DEC38}"/>
          </ac:spMkLst>
        </pc:spChg>
        <pc:spChg chg="mod">
          <ac:chgData name="2124219@student.uwtsd.ac.uk dob30.08.90" userId="3bd5688fedceb07b" providerId="LiveId" clId="{92F1CA0E-8E50-467F-BE0A-E7A95CA7593E}" dt="2023-03-30T15:38:52.913" v="4517" actId="1035"/>
          <ac:spMkLst>
            <pc:docMk/>
            <pc:sldMk cId="389033546" sldId="293"/>
            <ac:spMk id="24" creationId="{11BEA10A-5051-4A3E-88DF-3E04A699B6DD}"/>
          </ac:spMkLst>
        </pc:spChg>
        <pc:spChg chg="del">
          <ac:chgData name="2124219@student.uwtsd.ac.uk dob30.08.90" userId="3bd5688fedceb07b" providerId="LiveId" clId="{92F1CA0E-8E50-467F-BE0A-E7A95CA7593E}" dt="2023-03-30T15:22:02.977" v="4110" actId="478"/>
          <ac:spMkLst>
            <pc:docMk/>
            <pc:sldMk cId="389033546" sldId="293"/>
            <ac:spMk id="25" creationId="{93012CB5-C365-475C-994F-AE4F7EA0A636}"/>
          </ac:spMkLst>
        </pc:spChg>
        <pc:spChg chg="mod">
          <ac:chgData name="2124219@student.uwtsd.ac.uk dob30.08.90" userId="3bd5688fedceb07b" providerId="LiveId" clId="{92F1CA0E-8E50-467F-BE0A-E7A95CA7593E}" dt="2023-03-30T14:28:59.044" v="3844" actId="1038"/>
          <ac:spMkLst>
            <pc:docMk/>
            <pc:sldMk cId="389033546" sldId="293"/>
            <ac:spMk id="29" creationId="{6B0B36FC-8A63-48E1-A36E-9E4DE255EE77}"/>
          </ac:spMkLst>
        </pc:spChg>
        <pc:spChg chg="mod">
          <ac:chgData name="2124219@student.uwtsd.ac.uk dob30.08.90" userId="3bd5688fedceb07b" providerId="LiveId" clId="{92F1CA0E-8E50-467F-BE0A-E7A95CA7593E}" dt="2023-04-01T12:55:50.728" v="6904" actId="1036"/>
          <ac:spMkLst>
            <pc:docMk/>
            <pc:sldMk cId="389033546" sldId="293"/>
            <ac:spMk id="33" creationId="{80355EFC-BE64-4F34-AC3F-9D37418553FD}"/>
          </ac:spMkLst>
        </pc:spChg>
        <pc:spChg chg="del">
          <ac:chgData name="2124219@student.uwtsd.ac.uk dob30.08.90" userId="3bd5688fedceb07b" providerId="LiveId" clId="{92F1CA0E-8E50-467F-BE0A-E7A95CA7593E}" dt="2023-03-30T15:22:07.058" v="4111" actId="478"/>
          <ac:spMkLst>
            <pc:docMk/>
            <pc:sldMk cId="389033546" sldId="293"/>
            <ac:spMk id="34" creationId="{0847D412-F1DD-427A-8C4F-96E863781AC7}"/>
          </ac:spMkLst>
        </pc:spChg>
        <pc:spChg chg="mod">
          <ac:chgData name="2124219@student.uwtsd.ac.uk dob30.08.90" userId="3bd5688fedceb07b" providerId="LiveId" clId="{92F1CA0E-8E50-467F-BE0A-E7A95CA7593E}" dt="2023-03-30T15:40:07.592" v="4582" actId="1037"/>
          <ac:spMkLst>
            <pc:docMk/>
            <pc:sldMk cId="389033546" sldId="293"/>
            <ac:spMk id="38" creationId="{300D32D2-EFA3-4D33-97DB-A00D9C28A3C5}"/>
          </ac:spMkLst>
        </pc:spChg>
        <pc:spChg chg="mod">
          <ac:chgData name="2124219@student.uwtsd.ac.uk dob30.08.90" userId="3bd5688fedceb07b" providerId="LiveId" clId="{92F1CA0E-8E50-467F-BE0A-E7A95CA7593E}" dt="2023-03-30T14:26:34.321" v="3725" actId="20577"/>
          <ac:spMkLst>
            <pc:docMk/>
            <pc:sldMk cId="389033546" sldId="293"/>
            <ac:spMk id="40" creationId="{33E5A691-58D7-4CE7-A2F6-BCB7DD839613}"/>
          </ac:spMkLst>
        </pc:spChg>
        <pc:grpChg chg="mod">
          <ac:chgData name="2124219@student.uwtsd.ac.uk dob30.08.90" userId="3bd5688fedceb07b" providerId="LiveId" clId="{92F1CA0E-8E50-467F-BE0A-E7A95CA7593E}" dt="2023-04-01T12:53:09.286" v="6864" actId="14100"/>
          <ac:grpSpMkLst>
            <pc:docMk/>
            <pc:sldMk cId="389033546" sldId="293"/>
            <ac:grpSpMk id="8" creationId="{F61879FC-C7A3-4431-B9CE-1226A87CAA79}"/>
          </ac:grpSpMkLst>
        </pc:grpChg>
        <pc:grpChg chg="mod">
          <ac:chgData name="2124219@student.uwtsd.ac.uk dob30.08.90" userId="3bd5688fedceb07b" providerId="LiveId" clId="{92F1CA0E-8E50-467F-BE0A-E7A95CA7593E}" dt="2023-03-30T14:30:55.043" v="3949" actId="1036"/>
          <ac:grpSpMkLst>
            <pc:docMk/>
            <pc:sldMk cId="389033546" sldId="293"/>
            <ac:grpSpMk id="11" creationId="{393FC268-7A3F-4DC4-9B9A-34A639323825}"/>
          </ac:grpSpMkLst>
        </pc:grpChg>
        <pc:grpChg chg="mod">
          <ac:chgData name="2124219@student.uwtsd.ac.uk dob30.08.90" userId="3bd5688fedceb07b" providerId="LiveId" clId="{92F1CA0E-8E50-467F-BE0A-E7A95CA7593E}" dt="2023-04-01T10:00:31.826" v="4667" actId="1037"/>
          <ac:grpSpMkLst>
            <pc:docMk/>
            <pc:sldMk cId="389033546" sldId="293"/>
            <ac:grpSpMk id="12" creationId="{C8982749-7012-4569-9E0C-15F84AE9CF27}"/>
          </ac:grpSpMkLst>
        </pc:grpChg>
        <pc:grpChg chg="mod">
          <ac:chgData name="2124219@student.uwtsd.ac.uk dob30.08.90" userId="3bd5688fedceb07b" providerId="LiveId" clId="{92F1CA0E-8E50-467F-BE0A-E7A95CA7593E}" dt="2023-03-30T14:30:55.043" v="3949" actId="1036"/>
          <ac:grpSpMkLst>
            <pc:docMk/>
            <pc:sldMk cId="389033546" sldId="293"/>
            <ac:grpSpMk id="18" creationId="{85BC7546-CFB8-4C40-BC07-FA30A7E7653B}"/>
          </ac:grpSpMkLst>
        </pc:grpChg>
        <pc:grpChg chg="mod">
          <ac:chgData name="2124219@student.uwtsd.ac.uk dob30.08.90" userId="3bd5688fedceb07b" providerId="LiveId" clId="{92F1CA0E-8E50-467F-BE0A-E7A95CA7593E}" dt="2023-03-30T15:35:47.630" v="4389" actId="14100"/>
          <ac:grpSpMkLst>
            <pc:docMk/>
            <pc:sldMk cId="389033546" sldId="293"/>
            <ac:grpSpMk id="21" creationId="{52AD4117-37A6-4263-8ABA-433500F6CD0F}"/>
          </ac:grpSpMkLst>
        </pc:grpChg>
        <pc:grpChg chg="mod">
          <ac:chgData name="2124219@student.uwtsd.ac.uk dob30.08.90" userId="3bd5688fedceb07b" providerId="LiveId" clId="{92F1CA0E-8E50-467F-BE0A-E7A95CA7593E}" dt="2023-03-30T14:30:55.043" v="3949" actId="1036"/>
          <ac:grpSpMkLst>
            <pc:docMk/>
            <pc:sldMk cId="389033546" sldId="293"/>
            <ac:grpSpMk id="27" creationId="{9C07EC84-61F1-45AF-9119-2F6EB22C30A5}"/>
          </ac:grpSpMkLst>
        </pc:grpChg>
        <pc:grpChg chg="mod">
          <ac:chgData name="2124219@student.uwtsd.ac.uk dob30.08.90" userId="3bd5688fedceb07b" providerId="LiveId" clId="{92F1CA0E-8E50-467F-BE0A-E7A95CA7593E}" dt="2023-04-01T12:55:35.519" v="6894" actId="14100"/>
          <ac:grpSpMkLst>
            <pc:docMk/>
            <pc:sldMk cId="389033546" sldId="293"/>
            <ac:grpSpMk id="30" creationId="{39EDDC53-DB3E-4B68-94F2-9EA980EEF603}"/>
          </ac:grpSpMkLst>
        </pc:grpChg>
        <pc:grpChg chg="mod">
          <ac:chgData name="2124219@student.uwtsd.ac.uk dob30.08.90" userId="3bd5688fedceb07b" providerId="LiveId" clId="{92F1CA0E-8E50-467F-BE0A-E7A95CA7593E}" dt="2023-03-30T14:30:55.043" v="3949" actId="1036"/>
          <ac:grpSpMkLst>
            <pc:docMk/>
            <pc:sldMk cId="389033546" sldId="293"/>
            <ac:grpSpMk id="36" creationId="{0EFD996A-2991-4E9F-8192-096D480982A3}"/>
          </ac:grpSpMkLst>
        </pc:grpChg>
        <pc:picChg chg="add mod modCrop">
          <ac:chgData name="2124219@student.uwtsd.ac.uk dob30.08.90" userId="3bd5688fedceb07b" providerId="LiveId" clId="{92F1CA0E-8E50-467F-BE0A-E7A95CA7593E}" dt="2023-03-30T14:45:45.434" v="3968" actId="14100"/>
          <ac:picMkLst>
            <pc:docMk/>
            <pc:sldMk cId="389033546" sldId="293"/>
            <ac:picMk id="44" creationId="{A09E98DD-84B3-DFA4-41A5-00A92C6F486F}"/>
          </ac:picMkLst>
        </pc:picChg>
        <pc:picChg chg="add del mod">
          <ac:chgData name="2124219@student.uwtsd.ac.uk dob30.08.90" userId="3bd5688fedceb07b" providerId="LiveId" clId="{92F1CA0E-8E50-467F-BE0A-E7A95CA7593E}" dt="2023-03-30T14:57:07.068" v="3976" actId="478"/>
          <ac:picMkLst>
            <pc:docMk/>
            <pc:sldMk cId="389033546" sldId="293"/>
            <ac:picMk id="46" creationId="{66BB0504-11D3-5E90-1196-13961943C23A}"/>
          </ac:picMkLst>
        </pc:picChg>
        <pc:picChg chg="add mod modCrop">
          <ac:chgData name="2124219@student.uwtsd.ac.uk dob30.08.90" userId="3bd5688fedceb07b" providerId="LiveId" clId="{92F1CA0E-8E50-467F-BE0A-E7A95CA7593E}" dt="2023-03-30T15:40:25.789" v="4592" actId="1036"/>
          <ac:picMkLst>
            <pc:docMk/>
            <pc:sldMk cId="389033546" sldId="293"/>
            <ac:picMk id="48" creationId="{2CD71CCD-6ACD-41F5-103A-8BBEEA7D258C}"/>
          </ac:picMkLst>
        </pc:picChg>
        <pc:picChg chg="add mod modCrop">
          <ac:chgData name="2124219@student.uwtsd.ac.uk dob30.08.90" userId="3bd5688fedceb07b" providerId="LiveId" clId="{92F1CA0E-8E50-467F-BE0A-E7A95CA7593E}" dt="2023-03-30T15:23:22.607" v="4154" actId="1076"/>
          <ac:picMkLst>
            <pc:docMk/>
            <pc:sldMk cId="389033546" sldId="293"/>
            <ac:picMk id="50" creationId="{DCBACB8D-2F43-C8D7-74EB-7B49882E5AED}"/>
          </ac:picMkLst>
        </pc:picChg>
        <pc:picChg chg="add mod modCrop">
          <ac:chgData name="2124219@student.uwtsd.ac.uk dob30.08.90" userId="3bd5688fedceb07b" providerId="LiveId" clId="{92F1CA0E-8E50-467F-BE0A-E7A95CA7593E}" dt="2023-03-30T15:40:19.331" v="4586" actId="1036"/>
          <ac:picMkLst>
            <pc:docMk/>
            <pc:sldMk cId="389033546" sldId="293"/>
            <ac:picMk id="52" creationId="{2F663C77-B398-EDD4-CE22-9211F1F72622}"/>
          </ac:picMkLst>
        </pc:picChg>
        <pc:cxnChg chg="add del mod">
          <ac:chgData name="2124219@student.uwtsd.ac.uk dob30.08.90" userId="3bd5688fedceb07b" providerId="LiveId" clId="{92F1CA0E-8E50-467F-BE0A-E7A95CA7593E}" dt="2023-04-01T12:11:52.744" v="6526"/>
          <ac:cxnSpMkLst>
            <pc:docMk/>
            <pc:sldMk cId="389033546" sldId="293"/>
            <ac:cxnSpMk id="16" creationId="{F4E15BC1-F6FF-FCF6-9CE3-D9ECA80AACD4}"/>
          </ac:cxnSpMkLst>
        </pc:cxnChg>
        <pc:cxnChg chg="mod">
          <ac:chgData name="2124219@student.uwtsd.ac.uk dob30.08.90" userId="3bd5688fedceb07b" providerId="LiveId" clId="{92F1CA0E-8E50-467F-BE0A-E7A95CA7593E}" dt="2023-04-01T12:12:46.124" v="6546" actId="1076"/>
          <ac:cxnSpMkLst>
            <pc:docMk/>
            <pc:sldMk cId="389033546" sldId="293"/>
            <ac:cxnSpMk id="41" creationId="{C02FF997-01BC-404A-B995-BC72818C0256}"/>
          </ac:cxnSpMkLst>
        </pc:cxnChg>
      </pc:sldChg>
      <pc:sldChg chg="del">
        <pc:chgData name="2124219@student.uwtsd.ac.uk dob30.08.90" userId="3bd5688fedceb07b" providerId="LiveId" clId="{92F1CA0E-8E50-467F-BE0A-E7A95CA7593E}" dt="2023-04-01T13:56:34.908" v="7632" actId="47"/>
        <pc:sldMkLst>
          <pc:docMk/>
          <pc:sldMk cId="3886172051" sldId="296"/>
        </pc:sldMkLst>
      </pc:sldChg>
      <pc:sldChg chg="addSp delSp modSp add mod modAnim modNotesTx">
        <pc:chgData name="2124219@student.uwtsd.ac.uk dob30.08.90" userId="3bd5688fedceb07b" providerId="LiveId" clId="{92F1CA0E-8E50-467F-BE0A-E7A95CA7593E}" dt="2023-04-03T17:57:39.508" v="11232" actId="20577"/>
        <pc:sldMkLst>
          <pc:docMk/>
          <pc:sldMk cId="3911677430" sldId="297"/>
        </pc:sldMkLst>
        <pc:spChg chg="add mod">
          <ac:chgData name="2124219@student.uwtsd.ac.uk dob30.08.90" userId="3bd5688fedceb07b" providerId="LiveId" clId="{92F1CA0E-8E50-467F-BE0A-E7A95CA7593E}" dt="2023-04-01T11:40:41.607" v="6066" actId="571"/>
          <ac:spMkLst>
            <pc:docMk/>
            <pc:sldMk cId="3911677430" sldId="297"/>
            <ac:spMk id="2" creationId="{1862298D-5693-A1A8-E82F-8AE97D7EAC5A}"/>
          </ac:spMkLst>
        </pc:spChg>
        <pc:spChg chg="add mod">
          <ac:chgData name="2124219@student.uwtsd.ac.uk dob30.08.90" userId="3bd5688fedceb07b" providerId="LiveId" clId="{92F1CA0E-8E50-467F-BE0A-E7A95CA7593E}" dt="2023-04-01T12:11:19.291" v="6524" actId="255"/>
          <ac:spMkLst>
            <pc:docMk/>
            <pc:sldMk cId="3911677430" sldId="297"/>
            <ac:spMk id="2" creationId="{1E3AA11F-C2C9-2195-524F-4E1FACCE7AC8}"/>
          </ac:spMkLst>
        </pc:spChg>
        <pc:spChg chg="add mod">
          <ac:chgData name="2124219@student.uwtsd.ac.uk dob30.08.90" userId="3bd5688fedceb07b" providerId="LiveId" clId="{92F1CA0E-8E50-467F-BE0A-E7A95CA7593E}" dt="2023-04-01T11:40:41.607" v="6066" actId="571"/>
          <ac:spMkLst>
            <pc:docMk/>
            <pc:sldMk cId="3911677430" sldId="297"/>
            <ac:spMk id="3" creationId="{E3B1A7EF-C76D-6442-7FCE-5EEDD35D70B6}"/>
          </ac:spMkLst>
        </pc:spChg>
        <pc:spChg chg="mod">
          <ac:chgData name="2124219@student.uwtsd.ac.uk dob30.08.90" userId="3bd5688fedceb07b" providerId="LiveId" clId="{92F1CA0E-8E50-467F-BE0A-E7A95CA7593E}" dt="2023-04-01T11:39:03.561" v="6042" actId="1037"/>
          <ac:spMkLst>
            <pc:docMk/>
            <pc:sldMk cId="3911677430" sldId="297"/>
            <ac:spMk id="4" creationId="{0AFA18E8-2A57-4E14-BC43-08176E428A7E}"/>
          </ac:spMkLst>
        </pc:spChg>
        <pc:spChg chg="add mod">
          <ac:chgData name="2124219@student.uwtsd.ac.uk dob30.08.90" userId="3bd5688fedceb07b" providerId="LiveId" clId="{92F1CA0E-8E50-467F-BE0A-E7A95CA7593E}" dt="2023-04-01T11:47:24.486" v="6136" actId="571"/>
          <ac:spMkLst>
            <pc:docMk/>
            <pc:sldMk cId="3911677430" sldId="297"/>
            <ac:spMk id="5" creationId="{3AA88339-3672-E137-B5EB-7249EED214BF}"/>
          </ac:spMkLst>
        </pc:spChg>
        <pc:spChg chg="mod">
          <ac:chgData name="2124219@student.uwtsd.ac.uk dob30.08.90" userId="3bd5688fedceb07b" providerId="LiveId" clId="{92F1CA0E-8E50-467F-BE0A-E7A95CA7593E}" dt="2023-04-01T11:39:03.561" v="6042" actId="1037"/>
          <ac:spMkLst>
            <pc:docMk/>
            <pc:sldMk cId="3911677430" sldId="297"/>
            <ac:spMk id="7" creationId="{EC413173-422A-481E-953F-29375DF3B2BE}"/>
          </ac:spMkLst>
        </pc:spChg>
        <pc:spChg chg="mod">
          <ac:chgData name="2124219@student.uwtsd.ac.uk dob30.08.90" userId="3bd5688fedceb07b" providerId="LiveId" clId="{92F1CA0E-8E50-467F-BE0A-E7A95CA7593E}" dt="2023-04-01T16:31:44.382" v="8329" actId="2711"/>
          <ac:spMkLst>
            <pc:docMk/>
            <pc:sldMk cId="3911677430" sldId="297"/>
            <ac:spMk id="8" creationId="{F0B87284-5BCA-41E3-BCC4-C1753A2EA7D2}"/>
          </ac:spMkLst>
        </pc:spChg>
        <pc:spChg chg="mod">
          <ac:chgData name="2124219@student.uwtsd.ac.uk dob30.08.90" userId="3bd5688fedceb07b" providerId="LiveId" clId="{92F1CA0E-8E50-467F-BE0A-E7A95CA7593E}" dt="2023-04-03T17:54:02.634" v="11181" actId="20577"/>
          <ac:spMkLst>
            <pc:docMk/>
            <pc:sldMk cId="3911677430" sldId="297"/>
            <ac:spMk id="9" creationId="{608F5651-1511-4D74-B805-346B64B020DE}"/>
          </ac:spMkLst>
        </pc:spChg>
        <pc:spChg chg="mod">
          <ac:chgData name="2124219@student.uwtsd.ac.uk dob30.08.90" userId="3bd5688fedceb07b" providerId="LiveId" clId="{92F1CA0E-8E50-467F-BE0A-E7A95CA7593E}" dt="2023-04-01T11:52:12.606" v="6225" actId="1038"/>
          <ac:spMkLst>
            <pc:docMk/>
            <pc:sldMk cId="3911677430" sldId="297"/>
            <ac:spMk id="11" creationId="{DCF14387-3963-403D-8218-B64342385C2A}"/>
          </ac:spMkLst>
        </pc:spChg>
        <pc:spChg chg="mod">
          <ac:chgData name="2124219@student.uwtsd.ac.uk dob30.08.90" userId="3bd5688fedceb07b" providerId="LiveId" clId="{92F1CA0E-8E50-467F-BE0A-E7A95CA7593E}" dt="2023-04-01T11:52:12.606" v="6225" actId="1038"/>
          <ac:spMkLst>
            <pc:docMk/>
            <pc:sldMk cId="3911677430" sldId="297"/>
            <ac:spMk id="12" creationId="{9CBDFA4F-BA52-40CC-B713-233EC0CEE9CE}"/>
          </ac:spMkLst>
        </pc:spChg>
        <pc:spChg chg="mod">
          <ac:chgData name="2124219@student.uwtsd.ac.uk dob30.08.90" userId="3bd5688fedceb07b" providerId="LiveId" clId="{92F1CA0E-8E50-467F-BE0A-E7A95CA7593E}" dt="2023-04-01T16:35:38.161" v="8332" actId="20577"/>
          <ac:spMkLst>
            <pc:docMk/>
            <pc:sldMk cId="3911677430" sldId="297"/>
            <ac:spMk id="15" creationId="{5C9C18D3-EF94-4470-AA88-556640A0F191}"/>
          </ac:spMkLst>
        </pc:spChg>
        <pc:spChg chg="mod">
          <ac:chgData name="2124219@student.uwtsd.ac.uk dob30.08.90" userId="3bd5688fedceb07b" providerId="LiveId" clId="{92F1CA0E-8E50-467F-BE0A-E7A95CA7593E}" dt="2023-04-03T17:54:15.125" v="11190"/>
          <ac:spMkLst>
            <pc:docMk/>
            <pc:sldMk cId="3911677430" sldId="297"/>
            <ac:spMk id="16" creationId="{E9DE5115-B48D-4591-A77D-5B34D94A6224}"/>
          </ac:spMkLst>
        </pc:spChg>
        <pc:spChg chg="mod">
          <ac:chgData name="2124219@student.uwtsd.ac.uk dob30.08.90" userId="3bd5688fedceb07b" providerId="LiveId" clId="{92F1CA0E-8E50-467F-BE0A-E7A95CA7593E}" dt="2023-04-01T11:42:43.514" v="6090" actId="14100"/>
          <ac:spMkLst>
            <pc:docMk/>
            <pc:sldMk cId="3911677430" sldId="297"/>
            <ac:spMk id="17" creationId="{5F308BF2-FB68-4B07-9EE0-5B062CFA05ED}"/>
          </ac:spMkLst>
        </pc:spChg>
        <pc:spChg chg="mod">
          <ac:chgData name="2124219@student.uwtsd.ac.uk dob30.08.90" userId="3bd5688fedceb07b" providerId="LiveId" clId="{92F1CA0E-8E50-467F-BE0A-E7A95CA7593E}" dt="2023-04-01T11:43:53.481" v="6104" actId="1037"/>
          <ac:spMkLst>
            <pc:docMk/>
            <pc:sldMk cId="3911677430" sldId="297"/>
            <ac:spMk id="18" creationId="{35D0DB1C-C0A9-4B0E-A10A-40FC896F45F7}"/>
          </ac:spMkLst>
        </pc:spChg>
        <pc:spChg chg="mod">
          <ac:chgData name="2124219@student.uwtsd.ac.uk dob30.08.90" userId="3bd5688fedceb07b" providerId="LiveId" clId="{92F1CA0E-8E50-467F-BE0A-E7A95CA7593E}" dt="2023-04-01T16:41:08.246" v="8335" actId="20577"/>
          <ac:spMkLst>
            <pc:docMk/>
            <pc:sldMk cId="3911677430" sldId="297"/>
            <ac:spMk id="21" creationId="{BAA42091-7424-4EA3-A430-2436D438233A}"/>
          </ac:spMkLst>
        </pc:spChg>
        <pc:spChg chg="mod">
          <ac:chgData name="2124219@student.uwtsd.ac.uk dob30.08.90" userId="3bd5688fedceb07b" providerId="LiveId" clId="{92F1CA0E-8E50-467F-BE0A-E7A95CA7593E}" dt="2023-04-03T17:57:01.329" v="11224" actId="1038"/>
          <ac:spMkLst>
            <pc:docMk/>
            <pc:sldMk cId="3911677430" sldId="297"/>
            <ac:spMk id="22" creationId="{4BE59FF5-616D-41AC-A9D0-7AC2F82FE35F}"/>
          </ac:spMkLst>
        </pc:spChg>
        <pc:spChg chg="mod">
          <ac:chgData name="2124219@student.uwtsd.ac.uk dob30.08.90" userId="3bd5688fedceb07b" providerId="LiveId" clId="{92F1CA0E-8E50-467F-BE0A-E7A95CA7593E}" dt="2023-04-01T11:49:50.716" v="6189" actId="1038"/>
          <ac:spMkLst>
            <pc:docMk/>
            <pc:sldMk cId="3911677430" sldId="297"/>
            <ac:spMk id="23" creationId="{EFDA49A8-7787-4FF9-8363-D29EBE6250C3}"/>
          </ac:spMkLst>
        </pc:spChg>
        <pc:spChg chg="mod">
          <ac:chgData name="2124219@student.uwtsd.ac.uk dob30.08.90" userId="3bd5688fedceb07b" providerId="LiveId" clId="{92F1CA0E-8E50-467F-BE0A-E7A95CA7593E}" dt="2023-04-01T11:50:52.035" v="6209" actId="1038"/>
          <ac:spMkLst>
            <pc:docMk/>
            <pc:sldMk cId="3911677430" sldId="297"/>
            <ac:spMk id="24" creationId="{690D515C-9A92-4BEF-8FD7-1BADA3D1ABB0}"/>
          </ac:spMkLst>
        </pc:spChg>
        <pc:spChg chg="mod">
          <ac:chgData name="2124219@student.uwtsd.ac.uk dob30.08.90" userId="3bd5688fedceb07b" providerId="LiveId" clId="{92F1CA0E-8E50-467F-BE0A-E7A95CA7593E}" dt="2023-04-01T16:45:11.088" v="8338" actId="20577"/>
          <ac:spMkLst>
            <pc:docMk/>
            <pc:sldMk cId="3911677430" sldId="297"/>
            <ac:spMk id="27" creationId="{455E2908-61D1-4140-84D2-CB1616C29002}"/>
          </ac:spMkLst>
        </pc:spChg>
        <pc:spChg chg="mod">
          <ac:chgData name="2124219@student.uwtsd.ac.uk dob30.08.90" userId="3bd5688fedceb07b" providerId="LiveId" clId="{92F1CA0E-8E50-467F-BE0A-E7A95CA7593E}" dt="2023-04-03T17:57:39.508" v="11232" actId="20577"/>
          <ac:spMkLst>
            <pc:docMk/>
            <pc:sldMk cId="3911677430" sldId="297"/>
            <ac:spMk id="28" creationId="{682E9A16-71DF-47A8-AE6B-89DFC4216C64}"/>
          </ac:spMkLst>
        </pc:spChg>
        <pc:spChg chg="mod">
          <ac:chgData name="2124219@student.uwtsd.ac.uk dob30.08.90" userId="3bd5688fedceb07b" providerId="LiveId" clId="{92F1CA0E-8E50-467F-BE0A-E7A95CA7593E}" dt="2023-04-01T11:48:28.070" v="6169" actId="1038"/>
          <ac:spMkLst>
            <pc:docMk/>
            <pc:sldMk cId="3911677430" sldId="297"/>
            <ac:spMk id="29" creationId="{265B7A13-6FE3-4D10-94D2-26F7C2C413D9}"/>
          </ac:spMkLst>
        </pc:spChg>
        <pc:spChg chg="mod">
          <ac:chgData name="2124219@student.uwtsd.ac.uk dob30.08.90" userId="3bd5688fedceb07b" providerId="LiveId" clId="{92F1CA0E-8E50-467F-BE0A-E7A95CA7593E}" dt="2023-04-01T11:48:28.070" v="6169" actId="1038"/>
          <ac:spMkLst>
            <pc:docMk/>
            <pc:sldMk cId="3911677430" sldId="297"/>
            <ac:spMk id="30" creationId="{4CDCCD0A-B43D-4D3E-8338-1E506B8BCED7}"/>
          </ac:spMkLst>
        </pc:spChg>
        <pc:spChg chg="mod">
          <ac:chgData name="2124219@student.uwtsd.ac.uk dob30.08.90" userId="3bd5688fedceb07b" providerId="LiveId" clId="{92F1CA0E-8E50-467F-BE0A-E7A95CA7593E}" dt="2023-04-01T16:54:31.039" v="8341" actId="20577"/>
          <ac:spMkLst>
            <pc:docMk/>
            <pc:sldMk cId="3911677430" sldId="297"/>
            <ac:spMk id="33" creationId="{2E9C5AEC-A23E-41D9-B586-3B3877A22669}"/>
          </ac:spMkLst>
        </pc:spChg>
        <pc:spChg chg="mod">
          <ac:chgData name="2124219@student.uwtsd.ac.uk dob30.08.90" userId="3bd5688fedceb07b" providerId="LiveId" clId="{92F1CA0E-8E50-467F-BE0A-E7A95CA7593E}" dt="2023-04-01T12:06:39.564" v="6516" actId="6549"/>
          <ac:spMkLst>
            <pc:docMk/>
            <pc:sldMk cId="3911677430" sldId="297"/>
            <ac:spMk id="34" creationId="{CA5FA85C-27E1-4AD7-832A-FEA2C28D4645}"/>
          </ac:spMkLst>
        </pc:spChg>
        <pc:spChg chg="mod">
          <ac:chgData name="2124219@student.uwtsd.ac.uk dob30.08.90" userId="3bd5688fedceb07b" providerId="LiveId" clId="{92F1CA0E-8E50-467F-BE0A-E7A95CA7593E}" dt="2023-04-01T11:54:51.844" v="6227" actId="14100"/>
          <ac:spMkLst>
            <pc:docMk/>
            <pc:sldMk cId="3911677430" sldId="297"/>
            <ac:spMk id="35" creationId="{EDF5BB08-9F8E-47F3-B830-2747EA8DEC34}"/>
          </ac:spMkLst>
        </pc:spChg>
        <pc:spChg chg="add mod">
          <ac:chgData name="2124219@student.uwtsd.ac.uk dob30.08.90" userId="3bd5688fedceb07b" providerId="LiveId" clId="{92F1CA0E-8E50-467F-BE0A-E7A95CA7593E}" dt="2023-04-01T11:47:24.486" v="6136" actId="571"/>
          <ac:spMkLst>
            <pc:docMk/>
            <pc:sldMk cId="3911677430" sldId="297"/>
            <ac:spMk id="36" creationId="{02069ABA-7EF8-152A-B867-EB81163CD4FC}"/>
          </ac:spMkLst>
        </pc:spChg>
        <pc:spChg chg="add del mod">
          <ac:chgData name="2124219@student.uwtsd.ac.uk dob30.08.90" userId="3bd5688fedceb07b" providerId="LiveId" clId="{92F1CA0E-8E50-467F-BE0A-E7A95CA7593E}" dt="2023-04-01T12:47:50.132" v="6709"/>
          <ac:spMkLst>
            <pc:docMk/>
            <pc:sldMk cId="3911677430" sldId="297"/>
            <ac:spMk id="36" creationId="{3F7EC850-F9C8-4E21-DBEB-CB4507588F8B}"/>
          </ac:spMkLst>
        </pc:spChg>
        <pc:spChg chg="add del mod">
          <ac:chgData name="2124219@student.uwtsd.ac.uk dob30.08.90" userId="3bd5688fedceb07b" providerId="LiveId" clId="{92F1CA0E-8E50-467F-BE0A-E7A95CA7593E}" dt="2023-04-01T12:49:15.584" v="6734"/>
          <ac:spMkLst>
            <pc:docMk/>
            <pc:sldMk cId="3911677430" sldId="297"/>
            <ac:spMk id="38" creationId="{283BF4D1-E6FF-4CA5-8C6B-6557E7A145F6}"/>
          </ac:spMkLst>
        </pc:spChg>
        <pc:grpChg chg="mod">
          <ac:chgData name="2124219@student.uwtsd.ac.uk dob30.08.90" userId="3bd5688fedceb07b" providerId="LiveId" clId="{92F1CA0E-8E50-467F-BE0A-E7A95CA7593E}" dt="2023-04-01T11:39:03.561" v="6042" actId="1037"/>
          <ac:grpSpMkLst>
            <pc:docMk/>
            <pc:sldMk cId="3911677430" sldId="297"/>
            <ac:grpSpMk id="10" creationId="{B325AAFC-F951-4FA6-8AD5-00390314767D}"/>
          </ac:grpSpMkLst>
        </pc:grpChg>
        <pc:grpChg chg="mod">
          <ac:chgData name="2124219@student.uwtsd.ac.uk dob30.08.90" userId="3bd5688fedceb07b" providerId="LiveId" clId="{92F1CA0E-8E50-467F-BE0A-E7A95CA7593E}" dt="2023-04-01T11:52:12.606" v="6225" actId="1038"/>
          <ac:grpSpMkLst>
            <pc:docMk/>
            <pc:sldMk cId="3911677430" sldId="297"/>
            <ac:grpSpMk id="13" creationId="{7045E3B2-5C4D-404D-8409-764C3904FDB0}"/>
          </ac:grpSpMkLst>
        </pc:grpChg>
        <pc:grpChg chg="mod">
          <ac:chgData name="2124219@student.uwtsd.ac.uk dob30.08.90" userId="3bd5688fedceb07b" providerId="LiveId" clId="{92F1CA0E-8E50-467F-BE0A-E7A95CA7593E}" dt="2023-04-01T11:43:53.481" v="6104" actId="1037"/>
          <ac:grpSpMkLst>
            <pc:docMk/>
            <pc:sldMk cId="3911677430" sldId="297"/>
            <ac:grpSpMk id="19" creationId="{199FE708-F185-4387-AD52-F7CF0E2E91ED}"/>
          </ac:grpSpMkLst>
        </pc:grpChg>
        <pc:grpChg chg="mod">
          <ac:chgData name="2124219@student.uwtsd.ac.uk dob30.08.90" userId="3bd5688fedceb07b" providerId="LiveId" clId="{92F1CA0E-8E50-467F-BE0A-E7A95CA7593E}" dt="2023-04-01T11:50:52.035" v="6209" actId="1038"/>
          <ac:grpSpMkLst>
            <pc:docMk/>
            <pc:sldMk cId="3911677430" sldId="297"/>
            <ac:grpSpMk id="25" creationId="{AFB94747-AA2E-462D-B666-F20FF4F4EFA4}"/>
          </ac:grpSpMkLst>
        </pc:grpChg>
        <pc:grpChg chg="mod">
          <ac:chgData name="2124219@student.uwtsd.ac.uk dob30.08.90" userId="3bd5688fedceb07b" providerId="LiveId" clId="{92F1CA0E-8E50-467F-BE0A-E7A95CA7593E}" dt="2023-04-01T11:48:28.070" v="6169" actId="1038"/>
          <ac:grpSpMkLst>
            <pc:docMk/>
            <pc:sldMk cId="3911677430" sldId="297"/>
            <ac:grpSpMk id="31" creationId="{52FE655E-A06F-47FA-A285-40993EC4D41B}"/>
          </ac:grpSpMkLst>
        </pc:grpChg>
        <pc:picChg chg="add del">
          <ac:chgData name="2124219@student.uwtsd.ac.uk dob30.08.90" userId="3bd5688fedceb07b" providerId="LiveId" clId="{92F1CA0E-8E50-467F-BE0A-E7A95CA7593E}" dt="2023-04-01T12:47:53.456" v="6711"/>
          <ac:picMkLst>
            <pc:docMk/>
            <pc:sldMk cId="3911677430" sldId="297"/>
            <ac:picMk id="37" creationId="{42443943-878B-924A-A7C0-2016047A0F7A}"/>
          </ac:picMkLst>
        </pc:picChg>
        <pc:picChg chg="add mod">
          <ac:chgData name="2124219@student.uwtsd.ac.uk dob30.08.90" userId="3bd5688fedceb07b" providerId="LiveId" clId="{92F1CA0E-8E50-467F-BE0A-E7A95CA7593E}" dt="2023-04-01T12:49:25.664" v="6741" actId="1036"/>
          <ac:picMkLst>
            <pc:docMk/>
            <pc:sldMk cId="3911677430" sldId="297"/>
            <ac:picMk id="39" creationId="{766AF854-5F32-00B9-36D1-1F9DE73BCFF4}"/>
          </ac:picMkLst>
        </pc:picChg>
        <pc:cxnChg chg="add mod">
          <ac:chgData name="2124219@student.uwtsd.ac.uk dob30.08.90" userId="3bd5688fedceb07b" providerId="LiveId" clId="{92F1CA0E-8E50-467F-BE0A-E7A95CA7593E}" dt="2023-04-01T12:13:48.760" v="6614" actId="1035"/>
          <ac:cxnSpMkLst>
            <pc:docMk/>
            <pc:sldMk cId="3911677430" sldId="297"/>
            <ac:cxnSpMk id="3" creationId="{EAFE7A9C-F25B-DDC8-6245-A9D4217ECB4F}"/>
          </ac:cxnSpMkLst>
        </pc:cxnChg>
        <pc:cxnChg chg="add mod">
          <ac:chgData name="2124219@student.uwtsd.ac.uk dob30.08.90" userId="3bd5688fedceb07b" providerId="LiveId" clId="{92F1CA0E-8E50-467F-BE0A-E7A95CA7593E}" dt="2023-04-01T12:13:20.802" v="6607" actId="1035"/>
          <ac:cxnSpMkLst>
            <pc:docMk/>
            <pc:sldMk cId="3911677430" sldId="297"/>
            <ac:cxnSpMk id="5" creationId="{B3531319-C6C1-9D73-BC33-C6B7B52910CA}"/>
          </ac:cxnSpMkLst>
        </pc:cxnChg>
      </pc:sldChg>
      <pc:sldChg chg="addSp delSp modSp add mod delAnim modNotesTx">
        <pc:chgData name="2124219@student.uwtsd.ac.uk dob30.08.90" userId="3bd5688fedceb07b" providerId="LiveId" clId="{92F1CA0E-8E50-467F-BE0A-E7A95CA7593E}" dt="2023-04-01T16:17:19.427" v="8292" actId="1035"/>
        <pc:sldMkLst>
          <pc:docMk/>
          <pc:sldMk cId="1353790719" sldId="298"/>
        </pc:sldMkLst>
        <pc:spChg chg="add del mod">
          <ac:chgData name="2124219@student.uwtsd.ac.uk dob30.08.90" userId="3bd5688fedceb07b" providerId="LiveId" clId="{92F1CA0E-8E50-467F-BE0A-E7A95CA7593E}" dt="2023-04-01T14:38:17.780" v="7834"/>
          <ac:spMkLst>
            <pc:docMk/>
            <pc:sldMk cId="1353790719" sldId="298"/>
            <ac:spMk id="14" creationId="{1E51C997-4651-0DD8-8D93-782814928B08}"/>
          </ac:spMkLst>
        </pc:spChg>
        <pc:spChg chg="add mod">
          <ac:chgData name="2124219@student.uwtsd.ac.uk dob30.08.90" userId="3bd5688fedceb07b" providerId="LiveId" clId="{92F1CA0E-8E50-467F-BE0A-E7A95CA7593E}" dt="2023-04-01T15:44:12.824" v="8224"/>
          <ac:spMkLst>
            <pc:docMk/>
            <pc:sldMk cId="1353790719" sldId="298"/>
            <ac:spMk id="20" creationId="{9C6C2A4A-C1B2-0A57-D5E9-3AA7F2F3224A}"/>
          </ac:spMkLst>
        </pc:spChg>
        <pc:spChg chg="mod">
          <ac:chgData name="2124219@student.uwtsd.ac.uk dob30.08.90" userId="3bd5688fedceb07b" providerId="LiveId" clId="{92F1CA0E-8E50-467F-BE0A-E7A95CA7593E}" dt="2023-04-01T13:51:26.013" v="7480" actId="6549"/>
          <ac:spMkLst>
            <pc:docMk/>
            <pc:sldMk cId="1353790719" sldId="298"/>
            <ac:spMk id="38" creationId="{60A5B2BB-75BB-4510-A44D-C74C5ED6AACB}"/>
          </ac:spMkLst>
        </pc:spChg>
        <pc:spChg chg="mod">
          <ac:chgData name="2124219@student.uwtsd.ac.uk dob30.08.90" userId="3bd5688fedceb07b" providerId="LiveId" clId="{92F1CA0E-8E50-467F-BE0A-E7A95CA7593E}" dt="2023-04-01T16:17:13.004" v="8275" actId="20577"/>
          <ac:spMkLst>
            <pc:docMk/>
            <pc:sldMk cId="1353790719" sldId="298"/>
            <ac:spMk id="39" creationId="{D3C26B9F-88C1-40C0-B696-694CEF583FDD}"/>
          </ac:spMkLst>
        </pc:spChg>
        <pc:spChg chg="mod">
          <ac:chgData name="2124219@student.uwtsd.ac.uk dob30.08.90" userId="3bd5688fedceb07b" providerId="LiveId" clId="{92F1CA0E-8E50-467F-BE0A-E7A95CA7593E}" dt="2023-04-01T13:50:38.591" v="7452" actId="6549"/>
          <ac:spMkLst>
            <pc:docMk/>
            <pc:sldMk cId="1353790719" sldId="298"/>
            <ac:spMk id="44" creationId="{F36A0D7F-46D4-48DE-A642-A5990562657B}"/>
          </ac:spMkLst>
        </pc:spChg>
        <pc:spChg chg="mod">
          <ac:chgData name="2124219@student.uwtsd.ac.uk dob30.08.90" userId="3bd5688fedceb07b" providerId="LiveId" clId="{92F1CA0E-8E50-467F-BE0A-E7A95CA7593E}" dt="2023-04-01T13:51:17.854" v="7469" actId="113"/>
          <ac:spMkLst>
            <pc:docMk/>
            <pc:sldMk cId="1353790719" sldId="298"/>
            <ac:spMk id="45" creationId="{A7DC60FA-EA2E-4678-BBCB-C60C52926239}"/>
          </ac:spMkLst>
        </pc:spChg>
        <pc:spChg chg="mod">
          <ac:chgData name="2124219@student.uwtsd.ac.uk dob30.08.90" userId="3bd5688fedceb07b" providerId="LiveId" clId="{92F1CA0E-8E50-467F-BE0A-E7A95CA7593E}" dt="2023-04-01T13:48:46.318" v="7407" actId="20577"/>
          <ac:spMkLst>
            <pc:docMk/>
            <pc:sldMk cId="1353790719" sldId="298"/>
            <ac:spMk id="47" creationId="{79A27789-802C-4EB6-BF0F-1AEB6726C555}"/>
          </ac:spMkLst>
        </pc:spChg>
        <pc:spChg chg="mod">
          <ac:chgData name="2124219@student.uwtsd.ac.uk dob30.08.90" userId="3bd5688fedceb07b" providerId="LiveId" clId="{92F1CA0E-8E50-467F-BE0A-E7A95CA7593E}" dt="2023-04-01T16:16:28.309" v="8269" actId="20577"/>
          <ac:spMkLst>
            <pc:docMk/>
            <pc:sldMk cId="1353790719" sldId="298"/>
            <ac:spMk id="48" creationId="{1116DD7F-FA0F-48CB-876B-D50B7679DECE}"/>
          </ac:spMkLst>
        </pc:spChg>
        <pc:spChg chg="mod">
          <ac:chgData name="2124219@student.uwtsd.ac.uk dob30.08.90" userId="3bd5688fedceb07b" providerId="LiveId" clId="{92F1CA0E-8E50-467F-BE0A-E7A95CA7593E}" dt="2023-04-01T13:47:26.110" v="7387" actId="20577"/>
          <ac:spMkLst>
            <pc:docMk/>
            <pc:sldMk cId="1353790719" sldId="298"/>
            <ac:spMk id="49" creationId="{3619D069-BD72-4E6D-9867-FF68249A40D5}"/>
          </ac:spMkLst>
        </pc:spChg>
        <pc:grpChg chg="mod">
          <ac:chgData name="2124219@student.uwtsd.ac.uk dob30.08.90" userId="3bd5688fedceb07b" providerId="LiveId" clId="{92F1CA0E-8E50-467F-BE0A-E7A95CA7593E}" dt="2023-04-01T13:52:05.148" v="7581" actId="1035"/>
          <ac:grpSpMkLst>
            <pc:docMk/>
            <pc:sldMk cId="1353790719" sldId="298"/>
            <ac:grpSpMk id="6" creationId="{6ED8374F-25B8-41E5-955D-7A6BDB9A9C1D}"/>
          </ac:grpSpMkLst>
        </pc:grpChg>
        <pc:grpChg chg="mod">
          <ac:chgData name="2124219@student.uwtsd.ac.uk dob30.08.90" userId="3bd5688fedceb07b" providerId="LiveId" clId="{92F1CA0E-8E50-467F-BE0A-E7A95CA7593E}" dt="2023-04-01T13:51:50.981" v="7524" actId="1036"/>
          <ac:grpSpMkLst>
            <pc:docMk/>
            <pc:sldMk cId="1353790719" sldId="298"/>
            <ac:grpSpMk id="9" creationId="{3D07ED77-E925-422A-B394-4E25587F558D}"/>
          </ac:grpSpMkLst>
        </pc:grpChg>
        <pc:grpChg chg="del">
          <ac:chgData name="2124219@student.uwtsd.ac.uk dob30.08.90" userId="3bd5688fedceb07b" providerId="LiveId" clId="{92F1CA0E-8E50-467F-BE0A-E7A95CA7593E}" dt="2023-04-01T13:51:32.658" v="7482" actId="478"/>
          <ac:grpSpMkLst>
            <pc:docMk/>
            <pc:sldMk cId="1353790719" sldId="298"/>
            <ac:grpSpMk id="11" creationId="{63248996-6DEA-4DBB-BDCB-924C7BB39851}"/>
          </ac:grpSpMkLst>
        </pc:grpChg>
        <pc:grpChg chg="mod">
          <ac:chgData name="2124219@student.uwtsd.ac.uk dob30.08.90" userId="3bd5688fedceb07b" providerId="LiveId" clId="{92F1CA0E-8E50-467F-BE0A-E7A95CA7593E}" dt="2023-04-01T16:17:19.427" v="8292" actId="1035"/>
          <ac:grpSpMkLst>
            <pc:docMk/>
            <pc:sldMk cId="1353790719" sldId="298"/>
            <ac:grpSpMk id="37" creationId="{F3E0F9C3-9420-47AF-AC4A-DBC4D366CCA1}"/>
          </ac:grpSpMkLst>
        </pc:grpChg>
        <pc:grpChg chg="del">
          <ac:chgData name="2124219@student.uwtsd.ac.uk dob30.08.90" userId="3bd5688fedceb07b" providerId="LiveId" clId="{92F1CA0E-8E50-467F-BE0A-E7A95CA7593E}" dt="2023-04-01T13:51:29.989" v="7481" actId="478"/>
          <ac:grpSpMkLst>
            <pc:docMk/>
            <pc:sldMk cId="1353790719" sldId="298"/>
            <ac:grpSpMk id="40" creationId="{2CAB1CF9-7F74-4C51-A32E-B71AE23952DF}"/>
          </ac:grpSpMkLst>
        </pc:grpChg>
        <pc:grpChg chg="mod">
          <ac:chgData name="2124219@student.uwtsd.ac.uk dob30.08.90" userId="3bd5688fedceb07b" providerId="LiveId" clId="{92F1CA0E-8E50-467F-BE0A-E7A95CA7593E}" dt="2023-04-01T13:52:13.782" v="7606" actId="1036"/>
          <ac:grpSpMkLst>
            <pc:docMk/>
            <pc:sldMk cId="1353790719" sldId="298"/>
            <ac:grpSpMk id="43" creationId="{C98BB325-19A8-43B7-9F71-F103A3BC686E}"/>
          </ac:grpSpMkLst>
        </pc:grpChg>
        <pc:grpChg chg="mod">
          <ac:chgData name="2124219@student.uwtsd.ac.uk dob30.08.90" userId="3bd5688fedceb07b" providerId="LiveId" clId="{92F1CA0E-8E50-467F-BE0A-E7A95CA7593E}" dt="2023-04-01T13:48:51.634" v="7428" actId="1035"/>
          <ac:grpSpMkLst>
            <pc:docMk/>
            <pc:sldMk cId="1353790719" sldId="298"/>
            <ac:grpSpMk id="50" creationId="{C70242B2-598D-47CD-9AC8-E326FC7E1C17}"/>
          </ac:grpSpMkLst>
        </pc:grpChg>
        <pc:picChg chg="add mod">
          <ac:chgData name="2124219@student.uwtsd.ac.uk dob30.08.90" userId="3bd5688fedceb07b" providerId="LiveId" clId="{92F1CA0E-8E50-467F-BE0A-E7A95CA7593E}" dt="2023-04-01T14:38:30.745" v="7855" actId="1036"/>
          <ac:picMkLst>
            <pc:docMk/>
            <pc:sldMk cId="1353790719" sldId="298"/>
            <ac:picMk id="17" creationId="{0C6DCAB1-D388-8416-FF30-40D07614DEA0}"/>
          </ac:picMkLst>
        </pc:picChg>
      </pc:sldChg>
      <pc:sldChg chg="addSp modSp add del mod">
        <pc:chgData name="2124219@student.uwtsd.ac.uk dob30.08.90" userId="3bd5688fedceb07b" providerId="LiveId" clId="{92F1CA0E-8E50-467F-BE0A-E7A95CA7593E}" dt="2023-03-30T15:11:50.117" v="4008" actId="47"/>
        <pc:sldMkLst>
          <pc:docMk/>
          <pc:sldMk cId="2172806848" sldId="302"/>
        </pc:sldMkLst>
        <pc:spChg chg="add mod">
          <ac:chgData name="2124219@student.uwtsd.ac.uk dob30.08.90" userId="3bd5688fedceb07b" providerId="LiveId" clId="{92F1CA0E-8E50-467F-BE0A-E7A95CA7593E}" dt="2023-03-30T13:55:25.448" v="3391" actId="1036"/>
          <ac:spMkLst>
            <pc:docMk/>
            <pc:sldMk cId="2172806848" sldId="302"/>
            <ac:spMk id="5" creationId="{B61103C9-7D5B-0E48-98CD-7167018A5021}"/>
          </ac:spMkLst>
        </pc:spChg>
        <pc:spChg chg="mod">
          <ac:chgData name="2124219@student.uwtsd.ac.uk dob30.08.90" userId="3bd5688fedceb07b" providerId="LiveId" clId="{92F1CA0E-8E50-467F-BE0A-E7A95CA7593E}" dt="2023-03-30T13:50:05.314" v="3102" actId="20577"/>
          <ac:spMkLst>
            <pc:docMk/>
            <pc:sldMk cId="2172806848" sldId="302"/>
            <ac:spMk id="9" creationId="{92CAD7F1-F054-4D2A-93DB-480878C2470B}"/>
          </ac:spMkLst>
        </pc:spChg>
        <pc:spChg chg="mod">
          <ac:chgData name="2124219@student.uwtsd.ac.uk dob30.08.90" userId="3bd5688fedceb07b" providerId="LiveId" clId="{92F1CA0E-8E50-467F-BE0A-E7A95CA7593E}" dt="2023-03-30T13:51:28.513" v="3216" actId="20577"/>
          <ac:spMkLst>
            <pc:docMk/>
            <pc:sldMk cId="2172806848" sldId="302"/>
            <ac:spMk id="10" creationId="{77861965-311D-49E6-ACE4-DAA196290145}"/>
          </ac:spMkLst>
        </pc:spChg>
        <pc:spChg chg="mod">
          <ac:chgData name="2124219@student.uwtsd.ac.uk dob30.08.90" userId="3bd5688fedceb07b" providerId="LiveId" clId="{92F1CA0E-8E50-467F-BE0A-E7A95CA7593E}" dt="2023-03-30T13:51:16.695" v="3176" actId="14100"/>
          <ac:spMkLst>
            <pc:docMk/>
            <pc:sldMk cId="2172806848" sldId="302"/>
            <ac:spMk id="11" creationId="{E81D8C70-FB3E-452E-A00A-E712415CD58D}"/>
          </ac:spMkLst>
        </pc:spChg>
        <pc:spChg chg="mod">
          <ac:chgData name="2124219@student.uwtsd.ac.uk dob30.08.90" userId="3bd5688fedceb07b" providerId="LiveId" clId="{92F1CA0E-8E50-467F-BE0A-E7A95CA7593E}" dt="2023-03-30T13:50:17.916" v="3122" actId="5793"/>
          <ac:spMkLst>
            <pc:docMk/>
            <pc:sldMk cId="2172806848" sldId="302"/>
            <ac:spMk id="20" creationId="{15454E31-AFCE-4DD8-8CB9-537AF7BBA235}"/>
          </ac:spMkLst>
        </pc:spChg>
        <pc:spChg chg="mod">
          <ac:chgData name="2124219@student.uwtsd.ac.uk dob30.08.90" userId="3bd5688fedceb07b" providerId="LiveId" clId="{92F1CA0E-8E50-467F-BE0A-E7A95CA7593E}" dt="2023-03-30T13:51:34.551" v="3258" actId="20577"/>
          <ac:spMkLst>
            <pc:docMk/>
            <pc:sldMk cId="2172806848" sldId="302"/>
            <ac:spMk id="21" creationId="{BFA21F1F-3D99-4E3B-83DB-4D4B7D6F8927}"/>
          </ac:spMkLst>
        </pc:spChg>
        <pc:spChg chg="mod">
          <ac:chgData name="2124219@student.uwtsd.ac.uk dob30.08.90" userId="3bd5688fedceb07b" providerId="LiveId" clId="{92F1CA0E-8E50-467F-BE0A-E7A95CA7593E}" dt="2023-03-30T13:50:31.655" v="3144" actId="20577"/>
          <ac:spMkLst>
            <pc:docMk/>
            <pc:sldMk cId="2172806848" sldId="302"/>
            <ac:spMk id="28" creationId="{EC17555D-DD26-4A1B-930B-415397C83D59}"/>
          </ac:spMkLst>
        </pc:spChg>
        <pc:spChg chg="mod">
          <ac:chgData name="2124219@student.uwtsd.ac.uk dob30.08.90" userId="3bd5688fedceb07b" providerId="LiveId" clId="{92F1CA0E-8E50-467F-BE0A-E7A95CA7593E}" dt="2023-03-30T13:51:40.581" v="3304" actId="20577"/>
          <ac:spMkLst>
            <pc:docMk/>
            <pc:sldMk cId="2172806848" sldId="302"/>
            <ac:spMk id="29" creationId="{FB5C4546-334A-445C-9D97-7A22B55F0790}"/>
          </ac:spMkLst>
        </pc:spChg>
        <pc:spChg chg="mod">
          <ac:chgData name="2124219@student.uwtsd.ac.uk dob30.08.90" userId="3bd5688fedceb07b" providerId="LiveId" clId="{92F1CA0E-8E50-467F-BE0A-E7A95CA7593E}" dt="2023-03-30T13:50:43.286" v="3164"/>
          <ac:spMkLst>
            <pc:docMk/>
            <pc:sldMk cId="2172806848" sldId="302"/>
            <ac:spMk id="36" creationId="{DC6BEFC1-4EB4-43F3-BB4D-F5F67341B190}"/>
          </ac:spMkLst>
        </pc:spChg>
        <pc:spChg chg="mod">
          <ac:chgData name="2124219@student.uwtsd.ac.uk dob30.08.90" userId="3bd5688fedceb07b" providerId="LiveId" clId="{92F1CA0E-8E50-467F-BE0A-E7A95CA7593E}" dt="2023-03-30T13:51:47.243" v="3345" actId="20577"/>
          <ac:spMkLst>
            <pc:docMk/>
            <pc:sldMk cId="2172806848" sldId="302"/>
            <ac:spMk id="37" creationId="{499B8D81-DF70-4158-9AB3-C78182CF703C}"/>
          </ac:spMkLst>
        </pc:spChg>
      </pc:sldChg>
      <pc:sldChg chg="addSp modSp add mod modNotesTx">
        <pc:chgData name="2124219@student.uwtsd.ac.uk dob30.08.90" userId="3bd5688fedceb07b" providerId="LiveId" clId="{92F1CA0E-8E50-467F-BE0A-E7A95CA7593E}" dt="2023-04-03T12:48:13.809" v="10057"/>
        <pc:sldMkLst>
          <pc:docMk/>
          <pc:sldMk cId="129273186" sldId="304"/>
        </pc:sldMkLst>
        <pc:spChg chg="mod">
          <ac:chgData name="2124219@student.uwtsd.ac.uk dob30.08.90" userId="3bd5688fedceb07b" providerId="LiveId" clId="{92F1CA0E-8E50-467F-BE0A-E7A95CA7593E}" dt="2023-04-01T19:17:33.463" v="9600" actId="207"/>
          <ac:spMkLst>
            <pc:docMk/>
            <pc:sldMk cId="129273186" sldId="304"/>
            <ac:spMk id="13" creationId="{CB87A364-0DDB-4CE9-97FB-8C208258EC8C}"/>
          </ac:spMkLst>
        </pc:spChg>
        <pc:spChg chg="mod">
          <ac:chgData name="2124219@student.uwtsd.ac.uk dob30.08.90" userId="3bd5688fedceb07b" providerId="LiveId" clId="{92F1CA0E-8E50-467F-BE0A-E7A95CA7593E}" dt="2023-04-01T19:17:33.463" v="9600" actId="207"/>
          <ac:spMkLst>
            <pc:docMk/>
            <pc:sldMk cId="129273186" sldId="304"/>
            <ac:spMk id="17" creationId="{A76CDAF5-ADEF-4D4B-B87B-EE09D994F4F0}"/>
          </ac:spMkLst>
        </pc:spChg>
        <pc:spChg chg="add mod">
          <ac:chgData name="2124219@student.uwtsd.ac.uk dob30.08.90" userId="3bd5688fedceb07b" providerId="LiveId" clId="{92F1CA0E-8E50-467F-BE0A-E7A95CA7593E}" dt="2023-04-01T19:19:59.249" v="9647" actId="14100"/>
          <ac:spMkLst>
            <pc:docMk/>
            <pc:sldMk cId="129273186" sldId="304"/>
            <ac:spMk id="30" creationId="{CCCF8CA0-08DE-22AB-886A-D160369B784E}"/>
          </ac:spMkLst>
        </pc:spChg>
        <pc:spChg chg="mod">
          <ac:chgData name="2124219@student.uwtsd.ac.uk dob30.08.90" userId="3bd5688fedceb07b" providerId="LiveId" clId="{92F1CA0E-8E50-467F-BE0A-E7A95CA7593E}" dt="2023-04-01T19:06:25.524" v="9331" actId="1076"/>
          <ac:spMkLst>
            <pc:docMk/>
            <pc:sldMk cId="129273186" sldId="304"/>
            <ac:spMk id="62" creationId="{3498182F-59EF-46DE-B7E0-0B6C28A82332}"/>
          </ac:spMkLst>
        </pc:spChg>
        <pc:spChg chg="mod">
          <ac:chgData name="2124219@student.uwtsd.ac.uk dob30.08.90" userId="3bd5688fedceb07b" providerId="LiveId" clId="{92F1CA0E-8E50-467F-BE0A-E7A95CA7593E}" dt="2023-04-01T19:16:34.644" v="9596" actId="207"/>
          <ac:spMkLst>
            <pc:docMk/>
            <pc:sldMk cId="129273186" sldId="304"/>
            <ac:spMk id="64" creationId="{11B32236-C9CD-46C7-8410-80EC22F0E308}"/>
          </ac:spMkLst>
        </pc:spChg>
        <pc:spChg chg="mod">
          <ac:chgData name="2124219@student.uwtsd.ac.uk dob30.08.90" userId="3bd5688fedceb07b" providerId="LiveId" clId="{92F1CA0E-8E50-467F-BE0A-E7A95CA7593E}" dt="2023-04-01T19:10:31.162" v="9506" actId="20577"/>
          <ac:spMkLst>
            <pc:docMk/>
            <pc:sldMk cId="129273186" sldId="304"/>
            <ac:spMk id="65" creationId="{4F041A86-D4CF-4A94-A649-C092D51C4E39}"/>
          </ac:spMkLst>
        </pc:spChg>
        <pc:spChg chg="mod">
          <ac:chgData name="2124219@student.uwtsd.ac.uk dob30.08.90" userId="3bd5688fedceb07b" providerId="LiveId" clId="{92F1CA0E-8E50-467F-BE0A-E7A95CA7593E}" dt="2023-04-01T19:18:06.151" v="9604" actId="207"/>
          <ac:spMkLst>
            <pc:docMk/>
            <pc:sldMk cId="129273186" sldId="304"/>
            <ac:spMk id="67" creationId="{C32C4EA5-B450-4B04-8882-59145B076FF9}"/>
          </ac:spMkLst>
        </pc:spChg>
        <pc:spChg chg="mod">
          <ac:chgData name="2124219@student.uwtsd.ac.uk dob30.08.90" userId="3bd5688fedceb07b" providerId="LiveId" clId="{92F1CA0E-8E50-467F-BE0A-E7A95CA7593E}" dt="2023-04-01T19:12:11.175" v="9532" actId="20577"/>
          <ac:spMkLst>
            <pc:docMk/>
            <pc:sldMk cId="129273186" sldId="304"/>
            <ac:spMk id="68" creationId="{0AEB6D9F-4DA4-4CF0-ADA1-4025657DDC08}"/>
          </ac:spMkLst>
        </pc:spChg>
        <pc:spChg chg="mod">
          <ac:chgData name="2124219@student.uwtsd.ac.uk dob30.08.90" userId="3bd5688fedceb07b" providerId="LiveId" clId="{92F1CA0E-8E50-467F-BE0A-E7A95CA7593E}" dt="2023-04-01T19:17:03.207" v="9598" actId="207"/>
          <ac:spMkLst>
            <pc:docMk/>
            <pc:sldMk cId="129273186" sldId="304"/>
            <ac:spMk id="70" creationId="{B700966A-3E00-43D6-9447-D8A4BFC68FC0}"/>
          </ac:spMkLst>
        </pc:spChg>
        <pc:spChg chg="mod">
          <ac:chgData name="2124219@student.uwtsd.ac.uk dob30.08.90" userId="3bd5688fedceb07b" providerId="LiveId" clId="{92F1CA0E-8E50-467F-BE0A-E7A95CA7593E}" dt="2023-04-01T19:12:37.747" v="9543" actId="20577"/>
          <ac:spMkLst>
            <pc:docMk/>
            <pc:sldMk cId="129273186" sldId="304"/>
            <ac:spMk id="71" creationId="{69C68CBE-E221-4622-AA7F-4D9E64D2C000}"/>
          </ac:spMkLst>
        </pc:spChg>
        <pc:spChg chg="mod">
          <ac:chgData name="2124219@student.uwtsd.ac.uk dob30.08.90" userId="3bd5688fedceb07b" providerId="LiveId" clId="{92F1CA0E-8E50-467F-BE0A-E7A95CA7593E}" dt="2023-04-01T19:17:16.058" v="9599" actId="207"/>
          <ac:spMkLst>
            <pc:docMk/>
            <pc:sldMk cId="129273186" sldId="304"/>
            <ac:spMk id="73" creationId="{26202BFE-AD84-4C4C-827A-9F03C53ACBFA}"/>
          </ac:spMkLst>
        </pc:spChg>
        <pc:spChg chg="mod">
          <ac:chgData name="2124219@student.uwtsd.ac.uk dob30.08.90" userId="3bd5688fedceb07b" providerId="LiveId" clId="{92F1CA0E-8E50-467F-BE0A-E7A95CA7593E}" dt="2023-04-01T19:12:44.688" v="9579" actId="20577"/>
          <ac:spMkLst>
            <pc:docMk/>
            <pc:sldMk cId="129273186" sldId="304"/>
            <ac:spMk id="74" creationId="{797797D3-96FB-4572-97A5-415A0A698369}"/>
          </ac:spMkLst>
        </pc:spChg>
        <pc:spChg chg="mod">
          <ac:chgData name="2124219@student.uwtsd.ac.uk dob30.08.90" userId="3bd5688fedceb07b" providerId="LiveId" clId="{92F1CA0E-8E50-467F-BE0A-E7A95CA7593E}" dt="2023-04-01T19:17:54.609" v="9603" actId="207"/>
          <ac:spMkLst>
            <pc:docMk/>
            <pc:sldMk cId="129273186" sldId="304"/>
            <ac:spMk id="77" creationId="{0D96AFCD-CDA7-46CC-9BFB-C06E5C064A84}"/>
          </ac:spMkLst>
        </pc:spChg>
        <pc:grpChg chg="mod">
          <ac:chgData name="2124219@student.uwtsd.ac.uk dob30.08.90" userId="3bd5688fedceb07b" providerId="LiveId" clId="{92F1CA0E-8E50-467F-BE0A-E7A95CA7593E}" dt="2023-04-01T19:17:33.463" v="9600" actId="207"/>
          <ac:grpSpMkLst>
            <pc:docMk/>
            <pc:sldMk cId="129273186" sldId="304"/>
            <ac:grpSpMk id="21" creationId="{CCF5833B-FAEA-4FB8-8B16-FA646E133D82}"/>
          </ac:grpSpMkLst>
        </pc:grpChg>
        <pc:picChg chg="add mod">
          <ac:chgData name="2124219@student.uwtsd.ac.uk dob30.08.90" userId="3bd5688fedceb07b" providerId="LiveId" clId="{92F1CA0E-8E50-467F-BE0A-E7A95CA7593E}" dt="2023-04-03T12:48:13.809" v="10057"/>
          <ac:picMkLst>
            <pc:docMk/>
            <pc:sldMk cId="129273186" sldId="304"/>
            <ac:picMk id="28" creationId="{B5E6C74F-66B6-34A1-2475-A6C534F4E9AA}"/>
          </ac:picMkLst>
        </pc:picChg>
        <pc:cxnChg chg="add mod">
          <ac:chgData name="2124219@student.uwtsd.ac.uk dob30.08.90" userId="3bd5688fedceb07b" providerId="LiveId" clId="{92F1CA0E-8E50-467F-BE0A-E7A95CA7593E}" dt="2023-04-01T19:08:03.333" v="9390" actId="14100"/>
          <ac:cxnSpMkLst>
            <pc:docMk/>
            <pc:sldMk cId="129273186" sldId="304"/>
            <ac:cxnSpMk id="11" creationId="{754646EF-C16D-C96F-11EF-3A77385646CE}"/>
          </ac:cxnSpMkLst>
        </pc:cxnChg>
        <pc:cxnChg chg="add mod">
          <ac:chgData name="2124219@student.uwtsd.ac.uk dob30.08.90" userId="3bd5688fedceb07b" providerId="LiveId" clId="{92F1CA0E-8E50-467F-BE0A-E7A95CA7593E}" dt="2023-04-01T19:08:07.114" v="9392" actId="14100"/>
          <ac:cxnSpMkLst>
            <pc:docMk/>
            <pc:sldMk cId="129273186" sldId="304"/>
            <ac:cxnSpMk id="12" creationId="{A1F57E67-F7AE-F517-E8BD-02EB06FA3880}"/>
          </ac:cxnSpMkLst>
        </pc:cxnChg>
      </pc:sldChg>
      <pc:sldChg chg="addSp delSp modSp add mod delAnim modAnim modNotesTx">
        <pc:chgData name="2124219@student.uwtsd.ac.uk dob30.08.90" userId="3bd5688fedceb07b" providerId="LiveId" clId="{92F1CA0E-8E50-467F-BE0A-E7A95CA7593E}" dt="2023-04-01T20:00:17.196" v="9717" actId="20577"/>
        <pc:sldMkLst>
          <pc:docMk/>
          <pc:sldMk cId="821983552" sldId="305"/>
        </pc:sldMkLst>
        <pc:spChg chg="del">
          <ac:chgData name="2124219@student.uwtsd.ac.uk dob30.08.90" userId="3bd5688fedceb07b" providerId="LiveId" clId="{92F1CA0E-8E50-467F-BE0A-E7A95CA7593E}" dt="2023-03-23T14:35:19.655" v="529" actId="931"/>
          <ac:spMkLst>
            <pc:docMk/>
            <pc:sldMk cId="821983552" sldId="305"/>
            <ac:spMk id="2" creationId="{3F50B8A2-876E-4D29-97CB-332937603545}"/>
          </ac:spMkLst>
        </pc:spChg>
        <pc:spChg chg="mod">
          <ac:chgData name="2124219@student.uwtsd.ac.uk dob30.08.90" userId="3bd5688fedceb07b" providerId="LiveId" clId="{92F1CA0E-8E50-467F-BE0A-E7A95CA7593E}" dt="2023-03-23T14:40:20.390" v="653" actId="14100"/>
          <ac:spMkLst>
            <pc:docMk/>
            <pc:sldMk cId="821983552" sldId="305"/>
            <ac:spMk id="4" creationId="{2AFFBCAC-9A99-4066-B7F3-276A4110C2D5}"/>
          </ac:spMkLst>
        </pc:spChg>
        <pc:spChg chg="mod">
          <ac:chgData name="2124219@student.uwtsd.ac.uk dob30.08.90" userId="3bd5688fedceb07b" providerId="LiveId" clId="{92F1CA0E-8E50-467F-BE0A-E7A95CA7593E}" dt="2023-04-01T10:21:31.925" v="5062" actId="14100"/>
          <ac:spMkLst>
            <pc:docMk/>
            <pc:sldMk cId="821983552" sldId="305"/>
            <ac:spMk id="5" creationId="{35CB46A3-9A64-42CF-9B25-02CA3A6407DE}"/>
          </ac:spMkLst>
        </pc:spChg>
        <pc:spChg chg="mod">
          <ac:chgData name="2124219@student.uwtsd.ac.uk dob30.08.90" userId="3bd5688fedceb07b" providerId="LiveId" clId="{92F1CA0E-8E50-467F-BE0A-E7A95CA7593E}" dt="2023-03-23T14:41:22.467" v="675" actId="20577"/>
          <ac:spMkLst>
            <pc:docMk/>
            <pc:sldMk cId="821983552" sldId="305"/>
            <ac:spMk id="10" creationId="{EBC22CB7-B974-4991-A857-8386E6A8CB71}"/>
          </ac:spMkLst>
        </pc:spChg>
        <pc:spChg chg="mod">
          <ac:chgData name="2124219@student.uwtsd.ac.uk dob30.08.90" userId="3bd5688fedceb07b" providerId="LiveId" clId="{92F1CA0E-8E50-467F-BE0A-E7A95CA7593E}" dt="2023-04-01T10:21:38.486" v="5063" actId="14100"/>
          <ac:spMkLst>
            <pc:docMk/>
            <pc:sldMk cId="821983552" sldId="305"/>
            <ac:spMk id="11" creationId="{9D2C7B1A-5FA7-49EF-89DC-586B48D19D65}"/>
          </ac:spMkLst>
        </pc:spChg>
        <pc:spChg chg="mod">
          <ac:chgData name="2124219@student.uwtsd.ac.uk dob30.08.90" userId="3bd5688fedceb07b" providerId="LiveId" clId="{92F1CA0E-8E50-467F-BE0A-E7A95CA7593E}" dt="2023-03-23T14:56:44.270" v="1341" actId="1036"/>
          <ac:spMkLst>
            <pc:docMk/>
            <pc:sldMk cId="821983552" sldId="305"/>
            <ac:spMk id="16" creationId="{8C0D1C3E-5CA2-4715-BD7E-E6EEE433FF70}"/>
          </ac:spMkLst>
        </pc:spChg>
        <pc:spChg chg="mod">
          <ac:chgData name="2124219@student.uwtsd.ac.uk dob30.08.90" userId="3bd5688fedceb07b" providerId="LiveId" clId="{92F1CA0E-8E50-467F-BE0A-E7A95CA7593E}" dt="2023-04-01T10:21:45.948" v="5064" actId="14100"/>
          <ac:spMkLst>
            <pc:docMk/>
            <pc:sldMk cId="821983552" sldId="305"/>
            <ac:spMk id="17" creationId="{56B00BB0-E970-46C8-9AFB-37D35E88AD3C}"/>
          </ac:spMkLst>
        </pc:spChg>
        <pc:spChg chg="mod">
          <ac:chgData name="2124219@student.uwtsd.ac.uk dob30.08.90" userId="3bd5688fedceb07b" providerId="LiveId" clId="{92F1CA0E-8E50-467F-BE0A-E7A95CA7593E}" dt="2023-04-01T19:22:31.072" v="9660" actId="20577"/>
          <ac:spMkLst>
            <pc:docMk/>
            <pc:sldMk cId="821983552" sldId="305"/>
            <ac:spMk id="21" creationId="{2D98B0CD-35A8-4457-8902-FA9F1F6D3B43}"/>
          </ac:spMkLst>
        </pc:spChg>
        <pc:spChg chg="del">
          <ac:chgData name="2124219@student.uwtsd.ac.uk dob30.08.90" userId="3bd5688fedceb07b" providerId="LiveId" clId="{92F1CA0E-8E50-467F-BE0A-E7A95CA7593E}" dt="2023-03-23T14:39:27.945" v="644" actId="478"/>
          <ac:spMkLst>
            <pc:docMk/>
            <pc:sldMk cId="821983552" sldId="305"/>
            <ac:spMk id="22" creationId="{59A31009-2DC5-42DF-88FD-F2B75DE6137C}"/>
          </ac:spMkLst>
        </pc:spChg>
        <pc:spChg chg="add del mod">
          <ac:chgData name="2124219@student.uwtsd.ac.uk dob30.08.90" userId="3bd5688fedceb07b" providerId="LiveId" clId="{92F1CA0E-8E50-467F-BE0A-E7A95CA7593E}" dt="2023-03-23T14:34:26.897" v="526"/>
          <ac:spMkLst>
            <pc:docMk/>
            <pc:sldMk cId="821983552" sldId="305"/>
            <ac:spMk id="23" creationId="{79BAEB2A-04A0-B58E-DEC6-1CB6FC60E3AE}"/>
          </ac:spMkLst>
        </pc:spChg>
        <pc:spChg chg="add del mod">
          <ac:chgData name="2124219@student.uwtsd.ac.uk dob30.08.90" userId="3bd5688fedceb07b" providerId="LiveId" clId="{92F1CA0E-8E50-467F-BE0A-E7A95CA7593E}" dt="2023-03-23T14:37:16.392" v="547" actId="931"/>
          <ac:spMkLst>
            <pc:docMk/>
            <pc:sldMk cId="821983552" sldId="305"/>
            <ac:spMk id="28" creationId="{9B1FE277-CE26-A255-7131-137B8703C0EC}"/>
          </ac:spMkLst>
        </pc:spChg>
        <pc:spChg chg="add del mod">
          <ac:chgData name="2124219@student.uwtsd.ac.uk dob30.08.90" userId="3bd5688fedceb07b" providerId="LiveId" clId="{92F1CA0E-8E50-467F-BE0A-E7A95CA7593E}" dt="2023-03-23T14:49:32.769" v="1145"/>
          <ac:spMkLst>
            <pc:docMk/>
            <pc:sldMk cId="821983552" sldId="305"/>
            <ac:spMk id="31" creationId="{47FECAF0-A6FD-5460-9553-20CFD8427372}"/>
          </ac:spMkLst>
        </pc:spChg>
        <pc:spChg chg="add del mod">
          <ac:chgData name="2124219@student.uwtsd.ac.uk dob30.08.90" userId="3bd5688fedceb07b" providerId="LiveId" clId="{92F1CA0E-8E50-467F-BE0A-E7A95CA7593E}" dt="2023-03-23T14:51:06.157" v="1172"/>
          <ac:spMkLst>
            <pc:docMk/>
            <pc:sldMk cId="821983552" sldId="305"/>
            <ac:spMk id="33" creationId="{3F679FD1-D5D0-5224-1C52-9E3FA1CF563B}"/>
          </ac:spMkLst>
        </pc:spChg>
        <pc:grpChg chg="mod">
          <ac:chgData name="2124219@student.uwtsd.ac.uk dob30.08.90" userId="3bd5688fedceb07b" providerId="LiveId" clId="{92F1CA0E-8E50-467F-BE0A-E7A95CA7593E}" dt="2023-03-30T14:15:44.535" v="3655" actId="1036"/>
          <ac:grpSpMkLst>
            <pc:docMk/>
            <pc:sldMk cId="821983552" sldId="305"/>
            <ac:grpSpMk id="3" creationId="{B7AFA51A-6A16-4F4B-B943-B16DF9053D1F}"/>
          </ac:grpSpMkLst>
        </pc:grpChg>
        <pc:grpChg chg="mod">
          <ac:chgData name="2124219@student.uwtsd.ac.uk dob30.08.90" userId="3bd5688fedceb07b" providerId="LiveId" clId="{92F1CA0E-8E50-467F-BE0A-E7A95CA7593E}" dt="2023-03-30T14:15:44.535" v="3655" actId="1036"/>
          <ac:grpSpMkLst>
            <pc:docMk/>
            <pc:sldMk cId="821983552" sldId="305"/>
            <ac:grpSpMk id="6" creationId="{6510DFAF-A434-4703-90CF-B13A2BF59FD5}"/>
          </ac:grpSpMkLst>
        </pc:grpChg>
        <pc:grpChg chg="mod">
          <ac:chgData name="2124219@student.uwtsd.ac.uk dob30.08.90" userId="3bd5688fedceb07b" providerId="LiveId" clId="{92F1CA0E-8E50-467F-BE0A-E7A95CA7593E}" dt="2023-03-30T14:15:35.222" v="3648" actId="1035"/>
          <ac:grpSpMkLst>
            <pc:docMk/>
            <pc:sldMk cId="821983552" sldId="305"/>
            <ac:grpSpMk id="9" creationId="{06B61218-CADC-4553-BD17-9348ED1CC1E4}"/>
          </ac:grpSpMkLst>
        </pc:grpChg>
        <pc:grpChg chg="mod">
          <ac:chgData name="2124219@student.uwtsd.ac.uk dob30.08.90" userId="3bd5688fedceb07b" providerId="LiveId" clId="{92F1CA0E-8E50-467F-BE0A-E7A95CA7593E}" dt="2023-03-30T14:15:35.222" v="3648" actId="1035"/>
          <ac:grpSpMkLst>
            <pc:docMk/>
            <pc:sldMk cId="821983552" sldId="305"/>
            <ac:grpSpMk id="12" creationId="{7AC9500D-36AC-4AC7-AD3A-5442257C11A4}"/>
          </ac:grpSpMkLst>
        </pc:grpChg>
        <pc:grpChg chg="mod">
          <ac:chgData name="2124219@student.uwtsd.ac.uk dob30.08.90" userId="3bd5688fedceb07b" providerId="LiveId" clId="{92F1CA0E-8E50-467F-BE0A-E7A95CA7593E}" dt="2023-03-30T14:15:23.189" v="3630" actId="1035"/>
          <ac:grpSpMkLst>
            <pc:docMk/>
            <pc:sldMk cId="821983552" sldId="305"/>
            <ac:grpSpMk id="15" creationId="{59A559B1-5C1D-4C7C-8CF5-F85A46A4E9B1}"/>
          </ac:grpSpMkLst>
        </pc:grpChg>
        <pc:grpChg chg="mod">
          <ac:chgData name="2124219@student.uwtsd.ac.uk dob30.08.90" userId="3bd5688fedceb07b" providerId="LiveId" clId="{92F1CA0E-8E50-467F-BE0A-E7A95CA7593E}" dt="2023-03-30T14:15:23.189" v="3630" actId="1035"/>
          <ac:grpSpMkLst>
            <pc:docMk/>
            <pc:sldMk cId="821983552" sldId="305"/>
            <ac:grpSpMk id="18" creationId="{AF851D50-35C7-4BD2-B191-C75E19BCF3AC}"/>
          </ac:grpSpMkLst>
        </pc:grpChg>
        <pc:picChg chg="add del mod">
          <ac:chgData name="2124219@student.uwtsd.ac.uk dob30.08.90" userId="3bd5688fedceb07b" providerId="LiveId" clId="{92F1CA0E-8E50-467F-BE0A-E7A95CA7593E}" dt="2023-03-23T14:49:06.736" v="1143" actId="478"/>
          <ac:picMkLst>
            <pc:docMk/>
            <pc:sldMk cId="821983552" sldId="305"/>
            <ac:picMk id="24" creationId="{ECC5DF2A-0915-FCCB-ADC6-47984FB94B70}"/>
          </ac:picMkLst>
        </pc:picChg>
        <pc:picChg chg="add del mod modCrop">
          <ac:chgData name="2124219@student.uwtsd.ac.uk dob30.08.90" userId="3bd5688fedceb07b" providerId="LiveId" clId="{92F1CA0E-8E50-467F-BE0A-E7A95CA7593E}" dt="2023-03-23T14:37:01.668" v="546" actId="478"/>
          <ac:picMkLst>
            <pc:docMk/>
            <pc:sldMk cId="821983552" sldId="305"/>
            <ac:picMk id="26" creationId="{E5830E31-09EA-BE89-9FD6-A2293EB32CBF}"/>
          </ac:picMkLst>
        </pc:picChg>
        <pc:picChg chg="add mod ord">
          <ac:chgData name="2124219@student.uwtsd.ac.uk dob30.08.90" userId="3bd5688fedceb07b" providerId="LiveId" clId="{92F1CA0E-8E50-467F-BE0A-E7A95CA7593E}" dt="2023-04-01T10:21:08.864" v="5046" actId="1036"/>
          <ac:picMkLst>
            <pc:docMk/>
            <pc:sldMk cId="821983552" sldId="305"/>
            <ac:picMk id="30" creationId="{D75EA5AB-5512-93E2-18F3-6FB9C8DE037C}"/>
          </ac:picMkLst>
        </pc:picChg>
        <pc:picChg chg="add del">
          <ac:chgData name="2124219@student.uwtsd.ac.uk dob30.08.90" userId="3bd5688fedceb07b" providerId="LiveId" clId="{92F1CA0E-8E50-467F-BE0A-E7A95CA7593E}" dt="2023-03-23T14:49:36.827" v="1147"/>
          <ac:picMkLst>
            <pc:docMk/>
            <pc:sldMk cId="821983552" sldId="305"/>
            <ac:picMk id="32" creationId="{761A62A5-F87A-5C4D-A5A6-227F0820C3A4}"/>
          </ac:picMkLst>
        </pc:picChg>
        <pc:picChg chg="add mod">
          <ac:chgData name="2124219@student.uwtsd.ac.uk dob30.08.90" userId="3bd5688fedceb07b" providerId="LiveId" clId="{92F1CA0E-8E50-467F-BE0A-E7A95CA7593E}" dt="2023-04-01T14:36:26.608" v="7744" actId="1076"/>
          <ac:picMkLst>
            <pc:docMk/>
            <pc:sldMk cId="821983552" sldId="305"/>
            <ac:picMk id="34" creationId="{578BA42C-D11A-68EF-B409-861041EDD641}"/>
          </ac:picMkLst>
        </pc:picChg>
        <pc:cxnChg chg="add mod">
          <ac:chgData name="2124219@student.uwtsd.ac.uk dob30.08.90" userId="3bd5688fedceb07b" providerId="LiveId" clId="{92F1CA0E-8E50-467F-BE0A-E7A95CA7593E}" dt="2023-04-01T13:38:21.923" v="7264" actId="14100"/>
          <ac:cxnSpMkLst>
            <pc:docMk/>
            <pc:sldMk cId="821983552" sldId="305"/>
            <ac:cxnSpMk id="2" creationId="{494E0301-03CC-7795-766E-317FD89E5A5C}"/>
          </ac:cxnSpMkLst>
        </pc:cxnChg>
        <pc:cxnChg chg="add mod">
          <ac:chgData name="2124219@student.uwtsd.ac.uk dob30.08.90" userId="3bd5688fedceb07b" providerId="LiveId" clId="{92F1CA0E-8E50-467F-BE0A-E7A95CA7593E}" dt="2023-04-01T13:38:21.923" v="7264" actId="14100"/>
          <ac:cxnSpMkLst>
            <pc:docMk/>
            <pc:sldMk cId="821983552" sldId="305"/>
            <ac:cxnSpMk id="22" creationId="{62D7DDCB-2858-EE0B-6B27-A90040DD3AE4}"/>
          </ac:cxnSpMkLst>
        </pc:cxnChg>
      </pc:sldChg>
      <pc:sldChg chg="addSp delSp modSp add del mod delAnim modAnim modNotesTx">
        <pc:chgData name="2124219@student.uwtsd.ac.uk dob30.08.90" userId="3bd5688fedceb07b" providerId="LiveId" clId="{92F1CA0E-8E50-467F-BE0A-E7A95CA7593E}" dt="2023-04-03T12:48:22.386" v="10061" actId="1035"/>
        <pc:sldMkLst>
          <pc:docMk/>
          <pc:sldMk cId="1475380560" sldId="321"/>
        </pc:sldMkLst>
        <pc:spChg chg="mod">
          <ac:chgData name="2124219@student.uwtsd.ac.uk dob30.08.90" userId="3bd5688fedceb07b" providerId="LiveId" clId="{92F1CA0E-8E50-467F-BE0A-E7A95CA7593E}" dt="2023-04-01T18:39:41.260" v="8932" actId="1036"/>
          <ac:spMkLst>
            <pc:docMk/>
            <pc:sldMk cId="1475380560" sldId="321"/>
            <ac:spMk id="7" creationId="{57654862-70A2-4C87-9E77-FBA9614C0899}"/>
          </ac:spMkLst>
        </pc:spChg>
        <pc:spChg chg="mod">
          <ac:chgData name="2124219@student.uwtsd.ac.uk dob30.08.90" userId="3bd5688fedceb07b" providerId="LiveId" clId="{92F1CA0E-8E50-467F-BE0A-E7A95CA7593E}" dt="2023-04-01T18:48:13.966" v="9105" actId="1076"/>
          <ac:spMkLst>
            <pc:docMk/>
            <pc:sldMk cId="1475380560" sldId="321"/>
            <ac:spMk id="8" creationId="{EE28B247-3A54-48B8-9601-D83E14A1596E}"/>
          </ac:spMkLst>
        </pc:spChg>
        <pc:spChg chg="mod">
          <ac:chgData name="2124219@student.uwtsd.ac.uk dob30.08.90" userId="3bd5688fedceb07b" providerId="LiveId" clId="{92F1CA0E-8E50-467F-BE0A-E7A95CA7593E}" dt="2023-04-01T18:46:25.183" v="9096" actId="207"/>
          <ac:spMkLst>
            <pc:docMk/>
            <pc:sldMk cId="1475380560" sldId="321"/>
            <ac:spMk id="11" creationId="{8F092533-2BD3-40DF-86E2-F5BD303C5ED2}"/>
          </ac:spMkLst>
        </pc:spChg>
        <pc:spChg chg="mod">
          <ac:chgData name="2124219@student.uwtsd.ac.uk dob30.08.90" userId="3bd5688fedceb07b" providerId="LiveId" clId="{92F1CA0E-8E50-467F-BE0A-E7A95CA7593E}" dt="2023-04-01T18:46:25.183" v="9096" actId="207"/>
          <ac:spMkLst>
            <pc:docMk/>
            <pc:sldMk cId="1475380560" sldId="321"/>
            <ac:spMk id="12" creationId="{48D97598-B71A-4741-B1CB-C24621E4DD42}"/>
          </ac:spMkLst>
        </pc:spChg>
        <pc:spChg chg="mod">
          <ac:chgData name="2124219@student.uwtsd.ac.uk dob30.08.90" userId="3bd5688fedceb07b" providerId="LiveId" clId="{92F1CA0E-8E50-467F-BE0A-E7A95CA7593E}" dt="2023-04-01T18:45:26.578" v="9095" actId="1035"/>
          <ac:spMkLst>
            <pc:docMk/>
            <pc:sldMk cId="1475380560" sldId="321"/>
            <ac:spMk id="13" creationId="{3C26B003-9F9F-4CF6-9565-73DCC9C7A0CE}"/>
          </ac:spMkLst>
        </pc:spChg>
        <pc:spChg chg="mod">
          <ac:chgData name="2124219@student.uwtsd.ac.uk dob30.08.90" userId="3bd5688fedceb07b" providerId="LiveId" clId="{92F1CA0E-8E50-467F-BE0A-E7A95CA7593E}" dt="2023-04-01T18:49:59.856" v="9128" actId="1035"/>
          <ac:spMkLst>
            <pc:docMk/>
            <pc:sldMk cId="1475380560" sldId="321"/>
            <ac:spMk id="14" creationId="{BFF8E961-70C6-4CE2-A13C-7659A6AF55A1}"/>
          </ac:spMkLst>
        </pc:spChg>
        <pc:spChg chg="mod">
          <ac:chgData name="2124219@student.uwtsd.ac.uk dob30.08.90" userId="3bd5688fedceb07b" providerId="LiveId" clId="{92F1CA0E-8E50-467F-BE0A-E7A95CA7593E}" dt="2023-04-01T17:49:17.925" v="8555" actId="1038"/>
          <ac:spMkLst>
            <pc:docMk/>
            <pc:sldMk cId="1475380560" sldId="321"/>
            <ac:spMk id="18" creationId="{8607A1D8-5735-499F-B67A-4DBBCCB2CACF}"/>
          </ac:spMkLst>
        </pc:spChg>
        <pc:spChg chg="mod">
          <ac:chgData name="2124219@student.uwtsd.ac.uk dob30.08.90" userId="3bd5688fedceb07b" providerId="LiveId" clId="{92F1CA0E-8E50-467F-BE0A-E7A95CA7593E}" dt="2023-04-01T18:51:07.021" v="9142" actId="1038"/>
          <ac:spMkLst>
            <pc:docMk/>
            <pc:sldMk cId="1475380560" sldId="321"/>
            <ac:spMk id="19" creationId="{94A2B3AC-F046-4D7E-9E3B-598BBA80D276}"/>
          </ac:spMkLst>
        </pc:spChg>
        <pc:spChg chg="mod">
          <ac:chgData name="2124219@student.uwtsd.ac.uk dob30.08.90" userId="3bd5688fedceb07b" providerId="LiveId" clId="{92F1CA0E-8E50-467F-BE0A-E7A95CA7593E}" dt="2023-04-01T17:52:28.188" v="8738" actId="1035"/>
          <ac:spMkLst>
            <pc:docMk/>
            <pc:sldMk cId="1475380560" sldId="321"/>
            <ac:spMk id="23" creationId="{4EB2EEA7-777B-41FC-949C-37C74F87D064}"/>
          </ac:spMkLst>
        </pc:spChg>
        <pc:spChg chg="mod">
          <ac:chgData name="2124219@student.uwtsd.ac.uk dob30.08.90" userId="3bd5688fedceb07b" providerId="LiveId" clId="{92F1CA0E-8E50-467F-BE0A-E7A95CA7593E}" dt="2023-04-01T18:52:07.944" v="9151" actId="1076"/>
          <ac:spMkLst>
            <pc:docMk/>
            <pc:sldMk cId="1475380560" sldId="321"/>
            <ac:spMk id="24" creationId="{DE6E9B7C-B362-47B0-BCC3-150807981111}"/>
          </ac:spMkLst>
        </pc:spChg>
        <pc:spChg chg="mod">
          <ac:chgData name="2124219@student.uwtsd.ac.uk dob30.08.90" userId="3bd5688fedceb07b" providerId="LiveId" clId="{92F1CA0E-8E50-467F-BE0A-E7A95CA7593E}" dt="2023-04-01T17:55:34.807" v="8816" actId="207"/>
          <ac:spMkLst>
            <pc:docMk/>
            <pc:sldMk cId="1475380560" sldId="321"/>
            <ac:spMk id="26" creationId="{A802D7D9-1BCD-43D0-8276-2947CA791999}"/>
          </ac:spMkLst>
        </pc:spChg>
        <pc:spChg chg="mod">
          <ac:chgData name="2124219@student.uwtsd.ac.uk dob30.08.90" userId="3bd5688fedceb07b" providerId="LiveId" clId="{92F1CA0E-8E50-467F-BE0A-E7A95CA7593E}" dt="2023-04-01T17:55:34.807" v="8816" actId="207"/>
          <ac:spMkLst>
            <pc:docMk/>
            <pc:sldMk cId="1475380560" sldId="321"/>
            <ac:spMk id="27" creationId="{C39DBB17-94E2-49D8-A120-E6B38C9E12F5}"/>
          </ac:spMkLst>
        </pc:spChg>
        <pc:spChg chg="mod">
          <ac:chgData name="2124219@student.uwtsd.ac.uk dob30.08.90" userId="3bd5688fedceb07b" providerId="LiveId" clId="{92F1CA0E-8E50-467F-BE0A-E7A95CA7593E}" dt="2023-04-01T17:54:30.025" v="8815" actId="1037"/>
          <ac:spMkLst>
            <pc:docMk/>
            <pc:sldMk cId="1475380560" sldId="321"/>
            <ac:spMk id="28" creationId="{43ED6B7E-919F-4191-B7C2-96764192780E}"/>
          </ac:spMkLst>
        </pc:spChg>
        <pc:spChg chg="mod">
          <ac:chgData name="2124219@student.uwtsd.ac.uk dob30.08.90" userId="3bd5688fedceb07b" providerId="LiveId" clId="{92F1CA0E-8E50-467F-BE0A-E7A95CA7593E}" dt="2023-04-01T18:52:49.327" v="9164" actId="1038"/>
          <ac:spMkLst>
            <pc:docMk/>
            <pc:sldMk cId="1475380560" sldId="321"/>
            <ac:spMk id="29" creationId="{2DA72662-1D68-4986-94F9-131A2A990549}"/>
          </ac:spMkLst>
        </pc:spChg>
        <pc:spChg chg="mod">
          <ac:chgData name="2124219@student.uwtsd.ac.uk dob30.08.90" userId="3bd5688fedceb07b" providerId="LiveId" clId="{92F1CA0E-8E50-467F-BE0A-E7A95CA7593E}" dt="2023-04-01T17:46:54.615" v="8434" actId="207"/>
          <ac:spMkLst>
            <pc:docMk/>
            <pc:sldMk cId="1475380560" sldId="321"/>
            <ac:spMk id="31" creationId="{7FAA4F28-0BC2-4D64-8A49-7A0DABC3EF07}"/>
          </ac:spMkLst>
        </pc:spChg>
        <pc:spChg chg="mod">
          <ac:chgData name="2124219@student.uwtsd.ac.uk dob30.08.90" userId="3bd5688fedceb07b" providerId="LiveId" clId="{92F1CA0E-8E50-467F-BE0A-E7A95CA7593E}" dt="2023-04-01T17:46:54.615" v="8434" actId="207"/>
          <ac:spMkLst>
            <pc:docMk/>
            <pc:sldMk cId="1475380560" sldId="321"/>
            <ac:spMk id="32" creationId="{40D36710-8D3A-4D45-A252-2C6173BC4D9E}"/>
          </ac:spMkLst>
        </pc:spChg>
        <pc:spChg chg="mod">
          <ac:chgData name="2124219@student.uwtsd.ac.uk dob30.08.90" userId="3bd5688fedceb07b" providerId="LiveId" clId="{92F1CA0E-8E50-467F-BE0A-E7A95CA7593E}" dt="2023-04-01T18:36:39.562" v="8908" actId="1037"/>
          <ac:spMkLst>
            <pc:docMk/>
            <pc:sldMk cId="1475380560" sldId="321"/>
            <ac:spMk id="33" creationId="{0C61BB95-9587-4563-A092-6A7727A517E8}"/>
          </ac:spMkLst>
        </pc:spChg>
        <pc:spChg chg="mod">
          <ac:chgData name="2124219@student.uwtsd.ac.uk dob30.08.90" userId="3bd5688fedceb07b" providerId="LiveId" clId="{92F1CA0E-8E50-467F-BE0A-E7A95CA7593E}" dt="2023-04-01T18:53:57.155" v="9224" actId="1036"/>
          <ac:spMkLst>
            <pc:docMk/>
            <pc:sldMk cId="1475380560" sldId="321"/>
            <ac:spMk id="34" creationId="{B2635685-B09F-4667-AA30-05817D7B47EF}"/>
          </ac:spMkLst>
        </pc:spChg>
        <pc:spChg chg="mod">
          <ac:chgData name="2124219@student.uwtsd.ac.uk dob30.08.90" userId="3bd5688fedceb07b" providerId="LiveId" clId="{92F1CA0E-8E50-467F-BE0A-E7A95CA7593E}" dt="2023-04-01T18:45:16.664" v="9082" actId="1037"/>
          <ac:spMkLst>
            <pc:docMk/>
            <pc:sldMk cId="1475380560" sldId="321"/>
            <ac:spMk id="38" creationId="{0CCE73D7-54DF-4F86-B119-8688DA7D3FAC}"/>
          </ac:spMkLst>
        </pc:spChg>
        <pc:spChg chg="mod">
          <ac:chgData name="2124219@student.uwtsd.ac.uk dob30.08.90" userId="3bd5688fedceb07b" providerId="LiveId" clId="{92F1CA0E-8E50-467F-BE0A-E7A95CA7593E}" dt="2023-04-01T18:55:01.163" v="9234" actId="1076"/>
          <ac:spMkLst>
            <pc:docMk/>
            <pc:sldMk cId="1475380560" sldId="321"/>
            <ac:spMk id="39" creationId="{D35548FC-ED45-490F-B261-A47D0D1D5BB1}"/>
          </ac:spMkLst>
        </pc:spChg>
        <pc:spChg chg="mod">
          <ac:chgData name="2124219@student.uwtsd.ac.uk dob30.08.90" userId="3bd5688fedceb07b" providerId="LiveId" clId="{92F1CA0E-8E50-467F-BE0A-E7A95CA7593E}" dt="2023-04-01T17:48:04.944" v="8442" actId="207"/>
          <ac:spMkLst>
            <pc:docMk/>
            <pc:sldMk cId="1475380560" sldId="321"/>
            <ac:spMk id="41" creationId="{3A883495-9A6C-45A6-9433-CFC2B0DE943C}"/>
          </ac:spMkLst>
        </pc:spChg>
        <pc:spChg chg="mod">
          <ac:chgData name="2124219@student.uwtsd.ac.uk dob30.08.90" userId="3bd5688fedceb07b" providerId="LiveId" clId="{92F1CA0E-8E50-467F-BE0A-E7A95CA7593E}" dt="2023-04-01T17:48:04.944" v="8442" actId="207"/>
          <ac:spMkLst>
            <pc:docMk/>
            <pc:sldMk cId="1475380560" sldId="321"/>
            <ac:spMk id="42" creationId="{3AA150A1-54B9-461C-A632-91333648B3DC}"/>
          </ac:spMkLst>
        </pc:spChg>
        <pc:spChg chg="del mod">
          <ac:chgData name="2124219@student.uwtsd.ac.uk dob30.08.90" userId="3bd5688fedceb07b" providerId="LiveId" clId="{92F1CA0E-8E50-467F-BE0A-E7A95CA7593E}" dt="2023-04-01T17:48:24.387" v="8448" actId="478"/>
          <ac:spMkLst>
            <pc:docMk/>
            <pc:sldMk cId="1475380560" sldId="321"/>
            <ac:spMk id="43" creationId="{CB10A9EA-E3E0-4964-9BE9-2EA4939D88DE}"/>
          </ac:spMkLst>
        </pc:spChg>
        <pc:spChg chg="del mod">
          <ac:chgData name="2124219@student.uwtsd.ac.uk dob30.08.90" userId="3bd5688fedceb07b" providerId="LiveId" clId="{92F1CA0E-8E50-467F-BE0A-E7A95CA7593E}" dt="2023-04-01T17:48:29.684" v="8450" actId="478"/>
          <ac:spMkLst>
            <pc:docMk/>
            <pc:sldMk cId="1475380560" sldId="321"/>
            <ac:spMk id="44" creationId="{2B779565-1B8C-4B61-B119-29ACBCC01002}"/>
          </ac:spMkLst>
        </pc:spChg>
        <pc:spChg chg="mod">
          <ac:chgData name="2124219@student.uwtsd.ac.uk dob30.08.90" userId="3bd5688fedceb07b" providerId="LiveId" clId="{92F1CA0E-8E50-467F-BE0A-E7A95CA7593E}" dt="2023-04-01T18:43:50.871" v="9050" actId="1076"/>
          <ac:spMkLst>
            <pc:docMk/>
            <pc:sldMk cId="1475380560" sldId="321"/>
            <ac:spMk id="45" creationId="{8880695E-D7D0-4460-A035-DBC0285BEA10}"/>
          </ac:spMkLst>
        </pc:spChg>
        <pc:spChg chg="del">
          <ac:chgData name="2124219@student.uwtsd.ac.uk dob30.08.90" userId="3bd5688fedceb07b" providerId="LiveId" clId="{92F1CA0E-8E50-467F-BE0A-E7A95CA7593E}" dt="2023-04-01T18:43:14.737" v="9041" actId="478"/>
          <ac:spMkLst>
            <pc:docMk/>
            <pc:sldMk cId="1475380560" sldId="321"/>
            <ac:spMk id="46" creationId="{F611E359-C8BD-4548-82EE-572A58AA4F4E}"/>
          </ac:spMkLst>
        </pc:spChg>
        <pc:spChg chg="add mod">
          <ac:chgData name="2124219@student.uwtsd.ac.uk dob30.08.90" userId="3bd5688fedceb07b" providerId="LiveId" clId="{92F1CA0E-8E50-467F-BE0A-E7A95CA7593E}" dt="2023-04-01T18:59:05.650" v="9291"/>
          <ac:spMkLst>
            <pc:docMk/>
            <pc:sldMk cId="1475380560" sldId="321"/>
            <ac:spMk id="50" creationId="{9598DA56-13B1-44F6-C1E7-1CE44A35B48A}"/>
          </ac:spMkLst>
        </pc:spChg>
        <pc:spChg chg="add mod">
          <ac:chgData name="2124219@student.uwtsd.ac.uk dob30.08.90" userId="3bd5688fedceb07b" providerId="LiveId" clId="{92F1CA0E-8E50-467F-BE0A-E7A95CA7593E}" dt="2023-04-01T19:00:31.102" v="9297"/>
          <ac:spMkLst>
            <pc:docMk/>
            <pc:sldMk cId="1475380560" sldId="321"/>
            <ac:spMk id="57" creationId="{5A852C5A-66A2-F081-C739-F7779C95692E}"/>
          </ac:spMkLst>
        </pc:spChg>
        <pc:grpChg chg="mod">
          <ac:chgData name="2124219@student.uwtsd.ac.uk dob30.08.90" userId="3bd5688fedceb07b" providerId="LiveId" clId="{92F1CA0E-8E50-467F-BE0A-E7A95CA7593E}" dt="2023-04-01T18:39:41.260" v="8932" actId="1036"/>
          <ac:grpSpMkLst>
            <pc:docMk/>
            <pc:sldMk cId="1475380560" sldId="321"/>
            <ac:grpSpMk id="9" creationId="{AD3140D8-A7CE-4338-8111-6352073F0DEE}"/>
          </ac:grpSpMkLst>
        </pc:grpChg>
        <pc:grpChg chg="mod">
          <ac:chgData name="2124219@student.uwtsd.ac.uk dob30.08.90" userId="3bd5688fedceb07b" providerId="LiveId" clId="{92F1CA0E-8E50-467F-BE0A-E7A95CA7593E}" dt="2023-04-01T18:46:25.183" v="9096" actId="207"/>
          <ac:grpSpMkLst>
            <pc:docMk/>
            <pc:sldMk cId="1475380560" sldId="321"/>
            <ac:grpSpMk id="10" creationId="{0FE2E815-EDC5-4AF0-8104-66A99E1F545A}"/>
          </ac:grpSpMkLst>
        </pc:grpChg>
        <pc:grpChg chg="mod">
          <ac:chgData name="2124219@student.uwtsd.ac.uk dob30.08.90" userId="3bd5688fedceb07b" providerId="LiveId" clId="{92F1CA0E-8E50-467F-BE0A-E7A95CA7593E}" dt="2023-04-01T18:51:01.734" v="9138" actId="14100"/>
          <ac:grpSpMkLst>
            <pc:docMk/>
            <pc:sldMk cId="1475380560" sldId="321"/>
            <ac:grpSpMk id="15" creationId="{46125A70-ED9E-4982-A9D8-617687EC8CCA}"/>
          </ac:grpSpMkLst>
        </pc:grpChg>
        <pc:grpChg chg="mod">
          <ac:chgData name="2124219@student.uwtsd.ac.uk dob30.08.90" userId="3bd5688fedceb07b" providerId="LiveId" clId="{92F1CA0E-8E50-467F-BE0A-E7A95CA7593E}" dt="2023-04-01T17:52:28.188" v="8738" actId="1035"/>
          <ac:grpSpMkLst>
            <pc:docMk/>
            <pc:sldMk cId="1475380560" sldId="321"/>
            <ac:grpSpMk id="20" creationId="{7FD96C23-07C2-4CA1-968A-022376E21E40}"/>
          </ac:grpSpMkLst>
        </pc:grpChg>
        <pc:grpChg chg="mod">
          <ac:chgData name="2124219@student.uwtsd.ac.uk dob30.08.90" userId="3bd5688fedceb07b" providerId="LiveId" clId="{92F1CA0E-8E50-467F-BE0A-E7A95CA7593E}" dt="2023-04-01T17:55:34.807" v="8816" actId="207"/>
          <ac:grpSpMkLst>
            <pc:docMk/>
            <pc:sldMk cId="1475380560" sldId="321"/>
            <ac:grpSpMk id="25" creationId="{F430B1FD-7CDB-4FCF-AF50-F5E356FA3EF6}"/>
          </ac:grpSpMkLst>
        </pc:grpChg>
        <pc:grpChg chg="mod">
          <ac:chgData name="2124219@student.uwtsd.ac.uk dob30.08.90" userId="3bd5688fedceb07b" providerId="LiveId" clId="{92F1CA0E-8E50-467F-BE0A-E7A95CA7593E}" dt="2023-04-01T18:36:39.562" v="8908" actId="1037"/>
          <ac:grpSpMkLst>
            <pc:docMk/>
            <pc:sldMk cId="1475380560" sldId="321"/>
            <ac:grpSpMk id="30" creationId="{CB938FF3-1FE7-4F65-AB70-FDB92A0C852B}"/>
          </ac:grpSpMkLst>
        </pc:grpChg>
        <pc:grpChg chg="mod">
          <ac:chgData name="2124219@student.uwtsd.ac.uk dob30.08.90" userId="3bd5688fedceb07b" providerId="LiveId" clId="{92F1CA0E-8E50-467F-BE0A-E7A95CA7593E}" dt="2023-04-01T18:54:56.315" v="9233" actId="14100"/>
          <ac:grpSpMkLst>
            <pc:docMk/>
            <pc:sldMk cId="1475380560" sldId="321"/>
            <ac:grpSpMk id="35" creationId="{5103E49E-2D86-419B-89D7-835AF84EDBD2}"/>
          </ac:grpSpMkLst>
        </pc:grpChg>
        <pc:grpChg chg="del mod">
          <ac:chgData name="2124219@student.uwtsd.ac.uk dob30.08.90" userId="3bd5688fedceb07b" providerId="LiveId" clId="{92F1CA0E-8E50-467F-BE0A-E7A95CA7593E}" dt="2023-04-01T17:48:22.206" v="8447" actId="478"/>
          <ac:grpSpMkLst>
            <pc:docMk/>
            <pc:sldMk cId="1475380560" sldId="321"/>
            <ac:grpSpMk id="40" creationId="{42FBD253-24A7-43D9-95BE-BE9123FB6F56}"/>
          </ac:grpSpMkLst>
        </pc:grpChg>
        <pc:picChg chg="add mod">
          <ac:chgData name="2124219@student.uwtsd.ac.uk dob30.08.90" userId="3bd5688fedceb07b" providerId="LiveId" clId="{92F1CA0E-8E50-467F-BE0A-E7A95CA7593E}" dt="2023-04-03T12:48:22.386" v="10061" actId="1035"/>
          <ac:picMkLst>
            <pc:docMk/>
            <pc:sldMk cId="1475380560" sldId="321"/>
            <ac:picMk id="2" creationId="{35489A60-64EC-6ED7-6BFE-6F9903FBFE06}"/>
          </ac:picMkLst>
        </pc:picChg>
        <pc:picChg chg="add mod ord modCrop">
          <ac:chgData name="2124219@student.uwtsd.ac.uk dob30.08.90" userId="3bd5688fedceb07b" providerId="LiveId" clId="{92F1CA0E-8E50-467F-BE0A-E7A95CA7593E}" dt="2023-04-01T18:42:14.207" v="9024" actId="1036"/>
          <ac:picMkLst>
            <pc:docMk/>
            <pc:sldMk cId="1475380560" sldId="321"/>
            <ac:picMk id="3" creationId="{F88400F7-AE01-0B6D-39AA-0A072B6EA786}"/>
          </ac:picMkLst>
        </pc:picChg>
        <pc:cxnChg chg="mod">
          <ac:chgData name="2124219@student.uwtsd.ac.uk dob30.08.90" userId="3bd5688fedceb07b" providerId="LiveId" clId="{92F1CA0E-8E50-467F-BE0A-E7A95CA7593E}" dt="2023-04-01T18:44:13.617" v="9066" actId="14100"/>
          <ac:cxnSpMkLst>
            <pc:docMk/>
            <pc:sldMk cId="1475380560" sldId="321"/>
            <ac:cxnSpMk id="47" creationId="{70A60881-50FF-473B-9FDD-AF56D8222448}"/>
          </ac:cxnSpMkLst>
        </pc:cxnChg>
        <pc:cxnChg chg="add mod">
          <ac:chgData name="2124219@student.uwtsd.ac.uk dob30.08.90" userId="3bd5688fedceb07b" providerId="LiveId" clId="{92F1CA0E-8E50-467F-BE0A-E7A95CA7593E}" dt="2023-04-01T18:58:23.360" v="9255" actId="14100"/>
          <ac:cxnSpMkLst>
            <pc:docMk/>
            <pc:sldMk cId="1475380560" sldId="321"/>
            <ac:cxnSpMk id="51" creationId="{07F9E6C4-D387-8C41-D511-ACE7AC26F4F1}"/>
          </ac:cxnSpMkLst>
        </pc:cxnChg>
        <pc:cxnChg chg="add mod">
          <ac:chgData name="2124219@student.uwtsd.ac.uk dob30.08.90" userId="3bd5688fedceb07b" providerId="LiveId" clId="{92F1CA0E-8E50-467F-BE0A-E7A95CA7593E}" dt="2023-04-01T18:58:23.360" v="9255" actId="14100"/>
          <ac:cxnSpMkLst>
            <pc:docMk/>
            <pc:sldMk cId="1475380560" sldId="321"/>
            <ac:cxnSpMk id="52" creationId="{A093CE65-4B6F-70A2-FF7D-54A98E2AD20C}"/>
          </ac:cxnSpMkLst>
        </pc:cxnChg>
      </pc:sldChg>
      <pc:sldChg chg="add del">
        <pc:chgData name="2124219@student.uwtsd.ac.uk dob30.08.90" userId="3bd5688fedceb07b" providerId="LiveId" clId="{92F1CA0E-8E50-467F-BE0A-E7A95CA7593E}" dt="2023-04-01T17:41:27.169" v="8430" actId="47"/>
        <pc:sldMkLst>
          <pc:docMk/>
          <pc:sldMk cId="1508123305" sldId="323"/>
        </pc:sldMkLst>
      </pc:sldChg>
      <pc:sldChg chg="add del setBg">
        <pc:chgData name="2124219@student.uwtsd.ac.uk dob30.08.90" userId="3bd5688fedceb07b" providerId="LiveId" clId="{92F1CA0E-8E50-467F-BE0A-E7A95CA7593E}" dt="2023-03-28T17:10:04.364" v="2719" actId="47"/>
        <pc:sldMkLst>
          <pc:docMk/>
          <pc:sldMk cId="3536864372" sldId="327"/>
        </pc:sldMkLst>
      </pc:sldChg>
      <pc:sldChg chg="del">
        <pc:chgData name="2124219@student.uwtsd.ac.uk dob30.08.90" userId="3bd5688fedceb07b" providerId="LiveId" clId="{92F1CA0E-8E50-467F-BE0A-E7A95CA7593E}" dt="2023-04-01T13:08:45.629" v="6948" actId="47"/>
        <pc:sldMkLst>
          <pc:docMk/>
          <pc:sldMk cId="2276492607" sldId="343"/>
        </pc:sldMkLst>
      </pc:sldChg>
      <pc:sldChg chg="addSp delSp modSp add del mod">
        <pc:chgData name="2124219@student.uwtsd.ac.uk dob30.08.90" userId="3bd5688fedceb07b" providerId="LiveId" clId="{92F1CA0E-8E50-467F-BE0A-E7A95CA7593E}" dt="2023-03-28T17:10:34.359" v="2720" actId="47"/>
        <pc:sldMkLst>
          <pc:docMk/>
          <pc:sldMk cId="985564386" sldId="345"/>
        </pc:sldMkLst>
        <pc:spChg chg="del">
          <ac:chgData name="2124219@student.uwtsd.ac.uk dob30.08.90" userId="3bd5688fedceb07b" providerId="LiveId" clId="{92F1CA0E-8E50-467F-BE0A-E7A95CA7593E}" dt="2023-03-28T17:05:17.878" v="2703" actId="931"/>
          <ac:spMkLst>
            <pc:docMk/>
            <pc:sldMk cId="985564386" sldId="345"/>
            <ac:spMk id="2" creationId="{2FBFF821-270D-4FFC-B714-5E32977FFA72}"/>
          </ac:spMkLst>
        </pc:spChg>
        <pc:spChg chg="del">
          <ac:chgData name="2124219@student.uwtsd.ac.uk dob30.08.90" userId="3bd5688fedceb07b" providerId="LiveId" clId="{92F1CA0E-8E50-467F-BE0A-E7A95CA7593E}" dt="2023-03-28T17:05:12.969" v="2700" actId="931"/>
          <ac:spMkLst>
            <pc:docMk/>
            <pc:sldMk cId="985564386" sldId="345"/>
            <ac:spMk id="3" creationId="{8197D4EA-97FC-4DF7-A75F-F33CE775F2B0}"/>
          </ac:spMkLst>
        </pc:spChg>
        <pc:picChg chg="add mod">
          <ac:chgData name="2124219@student.uwtsd.ac.uk dob30.08.90" userId="3bd5688fedceb07b" providerId="LiveId" clId="{92F1CA0E-8E50-467F-BE0A-E7A95CA7593E}" dt="2023-03-28T17:05:14.064" v="2702" actId="962"/>
          <ac:picMkLst>
            <pc:docMk/>
            <pc:sldMk cId="985564386" sldId="345"/>
            <ac:picMk id="16" creationId="{F3E39381-A1D6-DD7C-163F-0DED0ADCBBC7}"/>
          </ac:picMkLst>
        </pc:picChg>
        <pc:picChg chg="add mod">
          <ac:chgData name="2124219@student.uwtsd.ac.uk dob30.08.90" userId="3bd5688fedceb07b" providerId="LiveId" clId="{92F1CA0E-8E50-467F-BE0A-E7A95CA7593E}" dt="2023-03-28T17:05:18.781" v="2705" actId="962"/>
          <ac:picMkLst>
            <pc:docMk/>
            <pc:sldMk cId="985564386" sldId="345"/>
            <ac:picMk id="18" creationId="{459608AE-3517-6AE4-A840-2C7AA5A1C552}"/>
          </ac:picMkLst>
        </pc:picChg>
        <pc:picChg chg="add del">
          <ac:chgData name="2124219@student.uwtsd.ac.uk dob30.08.90" userId="3bd5688fedceb07b" providerId="LiveId" clId="{92F1CA0E-8E50-467F-BE0A-E7A95CA7593E}" dt="2023-03-28T17:09:08.849" v="2713"/>
          <ac:picMkLst>
            <pc:docMk/>
            <pc:sldMk cId="985564386" sldId="345"/>
            <ac:picMk id="19" creationId="{C1CC73D2-1F0B-9E00-7CFB-54A2435BD7E1}"/>
          </ac:picMkLst>
        </pc:picChg>
      </pc:sldChg>
      <pc:sldChg chg="add del">
        <pc:chgData name="2124219@student.uwtsd.ac.uk dob30.08.90" userId="3bd5688fedceb07b" providerId="LiveId" clId="{92F1CA0E-8E50-467F-BE0A-E7A95CA7593E}" dt="2023-04-01T18:56:11.561" v="9235" actId="47"/>
        <pc:sldMkLst>
          <pc:docMk/>
          <pc:sldMk cId="3731370760" sldId="369"/>
        </pc:sldMkLst>
      </pc:sldChg>
      <pc:sldChg chg="addSp delSp modSp add mod modAnim modNotesTx">
        <pc:chgData name="2124219@student.uwtsd.ac.uk dob30.08.90" userId="3bd5688fedceb07b" providerId="LiveId" clId="{92F1CA0E-8E50-467F-BE0A-E7A95CA7593E}" dt="2023-04-03T16:44:01.956" v="11018" actId="571"/>
        <pc:sldMkLst>
          <pc:docMk/>
          <pc:sldMk cId="1256671101" sldId="484"/>
        </pc:sldMkLst>
        <pc:spChg chg="add mod">
          <ac:chgData name="2124219@student.uwtsd.ac.uk dob30.08.90" userId="3bd5688fedceb07b" providerId="LiveId" clId="{92F1CA0E-8E50-467F-BE0A-E7A95CA7593E}" dt="2023-04-01T13:37:32.450" v="7199" actId="1076"/>
          <ac:spMkLst>
            <pc:docMk/>
            <pc:sldMk cId="1256671101" sldId="484"/>
            <ac:spMk id="9" creationId="{C15F66D9-813F-4B14-ABE9-553090480485}"/>
          </ac:spMkLst>
        </pc:spChg>
        <pc:spChg chg="add mod">
          <ac:chgData name="2124219@student.uwtsd.ac.uk dob30.08.90" userId="3bd5688fedceb07b" providerId="LiveId" clId="{92F1CA0E-8E50-467F-BE0A-E7A95CA7593E}" dt="2023-04-03T16:44:01.956" v="11018" actId="571"/>
          <ac:spMkLst>
            <pc:docMk/>
            <pc:sldMk cId="1256671101" sldId="484"/>
            <ac:spMk id="10" creationId="{B471C268-766C-AA02-E768-47B8CA1E4F32}"/>
          </ac:spMkLst>
        </pc:spChg>
        <pc:spChg chg="add del mod">
          <ac:chgData name="2124219@student.uwtsd.ac.uk dob30.08.90" userId="3bd5688fedceb07b" providerId="LiveId" clId="{92F1CA0E-8E50-467F-BE0A-E7A95CA7593E}" dt="2023-04-01T13:36:26.290" v="7144" actId="478"/>
          <ac:spMkLst>
            <pc:docMk/>
            <pc:sldMk cId="1256671101" sldId="484"/>
            <ac:spMk id="10" creationId="{BB2AFA41-2F7A-EF21-0067-C10713D4A20A}"/>
          </ac:spMkLst>
        </pc:spChg>
        <pc:spChg chg="add mod">
          <ac:chgData name="2124219@student.uwtsd.ac.uk dob30.08.90" userId="3bd5688fedceb07b" providerId="LiveId" clId="{92F1CA0E-8E50-467F-BE0A-E7A95CA7593E}" dt="2023-04-01T14:38:51.106" v="7944" actId="1036"/>
          <ac:spMkLst>
            <pc:docMk/>
            <pc:sldMk cId="1256671101" sldId="484"/>
            <ac:spMk id="13" creationId="{23B16580-73EB-0D76-E7A2-0DEBCEC5C963}"/>
          </ac:spMkLst>
        </pc:spChg>
        <pc:spChg chg="add mod">
          <ac:chgData name="2124219@student.uwtsd.ac.uk dob30.08.90" userId="3bd5688fedceb07b" providerId="LiveId" clId="{92F1CA0E-8E50-467F-BE0A-E7A95CA7593E}" dt="2023-04-01T15:44:06.603" v="8223" actId="1076"/>
          <ac:spMkLst>
            <pc:docMk/>
            <pc:sldMk cId="1256671101" sldId="484"/>
            <ac:spMk id="14" creationId="{1B18F674-ACCE-D68C-A534-9FC1DBD1A550}"/>
          </ac:spMkLst>
        </pc:spChg>
        <pc:spChg chg="mod">
          <ac:chgData name="2124219@student.uwtsd.ac.uk dob30.08.90" userId="3bd5688fedceb07b" providerId="LiveId" clId="{92F1CA0E-8E50-467F-BE0A-E7A95CA7593E}" dt="2023-04-03T16:43:55.913" v="11017" actId="1076"/>
          <ac:spMkLst>
            <pc:docMk/>
            <pc:sldMk cId="1256671101" sldId="484"/>
            <ac:spMk id="43" creationId="{50E3686A-4688-4C51-8734-50660ACE9DFF}"/>
          </ac:spMkLst>
        </pc:spChg>
        <pc:spChg chg="mod">
          <ac:chgData name="2124219@student.uwtsd.ac.uk dob30.08.90" userId="3bd5688fedceb07b" providerId="LiveId" clId="{92F1CA0E-8E50-467F-BE0A-E7A95CA7593E}" dt="2023-04-01T13:44:54.677" v="7314" actId="20577"/>
          <ac:spMkLst>
            <pc:docMk/>
            <pc:sldMk cId="1256671101" sldId="484"/>
            <ac:spMk id="44" creationId="{A0E07E89-EF64-4AA6-B51F-42AAD193E5E5}"/>
          </ac:spMkLst>
        </pc:spChg>
        <pc:spChg chg="mod">
          <ac:chgData name="2124219@student.uwtsd.ac.uk dob30.08.90" userId="3bd5688fedceb07b" providerId="LiveId" clId="{92F1CA0E-8E50-467F-BE0A-E7A95CA7593E}" dt="2023-04-01T16:13:00.564" v="8253" actId="20577"/>
          <ac:spMkLst>
            <pc:docMk/>
            <pc:sldMk cId="1256671101" sldId="484"/>
            <ac:spMk id="45" creationId="{8D3D63F1-63BD-47C1-873E-F3E2644FFCFA}"/>
          </ac:spMkLst>
        </pc:spChg>
        <pc:spChg chg="mod">
          <ac:chgData name="2124219@student.uwtsd.ac.uk dob30.08.90" userId="3bd5688fedceb07b" providerId="LiveId" clId="{92F1CA0E-8E50-467F-BE0A-E7A95CA7593E}" dt="2023-04-01T13:45:05.611" v="7325" actId="6549"/>
          <ac:spMkLst>
            <pc:docMk/>
            <pc:sldMk cId="1256671101" sldId="484"/>
            <ac:spMk id="48" creationId="{B6D4DFCE-633D-4E02-A8BE-C9905CD9AE34}"/>
          </ac:spMkLst>
        </pc:spChg>
        <pc:spChg chg="mod">
          <ac:chgData name="2124219@student.uwtsd.ac.uk dob30.08.90" userId="3bd5688fedceb07b" providerId="LiveId" clId="{92F1CA0E-8E50-467F-BE0A-E7A95CA7593E}" dt="2023-04-01T13:55:45.548" v="7626" actId="20577"/>
          <ac:spMkLst>
            <pc:docMk/>
            <pc:sldMk cId="1256671101" sldId="484"/>
            <ac:spMk id="49" creationId="{305BC584-6AE4-463C-936F-47E94B48F604}"/>
          </ac:spMkLst>
        </pc:spChg>
        <pc:spChg chg="mod">
          <ac:chgData name="2124219@student.uwtsd.ac.uk dob30.08.90" userId="3bd5688fedceb07b" providerId="LiveId" clId="{92F1CA0E-8E50-467F-BE0A-E7A95CA7593E}" dt="2023-04-01T13:45:09.790" v="7336" actId="6549"/>
          <ac:spMkLst>
            <pc:docMk/>
            <pc:sldMk cId="1256671101" sldId="484"/>
            <ac:spMk id="51" creationId="{C4FE39BD-6D84-4224-8B76-36B272A3584A}"/>
          </ac:spMkLst>
        </pc:spChg>
        <pc:spChg chg="mod">
          <ac:chgData name="2124219@student.uwtsd.ac.uk dob30.08.90" userId="3bd5688fedceb07b" providerId="LiveId" clId="{92F1CA0E-8E50-467F-BE0A-E7A95CA7593E}" dt="2023-04-01T16:14:07.911" v="8261" actId="20577"/>
          <ac:spMkLst>
            <pc:docMk/>
            <pc:sldMk cId="1256671101" sldId="484"/>
            <ac:spMk id="52" creationId="{247E35BC-F2BF-4E44-A89A-AF6458B70E44}"/>
          </ac:spMkLst>
        </pc:spChg>
        <pc:spChg chg="mod">
          <ac:chgData name="2124219@student.uwtsd.ac.uk dob30.08.90" userId="3bd5688fedceb07b" providerId="LiveId" clId="{92F1CA0E-8E50-467F-BE0A-E7A95CA7593E}" dt="2023-04-01T13:45:14.229" v="7347" actId="6549"/>
          <ac:spMkLst>
            <pc:docMk/>
            <pc:sldMk cId="1256671101" sldId="484"/>
            <ac:spMk id="54" creationId="{B188B4B9-BF34-430B-B7A5-A53D03036B1C}"/>
          </ac:spMkLst>
        </pc:spChg>
        <pc:spChg chg="mod">
          <ac:chgData name="2124219@student.uwtsd.ac.uk dob30.08.90" userId="3bd5688fedceb07b" providerId="LiveId" clId="{92F1CA0E-8E50-467F-BE0A-E7A95CA7593E}" dt="2023-04-01T13:55:55.591" v="7628" actId="20577"/>
          <ac:spMkLst>
            <pc:docMk/>
            <pc:sldMk cId="1256671101" sldId="484"/>
            <ac:spMk id="55" creationId="{ED43EF6F-C9F4-4F48-8E6C-BFB0868E817D}"/>
          </ac:spMkLst>
        </pc:spChg>
        <pc:grpChg chg="mod">
          <ac:chgData name="2124219@student.uwtsd.ac.uk dob30.08.90" userId="3bd5688fedceb07b" providerId="LiveId" clId="{92F1CA0E-8E50-467F-BE0A-E7A95CA7593E}" dt="2023-04-01T13:45:29.944" v="7378" actId="1035"/>
          <ac:grpSpMkLst>
            <pc:docMk/>
            <pc:sldMk cId="1256671101" sldId="484"/>
            <ac:grpSpMk id="46" creationId="{C9AE34B5-D8B5-41C1-9F9B-B8891499049F}"/>
          </ac:grpSpMkLst>
        </pc:grpChg>
        <pc:grpChg chg="mod">
          <ac:chgData name="2124219@student.uwtsd.ac.uk dob30.08.90" userId="3bd5688fedceb07b" providerId="LiveId" clId="{92F1CA0E-8E50-467F-BE0A-E7A95CA7593E}" dt="2023-04-01T13:45:29.944" v="7378" actId="1035"/>
          <ac:grpSpMkLst>
            <pc:docMk/>
            <pc:sldMk cId="1256671101" sldId="484"/>
            <ac:grpSpMk id="47" creationId="{5A579EC6-F6E5-42AD-AA3A-80D1A99F5BB6}"/>
          </ac:grpSpMkLst>
        </pc:grpChg>
        <pc:grpChg chg="mod">
          <ac:chgData name="2124219@student.uwtsd.ac.uk dob30.08.90" userId="3bd5688fedceb07b" providerId="LiveId" clId="{92F1CA0E-8E50-467F-BE0A-E7A95CA7593E}" dt="2023-04-01T13:45:29.944" v="7378" actId="1035"/>
          <ac:grpSpMkLst>
            <pc:docMk/>
            <pc:sldMk cId="1256671101" sldId="484"/>
            <ac:grpSpMk id="50" creationId="{C4479D2F-DE6A-4821-94A7-227D302D59AD}"/>
          </ac:grpSpMkLst>
        </pc:grpChg>
        <pc:grpChg chg="mod">
          <ac:chgData name="2124219@student.uwtsd.ac.uk dob30.08.90" userId="3bd5688fedceb07b" providerId="LiveId" clId="{92F1CA0E-8E50-467F-BE0A-E7A95CA7593E}" dt="2023-04-01T13:45:29.944" v="7378" actId="1035"/>
          <ac:grpSpMkLst>
            <pc:docMk/>
            <pc:sldMk cId="1256671101" sldId="484"/>
            <ac:grpSpMk id="53" creationId="{C298C709-0512-4B65-AE93-5A40FAB731B3}"/>
          </ac:grpSpMkLst>
        </pc:grpChg>
        <pc:cxnChg chg="add mod">
          <ac:chgData name="2124219@student.uwtsd.ac.uk dob30.08.90" userId="3bd5688fedceb07b" providerId="LiveId" clId="{92F1CA0E-8E50-467F-BE0A-E7A95CA7593E}" dt="2023-04-01T13:37:23.242" v="7178" actId="1037"/>
          <ac:cxnSpMkLst>
            <pc:docMk/>
            <pc:sldMk cId="1256671101" sldId="484"/>
            <ac:cxnSpMk id="11" creationId="{8080580E-2AA2-69A3-30C7-1F981F53476F}"/>
          </ac:cxnSpMkLst>
        </pc:cxnChg>
        <pc:cxnChg chg="add mod">
          <ac:chgData name="2124219@student.uwtsd.ac.uk dob30.08.90" userId="3bd5688fedceb07b" providerId="LiveId" clId="{92F1CA0E-8E50-467F-BE0A-E7A95CA7593E}" dt="2023-04-01T13:37:23.242" v="7178" actId="1037"/>
          <ac:cxnSpMkLst>
            <pc:docMk/>
            <pc:sldMk cId="1256671101" sldId="484"/>
            <ac:cxnSpMk id="12" creationId="{0FAA619A-F745-9EB9-030F-1774691AC4C6}"/>
          </ac:cxnSpMkLst>
        </pc:cxnChg>
        <pc:cxnChg chg="add mod">
          <ac:chgData name="2124219@student.uwtsd.ac.uk dob30.08.90" userId="3bd5688fedceb07b" providerId="LiveId" clId="{92F1CA0E-8E50-467F-BE0A-E7A95CA7593E}" dt="2023-04-03T16:44:01.956" v="11018" actId="571"/>
          <ac:cxnSpMkLst>
            <pc:docMk/>
            <pc:sldMk cId="1256671101" sldId="484"/>
            <ac:cxnSpMk id="15" creationId="{829A0BF4-83FB-C116-14D7-74D5752EBCA0}"/>
          </ac:cxnSpMkLst>
        </pc:cxnChg>
        <pc:cxnChg chg="add mod">
          <ac:chgData name="2124219@student.uwtsd.ac.uk dob30.08.90" userId="3bd5688fedceb07b" providerId="LiveId" clId="{92F1CA0E-8E50-467F-BE0A-E7A95CA7593E}" dt="2023-04-03T16:44:01.956" v="11018" actId="571"/>
          <ac:cxnSpMkLst>
            <pc:docMk/>
            <pc:sldMk cId="1256671101" sldId="484"/>
            <ac:cxnSpMk id="16" creationId="{79D002C6-78CD-CC9B-66C2-068246E21FE4}"/>
          </ac:cxnSpMkLst>
        </pc:cxnChg>
      </pc:sldChg>
      <pc:sldChg chg="addSp delSp modSp add mod modAnim modNotesTx">
        <pc:chgData name="2124219@student.uwtsd.ac.uk dob30.08.90" userId="3bd5688fedceb07b" providerId="LiveId" clId="{92F1CA0E-8E50-467F-BE0A-E7A95CA7593E}" dt="2023-04-03T15:42:21.824" v="10339" actId="1036"/>
        <pc:sldMkLst>
          <pc:docMk/>
          <pc:sldMk cId="293598076" sldId="512"/>
        </pc:sldMkLst>
        <pc:spChg chg="add mod">
          <ac:chgData name="2124219@student.uwtsd.ac.uk dob30.08.90" userId="3bd5688fedceb07b" providerId="LiveId" clId="{92F1CA0E-8E50-467F-BE0A-E7A95CA7593E}" dt="2023-03-27T21:52:53.631" v="1546"/>
          <ac:spMkLst>
            <pc:docMk/>
            <pc:sldMk cId="293598076" sldId="512"/>
            <ac:spMk id="3" creationId="{965B062A-E7B0-B756-032F-EBBA402822FF}"/>
          </ac:spMkLst>
        </pc:spChg>
        <pc:spChg chg="mod">
          <ac:chgData name="2124219@student.uwtsd.ac.uk dob30.08.90" userId="3bd5688fedceb07b" providerId="LiveId" clId="{92F1CA0E-8E50-467F-BE0A-E7A95CA7593E}" dt="2023-03-28T16:40:47.832" v="2605" actId="1076"/>
          <ac:spMkLst>
            <pc:docMk/>
            <pc:sldMk cId="293598076" sldId="512"/>
            <ac:spMk id="4" creationId="{CD5D36A3-0132-49EF-8423-3FEF96735A9E}"/>
          </ac:spMkLst>
        </pc:spChg>
        <pc:spChg chg="mod">
          <ac:chgData name="2124219@student.uwtsd.ac.uk dob30.08.90" userId="3bd5688fedceb07b" providerId="LiveId" clId="{92F1CA0E-8E50-467F-BE0A-E7A95CA7593E}" dt="2023-03-28T16:41:11.260" v="2641" actId="1038"/>
          <ac:spMkLst>
            <pc:docMk/>
            <pc:sldMk cId="293598076" sldId="512"/>
            <ac:spMk id="5" creationId="{8F4352CD-889B-40D7-A90E-01F7396C6433}"/>
          </ac:spMkLst>
        </pc:spChg>
        <pc:spChg chg="mod">
          <ac:chgData name="2124219@student.uwtsd.ac.uk dob30.08.90" userId="3bd5688fedceb07b" providerId="LiveId" clId="{92F1CA0E-8E50-467F-BE0A-E7A95CA7593E}" dt="2023-04-03T15:33:50.220" v="10314" actId="1076"/>
          <ac:spMkLst>
            <pc:docMk/>
            <pc:sldMk cId="293598076" sldId="512"/>
            <ac:spMk id="11" creationId="{C990A430-FA18-4067-B533-5F9F92A79C58}"/>
          </ac:spMkLst>
        </pc:spChg>
        <pc:spChg chg="mod">
          <ac:chgData name="2124219@student.uwtsd.ac.uk dob30.08.90" userId="3bd5688fedceb07b" providerId="LiveId" clId="{92F1CA0E-8E50-467F-BE0A-E7A95CA7593E}" dt="2023-04-03T15:42:21.824" v="10339" actId="1036"/>
          <ac:spMkLst>
            <pc:docMk/>
            <pc:sldMk cId="293598076" sldId="512"/>
            <ac:spMk id="12" creationId="{1523E7B8-40BE-4D72-AE6C-559534C15838}"/>
          </ac:spMkLst>
        </pc:spChg>
        <pc:spChg chg="mod">
          <ac:chgData name="2124219@student.uwtsd.ac.uk dob30.08.90" userId="3bd5688fedceb07b" providerId="LiveId" clId="{92F1CA0E-8E50-467F-BE0A-E7A95CA7593E}" dt="2023-04-03T15:41:38.295" v="10335"/>
          <ac:spMkLst>
            <pc:docMk/>
            <pc:sldMk cId="293598076" sldId="512"/>
            <ac:spMk id="13" creationId="{8AC598A0-38B2-43FD-BEC4-EB69D49F9057}"/>
          </ac:spMkLst>
        </pc:spChg>
        <pc:spChg chg="mod">
          <ac:chgData name="2124219@student.uwtsd.ac.uk dob30.08.90" userId="3bd5688fedceb07b" providerId="LiveId" clId="{92F1CA0E-8E50-467F-BE0A-E7A95CA7593E}" dt="2023-04-03T15:40:31.065" v="10321" actId="14100"/>
          <ac:spMkLst>
            <pc:docMk/>
            <pc:sldMk cId="293598076" sldId="512"/>
            <ac:spMk id="14" creationId="{0DE97183-F807-4A4D-8997-5435BFE6AC3F}"/>
          </ac:spMkLst>
        </pc:spChg>
        <pc:spChg chg="add del">
          <ac:chgData name="2124219@student.uwtsd.ac.uk dob30.08.90" userId="3bd5688fedceb07b" providerId="LiveId" clId="{92F1CA0E-8E50-467F-BE0A-E7A95CA7593E}" dt="2023-03-28T16:59:37.286" v="2697" actId="22"/>
          <ac:spMkLst>
            <pc:docMk/>
            <pc:sldMk cId="293598076" sldId="512"/>
            <ac:spMk id="15" creationId="{6769C6DF-DD64-8E50-89C5-94EEE407401D}"/>
          </ac:spMkLst>
        </pc:spChg>
      </pc:sldChg>
      <pc:sldChg chg="addSp delSp modSp add mod delAnim modAnim modNotesTx">
        <pc:chgData name="2124219@student.uwtsd.ac.uk dob30.08.90" userId="3bd5688fedceb07b" providerId="LiveId" clId="{92F1CA0E-8E50-467F-BE0A-E7A95CA7593E}" dt="2023-04-05T21:12:50.703" v="11644" actId="1036"/>
        <pc:sldMkLst>
          <pc:docMk/>
          <pc:sldMk cId="1432465810" sldId="513"/>
        </pc:sldMkLst>
        <pc:spChg chg="add mod">
          <ac:chgData name="2124219@student.uwtsd.ac.uk dob30.08.90" userId="3bd5688fedceb07b" providerId="LiveId" clId="{92F1CA0E-8E50-467F-BE0A-E7A95CA7593E}" dt="2023-04-02T22:30:46.067" v="9737" actId="1076"/>
          <ac:spMkLst>
            <pc:docMk/>
            <pc:sldMk cId="1432465810" sldId="513"/>
            <ac:spMk id="2" creationId="{12526701-E14F-B679-50B8-4485BAE416CE}"/>
          </ac:spMkLst>
        </pc:spChg>
        <pc:spChg chg="add mod">
          <ac:chgData name="2124219@student.uwtsd.ac.uk dob30.08.90" userId="3bd5688fedceb07b" providerId="LiveId" clId="{92F1CA0E-8E50-467F-BE0A-E7A95CA7593E}" dt="2023-04-05T21:12:26.069" v="11624" actId="14100"/>
          <ac:spMkLst>
            <pc:docMk/>
            <pc:sldMk cId="1432465810" sldId="513"/>
            <ac:spMk id="4" creationId="{B9295299-9951-9EC4-87A8-DB3CD2E207C1}"/>
          </ac:spMkLst>
        </pc:spChg>
        <pc:spChg chg="add mod">
          <ac:chgData name="2124219@student.uwtsd.ac.uk dob30.08.90" userId="3bd5688fedceb07b" providerId="LiveId" clId="{92F1CA0E-8E50-467F-BE0A-E7A95CA7593E}" dt="2023-04-02T22:30:43.650" v="9736" actId="1037"/>
          <ac:spMkLst>
            <pc:docMk/>
            <pc:sldMk cId="1432465810" sldId="513"/>
            <ac:spMk id="14" creationId="{86FBE295-A89E-3D11-9B8F-F16E95B796EE}"/>
          </ac:spMkLst>
        </pc:spChg>
        <pc:spChg chg="mod">
          <ac:chgData name="2124219@student.uwtsd.ac.uk dob30.08.90" userId="3bd5688fedceb07b" providerId="LiveId" clId="{92F1CA0E-8E50-467F-BE0A-E7A95CA7593E}" dt="2023-03-27T21:19:11.125" v="1407" actId="20577"/>
          <ac:spMkLst>
            <pc:docMk/>
            <pc:sldMk cId="1432465810" sldId="513"/>
            <ac:spMk id="21" creationId="{C98B9707-A462-47B8-996B-AEECC56F6447}"/>
          </ac:spMkLst>
        </pc:spChg>
        <pc:spChg chg="mod">
          <ac:chgData name="2124219@student.uwtsd.ac.uk dob30.08.90" userId="3bd5688fedceb07b" providerId="LiveId" clId="{92F1CA0E-8E50-467F-BE0A-E7A95CA7593E}" dt="2023-04-05T21:11:22.136" v="11605" actId="5793"/>
          <ac:spMkLst>
            <pc:docMk/>
            <pc:sldMk cId="1432465810" sldId="513"/>
            <ac:spMk id="22" creationId="{1D8880A1-E34B-4946-BDCE-C7B431A31F82}"/>
          </ac:spMkLst>
        </pc:spChg>
        <pc:spChg chg="mod">
          <ac:chgData name="2124219@student.uwtsd.ac.uk dob30.08.90" userId="3bd5688fedceb07b" providerId="LiveId" clId="{92F1CA0E-8E50-467F-BE0A-E7A95CA7593E}" dt="2023-03-27T21:22:05.220" v="1441" actId="20577"/>
          <ac:spMkLst>
            <pc:docMk/>
            <pc:sldMk cId="1432465810" sldId="513"/>
            <ac:spMk id="26" creationId="{6A5EE559-B3C7-4640-9BAA-3826F3733AE1}"/>
          </ac:spMkLst>
        </pc:spChg>
        <pc:spChg chg="mod">
          <ac:chgData name="2124219@student.uwtsd.ac.uk dob30.08.90" userId="3bd5688fedceb07b" providerId="LiveId" clId="{92F1CA0E-8E50-467F-BE0A-E7A95CA7593E}" dt="2023-03-28T12:39:45.238" v="2540" actId="20577"/>
          <ac:spMkLst>
            <pc:docMk/>
            <pc:sldMk cId="1432465810" sldId="513"/>
            <ac:spMk id="27" creationId="{890B8844-B371-4711-A264-703BA011FC6F}"/>
          </ac:spMkLst>
        </pc:spChg>
        <pc:spChg chg="mod">
          <ac:chgData name="2124219@student.uwtsd.ac.uk dob30.08.90" userId="3bd5688fedceb07b" providerId="LiveId" clId="{92F1CA0E-8E50-467F-BE0A-E7A95CA7593E}" dt="2023-03-27T21:20:07.541" v="1422" actId="6549"/>
          <ac:spMkLst>
            <pc:docMk/>
            <pc:sldMk cId="1432465810" sldId="513"/>
            <ac:spMk id="29" creationId="{B4B34FC7-CDEB-4F07-8C4C-2A5925BA8365}"/>
          </ac:spMkLst>
        </pc:spChg>
        <pc:spChg chg="mod">
          <ac:chgData name="2124219@student.uwtsd.ac.uk dob30.08.90" userId="3bd5688fedceb07b" providerId="LiveId" clId="{92F1CA0E-8E50-467F-BE0A-E7A95CA7593E}" dt="2023-04-05T21:12:04.985" v="11622" actId="14100"/>
          <ac:spMkLst>
            <pc:docMk/>
            <pc:sldMk cId="1432465810" sldId="513"/>
            <ac:spMk id="30" creationId="{76B5DB4D-930D-4CFC-AB62-C69621A005AB}"/>
          </ac:spMkLst>
        </pc:spChg>
        <pc:spChg chg="del mod topLvl">
          <ac:chgData name="2124219@student.uwtsd.ac.uk dob30.08.90" userId="3bd5688fedceb07b" providerId="LiveId" clId="{92F1CA0E-8E50-467F-BE0A-E7A95CA7593E}" dt="2023-03-28T12:30:46.131" v="2374" actId="478"/>
          <ac:spMkLst>
            <pc:docMk/>
            <pc:sldMk cId="1432465810" sldId="513"/>
            <ac:spMk id="33" creationId="{05E5B961-2AC2-486C-821F-56D9FA024D89}"/>
          </ac:spMkLst>
        </pc:spChg>
        <pc:spChg chg="del topLvl">
          <ac:chgData name="2124219@student.uwtsd.ac.uk dob30.08.90" userId="3bd5688fedceb07b" providerId="LiveId" clId="{92F1CA0E-8E50-467F-BE0A-E7A95CA7593E}" dt="2023-03-28T12:30:49.236" v="2375" actId="478"/>
          <ac:spMkLst>
            <pc:docMk/>
            <pc:sldMk cId="1432465810" sldId="513"/>
            <ac:spMk id="34" creationId="{2E5F4FA2-803E-42D5-BCC1-ED8532529791}"/>
          </ac:spMkLst>
        </pc:spChg>
        <pc:spChg chg="mod">
          <ac:chgData name="2124219@student.uwtsd.ac.uk dob30.08.90" userId="3bd5688fedceb07b" providerId="LiveId" clId="{92F1CA0E-8E50-467F-BE0A-E7A95CA7593E}" dt="2023-03-27T21:15:51.248" v="1392" actId="1036"/>
          <ac:spMkLst>
            <pc:docMk/>
            <pc:sldMk cId="1432465810" sldId="513"/>
            <ac:spMk id="37" creationId="{F6681277-BE51-4670-AD3B-3740F1DAB9C2}"/>
          </ac:spMkLst>
        </pc:spChg>
        <pc:spChg chg="mod">
          <ac:chgData name="2124219@student.uwtsd.ac.uk dob30.08.90" userId="3bd5688fedceb07b" providerId="LiveId" clId="{92F1CA0E-8E50-467F-BE0A-E7A95CA7593E}" dt="2023-03-27T21:15:01.208" v="1379" actId="20577"/>
          <ac:spMkLst>
            <pc:docMk/>
            <pc:sldMk cId="1432465810" sldId="513"/>
            <ac:spMk id="38" creationId="{54DB5F62-CEAD-418B-8466-B166E3DB4DFB}"/>
          </ac:spMkLst>
        </pc:spChg>
        <pc:grpChg chg="mod">
          <ac:chgData name="2124219@student.uwtsd.ac.uk dob30.08.90" userId="3bd5688fedceb07b" providerId="LiveId" clId="{92F1CA0E-8E50-467F-BE0A-E7A95CA7593E}" dt="2023-03-28T12:32:51.869" v="2490" actId="1035"/>
          <ac:grpSpMkLst>
            <pc:docMk/>
            <pc:sldMk cId="1432465810" sldId="513"/>
            <ac:grpSpMk id="8" creationId="{5D238491-1655-4D26-A1CC-E67FC1AA7557}"/>
          </ac:grpSpMkLst>
        </pc:grpChg>
        <pc:grpChg chg="mod">
          <ac:chgData name="2124219@student.uwtsd.ac.uk dob30.08.90" userId="3bd5688fedceb07b" providerId="LiveId" clId="{92F1CA0E-8E50-467F-BE0A-E7A95CA7593E}" dt="2023-03-28T12:33:07.896" v="2527" actId="1036"/>
          <ac:grpSpMkLst>
            <pc:docMk/>
            <pc:sldMk cId="1432465810" sldId="513"/>
            <ac:grpSpMk id="11" creationId="{9B3C6C24-8231-4C76-88B1-5C9E7BD30379}"/>
          </ac:grpSpMkLst>
        </pc:grpChg>
        <pc:grpChg chg="del">
          <ac:chgData name="2124219@student.uwtsd.ac.uk dob30.08.90" userId="3bd5688fedceb07b" providerId="LiveId" clId="{92F1CA0E-8E50-467F-BE0A-E7A95CA7593E}" dt="2023-03-28T12:32:24.776" v="2477" actId="478"/>
          <ac:grpSpMkLst>
            <pc:docMk/>
            <pc:sldMk cId="1432465810" sldId="513"/>
            <ac:grpSpMk id="14" creationId="{11EDC3E6-709B-4B39-A795-09CC88C6BB21}"/>
          </ac:grpSpMkLst>
        </pc:grpChg>
        <pc:grpChg chg="mod">
          <ac:chgData name="2124219@student.uwtsd.ac.uk dob30.08.90" userId="3bd5688fedceb07b" providerId="LiveId" clId="{92F1CA0E-8E50-467F-BE0A-E7A95CA7593E}" dt="2023-04-05T21:12:50.703" v="11644" actId="1036"/>
          <ac:grpSpMkLst>
            <pc:docMk/>
            <pc:sldMk cId="1432465810" sldId="513"/>
            <ac:grpSpMk id="24" creationId="{E343A029-74EA-44F4-8887-5177571E0123}"/>
          </ac:grpSpMkLst>
        </pc:grpChg>
        <pc:grpChg chg="mod">
          <ac:chgData name="2124219@student.uwtsd.ac.uk dob30.08.90" userId="3bd5688fedceb07b" providerId="LiveId" clId="{92F1CA0E-8E50-467F-BE0A-E7A95CA7593E}" dt="2023-04-05T21:11:25.571" v="11606" actId="1076"/>
          <ac:grpSpMkLst>
            <pc:docMk/>
            <pc:sldMk cId="1432465810" sldId="513"/>
            <ac:grpSpMk id="25" creationId="{42AF58F1-630F-41AD-A74E-FB36980AB791}"/>
          </ac:grpSpMkLst>
        </pc:grpChg>
        <pc:grpChg chg="mod">
          <ac:chgData name="2124219@student.uwtsd.ac.uk dob30.08.90" userId="3bd5688fedceb07b" providerId="LiveId" clId="{92F1CA0E-8E50-467F-BE0A-E7A95CA7593E}" dt="2023-03-28T11:54:21" v="1998" actId="1038"/>
          <ac:grpSpMkLst>
            <pc:docMk/>
            <pc:sldMk cId="1432465810" sldId="513"/>
            <ac:grpSpMk id="31" creationId="{DC016FD1-3837-43C0-8842-FD650BB6AFBF}"/>
          </ac:grpSpMkLst>
        </pc:grpChg>
        <pc:grpChg chg="del">
          <ac:chgData name="2124219@student.uwtsd.ac.uk dob30.08.90" userId="3bd5688fedceb07b" providerId="LiveId" clId="{92F1CA0E-8E50-467F-BE0A-E7A95CA7593E}" dt="2023-03-28T12:30:46.131" v="2374" actId="478"/>
          <ac:grpSpMkLst>
            <pc:docMk/>
            <pc:sldMk cId="1432465810" sldId="513"/>
            <ac:grpSpMk id="32" creationId="{FE53E388-DF9D-4410-9707-8E55D827DF17}"/>
          </ac:grpSpMkLst>
        </pc:grpChg>
        <pc:picChg chg="add del mod ord modCrop">
          <ac:chgData name="2124219@student.uwtsd.ac.uk dob30.08.90" userId="3bd5688fedceb07b" providerId="LiveId" clId="{92F1CA0E-8E50-467F-BE0A-E7A95CA7593E}" dt="2023-03-27T22:29:31.896" v="1569" actId="478"/>
          <ac:picMkLst>
            <pc:docMk/>
            <pc:sldMk cId="1432465810" sldId="513"/>
            <ac:picMk id="17" creationId="{826790BA-0350-395F-15DB-59B491410556}"/>
          </ac:picMkLst>
        </pc:picChg>
        <pc:picChg chg="add mod ord">
          <ac:chgData name="2124219@student.uwtsd.ac.uk dob30.08.90" userId="3bd5688fedceb07b" providerId="LiveId" clId="{92F1CA0E-8E50-467F-BE0A-E7A95CA7593E}" dt="2023-03-27T22:35:30.404" v="1598" actId="1037"/>
          <ac:picMkLst>
            <pc:docMk/>
            <pc:sldMk cId="1432465810" sldId="513"/>
            <ac:picMk id="19" creationId="{0876194E-7F57-136C-F46F-AB33579FA467}"/>
          </ac:picMkLst>
        </pc:picChg>
      </pc:sldChg>
      <pc:sldChg chg="del">
        <pc:chgData name="2124219@student.uwtsd.ac.uk dob30.08.90" userId="3bd5688fedceb07b" providerId="LiveId" clId="{92F1CA0E-8E50-467F-BE0A-E7A95CA7593E}" dt="2023-03-23T14:25:45.643" v="507" actId="47"/>
        <pc:sldMkLst>
          <pc:docMk/>
          <pc:sldMk cId="1979854350" sldId="529"/>
        </pc:sldMkLst>
      </pc:sldChg>
      <pc:sldChg chg="addSp delSp modSp add del mod ord delAnim modAnim">
        <pc:chgData name="2124219@student.uwtsd.ac.uk dob30.08.90" userId="3bd5688fedceb07b" providerId="LiveId" clId="{92F1CA0E-8E50-467F-BE0A-E7A95CA7593E}" dt="2023-04-03T16:25:44.990" v="10947"/>
        <pc:sldMkLst>
          <pc:docMk/>
          <pc:sldMk cId="758387915" sldId="530"/>
        </pc:sldMkLst>
        <pc:spChg chg="add mod modVis">
          <ac:chgData name="2124219@student.uwtsd.ac.uk dob30.08.90" userId="3bd5688fedceb07b" providerId="LiveId" clId="{92F1CA0E-8E50-467F-BE0A-E7A95CA7593E}" dt="2023-04-03T16:11:01.476" v="10787" actId="33935"/>
          <ac:spMkLst>
            <pc:docMk/>
            <pc:sldMk cId="758387915" sldId="530"/>
            <ac:spMk id="2" creationId="{51260B3F-DE9D-D85B-038B-8915633C8596}"/>
          </ac:spMkLst>
        </pc:spChg>
        <pc:spChg chg="mod ord modVis">
          <ac:chgData name="2124219@student.uwtsd.ac.uk dob30.08.90" userId="3bd5688fedceb07b" providerId="LiveId" clId="{92F1CA0E-8E50-467F-BE0A-E7A95CA7593E}" dt="2023-04-03T16:14:34.888" v="10794" actId="13244"/>
          <ac:spMkLst>
            <pc:docMk/>
            <pc:sldMk cId="758387915" sldId="530"/>
            <ac:spMk id="4" creationId="{66A97C89-355D-480D-95C0-99FE5ADBF292}"/>
          </ac:spMkLst>
        </pc:spChg>
        <pc:spChg chg="add mod modVis">
          <ac:chgData name="2124219@student.uwtsd.ac.uk dob30.08.90" userId="3bd5688fedceb07b" providerId="LiveId" clId="{92F1CA0E-8E50-467F-BE0A-E7A95CA7593E}" dt="2023-04-03T16:11:01.476" v="10787" actId="33935"/>
          <ac:spMkLst>
            <pc:docMk/>
            <pc:sldMk cId="758387915" sldId="530"/>
            <ac:spMk id="5" creationId="{E67D5958-6999-7365-1A43-6BE90171BD26}"/>
          </ac:spMkLst>
        </pc:spChg>
        <pc:spChg chg="add mod modVis">
          <ac:chgData name="2124219@student.uwtsd.ac.uk dob30.08.90" userId="3bd5688fedceb07b" providerId="LiveId" clId="{92F1CA0E-8E50-467F-BE0A-E7A95CA7593E}" dt="2023-04-03T16:11:01.476" v="10787" actId="33935"/>
          <ac:spMkLst>
            <pc:docMk/>
            <pc:sldMk cId="758387915" sldId="530"/>
            <ac:spMk id="6" creationId="{CB360016-6649-F174-B342-14B5BAF3A550}"/>
          </ac:spMkLst>
        </pc:spChg>
        <pc:spChg chg="add mod modVis">
          <ac:chgData name="2124219@student.uwtsd.ac.uk dob30.08.90" userId="3bd5688fedceb07b" providerId="LiveId" clId="{92F1CA0E-8E50-467F-BE0A-E7A95CA7593E}" dt="2023-04-03T16:11:01.476" v="10787" actId="33935"/>
          <ac:spMkLst>
            <pc:docMk/>
            <pc:sldMk cId="758387915" sldId="530"/>
            <ac:spMk id="7" creationId="{A995C666-51FA-ECB1-2644-FFC450E84FB2}"/>
          </ac:spMkLst>
        </pc:spChg>
        <pc:spChg chg="add mod modVis">
          <ac:chgData name="2124219@student.uwtsd.ac.uk dob30.08.90" userId="3bd5688fedceb07b" providerId="LiveId" clId="{92F1CA0E-8E50-467F-BE0A-E7A95CA7593E}" dt="2023-04-03T16:11:01.476" v="10787" actId="33935"/>
          <ac:spMkLst>
            <pc:docMk/>
            <pc:sldMk cId="758387915" sldId="530"/>
            <ac:spMk id="8" creationId="{08F548CE-5D28-463E-15C7-283DAEA82379}"/>
          </ac:spMkLst>
        </pc:spChg>
        <pc:spChg chg="add mod modVis">
          <ac:chgData name="2124219@student.uwtsd.ac.uk dob30.08.90" userId="3bd5688fedceb07b" providerId="LiveId" clId="{92F1CA0E-8E50-467F-BE0A-E7A95CA7593E}" dt="2023-04-03T16:11:01.476" v="10787" actId="33935"/>
          <ac:spMkLst>
            <pc:docMk/>
            <pc:sldMk cId="758387915" sldId="530"/>
            <ac:spMk id="9" creationId="{82DC69CB-0DC9-DC28-A4C9-3D5FB153682D}"/>
          </ac:spMkLst>
        </pc:spChg>
        <pc:spChg chg="add mod modVis">
          <ac:chgData name="2124219@student.uwtsd.ac.uk dob30.08.90" userId="3bd5688fedceb07b" providerId="LiveId" clId="{92F1CA0E-8E50-467F-BE0A-E7A95CA7593E}" dt="2023-04-03T16:11:01.476" v="10787" actId="33935"/>
          <ac:spMkLst>
            <pc:docMk/>
            <pc:sldMk cId="758387915" sldId="530"/>
            <ac:spMk id="10" creationId="{E2E3E0B0-E718-4669-D1C2-EF68FB3BDF86}"/>
          </ac:spMkLst>
        </pc:spChg>
        <pc:spChg chg="add mod modVis">
          <ac:chgData name="2124219@student.uwtsd.ac.uk dob30.08.90" userId="3bd5688fedceb07b" providerId="LiveId" clId="{92F1CA0E-8E50-467F-BE0A-E7A95CA7593E}" dt="2023-04-03T16:11:01.476" v="10787" actId="33935"/>
          <ac:spMkLst>
            <pc:docMk/>
            <pc:sldMk cId="758387915" sldId="530"/>
            <ac:spMk id="11" creationId="{4F06241D-D426-D9AB-498F-8B9D3AB454A2}"/>
          </ac:spMkLst>
        </pc:spChg>
        <pc:spChg chg="add mod ord modVis">
          <ac:chgData name="2124219@student.uwtsd.ac.uk dob30.08.90" userId="3bd5688fedceb07b" providerId="LiveId" clId="{92F1CA0E-8E50-467F-BE0A-E7A95CA7593E}" dt="2023-04-03T16:21:29.889" v="10899" actId="1038"/>
          <ac:spMkLst>
            <pc:docMk/>
            <pc:sldMk cId="758387915" sldId="530"/>
            <ac:spMk id="13" creationId="{3BC567C1-2437-7D58-C3ED-E9D689E03567}"/>
          </ac:spMkLst>
        </pc:spChg>
        <pc:spChg chg="add mod">
          <ac:chgData name="2124219@student.uwtsd.ac.uk dob30.08.90" userId="3bd5688fedceb07b" providerId="LiveId" clId="{92F1CA0E-8E50-467F-BE0A-E7A95CA7593E}" dt="2023-04-03T15:50:26.910" v="10341" actId="571"/>
          <ac:spMkLst>
            <pc:docMk/>
            <pc:sldMk cId="758387915" sldId="530"/>
            <ac:spMk id="13" creationId="{8E41D6A2-63CB-B19E-8BC6-CB77F82F4798}"/>
          </ac:spMkLst>
        </pc:spChg>
        <pc:spChg chg="add mod ord modVis">
          <ac:chgData name="2124219@student.uwtsd.ac.uk dob30.08.90" userId="3bd5688fedceb07b" providerId="LiveId" clId="{92F1CA0E-8E50-467F-BE0A-E7A95CA7593E}" dt="2023-04-03T16:22:02.009" v="10910" actId="1037"/>
          <ac:spMkLst>
            <pc:docMk/>
            <pc:sldMk cId="758387915" sldId="530"/>
            <ac:spMk id="14" creationId="{20B4C69F-FDF6-5A7A-01EA-839FD79F03F7}"/>
          </ac:spMkLst>
        </pc:spChg>
        <pc:spChg chg="mod ord modVis">
          <ac:chgData name="2124219@student.uwtsd.ac.uk dob30.08.90" userId="3bd5688fedceb07b" providerId="LiveId" clId="{92F1CA0E-8E50-467F-BE0A-E7A95CA7593E}" dt="2023-04-03T16:15:17.871" v="10795" actId="14430"/>
          <ac:spMkLst>
            <pc:docMk/>
            <pc:sldMk cId="758387915" sldId="530"/>
            <ac:spMk id="16" creationId="{CD8E1AD8-E21D-459A-B1B2-004EE3FB62F6}"/>
          </ac:spMkLst>
        </pc:spChg>
        <pc:spChg chg="add mod ord modVis">
          <ac:chgData name="2124219@student.uwtsd.ac.uk dob30.08.90" userId="3bd5688fedceb07b" providerId="LiveId" clId="{92F1CA0E-8E50-467F-BE0A-E7A95CA7593E}" dt="2023-04-03T16:22:27.887" v="10929" actId="1037"/>
          <ac:spMkLst>
            <pc:docMk/>
            <pc:sldMk cId="758387915" sldId="530"/>
            <ac:spMk id="17" creationId="{FD910C28-33C9-69B3-3387-EDD3DFE1E997}"/>
          </ac:spMkLst>
        </pc:spChg>
        <pc:spChg chg="add mod ord modVis">
          <ac:chgData name="2124219@student.uwtsd.ac.uk dob30.08.90" userId="3bd5688fedceb07b" providerId="LiveId" clId="{92F1CA0E-8E50-467F-BE0A-E7A95CA7593E}" dt="2023-04-03T16:23:49.574" v="10937" actId="1038"/>
          <ac:spMkLst>
            <pc:docMk/>
            <pc:sldMk cId="758387915" sldId="530"/>
            <ac:spMk id="18" creationId="{6F14DA12-FAB3-CE03-B6C8-1170D4A8121A}"/>
          </ac:spMkLst>
        </pc:spChg>
        <pc:spChg chg="add mod ord modVis">
          <ac:chgData name="2124219@student.uwtsd.ac.uk dob30.08.90" userId="3bd5688fedceb07b" providerId="LiveId" clId="{92F1CA0E-8E50-467F-BE0A-E7A95CA7593E}" dt="2023-04-03T16:23:47.307" v="10936" actId="1038"/>
          <ac:spMkLst>
            <pc:docMk/>
            <pc:sldMk cId="758387915" sldId="530"/>
            <ac:spMk id="19" creationId="{C4EB8B4F-FC97-E3E3-328B-CBDE17A882B9}"/>
          </ac:spMkLst>
        </pc:spChg>
        <pc:spChg chg="add mod ord modVis">
          <ac:chgData name="2124219@student.uwtsd.ac.uk dob30.08.90" userId="3bd5688fedceb07b" providerId="LiveId" clId="{92F1CA0E-8E50-467F-BE0A-E7A95CA7593E}" dt="2023-04-03T16:23:42.742" v="10934" actId="1038"/>
          <ac:spMkLst>
            <pc:docMk/>
            <pc:sldMk cId="758387915" sldId="530"/>
            <ac:spMk id="20" creationId="{F3814C5C-6345-0929-71E6-2CC44ACD62A2}"/>
          </ac:spMkLst>
        </pc:spChg>
        <pc:spChg chg="add mod ord modVis">
          <ac:chgData name="2124219@student.uwtsd.ac.uk dob30.08.90" userId="3bd5688fedceb07b" providerId="LiveId" clId="{92F1CA0E-8E50-467F-BE0A-E7A95CA7593E}" dt="2023-04-03T16:17:13.535" v="10845" actId="1037"/>
          <ac:spMkLst>
            <pc:docMk/>
            <pc:sldMk cId="758387915" sldId="530"/>
            <ac:spMk id="21" creationId="{743014A6-3CFC-0272-DBC6-C9E72A7B829D}"/>
          </ac:spMkLst>
        </pc:spChg>
        <pc:spChg chg="mod modVis">
          <ac:chgData name="2124219@student.uwtsd.ac.uk dob30.08.90" userId="3bd5688fedceb07b" providerId="LiveId" clId="{92F1CA0E-8E50-467F-BE0A-E7A95CA7593E}" dt="2023-04-03T16:11:01.476" v="10787" actId="33935"/>
          <ac:spMkLst>
            <pc:docMk/>
            <pc:sldMk cId="758387915" sldId="530"/>
            <ac:spMk id="43" creationId="{C60CCBF0-9E27-46B9-A8B6-B141AA1CC4E0}"/>
          </ac:spMkLst>
        </pc:spChg>
        <pc:spChg chg="mod modVis">
          <ac:chgData name="2124219@student.uwtsd.ac.uk dob30.08.90" userId="3bd5688fedceb07b" providerId="LiveId" clId="{92F1CA0E-8E50-467F-BE0A-E7A95CA7593E}" dt="2023-04-03T16:11:01.476" v="10787" actId="33935"/>
          <ac:spMkLst>
            <pc:docMk/>
            <pc:sldMk cId="758387915" sldId="530"/>
            <ac:spMk id="44" creationId="{12A50CFD-A3A5-44F3-8741-E5231EBD5B49}"/>
          </ac:spMkLst>
        </pc:spChg>
        <pc:spChg chg="mod modVis">
          <ac:chgData name="2124219@student.uwtsd.ac.uk dob30.08.90" userId="3bd5688fedceb07b" providerId="LiveId" clId="{92F1CA0E-8E50-467F-BE0A-E7A95CA7593E}" dt="2023-04-03T16:11:01.476" v="10787" actId="33935"/>
          <ac:spMkLst>
            <pc:docMk/>
            <pc:sldMk cId="758387915" sldId="530"/>
            <ac:spMk id="45" creationId="{54990B2A-34F9-468B-92E6-62BF9086A3F4}"/>
          </ac:spMkLst>
        </pc:spChg>
        <pc:spChg chg="mod modVis">
          <ac:chgData name="2124219@student.uwtsd.ac.uk dob30.08.90" userId="3bd5688fedceb07b" providerId="LiveId" clId="{92F1CA0E-8E50-467F-BE0A-E7A95CA7593E}" dt="2023-04-03T16:11:01.476" v="10787" actId="33935"/>
          <ac:spMkLst>
            <pc:docMk/>
            <pc:sldMk cId="758387915" sldId="530"/>
            <ac:spMk id="46" creationId="{F02A60F6-4E5F-4F1D-BD78-8D121BD7C1E7}"/>
          </ac:spMkLst>
        </pc:spChg>
        <pc:spChg chg="del mod">
          <ac:chgData name="2124219@student.uwtsd.ac.uk dob30.08.90" userId="3bd5688fedceb07b" providerId="LiveId" clId="{92F1CA0E-8E50-467F-BE0A-E7A95CA7593E}" dt="2023-03-23T14:16:07.970" v="424"/>
          <ac:spMkLst>
            <pc:docMk/>
            <pc:sldMk cId="758387915" sldId="530"/>
            <ac:spMk id="60" creationId="{F2FDCEFD-ACD5-4F37-AD2A-16BEEAA19ACB}"/>
          </ac:spMkLst>
        </pc:spChg>
        <pc:spChg chg="mod modVis">
          <ac:chgData name="2124219@student.uwtsd.ac.uk dob30.08.90" userId="3bd5688fedceb07b" providerId="LiveId" clId="{92F1CA0E-8E50-467F-BE0A-E7A95CA7593E}" dt="2023-04-03T16:11:01.476" v="10787" actId="33935"/>
          <ac:spMkLst>
            <pc:docMk/>
            <pc:sldMk cId="758387915" sldId="530"/>
            <ac:spMk id="82" creationId="{DEEEE808-AA0C-42AB-86CE-EDB17D7F08FB}"/>
          </ac:spMkLst>
        </pc:spChg>
        <pc:spChg chg="mod modVis">
          <ac:chgData name="2124219@student.uwtsd.ac.uk dob30.08.90" userId="3bd5688fedceb07b" providerId="LiveId" clId="{92F1CA0E-8E50-467F-BE0A-E7A95CA7593E}" dt="2023-04-03T16:11:01.476" v="10787" actId="33935"/>
          <ac:spMkLst>
            <pc:docMk/>
            <pc:sldMk cId="758387915" sldId="530"/>
            <ac:spMk id="95" creationId="{EA146AA0-2C3D-452E-9468-98DE1791423E}"/>
          </ac:spMkLst>
        </pc:spChg>
        <pc:spChg chg="mod modVis">
          <ac:chgData name="2124219@student.uwtsd.ac.uk dob30.08.90" userId="3bd5688fedceb07b" providerId="LiveId" clId="{92F1CA0E-8E50-467F-BE0A-E7A95CA7593E}" dt="2023-04-03T16:11:01.476" v="10787" actId="33935"/>
          <ac:spMkLst>
            <pc:docMk/>
            <pc:sldMk cId="758387915" sldId="530"/>
            <ac:spMk id="97" creationId="{1BF76968-BA47-4073-BFF0-162C36CF13D8}"/>
          </ac:spMkLst>
        </pc:spChg>
        <pc:spChg chg="mod modVis">
          <ac:chgData name="2124219@student.uwtsd.ac.uk dob30.08.90" userId="3bd5688fedceb07b" providerId="LiveId" clId="{92F1CA0E-8E50-467F-BE0A-E7A95CA7593E}" dt="2023-04-03T16:11:01.476" v="10787" actId="33935"/>
          <ac:spMkLst>
            <pc:docMk/>
            <pc:sldMk cId="758387915" sldId="530"/>
            <ac:spMk id="99" creationId="{EDFD4D3D-438D-4A81-8292-4B5EF3F36B43}"/>
          </ac:spMkLst>
        </pc:spChg>
        <pc:spChg chg="mod modVis">
          <ac:chgData name="2124219@student.uwtsd.ac.uk dob30.08.90" userId="3bd5688fedceb07b" providerId="LiveId" clId="{92F1CA0E-8E50-467F-BE0A-E7A95CA7593E}" dt="2023-04-03T16:11:01.476" v="10787" actId="33935"/>
          <ac:spMkLst>
            <pc:docMk/>
            <pc:sldMk cId="758387915" sldId="530"/>
            <ac:spMk id="101" creationId="{174FF4AF-D864-4CD8-8511-CAA8F61C19CE}"/>
          </ac:spMkLst>
        </pc:spChg>
        <pc:spChg chg="mod modVis">
          <ac:chgData name="2124219@student.uwtsd.ac.uk dob30.08.90" userId="3bd5688fedceb07b" providerId="LiveId" clId="{92F1CA0E-8E50-467F-BE0A-E7A95CA7593E}" dt="2023-04-03T16:11:01.476" v="10787" actId="33935"/>
          <ac:spMkLst>
            <pc:docMk/>
            <pc:sldMk cId="758387915" sldId="530"/>
            <ac:spMk id="103" creationId="{AF4BFC1C-84C3-4F1D-A8ED-82D978332329}"/>
          </ac:spMkLst>
        </pc:spChg>
        <pc:spChg chg="mod modVis">
          <ac:chgData name="2124219@student.uwtsd.ac.uk dob30.08.90" userId="3bd5688fedceb07b" providerId="LiveId" clId="{92F1CA0E-8E50-467F-BE0A-E7A95CA7593E}" dt="2023-04-03T16:11:01.476" v="10787" actId="33935"/>
          <ac:spMkLst>
            <pc:docMk/>
            <pc:sldMk cId="758387915" sldId="530"/>
            <ac:spMk id="106" creationId="{9CAFCF43-B923-40A5-9158-251C11B7BF74}"/>
          </ac:spMkLst>
        </pc:spChg>
        <pc:grpChg chg="mod ord modVis">
          <ac:chgData name="2124219@student.uwtsd.ac.uk dob30.08.90" userId="3bd5688fedceb07b" providerId="LiveId" clId="{92F1CA0E-8E50-467F-BE0A-E7A95CA7593E}" dt="2023-04-03T16:14:34.888" v="10794" actId="13244"/>
          <ac:grpSpMkLst>
            <pc:docMk/>
            <pc:sldMk cId="758387915" sldId="530"/>
            <ac:grpSpMk id="12" creationId="{70084E7B-348A-415D-8BA1-1A08BE5F8C10}"/>
          </ac:grpSpMkLst>
        </pc:grpChg>
        <pc:grpChg chg="mod ord modVis">
          <ac:chgData name="2124219@student.uwtsd.ac.uk dob30.08.90" userId="3bd5688fedceb07b" providerId="LiveId" clId="{92F1CA0E-8E50-467F-BE0A-E7A95CA7593E}" dt="2023-04-03T16:14:34.888" v="10794" actId="13244"/>
          <ac:grpSpMkLst>
            <pc:docMk/>
            <pc:sldMk cId="758387915" sldId="530"/>
            <ac:grpSpMk id="15" creationId="{AB47B7E1-DC97-4906-A969-173AC5D28B05}"/>
          </ac:grpSpMkLst>
        </pc:grpChg>
        <pc:grpChg chg="mod ord modVis">
          <ac:chgData name="2124219@student.uwtsd.ac.uk dob30.08.90" userId="3bd5688fedceb07b" providerId="LiveId" clId="{92F1CA0E-8E50-467F-BE0A-E7A95CA7593E}" dt="2023-04-03T16:14:34.888" v="10794" actId="13244"/>
          <ac:grpSpMkLst>
            <pc:docMk/>
            <pc:sldMk cId="758387915" sldId="530"/>
            <ac:grpSpMk id="23" creationId="{11739E21-0965-4820-A414-C3452D5C7881}"/>
          </ac:grpSpMkLst>
        </pc:grpChg>
        <pc:grpChg chg="mod ord modVis">
          <ac:chgData name="2124219@student.uwtsd.ac.uk dob30.08.90" userId="3bd5688fedceb07b" providerId="LiveId" clId="{92F1CA0E-8E50-467F-BE0A-E7A95CA7593E}" dt="2023-04-03T16:14:34.888" v="10794" actId="13244"/>
          <ac:grpSpMkLst>
            <pc:docMk/>
            <pc:sldMk cId="758387915" sldId="530"/>
            <ac:grpSpMk id="35" creationId="{247966E3-831A-4DC9-AF60-AF50B40E1C7C}"/>
          </ac:grpSpMkLst>
        </pc:grpChg>
        <pc:grpChg chg="mod ord modVis">
          <ac:chgData name="2124219@student.uwtsd.ac.uk dob30.08.90" userId="3bd5688fedceb07b" providerId="LiveId" clId="{92F1CA0E-8E50-467F-BE0A-E7A95CA7593E}" dt="2023-04-03T16:14:34.888" v="10794" actId="13244"/>
          <ac:grpSpMkLst>
            <pc:docMk/>
            <pc:sldMk cId="758387915" sldId="530"/>
            <ac:grpSpMk id="36" creationId="{70C2E1E0-BFEE-4780-8F69-376FE56268AD}"/>
          </ac:grpSpMkLst>
        </pc:grpChg>
        <pc:grpChg chg="mod ord modVis">
          <ac:chgData name="2124219@student.uwtsd.ac.uk dob30.08.90" userId="3bd5688fedceb07b" providerId="LiveId" clId="{92F1CA0E-8E50-467F-BE0A-E7A95CA7593E}" dt="2023-04-03T16:14:34.888" v="10794" actId="13244"/>
          <ac:grpSpMkLst>
            <pc:docMk/>
            <pc:sldMk cId="758387915" sldId="530"/>
            <ac:grpSpMk id="37" creationId="{39432D4C-A989-40A9-9D74-F4F9BE8EA4C0}"/>
          </ac:grpSpMkLst>
        </pc:grpChg>
        <pc:picChg chg="mod ord modVis">
          <ac:chgData name="2124219@student.uwtsd.ac.uk dob30.08.90" userId="3bd5688fedceb07b" providerId="LiveId" clId="{92F1CA0E-8E50-467F-BE0A-E7A95CA7593E}" dt="2023-04-03T16:14:34.888" v="10794" actId="13244"/>
          <ac:picMkLst>
            <pc:docMk/>
            <pc:sldMk cId="758387915" sldId="530"/>
            <ac:picMk id="3" creationId="{D48B4561-4569-4596-8820-82507A970460}"/>
          </ac:picMkLst>
        </pc:picChg>
        <pc:cxnChg chg="mod ord modVis">
          <ac:chgData name="2124219@student.uwtsd.ac.uk dob30.08.90" userId="3bd5688fedceb07b" providerId="LiveId" clId="{92F1CA0E-8E50-467F-BE0A-E7A95CA7593E}" dt="2023-04-03T16:14:34.888" v="10794" actId="13244"/>
          <ac:cxnSpMkLst>
            <pc:docMk/>
            <pc:sldMk cId="758387915" sldId="530"/>
            <ac:cxnSpMk id="61" creationId="{8DB79BBE-D0CC-45E3-A069-1515CD754798}"/>
          </ac:cxnSpMkLst>
        </pc:cxnChg>
        <pc:cxnChg chg="mod ord modVis">
          <ac:chgData name="2124219@student.uwtsd.ac.uk dob30.08.90" userId="3bd5688fedceb07b" providerId="LiveId" clId="{92F1CA0E-8E50-467F-BE0A-E7A95CA7593E}" dt="2023-04-03T16:20:22.459" v="10891" actId="13244"/>
          <ac:cxnSpMkLst>
            <pc:docMk/>
            <pc:sldMk cId="758387915" sldId="530"/>
            <ac:cxnSpMk id="65" creationId="{360B1DBE-DF82-4F29-B786-F3C6F6613CD7}"/>
          </ac:cxnSpMkLst>
        </pc:cxnChg>
        <pc:cxnChg chg="mod ord modVis">
          <ac:chgData name="2124219@student.uwtsd.ac.uk dob30.08.90" userId="3bd5688fedceb07b" providerId="LiveId" clId="{92F1CA0E-8E50-467F-BE0A-E7A95CA7593E}" dt="2023-04-03T16:20:50.954" v="10892" actId="13244"/>
          <ac:cxnSpMkLst>
            <pc:docMk/>
            <pc:sldMk cId="758387915" sldId="530"/>
            <ac:cxnSpMk id="96" creationId="{514AC3BE-2539-491A-A32B-B415E8895E0D}"/>
          </ac:cxnSpMkLst>
        </pc:cxnChg>
        <pc:cxnChg chg="mod ord modVis">
          <ac:chgData name="2124219@student.uwtsd.ac.uk dob30.08.90" userId="3bd5688fedceb07b" providerId="LiveId" clId="{92F1CA0E-8E50-467F-BE0A-E7A95CA7593E}" dt="2023-04-03T16:21:12.203" v="10894" actId="13244"/>
          <ac:cxnSpMkLst>
            <pc:docMk/>
            <pc:sldMk cId="758387915" sldId="530"/>
            <ac:cxnSpMk id="98" creationId="{02F52244-4D62-403C-A408-00FC5669C8A2}"/>
          </ac:cxnSpMkLst>
        </pc:cxnChg>
        <pc:cxnChg chg="mod ord modVis">
          <ac:chgData name="2124219@student.uwtsd.ac.uk dob30.08.90" userId="3bd5688fedceb07b" providerId="LiveId" clId="{92F1CA0E-8E50-467F-BE0A-E7A95CA7593E}" dt="2023-04-03T16:22:46.939" v="10930" actId="13244"/>
          <ac:cxnSpMkLst>
            <pc:docMk/>
            <pc:sldMk cId="758387915" sldId="530"/>
            <ac:cxnSpMk id="100" creationId="{9A9289D8-E4A5-4B42-86B3-84656B43C7F1}"/>
          </ac:cxnSpMkLst>
        </pc:cxnChg>
        <pc:cxnChg chg="mod ord modVis">
          <ac:chgData name="2124219@student.uwtsd.ac.uk dob30.08.90" userId="3bd5688fedceb07b" providerId="LiveId" clId="{92F1CA0E-8E50-467F-BE0A-E7A95CA7593E}" dt="2023-04-03T16:23:02.895" v="10931" actId="13244"/>
          <ac:cxnSpMkLst>
            <pc:docMk/>
            <pc:sldMk cId="758387915" sldId="530"/>
            <ac:cxnSpMk id="102" creationId="{6447EF7B-7CE9-4556-9F64-84CF140802D8}"/>
          </ac:cxnSpMkLst>
        </pc:cxnChg>
        <pc:cxnChg chg="mod ord modVis">
          <ac:chgData name="2124219@student.uwtsd.ac.uk dob30.08.90" userId="3bd5688fedceb07b" providerId="LiveId" clId="{92F1CA0E-8E50-467F-BE0A-E7A95CA7593E}" dt="2023-04-03T16:23:21.287" v="10932" actId="13244"/>
          <ac:cxnSpMkLst>
            <pc:docMk/>
            <pc:sldMk cId="758387915" sldId="530"/>
            <ac:cxnSpMk id="104" creationId="{7ACDFC83-5C97-49A9-814C-8B063A11A3A0}"/>
          </ac:cxnSpMkLst>
        </pc:cxnChg>
      </pc:sldChg>
      <pc:sldChg chg="addSp delSp modSp new del mod">
        <pc:chgData name="2124219@student.uwtsd.ac.uk dob30.08.90" userId="3bd5688fedceb07b" providerId="LiveId" clId="{92F1CA0E-8E50-467F-BE0A-E7A95CA7593E}" dt="2023-04-01T19:01:12.248" v="9298" actId="47"/>
        <pc:sldMkLst>
          <pc:docMk/>
          <pc:sldMk cId="3233460934" sldId="531"/>
        </pc:sldMkLst>
        <pc:spChg chg="add mod">
          <ac:chgData name="2124219@student.uwtsd.ac.uk dob30.08.90" userId="3bd5688fedceb07b" providerId="LiveId" clId="{92F1CA0E-8E50-467F-BE0A-E7A95CA7593E}" dt="2023-04-01T14:37:14.883" v="7768" actId="20577"/>
          <ac:spMkLst>
            <pc:docMk/>
            <pc:sldMk cId="3233460934" sldId="531"/>
            <ac:spMk id="2" creationId="{A82913AF-E472-A2DB-1925-AD375239B534}"/>
          </ac:spMkLst>
        </pc:spChg>
        <pc:picChg chg="add del">
          <ac:chgData name="2124219@student.uwtsd.ac.uk dob30.08.90" userId="3bd5688fedceb07b" providerId="LiveId" clId="{92F1CA0E-8E50-467F-BE0A-E7A95CA7593E}" dt="2023-04-01T10:50:27.277" v="5078"/>
          <ac:picMkLst>
            <pc:docMk/>
            <pc:sldMk cId="3233460934" sldId="531"/>
            <ac:picMk id="3" creationId="{69305BDA-37DA-0D43-85BD-957A7E0BDDB3}"/>
          </ac:picMkLst>
        </pc:picChg>
      </pc:sldChg>
      <pc:sldChg chg="addSp delSp modSp new del mod">
        <pc:chgData name="2124219@student.uwtsd.ac.uk dob30.08.90" userId="3bd5688fedceb07b" providerId="LiveId" clId="{92F1CA0E-8E50-467F-BE0A-E7A95CA7593E}" dt="2023-04-02T22:05:25.712" v="9721" actId="47"/>
        <pc:sldMkLst>
          <pc:docMk/>
          <pc:sldMk cId="3758302309" sldId="532"/>
        </pc:sldMkLst>
        <pc:spChg chg="add mod">
          <ac:chgData name="2124219@student.uwtsd.ac.uk dob30.08.90" userId="3bd5688fedceb07b" providerId="LiveId" clId="{92F1CA0E-8E50-467F-BE0A-E7A95CA7593E}" dt="2023-03-23T14:24:20.604" v="483" actId="20577"/>
          <ac:spMkLst>
            <pc:docMk/>
            <pc:sldMk cId="3758302309" sldId="532"/>
            <ac:spMk id="2" creationId="{658A0CA3-49EB-73D2-2A73-0BBE6F44872C}"/>
          </ac:spMkLst>
        </pc:spChg>
        <pc:spChg chg="del mod">
          <ac:chgData name="2124219@student.uwtsd.ac.uk dob30.08.90" userId="3bd5688fedceb07b" providerId="LiveId" clId="{92F1CA0E-8E50-467F-BE0A-E7A95CA7593E}" dt="2023-03-23T14:24:36.233" v="484"/>
          <ac:spMkLst>
            <pc:docMk/>
            <pc:sldMk cId="3758302309" sldId="532"/>
            <ac:spMk id="3" creationId="{0216FA57-C7D3-5971-CEE1-238A7A9EC472}"/>
          </ac:spMkLst>
        </pc:spChg>
      </pc:sldChg>
      <pc:sldChg chg="addSp delSp modSp new del mod">
        <pc:chgData name="2124219@student.uwtsd.ac.uk dob30.08.90" userId="3bd5688fedceb07b" providerId="LiveId" clId="{92F1CA0E-8E50-467F-BE0A-E7A95CA7593E}" dt="2023-04-01T10:24:10.641" v="5074" actId="47"/>
        <pc:sldMkLst>
          <pc:docMk/>
          <pc:sldMk cId="326167062" sldId="533"/>
        </pc:sldMkLst>
        <pc:spChg chg="add mod">
          <ac:chgData name="2124219@student.uwtsd.ac.uk dob30.08.90" userId="3bd5688fedceb07b" providerId="LiveId" clId="{92F1CA0E-8E50-467F-BE0A-E7A95CA7593E}" dt="2023-03-30T13:55:14.163" v="3382" actId="20577"/>
          <ac:spMkLst>
            <pc:docMk/>
            <pc:sldMk cId="326167062" sldId="533"/>
            <ac:spMk id="2" creationId="{3FC09538-99D6-AE86-0484-D571B44F3DFD}"/>
          </ac:spMkLst>
        </pc:spChg>
        <pc:spChg chg="del mod">
          <ac:chgData name="2124219@student.uwtsd.ac.uk dob30.08.90" userId="3bd5688fedceb07b" providerId="LiveId" clId="{92F1CA0E-8E50-467F-BE0A-E7A95CA7593E}" dt="2023-03-23T14:25:29.503" v="506"/>
          <ac:spMkLst>
            <pc:docMk/>
            <pc:sldMk cId="326167062" sldId="533"/>
            <ac:spMk id="3" creationId="{B483219C-94F3-1C14-2577-17A2A04A34AD}"/>
          </ac:spMkLst>
        </pc:spChg>
        <pc:spChg chg="add del">
          <ac:chgData name="2124219@student.uwtsd.ac.uk dob30.08.90" userId="3bd5688fedceb07b" providerId="LiveId" clId="{92F1CA0E-8E50-467F-BE0A-E7A95CA7593E}" dt="2023-03-23T16:00:52.154" v="1349" actId="22"/>
          <ac:spMkLst>
            <pc:docMk/>
            <pc:sldMk cId="326167062" sldId="533"/>
            <ac:spMk id="5" creationId="{BDDCB47D-4656-4412-C032-EA3876183337}"/>
          </ac:spMkLst>
        </pc:spChg>
      </pc:sldChg>
      <pc:sldChg chg="addSp delSp modSp new del mod">
        <pc:chgData name="2124219@student.uwtsd.ac.uk dob30.08.90" userId="3bd5688fedceb07b" providerId="LiveId" clId="{92F1CA0E-8E50-467F-BE0A-E7A95CA7593E}" dt="2023-04-01T13:56:27.158" v="7631" actId="47"/>
        <pc:sldMkLst>
          <pc:docMk/>
          <pc:sldMk cId="2560396847" sldId="534"/>
        </pc:sldMkLst>
        <pc:spChg chg="add mod">
          <ac:chgData name="2124219@student.uwtsd.ac.uk dob30.08.90" userId="3bd5688fedceb07b" providerId="LiveId" clId="{92F1CA0E-8E50-467F-BE0A-E7A95CA7593E}" dt="2023-03-23T14:50:36.756" v="1170" actId="20577"/>
          <ac:spMkLst>
            <pc:docMk/>
            <pc:sldMk cId="2560396847" sldId="534"/>
            <ac:spMk id="2" creationId="{4EB008F1-C292-2BA6-FAFB-5373C411905B}"/>
          </ac:spMkLst>
        </pc:spChg>
        <pc:spChg chg="add del mod">
          <ac:chgData name="2124219@student.uwtsd.ac.uk dob30.08.90" userId="3bd5688fedceb07b" providerId="LiveId" clId="{92F1CA0E-8E50-467F-BE0A-E7A95CA7593E}" dt="2023-03-23T14:49:51.236" v="1151" actId="478"/>
          <ac:spMkLst>
            <pc:docMk/>
            <pc:sldMk cId="2560396847" sldId="534"/>
            <ac:spMk id="3" creationId="{82F2C5D5-9046-FC55-3829-2D823A1521DF}"/>
          </ac:spMkLst>
        </pc:spChg>
      </pc:sldChg>
      <pc:sldChg chg="addSp modSp new mod modNotesTx">
        <pc:chgData name="2124219@student.uwtsd.ac.uk dob30.08.90" userId="3bd5688fedceb07b" providerId="LiveId" clId="{92F1CA0E-8E50-467F-BE0A-E7A95CA7593E}" dt="2023-04-05T21:48:41.496" v="11646" actId="20577"/>
        <pc:sldMkLst>
          <pc:docMk/>
          <pc:sldMk cId="1397679901" sldId="535"/>
        </pc:sldMkLst>
        <pc:spChg chg="add mod">
          <ac:chgData name="2124219@student.uwtsd.ac.uk dob30.08.90" userId="3bd5688fedceb07b" providerId="LiveId" clId="{92F1CA0E-8E50-467F-BE0A-E7A95CA7593E}" dt="2023-04-03T12:30:50.840" v="9865" actId="1036"/>
          <ac:spMkLst>
            <pc:docMk/>
            <pc:sldMk cId="1397679901" sldId="535"/>
            <ac:spMk id="2" creationId="{E748504A-B4C8-113B-8707-9F96895DEC62}"/>
          </ac:spMkLst>
        </pc:spChg>
        <pc:spChg chg="add mod">
          <ac:chgData name="2124219@student.uwtsd.ac.uk dob30.08.90" userId="3bd5688fedceb07b" providerId="LiveId" clId="{92F1CA0E-8E50-467F-BE0A-E7A95CA7593E}" dt="2023-04-03T12:28:23.651" v="9750" actId="1076"/>
          <ac:spMkLst>
            <pc:docMk/>
            <pc:sldMk cId="1397679901" sldId="535"/>
            <ac:spMk id="4" creationId="{8F4BABF7-CBDF-2688-EF41-1CB901133872}"/>
          </ac:spMkLst>
        </pc:spChg>
        <pc:picChg chg="add mod">
          <ac:chgData name="2124219@student.uwtsd.ac.uk dob30.08.90" userId="3bd5688fedceb07b" providerId="LiveId" clId="{92F1CA0E-8E50-467F-BE0A-E7A95CA7593E}" dt="2023-03-23T16:02:50.653" v="1358" actId="14100"/>
          <ac:picMkLst>
            <pc:docMk/>
            <pc:sldMk cId="1397679901" sldId="535"/>
            <ac:picMk id="3" creationId="{1D91119A-1BEC-155A-3848-08172A1A581B}"/>
          </ac:picMkLst>
        </pc:picChg>
      </pc:sldChg>
      <pc:sldChg chg="new del">
        <pc:chgData name="2124219@student.uwtsd.ac.uk dob30.08.90" userId="3bd5688fedceb07b" providerId="LiveId" clId="{92F1CA0E-8E50-467F-BE0A-E7A95CA7593E}" dt="2023-04-03T16:34:13.121" v="10984" actId="47"/>
        <pc:sldMkLst>
          <pc:docMk/>
          <pc:sldMk cId="501590499" sldId="536"/>
        </pc:sldMkLst>
      </pc:sldChg>
      <pc:sldChg chg="addSp delSp modSp add mod ord delAnim modAnim modNotesTx">
        <pc:chgData name="2124219@student.uwtsd.ac.uk dob30.08.90" userId="3bd5688fedceb07b" providerId="LiveId" clId="{92F1CA0E-8E50-467F-BE0A-E7A95CA7593E}" dt="2023-04-03T12:36:07.226" v="9926" actId="20577"/>
        <pc:sldMkLst>
          <pc:docMk/>
          <pc:sldMk cId="916613882" sldId="537"/>
        </pc:sldMkLst>
        <pc:spChg chg="add del mod">
          <ac:chgData name="2124219@student.uwtsd.ac.uk dob30.08.90" userId="3bd5688fedceb07b" providerId="LiveId" clId="{92F1CA0E-8E50-467F-BE0A-E7A95CA7593E}" dt="2023-03-28T17:17:14.383" v="2783"/>
          <ac:spMkLst>
            <pc:docMk/>
            <pc:sldMk cId="916613882" sldId="537"/>
            <ac:spMk id="2" creationId="{58601BE5-52F8-7094-7DE3-99B1E29C3DD7}"/>
          </ac:spMkLst>
        </pc:spChg>
        <pc:spChg chg="add mod">
          <ac:chgData name="2124219@student.uwtsd.ac.uk dob30.08.90" userId="3bd5688fedceb07b" providerId="LiveId" clId="{92F1CA0E-8E50-467F-BE0A-E7A95CA7593E}" dt="2023-04-03T12:34:16.649" v="9881" actId="1076"/>
          <ac:spMkLst>
            <pc:docMk/>
            <pc:sldMk cId="916613882" sldId="537"/>
            <ac:spMk id="2" creationId="{B052BC54-3C46-DC9C-2659-3AE4F01F9A36}"/>
          </ac:spMkLst>
        </pc:spChg>
        <pc:spChg chg="mod">
          <ac:chgData name="2124219@student.uwtsd.ac.uk dob30.08.90" userId="3bd5688fedceb07b" providerId="LiveId" clId="{92F1CA0E-8E50-467F-BE0A-E7A95CA7593E}" dt="2023-04-03T12:34:03.266" v="9880" actId="1076"/>
          <ac:spMkLst>
            <pc:docMk/>
            <pc:sldMk cId="916613882" sldId="537"/>
            <ac:spMk id="3" creationId="{823BA062-F8D6-4FEF-8220-C614A81C3350}"/>
          </ac:spMkLst>
        </pc:spChg>
        <pc:spChg chg="mod">
          <ac:chgData name="2124219@student.uwtsd.ac.uk dob30.08.90" userId="3bd5688fedceb07b" providerId="LiveId" clId="{92F1CA0E-8E50-467F-BE0A-E7A95CA7593E}" dt="2023-04-03T12:35:28.884" v="9923" actId="1036"/>
          <ac:spMkLst>
            <pc:docMk/>
            <pc:sldMk cId="916613882" sldId="537"/>
            <ac:spMk id="7" creationId="{292B2646-248D-406C-98DD-0754BB798026}"/>
          </ac:spMkLst>
        </pc:spChg>
        <pc:spChg chg="mod">
          <ac:chgData name="2124219@student.uwtsd.ac.uk dob30.08.90" userId="3bd5688fedceb07b" providerId="LiveId" clId="{92F1CA0E-8E50-467F-BE0A-E7A95CA7593E}" dt="2023-04-03T12:35:09.480" v="9911" actId="1036"/>
          <ac:spMkLst>
            <pc:docMk/>
            <pc:sldMk cId="916613882" sldId="537"/>
            <ac:spMk id="9" creationId="{11405032-5064-4389-AD4B-9E5447F79404}"/>
          </ac:spMkLst>
        </pc:spChg>
        <pc:grpChg chg="del">
          <ac:chgData name="2124219@student.uwtsd.ac.uk dob30.08.90" userId="3bd5688fedceb07b" providerId="LiveId" clId="{92F1CA0E-8E50-467F-BE0A-E7A95CA7593E}" dt="2023-03-28T17:11:58.207" v="2778" actId="478"/>
          <ac:grpSpMkLst>
            <pc:docMk/>
            <pc:sldMk cId="916613882" sldId="537"/>
            <ac:grpSpMk id="5" creationId="{11E76345-AC2A-44D2-A9E7-664F88306672}"/>
          </ac:grpSpMkLst>
        </pc:grpChg>
        <pc:picChg chg="add mod">
          <ac:chgData name="2124219@student.uwtsd.ac.uk dob30.08.90" userId="3bd5688fedceb07b" providerId="LiveId" clId="{92F1CA0E-8E50-467F-BE0A-E7A95CA7593E}" dt="2023-03-28T17:17:53.219" v="2822" actId="1037"/>
          <ac:picMkLst>
            <pc:docMk/>
            <pc:sldMk cId="916613882" sldId="537"/>
            <ac:picMk id="4" creationId="{3048CE08-983E-D23A-965D-8D5CD0EF5BBD}"/>
          </ac:picMkLst>
        </pc:picChg>
        <pc:cxnChg chg="mod">
          <ac:chgData name="2124219@student.uwtsd.ac.uk dob30.08.90" userId="3bd5688fedceb07b" providerId="LiveId" clId="{92F1CA0E-8E50-467F-BE0A-E7A95CA7593E}" dt="2023-04-03T12:35:21.804" v="9917" actId="1036"/>
          <ac:cxnSpMkLst>
            <pc:docMk/>
            <pc:sldMk cId="916613882" sldId="537"/>
            <ac:cxnSpMk id="13" creationId="{BEE9E025-43E8-4F5C-90CA-BF6046F76177}"/>
          </ac:cxnSpMkLst>
        </pc:cxnChg>
      </pc:sldChg>
      <pc:sldChg chg="new del">
        <pc:chgData name="2124219@student.uwtsd.ac.uk dob30.08.90" userId="3bd5688fedceb07b" providerId="LiveId" clId="{92F1CA0E-8E50-467F-BE0A-E7A95CA7593E}" dt="2023-03-28T17:09:14.951" v="2714" actId="47"/>
        <pc:sldMkLst>
          <pc:docMk/>
          <pc:sldMk cId="1541315686" sldId="537"/>
        </pc:sldMkLst>
      </pc:sldChg>
      <pc:sldChg chg="addSp delSp modSp add mod modAnim modNotesTx">
        <pc:chgData name="2124219@student.uwtsd.ac.uk dob30.08.90" userId="3bd5688fedceb07b" providerId="LiveId" clId="{92F1CA0E-8E50-467F-BE0A-E7A95CA7593E}" dt="2023-04-01T20:00:22.839" v="9718"/>
        <pc:sldMkLst>
          <pc:docMk/>
          <pc:sldMk cId="441224477" sldId="538"/>
        </pc:sldMkLst>
        <pc:spChg chg="mod">
          <ac:chgData name="2124219@student.uwtsd.ac.uk dob30.08.90" userId="3bd5688fedceb07b" providerId="LiveId" clId="{92F1CA0E-8E50-467F-BE0A-E7A95CA7593E}" dt="2023-03-30T12:54:12.039" v="2999" actId="1076"/>
          <ac:spMkLst>
            <pc:docMk/>
            <pc:sldMk cId="441224477" sldId="538"/>
            <ac:spMk id="3" creationId="{823BA062-F8D6-4FEF-8220-C614A81C3350}"/>
          </ac:spMkLst>
        </pc:spChg>
        <pc:spChg chg="mod">
          <ac:chgData name="2124219@student.uwtsd.ac.uk dob30.08.90" userId="3bd5688fedceb07b" providerId="LiveId" clId="{92F1CA0E-8E50-467F-BE0A-E7A95CA7593E}" dt="2023-04-01T10:19:47.982" v="5004" actId="20577"/>
          <ac:spMkLst>
            <pc:docMk/>
            <pc:sldMk cId="441224477" sldId="538"/>
            <ac:spMk id="7" creationId="{292B2646-248D-406C-98DD-0754BB798026}"/>
          </ac:spMkLst>
        </pc:spChg>
        <pc:spChg chg="mod">
          <ac:chgData name="2124219@student.uwtsd.ac.uk dob30.08.90" userId="3bd5688fedceb07b" providerId="LiveId" clId="{92F1CA0E-8E50-467F-BE0A-E7A95CA7593E}" dt="2023-03-30T12:54:05.424" v="2995" actId="1036"/>
          <ac:spMkLst>
            <pc:docMk/>
            <pc:sldMk cId="441224477" sldId="538"/>
            <ac:spMk id="9" creationId="{11405032-5064-4389-AD4B-9E5447F79404}"/>
          </ac:spMkLst>
        </pc:spChg>
        <pc:picChg chg="add mod">
          <ac:chgData name="2124219@student.uwtsd.ac.uk dob30.08.90" userId="3bd5688fedceb07b" providerId="LiveId" clId="{92F1CA0E-8E50-467F-BE0A-E7A95CA7593E}" dt="2023-03-30T12:49:37.234" v="2931" actId="1035"/>
          <ac:picMkLst>
            <pc:docMk/>
            <pc:sldMk cId="441224477" sldId="538"/>
            <ac:picMk id="2" creationId="{E66BAF96-7B10-E135-E62A-DDE37B3AA2C8}"/>
          </ac:picMkLst>
        </pc:picChg>
        <pc:picChg chg="del mod">
          <ac:chgData name="2124219@student.uwtsd.ac.uk dob30.08.90" userId="3bd5688fedceb07b" providerId="LiveId" clId="{92F1CA0E-8E50-467F-BE0A-E7A95CA7593E}" dt="2023-03-30T12:49:23.176" v="2923" actId="478"/>
          <ac:picMkLst>
            <pc:docMk/>
            <pc:sldMk cId="441224477" sldId="538"/>
            <ac:picMk id="4" creationId="{3048CE08-983E-D23A-965D-8D5CD0EF5BBD}"/>
          </ac:picMkLst>
        </pc:picChg>
        <pc:cxnChg chg="mod">
          <ac:chgData name="2124219@student.uwtsd.ac.uk dob30.08.90" userId="3bd5688fedceb07b" providerId="LiveId" clId="{92F1CA0E-8E50-467F-BE0A-E7A95CA7593E}" dt="2023-03-30T12:54:10.651" v="2998" actId="1036"/>
          <ac:cxnSpMkLst>
            <pc:docMk/>
            <pc:sldMk cId="441224477" sldId="538"/>
            <ac:cxnSpMk id="13" creationId="{BEE9E025-43E8-4F5C-90CA-BF6046F76177}"/>
          </ac:cxnSpMkLst>
        </pc:cxnChg>
      </pc:sldChg>
      <pc:sldChg chg="addSp delSp new del">
        <pc:chgData name="2124219@student.uwtsd.ac.uk dob30.08.90" userId="3bd5688fedceb07b" providerId="LiveId" clId="{92F1CA0E-8E50-467F-BE0A-E7A95CA7593E}" dt="2023-03-30T12:47:22.884" v="2862" actId="680"/>
        <pc:sldMkLst>
          <pc:docMk/>
          <pc:sldMk cId="521086455" sldId="538"/>
        </pc:sldMkLst>
        <pc:picChg chg="add del">
          <ac:chgData name="2124219@student.uwtsd.ac.uk dob30.08.90" userId="3bd5688fedceb07b" providerId="LiveId" clId="{92F1CA0E-8E50-467F-BE0A-E7A95CA7593E}" dt="2023-03-30T12:47:20.747" v="2861"/>
          <ac:picMkLst>
            <pc:docMk/>
            <pc:sldMk cId="521086455" sldId="538"/>
            <ac:picMk id="2" creationId="{DC0E38E1-71DD-AE43-64F4-D50514D9FCD8}"/>
          </ac:picMkLst>
        </pc:picChg>
      </pc:sldChg>
      <pc:sldChg chg="add del setBg">
        <pc:chgData name="2124219@student.uwtsd.ac.uk dob30.08.90" userId="3bd5688fedceb07b" providerId="LiveId" clId="{92F1CA0E-8E50-467F-BE0A-E7A95CA7593E}" dt="2023-03-30T12:47:36.457" v="2864"/>
        <pc:sldMkLst>
          <pc:docMk/>
          <pc:sldMk cId="3140931009" sldId="538"/>
        </pc:sldMkLst>
      </pc:sldChg>
      <pc:sldChg chg="add del setBg">
        <pc:chgData name="2124219@student.uwtsd.ac.uk dob30.08.90" userId="3bd5688fedceb07b" providerId="LiveId" clId="{92F1CA0E-8E50-467F-BE0A-E7A95CA7593E}" dt="2023-03-28T17:07:50.567" v="2708" actId="47"/>
        <pc:sldMkLst>
          <pc:docMk/>
          <pc:sldMk cId="4196556875" sldId="538"/>
        </pc:sldMkLst>
      </pc:sldChg>
      <pc:sldChg chg="add del setBg">
        <pc:chgData name="2124219@student.uwtsd.ac.uk dob30.08.90" userId="3bd5688fedceb07b" providerId="LiveId" clId="{92F1CA0E-8E50-467F-BE0A-E7A95CA7593E}" dt="2023-04-01T10:01:41.253" v="4677"/>
        <pc:sldMkLst>
          <pc:docMk/>
          <pc:sldMk cId="1090986702" sldId="539"/>
        </pc:sldMkLst>
      </pc:sldChg>
      <pc:sldChg chg="addSp delSp modSp add mod modAnim modNotesTx">
        <pc:chgData name="2124219@student.uwtsd.ac.uk dob30.08.90" userId="3bd5688fedceb07b" providerId="LiveId" clId="{92F1CA0E-8E50-467F-BE0A-E7A95CA7593E}" dt="2023-04-03T12:48:06.129" v="10056" actId="1076"/>
        <pc:sldMkLst>
          <pc:docMk/>
          <pc:sldMk cId="1896319681" sldId="539"/>
        </pc:sldMkLst>
        <pc:spChg chg="add del mod">
          <ac:chgData name="2124219@student.uwtsd.ac.uk dob30.08.90" userId="3bd5688fedceb07b" providerId="LiveId" clId="{92F1CA0E-8E50-467F-BE0A-E7A95CA7593E}" dt="2023-04-01T10:10:24.653" v="4806"/>
          <ac:spMkLst>
            <pc:docMk/>
            <pc:sldMk cId="1896319681" sldId="539"/>
            <ac:spMk id="2" creationId="{96A1DA26-E09C-111E-B942-AD4BA66B0D29}"/>
          </ac:spMkLst>
        </pc:spChg>
        <pc:spChg chg="mod">
          <ac:chgData name="2124219@student.uwtsd.ac.uk dob30.08.90" userId="3bd5688fedceb07b" providerId="LiveId" clId="{92F1CA0E-8E50-467F-BE0A-E7A95CA7593E}" dt="2023-04-01T10:07:03.489" v="4788" actId="1076"/>
          <ac:spMkLst>
            <pc:docMk/>
            <pc:sldMk cId="1896319681" sldId="539"/>
            <ac:spMk id="3" creationId="{823BA062-F8D6-4FEF-8220-C614A81C3350}"/>
          </ac:spMkLst>
        </pc:spChg>
        <pc:spChg chg="mod">
          <ac:chgData name="2124219@student.uwtsd.ac.uk dob30.08.90" userId="3bd5688fedceb07b" providerId="LiveId" clId="{92F1CA0E-8E50-467F-BE0A-E7A95CA7593E}" dt="2023-04-01T10:03:02.326" v="4752" actId="1035"/>
          <ac:spMkLst>
            <pc:docMk/>
            <pc:sldMk cId="1896319681" sldId="539"/>
            <ac:spMk id="7" creationId="{292B2646-248D-406C-98DD-0754BB798026}"/>
          </ac:spMkLst>
        </pc:spChg>
        <pc:spChg chg="mod">
          <ac:chgData name="2124219@student.uwtsd.ac.uk dob30.08.90" userId="3bd5688fedceb07b" providerId="LiveId" clId="{92F1CA0E-8E50-467F-BE0A-E7A95CA7593E}" dt="2023-04-01T10:07:14.750" v="4796" actId="1038"/>
          <ac:spMkLst>
            <pc:docMk/>
            <pc:sldMk cId="1896319681" sldId="539"/>
            <ac:spMk id="9" creationId="{11405032-5064-4389-AD4B-9E5447F79404}"/>
          </ac:spMkLst>
        </pc:spChg>
        <pc:picChg chg="del">
          <ac:chgData name="2124219@student.uwtsd.ac.uk dob30.08.90" userId="3bd5688fedceb07b" providerId="LiveId" clId="{92F1CA0E-8E50-467F-BE0A-E7A95CA7593E}" dt="2023-04-01T10:01:47.676" v="4679" actId="478"/>
          <ac:picMkLst>
            <pc:docMk/>
            <pc:sldMk cId="1896319681" sldId="539"/>
            <ac:picMk id="4" creationId="{3048CE08-983E-D23A-965D-8D5CD0EF5BBD}"/>
          </ac:picMkLst>
        </pc:picChg>
        <pc:picChg chg="add mod">
          <ac:chgData name="2124219@student.uwtsd.ac.uk dob30.08.90" userId="3bd5688fedceb07b" providerId="LiveId" clId="{92F1CA0E-8E50-467F-BE0A-E7A95CA7593E}" dt="2023-04-03T12:48:06.129" v="10056" actId="1076"/>
          <ac:picMkLst>
            <pc:docMk/>
            <pc:sldMk cId="1896319681" sldId="539"/>
            <ac:picMk id="5" creationId="{84194ABC-DEBC-3B8D-95BD-2137A9071026}"/>
          </ac:picMkLst>
        </pc:picChg>
      </pc:sldChg>
      <pc:sldChg chg="add del setBg">
        <pc:chgData name="2124219@student.uwtsd.ac.uk dob30.08.90" userId="3bd5688fedceb07b" providerId="LiveId" clId="{92F1CA0E-8E50-467F-BE0A-E7A95CA7593E}" dt="2023-03-30T12:47:15.388" v="2859"/>
        <pc:sldMkLst>
          <pc:docMk/>
          <pc:sldMk cId="3637082874" sldId="539"/>
        </pc:sldMkLst>
      </pc:sldChg>
      <pc:sldChg chg="add del setBg">
        <pc:chgData name="2124219@student.uwtsd.ac.uk dob30.08.90" userId="3bd5688fedceb07b" providerId="LiveId" clId="{92F1CA0E-8E50-467F-BE0A-E7A95CA7593E}" dt="2023-04-01T10:50:40.791" v="5080"/>
        <pc:sldMkLst>
          <pc:docMk/>
          <pc:sldMk cId="704618698" sldId="540"/>
        </pc:sldMkLst>
      </pc:sldChg>
      <pc:sldChg chg="add del setBg">
        <pc:chgData name="2124219@student.uwtsd.ac.uk dob30.08.90" userId="3bd5688fedceb07b" providerId="LiveId" clId="{92F1CA0E-8E50-467F-BE0A-E7A95CA7593E}" dt="2023-04-01T10:50:20.571" v="5076"/>
        <pc:sldMkLst>
          <pc:docMk/>
          <pc:sldMk cId="1926227961" sldId="540"/>
        </pc:sldMkLst>
      </pc:sldChg>
      <pc:sldChg chg="addSp delSp modSp add mod addAnim delAnim modAnim modNotesTx">
        <pc:chgData name="2124219@student.uwtsd.ac.uk dob30.08.90" userId="3bd5688fedceb07b" providerId="LiveId" clId="{92F1CA0E-8E50-467F-BE0A-E7A95CA7593E}" dt="2023-04-03T12:54:42.226" v="10068" actId="20577"/>
        <pc:sldMkLst>
          <pc:docMk/>
          <pc:sldMk cId="2210743638" sldId="540"/>
        </pc:sldMkLst>
        <pc:spChg chg="add del mod">
          <ac:chgData name="2124219@student.uwtsd.ac.uk dob30.08.90" userId="3bd5688fedceb07b" providerId="LiveId" clId="{92F1CA0E-8E50-467F-BE0A-E7A95CA7593E}" dt="2023-04-01T12:50:25.915" v="6792"/>
          <ac:spMkLst>
            <pc:docMk/>
            <pc:sldMk cId="2210743638" sldId="540"/>
            <ac:spMk id="2" creationId="{3C902204-E83D-D966-BB18-F7F898E36535}"/>
          </ac:spMkLst>
        </pc:spChg>
        <pc:spChg chg="mod">
          <ac:chgData name="2124219@student.uwtsd.ac.uk dob30.08.90" userId="3bd5688fedceb07b" providerId="LiveId" clId="{92F1CA0E-8E50-467F-BE0A-E7A95CA7593E}" dt="2023-04-01T10:52:46.249" v="5172" actId="1076"/>
          <ac:spMkLst>
            <pc:docMk/>
            <pc:sldMk cId="2210743638" sldId="540"/>
            <ac:spMk id="3" creationId="{823BA062-F8D6-4FEF-8220-C614A81C3350}"/>
          </ac:spMkLst>
        </pc:spChg>
        <pc:spChg chg="mod">
          <ac:chgData name="2124219@student.uwtsd.ac.uk dob30.08.90" userId="3bd5688fedceb07b" providerId="LiveId" clId="{92F1CA0E-8E50-467F-BE0A-E7A95CA7593E}" dt="2023-04-01T10:52:35.797" v="5150" actId="1036"/>
          <ac:spMkLst>
            <pc:docMk/>
            <pc:sldMk cId="2210743638" sldId="540"/>
            <ac:spMk id="7" creationId="{292B2646-248D-406C-98DD-0754BB798026}"/>
          </ac:spMkLst>
        </pc:spChg>
        <pc:spChg chg="add del mod">
          <ac:chgData name="2124219@student.uwtsd.ac.uk dob30.08.90" userId="3bd5688fedceb07b" providerId="LiveId" clId="{92F1CA0E-8E50-467F-BE0A-E7A95CA7593E}" dt="2023-04-01T12:17:14.776" v="6642" actId="12"/>
          <ac:spMkLst>
            <pc:docMk/>
            <pc:sldMk cId="2210743638" sldId="540"/>
            <ac:spMk id="9" creationId="{11405032-5064-4389-AD4B-9E5447F79404}"/>
          </ac:spMkLst>
        </pc:spChg>
        <pc:picChg chg="add mod">
          <ac:chgData name="2124219@student.uwtsd.ac.uk dob30.08.90" userId="3bd5688fedceb07b" providerId="LiveId" clId="{92F1CA0E-8E50-467F-BE0A-E7A95CA7593E}" dt="2023-04-01T12:50:54.271" v="6846" actId="1037"/>
          <ac:picMkLst>
            <pc:docMk/>
            <pc:sldMk cId="2210743638" sldId="540"/>
            <ac:picMk id="4" creationId="{240C5521-AD4D-30E8-82E9-F6F708C8C9E5}"/>
          </ac:picMkLst>
        </pc:picChg>
        <pc:picChg chg="del">
          <ac:chgData name="2124219@student.uwtsd.ac.uk dob30.08.90" userId="3bd5688fedceb07b" providerId="LiveId" clId="{92F1CA0E-8E50-467F-BE0A-E7A95CA7593E}" dt="2023-04-01T10:53:27.205" v="5173" actId="478"/>
          <ac:picMkLst>
            <pc:docMk/>
            <pc:sldMk cId="2210743638" sldId="540"/>
            <ac:picMk id="5" creationId="{84194ABC-DEBC-3B8D-95BD-2137A9071026}"/>
          </ac:picMkLst>
        </pc:picChg>
        <pc:cxnChg chg="mod">
          <ac:chgData name="2124219@student.uwtsd.ac.uk dob30.08.90" userId="3bd5688fedceb07b" providerId="LiveId" clId="{92F1CA0E-8E50-467F-BE0A-E7A95CA7593E}" dt="2023-04-01T10:52:44.113" v="5171" actId="1036"/>
          <ac:cxnSpMkLst>
            <pc:docMk/>
            <pc:sldMk cId="2210743638" sldId="540"/>
            <ac:cxnSpMk id="13" creationId="{BEE9E025-43E8-4F5C-90CA-BF6046F76177}"/>
          </ac:cxnSpMkLst>
        </pc:cxnChg>
      </pc:sldChg>
      <pc:sldChg chg="addSp delSp modSp add mod modAnim">
        <pc:chgData name="2124219@student.uwtsd.ac.uk dob30.08.90" userId="3bd5688fedceb07b" providerId="LiveId" clId="{92F1CA0E-8E50-467F-BE0A-E7A95CA7593E}" dt="2023-04-01T14:39:23.985" v="8098" actId="1037"/>
        <pc:sldMkLst>
          <pc:docMk/>
          <pc:sldMk cId="428985897" sldId="541"/>
        </pc:sldMkLst>
        <pc:spChg chg="add del mod">
          <ac:chgData name="2124219@student.uwtsd.ac.uk dob30.08.90" userId="3bd5688fedceb07b" providerId="LiveId" clId="{92F1CA0E-8E50-467F-BE0A-E7A95CA7593E}" dt="2023-04-01T14:39:02.919" v="7948"/>
          <ac:spMkLst>
            <pc:docMk/>
            <pc:sldMk cId="428985897" sldId="541"/>
            <ac:spMk id="4" creationId="{CC1BEB5B-9A60-5328-63A4-3E361F495B2E}"/>
          </ac:spMkLst>
        </pc:spChg>
        <pc:spChg chg="mod">
          <ac:chgData name="2124219@student.uwtsd.ac.uk dob30.08.90" userId="3bd5688fedceb07b" providerId="LiveId" clId="{92F1CA0E-8E50-467F-BE0A-E7A95CA7593E}" dt="2023-04-01T13:08:27.584" v="6947" actId="1036"/>
          <ac:spMkLst>
            <pc:docMk/>
            <pc:sldMk cId="428985897" sldId="541"/>
            <ac:spMk id="7" creationId="{292B2646-248D-406C-98DD-0754BB798026}"/>
          </ac:spMkLst>
        </pc:spChg>
        <pc:spChg chg="mod">
          <ac:chgData name="2124219@student.uwtsd.ac.uk dob30.08.90" userId="3bd5688fedceb07b" providerId="LiveId" clId="{92F1CA0E-8E50-467F-BE0A-E7A95CA7593E}" dt="2023-04-01T13:08:27.584" v="6947" actId="1036"/>
          <ac:spMkLst>
            <pc:docMk/>
            <pc:sldMk cId="428985897" sldId="541"/>
            <ac:spMk id="9" creationId="{11405032-5064-4389-AD4B-9E5447F79404}"/>
          </ac:spMkLst>
        </pc:spChg>
        <pc:picChg chg="del">
          <ac:chgData name="2124219@student.uwtsd.ac.uk dob30.08.90" userId="3bd5688fedceb07b" providerId="LiveId" clId="{92F1CA0E-8E50-467F-BE0A-E7A95CA7593E}" dt="2023-04-01T12:58:26.678" v="6908" actId="478"/>
          <ac:picMkLst>
            <pc:docMk/>
            <pc:sldMk cId="428985897" sldId="541"/>
            <ac:picMk id="2" creationId="{E66BAF96-7B10-E135-E62A-DDE37B3AA2C8}"/>
          </ac:picMkLst>
        </pc:picChg>
        <pc:picChg chg="add mod">
          <ac:chgData name="2124219@student.uwtsd.ac.uk dob30.08.90" userId="3bd5688fedceb07b" providerId="LiveId" clId="{92F1CA0E-8E50-467F-BE0A-E7A95CA7593E}" dt="2023-04-01T14:39:23.985" v="8098" actId="1037"/>
          <ac:picMkLst>
            <pc:docMk/>
            <pc:sldMk cId="428985897" sldId="541"/>
            <ac:picMk id="5" creationId="{9ABE0B38-7278-3AB0-8020-8AA33DF74A50}"/>
          </ac:picMkLst>
        </pc:picChg>
        <pc:cxnChg chg="mod">
          <ac:chgData name="2124219@student.uwtsd.ac.uk dob30.08.90" userId="3bd5688fedceb07b" providerId="LiveId" clId="{92F1CA0E-8E50-467F-BE0A-E7A95CA7593E}" dt="2023-04-01T13:08:27.584" v="6947" actId="1036"/>
          <ac:cxnSpMkLst>
            <pc:docMk/>
            <pc:sldMk cId="428985897" sldId="541"/>
            <ac:cxnSpMk id="13" creationId="{BEE9E025-43E8-4F5C-90CA-BF6046F76177}"/>
          </ac:cxnSpMkLst>
        </pc:cxnChg>
      </pc:sldChg>
      <pc:sldChg chg="add del setBg">
        <pc:chgData name="2124219@student.uwtsd.ac.uk dob30.08.90" userId="3bd5688fedceb07b" providerId="LiveId" clId="{92F1CA0E-8E50-467F-BE0A-E7A95CA7593E}" dt="2023-04-01T12:58:22.533" v="6906"/>
        <pc:sldMkLst>
          <pc:docMk/>
          <pc:sldMk cId="3236397103" sldId="541"/>
        </pc:sldMkLst>
      </pc:sldChg>
      <pc:sldChg chg="addSp modSp add mod modAnim modNotesTx">
        <pc:chgData name="2124219@student.uwtsd.ac.uk dob30.08.90" userId="3bd5688fedceb07b" providerId="LiveId" clId="{92F1CA0E-8E50-467F-BE0A-E7A95CA7593E}" dt="2023-04-03T16:37:56.737" v="11011"/>
        <pc:sldMkLst>
          <pc:docMk/>
          <pc:sldMk cId="1288243084" sldId="542"/>
        </pc:sldMkLst>
        <pc:spChg chg="mod">
          <ac:chgData name="2124219@student.uwtsd.ac.uk dob30.08.90" userId="3bd5688fedceb07b" providerId="LiveId" clId="{92F1CA0E-8E50-467F-BE0A-E7A95CA7593E}" dt="2023-04-01T14:13:49.218" v="7666" actId="1076"/>
          <ac:spMkLst>
            <pc:docMk/>
            <pc:sldMk cId="1288243084" sldId="542"/>
            <ac:spMk id="9" creationId="{C15F66D9-813F-4B14-ABE9-553090480485}"/>
          </ac:spMkLst>
        </pc:spChg>
        <pc:spChg chg="add mod">
          <ac:chgData name="2124219@student.uwtsd.ac.uk dob30.08.90" userId="3bd5688fedceb07b" providerId="LiveId" clId="{92F1CA0E-8E50-467F-BE0A-E7A95CA7593E}" dt="2023-04-01T14:38:04.002" v="7830" actId="1036"/>
          <ac:spMkLst>
            <pc:docMk/>
            <pc:sldMk cId="1288243084" sldId="542"/>
            <ac:spMk id="10" creationId="{50A622EE-7094-F837-D468-9C61380B387A}"/>
          </ac:spMkLst>
        </pc:spChg>
        <pc:spChg chg="add mod">
          <ac:chgData name="2124219@student.uwtsd.ac.uk dob30.08.90" userId="3bd5688fedceb07b" providerId="LiveId" clId="{92F1CA0E-8E50-467F-BE0A-E7A95CA7593E}" dt="2023-04-01T15:44:16.745" v="8225"/>
          <ac:spMkLst>
            <pc:docMk/>
            <pc:sldMk cId="1288243084" sldId="542"/>
            <ac:spMk id="13" creationId="{AC0CEF96-967C-DEE6-55E8-798D7EC3AE4E}"/>
          </ac:spMkLst>
        </pc:spChg>
        <pc:spChg chg="mod">
          <ac:chgData name="2124219@student.uwtsd.ac.uk dob30.08.90" userId="3bd5688fedceb07b" providerId="LiveId" clId="{92F1CA0E-8E50-467F-BE0A-E7A95CA7593E}" dt="2023-04-01T14:13:47.309" v="7665" actId="1038"/>
          <ac:spMkLst>
            <pc:docMk/>
            <pc:sldMk cId="1288243084" sldId="542"/>
            <ac:spMk id="43" creationId="{50E3686A-4688-4C51-8734-50660ACE9DFF}"/>
          </ac:spMkLst>
        </pc:spChg>
        <pc:spChg chg="mod">
          <ac:chgData name="2124219@student.uwtsd.ac.uk dob30.08.90" userId="3bd5688fedceb07b" providerId="LiveId" clId="{92F1CA0E-8E50-467F-BE0A-E7A95CA7593E}" dt="2023-04-01T14:27:16.952" v="7691" actId="20577"/>
          <ac:spMkLst>
            <pc:docMk/>
            <pc:sldMk cId="1288243084" sldId="542"/>
            <ac:spMk id="45" creationId="{8D3D63F1-63BD-47C1-873E-F3E2644FFCFA}"/>
          </ac:spMkLst>
        </pc:spChg>
        <pc:spChg chg="mod">
          <ac:chgData name="2124219@student.uwtsd.ac.uk dob30.08.90" userId="3bd5688fedceb07b" providerId="LiveId" clId="{92F1CA0E-8E50-467F-BE0A-E7A95CA7593E}" dt="2023-04-01T14:28:12.820" v="7692"/>
          <ac:spMkLst>
            <pc:docMk/>
            <pc:sldMk cId="1288243084" sldId="542"/>
            <ac:spMk id="49" creationId="{305BC584-6AE4-463C-936F-47E94B48F604}"/>
          </ac:spMkLst>
        </pc:spChg>
        <pc:spChg chg="mod">
          <ac:chgData name="2124219@student.uwtsd.ac.uk dob30.08.90" userId="3bd5688fedceb07b" providerId="LiveId" clId="{92F1CA0E-8E50-467F-BE0A-E7A95CA7593E}" dt="2023-04-01T14:30:14.325" v="7693"/>
          <ac:spMkLst>
            <pc:docMk/>
            <pc:sldMk cId="1288243084" sldId="542"/>
            <ac:spMk id="52" creationId="{247E35BC-F2BF-4E44-A89A-AF6458B70E44}"/>
          </ac:spMkLst>
        </pc:spChg>
        <pc:spChg chg="mod">
          <ac:chgData name="2124219@student.uwtsd.ac.uk dob30.08.90" userId="3bd5688fedceb07b" providerId="LiveId" clId="{92F1CA0E-8E50-467F-BE0A-E7A95CA7593E}" dt="2023-04-01T14:31:12.723" v="7700" actId="20577"/>
          <ac:spMkLst>
            <pc:docMk/>
            <pc:sldMk cId="1288243084" sldId="542"/>
            <ac:spMk id="55" creationId="{ED43EF6F-C9F4-4F48-8E6C-BFB0868E817D}"/>
          </ac:spMkLst>
        </pc:spChg>
      </pc:sldChg>
      <pc:sldChg chg="addSp delSp modSp add mod modNotesTx">
        <pc:chgData name="2124219@student.uwtsd.ac.uk dob30.08.90" userId="3bd5688fedceb07b" providerId="LiveId" clId="{92F1CA0E-8E50-467F-BE0A-E7A95CA7593E}" dt="2023-04-05T21:01:13.615" v="11461" actId="1076"/>
        <pc:sldMkLst>
          <pc:docMk/>
          <pc:sldMk cId="326415288" sldId="543"/>
        </pc:sldMkLst>
        <pc:spChg chg="add del mod">
          <ac:chgData name="2124219@student.uwtsd.ac.uk dob30.08.90" userId="3bd5688fedceb07b" providerId="LiveId" clId="{92F1CA0E-8E50-467F-BE0A-E7A95CA7593E}" dt="2023-04-01T14:37:33.566" v="7770"/>
          <ac:spMkLst>
            <pc:docMk/>
            <pc:sldMk cId="326415288" sldId="543"/>
            <ac:spMk id="11" creationId="{29749BD9-AE46-90DC-1FB8-0D9828F1C96D}"/>
          </ac:spMkLst>
        </pc:spChg>
        <pc:spChg chg="add mod">
          <ac:chgData name="2124219@student.uwtsd.ac.uk dob30.08.90" userId="3bd5688fedceb07b" providerId="LiveId" clId="{92F1CA0E-8E50-467F-BE0A-E7A95CA7593E}" dt="2023-04-01T15:44:21.762" v="8226"/>
          <ac:spMkLst>
            <pc:docMk/>
            <pc:sldMk cId="326415288" sldId="543"/>
            <ac:spMk id="16" creationId="{D1C8FE9D-349D-F701-F24D-00314999748A}"/>
          </ac:spMkLst>
        </pc:spChg>
        <pc:spChg chg="add del">
          <ac:chgData name="2124219@student.uwtsd.ac.uk dob30.08.90" userId="3bd5688fedceb07b" providerId="LiveId" clId="{92F1CA0E-8E50-467F-BE0A-E7A95CA7593E}" dt="2023-04-01T16:05:29.768" v="8231" actId="22"/>
          <ac:spMkLst>
            <pc:docMk/>
            <pc:sldMk cId="326415288" sldId="543"/>
            <ac:spMk id="18" creationId="{8A4900B1-9F0D-2574-2550-8AD737F2B558}"/>
          </ac:spMkLst>
        </pc:spChg>
        <pc:spChg chg="mod">
          <ac:chgData name="2124219@student.uwtsd.ac.uk dob30.08.90" userId="3bd5688fedceb07b" providerId="LiveId" clId="{92F1CA0E-8E50-467F-BE0A-E7A95CA7593E}" dt="2023-04-01T14:34:55.676" v="7743" actId="20577"/>
          <ac:spMkLst>
            <pc:docMk/>
            <pc:sldMk cId="326415288" sldId="543"/>
            <ac:spMk id="39" creationId="{D3C26B9F-88C1-40C0-B696-694CEF583FDD}"/>
          </ac:spMkLst>
        </pc:spChg>
        <pc:spChg chg="mod">
          <ac:chgData name="2124219@student.uwtsd.ac.uk dob30.08.90" userId="3bd5688fedceb07b" providerId="LiveId" clId="{92F1CA0E-8E50-467F-BE0A-E7A95CA7593E}" dt="2023-04-01T14:33:10.395" v="7714" actId="20577"/>
          <ac:spMkLst>
            <pc:docMk/>
            <pc:sldMk cId="326415288" sldId="543"/>
            <ac:spMk id="45" creationId="{A7DC60FA-EA2E-4678-BBCB-C60C52926239}"/>
          </ac:spMkLst>
        </pc:spChg>
        <pc:spChg chg="mod">
          <ac:chgData name="2124219@student.uwtsd.ac.uk dob30.08.90" userId="3bd5688fedceb07b" providerId="LiveId" clId="{92F1CA0E-8E50-467F-BE0A-E7A95CA7593E}" dt="2023-04-01T14:32:39.642" v="7707" actId="20577"/>
          <ac:spMkLst>
            <pc:docMk/>
            <pc:sldMk cId="326415288" sldId="543"/>
            <ac:spMk id="48" creationId="{1116DD7F-FA0F-48CB-876B-D50B7679DECE}"/>
          </ac:spMkLst>
        </pc:spChg>
        <pc:spChg chg="mod">
          <ac:chgData name="2124219@student.uwtsd.ac.uk dob30.08.90" userId="3bd5688fedceb07b" providerId="LiveId" clId="{92F1CA0E-8E50-467F-BE0A-E7A95CA7593E}" dt="2023-04-01T14:14:10.939" v="7683"/>
          <ac:spMkLst>
            <pc:docMk/>
            <pc:sldMk cId="326415288" sldId="543"/>
            <ac:spMk id="49" creationId="{3619D069-BD72-4E6D-9867-FF68249A40D5}"/>
          </ac:spMkLst>
        </pc:spChg>
        <pc:grpChg chg="mod">
          <ac:chgData name="2124219@student.uwtsd.ac.uk dob30.08.90" userId="3bd5688fedceb07b" providerId="LiveId" clId="{92F1CA0E-8E50-467F-BE0A-E7A95CA7593E}" dt="2023-04-01T14:33:21.704" v="7732" actId="1035"/>
          <ac:grpSpMkLst>
            <pc:docMk/>
            <pc:sldMk cId="326415288" sldId="543"/>
            <ac:grpSpMk id="37" creationId="{F3E0F9C3-9420-47AF-AC4A-DBC4D366CCA1}"/>
          </ac:grpSpMkLst>
        </pc:grpChg>
        <pc:picChg chg="add mod">
          <ac:chgData name="2124219@student.uwtsd.ac.uk dob30.08.90" userId="3bd5688fedceb07b" providerId="LiveId" clId="{92F1CA0E-8E50-467F-BE0A-E7A95CA7593E}" dt="2023-04-05T21:01:13.615" v="11461" actId="1076"/>
          <ac:picMkLst>
            <pc:docMk/>
            <pc:sldMk cId="326415288" sldId="543"/>
            <ac:picMk id="14" creationId="{5EF2B314-60E3-10DC-B010-35C8813D3798}"/>
          </ac:picMkLst>
        </pc:picChg>
      </pc:sldChg>
      <pc:sldChg chg="addSp delSp modSp add mod modAnim modNotesTx">
        <pc:chgData name="2124219@student.uwtsd.ac.uk dob30.08.90" userId="3bd5688fedceb07b" providerId="LiveId" clId="{92F1CA0E-8E50-467F-BE0A-E7A95CA7593E}" dt="2023-04-03T12:47:49.459" v="10055"/>
        <pc:sldMkLst>
          <pc:docMk/>
          <pc:sldMk cId="122468719" sldId="544"/>
        </pc:sldMkLst>
        <pc:spChg chg="mod">
          <ac:chgData name="2124219@student.uwtsd.ac.uk dob30.08.90" userId="3bd5688fedceb07b" providerId="LiveId" clId="{92F1CA0E-8E50-467F-BE0A-E7A95CA7593E}" dt="2023-04-01T16:59:16.396" v="8373"/>
          <ac:spMkLst>
            <pc:docMk/>
            <pc:sldMk cId="122468719" sldId="544"/>
            <ac:spMk id="7" creationId="{292B2646-248D-406C-98DD-0754BB798026}"/>
          </ac:spMkLst>
        </pc:spChg>
        <pc:spChg chg="mod">
          <ac:chgData name="2124219@student.uwtsd.ac.uk dob30.08.90" userId="3bd5688fedceb07b" providerId="LiveId" clId="{92F1CA0E-8E50-467F-BE0A-E7A95CA7593E}" dt="2023-04-01T17:36:31.191" v="8428"/>
          <ac:spMkLst>
            <pc:docMk/>
            <pc:sldMk cId="122468719" sldId="544"/>
            <ac:spMk id="9" creationId="{11405032-5064-4389-AD4B-9E5447F79404}"/>
          </ac:spMkLst>
        </pc:spChg>
        <pc:picChg chg="add mod">
          <ac:chgData name="2124219@student.uwtsd.ac.uk dob30.08.90" userId="3bd5688fedceb07b" providerId="LiveId" clId="{92F1CA0E-8E50-467F-BE0A-E7A95CA7593E}" dt="2023-04-03T12:47:49.459" v="10055"/>
          <ac:picMkLst>
            <pc:docMk/>
            <pc:sldMk cId="122468719" sldId="544"/>
            <ac:picMk id="2" creationId="{386C94DA-8ED2-F0EB-0AF0-C2FF247E2B3F}"/>
          </ac:picMkLst>
        </pc:picChg>
        <pc:picChg chg="del">
          <ac:chgData name="2124219@student.uwtsd.ac.uk dob30.08.90" userId="3bd5688fedceb07b" providerId="LiveId" clId="{92F1CA0E-8E50-467F-BE0A-E7A95CA7593E}" dt="2023-04-01T17:03:53.814" v="8397" actId="478"/>
          <ac:picMkLst>
            <pc:docMk/>
            <pc:sldMk cId="122468719" sldId="544"/>
            <ac:picMk id="4" creationId="{240C5521-AD4D-30E8-82E9-F6F708C8C9E5}"/>
          </ac:picMkLst>
        </pc:picChg>
        <pc:cxnChg chg="mod">
          <ac:chgData name="2124219@student.uwtsd.ac.uk dob30.08.90" userId="3bd5688fedceb07b" providerId="LiveId" clId="{92F1CA0E-8E50-467F-BE0A-E7A95CA7593E}" dt="2023-04-01T16:59:26.222" v="8396" actId="1035"/>
          <ac:cxnSpMkLst>
            <pc:docMk/>
            <pc:sldMk cId="122468719" sldId="544"/>
            <ac:cxnSpMk id="13" creationId="{BEE9E025-43E8-4F5C-90CA-BF6046F76177}"/>
          </ac:cxnSpMkLst>
        </pc:cxnChg>
      </pc:sldChg>
      <pc:sldChg chg="add del setBg">
        <pc:chgData name="2124219@student.uwtsd.ac.uk dob30.08.90" userId="3bd5688fedceb07b" providerId="LiveId" clId="{92F1CA0E-8E50-467F-BE0A-E7A95CA7593E}" dt="2023-04-01T16:58:37.668" v="8345"/>
        <pc:sldMkLst>
          <pc:docMk/>
          <pc:sldMk cId="699560030" sldId="544"/>
        </pc:sldMkLst>
      </pc:sldChg>
      <pc:sldChg chg="add del setBg">
        <pc:chgData name="2124219@student.uwtsd.ac.uk dob30.08.90" userId="3bd5688fedceb07b" providerId="LiveId" clId="{92F1CA0E-8E50-467F-BE0A-E7A95CA7593E}" dt="2023-04-01T16:58:26.202" v="8343"/>
        <pc:sldMkLst>
          <pc:docMk/>
          <pc:sldMk cId="3324960884" sldId="544"/>
        </pc:sldMkLst>
      </pc:sldChg>
      <pc:sldChg chg="add del setBg">
        <pc:chgData name="2124219@student.uwtsd.ac.uk dob30.08.90" userId="3bd5688fedceb07b" providerId="LiveId" clId="{92F1CA0E-8E50-467F-BE0A-E7A95CA7593E}" dt="2023-04-03T12:56:19.189" v="10071"/>
        <pc:sldMkLst>
          <pc:docMk/>
          <pc:sldMk cId="1268524237" sldId="545"/>
        </pc:sldMkLst>
      </pc:sldChg>
      <pc:sldChg chg="addSp delSp modSp add mod addAnim delAnim modAnim modNotesTx">
        <pc:chgData name="2124219@student.uwtsd.ac.uk dob30.08.90" userId="3bd5688fedceb07b" providerId="LiveId" clId="{92F1CA0E-8E50-467F-BE0A-E7A95CA7593E}" dt="2023-04-03T16:36:07.035" v="11009"/>
        <pc:sldMkLst>
          <pc:docMk/>
          <pc:sldMk cId="3467155235" sldId="545"/>
        </pc:sldMkLst>
        <pc:spChg chg="del">
          <ac:chgData name="2124219@student.uwtsd.ac.uk dob30.08.90" userId="3bd5688fedceb07b" providerId="LiveId" clId="{92F1CA0E-8E50-467F-BE0A-E7A95CA7593E}" dt="2023-04-03T12:57:22.409" v="10079" actId="478"/>
          <ac:spMkLst>
            <pc:docMk/>
            <pc:sldMk cId="3467155235" sldId="545"/>
            <ac:spMk id="2" creationId="{B052BC54-3C46-DC9C-2659-3AE4F01F9A36}"/>
          </ac:spMkLst>
        </pc:spChg>
        <pc:spChg chg="add del">
          <ac:chgData name="2124219@student.uwtsd.ac.uk dob30.08.90" userId="3bd5688fedceb07b" providerId="LiveId" clId="{92F1CA0E-8E50-467F-BE0A-E7A95CA7593E}" dt="2023-04-03T12:57:06.332" v="10075" actId="478"/>
          <ac:spMkLst>
            <pc:docMk/>
            <pc:sldMk cId="3467155235" sldId="545"/>
            <ac:spMk id="3" creationId="{823BA062-F8D6-4FEF-8220-C614A81C3350}"/>
          </ac:spMkLst>
        </pc:spChg>
        <pc:spChg chg="del">
          <ac:chgData name="2124219@student.uwtsd.ac.uk dob30.08.90" userId="3bd5688fedceb07b" providerId="LiveId" clId="{92F1CA0E-8E50-467F-BE0A-E7A95CA7593E}" dt="2023-04-03T12:57:10.278" v="10076" actId="478"/>
          <ac:spMkLst>
            <pc:docMk/>
            <pc:sldMk cId="3467155235" sldId="545"/>
            <ac:spMk id="7" creationId="{292B2646-248D-406C-98DD-0754BB798026}"/>
          </ac:spMkLst>
        </pc:spChg>
        <pc:spChg chg="del">
          <ac:chgData name="2124219@student.uwtsd.ac.uk dob30.08.90" userId="3bd5688fedceb07b" providerId="LiveId" clId="{92F1CA0E-8E50-467F-BE0A-E7A95CA7593E}" dt="2023-04-03T12:57:15.914" v="10078" actId="478"/>
          <ac:spMkLst>
            <pc:docMk/>
            <pc:sldMk cId="3467155235" sldId="545"/>
            <ac:spMk id="9" creationId="{11405032-5064-4389-AD4B-9E5447F79404}"/>
          </ac:spMkLst>
        </pc:spChg>
        <pc:spChg chg="add mod">
          <ac:chgData name="2124219@student.uwtsd.ac.uk dob30.08.90" userId="3bd5688fedceb07b" providerId="LiveId" clId="{92F1CA0E-8E50-467F-BE0A-E7A95CA7593E}" dt="2023-04-03T16:35:07.706" v="11002" actId="1037"/>
          <ac:spMkLst>
            <pc:docMk/>
            <pc:sldMk cId="3467155235" sldId="545"/>
            <ac:spMk id="10" creationId="{2DC861A5-A882-6ECE-F6FE-E2DC5219BD73}"/>
          </ac:spMkLst>
        </pc:spChg>
        <pc:spChg chg="add del mod">
          <ac:chgData name="2124219@student.uwtsd.ac.uk dob30.08.90" userId="3bd5688fedceb07b" providerId="LiveId" clId="{92F1CA0E-8E50-467F-BE0A-E7A95CA7593E}" dt="2023-04-03T16:34:49.359" v="10994" actId="478"/>
          <ac:spMkLst>
            <pc:docMk/>
            <pc:sldMk cId="3467155235" sldId="545"/>
            <ac:spMk id="11" creationId="{3CB49DE2-529D-F1DF-43DB-C34457F1418C}"/>
          </ac:spMkLst>
        </pc:spChg>
        <pc:spChg chg="add del mod">
          <ac:chgData name="2124219@student.uwtsd.ac.uk dob30.08.90" userId="3bd5688fedceb07b" providerId="LiveId" clId="{92F1CA0E-8E50-467F-BE0A-E7A95CA7593E}" dt="2023-04-03T13:06:33.001" v="10137" actId="478"/>
          <ac:spMkLst>
            <pc:docMk/>
            <pc:sldMk cId="3467155235" sldId="545"/>
            <ac:spMk id="12" creationId="{2D6C7143-D4A2-BEA3-F93F-7FF6DAE428A4}"/>
          </ac:spMkLst>
        </pc:spChg>
        <pc:spChg chg="add del mod">
          <ac:chgData name="2124219@student.uwtsd.ac.uk dob30.08.90" userId="3bd5688fedceb07b" providerId="LiveId" clId="{92F1CA0E-8E50-467F-BE0A-E7A95CA7593E}" dt="2023-04-03T13:06:37.859" v="10140" actId="478"/>
          <ac:spMkLst>
            <pc:docMk/>
            <pc:sldMk cId="3467155235" sldId="545"/>
            <ac:spMk id="14" creationId="{4E63ACEC-DC9A-DB35-ACB1-92DAF8ED243A}"/>
          </ac:spMkLst>
        </pc:spChg>
        <pc:graphicFrameChg chg="add del mod">
          <ac:chgData name="2124219@student.uwtsd.ac.uk dob30.08.90" userId="3bd5688fedceb07b" providerId="LiveId" clId="{92F1CA0E-8E50-467F-BE0A-E7A95CA7593E}" dt="2023-04-03T12:59:16.704" v="10092" actId="12084"/>
          <ac:graphicFrameMkLst>
            <pc:docMk/>
            <pc:sldMk cId="3467155235" sldId="545"/>
            <ac:graphicFrameMk id="8" creationId="{59E89A42-5C77-A465-BBB4-568D4384114B}"/>
          </ac:graphicFrameMkLst>
        </pc:graphicFrameChg>
        <pc:picChg chg="add del mod">
          <ac:chgData name="2124219@student.uwtsd.ac.uk dob30.08.90" userId="3bd5688fedceb07b" providerId="LiveId" clId="{92F1CA0E-8E50-467F-BE0A-E7A95CA7593E}" dt="2023-04-03T16:35:00.358" v="10996" actId="14100"/>
          <ac:picMkLst>
            <pc:docMk/>
            <pc:sldMk cId="3467155235" sldId="545"/>
            <ac:picMk id="6" creationId="{4B3D6032-FB33-12C2-6274-9DDDD60001D2}"/>
          </ac:picMkLst>
        </pc:picChg>
        <pc:cxnChg chg="del">
          <ac:chgData name="2124219@student.uwtsd.ac.uk dob30.08.90" userId="3bd5688fedceb07b" providerId="LiveId" clId="{92F1CA0E-8E50-467F-BE0A-E7A95CA7593E}" dt="2023-04-03T12:57:12.241" v="10077" actId="478"/>
          <ac:cxnSpMkLst>
            <pc:docMk/>
            <pc:sldMk cId="3467155235" sldId="545"/>
            <ac:cxnSpMk id="13" creationId="{BEE9E025-43E8-4F5C-90CA-BF6046F76177}"/>
          </ac:cxnSpMkLst>
        </pc:cxnChg>
      </pc:sldChg>
      <pc:sldChg chg="new del">
        <pc:chgData name="2124219@student.uwtsd.ac.uk dob30.08.90" userId="3bd5688fedceb07b" providerId="LiveId" clId="{92F1CA0E-8E50-467F-BE0A-E7A95CA7593E}" dt="2023-04-03T16:43:45.601" v="11016" actId="47"/>
        <pc:sldMkLst>
          <pc:docMk/>
          <pc:sldMk cId="154613237" sldId="546"/>
        </pc:sldMkLst>
      </pc:sldChg>
      <pc:sldChg chg="new del">
        <pc:chgData name="2124219@student.uwtsd.ac.uk dob30.08.90" userId="3bd5688fedceb07b" providerId="LiveId" clId="{92F1CA0E-8E50-467F-BE0A-E7A95CA7593E}" dt="2023-04-03T16:43:03.009" v="11013" actId="47"/>
        <pc:sldMkLst>
          <pc:docMk/>
          <pc:sldMk cId="2463030112" sldId="546"/>
        </pc:sldMkLst>
      </pc:sldChg>
      <pc:sldChg chg="addSp modSp new mod">
        <pc:chgData name="2124219@student.uwtsd.ac.uk dob30.08.90" userId="3bd5688fedceb07b" providerId="LiveId" clId="{92F1CA0E-8E50-467F-BE0A-E7A95CA7593E}" dt="2023-04-05T00:09:40.448" v="11451" actId="1036"/>
        <pc:sldMkLst>
          <pc:docMk/>
          <pc:sldMk cId="1323147619" sldId="547"/>
        </pc:sldMkLst>
        <pc:spChg chg="add mod">
          <ac:chgData name="2124219@student.uwtsd.ac.uk dob30.08.90" userId="3bd5688fedceb07b" providerId="LiveId" clId="{92F1CA0E-8E50-467F-BE0A-E7A95CA7593E}" dt="2023-04-03T17:08:17.442" v="11149" actId="20577"/>
          <ac:spMkLst>
            <pc:docMk/>
            <pc:sldMk cId="1323147619" sldId="547"/>
            <ac:spMk id="2" creationId="{554AA9AA-9D74-B342-87EB-9DAD9818C8B7}"/>
          </ac:spMkLst>
        </pc:spChg>
        <pc:spChg chg="add mod">
          <ac:chgData name="2124219@student.uwtsd.ac.uk dob30.08.90" userId="3bd5688fedceb07b" providerId="LiveId" clId="{92F1CA0E-8E50-467F-BE0A-E7A95CA7593E}" dt="2023-04-05T00:09:40.448" v="11451" actId="1036"/>
          <ac:spMkLst>
            <pc:docMk/>
            <pc:sldMk cId="1323147619" sldId="547"/>
            <ac:spMk id="5" creationId="{132F5597-05DA-6877-16BF-840966F6201C}"/>
          </ac:spMkLst>
        </pc:spChg>
        <pc:cxnChg chg="add mod">
          <ac:chgData name="2124219@student.uwtsd.ac.uk dob30.08.90" userId="3bd5688fedceb07b" providerId="LiveId" clId="{92F1CA0E-8E50-467F-BE0A-E7A95CA7593E}" dt="2023-04-03T16:44:05.745" v="11019"/>
          <ac:cxnSpMkLst>
            <pc:docMk/>
            <pc:sldMk cId="1323147619" sldId="547"/>
            <ac:cxnSpMk id="3" creationId="{B053C6D4-F1A9-133A-0628-0A7F2DABC53B}"/>
          </ac:cxnSpMkLst>
        </pc:cxnChg>
        <pc:cxnChg chg="add mod">
          <ac:chgData name="2124219@student.uwtsd.ac.uk dob30.08.90" userId="3bd5688fedceb07b" providerId="LiveId" clId="{92F1CA0E-8E50-467F-BE0A-E7A95CA7593E}" dt="2023-04-03T16:44:05.745" v="11019"/>
          <ac:cxnSpMkLst>
            <pc:docMk/>
            <pc:sldMk cId="1323147619" sldId="547"/>
            <ac:cxnSpMk id="4" creationId="{10F10F01-D39D-6C6A-5468-94484FA6B50C}"/>
          </ac:cxnSpMkLst>
        </pc:cxnChg>
      </pc:sldChg>
      <pc:sldMasterChg chg="delSldLayout">
        <pc:chgData name="2124219@student.uwtsd.ac.uk dob30.08.90" userId="3bd5688fedceb07b" providerId="LiveId" clId="{92F1CA0E-8E50-467F-BE0A-E7A95CA7593E}" dt="2023-03-28T17:10:34.359" v="2720" actId="47"/>
        <pc:sldMasterMkLst>
          <pc:docMk/>
          <pc:sldMasterMk cId="1904457378" sldId="2147483648"/>
        </pc:sldMasterMkLst>
        <pc:sldLayoutChg chg="del">
          <pc:chgData name="2124219@student.uwtsd.ac.uk dob30.08.90" userId="3bd5688fedceb07b" providerId="LiveId" clId="{92F1CA0E-8E50-467F-BE0A-E7A95CA7593E}" dt="2023-03-28T17:10:34.359" v="2720" actId="47"/>
          <pc:sldLayoutMkLst>
            <pc:docMk/>
            <pc:sldMasterMk cId="1904457378" sldId="2147483648"/>
            <pc:sldLayoutMk cId="3158869266"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40963E-0A21-4354-A762-D395935DDB6A}" type="datetimeFigureOut">
              <a:rPr lang="en-GB" smtClean="0"/>
              <a:t>05/04/2023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F95E26-57D0-41C2-A46B-40A2F4949BB1}" type="slidenum">
              <a:rPr lang="en-GB" smtClean="0"/>
              <a:t>‹#›</a:t>
            </a:fld>
            <a:endParaRPr lang="en-GB"/>
          </a:p>
        </p:txBody>
      </p:sp>
    </p:spTree>
    <p:extLst>
      <p:ext uri="{BB962C8B-B14F-4D97-AF65-F5344CB8AC3E}">
        <p14:creationId xmlns:p14="http://schemas.microsoft.com/office/powerpoint/2010/main" val="2435403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hoc.org/primary-care/ages-stages/6-to-12-years/%E2%80%9D/providers/pediatrics/lydia-n-villa-md/%E2%80%9D"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zkurs.org/pars_docs/refs/21/20743/20743.pdf"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springridgeacademy.com/eriksons-stage-4-industry-vs-inferiority/"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F95E26-57D0-41C2-A46B-40A2F4949BB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1922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Developmental Psychology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Developmental psychology is a scientific discipline that seeks to understand the changes in human beings throughout their lives (Lerner et al., 2018). This field examines the growth and development of individuals from conception to old age, exploring various aspects such as cognitive, emotional, social, and physical development (Lerner et al.,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6</a:t>
            </a:fld>
            <a:endParaRPr lang="en-GB"/>
          </a:p>
        </p:txBody>
      </p:sp>
    </p:spTree>
    <p:extLst>
      <p:ext uri="{BB962C8B-B14F-4D97-AF65-F5344CB8AC3E}">
        <p14:creationId xmlns:p14="http://schemas.microsoft.com/office/powerpoint/2010/main" val="3914517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The aims of developmental psychology include: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Understanding the processes and mechanisms underlying human development, such as genetic and environmental factors, as well as their interactions (Bornstein, 2017).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 Describing the typical patterns of growth and change that occur at different stages of development and identifying the milestones and sequences of development (Bornstein, 2017).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 Examining individual differences in developmental trajectories and exploring the factors that contribute to these differences, such as temperament, resilience, and vulnerabilities (Belsky &amp;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Pluess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 Investigating the effects of various interventions and experiences on human development to promote optimal development and well-being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Masten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 Applying developmental knowledge to inform policies, practices, and interventions in education, healthcare, and social services.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7</a:t>
            </a:fld>
            <a:endParaRPr lang="en-GB"/>
          </a:p>
        </p:txBody>
      </p:sp>
    </p:spTree>
    <p:extLst>
      <p:ext uri="{BB962C8B-B14F-4D97-AF65-F5344CB8AC3E}">
        <p14:creationId xmlns:p14="http://schemas.microsoft.com/office/powerpoint/2010/main" val="2029361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4400" b="1" kern="100" dirty="0">
                <a:effectLst/>
                <a:latin typeface="Calibri" panose="020F0502020204030204" pitchFamily="34" charset="0"/>
                <a:ea typeface="Calibri" panose="020F0502020204030204" pitchFamily="34" charset="0"/>
                <a:cs typeface="Times New Roman" panose="02020603050405020304" pitchFamily="18" charset="0"/>
              </a:rPr>
              <a:t>HUMAN LIFESPAN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Definition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the American Psychological Association, the study of how people develop, change, and adapt as they age is known as human development.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Physical, cognitive, social, emotional, and moral transformation are only a few of the many changes they go through.</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numerous hypotheses regarding human development. While some theories support the idea of continuity, others contend that development is more closely related to discontinuity.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seven stages of the human lifespan: infancy, early childhood, childhood, adolescence, early adulthood, middle adulthood, and old 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F95E26-57D0-41C2-A46B-40A2F4949BB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5967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Human lifespan stages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According to Lally &amp; Valentine-French (2019), there are seven stages of the human lifespan: infancy, early childhood, childhood, adolescence, early adulthood, middle adulthood, and old age.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Infancy 0-2: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There is a lot of growth and change during this stage. A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newborn</a:t>
            </a:r>
            <a:r>
              <a:rPr lang="en-GB" sz="1800" kern="100" dirty="0">
                <a:effectLst/>
                <a:latin typeface="Calibri" panose="020F0502020204030204" pitchFamily="34" charset="0"/>
                <a:ea typeface="Calibri" panose="020F0502020204030204" pitchFamily="34" charset="0"/>
                <a:cs typeface="Calibri" panose="020F0502020204030204" pitchFamily="34" charset="0"/>
              </a:rPr>
              <a:t> with a high sense of hearing but weak vision quickly develops into a toddler who can walk and talk.</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Early Childhood 2-6: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Children between the ages of two and six are preoccupied with acquiring language, growing in self-awareness and independence, and gaining an understanding of how the physical world works.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Childhood 6-12: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At this stage, a child is considered to be in middle or late childhood. A lot of what a child goes through during this time is influenced by their participation in the early grades of school.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Adolescence 13-18: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Often known as puberty, is a time of significant physical change marked by a period of rapid growth in a short amount of time and sexual maturation.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Early Adulthood 19-20s: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Is the time between the conclusion of adolescence and achieving all adult milestones. Intimate relationships, starting a family, and employment are the three main concerns at this time of life.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Middle Adulthood 30-60:</a:t>
            </a: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At this time, many people are at the height of their abilities in both love and work, and ageing is becoming more apparent.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Elderly +60:</a:t>
            </a: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At this stage, we have the young-old (aged 60-84 years) and the oldest-old (aged 85 years and older). The majority of young-old people live alone and are still generally healthy, busy, and active. (Lally &amp; Valentine-French, 2019)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9</a:t>
            </a:fld>
            <a:endParaRPr lang="en-GB"/>
          </a:p>
        </p:txBody>
      </p:sp>
    </p:spTree>
    <p:extLst>
      <p:ext uri="{BB962C8B-B14F-4D97-AF65-F5344CB8AC3E}">
        <p14:creationId xmlns:p14="http://schemas.microsoft.com/office/powerpoint/2010/main" val="2936670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b="1" kern="100" dirty="0">
                <a:effectLst/>
                <a:latin typeface="Calibri" panose="020F0502020204030204" pitchFamily="34" charset="0"/>
                <a:ea typeface="Calibri" panose="020F0502020204030204" pitchFamily="34" charset="0"/>
                <a:cs typeface="Calibri" panose="020F0502020204030204" pitchFamily="34" charset="0"/>
              </a:rPr>
              <a:t>Importance of lifespan psychology in our everyday lives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Helping individuals realise their full potential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Is possible to use this information to help others realise their greatest potential by having a thorough understanding of how and why people develop and evolve.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An improved capacity for empathy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Our comprehension of our friends, family, and those around us improves because to this field. Lifespan development increases these benefits by enabling specialists to have a greater grasp of how, why, and how people change through time.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The potential for greater life quality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Any period of life might exhibit unusual patterns, which can be clarified by studying human development. It can also be used to spot developmental obstacles that can be impeding one's quality of life and find solutions.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Calibri" panose="020F0502020204030204" pitchFamily="34" charset="0"/>
              </a:rPr>
              <a:t>Discovering yourself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You can discover that you are discovering more about who you are, looking back on your youth and adulthood, as well as forward to what the future may contain.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(Pacific Oaks,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Pacific Oaks, 2020.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Pacific Oaks College.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https://www.pacificoaks.edu/voices/human-development/what-is-lifespan-development/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10</a:t>
            </a:fld>
            <a:endParaRPr lang="en-GB"/>
          </a:p>
        </p:txBody>
      </p:sp>
    </p:spTree>
    <p:extLst>
      <p:ext uri="{BB962C8B-B14F-4D97-AF65-F5344CB8AC3E}">
        <p14:creationId xmlns:p14="http://schemas.microsoft.com/office/powerpoint/2010/main" val="1986471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Black" panose="020B0A04020102020204" pitchFamily="34" charset="0"/>
                <a:ea typeface="Calibri" panose="020F0502020204030204" pitchFamily="34" charset="0"/>
                <a:cs typeface="Arial" panose="020B0604020202020204" pitchFamily="34" charset="0"/>
              </a:rPr>
              <a:t>CHILDHOOD: 6 to 12 Years (School 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Black" panose="020B0A040201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middle period of second childhood (6 to 12 years old), children face new challenges.  The cognitive power of considering several factors at the same time gives them the ability to evaluate themselves and to perceive the evaluations of others.  As a result, self-esteem becomes a central issue.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Schoolchildren are judged according to their ability to produce socially valued outcomes, such as good grades or sporting achievements.  Healthy development requires increasing separation from parents and the ability to find acceptance in the peer group and to negotiate challenges from the outside 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11</a:t>
            </a:fld>
            <a:endParaRPr lang="en-GB"/>
          </a:p>
        </p:txBody>
      </p:sp>
    </p:spTree>
    <p:extLst>
      <p:ext uri="{BB962C8B-B14F-4D97-AF65-F5344CB8AC3E}">
        <p14:creationId xmlns:p14="http://schemas.microsoft.com/office/powerpoint/2010/main" val="3043684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dirty="0">
                <a:solidFill>
                  <a:srgbClr val="000000"/>
                </a:solidFill>
                <a:effectLst/>
                <a:latin typeface="Arial" panose="020B0604020202020204" pitchFamily="34" charset="0"/>
              </a:rPr>
              <a:t>According to </a:t>
            </a:r>
            <a:r>
              <a:rPr lang="en-GB" sz="1800" b="0" i="1" dirty="0">
                <a:solidFill>
                  <a:srgbClr val="000000"/>
                </a:solidFill>
                <a:effectLst/>
                <a:latin typeface="Arial" panose="020B0604020202020204" pitchFamily="34" charset="0"/>
              </a:rPr>
              <a:t> </a:t>
            </a:r>
            <a:r>
              <a:rPr lang="en-GB" sz="1800" b="0" i="1" u="sng" strike="noStrike" dirty="0" err="1">
                <a:solidFill>
                  <a:srgbClr val="0563C1"/>
                </a:solidFill>
                <a:effectLst/>
                <a:latin typeface="Arial" panose="020B0604020202020204" pitchFamily="34" charset="0"/>
                <a:hlinkClick r:id="rId3"/>
              </a:rPr>
              <a:t>Dr.</a:t>
            </a:r>
            <a:r>
              <a:rPr lang="en-GB" sz="1800" b="0" i="1" u="sng" strike="noStrike" dirty="0">
                <a:solidFill>
                  <a:srgbClr val="0563C1"/>
                </a:solidFill>
                <a:effectLst/>
                <a:latin typeface="Arial" panose="020B0604020202020204" pitchFamily="34" charset="0"/>
                <a:hlinkClick r:id="rId3"/>
              </a:rPr>
              <a:t> Lydia Villa</a:t>
            </a:r>
            <a:r>
              <a:rPr lang="en-GB" sz="1800" b="0" i="1" dirty="0">
                <a:solidFill>
                  <a:srgbClr val="000000"/>
                </a:solidFill>
                <a:effectLst/>
                <a:latin typeface="Arial" panose="020B0604020202020204" pitchFamily="34" charset="0"/>
              </a:rPr>
              <a:t>, </a:t>
            </a:r>
            <a:r>
              <a:rPr lang="en-GB" sz="1800" b="0" i="1" dirty="0" err="1">
                <a:solidFill>
                  <a:srgbClr val="000000"/>
                </a:solidFill>
                <a:effectLst/>
                <a:latin typeface="Arial" panose="020B0604020202020204" pitchFamily="34" charset="0"/>
              </a:rPr>
              <a:t>Clinica</a:t>
            </a:r>
            <a:r>
              <a:rPr lang="en-GB" sz="1800" b="0" i="1" dirty="0">
                <a:solidFill>
                  <a:srgbClr val="000000"/>
                </a:solidFill>
                <a:effectLst/>
                <a:latin typeface="Arial" panose="020B0604020202020204" pitchFamily="34" charset="0"/>
              </a:rPr>
              <a:t> CHOC Para </a:t>
            </a:r>
            <a:r>
              <a:rPr lang="en-GB" sz="1800" b="0" i="1" dirty="0" err="1">
                <a:solidFill>
                  <a:srgbClr val="000000"/>
                </a:solidFill>
                <a:effectLst/>
                <a:latin typeface="Arial" panose="020B0604020202020204" pitchFamily="34" charset="0"/>
              </a:rPr>
              <a:t>Niños</a:t>
            </a:r>
            <a:r>
              <a:rPr lang="en-GB" sz="1800" b="0" i="1" dirty="0">
                <a:solidFill>
                  <a:srgbClr val="000000"/>
                </a:solidFill>
                <a:effectLst/>
                <a:latin typeface="Arial" panose="020B0604020202020204" pitchFamily="34" charset="0"/>
              </a:rPr>
              <a:t>, CHOC Primary Care</a:t>
            </a:r>
          </a:p>
          <a:p>
            <a:pPr algn="l" rtl="0" fontAlgn="base"/>
            <a:endParaRPr lang="en-GB" sz="1800" b="0" i="0" dirty="0">
              <a:solidFill>
                <a:srgbClr val="000000"/>
              </a:solidFill>
              <a:effectLst/>
              <a:latin typeface="Arial Black" panose="020B0A04020102020204" pitchFamily="34" charset="0"/>
            </a:endParaRPr>
          </a:p>
          <a:p>
            <a:pPr algn="l" rtl="0" fontAlgn="base"/>
            <a:r>
              <a:rPr lang="en-GB" sz="1800" b="0" i="0" dirty="0">
                <a:solidFill>
                  <a:srgbClr val="000000"/>
                </a:solidFill>
                <a:effectLst/>
                <a:latin typeface="Arial Black" panose="020B0A04020102020204" pitchFamily="34" charset="0"/>
              </a:rPr>
              <a:t>Physical changes </a:t>
            </a:r>
          </a:p>
          <a:p>
            <a:pPr algn="l" rtl="0" fontAlgn="base"/>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panose="020B0604020202020204" pitchFamily="34" charset="0"/>
              </a:rPr>
              <a:t>Growth during this period averages 3 to 3.5 kg 6 cm per year.  It occurs discontinuously, in irregular outbreaks lasting an average of 8 weeks, 3 to 6 times a year.  The complexion tends to remain relatively stable in the middle period of early childhood</a:t>
            </a:r>
            <a:r>
              <a:rPr lang="en-GB" sz="1800" b="0" i="1" dirty="0">
                <a:solidFill>
                  <a:srgbClr val="000000"/>
                </a:solidFill>
                <a:effectLst/>
                <a:latin typeface="Arial" panose="020B0604020202020204" pitchFamily="34" charset="0"/>
              </a:rPr>
              <a:t>.</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The growth of the middle and lower parts of the face occurs gradually.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Loss of the deciduous (baby) teeth is a more marked sign of maturation, starting around age six.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frequently giving rise to impressive tonsils and adenoids, which sometimes, that is, in restricted situations, require surgical treatment.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Both boys and girls experience significant change throughout puberty. The age at which puberty typically starts its physical changes varies greatly.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sexual development </a:t>
            </a: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Black" panose="020B0A04020102020204" pitchFamily="34" charset="0"/>
              </a:rPr>
              <a:t>Intellectual changes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The capacity for complex thought may be greater in children of this age group.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improved verbal articulation of emotions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They the sense of right and wrong.</a:t>
            </a:r>
            <a:r>
              <a:rPr lang="en-GB" sz="1800" b="0" i="0" dirty="0">
                <a:solidFill>
                  <a:srgbClr val="000000"/>
                </a:solidFill>
                <a:effectLst/>
                <a:latin typeface="Calibri" panose="020F0502020204030204" pitchFamily="34" charset="0"/>
              </a:rPr>
              <a:t>  </a:t>
            </a:r>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They can understand, consider, and adopt other people's opinions.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They start to think hypothetically and logically, considering many possibilities.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They start representing symbols and playing around with them. </a:t>
            </a: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Black" panose="020B0A04020102020204" pitchFamily="34" charset="0"/>
              </a:rPr>
              <a:t>Emotional changes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Black" panose="020B0A04020102020204" pitchFamily="34" charset="0"/>
              </a:rPr>
              <a: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Black" panose="020B0A04020102020204" pitchFamily="34" charset="0"/>
              </a:rPr>
              <a:t> </a:t>
            </a:r>
            <a:r>
              <a:rPr lang="en-GB" sz="1800" b="0" i="0" dirty="0">
                <a:solidFill>
                  <a:srgbClr val="000000"/>
                </a:solidFill>
                <a:effectLst/>
                <a:latin typeface="Arial" panose="020B0604020202020204" pitchFamily="34" charset="0"/>
              </a:rPr>
              <a:t>Some children can adapt quickly and enjoy quick social success; however, those who hold individualistic beliefs or display distinguishable characteristics run the risk of stigmatisation.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Real-world dangers like moving traffic, stray animals, and strange individuals test students' knowledge and abilities. </a:t>
            </a: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Black" panose="020B0A04020102020204" pitchFamily="34" charset="0"/>
              </a:rPr>
              <a:t>Social changes </a:t>
            </a:r>
            <a:endParaRPr lang="en-GB" b="0" i="0" dirty="0">
              <a:solidFill>
                <a:srgbClr val="000000"/>
              </a:solidFill>
              <a:effectLst/>
              <a:latin typeface="Arial" panose="020B0604020202020204" pitchFamily="34" charset="0"/>
            </a:endParaRPr>
          </a:p>
          <a:p>
            <a:pPr algn="l" rtl="0" fontAlgn="base"/>
            <a:r>
              <a:rPr lang="en-GB" sz="1800" b="0" i="0" dirty="0">
                <a:solidFill>
                  <a:srgbClr val="000000"/>
                </a:solidFill>
                <a:effectLst/>
                <a:latin typeface="Arial Black" panose="020B0A04020102020204" pitchFamily="34" charset="0"/>
              </a:rPr>
              <a: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Between the ages of six and twelve, kids start to value friendships and show a greater interest in sports and/or artistic endeavours.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A child's development can be gauged by a few milestones, according to doctors.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Some children acquire abilities sooner or later than others due to the wide range of what is deemed normal. </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12</a:t>
            </a:fld>
            <a:endParaRPr lang="en-GB"/>
          </a:p>
        </p:txBody>
      </p:sp>
    </p:spTree>
    <p:extLst>
      <p:ext uri="{BB962C8B-B14F-4D97-AF65-F5344CB8AC3E}">
        <p14:creationId xmlns:p14="http://schemas.microsoft.com/office/powerpoint/2010/main" val="730813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Erik Erikson was a German psychiatrist who made major contributions to understanding the human mind.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Born in Frankfurt in 1902. He died almost a century later, in 1994, in Massachusetts, United States.</a:t>
            </a:r>
          </a:p>
          <a:p>
            <a:endParaRPr lang="en-GB" dirty="0"/>
          </a:p>
          <a:p>
            <a:r>
              <a:rPr kumimoji="0" lang="en-GB" sz="1200" b="0" i="0" u="none" strike="noStrike" kern="1200" cap="none" spc="0" normalizeH="0" baseline="0" noProof="0" dirty="0">
                <a:ln>
                  <a:noFill/>
                </a:ln>
                <a:solidFill>
                  <a:prstClr val="black"/>
                </a:solidFill>
                <a:effectLst/>
                <a:uLnTx/>
                <a:uFillTx/>
                <a:latin typeface="Montserrat Medium" panose="00000600000000000000" pitchFamily="2" charset="0"/>
              </a:rPr>
              <a:t>(Erik H. Erikson: A Life's Work, 1991)</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F95E26-57D0-41C2-A46B-40A2F4949BB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112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childhood and adolescence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 Erikson was born in Frankfurt, Germany, in 1902.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Son of Danish parents, but abandoned at birth by his father, he was raised by Theodor Homburger, a German-Jewish paediatrician, who he thought was his real father. Erikson was raised under his stepfather's last name; in 1939, he decided to change it to Erikson.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Erikson had a troubled adolescence, He struggled with his identity. He was treated among German boys as a Jew and among Jews he was treated as a German.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When he finished school, he decided he wanted to be an artist.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Erikson was enchanted by the Arts, and at the age of 21, he informally studied Art in Florence. Later, he began his career in theatre and teaching, becoming a specialist in the Montessori method of teaching.</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Erikson and Psychoanalysis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When Erikson turned 25, a friend advised him to take an available place at an experimental school. This was run by Dorothy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Burlingham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who, in turn, was a close friend of Anna Freud. It was there that he began to find himself and formulate a life project.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this place Erikson had the opportunity to teach, not only the conventional subjects, but something that he liked very much like painting, drawing and the history of different cultures such as India and Eskimo.</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During this period of his life Erikson began to relate to the Freud family, especially Anna Freud with whom he began psychoanalysis and from whom he gained a taste for studying childhood.</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Erikson met in Vienna an American named Joan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Serson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who would become his wife. Master in Sociology, she was interested in modern dance, education and psychoanalysis, in addition to being very skilled with writing, which made her make an important contribution to his intellectual work.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1933, after graduating from the Institute of Psychoanalysis in Vienna, with the rise of Hitler to power in Germany, he moved to the United States, where he became one of the most respected analysts of his time.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Universities and research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 was a professor at Harvard University, Yale University and then at the University of Berkeley, where he undertook the studies that culminated in the theories that would make him famous throughout the world. At Harvard, he joined researchers who investigated personality, in a Psychology Clinic, under the guidance of Henry Murray.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1936 Erikson went to the Institute of Human Relations in the department of psychiatry at Yale University. Accustomed to a form of interdisciplinary work, the Institute reinforced its interest in transcultural investigation, which led it to join, in 1938, with another colleague on an expedition to study the Sioux Indians in South Dakota, where they observed children, interviewed adults and analysed their practices. Extending, in 1939, the cross-cultural investigation among the Yurok Indians of northern California, since he moved to California due to an invitation that made him join the local University in Berkeley, the city where he remained for 10 years of his life.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Through his office experience, Erikson, who was a discerning researcher and keen observer, sought material for his theoretical thinking. The study that he developed with the Sioux Indians and later with the Yurok Indians allowed him to build an explanation about human development, considering environmental and cultural factors in different societies. It was through these experiences that Erikson established theoretical criteria that support his work on the human life cycle. Erik Erikson died in 1994 and his last work was "The Complete Life Cycle", written in collaboration with his wife Joan M. Erikson.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Erik H. Erikson: A Life's Work.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1991. [Film] Directed by Davidson J. United States of America : Frances Davidson.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14</a:t>
            </a:fld>
            <a:endParaRPr lang="en-GB"/>
          </a:p>
        </p:txBody>
      </p:sp>
    </p:spTree>
    <p:extLst>
      <p:ext uri="{BB962C8B-B14F-4D97-AF65-F5344CB8AC3E}">
        <p14:creationId xmlns:p14="http://schemas.microsoft.com/office/powerpoint/2010/main" val="3096067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Contributions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Psychosocial Development theory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Erikson's most important contribution is to form a theory of development that covers the entire life cycle from infancy to old age and senescence. And Every stage of life is linked to a particular psychological conflict, which helps shape a key feature of personality. (Erikson Institute, n.d.)</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Identity crisis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F0F0F"/>
                </a:solidFill>
                <a:effectLst/>
                <a:latin typeface="Roboto" panose="02000000000000000000" pitchFamily="2" charset="0"/>
                <a:ea typeface="Calibri" panose="020F0502020204030204" pitchFamily="34" charset="0"/>
                <a:cs typeface="Times New Roman" panose="02020603050405020304" pitchFamily="18" charset="0"/>
              </a:rPr>
              <a:t>He became famous for coining the phrase "identity crisis.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Erikson observed that although the creation and growth of identity are not limited to adolescence, the teenage years are vital for forming a sense of identity. (Maree, 2021)</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Human development in a social context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 was the first to put up the idea that children are more than just biological beings; they are also a result of society's norms, restrictions, and expectations. (Erikson Institute, n.d.)</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Most Eminent psychologists of the 20th century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 Erikson is listed as number 12 on the American Psychological Association’s list of the 100 most eminent psychologists of the 20th century. He won the Pulitzer Prize and the National Book Award for his book Gandhi's Truth (1969). </a:t>
            </a:r>
            <a:r>
              <a:rPr lang="pt-PT" sz="1800" kern="100" dirty="0">
                <a:effectLst/>
                <a:latin typeface="Calibri" panose="020F0502020204030204" pitchFamily="34" charset="0"/>
                <a:ea typeface="Calibri" panose="020F0502020204030204" pitchFamily="34" charset="0"/>
                <a:cs typeface="Times New Roman" panose="02020603050405020304" pitchFamily="18" charset="0"/>
              </a:rPr>
              <a:t>(Harvard,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15</a:t>
            </a:fld>
            <a:endParaRPr lang="en-GB"/>
          </a:p>
        </p:txBody>
      </p:sp>
    </p:spTree>
    <p:extLst>
      <p:ext uri="{BB962C8B-B14F-4D97-AF65-F5344CB8AC3E}">
        <p14:creationId xmlns:p14="http://schemas.microsoft.com/office/powerpoint/2010/main" val="2714052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Psychosocial theory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Jacobus G. Maree (2021), Erikson's Theory of Psychosocial Development considers that identity development occurs throughout life, undergoing changes even after adolescence.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development takes place in stages, each involving what he called a personality crisis and is impacted by social experiences across a lifespan. This crisis can be understood as a psychosocial dilemma that manifests itself at a certain stage of life, respecting a maturation process. And for a healthy ego to develop, this crisis needs to be resolved.</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16</a:t>
            </a:fld>
            <a:endParaRPr lang="en-GB"/>
          </a:p>
        </p:txBody>
      </p:sp>
    </p:spTree>
    <p:extLst>
      <p:ext uri="{BB962C8B-B14F-4D97-AF65-F5344CB8AC3E}">
        <p14:creationId xmlns:p14="http://schemas.microsoft.com/office/powerpoint/2010/main" val="3950943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Basic Trust VS Mistrust (infancy, 0-1 years):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During the first stage, children develop trust when caregivers provide affection. And a lack of care can lead to mistrust. If they succeed the resolution is “hope”.</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Autonomy VS Shame and Doubt (early childhood, 1-3 years):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second stage takes place during early childhood when children develop more personal control and independence. If they succeed the resolution is “will”.</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Initiative VS Guilt (preschool age, 3-6 years):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third stage of psychosocial development takes place during the preschool years. Children begin to assert their control through directing play and social interactions. If they succeed the resolution is “purpose”.</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Industry vs Inferiority (Early School Years, 6-12 years):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fourth stage takes place from around </a:t>
            </a:r>
            <a:r>
              <a:rPr lang="en-GB" sz="1800" kern="100">
                <a:effectLst/>
                <a:latin typeface="Calibri" panose="020F0502020204030204" pitchFamily="34" charset="0"/>
                <a:ea typeface="Calibri" panose="020F0502020204030204" pitchFamily="34" charset="0"/>
                <a:cs typeface="Times New Roman" panose="02020603050405020304" pitchFamily="18" charset="0"/>
              </a:rPr>
              <a:t>ages 6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12. Children develop a sense of pride in their accomplishments and abilities. If they succeed the resolution is “competence”.</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Identity vs Role Confusion (Adolescence, 12-19 years):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essential fifth stage takes place during the turbulent teenage years. Teenagers develop a sense of identity, which will influence behaviour for the rest of their lives. If they succeed the resolution is “Fidelity”.</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Intimacy vs Isolation (early and emerging adulthood, 20-25 years):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Stage six covers the period of early adulthood when people are exploring personal relationships. If they succeed the resolution is “love”.</a:t>
            </a:r>
          </a:p>
          <a:p>
            <a:pPr marL="342900" lvl="0" indent="-342900">
              <a:lnSpc>
                <a:spcPct val="107000"/>
              </a:lnSpc>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Generativity vs Stagnation (Adulthood, 26-64 years):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Stage 7 is adulthood. Those who thrive during this phase will feel that they are contributing to the world and being active in their community and those who fail will feel unproductive and uninvolved in the world. If they succeed the resolution is “care”.</a:t>
            </a:r>
          </a:p>
          <a:p>
            <a:pPr marL="342900" lvl="0" indent="-342900">
              <a:lnSpc>
                <a:spcPct val="107000"/>
              </a:lnSpc>
              <a:spcAft>
                <a:spcPts val="800"/>
              </a:spcAft>
              <a:buFont typeface="+mj-lt"/>
              <a:buAutoNum type="arabicPeriod"/>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Integrity vs Despair (Maturity, 65+):</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final psychosocial stage occurs during old age when people reflect on their lives and decide if they are happy. If they succeed the resolution is “wisdom”.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Erikson’s observations have stayed relevant throughout the years and researchers have identified even more substages of identity formation.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(Maree, 2021)</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17</a:t>
            </a:fld>
            <a:endParaRPr lang="en-GB"/>
          </a:p>
        </p:txBody>
      </p:sp>
    </p:spTree>
    <p:extLst>
      <p:ext uri="{BB962C8B-B14F-4D97-AF65-F5344CB8AC3E}">
        <p14:creationId xmlns:p14="http://schemas.microsoft.com/office/powerpoint/2010/main" val="2049581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Industry VS Inferiority</a:t>
            </a:r>
          </a:p>
          <a:p>
            <a:pPr algn="just">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It is the fourth stage of the psychology of developmental theory according to Erickson Erick. This stage occurs between 6 and 12 years of age, it has also been pointed out that it is the fundamental age for children's school performance "(described by classical psychoanalysis as the latency stage)".  David E</a:t>
            </a: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this age, the child has difficulty relating to a relative of the same sexual gender. "(Element called family romance)" are refused by the child.</a:t>
            </a:r>
          </a:p>
          <a:p>
            <a:pPr algn="just">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This age is also the time when children have their deductive reasoning or whether they play by rules and obedience, for example football games, checkers, and other games that require challenge. Erickson Erick (by David Elkind)</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18</a:t>
            </a:fld>
            <a:endParaRPr lang="en-GB"/>
          </a:p>
        </p:txBody>
      </p:sp>
    </p:spTree>
    <p:extLst>
      <p:ext uri="{BB962C8B-B14F-4D97-AF65-F5344CB8AC3E}">
        <p14:creationId xmlns:p14="http://schemas.microsoft.com/office/powerpoint/2010/main" val="1042750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Engagement with social world</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School is a key point and social interaction plays an important role during this period of a child's life. A child's social world expands considerably as he or she gains new friendships with peers of the same age. Through social interactions, children begin to develop a sense of pride in their accomplishments and abilities.</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During the early stages, a child's interactions cantered primarily on caregivers, family members, and others in their immediate household.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the school years begin, the realm of social influence increases dramatically Friends/classmates play a key role in how children progress through the stage. Through proficiency in games and schoolwork, children can develop a sense of competence and pride in their abilities. By feeling competent and capable, they are also able to form a strong self-concept. Erik Erickson </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competence and confidence</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According to Erickson. E When the child starts school, performance and actual abilities are assessed. Success in the tasks they perform and feedback from educators encourage children to pay more attention to the real quality of their work. During the industry versus inferiority stage, children become capable of performing increasingly complex tasks. As a result, they strive to master new skills.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Children who are encouraged and praised by parents and teachers develop a sense of competence and belief in their abilities and those who receive little or no encouragement from parents, teachers, or peers will doubt their ability to success, so they may leave this stage with feelings of failure and inferiority, subsequently having problems with self-confidence. Erickson Erick (by David Elkind)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kern="1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Role of parents and teachers in promoting child success during the industry versus inferiority stage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this stage, it is important for parents and teachers to provide support and encouragement. Adults must be careful not to equate fulfilment with acceptance and love. Unconditional love and support from adults can help all children at this stage, especially those who may struggle with feelings of inferiority. Overrated children, on the other hand, can develop a sense of arrogance. Clearly, balance plays an important role at this point in development. Parents can help children develop a realistic sense of competence by avoiding excessive praise and rewards, encouraging effort rather than results, and helping children develop a constructive mindset. For example, the child who has difficulties in some areas of school, encouraging him in the area in which he excels can help to foster feelings of competence and achievement. Erik Erickson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Reference </a:t>
            </a: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https://azkurs.org/pars_docs/refs/21/20743/20743.pdf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-Erik Erikson’s Eight Ages of Man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David Elkind -peg 11 , Journal Article Journal Article Erik Erikson's eight ages of man [1982] </a:t>
            </a: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https://springridgeacademy.com/eriksons-stage-4-industry-vs-inferiority/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Childhood and Society by Erik Erikson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Erikson’s 8 Stages of Development</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19</a:t>
            </a:fld>
            <a:endParaRPr lang="en-GB"/>
          </a:p>
        </p:txBody>
      </p:sp>
    </p:spTree>
    <p:extLst>
      <p:ext uri="{BB962C8B-B14F-4D97-AF65-F5344CB8AC3E}">
        <p14:creationId xmlns:p14="http://schemas.microsoft.com/office/powerpoint/2010/main" val="1754618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Strengths and Weaknesses of Erickson’s Psycho-Social Theory of Social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The Strengths of Erikson’s Psychological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psychosocial development theory of Erikson offers a comprehensive and integrated framework for social development.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helps to understand the stages of human growth throughout the course of a lifetime.</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illustrates the identity crises people have at various phases of development.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offers a thorough understanding of the psychological crisis concept.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affirms the value of culture and society as well as its impact on personal growth.</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aids in the comprehension of the cognitive structure of people.</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enables people to establish goals and have a better knowledge of life.</a:t>
            </a:r>
          </a:p>
          <a:p>
            <a:endParaRPr lang="en-GB" dirty="0"/>
          </a:p>
          <a:p>
            <a:endParaRPr lang="en-GB" dirty="0"/>
          </a:p>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Anon.,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Summary.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https://educationsummary.com/lesson/merits-and-demerits-of-ericksons-psycho-social-theory-of-social-development/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1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21</a:t>
            </a:fld>
            <a:endParaRPr lang="en-GB"/>
          </a:p>
        </p:txBody>
      </p:sp>
    </p:spTree>
    <p:extLst>
      <p:ext uri="{BB962C8B-B14F-4D97-AF65-F5344CB8AC3E}">
        <p14:creationId xmlns:p14="http://schemas.microsoft.com/office/powerpoint/2010/main" val="900871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Strengths and Weaknesses of Erickson’s Psycho-Social Theory of Social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The Strengths of Erikson’s Psychological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psychosocial development theory of Erikson offers a comprehensive and integrated framework for social development.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helps to understand the stages of human growth throughout the course of a lifetime.</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illustrates the identity crises people have at various phases of development.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offers a thorough understanding of the psychological crisis concept.</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affirms the value of culture and society as well as its impact on personal growth.</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aids in the comprehension of the cognitive structure of people.</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enables people to establish goals and have a better knowledge of life.</a:t>
            </a:r>
          </a:p>
          <a:p>
            <a:endParaRPr lang="en-GB" dirty="0"/>
          </a:p>
          <a:p>
            <a:endParaRPr lang="en-GB" dirty="0"/>
          </a:p>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Anon.,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Summary.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https://educationsummary.com/lesson/merits-and-demerits-of-ericksons-psycho-social-theory-of-social-development/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1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22</a:t>
            </a:fld>
            <a:endParaRPr lang="en-GB"/>
          </a:p>
        </p:txBody>
      </p:sp>
    </p:spTree>
    <p:extLst>
      <p:ext uri="{BB962C8B-B14F-4D97-AF65-F5344CB8AC3E}">
        <p14:creationId xmlns:p14="http://schemas.microsoft.com/office/powerpoint/2010/main" val="23464884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The Weaknesses of Erickson’s Psychosocial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does not explain how one stage leads to another.</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effect of culture on development needs to be explained in more detail.</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Individuality is given far too much weight without enough explanation.</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connections between each level are not well explained.</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according to many academics, is incredibly Eurocentric.</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majority of studies contend that the hypothesis exclusively considers male development.</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Several academics think that this hypothesis, which breaks development down into eight stages, is a generic template.</a:t>
            </a:r>
          </a:p>
          <a:p>
            <a:endParaRPr lang="en-GB" dirty="0"/>
          </a:p>
          <a:p>
            <a:endParaRPr lang="en-GB" dirty="0"/>
          </a:p>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Anon.,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Summary.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https://educationsummary.com/lesson/merits-and-demerits-of-ericksons-psycho-social-theory-of-social-development/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1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23</a:t>
            </a:fld>
            <a:endParaRPr lang="en-GB"/>
          </a:p>
        </p:txBody>
      </p:sp>
    </p:spTree>
    <p:extLst>
      <p:ext uri="{BB962C8B-B14F-4D97-AF65-F5344CB8AC3E}">
        <p14:creationId xmlns:p14="http://schemas.microsoft.com/office/powerpoint/2010/main" val="5140146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The Weaknesses of Erickson’s Psychosocial Development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does not explain how one stage leads to another.</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effect of culture on development needs to be explained in more detail.</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Individuality is given far too much weight without enough explanation.</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connections between each level are not well explained.</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theory, according to many academics, is incredibly Eurocentric.</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majority of studies contend that the hypothesis exclusively considers male development.</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Several academics think that this hypothesis, which breaks development down into eight stages, is a generic template.</a:t>
            </a:r>
          </a:p>
          <a:p>
            <a:endParaRPr lang="en-GB" dirty="0"/>
          </a:p>
          <a:p>
            <a:endParaRPr lang="en-GB" dirty="0"/>
          </a:p>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Anon.,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Summary.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https://educationsummary.com/lesson/merits-and-demerits-of-ericksons-psycho-social-theory-of-social-development/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1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4FF95E26-57D0-41C2-A46B-40A2F4949BB1}" type="slidenum">
              <a:rPr lang="en-GB" smtClean="0"/>
              <a:t>24</a:t>
            </a:fld>
            <a:endParaRPr lang="en-GB"/>
          </a:p>
        </p:txBody>
      </p:sp>
    </p:spTree>
    <p:extLst>
      <p:ext uri="{BB962C8B-B14F-4D97-AF65-F5344CB8AC3E}">
        <p14:creationId xmlns:p14="http://schemas.microsoft.com/office/powerpoint/2010/main" val="1442475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3DFE3-CE00-BE62-EB70-057E1FCC23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BAE456-DA39-48A1-4EF1-A4C16B937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87FF9D-D3F4-055E-6517-570ACD6D355C}"/>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FAD76272-8F4C-A804-C30F-724C1D946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88399-6568-70B2-08B7-888A49238B71}"/>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4005618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043EE-DA42-3FDC-04ED-937F44E81A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D5C89F-3B1E-2510-B84F-7906985D4F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FB673A-21B0-1ADC-5748-3992B6724284}"/>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1608FE66-08EF-FF7B-281A-42E1D14E6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E2E8D-B759-DDD7-A249-4CEF3705BC55}"/>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482897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2544-F08B-9596-A8FD-12EE13D834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207830-9310-A84B-27A1-5BCAC698E2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352FCF-AEA4-6CA6-50FA-C0CB88F36F1C}"/>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F1ADD746-CD06-5344-560F-DEB2501CD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484E6-6387-A671-9C4D-E9AEF54CC94F}"/>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471203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8A1BB-0A43-3358-F8E8-BDD37B473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55C212-4AC3-5D9F-05CC-4AD3392A29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0873A2-0D2C-3930-4932-D2F0F1FF59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379292-2363-CC48-3072-ECDB8D53B145}"/>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6" name="Footer Placeholder 5">
            <a:extLst>
              <a:ext uri="{FF2B5EF4-FFF2-40B4-BE49-F238E27FC236}">
                <a16:creationId xmlns:a16="http://schemas.microsoft.com/office/drawing/2014/main" id="{3A974650-7F77-B298-11E3-13BB1E3E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0E1E18-15BD-0D5D-061B-3DEFEC3BD880}"/>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1216522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AAD08-F35A-D5D0-F24E-C667B8A1C3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C5A720-30F0-C44D-189C-D8A7C7C55E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F5A443-A6A4-666A-A074-E567214BA2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AE0915-5A9D-6A3B-5718-4CD28B2456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DB7032-45BA-D7CA-9F97-07B7BB2B09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0023DD-856C-0898-B52F-79538EAB7DD6}"/>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8" name="Footer Placeholder 7">
            <a:extLst>
              <a:ext uri="{FF2B5EF4-FFF2-40B4-BE49-F238E27FC236}">
                <a16:creationId xmlns:a16="http://schemas.microsoft.com/office/drawing/2014/main" id="{0AE6D58D-24AF-31A7-ED7B-73055EBAFA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79BD5B-89EF-30BB-DAEE-96DEF141D165}"/>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2149930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23878-5ADA-4689-6D38-5C6DD7104F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7744EA-A073-C34E-5CB4-DEC4969C8231}"/>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4" name="Footer Placeholder 3">
            <a:extLst>
              <a:ext uri="{FF2B5EF4-FFF2-40B4-BE49-F238E27FC236}">
                <a16:creationId xmlns:a16="http://schemas.microsoft.com/office/drawing/2014/main" id="{EC9B8778-6E9B-EA1C-2C9F-9FD2991208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D875E-28E7-2B32-D378-F3712CF1B4EB}"/>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956086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65EBD1-705D-5630-B41E-78FD027615E8}"/>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3" name="Footer Placeholder 2">
            <a:extLst>
              <a:ext uri="{FF2B5EF4-FFF2-40B4-BE49-F238E27FC236}">
                <a16:creationId xmlns:a16="http://schemas.microsoft.com/office/drawing/2014/main" id="{B513167A-1F78-1D38-2C34-B23487C9D9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1DEC49-B6DD-B450-A7E6-CBDE02C749DF}"/>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3118481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5CC2-42B5-3AC2-8535-6A48AC90AB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315B31-4351-1872-49FF-8D338EFF1B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87F70D-A56A-0C2B-E264-99846CBDD4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D18A03-5970-7C5F-1988-1AF21C42BD29}"/>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6" name="Footer Placeholder 5">
            <a:extLst>
              <a:ext uri="{FF2B5EF4-FFF2-40B4-BE49-F238E27FC236}">
                <a16:creationId xmlns:a16="http://schemas.microsoft.com/office/drawing/2014/main" id="{1F424E48-A52F-2897-B0E9-C60C22D4CE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D4FADC-3254-940F-1953-9926D0972886}"/>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4263469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EA55-9A91-36F8-2C2E-F7727C8835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BEACDC-40AC-167D-FAA1-05E3811986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74AACB-C79E-C946-6EC1-6C37A8E51F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C43D63-3D08-8097-B3FE-3D7953732F0F}"/>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6" name="Footer Placeholder 5">
            <a:extLst>
              <a:ext uri="{FF2B5EF4-FFF2-40B4-BE49-F238E27FC236}">
                <a16:creationId xmlns:a16="http://schemas.microsoft.com/office/drawing/2014/main" id="{3ECE1212-AC1E-8FD5-3E0A-6F798A9F5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CF590E-50FF-9888-2A36-65E97659BB6A}"/>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632200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BCE8-40E1-8AEB-A399-FF4B4D09E7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3E69D2-CD34-C340-0C0D-D6EAAC4A79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A2295-5112-C452-F94D-54D0E576B968}"/>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851FD9B3-5E36-1944-3FAE-7BAF1CC9C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B150C-3237-5AA4-9074-862746547C3A}"/>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1191202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90B513-78AB-321F-1508-33D4DDF1E7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68CEDD-C8DB-7A4A-3908-0F7ABC4B50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B86127-B2B3-53EE-2537-839BE1406F07}"/>
              </a:ext>
            </a:extLst>
          </p:cNvPr>
          <p:cNvSpPr>
            <a:spLocks noGrp="1"/>
          </p:cNvSpPr>
          <p:nvPr>
            <p:ph type="dt" sz="half" idx="10"/>
          </p:nvPr>
        </p:nvSpPr>
        <p:spPr/>
        <p:txBody>
          <a:body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51047310-F689-CC2D-F9DC-B5D83831A7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AEFED9-340A-1B3A-CB48-8ED3F250577A}"/>
              </a:ext>
            </a:extLst>
          </p:cNvPr>
          <p:cNvSpPr>
            <a:spLocks noGrp="1"/>
          </p:cNvSpPr>
          <p:nvPr>
            <p:ph type="sldNum" sz="quarter" idx="12"/>
          </p:nvPr>
        </p:nvSpPr>
        <p:spPr/>
        <p:txBody>
          <a:bodyPr/>
          <a:lstStyle/>
          <a:p>
            <a:fld id="{C6BA8A8D-716F-4C72-B541-85E28F498B15}" type="slidenum">
              <a:rPr lang="en-GB" smtClean="0"/>
              <a:t>‹#›</a:t>
            </a:fld>
            <a:endParaRPr lang="en-GB"/>
          </a:p>
        </p:txBody>
      </p:sp>
    </p:spTree>
    <p:extLst>
      <p:ext uri="{BB962C8B-B14F-4D97-AF65-F5344CB8AC3E}">
        <p14:creationId xmlns:p14="http://schemas.microsoft.com/office/powerpoint/2010/main" val="8639687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ayout Personalizado">
    <p:spTree>
      <p:nvGrpSpPr>
        <p:cNvPr id="1" name=""/>
        <p:cNvGrpSpPr/>
        <p:nvPr/>
      </p:nvGrpSpPr>
      <p:grpSpPr>
        <a:xfrm>
          <a:off x="0" y="0"/>
          <a:ext cx="0" cy="0"/>
          <a:chOff x="0" y="0"/>
          <a:chExt cx="0" cy="0"/>
        </a:xfrm>
      </p:grpSpPr>
      <p:sp>
        <p:nvSpPr>
          <p:cNvPr id="8" name="Espaço Reservado para Imagem 7">
            <a:extLst>
              <a:ext uri="{FF2B5EF4-FFF2-40B4-BE49-F238E27FC236}">
                <a16:creationId xmlns:a16="http://schemas.microsoft.com/office/drawing/2014/main" id="{C3C50679-0894-4686-9A1A-84315101852E}"/>
              </a:ext>
            </a:extLst>
          </p:cNvPr>
          <p:cNvSpPr>
            <a:spLocks noGrp="1"/>
          </p:cNvSpPr>
          <p:nvPr>
            <p:ph type="pic" sz="quarter" idx="10" hasCustomPrompt="1"/>
          </p:nvPr>
        </p:nvSpPr>
        <p:spPr>
          <a:xfrm>
            <a:off x="914400" y="-1"/>
            <a:ext cx="11277600" cy="6857999"/>
          </a:xfrm>
          <a:blipFill>
            <a:blip r:embed="rId2"/>
            <a:tile tx="0" ty="0" sx="100000" sy="100000" flip="none" algn="tl"/>
          </a:blipFill>
        </p:spPr>
        <p:txBody>
          <a:bodyPr vert="horz" lIns="91440" tIns="45720" rIns="91440" bIns="45720" rtlCol="0">
            <a:normAutofit/>
          </a:bodyPr>
          <a:lstStyle>
            <a:lvl1pPr>
              <a:defRPr lang="pt-BR"/>
            </a:lvl1pPr>
          </a:lstStyle>
          <a:p>
            <a:pPr marL="457200" lvl="0" indent="-457200">
              <a:buClr>
                <a:srgbClr val="00B0F0"/>
              </a:buClr>
              <a:buSzPct val="110000"/>
            </a:pPr>
            <a:r>
              <a:rPr lang="pt-BR"/>
              <a:t>Arraste e solte sua imagem aqui</a:t>
            </a:r>
          </a:p>
        </p:txBody>
      </p:sp>
    </p:spTree>
    <p:extLst>
      <p:ext uri="{BB962C8B-B14F-4D97-AF65-F5344CB8AC3E}">
        <p14:creationId xmlns:p14="http://schemas.microsoft.com/office/powerpoint/2010/main" val="2354003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chEnfim 20">
    <p:spTree>
      <p:nvGrpSpPr>
        <p:cNvPr id="1" name=""/>
        <p:cNvGrpSpPr/>
        <p:nvPr/>
      </p:nvGrpSpPr>
      <p:grpSpPr>
        <a:xfrm>
          <a:off x="0" y="0"/>
          <a:ext cx="0" cy="0"/>
          <a:chOff x="0" y="0"/>
          <a:chExt cx="0" cy="0"/>
        </a:xfrm>
      </p:grpSpPr>
      <p:sp>
        <p:nvSpPr>
          <p:cNvPr id="20" name="Espaço Reservado para Imagem 19">
            <a:extLst>
              <a:ext uri="{FF2B5EF4-FFF2-40B4-BE49-F238E27FC236}">
                <a16:creationId xmlns:a16="http://schemas.microsoft.com/office/drawing/2014/main" id="{EBDAD35B-321B-41E4-ADF5-373AA6AD0AD9}"/>
              </a:ext>
            </a:extLst>
          </p:cNvPr>
          <p:cNvSpPr>
            <a:spLocks noGrp="1"/>
          </p:cNvSpPr>
          <p:nvPr>
            <p:ph type="pic" sz="quarter" idx="10"/>
          </p:nvPr>
        </p:nvSpPr>
        <p:spPr>
          <a:xfrm>
            <a:off x="3953954" y="-2"/>
            <a:ext cx="8238046" cy="6858000"/>
          </a:xfrm>
          <a:custGeom>
            <a:avLst/>
            <a:gdLst>
              <a:gd name="connsiteX0" fmla="*/ 8238046 w 8238046"/>
              <a:gd name="connsiteY0" fmla="*/ 0 h 6858000"/>
              <a:gd name="connsiteX1" fmla="*/ 8238046 w 8238046"/>
              <a:gd name="connsiteY1" fmla="*/ 6858000 h 6858000"/>
              <a:gd name="connsiteX2" fmla="*/ 11028 w 8238046"/>
              <a:gd name="connsiteY2" fmla="*/ 6858000 h 6858000"/>
              <a:gd name="connsiteX3" fmla="*/ 5784921 w 8238046"/>
              <a:gd name="connsiteY3" fmla="*/ 2600722 h 6858000"/>
              <a:gd name="connsiteX4" fmla="*/ 8238046 w 823804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38046" h="6858000">
                <a:moveTo>
                  <a:pt x="8238046" y="0"/>
                </a:moveTo>
                <a:lnTo>
                  <a:pt x="8238046" y="6858000"/>
                </a:lnTo>
                <a:cubicBezTo>
                  <a:pt x="6272796" y="6858000"/>
                  <a:pt x="158287" y="6858000"/>
                  <a:pt x="11028" y="6858000"/>
                </a:cubicBezTo>
                <a:cubicBezTo>
                  <a:pt x="-295037" y="3176224"/>
                  <a:pt x="5872375" y="4951016"/>
                  <a:pt x="5784921" y="2600722"/>
                </a:cubicBezTo>
                <a:cubicBezTo>
                  <a:pt x="5720468" y="911489"/>
                  <a:pt x="7329050" y="242656"/>
                  <a:pt x="8238046" y="0"/>
                </a:cubicBezTo>
                <a:close/>
              </a:path>
            </a:pathLst>
          </a:custGeom>
          <a:blipFill>
            <a:blip r:embed="rId2"/>
            <a:tile tx="0" ty="0" sx="100000" sy="100000" flip="none" algn="tl"/>
          </a:blipFill>
        </p:spPr>
        <p:txBody>
          <a:bodyPr wrap="square">
            <a:noAutofit/>
          </a:bodyPr>
          <a:lstStyle/>
          <a:p>
            <a:endParaRPr lang="pt-BR"/>
          </a:p>
        </p:txBody>
      </p:sp>
    </p:spTree>
    <p:extLst>
      <p:ext uri="{BB962C8B-B14F-4D97-AF65-F5344CB8AC3E}">
        <p14:creationId xmlns:p14="http://schemas.microsoft.com/office/powerpoint/2010/main" val="29562769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3554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0" y="-1"/>
            <a:ext cx="12192000" cy="3970117"/>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2953014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0" y="-1"/>
            <a:ext cx="12192000" cy="3335383"/>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3" name="Espaço Reservado para Imagem 6">
            <a:extLst>
              <a:ext uri="{FF2B5EF4-FFF2-40B4-BE49-F238E27FC236}">
                <a16:creationId xmlns:a16="http://schemas.microsoft.com/office/drawing/2014/main" id="{C0E39112-565C-40A7-B44B-0FD577DD79B4}"/>
              </a:ext>
            </a:extLst>
          </p:cNvPr>
          <p:cNvSpPr>
            <a:spLocks noGrp="1"/>
          </p:cNvSpPr>
          <p:nvPr>
            <p:ph type="pic" sz="quarter" idx="11" hasCustomPrompt="1"/>
          </p:nvPr>
        </p:nvSpPr>
        <p:spPr>
          <a:xfrm>
            <a:off x="6130834" y="3428999"/>
            <a:ext cx="6061166" cy="3429001"/>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4" name="Espaço Reservado para Imagem 6">
            <a:extLst>
              <a:ext uri="{FF2B5EF4-FFF2-40B4-BE49-F238E27FC236}">
                <a16:creationId xmlns:a16="http://schemas.microsoft.com/office/drawing/2014/main" id="{70A9F2AF-0F7E-4780-9D11-B2A4C6CA8CB1}"/>
              </a:ext>
            </a:extLst>
          </p:cNvPr>
          <p:cNvSpPr>
            <a:spLocks noGrp="1"/>
          </p:cNvSpPr>
          <p:nvPr>
            <p:ph type="pic" sz="quarter" idx="12" hasCustomPrompt="1"/>
          </p:nvPr>
        </p:nvSpPr>
        <p:spPr>
          <a:xfrm>
            <a:off x="-1" y="3428999"/>
            <a:ext cx="6043749" cy="3429001"/>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2421395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0" y="0"/>
            <a:ext cx="6096000" cy="6858000"/>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3" name="Espaço Reservado para Imagem 6">
            <a:extLst>
              <a:ext uri="{FF2B5EF4-FFF2-40B4-BE49-F238E27FC236}">
                <a16:creationId xmlns:a16="http://schemas.microsoft.com/office/drawing/2014/main" id="{C0E39112-565C-40A7-B44B-0FD577DD79B4}"/>
              </a:ext>
            </a:extLst>
          </p:cNvPr>
          <p:cNvSpPr>
            <a:spLocks noGrp="1"/>
          </p:cNvSpPr>
          <p:nvPr>
            <p:ph type="pic" sz="quarter" idx="11" hasCustomPrompt="1"/>
          </p:nvPr>
        </p:nvSpPr>
        <p:spPr>
          <a:xfrm>
            <a:off x="6217920" y="-2"/>
            <a:ext cx="5974080" cy="3429001"/>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4" name="Espaço Reservado para Imagem 6">
            <a:extLst>
              <a:ext uri="{FF2B5EF4-FFF2-40B4-BE49-F238E27FC236}">
                <a16:creationId xmlns:a16="http://schemas.microsoft.com/office/drawing/2014/main" id="{70A9F2AF-0F7E-4780-9D11-B2A4C6CA8CB1}"/>
              </a:ext>
            </a:extLst>
          </p:cNvPr>
          <p:cNvSpPr>
            <a:spLocks noGrp="1"/>
          </p:cNvSpPr>
          <p:nvPr>
            <p:ph type="pic" sz="quarter" idx="12" hasCustomPrompt="1"/>
          </p:nvPr>
        </p:nvSpPr>
        <p:spPr>
          <a:xfrm>
            <a:off x="6217920" y="3558988"/>
            <a:ext cx="5974080" cy="3299012"/>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552026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6096000" y="0"/>
            <a:ext cx="6096000" cy="6858000"/>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3" name="Espaço Reservado para Imagem 6">
            <a:extLst>
              <a:ext uri="{FF2B5EF4-FFF2-40B4-BE49-F238E27FC236}">
                <a16:creationId xmlns:a16="http://schemas.microsoft.com/office/drawing/2014/main" id="{C0E39112-565C-40A7-B44B-0FD577DD79B4}"/>
              </a:ext>
            </a:extLst>
          </p:cNvPr>
          <p:cNvSpPr>
            <a:spLocks noGrp="1"/>
          </p:cNvSpPr>
          <p:nvPr>
            <p:ph type="pic" sz="quarter" idx="11" hasCustomPrompt="1"/>
          </p:nvPr>
        </p:nvSpPr>
        <p:spPr>
          <a:xfrm>
            <a:off x="0" y="-2"/>
            <a:ext cx="5974080" cy="3429001"/>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4" name="Espaço Reservado para Imagem 6">
            <a:extLst>
              <a:ext uri="{FF2B5EF4-FFF2-40B4-BE49-F238E27FC236}">
                <a16:creationId xmlns:a16="http://schemas.microsoft.com/office/drawing/2014/main" id="{70A9F2AF-0F7E-4780-9D11-B2A4C6CA8CB1}"/>
              </a:ext>
            </a:extLst>
          </p:cNvPr>
          <p:cNvSpPr>
            <a:spLocks noGrp="1"/>
          </p:cNvSpPr>
          <p:nvPr>
            <p:ph type="pic" sz="quarter" idx="12" hasCustomPrompt="1"/>
          </p:nvPr>
        </p:nvSpPr>
        <p:spPr>
          <a:xfrm>
            <a:off x="0" y="3558988"/>
            <a:ext cx="5974080" cy="3299012"/>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391005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2865120" y="0"/>
            <a:ext cx="9326880" cy="6858000"/>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13174342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Em Branco">
    <p:spTree>
      <p:nvGrpSpPr>
        <p:cNvPr id="1" name=""/>
        <p:cNvGrpSpPr/>
        <p:nvPr/>
      </p:nvGrpSpPr>
      <p:grpSpPr>
        <a:xfrm>
          <a:off x="0" y="0"/>
          <a:ext cx="0" cy="0"/>
          <a:chOff x="0" y="0"/>
          <a:chExt cx="0" cy="0"/>
        </a:xfrm>
      </p:grpSpPr>
      <p:sp>
        <p:nvSpPr>
          <p:cNvPr id="6" name="Espaço Reservado para Imagem 5">
            <a:extLst>
              <a:ext uri="{FF2B5EF4-FFF2-40B4-BE49-F238E27FC236}">
                <a16:creationId xmlns:a16="http://schemas.microsoft.com/office/drawing/2014/main" id="{8D4652BA-3FA7-4942-A901-3300040CFC6A}"/>
              </a:ext>
            </a:extLst>
          </p:cNvPr>
          <p:cNvSpPr>
            <a:spLocks noGrp="1"/>
          </p:cNvSpPr>
          <p:nvPr>
            <p:ph type="pic" sz="quarter" idx="10" hasCustomPrompt="1"/>
          </p:nvPr>
        </p:nvSpPr>
        <p:spPr>
          <a:xfrm>
            <a:off x="5704393" y="0"/>
            <a:ext cx="6487606" cy="6858000"/>
          </a:xfrm>
          <a:custGeom>
            <a:avLst/>
            <a:gdLst>
              <a:gd name="connsiteX0" fmla="*/ 879286 w 6487606"/>
              <a:gd name="connsiteY0" fmla="*/ 0 h 6858000"/>
              <a:gd name="connsiteX1" fmla="*/ 6487606 w 6487606"/>
              <a:gd name="connsiteY1" fmla="*/ 0 h 6858000"/>
              <a:gd name="connsiteX2" fmla="*/ 6487606 w 6487606"/>
              <a:gd name="connsiteY2" fmla="*/ 6858000 h 6858000"/>
              <a:gd name="connsiteX3" fmla="*/ 0 w 648760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87606" h="6858000">
                <a:moveTo>
                  <a:pt x="879286" y="0"/>
                </a:moveTo>
                <a:lnTo>
                  <a:pt x="6487606" y="0"/>
                </a:lnTo>
                <a:lnTo>
                  <a:pt x="6487606" y="6858000"/>
                </a:lnTo>
                <a:lnTo>
                  <a:pt x="0" y="6858000"/>
                </a:lnTo>
                <a:close/>
              </a:path>
            </a:pathLst>
          </a:custGeom>
          <a:blipFill>
            <a:blip r:embed="rId2"/>
            <a:tile tx="0" ty="0" sx="100000" sy="100000" flip="none" algn="tl"/>
          </a:blipFill>
        </p:spPr>
        <p:txBody>
          <a:bodyPr vert="horz" wrap="square" lIns="91440" tIns="45720" rIns="91440" bIns="45720" rtlCol="0">
            <a:noAutofit/>
          </a:bodyPr>
          <a:lstStyle>
            <a:lvl1pPr algn="r">
              <a:defRPr lang="pt-BR"/>
            </a:lvl1pPr>
          </a:lstStyle>
          <a:p>
            <a:pPr marR="0" lvl="0" fontAlgn="auto">
              <a:spcAft>
                <a:spcPts val="0"/>
              </a:spcAft>
              <a:buClrTx/>
              <a:buSzTx/>
              <a:tabLst/>
            </a:pPr>
            <a:r>
              <a:rPr lang="pt-BR"/>
              <a:t>Clique no ícone central para inserir uma foto nesse espaço.</a:t>
            </a:r>
          </a:p>
        </p:txBody>
      </p:sp>
      <p:sp>
        <p:nvSpPr>
          <p:cNvPr id="8" name="Espaço Reservado para Imagem 7">
            <a:extLst>
              <a:ext uri="{FF2B5EF4-FFF2-40B4-BE49-F238E27FC236}">
                <a16:creationId xmlns:a16="http://schemas.microsoft.com/office/drawing/2014/main" id="{EC4DA260-FAC1-4122-B5FB-639A8D972D14}"/>
              </a:ext>
            </a:extLst>
          </p:cNvPr>
          <p:cNvSpPr>
            <a:spLocks noGrp="1"/>
          </p:cNvSpPr>
          <p:nvPr>
            <p:ph type="pic" sz="quarter" idx="11" hasCustomPrompt="1"/>
          </p:nvPr>
        </p:nvSpPr>
        <p:spPr>
          <a:xfrm>
            <a:off x="0" y="0"/>
            <a:ext cx="6330841" cy="6858000"/>
          </a:xfrm>
          <a:custGeom>
            <a:avLst/>
            <a:gdLst>
              <a:gd name="connsiteX0" fmla="*/ 0 w 6330841"/>
              <a:gd name="connsiteY0" fmla="*/ 0 h 6858000"/>
              <a:gd name="connsiteX1" fmla="*/ 6330841 w 6330841"/>
              <a:gd name="connsiteY1" fmla="*/ 0 h 6858000"/>
              <a:gd name="connsiteX2" fmla="*/ 5416731 w 6330841"/>
              <a:gd name="connsiteY2" fmla="*/ 6858000 h 6858000"/>
              <a:gd name="connsiteX3" fmla="*/ 0 w 633084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330841" h="6858000">
                <a:moveTo>
                  <a:pt x="0" y="0"/>
                </a:moveTo>
                <a:lnTo>
                  <a:pt x="6330841" y="0"/>
                </a:lnTo>
                <a:lnTo>
                  <a:pt x="5416731" y="6858000"/>
                </a:lnTo>
                <a:lnTo>
                  <a:pt x="0" y="6858000"/>
                </a:lnTo>
                <a:close/>
              </a:path>
            </a:pathLst>
          </a:custGeom>
          <a:blipFill>
            <a:blip r:embed="rId2"/>
            <a:tile tx="0" ty="0" sx="100000" sy="100000" flip="none" algn="tl"/>
          </a:blipFill>
        </p:spPr>
        <p:txBody>
          <a:bodyPr vert="horz" wrap="square" lIns="91440" tIns="45720" rIns="91440" bIns="45720" rtlCol="0">
            <a:noAutofit/>
          </a:bodyPr>
          <a:lstStyle>
            <a:lvl1pPr algn="l">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275577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000" fill="hold"/>
                                        <p:tgtEl>
                                          <p:spTgt spid="6"/>
                                        </p:tgtEl>
                                        <p:attrNameLst>
                                          <p:attrName>ppt_x</p:attrName>
                                        </p:attrNameLst>
                                      </p:cBhvr>
                                      <p:tavLst>
                                        <p:tav tm="0">
                                          <p:val>
                                            <p:strVal val="1+#ppt_w/2"/>
                                          </p:val>
                                        </p:tav>
                                        <p:tav tm="100000">
                                          <p:val>
                                            <p:strVal val="#ppt_x"/>
                                          </p:val>
                                        </p:tav>
                                      </p:tavLst>
                                    </p:anim>
                                    <p:anim calcmode="lin" valueType="num">
                                      <p:cBhvr additive="base">
                                        <p:cTn id="12" dur="10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Slide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182" indent="0" algn="ctr">
              <a:buNone/>
              <a:defRPr sz="2000"/>
            </a:lvl2pPr>
            <a:lvl3pPr marL="914363" indent="0" algn="ctr">
              <a:buNone/>
              <a:defRPr sz="1800"/>
            </a:lvl3pPr>
            <a:lvl4pPr marL="1371545" indent="0" algn="ctr">
              <a:buNone/>
              <a:defRPr sz="1600"/>
            </a:lvl4pPr>
            <a:lvl5pPr marL="1828727" indent="0" algn="ctr">
              <a:buNone/>
              <a:defRPr sz="1600"/>
            </a:lvl5pPr>
            <a:lvl6pPr marL="2285909" indent="0" algn="ctr">
              <a:buNone/>
              <a:defRPr sz="1600"/>
            </a:lvl6pPr>
            <a:lvl7pPr marL="2743090" indent="0" algn="ctr">
              <a:buNone/>
              <a:defRPr sz="1600"/>
            </a:lvl7pPr>
            <a:lvl8pPr marL="3200272" indent="0" algn="ctr">
              <a:buNone/>
              <a:defRPr sz="1600"/>
            </a:lvl8pPr>
            <a:lvl9pPr marL="3657454" indent="0" algn="ctr">
              <a:buNone/>
              <a:defRPr sz="1600"/>
            </a:lvl9pPr>
          </a:lstStyle>
          <a:p>
            <a:r>
              <a:rPr lang="pt-BR"/>
              <a:t>Clique para editar o estilo do subtítulo Mestre</a:t>
            </a:r>
            <a:endParaRPr lang="en-US" dirty="0"/>
          </a:p>
        </p:txBody>
      </p:sp>
      <p:sp>
        <p:nvSpPr>
          <p:cNvPr id="4" name="Date Placeholder 3"/>
          <p:cNvSpPr>
            <a:spLocks noGrp="1"/>
          </p:cNvSpPr>
          <p:nvPr>
            <p:ph type="dt" sz="half" idx="10"/>
          </p:nvPr>
        </p:nvSpPr>
        <p:spPr/>
        <p:txBody>
          <a:bodyPr/>
          <a:lstStyle/>
          <a:p>
            <a:fld id="{75534CFE-12A9-406D-8B56-DC5099CBCA7C}" type="datetimeFigureOut">
              <a:rPr lang="pt-BR" smtClean="0"/>
              <a:t>05/04/2023</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865544BD-FD72-41DF-B1DE-821948CD4CFE}" type="slidenum">
              <a:rPr lang="pt-BR" smtClean="0"/>
              <a:t>‹#›</a:t>
            </a:fld>
            <a:endParaRPr lang="pt-BR"/>
          </a:p>
        </p:txBody>
      </p:sp>
    </p:spTree>
    <p:extLst>
      <p:ext uri="{BB962C8B-B14F-4D97-AF65-F5344CB8AC3E}">
        <p14:creationId xmlns:p14="http://schemas.microsoft.com/office/powerpoint/2010/main" val="4041057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257578-1AC3-3BD2-77F4-65B413CB88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9CA8AD-E666-C712-C704-19C6A793E0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4AD0D5-0D73-974B-317A-BCAE261182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A8664-2C12-435C-8771-A8253147627D}" type="datetimeFigureOut">
              <a:rPr lang="en-GB" smtClean="0"/>
              <a:t>05/04/2023</a:t>
            </a:fld>
            <a:endParaRPr lang="en-GB"/>
          </a:p>
        </p:txBody>
      </p:sp>
      <p:sp>
        <p:nvSpPr>
          <p:cNvPr id="5" name="Footer Placeholder 4">
            <a:extLst>
              <a:ext uri="{FF2B5EF4-FFF2-40B4-BE49-F238E27FC236}">
                <a16:creationId xmlns:a16="http://schemas.microsoft.com/office/drawing/2014/main" id="{9A51E3E4-2C13-8077-AA48-E1C915B59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007083-621F-8C80-6465-A6C298E9D7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BA8A8D-716F-4C72-B541-85E28F498B15}" type="slidenum">
              <a:rPr lang="en-GB" smtClean="0"/>
              <a:t>‹#›</a:t>
            </a:fld>
            <a:endParaRPr lang="en-GB"/>
          </a:p>
        </p:txBody>
      </p:sp>
    </p:spTree>
    <p:extLst>
      <p:ext uri="{BB962C8B-B14F-4D97-AF65-F5344CB8AC3E}">
        <p14:creationId xmlns:p14="http://schemas.microsoft.com/office/powerpoint/2010/main" val="1904457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a:extLst>
              <a:ext uri="{FF2B5EF4-FFF2-40B4-BE49-F238E27FC236}">
                <a16:creationId xmlns:a16="http://schemas.microsoft.com/office/drawing/2014/main" id="{66C21669-7E2A-4CC0-BC2B-A089450F10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p>
        </p:txBody>
      </p:sp>
      <p:sp>
        <p:nvSpPr>
          <p:cNvPr id="3" name="Espaço Reservado para Texto 2">
            <a:extLst>
              <a:ext uri="{FF2B5EF4-FFF2-40B4-BE49-F238E27FC236}">
                <a16:creationId xmlns:a16="http://schemas.microsoft.com/office/drawing/2014/main" id="{2B3396B9-A4C9-4112-AE01-A8535086D8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p>
        </p:txBody>
      </p:sp>
      <p:sp>
        <p:nvSpPr>
          <p:cNvPr id="4" name="Espaço Reservado para Data 3">
            <a:extLst>
              <a:ext uri="{FF2B5EF4-FFF2-40B4-BE49-F238E27FC236}">
                <a16:creationId xmlns:a16="http://schemas.microsoft.com/office/drawing/2014/main" id="{ADFA91DE-D9C0-4A0C-BBD0-FF3D56E95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42702-22A3-4BC1-9099-3EA9C917076E}" type="datetimeFigureOut">
              <a:rPr lang="pt-BR" smtClean="0"/>
              <a:t>05/04/2023</a:t>
            </a:fld>
            <a:endParaRPr lang="pt-BR"/>
          </a:p>
        </p:txBody>
      </p:sp>
      <p:sp>
        <p:nvSpPr>
          <p:cNvPr id="5" name="Espaço Reservado para Rodapé 4">
            <a:extLst>
              <a:ext uri="{FF2B5EF4-FFF2-40B4-BE49-F238E27FC236}">
                <a16:creationId xmlns:a16="http://schemas.microsoft.com/office/drawing/2014/main" id="{CD956C22-E847-4A25-96C8-0117A7A07C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BR"/>
          </a:p>
        </p:txBody>
      </p:sp>
      <p:sp>
        <p:nvSpPr>
          <p:cNvPr id="6" name="Espaço Reservado para Número de Slide 5">
            <a:extLst>
              <a:ext uri="{FF2B5EF4-FFF2-40B4-BE49-F238E27FC236}">
                <a16:creationId xmlns:a16="http://schemas.microsoft.com/office/drawing/2014/main" id="{E86A675C-8942-4B72-826E-65EA8ADCB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748D91-B190-4D81-9EB1-8CA5A7CFB296}" type="slidenum">
              <a:rPr lang="pt-BR" smtClean="0"/>
              <a:t>‹#›</a:t>
            </a:fld>
            <a:endParaRPr lang="pt-BR"/>
          </a:p>
        </p:txBody>
      </p:sp>
    </p:spTree>
    <p:extLst>
      <p:ext uri="{BB962C8B-B14F-4D97-AF65-F5344CB8AC3E}">
        <p14:creationId xmlns:p14="http://schemas.microsoft.com/office/powerpoint/2010/main" val="3445160173"/>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7.jp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icture containing wall, different, image, several&#10;&#10;Description automatically generated">
            <a:extLst>
              <a:ext uri="{FF2B5EF4-FFF2-40B4-BE49-F238E27FC236}">
                <a16:creationId xmlns:a16="http://schemas.microsoft.com/office/drawing/2014/main" id="{5253C053-C185-012D-C6A1-5BF1FF686DB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1993" b="11993"/>
          <a:stretch>
            <a:fillRect/>
          </a:stretch>
        </p:blipFill>
        <p:spPr/>
      </p:pic>
      <p:sp>
        <p:nvSpPr>
          <p:cNvPr id="3" name="Retângulo 2">
            <a:extLst>
              <a:ext uri="{FF2B5EF4-FFF2-40B4-BE49-F238E27FC236}">
                <a16:creationId xmlns:a16="http://schemas.microsoft.com/office/drawing/2014/main" id="{C09F3E8D-D07A-4CB0-BAD8-B79DEC031F86}"/>
              </a:ext>
            </a:extLst>
          </p:cNvPr>
          <p:cNvSpPr/>
          <p:nvPr/>
        </p:nvSpPr>
        <p:spPr>
          <a:xfrm>
            <a:off x="0" y="0"/>
            <a:ext cx="177668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tângulo 3">
            <a:extLst>
              <a:ext uri="{FF2B5EF4-FFF2-40B4-BE49-F238E27FC236}">
                <a16:creationId xmlns:a16="http://schemas.microsoft.com/office/drawing/2014/main" id="{B25C8038-0458-4668-A2F6-411B629EB88A}"/>
              </a:ext>
            </a:extLst>
          </p:cNvPr>
          <p:cNvSpPr/>
          <p:nvPr/>
        </p:nvSpPr>
        <p:spPr>
          <a:xfrm>
            <a:off x="1721816" y="-3"/>
            <a:ext cx="11277600" cy="6858000"/>
          </a:xfrm>
          <a:prstGeom prst="rect">
            <a:avLst/>
          </a:prstGeom>
          <a:gradFill flip="none" rotWithShape="1">
            <a:gsLst>
              <a:gs pos="80272">
                <a:srgbClr val="CDCDCD">
                  <a:alpha val="0"/>
                </a:srgbClr>
              </a:gs>
              <a:gs pos="55767">
                <a:srgbClr val="8E8E8E">
                  <a:alpha val="0"/>
                </a:srgbClr>
              </a:gs>
              <a:gs pos="25000">
                <a:srgbClr val="4C4C4C">
                  <a:alpha val="78000"/>
                </a:srgbClr>
              </a:gs>
              <a:gs pos="3000">
                <a:schemeClr val="tx1">
                  <a:lumMod val="100000"/>
                  <a:alpha val="92000"/>
                </a:schemeClr>
              </a:gs>
              <a:gs pos="100000">
                <a:schemeClr val="bg1">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aixaDeTexto 4">
            <a:extLst>
              <a:ext uri="{FF2B5EF4-FFF2-40B4-BE49-F238E27FC236}">
                <a16:creationId xmlns:a16="http://schemas.microsoft.com/office/drawing/2014/main" id="{12494A82-491E-46F2-9823-EEAEC858A1C6}"/>
              </a:ext>
            </a:extLst>
          </p:cNvPr>
          <p:cNvSpPr txBox="1"/>
          <p:nvPr/>
        </p:nvSpPr>
        <p:spPr>
          <a:xfrm>
            <a:off x="2031373" y="2069933"/>
            <a:ext cx="5196254" cy="1446550"/>
          </a:xfrm>
          <a:prstGeom prst="rect">
            <a:avLst/>
          </a:prstGeom>
          <a:noFill/>
        </p:spPr>
        <p:txBody>
          <a:bodyPr wrap="square" rtlCol="0">
            <a:spAutoFit/>
          </a:bodyPr>
          <a:lstStyle/>
          <a:p>
            <a:pPr lvl="0">
              <a:defRPr/>
            </a:pPr>
            <a:r>
              <a:rPr lang="en-US" sz="2000" dirty="0">
                <a:solidFill>
                  <a:schemeClr val="accent4"/>
                </a:solidFill>
                <a:latin typeface="Montserrat Medium" panose="00000600000000000000" pitchFamily="2" charset="0"/>
              </a:rPr>
              <a:t>PSYCHOSOCIAL</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lang="en-US" sz="8800" dirty="0">
                <a:solidFill>
                  <a:prstClr val="white"/>
                </a:solidFill>
                <a:latin typeface="Bebas Neue" panose="020B0606020202050201" pitchFamily="34" charset="0"/>
              </a:rPr>
              <a:t>theory </a:t>
            </a:r>
          </a:p>
        </p:txBody>
      </p:sp>
      <p:sp>
        <p:nvSpPr>
          <p:cNvPr id="6" name="CaixaDeTexto 5">
            <a:extLst>
              <a:ext uri="{FF2B5EF4-FFF2-40B4-BE49-F238E27FC236}">
                <a16:creationId xmlns:a16="http://schemas.microsoft.com/office/drawing/2014/main" id="{8617E4D2-53F1-4474-9E4B-0B509C8B6B86}"/>
              </a:ext>
            </a:extLst>
          </p:cNvPr>
          <p:cNvSpPr txBox="1"/>
          <p:nvPr/>
        </p:nvSpPr>
        <p:spPr>
          <a:xfrm>
            <a:off x="1921645" y="4158308"/>
            <a:ext cx="4844915"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600" spc="300" dirty="0">
                <a:solidFill>
                  <a:prstClr val="white"/>
                </a:solidFill>
                <a:latin typeface="Bebas Neue" panose="020B0606020202050201" pitchFamily="34" charset="0"/>
              </a:rPr>
              <a:t>Childhood</a:t>
            </a:r>
            <a:r>
              <a:rPr lang="pt-PT" sz="9600" spc="300" dirty="0">
                <a:solidFill>
                  <a:prstClr val="white"/>
                </a:solidFill>
                <a:latin typeface="Bebas Neue" panose="020B0606020202050201" pitchFamily="34" charset="0"/>
              </a:rPr>
              <a:t> </a:t>
            </a:r>
            <a:endParaRPr lang="en-US" sz="9600" spc="300" dirty="0">
              <a:solidFill>
                <a:prstClr val="white"/>
              </a:solidFill>
              <a:latin typeface="Bebas Neue" panose="020B0606020202050201" pitchFamily="34" charset="0"/>
            </a:endParaRPr>
          </a:p>
        </p:txBody>
      </p:sp>
      <p:sp>
        <p:nvSpPr>
          <p:cNvPr id="7" name="CaixaDeTexto 6">
            <a:extLst>
              <a:ext uri="{FF2B5EF4-FFF2-40B4-BE49-F238E27FC236}">
                <a16:creationId xmlns:a16="http://schemas.microsoft.com/office/drawing/2014/main" id="{438AA322-7FC0-45A8-8ECC-108501FE5D36}"/>
              </a:ext>
            </a:extLst>
          </p:cNvPr>
          <p:cNvSpPr txBox="1"/>
          <p:nvPr/>
        </p:nvSpPr>
        <p:spPr>
          <a:xfrm>
            <a:off x="2040517" y="3895572"/>
            <a:ext cx="329711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schemeClr val="accent4"/>
                </a:solidFill>
                <a:latin typeface="Montserrat Medium" panose="00000600000000000000" pitchFamily="2" charset="0"/>
              </a:rPr>
              <a:t>Related to</a:t>
            </a:r>
          </a:p>
        </p:txBody>
      </p:sp>
      <p:sp>
        <p:nvSpPr>
          <p:cNvPr id="8" name="CaixaDeTexto 7">
            <a:extLst>
              <a:ext uri="{FF2B5EF4-FFF2-40B4-BE49-F238E27FC236}">
                <a16:creationId xmlns:a16="http://schemas.microsoft.com/office/drawing/2014/main" id="{7FA8F1CC-D4FF-4DE4-9A36-07B22DC347C4}"/>
              </a:ext>
            </a:extLst>
          </p:cNvPr>
          <p:cNvSpPr txBox="1"/>
          <p:nvPr/>
        </p:nvSpPr>
        <p:spPr>
          <a:xfrm>
            <a:off x="1903356" y="743169"/>
            <a:ext cx="9700380" cy="1446550"/>
          </a:xfrm>
          <a:prstGeom prst="rect">
            <a:avLst/>
          </a:prstGeom>
          <a:noFill/>
        </p:spPr>
        <p:txBody>
          <a:bodyPr wrap="square" rtlCol="0">
            <a:spAutoFit/>
          </a:bodyPr>
          <a:lstStyle/>
          <a:p>
            <a:pPr lvl="0">
              <a:defRPr/>
            </a:pPr>
            <a:r>
              <a:rPr lang="en-US" sz="8800">
                <a:solidFill>
                  <a:prstClr val="white"/>
                </a:solidFill>
                <a:latin typeface="Bebas Neue" panose="020B0606020202050201" pitchFamily="34" charset="0"/>
              </a:rPr>
              <a:t>Erikson</a:t>
            </a:r>
            <a:endParaRPr kumimoji="0" lang="en-US" sz="8800" b="0" i="0" u="none" strike="noStrike" kern="1200" cap="none" normalizeH="0" baseline="0" noProof="0" dirty="0">
              <a:ln>
                <a:noFill/>
              </a:ln>
              <a:solidFill>
                <a:prstClr val="white"/>
              </a:solidFill>
              <a:effectLst/>
              <a:uLnTx/>
              <a:uFillTx/>
              <a:latin typeface="Bebas Neue" panose="020B0606020202050201" pitchFamily="34" charset="0"/>
            </a:endParaRPr>
          </a:p>
        </p:txBody>
      </p:sp>
      <p:pic>
        <p:nvPicPr>
          <p:cNvPr id="12" name="Imagem 11" descr="Uma imagem com texto&#10;&#10;Descrição gerada automaticamente">
            <a:extLst>
              <a:ext uri="{FF2B5EF4-FFF2-40B4-BE49-F238E27FC236}">
                <a16:creationId xmlns:a16="http://schemas.microsoft.com/office/drawing/2014/main" id="{C8EC78F1-C5F5-AB46-59D6-BF9DB1A4F6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3667" r="96889">
                        <a14:foregroundMark x1="7778" y1="24222" x2="8889" y2="46667"/>
                        <a14:foregroundMark x1="8889" y1="46667" x2="11000" y2="19556"/>
                        <a14:foregroundMark x1="11000" y1="19556" x2="12000" y2="42000"/>
                        <a14:foregroundMark x1="3667" y1="24444" x2="5111" y2="50667"/>
                        <a14:foregroundMark x1="28460" y1="20222" x2="28556" y2="27111"/>
                        <a14:foregroundMark x1="28444" y1="19111" x2="28460" y2="20222"/>
                        <a14:foregroundMark x1="34111" y1="23111" x2="34111" y2="23111"/>
                        <a14:foregroundMark x1="37000" y1="22222" x2="37000" y2="22222"/>
                        <a14:foregroundMark x1="36889" y1="18222" x2="36889" y2="18222"/>
                        <a14:foregroundMark x1="39444" y1="19778" x2="39444" y2="19778"/>
                        <a14:foregroundMark x1="41667" y1="22444" x2="41667" y2="22444"/>
                        <a14:foregroundMark x1="46333" y1="21333" x2="46333" y2="21333"/>
                        <a14:foregroundMark x1="51444" y1="21333" x2="51444" y2="21333"/>
                        <a14:foregroundMark x1="56000" y1="22667" x2="56000" y2="22667"/>
                        <a14:foregroundMark x1="61333" y1="20222" x2="61333" y2="20222"/>
                        <a14:foregroundMark x1="66111" y1="18444" x2="66111" y2="18444"/>
                        <a14:foregroundMark x1="71667" y1="24000" x2="71667" y2="24000"/>
                        <a14:foregroundMark x1="76333" y1="23556" x2="76333" y2="23556"/>
                        <a14:foregroundMark x1="83444" y1="26000" x2="83444" y2="26000"/>
                        <a14:foregroundMark x1="86444" y1="22444" x2="86444" y2="22444"/>
                        <a14:foregroundMark x1="29222" y1="40222" x2="29222" y2="40222"/>
                        <a14:foregroundMark x1="34000" y1="39556" x2="34000" y2="39556"/>
                        <a14:foregroundMark x1="38222" y1="40222" x2="38222" y2="40222"/>
                        <a14:foregroundMark x1="39222" y1="38444" x2="39222" y2="38444"/>
                        <a14:foregroundMark x1="40444" y1="41333" x2="40444" y2="41333"/>
                        <a14:foregroundMark x1="40333" y1="36222" x2="40333" y2="36222"/>
                        <a14:foregroundMark x1="41889" y1="40000" x2="41889" y2="40000"/>
                        <a14:foregroundMark x1="45333" y1="40000" x2="45333" y2="40000"/>
                        <a14:foregroundMark x1="48889" y1="41111" x2="48889" y2="41111"/>
                        <a14:foregroundMark x1="53333" y1="39111" x2="53333" y2="39111"/>
                        <a14:foregroundMark x1="58222" y1="39111" x2="58222" y2="39111"/>
                        <a14:foregroundMark x1="62444" y1="41333" x2="62444" y2="41333"/>
                        <a14:foregroundMark x1="66667" y1="43333" x2="66667" y2="43333"/>
                        <a14:foregroundMark x1="67556" y1="38667" x2="67556" y2="38667"/>
                        <a14:foregroundMark x1="68444" y1="43333" x2="68444" y2="43333"/>
                        <a14:foregroundMark x1="70556" y1="40444" x2="70556" y2="40444"/>
                        <a14:foregroundMark x1="70778" y1="36222" x2="70778" y2="36222"/>
                        <a14:foregroundMark x1="74111" y1="38667" x2="74111" y2="38667"/>
                        <a14:foregroundMark x1="80000" y1="41333" x2="80000" y2="41333"/>
                        <a14:foregroundMark x1="81333" y1="39556" x2="81333" y2="39556"/>
                        <a14:foregroundMark x1="85333" y1="38222" x2="85333" y2="38222"/>
                        <a14:foregroundMark x1="96889" y1="58222" x2="96889" y2="58222"/>
                        <a14:foregroundMark x1="92000" y1="59111" x2="92000" y2="59111"/>
                        <a14:foregroundMark x1="89778" y1="56444" x2="89778" y2="56444"/>
                        <a14:foregroundMark x1="88111" y1="60667" x2="88111" y2="60667"/>
                        <a14:foregroundMark x1="80333" y1="54444" x2="80333" y2="54444"/>
                        <a14:foregroundMark x1="73222" y1="56222" x2="73222" y2="56222"/>
                        <a14:foregroundMark x1="71222" y1="59778" x2="71222" y2="59778"/>
                        <a14:foregroundMark x1="63111" y1="63111" x2="63111" y2="63111"/>
                        <a14:foregroundMark x1="59556" y1="57333" x2="59556" y2="57333"/>
                        <a14:foregroundMark x1="57333" y1="60667" x2="57333" y2="60667"/>
                        <a14:foregroundMark x1="57111" y1="54000" x2="57111" y2="54000"/>
                        <a14:foregroundMark x1="52778" y1="59111" x2="52778" y2="59111"/>
                        <a14:foregroundMark x1="50000" y1="60444" x2="50000" y2="60444"/>
                        <a14:foregroundMark x1="44889" y1="59778" x2="44889" y2="59778"/>
                        <a14:foregroundMark x1="41889" y1="64222" x2="41889" y2="64222"/>
                        <a14:foregroundMark x1="38667" y1="58667" x2="38667" y2="58667"/>
                        <a14:foregroundMark x1="39111" y1="53556" x2="39111" y2="53556"/>
                        <a14:foregroundMark x1="36778" y1="62444" x2="36778" y2="62444"/>
                        <a14:foregroundMark x1="31889" y1="55778" x2="31889" y2="55778"/>
                        <a14:foregroundMark x1="29000" y1="72889" x2="29000" y2="72889"/>
                        <a14:foregroundMark x1="33667" y1="72000" x2="33667" y2="72000"/>
                        <a14:foregroundMark x1="65333" y1="73556" x2="65333" y2="73556"/>
                        <a14:foregroundMark x1="71111" y1="75778" x2="71111" y2="75778"/>
                        <a14:foregroundMark x1="73222" y1="76000" x2="73222" y2="76000"/>
                        <a14:foregroundMark x1="74222" y1="80222" x2="74222" y2="80222"/>
                        <a14:foregroundMark x1="76556" y1="75556" x2="76556" y2="75556"/>
                        <a14:foregroundMark x1="76556" y1="72889" x2="76556" y2="72889"/>
                        <a14:foregroundMark x1="80444" y1="74222" x2="80444" y2="74222"/>
                        <a14:foregroundMark x1="61222" y1="73111" x2="61222" y2="73111"/>
                        <a14:foregroundMark x1="55889" y1="72222" x2="55889" y2="72222"/>
                        <a14:foregroundMark x1="48778" y1="72222" x2="48778" y2="72222"/>
                        <a14:foregroundMark x1="40889" y1="73111" x2="40889" y2="73111"/>
                        <a14:foregroundMark x1="38667" y1="72889" x2="38667" y2="72889"/>
                        <a14:foregroundMark x1="31222" y1="78222" x2="31222" y2="78222"/>
                        <a14:foregroundMark x1="33667" y1="78889" x2="33667" y2="78889"/>
                        <a14:foregroundMark x1="35333" y1="78667" x2="35333" y2="78667"/>
                        <a14:foregroundMark x1="37444" y1="77556" x2="37444" y2="77556"/>
                        <a14:foregroundMark x1="39000" y1="78667" x2="39000" y2="78667"/>
                        <a14:foregroundMark x1="43667" y1="80667" x2="43667" y2="80667"/>
                        <a14:foregroundMark x1="52111" y1="79556" x2="52111" y2="79556"/>
                        <a14:foregroundMark x1="54111" y1="78222" x2="54111" y2="78222"/>
                        <a14:foregroundMark x1="55556" y1="76444" x2="55556" y2="76444"/>
                        <a14:foregroundMark x1="57222" y1="76889" x2="57222" y2="76889"/>
                        <a14:foregroundMark x1="69333" y1="39333" x2="69333" y2="39333"/>
                        <a14:foregroundMark x1="71556" y1="78000" x2="71556" y2="78000"/>
                        <a14:backgroundMark x1="29444" y1="20222" x2="29444" y2="20222"/>
                        <a14:backgroundMark x1="46556" y1="42667" x2="46556" y2="42667"/>
                        <a14:backgroundMark x1="50556" y1="40889" x2="50556" y2="40889"/>
                        <a14:backgroundMark x1="54111" y1="41333" x2="54111" y2="41333"/>
                        <a14:backgroundMark x1="63667" y1="40222" x2="63667" y2="40222"/>
                        <a14:backgroundMark x1="79000" y1="42667" x2="79000" y2="42667"/>
                        <a14:backgroundMark x1="87111" y1="62444" x2="87111" y2="62444"/>
                        <a14:backgroundMark x1="93667" y1="58889" x2="93667" y2="58889"/>
                        <a14:backgroundMark x1="98000" y1="58889" x2="98000" y2="58889"/>
                        <a14:backgroundMark x1="79667" y1="78000" x2="79667" y2="78000"/>
                        <a14:backgroundMark x1="70556" y1="76444" x2="70556" y2="76444"/>
                        <a14:backgroundMark x1="70778" y1="78667" x2="70778" y2="78667"/>
                        <a14:backgroundMark x1="71111" y1="76222" x2="71111" y2="76222"/>
                        <a14:backgroundMark x1="46778" y1="59333" x2="46778" y2="59333"/>
                        <a14:backgroundMark x1="53111" y1="78889" x2="53111" y2="78889"/>
                      </a14:backgroundRemoval>
                    </a14:imgEffect>
                  </a14:imgLayer>
                </a14:imgProps>
              </a:ext>
              <a:ext uri="{28A0092B-C50C-407E-A947-70E740481C1C}">
                <a14:useLocalDpi xmlns:a14="http://schemas.microsoft.com/office/drawing/2010/main" val="0"/>
              </a:ext>
            </a:extLst>
          </a:blip>
          <a:stretch>
            <a:fillRect/>
          </a:stretch>
        </p:blipFill>
        <p:spPr>
          <a:xfrm>
            <a:off x="52119" y="2032"/>
            <a:ext cx="1584657" cy="792328"/>
          </a:xfrm>
          <a:prstGeom prst="rect">
            <a:avLst/>
          </a:prstGeom>
        </p:spPr>
      </p:pic>
      <p:sp>
        <p:nvSpPr>
          <p:cNvPr id="2" name="CaixaDeTexto 9">
            <a:extLst>
              <a:ext uri="{FF2B5EF4-FFF2-40B4-BE49-F238E27FC236}">
                <a16:creationId xmlns:a16="http://schemas.microsoft.com/office/drawing/2014/main" id="{CFDCC37F-8582-68C5-4CB3-1DF1C8BB9A01}"/>
              </a:ext>
            </a:extLst>
          </p:cNvPr>
          <p:cNvSpPr txBox="1"/>
          <p:nvPr/>
        </p:nvSpPr>
        <p:spPr>
          <a:xfrm>
            <a:off x="2042383" y="5932414"/>
            <a:ext cx="5986049" cy="830997"/>
          </a:xfrm>
          <a:prstGeom prst="rect">
            <a:avLst/>
          </a:prstGeom>
          <a:noFill/>
          <a:effectLst>
            <a:outerShdw blurRad="50800" dist="38100" dir="2700000" algn="tl" rotWithShape="0">
              <a:prstClr val="black">
                <a:alpha val="40000"/>
              </a:prstClr>
            </a:outerShdw>
          </a:effectLst>
        </p:spPr>
        <p:txBody>
          <a:bodyPr wrap="square" rtlCol="0">
            <a:spAutoFit/>
          </a:bodyPr>
          <a:lstStyle/>
          <a:p>
            <a:pPr lvl="0">
              <a:defRPr/>
            </a:pPr>
            <a:r>
              <a:rPr lang="en-US" sz="2000" b="1" dirty="0">
                <a:solidFill>
                  <a:schemeClr val="accent4"/>
                </a:solidFill>
                <a:latin typeface="Montserrat Medium" panose="00000600000000000000" pitchFamily="2" charset="0"/>
              </a:rPr>
              <a:t>PSYCHOLOGY IN </a:t>
            </a:r>
            <a:r>
              <a:rPr lang="en-US" sz="2400" dirty="0">
                <a:solidFill>
                  <a:schemeClr val="bg1"/>
                </a:solidFill>
                <a:latin typeface="Montserrat Medium" panose="00000600000000000000" pitchFamily="2" charset="0"/>
              </a:rPr>
              <a:t>HEALTH AND SOCIAL CARE</a:t>
            </a:r>
            <a:r>
              <a:rPr lang="en-US" sz="2000" dirty="0">
                <a:solidFill>
                  <a:schemeClr val="accent4"/>
                </a:solidFill>
                <a:latin typeface="Montserrat Medium" panose="00000600000000000000" pitchFamily="2" charset="0"/>
              </a:rPr>
              <a:t> </a:t>
            </a:r>
            <a:r>
              <a:rPr lang="en-US" sz="2000" b="1" dirty="0">
                <a:solidFill>
                  <a:schemeClr val="accent4"/>
                </a:solidFill>
                <a:latin typeface="Montserrat Medium" panose="00000600000000000000" pitchFamily="2" charset="0"/>
              </a:rPr>
              <a:t>/ LCHS4006_LON</a:t>
            </a:r>
            <a:endParaRPr lang="en-US" sz="2000" dirty="0">
              <a:solidFill>
                <a:schemeClr val="accent4"/>
              </a:solidFill>
              <a:latin typeface="Montserrat Medium" panose="00000600000000000000" pitchFamily="2" charset="0"/>
            </a:endParaRPr>
          </a:p>
        </p:txBody>
      </p:sp>
    </p:spTree>
    <p:extLst>
      <p:ext uri="{BB962C8B-B14F-4D97-AF65-F5344CB8AC3E}">
        <p14:creationId xmlns:p14="http://schemas.microsoft.com/office/powerpoint/2010/main" val="279185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par>
                                <p:cTn id="9" presetID="22" presetClass="entr" presetSubtype="8" fill="hold" grpId="0" nodeType="with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000"/>
                                        <p:tgtEl>
                                          <p:spTgt spid="5"/>
                                        </p:tgtEl>
                                      </p:cBhvr>
                                    </p:animEffect>
                                  </p:childTnLst>
                                </p:cTn>
                              </p:par>
                              <p:par>
                                <p:cTn id="12" presetID="53" presetClass="entr" presetSubtype="16" fill="hold" grpId="0" nodeType="withEffect">
                                  <p:stCondLst>
                                    <p:cond delay="125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par>
                                <p:cTn id="17" presetID="37" presetClass="entr" presetSubtype="0" fill="hold" grpId="0" nodeType="withEffect">
                                  <p:stCondLst>
                                    <p:cond delay="175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750"/>
                                        <p:tgtEl>
                                          <p:spTgt spid="6"/>
                                        </p:tgtEl>
                                      </p:cBhvr>
                                    </p:animEffect>
                                    <p:anim calcmode="lin" valueType="num">
                                      <p:cBhvr>
                                        <p:cTn id="20" dur="750" fill="hold"/>
                                        <p:tgtEl>
                                          <p:spTgt spid="6"/>
                                        </p:tgtEl>
                                        <p:attrNameLst>
                                          <p:attrName>ppt_x</p:attrName>
                                        </p:attrNameLst>
                                      </p:cBhvr>
                                      <p:tavLst>
                                        <p:tav tm="0">
                                          <p:val>
                                            <p:strVal val="#ppt_x"/>
                                          </p:val>
                                        </p:tav>
                                        <p:tav tm="100000">
                                          <p:val>
                                            <p:strVal val="#ppt_x"/>
                                          </p:val>
                                        </p:tav>
                                      </p:tavLst>
                                    </p:anim>
                                    <p:anim calcmode="lin" valueType="num">
                                      <p:cBhvr>
                                        <p:cTn id="21" dur="675" decel="100000" fill="hold"/>
                                        <p:tgtEl>
                                          <p:spTgt spid="6"/>
                                        </p:tgtEl>
                                        <p:attrNameLst>
                                          <p:attrName>ppt_y</p:attrName>
                                        </p:attrNameLst>
                                      </p:cBhvr>
                                      <p:tavLst>
                                        <p:tav tm="0">
                                          <p:val>
                                            <p:strVal val="#ppt_y+1"/>
                                          </p:val>
                                        </p:tav>
                                        <p:tav tm="100000">
                                          <p:val>
                                            <p:strVal val="#ppt_y-.03"/>
                                          </p:val>
                                        </p:tav>
                                      </p:tavLst>
                                    </p:anim>
                                    <p:anim calcmode="lin" valueType="num">
                                      <p:cBhvr>
                                        <p:cTn id="22" dur="75" accel="100000" fill="hold">
                                          <p:stCondLst>
                                            <p:cond delay="675"/>
                                          </p:stCondLst>
                                        </p:cTn>
                                        <p:tgtEl>
                                          <p:spTgt spid="6"/>
                                        </p:tgtEl>
                                        <p:attrNameLst>
                                          <p:attrName>ppt_y</p:attrName>
                                        </p:attrNameLst>
                                      </p:cBhvr>
                                      <p:tavLst>
                                        <p:tav tm="0">
                                          <p:val>
                                            <p:strVal val="#ppt_y-.03"/>
                                          </p:val>
                                        </p:tav>
                                        <p:tav tm="100000">
                                          <p:val>
                                            <p:strVal val="#ppt_y"/>
                                          </p:val>
                                        </p:tav>
                                      </p:tavLst>
                                    </p:anim>
                                  </p:childTnLst>
                                </p:cTn>
                              </p:par>
                              <p:par>
                                <p:cTn id="23" presetID="53" presetClass="entr" presetSubtype="16" fill="hold" grpId="0" nodeType="withEffect">
                                  <p:stCondLst>
                                    <p:cond delay="1250"/>
                                  </p:stCondLst>
                                  <p:childTnLst>
                                    <p:set>
                                      <p:cBhvr>
                                        <p:cTn id="24" dur="1" fill="hold">
                                          <p:stCondLst>
                                            <p:cond delay="0"/>
                                          </p:stCondLst>
                                        </p:cTn>
                                        <p:tgtEl>
                                          <p:spTgt spid="2"/>
                                        </p:tgtEl>
                                        <p:attrNameLst>
                                          <p:attrName>style.visibility</p:attrName>
                                        </p:attrNameLst>
                                      </p:cBhvr>
                                      <p:to>
                                        <p:strVal val="visible"/>
                                      </p:to>
                                    </p:set>
                                    <p:anim calcmode="lin" valueType="num">
                                      <p:cBhvr>
                                        <p:cTn id="25" dur="500" fill="hold"/>
                                        <p:tgtEl>
                                          <p:spTgt spid="2"/>
                                        </p:tgtEl>
                                        <p:attrNameLst>
                                          <p:attrName>ppt_w</p:attrName>
                                        </p:attrNameLst>
                                      </p:cBhvr>
                                      <p:tavLst>
                                        <p:tav tm="0">
                                          <p:val>
                                            <p:fltVal val="0"/>
                                          </p:val>
                                        </p:tav>
                                        <p:tav tm="100000">
                                          <p:val>
                                            <p:strVal val="#ppt_w"/>
                                          </p:val>
                                        </p:tav>
                                      </p:tavLst>
                                    </p:anim>
                                    <p:anim calcmode="lin" valueType="num">
                                      <p:cBhvr>
                                        <p:cTn id="26" dur="500" fill="hold"/>
                                        <p:tgtEl>
                                          <p:spTgt spid="2"/>
                                        </p:tgtEl>
                                        <p:attrNameLst>
                                          <p:attrName>ppt_h</p:attrName>
                                        </p:attrNameLst>
                                      </p:cBhvr>
                                      <p:tavLst>
                                        <p:tav tm="0">
                                          <p:val>
                                            <p:fltVal val="0"/>
                                          </p:val>
                                        </p:tav>
                                        <p:tav tm="100000">
                                          <p:val>
                                            <p:strVal val="#ppt_h"/>
                                          </p:val>
                                        </p:tav>
                                      </p:tavLst>
                                    </p:anim>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aixaDeTexto 7">
            <a:extLst>
              <a:ext uri="{FF2B5EF4-FFF2-40B4-BE49-F238E27FC236}">
                <a16:creationId xmlns:a16="http://schemas.microsoft.com/office/drawing/2014/main" id="{B3A13A4C-50F2-4735-BDCE-86CEA9AE0517}"/>
              </a:ext>
            </a:extLst>
          </p:cNvPr>
          <p:cNvSpPr txBox="1"/>
          <p:nvPr/>
        </p:nvSpPr>
        <p:spPr>
          <a:xfrm>
            <a:off x="131885" y="0"/>
            <a:ext cx="669973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TEAM MEMBERS</a:t>
            </a:r>
          </a:p>
        </p:txBody>
      </p:sp>
      <p:grpSp>
        <p:nvGrpSpPr>
          <p:cNvPr id="17" name="Agrupar 16">
            <a:extLst>
              <a:ext uri="{FF2B5EF4-FFF2-40B4-BE49-F238E27FC236}">
                <a16:creationId xmlns:a16="http://schemas.microsoft.com/office/drawing/2014/main" id="{D9A6BD56-1B87-4F74-BF6E-53847EAEBD41}"/>
              </a:ext>
            </a:extLst>
          </p:cNvPr>
          <p:cNvGrpSpPr/>
          <p:nvPr/>
        </p:nvGrpSpPr>
        <p:grpSpPr>
          <a:xfrm>
            <a:off x="131886" y="1750432"/>
            <a:ext cx="6502595" cy="1015663"/>
            <a:chOff x="131885" y="1636132"/>
            <a:chExt cx="6502595" cy="1015663"/>
          </a:xfrm>
        </p:grpSpPr>
        <p:sp>
          <p:nvSpPr>
            <p:cNvPr id="9" name="Fluxograma: Conector fora de Página 8">
              <a:extLst>
                <a:ext uri="{FF2B5EF4-FFF2-40B4-BE49-F238E27FC236}">
                  <a16:creationId xmlns:a16="http://schemas.microsoft.com/office/drawing/2014/main" id="{AADCCC58-7F85-4821-8A16-06556EB932B3}"/>
                </a:ext>
              </a:extLst>
            </p:cNvPr>
            <p:cNvSpPr/>
            <p:nvPr/>
          </p:nvSpPr>
          <p:spPr>
            <a:xfrm rot="16200000">
              <a:off x="265606" y="1883841"/>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CaixaDeTexto 15">
              <a:extLst>
                <a:ext uri="{FF2B5EF4-FFF2-40B4-BE49-F238E27FC236}">
                  <a16:creationId xmlns:a16="http://schemas.microsoft.com/office/drawing/2014/main" id="{7A1E6B49-A25F-4321-8996-8C2E55FA1396}"/>
                </a:ext>
              </a:extLst>
            </p:cNvPr>
            <p:cNvSpPr txBox="1"/>
            <p:nvPr/>
          </p:nvSpPr>
          <p:spPr>
            <a:xfrm>
              <a:off x="682907" y="1636132"/>
              <a:ext cx="595157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rPr>
                <a:t>AICHA PRAZERES</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400" dirty="0">
                  <a:solidFill>
                    <a:schemeClr val="tx1">
                      <a:lumMod val="85000"/>
                      <a:lumOff val="15000"/>
                    </a:schemeClr>
                  </a:solidFill>
                  <a:latin typeface="Montserrat Medium" panose="00000600000000000000" pitchFamily="2" charset="0"/>
                </a:rPr>
                <a:t>STUDENT NUMBER: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212219</a:t>
              </a:r>
              <a:endPar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ndParaRPr>
            </a:p>
          </p:txBody>
        </p:sp>
      </p:grpSp>
      <p:grpSp>
        <p:nvGrpSpPr>
          <p:cNvPr id="18" name="Agrupar 17">
            <a:extLst>
              <a:ext uri="{FF2B5EF4-FFF2-40B4-BE49-F238E27FC236}">
                <a16:creationId xmlns:a16="http://schemas.microsoft.com/office/drawing/2014/main" id="{DC36AA9F-5867-4A2D-B43D-D3701F4E4D67}"/>
              </a:ext>
            </a:extLst>
          </p:cNvPr>
          <p:cNvGrpSpPr/>
          <p:nvPr/>
        </p:nvGrpSpPr>
        <p:grpSpPr>
          <a:xfrm>
            <a:off x="131886" y="3421975"/>
            <a:ext cx="6502595" cy="1200329"/>
            <a:chOff x="131885" y="1636132"/>
            <a:chExt cx="6502595" cy="1200329"/>
          </a:xfrm>
        </p:grpSpPr>
        <p:sp>
          <p:nvSpPr>
            <p:cNvPr id="19" name="Fluxograma: Conector fora de Página 18">
              <a:extLst>
                <a:ext uri="{FF2B5EF4-FFF2-40B4-BE49-F238E27FC236}">
                  <a16:creationId xmlns:a16="http://schemas.microsoft.com/office/drawing/2014/main" id="{FB473D5C-0EA5-4CC7-82F3-92B70609C7BA}"/>
                </a:ext>
              </a:extLst>
            </p:cNvPr>
            <p:cNvSpPr/>
            <p:nvPr/>
          </p:nvSpPr>
          <p:spPr>
            <a:xfrm rot="16200000">
              <a:off x="265606" y="1776119"/>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CaixaDeTexto 19">
              <a:extLst>
                <a:ext uri="{FF2B5EF4-FFF2-40B4-BE49-F238E27FC236}">
                  <a16:creationId xmlns:a16="http://schemas.microsoft.com/office/drawing/2014/main" id="{3A68603E-EF29-42CA-AEDA-2AB1E2545C5B}"/>
                </a:ext>
              </a:extLst>
            </p:cNvPr>
            <p:cNvSpPr txBox="1"/>
            <p:nvPr/>
          </p:nvSpPr>
          <p:spPr>
            <a:xfrm>
              <a:off x="682907" y="1636132"/>
              <a:ext cx="595157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dirty="0">
                  <a:solidFill>
                    <a:prstClr val="black">
                      <a:lumMod val="85000"/>
                      <a:lumOff val="15000"/>
                    </a:prstClr>
                  </a:solidFill>
                  <a:latin typeface="Bebas Neue" panose="020B0606020202050201" pitchFamily="34" charset="0"/>
                </a:rPr>
                <a:t>SILVANA RIOFRIO</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400" dirty="0">
                  <a:solidFill>
                    <a:schemeClr val="tx1">
                      <a:lumMod val="85000"/>
                      <a:lumOff val="15000"/>
                    </a:schemeClr>
                  </a:solidFill>
                  <a:latin typeface="Montserrat Medium" panose="00000600000000000000" pitchFamily="2" charset="0"/>
                </a:rPr>
                <a:t>STUDENT NUMBER: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2130452</a:t>
              </a:r>
            </a:p>
            <a:p>
              <a:pPr>
                <a:defRPr/>
              </a:pPr>
              <a:endParaRPr lang="en-US" sz="1200" dirty="0">
                <a:solidFill>
                  <a:schemeClr val="tx1">
                    <a:lumMod val="85000"/>
                    <a:lumOff val="15000"/>
                  </a:schemeClr>
                </a:solidFill>
                <a:latin typeface="Montserrat Medium" panose="00000600000000000000" pitchFamily="2" charset="0"/>
              </a:endParaRPr>
            </a:p>
          </p:txBody>
        </p:sp>
      </p:grpSp>
      <p:grpSp>
        <p:nvGrpSpPr>
          <p:cNvPr id="21" name="Agrupar 20">
            <a:extLst>
              <a:ext uri="{FF2B5EF4-FFF2-40B4-BE49-F238E27FC236}">
                <a16:creationId xmlns:a16="http://schemas.microsoft.com/office/drawing/2014/main" id="{83520911-96D2-4958-9267-32FBD92D4F23}"/>
              </a:ext>
            </a:extLst>
          </p:cNvPr>
          <p:cNvGrpSpPr/>
          <p:nvPr/>
        </p:nvGrpSpPr>
        <p:grpSpPr>
          <a:xfrm>
            <a:off x="131885" y="4830565"/>
            <a:ext cx="6502596" cy="1200329"/>
            <a:chOff x="131884" y="1636132"/>
            <a:chExt cx="6502596" cy="1200329"/>
          </a:xfrm>
        </p:grpSpPr>
        <p:sp>
          <p:nvSpPr>
            <p:cNvPr id="22" name="Fluxograma: Conector fora de Página 21">
              <a:extLst>
                <a:ext uri="{FF2B5EF4-FFF2-40B4-BE49-F238E27FC236}">
                  <a16:creationId xmlns:a16="http://schemas.microsoft.com/office/drawing/2014/main" id="{91CC63B4-3814-4B36-BEE6-8D10333F4802}"/>
                </a:ext>
              </a:extLst>
            </p:cNvPr>
            <p:cNvSpPr/>
            <p:nvPr/>
          </p:nvSpPr>
          <p:spPr>
            <a:xfrm rot="16200000">
              <a:off x="265605" y="1991563"/>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CaixaDeTexto 22">
              <a:extLst>
                <a:ext uri="{FF2B5EF4-FFF2-40B4-BE49-F238E27FC236}">
                  <a16:creationId xmlns:a16="http://schemas.microsoft.com/office/drawing/2014/main" id="{F35F054F-9135-449D-8CAB-9946AF5B8126}"/>
                </a:ext>
              </a:extLst>
            </p:cNvPr>
            <p:cNvSpPr txBox="1"/>
            <p:nvPr/>
          </p:nvSpPr>
          <p:spPr>
            <a:xfrm>
              <a:off x="682907" y="1636132"/>
              <a:ext cx="595157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dirty="0">
                  <a:solidFill>
                    <a:prstClr val="black">
                      <a:lumMod val="85000"/>
                      <a:lumOff val="15000"/>
                    </a:prstClr>
                  </a:solidFill>
                  <a:latin typeface="Bebas Neue" panose="020B0606020202050201" pitchFamily="34" charset="0"/>
                </a:rPr>
                <a:t>SARA </a:t>
              </a:r>
              <a:r>
                <a:rPr lang="en-US" sz="3200" dirty="0" err="1">
                  <a:solidFill>
                    <a:prstClr val="black">
                      <a:lumMod val="85000"/>
                      <a:lumOff val="15000"/>
                    </a:prstClr>
                  </a:solidFill>
                  <a:latin typeface="Bebas Neue" panose="020B0606020202050201" pitchFamily="34" charset="0"/>
                </a:rPr>
                <a:t>simao</a:t>
              </a:r>
              <a:endParaRPr lang="en-US" sz="3200" dirty="0">
                <a:solidFill>
                  <a:prstClr val="black">
                    <a:lumMod val="85000"/>
                    <a:lumOff val="15000"/>
                  </a:prstClr>
                </a:solidFill>
                <a:latin typeface="Bebas Neue" panose="020B0606020202050201"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pt-BR" sz="1400" dirty="0">
                  <a:solidFill>
                    <a:schemeClr val="tx1">
                      <a:lumMod val="85000"/>
                      <a:lumOff val="15000"/>
                    </a:schemeClr>
                  </a:solidFill>
                  <a:latin typeface="Montserrat Medium" panose="00000600000000000000" pitchFamily="2" charset="0"/>
                </a:rPr>
                <a:t>STUDENT NUMBER: </a:t>
              </a:r>
            </a:p>
            <a:p>
              <a:pPr marL="0" marR="0" lvl="0" indent="0" algn="l" defTabSz="914400" rtl="0" eaLnBrk="1" fontAlgn="auto" latinLnBrk="0" hangingPunct="1">
                <a:lnSpc>
                  <a:spcPct val="100000"/>
                </a:lnSpc>
                <a:spcBef>
                  <a:spcPts val="0"/>
                </a:spcBef>
                <a:spcAft>
                  <a:spcPts val="0"/>
                </a:spcAft>
                <a:buClrTx/>
                <a:buSzTx/>
                <a:buFontTx/>
                <a:buNone/>
                <a:tabLst/>
                <a:defRPr/>
              </a:pPr>
              <a:r>
                <a:rPr lang="pt-BR" sz="1400" dirty="0">
                  <a:solidFill>
                    <a:schemeClr val="tx1">
                      <a:lumMod val="85000"/>
                      <a:lumOff val="15000"/>
                    </a:schemeClr>
                  </a:solidFill>
                  <a:latin typeface="Montserrat Medium" panose="00000600000000000000" pitchFamily="2" charset="0"/>
                </a:rPr>
                <a:t>2133713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ndParaRPr>
            </a:p>
          </p:txBody>
        </p:sp>
      </p:grpSp>
      <p:pic>
        <p:nvPicPr>
          <p:cNvPr id="2" name="Picture Placeholder 10" descr="A picture containing text&#10;&#10;Description automatically generated">
            <a:extLst>
              <a:ext uri="{FF2B5EF4-FFF2-40B4-BE49-F238E27FC236}">
                <a16:creationId xmlns:a16="http://schemas.microsoft.com/office/drawing/2014/main" id="{9E0114FF-9051-3BC3-784C-E9151261A397}"/>
              </a:ext>
            </a:extLst>
          </p:cNvPr>
          <p:cNvPicPr>
            <a:picLocks noChangeAspect="1"/>
          </p:cNvPicPr>
          <p:nvPr/>
        </p:nvPicPr>
        <p:blipFill rotWithShape="1">
          <a:blip r:embed="rId2">
            <a:extLst>
              <a:ext uri="{28A0092B-C50C-407E-A947-70E740481C1C}">
                <a14:useLocalDpi xmlns:a14="http://schemas.microsoft.com/office/drawing/2010/main" val="0"/>
              </a:ext>
            </a:extLst>
          </a:blip>
          <a:srcRect l="2629" t="20004" r="46665" b="12402"/>
          <a:stretch/>
        </p:blipFill>
        <p:spPr>
          <a:xfrm>
            <a:off x="2919323" y="2034151"/>
            <a:ext cx="9262260" cy="3122049"/>
          </a:xfrm>
          <a:prstGeom prst="rect">
            <a:avLst/>
          </a:prstGeom>
          <a:blipFill>
            <a:blip r:embed="rId3"/>
            <a:tile tx="0" ty="0" sx="100000" sy="100000" flip="none" algn="tl"/>
          </a:blipFill>
        </p:spPr>
      </p:pic>
      <p:sp>
        <p:nvSpPr>
          <p:cNvPr id="3" name="Marcador de Posição do Rodapé 2">
            <a:extLst>
              <a:ext uri="{FF2B5EF4-FFF2-40B4-BE49-F238E27FC236}">
                <a16:creationId xmlns:a16="http://schemas.microsoft.com/office/drawing/2014/main" id="{C15B9A74-3E1D-1ACA-BF40-E419D4BFE994}"/>
              </a:ext>
            </a:extLst>
          </p:cNvPr>
          <p:cNvSpPr>
            <a:spLocks noGrp="1"/>
          </p:cNvSpPr>
          <p:nvPr>
            <p:ph type="ftr" sz="quarter" idx="11"/>
          </p:nvPr>
        </p:nvSpPr>
        <p:spPr>
          <a:xfrm>
            <a:off x="7845" y="6483724"/>
            <a:ext cx="4114800" cy="365125"/>
          </a:xfrm>
        </p:spPr>
        <p:txBody>
          <a:bodyPr/>
          <a:lstStyle/>
          <a:p>
            <a:r>
              <a:rPr lang="pt-BR" dirty="0"/>
              <a:t>AICHA DOS PRAZERES - ID 2124219</a:t>
            </a:r>
            <a:endParaRPr lang="en-US" dirty="0"/>
          </a:p>
        </p:txBody>
      </p:sp>
    </p:spTree>
    <p:extLst>
      <p:ext uri="{BB962C8B-B14F-4D97-AF65-F5344CB8AC3E}">
        <p14:creationId xmlns:p14="http://schemas.microsoft.com/office/powerpoint/2010/main" val="16485352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anim calcmode="lin" valueType="num">
                                      <p:cBhvr>
                                        <p:cTn id="8" dur="500" fill="hold"/>
                                        <p:tgtEl>
                                          <p:spTgt spid="17"/>
                                        </p:tgtEl>
                                        <p:attrNameLst>
                                          <p:attrName>ppt_x</p:attrName>
                                        </p:attrNameLst>
                                      </p:cBhvr>
                                      <p:tavLst>
                                        <p:tav tm="0">
                                          <p:val>
                                            <p:strVal val="#ppt_x"/>
                                          </p:val>
                                        </p:tav>
                                        <p:tav tm="100000">
                                          <p:val>
                                            <p:strVal val="#ppt_x"/>
                                          </p:val>
                                        </p:tav>
                                      </p:tavLst>
                                    </p:anim>
                                    <p:anim calcmode="lin" valueType="num">
                                      <p:cBhvr>
                                        <p:cTn id="9" dur="450" decel="100000" fill="hold"/>
                                        <p:tgtEl>
                                          <p:spTgt spid="17"/>
                                        </p:tgtEl>
                                        <p:attrNameLst>
                                          <p:attrName>ppt_y</p:attrName>
                                        </p:attrNameLst>
                                      </p:cBhvr>
                                      <p:tavLst>
                                        <p:tav tm="0">
                                          <p:val>
                                            <p:strVal val="#ppt_y+1"/>
                                          </p:val>
                                        </p:tav>
                                        <p:tav tm="100000">
                                          <p:val>
                                            <p:strVal val="#ppt_y-.03"/>
                                          </p:val>
                                        </p:tav>
                                      </p:tavLst>
                                    </p:anim>
                                    <p:anim calcmode="lin" valueType="num">
                                      <p:cBhvr>
                                        <p:cTn id="10" dur="50" accel="100000" fill="hold">
                                          <p:stCondLst>
                                            <p:cond delay="450"/>
                                          </p:stCondLst>
                                        </p:cTn>
                                        <p:tgtEl>
                                          <p:spTgt spid="17"/>
                                        </p:tgtEl>
                                        <p:attrNameLst>
                                          <p:attrName>ppt_y</p:attrName>
                                        </p:attrNameLst>
                                      </p:cBhvr>
                                      <p:tavLst>
                                        <p:tav tm="0">
                                          <p:val>
                                            <p:strVal val="#ppt_y-.03"/>
                                          </p:val>
                                        </p:tav>
                                        <p:tav tm="100000">
                                          <p:val>
                                            <p:strVal val="#ppt_y"/>
                                          </p:val>
                                        </p:tav>
                                      </p:tavLst>
                                    </p:anim>
                                  </p:childTnLst>
                                </p:cTn>
                              </p:par>
                            </p:childTnLst>
                          </p:cTn>
                        </p:par>
                        <p:par>
                          <p:cTn id="11" fill="hold">
                            <p:stCondLst>
                              <p:cond delay="500"/>
                            </p:stCondLst>
                            <p:childTnLst>
                              <p:par>
                                <p:cTn id="12" presetID="37" presetClass="entr" presetSubtype="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anim calcmode="lin" valueType="num">
                                      <p:cBhvr>
                                        <p:cTn id="15" dur="500" fill="hold"/>
                                        <p:tgtEl>
                                          <p:spTgt spid="18"/>
                                        </p:tgtEl>
                                        <p:attrNameLst>
                                          <p:attrName>ppt_x</p:attrName>
                                        </p:attrNameLst>
                                      </p:cBhvr>
                                      <p:tavLst>
                                        <p:tav tm="0">
                                          <p:val>
                                            <p:strVal val="#ppt_x"/>
                                          </p:val>
                                        </p:tav>
                                        <p:tav tm="100000">
                                          <p:val>
                                            <p:strVal val="#ppt_x"/>
                                          </p:val>
                                        </p:tav>
                                      </p:tavLst>
                                    </p:anim>
                                    <p:anim calcmode="lin" valueType="num">
                                      <p:cBhvr>
                                        <p:cTn id="16" dur="450" decel="100000" fill="hold"/>
                                        <p:tgtEl>
                                          <p:spTgt spid="18"/>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p:stCondLst>
                              <p:cond delay="1000"/>
                            </p:stCondLst>
                            <p:childTnLst>
                              <p:par>
                                <p:cTn id="19" presetID="37" presetClass="entr" presetSubtype="0" fill="hold" nodeType="after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anim calcmode="lin" valueType="num">
                                      <p:cBhvr>
                                        <p:cTn id="22" dur="500" fill="hold"/>
                                        <p:tgtEl>
                                          <p:spTgt spid="21"/>
                                        </p:tgtEl>
                                        <p:attrNameLst>
                                          <p:attrName>ppt_x</p:attrName>
                                        </p:attrNameLst>
                                      </p:cBhvr>
                                      <p:tavLst>
                                        <p:tav tm="0">
                                          <p:val>
                                            <p:strVal val="#ppt_x"/>
                                          </p:val>
                                        </p:tav>
                                        <p:tav tm="100000">
                                          <p:val>
                                            <p:strVal val="#ppt_x"/>
                                          </p:val>
                                        </p:tav>
                                      </p:tavLst>
                                    </p:anim>
                                    <p:anim calcmode="lin" valueType="num">
                                      <p:cBhvr>
                                        <p:cTn id="23" dur="450" decel="100000" fill="hold"/>
                                        <p:tgtEl>
                                          <p:spTgt spid="21"/>
                                        </p:tgtEl>
                                        <p:attrNameLst>
                                          <p:attrName>ppt_y</p:attrName>
                                        </p:attrNameLst>
                                      </p:cBhvr>
                                      <p:tavLst>
                                        <p:tav tm="0">
                                          <p:val>
                                            <p:strVal val="#ppt_y+1"/>
                                          </p:val>
                                        </p:tav>
                                        <p:tav tm="100000">
                                          <p:val>
                                            <p:strVal val="#ppt_y-.03"/>
                                          </p:val>
                                        </p:tav>
                                      </p:tavLst>
                                    </p:anim>
                                    <p:anim calcmode="lin" valueType="num">
                                      <p:cBhvr>
                                        <p:cTn id="24" dur="50" accel="100000" fill="hold">
                                          <p:stCondLst>
                                            <p:cond delay="450"/>
                                          </p:stCondLst>
                                        </p:cTn>
                                        <p:tgtEl>
                                          <p:spTgt spid="2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aixaDeTexto 7">
            <a:extLst>
              <a:ext uri="{FF2B5EF4-FFF2-40B4-BE49-F238E27FC236}">
                <a16:creationId xmlns:a16="http://schemas.microsoft.com/office/drawing/2014/main" id="{B3A13A4C-50F2-4735-BDCE-86CEA9AE0517}"/>
              </a:ext>
            </a:extLst>
          </p:cNvPr>
          <p:cNvSpPr txBox="1"/>
          <p:nvPr/>
        </p:nvSpPr>
        <p:spPr>
          <a:xfrm>
            <a:off x="6266468" y="40649"/>
            <a:ext cx="611905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TEAM MEMBERS</a:t>
            </a:r>
          </a:p>
        </p:txBody>
      </p:sp>
      <p:grpSp>
        <p:nvGrpSpPr>
          <p:cNvPr id="6" name="Agrupar 5">
            <a:extLst>
              <a:ext uri="{FF2B5EF4-FFF2-40B4-BE49-F238E27FC236}">
                <a16:creationId xmlns:a16="http://schemas.microsoft.com/office/drawing/2014/main" id="{FC5E6829-B849-4E40-9731-76D6192A68A9}"/>
              </a:ext>
            </a:extLst>
          </p:cNvPr>
          <p:cNvGrpSpPr/>
          <p:nvPr/>
        </p:nvGrpSpPr>
        <p:grpSpPr>
          <a:xfrm>
            <a:off x="8340667" y="1597946"/>
            <a:ext cx="6685586" cy="1446550"/>
            <a:chOff x="131885" y="1636132"/>
            <a:chExt cx="6502595" cy="1446550"/>
          </a:xfrm>
        </p:grpSpPr>
        <p:sp>
          <p:nvSpPr>
            <p:cNvPr id="7" name="Fluxograma: Conector fora de Página 6">
              <a:extLst>
                <a:ext uri="{FF2B5EF4-FFF2-40B4-BE49-F238E27FC236}">
                  <a16:creationId xmlns:a16="http://schemas.microsoft.com/office/drawing/2014/main" id="{8A65DB19-1300-4135-9E72-014C3C85B911}"/>
                </a:ext>
              </a:extLst>
            </p:cNvPr>
            <p:cNvSpPr/>
            <p:nvPr/>
          </p:nvSpPr>
          <p:spPr>
            <a:xfrm rot="16200000">
              <a:off x="265606" y="1991563"/>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aixaDeTexto 9">
              <a:extLst>
                <a:ext uri="{FF2B5EF4-FFF2-40B4-BE49-F238E27FC236}">
                  <a16:creationId xmlns:a16="http://schemas.microsoft.com/office/drawing/2014/main" id="{446C1EEF-DC7A-4AF1-BA16-2153401EC2BA}"/>
                </a:ext>
              </a:extLst>
            </p:cNvPr>
            <p:cNvSpPr txBox="1"/>
            <p:nvPr/>
          </p:nvSpPr>
          <p:spPr>
            <a:xfrm>
              <a:off x="682907" y="1636132"/>
              <a:ext cx="5951573" cy="1446550"/>
            </a:xfrm>
            <a:prstGeom prst="rect">
              <a:avLst/>
            </a:prstGeom>
            <a:noFill/>
          </p:spPr>
          <p:txBody>
            <a:bodyPr wrap="square" rtlCol="0">
              <a:spAutoFit/>
            </a:bodyPr>
            <a:lstStyle/>
            <a:p>
              <a:pPr>
                <a:defRPr/>
              </a:pPr>
              <a:r>
                <a:rPr lang="pt-BR" sz="3200" dirty="0">
                  <a:solidFill>
                    <a:prstClr val="black">
                      <a:lumMod val="85000"/>
                      <a:lumOff val="15000"/>
                    </a:prstClr>
                  </a:solidFill>
                  <a:latin typeface="Bebas Neue" panose="020B0606020202050201" pitchFamily="34" charset="0"/>
                </a:rPr>
                <a:t>NANEY PINTO</a:t>
              </a:r>
              <a:endParaRPr lang="en-US" sz="3200" dirty="0">
                <a:solidFill>
                  <a:prstClr val="black">
                    <a:lumMod val="85000"/>
                    <a:lumOff val="15000"/>
                  </a:prstClr>
                </a:solidFill>
                <a:latin typeface="Bebas Neue" panose="020B0606020202050201" pitchFamily="34" charset="0"/>
              </a:endParaRPr>
            </a:p>
            <a:p>
              <a:pPr>
                <a:defRPr/>
              </a:pPr>
              <a:r>
                <a:rPr lang="pt-BR" sz="1400" dirty="0">
                  <a:solidFill>
                    <a:schemeClr val="tx1">
                      <a:lumMod val="85000"/>
                      <a:lumOff val="15000"/>
                    </a:schemeClr>
                  </a:solidFill>
                  <a:latin typeface="Montserrat Medium" panose="00000600000000000000" pitchFamily="2" charset="0"/>
                </a:rPr>
                <a:t>STUDENT NUMBER: </a:t>
              </a:r>
            </a:p>
            <a:p>
              <a:pPr>
                <a:defRPr/>
              </a:pPr>
              <a:r>
                <a:rPr lang="pt-BR" sz="1400" dirty="0">
                  <a:solidFill>
                    <a:schemeClr val="tx1">
                      <a:lumMod val="85000"/>
                      <a:lumOff val="15000"/>
                    </a:schemeClr>
                  </a:solidFill>
                  <a:latin typeface="Montserrat Medium" panose="00000600000000000000" pitchFamily="2" charset="0"/>
                </a:rPr>
                <a:t>2132446</a:t>
              </a:r>
            </a:p>
            <a:p>
              <a:pPr>
                <a:defRPr/>
              </a:pPr>
              <a:endParaRPr lang="pt-BR" sz="1400" dirty="0">
                <a:solidFill>
                  <a:schemeClr val="tx1">
                    <a:lumMod val="85000"/>
                    <a:lumOff val="15000"/>
                  </a:schemeClr>
                </a:solidFill>
                <a:latin typeface="Montserrat Medium" panose="00000600000000000000" pitchFamily="2" charset="0"/>
              </a:endParaRPr>
            </a:p>
            <a:p>
              <a:pPr>
                <a:defRPr/>
              </a:pPr>
              <a:endParaRPr lang="en-US" sz="1400" dirty="0">
                <a:solidFill>
                  <a:schemeClr val="tx1">
                    <a:lumMod val="85000"/>
                    <a:lumOff val="15000"/>
                  </a:schemeClr>
                </a:solidFill>
                <a:latin typeface="Montserrat Medium" panose="00000600000000000000" pitchFamily="2" charset="0"/>
              </a:endParaRPr>
            </a:p>
          </p:txBody>
        </p:sp>
      </p:grpSp>
      <p:grpSp>
        <p:nvGrpSpPr>
          <p:cNvPr id="12" name="Agrupar 11">
            <a:extLst>
              <a:ext uri="{FF2B5EF4-FFF2-40B4-BE49-F238E27FC236}">
                <a16:creationId xmlns:a16="http://schemas.microsoft.com/office/drawing/2014/main" id="{6BD310AD-566B-4D8F-B63E-5AA94D65E397}"/>
              </a:ext>
            </a:extLst>
          </p:cNvPr>
          <p:cNvGrpSpPr/>
          <p:nvPr/>
        </p:nvGrpSpPr>
        <p:grpSpPr>
          <a:xfrm>
            <a:off x="8169217" y="3084613"/>
            <a:ext cx="6491551" cy="1231106"/>
            <a:chOff x="142929" y="1636132"/>
            <a:chExt cx="6491551" cy="1231106"/>
          </a:xfrm>
        </p:grpSpPr>
        <p:sp>
          <p:nvSpPr>
            <p:cNvPr id="13" name="Fluxograma: Conector fora de Página 12">
              <a:extLst>
                <a:ext uri="{FF2B5EF4-FFF2-40B4-BE49-F238E27FC236}">
                  <a16:creationId xmlns:a16="http://schemas.microsoft.com/office/drawing/2014/main" id="{91170494-0C65-44DF-AAF1-C5341F369E60}"/>
                </a:ext>
              </a:extLst>
            </p:cNvPr>
            <p:cNvSpPr/>
            <p:nvPr/>
          </p:nvSpPr>
          <p:spPr>
            <a:xfrm rot="16200000">
              <a:off x="276650" y="2099285"/>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aixaDeTexto 13">
              <a:extLst>
                <a:ext uri="{FF2B5EF4-FFF2-40B4-BE49-F238E27FC236}">
                  <a16:creationId xmlns:a16="http://schemas.microsoft.com/office/drawing/2014/main" id="{26DC0504-C8AB-4F11-AA82-8D034941562E}"/>
                </a:ext>
              </a:extLst>
            </p:cNvPr>
            <p:cNvSpPr txBox="1"/>
            <p:nvPr/>
          </p:nvSpPr>
          <p:spPr>
            <a:xfrm>
              <a:off x="682907" y="1636132"/>
              <a:ext cx="5951573" cy="1231106"/>
            </a:xfrm>
            <a:prstGeom prst="rect">
              <a:avLst/>
            </a:prstGeom>
            <a:noFill/>
          </p:spPr>
          <p:txBody>
            <a:bodyPr wrap="square" rtlCol="0">
              <a:spAutoFit/>
            </a:bodyPr>
            <a:lstStyle/>
            <a:p>
              <a:pPr>
                <a:defRPr/>
              </a:pPr>
              <a:r>
                <a:rPr lang="en-US" sz="3200" dirty="0">
                  <a:solidFill>
                    <a:prstClr val="black">
                      <a:lumMod val="85000"/>
                      <a:lumOff val="15000"/>
                    </a:prstClr>
                  </a:solidFill>
                  <a:latin typeface="Bebas Neue" panose="020B0606020202050201" pitchFamily="34" charset="0"/>
                </a:rPr>
                <a:t>LANDU </a:t>
              </a:r>
              <a:r>
                <a:rPr lang="en-US" sz="3200" dirty="0" err="1">
                  <a:solidFill>
                    <a:prstClr val="black">
                      <a:lumMod val="85000"/>
                      <a:lumOff val="15000"/>
                    </a:prstClr>
                  </a:solidFill>
                  <a:latin typeface="Bebas Neue" panose="020B0606020202050201" pitchFamily="34" charset="0"/>
                </a:rPr>
                <a:t>Masaka</a:t>
              </a:r>
              <a:endParaRPr lang="en-US" sz="3200" dirty="0">
                <a:solidFill>
                  <a:prstClr val="black">
                    <a:lumMod val="85000"/>
                    <a:lumOff val="15000"/>
                  </a:prstClr>
                </a:solidFill>
                <a:latin typeface="Bebas Neue" panose="020B0606020202050201" pitchFamily="34" charset="0"/>
              </a:endParaRPr>
            </a:p>
            <a:p>
              <a:pPr>
                <a:defRPr/>
              </a:pPr>
              <a:r>
                <a:rPr lang="pt-BR" sz="1400" dirty="0">
                  <a:solidFill>
                    <a:schemeClr val="tx1">
                      <a:lumMod val="85000"/>
                      <a:lumOff val="15000"/>
                    </a:schemeClr>
                  </a:solidFill>
                  <a:latin typeface="Montserrat Medium" panose="00000600000000000000" pitchFamily="2" charset="0"/>
                </a:rPr>
                <a:t>STUDENT NUMBER: </a:t>
              </a:r>
            </a:p>
            <a:p>
              <a:pPr>
                <a:defRPr/>
              </a:pPr>
              <a:r>
                <a:rPr lang="pt-BR" sz="1400" dirty="0">
                  <a:solidFill>
                    <a:schemeClr val="tx1">
                      <a:lumMod val="85000"/>
                      <a:lumOff val="15000"/>
                    </a:schemeClr>
                  </a:solidFill>
                  <a:latin typeface="Montserrat Medium" panose="00000600000000000000" pitchFamily="2" charset="0"/>
                </a:rPr>
                <a:t>2129926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pt-BR" sz="1400" dirty="0">
                <a:solidFill>
                  <a:schemeClr val="tx1">
                    <a:lumMod val="85000"/>
                    <a:lumOff val="15000"/>
                  </a:schemeClr>
                </a:solidFill>
                <a:latin typeface="Montserrat Medium" panose="00000600000000000000" pitchFamily="2" charset="0"/>
              </a:endParaRPr>
            </a:p>
          </p:txBody>
        </p:sp>
      </p:grpSp>
      <p:grpSp>
        <p:nvGrpSpPr>
          <p:cNvPr id="15" name="Agrupar 14">
            <a:extLst>
              <a:ext uri="{FF2B5EF4-FFF2-40B4-BE49-F238E27FC236}">
                <a16:creationId xmlns:a16="http://schemas.microsoft.com/office/drawing/2014/main" id="{1F8A0323-AA70-4999-98F1-E63BCA14DF92}"/>
              </a:ext>
            </a:extLst>
          </p:cNvPr>
          <p:cNvGrpSpPr/>
          <p:nvPr/>
        </p:nvGrpSpPr>
        <p:grpSpPr>
          <a:xfrm>
            <a:off x="8169217" y="4921632"/>
            <a:ext cx="6502596" cy="984885"/>
            <a:chOff x="131884" y="1636132"/>
            <a:chExt cx="6502596" cy="984885"/>
          </a:xfrm>
        </p:grpSpPr>
        <p:sp>
          <p:nvSpPr>
            <p:cNvPr id="16" name="Fluxograma: Conector fora de Página 15">
              <a:extLst>
                <a:ext uri="{FF2B5EF4-FFF2-40B4-BE49-F238E27FC236}">
                  <a16:creationId xmlns:a16="http://schemas.microsoft.com/office/drawing/2014/main" id="{2B28E40E-45A4-4581-802A-BCD36740EAC1}"/>
                </a:ext>
              </a:extLst>
            </p:cNvPr>
            <p:cNvSpPr/>
            <p:nvPr/>
          </p:nvSpPr>
          <p:spPr>
            <a:xfrm rot="16200000">
              <a:off x="265605" y="1883841"/>
              <a:ext cx="283580" cy="551022"/>
            </a:xfrm>
            <a:prstGeom prst="flowChartOffpageConnector">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CaixaDeTexto 16">
              <a:extLst>
                <a:ext uri="{FF2B5EF4-FFF2-40B4-BE49-F238E27FC236}">
                  <a16:creationId xmlns:a16="http://schemas.microsoft.com/office/drawing/2014/main" id="{77487CCA-D0BB-4EF5-93C5-D6DD5050AF50}"/>
                </a:ext>
              </a:extLst>
            </p:cNvPr>
            <p:cNvSpPr txBox="1"/>
            <p:nvPr/>
          </p:nvSpPr>
          <p:spPr>
            <a:xfrm>
              <a:off x="682907" y="1636132"/>
              <a:ext cx="5951573" cy="984885"/>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3200" dirty="0">
                  <a:solidFill>
                    <a:prstClr val="black">
                      <a:lumMod val="85000"/>
                      <a:lumOff val="15000"/>
                    </a:prstClr>
                  </a:solidFill>
                  <a:latin typeface="Bebas Neue" panose="020B0606020202050201" pitchFamily="34" charset="0"/>
                </a:rPr>
                <a:t>Bianca Sanfilippo</a:t>
              </a:r>
            </a:p>
            <a:p>
              <a:pPr>
                <a:defRPr/>
              </a:pPr>
              <a:r>
                <a:rPr lang="pt-BR" sz="1400" dirty="0">
                  <a:solidFill>
                    <a:schemeClr val="tx1">
                      <a:lumMod val="85000"/>
                      <a:lumOff val="15000"/>
                    </a:schemeClr>
                  </a:solidFill>
                  <a:latin typeface="Montserrat Medium" panose="00000600000000000000" pitchFamily="2" charset="0"/>
                </a:rPr>
                <a:t>LECTURER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lumMod val="85000"/>
                    <a:lumOff val="15000"/>
                  </a:schemeClr>
                </a:solidFill>
                <a:latin typeface="Montserrat Medium" panose="00000600000000000000" pitchFamily="2" charset="0"/>
              </a:endParaRPr>
            </a:p>
          </p:txBody>
        </p:sp>
      </p:grpSp>
      <p:pic>
        <p:nvPicPr>
          <p:cNvPr id="2" name="Picture Placeholder 10" descr="A picture containing text&#10;&#10;Description automatically generated">
            <a:extLst>
              <a:ext uri="{FF2B5EF4-FFF2-40B4-BE49-F238E27FC236}">
                <a16:creationId xmlns:a16="http://schemas.microsoft.com/office/drawing/2014/main" id="{2913B91C-BD00-F17F-E42A-953E09DB0066}"/>
              </a:ext>
            </a:extLst>
          </p:cNvPr>
          <p:cNvPicPr>
            <a:picLocks noChangeAspect="1"/>
          </p:cNvPicPr>
          <p:nvPr/>
        </p:nvPicPr>
        <p:blipFill rotWithShape="1">
          <a:blip r:embed="rId2">
            <a:extLst>
              <a:ext uri="{28A0092B-C50C-407E-A947-70E740481C1C}">
                <a14:useLocalDpi xmlns:a14="http://schemas.microsoft.com/office/drawing/2010/main" val="0"/>
              </a:ext>
            </a:extLst>
          </a:blip>
          <a:srcRect l="52536" t="13331" r="3731" b="12711"/>
          <a:stretch/>
        </p:blipFill>
        <p:spPr>
          <a:xfrm>
            <a:off x="-25399" y="1623347"/>
            <a:ext cx="7988300" cy="3416018"/>
          </a:xfrm>
          <a:prstGeom prst="rect">
            <a:avLst/>
          </a:prstGeom>
          <a:blipFill>
            <a:blip r:embed="rId3"/>
            <a:tile tx="0" ty="0" sx="100000" sy="100000" flip="none" algn="tl"/>
          </a:blipFill>
        </p:spPr>
      </p:pic>
      <p:sp>
        <p:nvSpPr>
          <p:cNvPr id="3" name="Marcador de Posição do Rodapé 2">
            <a:extLst>
              <a:ext uri="{FF2B5EF4-FFF2-40B4-BE49-F238E27FC236}">
                <a16:creationId xmlns:a16="http://schemas.microsoft.com/office/drawing/2014/main" id="{6C94E782-F652-F102-4C13-A0601E6E5FBC}"/>
              </a:ext>
            </a:extLst>
          </p:cNvPr>
          <p:cNvSpPr>
            <a:spLocks noGrp="1"/>
          </p:cNvSpPr>
          <p:nvPr>
            <p:ph type="ftr" sz="quarter" idx="11"/>
          </p:nvPr>
        </p:nvSpPr>
        <p:spPr>
          <a:xfrm>
            <a:off x="7845" y="6483724"/>
            <a:ext cx="4114800" cy="365125"/>
          </a:xfrm>
        </p:spPr>
        <p:txBody>
          <a:bodyPr/>
          <a:lstStyle/>
          <a:p>
            <a:r>
              <a:rPr lang="pt-BR" dirty="0"/>
              <a:t>AICHA DOS PRAZERES - ID 2124219</a:t>
            </a:r>
            <a:endParaRPr lang="en-US" dirty="0"/>
          </a:p>
        </p:txBody>
      </p:sp>
    </p:spTree>
    <p:extLst>
      <p:ext uri="{BB962C8B-B14F-4D97-AF65-F5344CB8AC3E}">
        <p14:creationId xmlns:p14="http://schemas.microsoft.com/office/powerpoint/2010/main" val="262760019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450" decel="100000" fill="hold"/>
                                        <p:tgtEl>
                                          <p:spTgt spid="6"/>
                                        </p:tgtEl>
                                        <p:attrNameLst>
                                          <p:attrName>ppt_y</p:attrName>
                                        </p:attrNameLst>
                                      </p:cBhvr>
                                      <p:tavLst>
                                        <p:tav tm="0">
                                          <p:val>
                                            <p:strVal val="#ppt_y+1"/>
                                          </p:val>
                                        </p:tav>
                                        <p:tav tm="100000">
                                          <p:val>
                                            <p:strVal val="#ppt_y-.03"/>
                                          </p:val>
                                        </p:tav>
                                      </p:tavLst>
                                    </p:anim>
                                    <p:anim calcmode="lin" valueType="num">
                                      <p:cBhvr>
                                        <p:cTn id="10" dur="50" accel="100000" fill="hold">
                                          <p:stCondLst>
                                            <p:cond delay="450"/>
                                          </p:stCondLst>
                                        </p:cTn>
                                        <p:tgtEl>
                                          <p:spTgt spid="6"/>
                                        </p:tgtEl>
                                        <p:attrNameLst>
                                          <p:attrName>ppt_y</p:attrName>
                                        </p:attrNameLst>
                                      </p:cBhvr>
                                      <p:tavLst>
                                        <p:tav tm="0">
                                          <p:val>
                                            <p:strVal val="#ppt_y-.03"/>
                                          </p:val>
                                        </p:tav>
                                        <p:tav tm="100000">
                                          <p:val>
                                            <p:strVal val="#ppt_y"/>
                                          </p:val>
                                        </p:tav>
                                      </p:tavLst>
                                    </p:anim>
                                  </p:childTnLst>
                                </p:cTn>
                              </p:par>
                            </p:childTnLst>
                          </p:cTn>
                        </p:par>
                        <p:par>
                          <p:cTn id="11" fill="hold">
                            <p:stCondLst>
                              <p:cond delay="500"/>
                            </p:stCondLst>
                            <p:childTnLst>
                              <p:par>
                                <p:cTn id="12" presetID="37" presetClass="entr" presetSubtype="0"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anim calcmode="lin" valueType="num">
                                      <p:cBhvr>
                                        <p:cTn id="15" dur="500" fill="hold"/>
                                        <p:tgtEl>
                                          <p:spTgt spid="12"/>
                                        </p:tgtEl>
                                        <p:attrNameLst>
                                          <p:attrName>ppt_x</p:attrName>
                                        </p:attrNameLst>
                                      </p:cBhvr>
                                      <p:tavLst>
                                        <p:tav tm="0">
                                          <p:val>
                                            <p:strVal val="#ppt_x"/>
                                          </p:val>
                                        </p:tav>
                                        <p:tav tm="100000">
                                          <p:val>
                                            <p:strVal val="#ppt_x"/>
                                          </p:val>
                                        </p:tav>
                                      </p:tavLst>
                                    </p:anim>
                                    <p:anim calcmode="lin" valueType="num">
                                      <p:cBhvr>
                                        <p:cTn id="16" dur="450" decel="100000" fill="hold"/>
                                        <p:tgtEl>
                                          <p:spTgt spid="12"/>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2"/>
                                        </p:tgtEl>
                                        <p:attrNameLst>
                                          <p:attrName>ppt_y</p:attrName>
                                        </p:attrNameLst>
                                      </p:cBhvr>
                                      <p:tavLst>
                                        <p:tav tm="0">
                                          <p:val>
                                            <p:strVal val="#ppt_y-.03"/>
                                          </p:val>
                                        </p:tav>
                                        <p:tav tm="100000">
                                          <p:val>
                                            <p:strVal val="#ppt_y"/>
                                          </p:val>
                                        </p:tav>
                                      </p:tavLst>
                                    </p:anim>
                                  </p:childTnLst>
                                </p:cTn>
                              </p:par>
                            </p:childTnLst>
                          </p:cTn>
                        </p:par>
                        <p:par>
                          <p:cTn id="18" fill="hold">
                            <p:stCondLst>
                              <p:cond delay="1000"/>
                            </p:stCondLst>
                            <p:childTnLst>
                              <p:par>
                                <p:cTn id="19" presetID="37" presetClass="entr" presetSubtype="0" fill="hold" nodeType="after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anim calcmode="lin" valueType="num">
                                      <p:cBhvr>
                                        <p:cTn id="22" dur="500" fill="hold"/>
                                        <p:tgtEl>
                                          <p:spTgt spid="15"/>
                                        </p:tgtEl>
                                        <p:attrNameLst>
                                          <p:attrName>ppt_x</p:attrName>
                                        </p:attrNameLst>
                                      </p:cBhvr>
                                      <p:tavLst>
                                        <p:tav tm="0">
                                          <p:val>
                                            <p:strVal val="#ppt_x"/>
                                          </p:val>
                                        </p:tav>
                                        <p:tav tm="100000">
                                          <p:val>
                                            <p:strVal val="#ppt_x"/>
                                          </p:val>
                                        </p:tav>
                                      </p:tavLst>
                                    </p:anim>
                                    <p:anim calcmode="lin" valueType="num">
                                      <p:cBhvr>
                                        <p:cTn id="23" dur="450" decel="100000" fill="hold"/>
                                        <p:tgtEl>
                                          <p:spTgt spid="15"/>
                                        </p:tgtEl>
                                        <p:attrNameLst>
                                          <p:attrName>ppt_y</p:attrName>
                                        </p:attrNameLst>
                                      </p:cBhvr>
                                      <p:tavLst>
                                        <p:tav tm="0">
                                          <p:val>
                                            <p:strVal val="#ppt_y+1"/>
                                          </p:val>
                                        </p:tav>
                                        <p:tav tm="100000">
                                          <p:val>
                                            <p:strVal val="#ppt_y-.03"/>
                                          </p:val>
                                        </p:tav>
                                      </p:tavLst>
                                    </p:anim>
                                    <p:anim calcmode="lin" valueType="num">
                                      <p:cBhvr>
                                        <p:cTn id="24" dur="50" accel="100000" fill="hold">
                                          <p:stCondLst>
                                            <p:cond delay="45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CaixaDeTexto 81">
            <a:extLst>
              <a:ext uri="{FF2B5EF4-FFF2-40B4-BE49-F238E27FC236}">
                <a16:creationId xmlns:a16="http://schemas.microsoft.com/office/drawing/2014/main" id="{DEEEE808-AA0C-42AB-86CE-EDB17D7F08FB}"/>
              </a:ext>
            </a:extLst>
          </p:cNvPr>
          <p:cNvSpPr txBox="1"/>
          <p:nvPr/>
        </p:nvSpPr>
        <p:spPr>
          <a:xfrm>
            <a:off x="1927023" y="1088293"/>
            <a:ext cx="7743936" cy="307777"/>
          </a:xfrm>
          <a:prstGeom prst="rect">
            <a:avLst/>
          </a:prstGeom>
          <a:noFill/>
        </p:spPr>
        <p:txBody>
          <a:bodyPr wrap="square" rtlCol="0">
            <a:spAutoFit/>
          </a:bodyPr>
          <a:lstStyle/>
          <a:p>
            <a:r>
              <a:rPr lang="pt-BR" sz="1400" dirty="0">
                <a:solidFill>
                  <a:srgbClr val="5E5E5E"/>
                </a:solidFill>
                <a:latin typeface="Montserrat Medium" panose="00000600000000000000" pitchFamily="2" charset="0"/>
              </a:rPr>
              <a:t>SILVANA</a:t>
            </a:r>
          </a:p>
        </p:txBody>
      </p:sp>
      <p:sp>
        <p:nvSpPr>
          <p:cNvPr id="43" name="Retângulo 42">
            <a:extLst>
              <a:ext uri="{FF2B5EF4-FFF2-40B4-BE49-F238E27FC236}">
                <a16:creationId xmlns:a16="http://schemas.microsoft.com/office/drawing/2014/main" id="{C60CCBF0-9E27-46B9-A8B6-B141AA1CC4E0}"/>
              </a:ext>
            </a:extLst>
          </p:cNvPr>
          <p:cNvSpPr/>
          <p:nvPr/>
        </p:nvSpPr>
        <p:spPr>
          <a:xfrm>
            <a:off x="2570433" y="5699179"/>
            <a:ext cx="2286923"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4" name="Retângulo 43">
            <a:extLst>
              <a:ext uri="{FF2B5EF4-FFF2-40B4-BE49-F238E27FC236}">
                <a16:creationId xmlns:a16="http://schemas.microsoft.com/office/drawing/2014/main" id="{12A50CFD-A3A5-44F3-8741-E5231EBD5B49}"/>
              </a:ext>
            </a:extLst>
          </p:cNvPr>
          <p:cNvSpPr/>
          <p:nvPr/>
        </p:nvSpPr>
        <p:spPr>
          <a:xfrm>
            <a:off x="2804335" y="4486434"/>
            <a:ext cx="2286923"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5" name="Retângulo 44">
            <a:extLst>
              <a:ext uri="{FF2B5EF4-FFF2-40B4-BE49-F238E27FC236}">
                <a16:creationId xmlns:a16="http://schemas.microsoft.com/office/drawing/2014/main" id="{54990B2A-34F9-468B-92E6-62BF9086A3F4}"/>
              </a:ext>
            </a:extLst>
          </p:cNvPr>
          <p:cNvSpPr/>
          <p:nvPr/>
        </p:nvSpPr>
        <p:spPr>
          <a:xfrm>
            <a:off x="2598256" y="3307260"/>
            <a:ext cx="2259100"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6" name="Retângulo 45">
            <a:extLst>
              <a:ext uri="{FF2B5EF4-FFF2-40B4-BE49-F238E27FC236}">
                <a16:creationId xmlns:a16="http://schemas.microsoft.com/office/drawing/2014/main" id="{F02A60F6-4E5F-4F1D-BD78-8D121BD7C1E7}"/>
              </a:ext>
            </a:extLst>
          </p:cNvPr>
          <p:cNvSpPr/>
          <p:nvPr/>
        </p:nvSpPr>
        <p:spPr>
          <a:xfrm>
            <a:off x="3027983" y="2140559"/>
            <a:ext cx="2035007" cy="768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5" name="CaixaDeTexto 94">
            <a:extLst>
              <a:ext uri="{FF2B5EF4-FFF2-40B4-BE49-F238E27FC236}">
                <a16:creationId xmlns:a16="http://schemas.microsoft.com/office/drawing/2014/main" id="{EA146AA0-2C3D-452E-9468-98DE1791423E}"/>
              </a:ext>
            </a:extLst>
          </p:cNvPr>
          <p:cNvSpPr txBox="1"/>
          <p:nvPr/>
        </p:nvSpPr>
        <p:spPr>
          <a:xfrm>
            <a:off x="2129386" y="1859347"/>
            <a:ext cx="7743936" cy="738664"/>
          </a:xfrm>
          <a:prstGeom prst="rect">
            <a:avLst/>
          </a:prstGeom>
          <a:noFill/>
        </p:spPr>
        <p:txBody>
          <a:bodyPr wrap="square" rtlCol="0">
            <a:spAutoFit/>
          </a:bodyPr>
          <a:lstStyle/>
          <a:p>
            <a:pPr marL="285750" indent="-285750">
              <a:buFont typeface="Arial" panose="020B0604020202020204" pitchFamily="34" charset="0"/>
              <a:buChar char="•"/>
            </a:pPr>
            <a:r>
              <a:rPr lang="pt-BR" sz="1400" dirty="0">
                <a:solidFill>
                  <a:srgbClr val="5E5E5E"/>
                </a:solidFill>
                <a:latin typeface="Montserrat Medium" panose="00000600000000000000" pitchFamily="2" charset="0"/>
              </a:rPr>
              <a:t>Definition             SILVANA</a:t>
            </a:r>
          </a:p>
          <a:p>
            <a:pPr marL="285750" indent="-285750">
              <a:buFont typeface="Arial" panose="020B0604020202020204" pitchFamily="34" charset="0"/>
              <a:buChar char="•"/>
            </a:pPr>
            <a:r>
              <a:rPr lang="pt-BR" sz="1400" dirty="0">
                <a:solidFill>
                  <a:srgbClr val="5E5E5E"/>
                </a:solidFill>
                <a:latin typeface="Montserrat Medium" panose="00000600000000000000" pitchFamily="2" charset="0"/>
              </a:rPr>
              <a:t>Stages and Importance in our </a:t>
            </a:r>
            <a:r>
              <a:rPr lang="en-GB" sz="1400" dirty="0">
                <a:solidFill>
                  <a:srgbClr val="5E5E5E"/>
                </a:solidFill>
                <a:latin typeface="Montserrat Medium" panose="00000600000000000000" pitchFamily="2" charset="0"/>
              </a:rPr>
              <a:t>everyday life            SARA</a:t>
            </a:r>
            <a:endParaRPr lang="pt-BR" sz="1400" dirty="0">
              <a:solidFill>
                <a:srgbClr val="5E5E5E"/>
              </a:solidFill>
              <a:latin typeface="Montserrat Medium" panose="00000600000000000000" pitchFamily="2" charset="0"/>
            </a:endParaRPr>
          </a:p>
          <a:p>
            <a:pPr marL="285750" indent="-285750">
              <a:buFont typeface="Arial" panose="020B0604020202020204" pitchFamily="34" charset="0"/>
              <a:buChar char="•"/>
            </a:pPr>
            <a:endParaRPr lang="pt-BR" sz="1400" dirty="0">
              <a:solidFill>
                <a:srgbClr val="5E5E5E"/>
              </a:solidFill>
              <a:latin typeface="Montserrat Medium" panose="00000600000000000000" pitchFamily="2" charset="0"/>
            </a:endParaRPr>
          </a:p>
        </p:txBody>
      </p:sp>
      <p:sp>
        <p:nvSpPr>
          <p:cNvPr id="97" name="CaixaDeTexto 96">
            <a:extLst>
              <a:ext uri="{FF2B5EF4-FFF2-40B4-BE49-F238E27FC236}">
                <a16:creationId xmlns:a16="http://schemas.microsoft.com/office/drawing/2014/main" id="{1BF76968-BA47-4073-BFF0-162C36CF13D8}"/>
              </a:ext>
            </a:extLst>
          </p:cNvPr>
          <p:cNvSpPr txBox="1"/>
          <p:nvPr/>
        </p:nvSpPr>
        <p:spPr>
          <a:xfrm>
            <a:off x="1856739" y="2738916"/>
            <a:ext cx="7743936" cy="307777"/>
          </a:xfrm>
          <a:prstGeom prst="rect">
            <a:avLst/>
          </a:prstGeom>
          <a:noFill/>
        </p:spPr>
        <p:txBody>
          <a:bodyPr wrap="square" rtlCol="0">
            <a:spAutoFit/>
          </a:bodyPr>
          <a:lstStyle/>
          <a:p>
            <a:r>
              <a:rPr lang="en-US" sz="1400" dirty="0">
                <a:solidFill>
                  <a:srgbClr val="5E5E5E"/>
                </a:solidFill>
                <a:latin typeface="Montserrat Medium" panose="00000600000000000000" pitchFamily="2" charset="0"/>
              </a:rPr>
              <a:t>SARA</a:t>
            </a:r>
            <a:endParaRPr lang="pt-BR" sz="1400" dirty="0">
              <a:solidFill>
                <a:srgbClr val="5E5E5E"/>
              </a:solidFill>
              <a:latin typeface="Montserrat Medium" panose="00000600000000000000" pitchFamily="2" charset="0"/>
            </a:endParaRPr>
          </a:p>
        </p:txBody>
      </p:sp>
      <p:sp>
        <p:nvSpPr>
          <p:cNvPr id="99" name="CaixaDeTexto 98">
            <a:extLst>
              <a:ext uri="{FF2B5EF4-FFF2-40B4-BE49-F238E27FC236}">
                <a16:creationId xmlns:a16="http://schemas.microsoft.com/office/drawing/2014/main" id="{EDFD4D3D-438D-4A81-8292-4B5EF3F36B43}"/>
              </a:ext>
            </a:extLst>
          </p:cNvPr>
          <p:cNvSpPr txBox="1"/>
          <p:nvPr/>
        </p:nvSpPr>
        <p:spPr>
          <a:xfrm>
            <a:off x="2127445" y="3701751"/>
            <a:ext cx="7743936" cy="307777"/>
          </a:xfrm>
          <a:prstGeom prst="rect">
            <a:avLst/>
          </a:prstGeom>
          <a:noFill/>
        </p:spPr>
        <p:txBody>
          <a:bodyPr wrap="square" rtlCol="0">
            <a:spAutoFit/>
          </a:bodyPr>
          <a:lstStyle/>
          <a:p>
            <a:r>
              <a:rPr lang="en-US" sz="1400" dirty="0">
                <a:solidFill>
                  <a:srgbClr val="5E5E5E"/>
                </a:solidFill>
                <a:latin typeface="Montserrat Medium" panose="00000600000000000000" pitchFamily="2" charset="0"/>
              </a:rPr>
              <a:t>AICHA</a:t>
            </a:r>
          </a:p>
        </p:txBody>
      </p:sp>
      <p:sp>
        <p:nvSpPr>
          <p:cNvPr id="101" name="CaixaDeTexto 100">
            <a:extLst>
              <a:ext uri="{FF2B5EF4-FFF2-40B4-BE49-F238E27FC236}">
                <a16:creationId xmlns:a16="http://schemas.microsoft.com/office/drawing/2014/main" id="{174FF4AF-D864-4CD8-8511-CAA8F61C19CE}"/>
              </a:ext>
            </a:extLst>
          </p:cNvPr>
          <p:cNvSpPr txBox="1"/>
          <p:nvPr/>
        </p:nvSpPr>
        <p:spPr>
          <a:xfrm>
            <a:off x="1856739" y="4536729"/>
            <a:ext cx="7743936" cy="307777"/>
          </a:xfrm>
          <a:prstGeom prst="rect">
            <a:avLst/>
          </a:prstGeom>
          <a:noFill/>
        </p:spPr>
        <p:txBody>
          <a:bodyPr wrap="square" rtlCol="0">
            <a:spAutoFit/>
          </a:bodyPr>
          <a:lstStyle/>
          <a:p>
            <a:r>
              <a:rPr lang="en-US" sz="1400" dirty="0">
                <a:solidFill>
                  <a:srgbClr val="5E5E5E"/>
                </a:solidFill>
                <a:latin typeface="Montserrat Medium" panose="00000600000000000000" pitchFamily="2" charset="0"/>
              </a:rPr>
              <a:t>NANEY PINTO</a:t>
            </a:r>
          </a:p>
        </p:txBody>
      </p:sp>
      <p:sp>
        <p:nvSpPr>
          <p:cNvPr id="103" name="CaixaDeTexto 102">
            <a:extLst>
              <a:ext uri="{FF2B5EF4-FFF2-40B4-BE49-F238E27FC236}">
                <a16:creationId xmlns:a16="http://schemas.microsoft.com/office/drawing/2014/main" id="{AF4BFC1C-84C3-4F1D-A8ED-82D978332329}"/>
              </a:ext>
            </a:extLst>
          </p:cNvPr>
          <p:cNvSpPr txBox="1"/>
          <p:nvPr/>
        </p:nvSpPr>
        <p:spPr>
          <a:xfrm>
            <a:off x="2127445" y="5521419"/>
            <a:ext cx="7743936" cy="307777"/>
          </a:xfrm>
          <a:prstGeom prst="rect">
            <a:avLst/>
          </a:prstGeom>
          <a:noFill/>
        </p:spPr>
        <p:txBody>
          <a:bodyPr wrap="square" rtlCol="0">
            <a:spAutoFit/>
          </a:bodyPr>
          <a:lstStyle/>
          <a:p>
            <a:r>
              <a:rPr lang="en-US" sz="1400" dirty="0">
                <a:solidFill>
                  <a:srgbClr val="5E5E5E"/>
                </a:solidFill>
                <a:latin typeface="Montserrat Medium" panose="00000600000000000000" pitchFamily="2" charset="0"/>
              </a:rPr>
              <a:t>LANDU</a:t>
            </a:r>
          </a:p>
        </p:txBody>
      </p:sp>
      <p:sp>
        <p:nvSpPr>
          <p:cNvPr id="106" name="CaixaDeTexto 105">
            <a:extLst>
              <a:ext uri="{FF2B5EF4-FFF2-40B4-BE49-F238E27FC236}">
                <a16:creationId xmlns:a16="http://schemas.microsoft.com/office/drawing/2014/main" id="{9CAFCF43-B923-40A5-9158-251C11B7BF74}"/>
              </a:ext>
            </a:extLst>
          </p:cNvPr>
          <p:cNvSpPr txBox="1"/>
          <p:nvPr/>
        </p:nvSpPr>
        <p:spPr>
          <a:xfrm>
            <a:off x="3018064" y="108592"/>
            <a:ext cx="5402490" cy="707886"/>
          </a:xfrm>
          <a:prstGeom prst="rect">
            <a:avLst/>
          </a:prstGeom>
          <a:noFill/>
        </p:spPr>
        <p:txBody>
          <a:bodyPr wrap="square" rtlCol="0">
            <a:spAutoFit/>
          </a:bodyPr>
          <a:lstStyle/>
          <a:p>
            <a:pPr algn="ctr"/>
            <a:r>
              <a:rPr kumimoji="0" lang="pt-BR" sz="3600" b="0" i="0" u="none" strike="noStrike" kern="1200" cap="none" spc="0" normalizeH="0" baseline="0" noProof="0" dirty="0">
                <a:ln>
                  <a:noFill/>
                </a:ln>
                <a:solidFill>
                  <a:schemeClr val="accent4">
                    <a:lumMod val="75000"/>
                  </a:schemeClr>
                </a:solidFill>
                <a:effectLst/>
                <a:uLnTx/>
                <a:uFillTx/>
                <a:latin typeface="Bebas Neue" panose="020B0606020202050201" pitchFamily="34" charset="0"/>
                <a:ea typeface="+mn-ea"/>
                <a:cs typeface="+mn-cs"/>
              </a:rPr>
              <a:t> </a:t>
            </a:r>
            <a:r>
              <a:rPr kumimoji="0" lang="pt-BR" sz="4000" b="0" i="0" u="none" strike="noStrike" kern="1200" cap="none" spc="0" normalizeH="0" baseline="0" noProof="0" dirty="0">
                <a:ln>
                  <a:noFill/>
                </a:ln>
                <a:solidFill>
                  <a:schemeClr val="accent4">
                    <a:lumMod val="75000"/>
                  </a:schemeClr>
                </a:solidFill>
                <a:effectLst/>
                <a:uLnTx/>
                <a:uFillTx/>
                <a:latin typeface="Bebas Neue" panose="020B0606020202050201" pitchFamily="34" charset="0"/>
                <a:ea typeface="+mn-ea"/>
                <a:cs typeface="+mn-cs"/>
              </a:rPr>
              <a:t>topics</a:t>
            </a:r>
            <a:endParaRPr lang="en-US" sz="4000" dirty="0">
              <a:solidFill>
                <a:schemeClr val="accent4">
                  <a:lumMod val="75000"/>
                </a:schemeClr>
              </a:solidFill>
              <a:latin typeface="Bebas Neue" panose="020B0606020202050201" pitchFamily="34" charset="0"/>
            </a:endParaRPr>
          </a:p>
        </p:txBody>
      </p:sp>
      <p:sp>
        <p:nvSpPr>
          <p:cNvPr id="2" name="CaixaDeTexto 165">
            <a:extLst>
              <a:ext uri="{FF2B5EF4-FFF2-40B4-BE49-F238E27FC236}">
                <a16:creationId xmlns:a16="http://schemas.microsoft.com/office/drawing/2014/main" id="{51260B3F-DE9D-D85B-038B-8915633C8596}"/>
              </a:ext>
            </a:extLst>
          </p:cNvPr>
          <p:cNvSpPr txBox="1">
            <a:spLocks/>
          </p:cNvSpPr>
          <p:nvPr/>
        </p:nvSpPr>
        <p:spPr>
          <a:xfrm>
            <a:off x="2052550" y="698218"/>
            <a:ext cx="562863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development psychology </a:t>
            </a:r>
          </a:p>
        </p:txBody>
      </p:sp>
      <p:sp>
        <p:nvSpPr>
          <p:cNvPr id="5" name="CaixaDeTexto 167">
            <a:extLst>
              <a:ext uri="{FF2B5EF4-FFF2-40B4-BE49-F238E27FC236}">
                <a16:creationId xmlns:a16="http://schemas.microsoft.com/office/drawing/2014/main" id="{E67D5958-6999-7365-1A43-6BE90171BD26}"/>
              </a:ext>
            </a:extLst>
          </p:cNvPr>
          <p:cNvSpPr txBox="1"/>
          <p:nvPr/>
        </p:nvSpPr>
        <p:spPr>
          <a:xfrm>
            <a:off x="2248670" y="1482056"/>
            <a:ext cx="5628639" cy="461665"/>
          </a:xfrm>
          <a:prstGeom prst="rect">
            <a:avLst/>
          </a:prstGeom>
          <a:noFill/>
        </p:spPr>
        <p:txBody>
          <a:bodyPr wrap="square" rtlCol="0">
            <a:spAutoFit/>
          </a:bodyPr>
          <a:lstStyle/>
          <a:p>
            <a:pPr>
              <a:defRPr/>
            </a:pPr>
            <a:r>
              <a:rPr lang="pt-BR" sz="2400" dirty="0">
                <a:solidFill>
                  <a:prstClr val="black">
                    <a:lumMod val="85000"/>
                    <a:lumOff val="15000"/>
                  </a:prstClr>
                </a:solidFill>
                <a:latin typeface="Bebas Neue" panose="020B0606020202050201" pitchFamily="34" charset="0"/>
              </a:rPr>
              <a:t>human lifespan </a:t>
            </a:r>
          </a:p>
        </p:txBody>
      </p:sp>
      <p:sp>
        <p:nvSpPr>
          <p:cNvPr id="6" name="CaixaDeTexto 169">
            <a:extLst>
              <a:ext uri="{FF2B5EF4-FFF2-40B4-BE49-F238E27FC236}">
                <a16:creationId xmlns:a16="http://schemas.microsoft.com/office/drawing/2014/main" id="{CB360016-6649-F174-B342-14B5BAF3A550}"/>
              </a:ext>
            </a:extLst>
          </p:cNvPr>
          <p:cNvSpPr txBox="1"/>
          <p:nvPr/>
        </p:nvSpPr>
        <p:spPr>
          <a:xfrm>
            <a:off x="1927024" y="2397243"/>
            <a:ext cx="4245176" cy="461665"/>
          </a:xfrm>
          <a:prstGeom prst="rect">
            <a:avLst/>
          </a:prstGeom>
          <a:noFill/>
        </p:spPr>
        <p:txBody>
          <a:bodyPr wrap="square" rtlCol="0">
            <a:spAutoFit/>
          </a:bodyPr>
          <a:lstStyle/>
          <a:p>
            <a:pPr>
              <a:defRPr/>
            </a:pPr>
            <a:r>
              <a:rPr lang="pt-BR" sz="2400" dirty="0">
                <a:solidFill>
                  <a:prstClr val="black">
                    <a:lumMod val="85000"/>
                    <a:lumOff val="15000"/>
                  </a:prstClr>
                </a:solidFill>
                <a:latin typeface="Bebas Neue" panose="020B0606020202050201" pitchFamily="34" charset="0"/>
              </a:rPr>
              <a:t>CHILLHOOD: </a:t>
            </a:r>
            <a:r>
              <a:rPr lang="en-GB" sz="2400" dirty="0">
                <a:solidFill>
                  <a:prstClr val="black">
                    <a:lumMod val="85000"/>
                    <a:lumOff val="15000"/>
                  </a:prstClr>
                </a:solidFill>
                <a:latin typeface="Bebas Neue" panose="020B0606020202050201" pitchFamily="34" charset="0"/>
              </a:rPr>
              <a:t>6 to 12 Years (School Age)</a:t>
            </a:r>
            <a:endParaRPr lang="pt-BR" sz="2400" dirty="0">
              <a:solidFill>
                <a:prstClr val="black">
                  <a:lumMod val="85000"/>
                  <a:lumOff val="15000"/>
                </a:prstClr>
              </a:solidFill>
              <a:latin typeface="Bebas Neue" panose="020B0606020202050201" pitchFamily="34" charset="0"/>
            </a:endParaRPr>
          </a:p>
        </p:txBody>
      </p:sp>
      <p:sp>
        <p:nvSpPr>
          <p:cNvPr id="7" name="CaixaDeTexto 171">
            <a:extLst>
              <a:ext uri="{FF2B5EF4-FFF2-40B4-BE49-F238E27FC236}">
                <a16:creationId xmlns:a16="http://schemas.microsoft.com/office/drawing/2014/main" id="{A995C666-51FA-ECB1-2644-FFC450E84FB2}"/>
              </a:ext>
            </a:extLst>
          </p:cNvPr>
          <p:cNvSpPr txBox="1"/>
          <p:nvPr/>
        </p:nvSpPr>
        <p:spPr>
          <a:xfrm>
            <a:off x="2127445" y="3252945"/>
            <a:ext cx="5628639" cy="461665"/>
          </a:xfrm>
          <a:prstGeom prst="rect">
            <a:avLst/>
          </a:prstGeom>
          <a:noFill/>
        </p:spPr>
        <p:txBody>
          <a:bodyPr wrap="square" rtlCol="0">
            <a:spAutoFit/>
          </a:bodyPr>
          <a:lstStyle/>
          <a:p>
            <a:pPr>
              <a:defRPr/>
            </a:pPr>
            <a:r>
              <a:rPr lang="pt-BR" sz="2400" dirty="0">
                <a:solidFill>
                  <a:prstClr val="black">
                    <a:lumMod val="85000"/>
                    <a:lumOff val="15000"/>
                  </a:prstClr>
                </a:solidFill>
                <a:latin typeface="Bebas Neue" panose="020B0606020202050201" pitchFamily="34" charset="0"/>
              </a:rPr>
              <a:t>Erik erikson </a:t>
            </a:r>
            <a:r>
              <a:rPr lang="pt-PT" sz="2400" dirty="0">
                <a:solidFill>
                  <a:prstClr val="black">
                    <a:lumMod val="85000"/>
                    <a:lumOff val="15000"/>
                  </a:prstClr>
                </a:solidFill>
                <a:latin typeface="Bebas Neue" panose="020B0606020202050201" pitchFamily="34" charset="0"/>
              </a:rPr>
              <a:t>BIOGRAPHY AND</a:t>
            </a:r>
            <a:r>
              <a:rPr lang="pt-BR" sz="2400" dirty="0">
                <a:solidFill>
                  <a:prstClr val="black">
                    <a:lumMod val="85000"/>
                    <a:lumOff val="15000"/>
                  </a:prstClr>
                </a:solidFill>
                <a:latin typeface="Bebas Neue" panose="020B0606020202050201" pitchFamily="34" charset="0"/>
              </a:rPr>
              <a:t> psychosocial theory </a:t>
            </a:r>
          </a:p>
        </p:txBody>
      </p:sp>
      <p:sp>
        <p:nvSpPr>
          <p:cNvPr id="8" name="CaixaDeTexto 171">
            <a:extLst>
              <a:ext uri="{FF2B5EF4-FFF2-40B4-BE49-F238E27FC236}">
                <a16:creationId xmlns:a16="http://schemas.microsoft.com/office/drawing/2014/main" id="{08F548CE-5D28-463E-15C7-283DAEA82379}"/>
              </a:ext>
            </a:extLst>
          </p:cNvPr>
          <p:cNvSpPr txBox="1"/>
          <p:nvPr/>
        </p:nvSpPr>
        <p:spPr>
          <a:xfrm>
            <a:off x="1866064" y="4138117"/>
            <a:ext cx="5628639" cy="461665"/>
          </a:xfrm>
          <a:prstGeom prst="rect">
            <a:avLst/>
          </a:prstGeom>
          <a:noFill/>
        </p:spPr>
        <p:txBody>
          <a:bodyPr wrap="square" rtlCol="0">
            <a:spAutoFit/>
          </a:bodyPr>
          <a:lstStyle/>
          <a:p>
            <a:pPr>
              <a:defRPr/>
            </a:pPr>
            <a:r>
              <a:rPr lang="pt-BR" sz="2400" dirty="0">
                <a:solidFill>
                  <a:prstClr val="black">
                    <a:lumMod val="85000"/>
                    <a:lumOff val="15000"/>
                  </a:prstClr>
                </a:solidFill>
                <a:latin typeface="Bebas Neue" panose="020B0606020202050201" pitchFamily="34" charset="0"/>
              </a:rPr>
              <a:t>insdustry vs inferiority 6-12 </a:t>
            </a:r>
          </a:p>
        </p:txBody>
      </p:sp>
      <p:sp>
        <p:nvSpPr>
          <p:cNvPr id="9" name="CaixaDeTexto 171">
            <a:extLst>
              <a:ext uri="{FF2B5EF4-FFF2-40B4-BE49-F238E27FC236}">
                <a16:creationId xmlns:a16="http://schemas.microsoft.com/office/drawing/2014/main" id="{82DC69CB-0DC9-DC28-A4C9-3D5FB153682D}"/>
              </a:ext>
            </a:extLst>
          </p:cNvPr>
          <p:cNvSpPr txBox="1"/>
          <p:nvPr/>
        </p:nvSpPr>
        <p:spPr>
          <a:xfrm>
            <a:off x="2248670" y="5098961"/>
            <a:ext cx="7267022" cy="461665"/>
          </a:xfrm>
          <a:prstGeom prst="rect">
            <a:avLst/>
          </a:prstGeom>
          <a:noFill/>
        </p:spPr>
        <p:txBody>
          <a:bodyPr wrap="square" rtlCol="0">
            <a:spAutoFit/>
          </a:bodyPr>
          <a:lstStyle/>
          <a:p>
            <a:pPr>
              <a:defRPr/>
            </a:pPr>
            <a:r>
              <a:rPr lang="en-GB" sz="2400" dirty="0">
                <a:solidFill>
                  <a:prstClr val="black">
                    <a:lumMod val="85000"/>
                    <a:lumOff val="15000"/>
                  </a:prstClr>
                </a:solidFill>
                <a:latin typeface="Bebas Neue" panose="020B0606020202050201" pitchFamily="34" charset="0"/>
              </a:rPr>
              <a:t>Critically evaluate the identified lifespan psychological theory</a:t>
            </a:r>
            <a:endParaRPr lang="pt-BR" sz="2400" dirty="0">
              <a:solidFill>
                <a:prstClr val="black">
                  <a:lumMod val="85000"/>
                  <a:lumOff val="15000"/>
                </a:prstClr>
              </a:solidFill>
              <a:latin typeface="Bebas Neue" panose="020B0606020202050201" pitchFamily="34" charset="0"/>
            </a:endParaRPr>
          </a:p>
        </p:txBody>
      </p:sp>
      <p:sp>
        <p:nvSpPr>
          <p:cNvPr id="10" name="CaixaDeTexto 171">
            <a:extLst>
              <a:ext uri="{FF2B5EF4-FFF2-40B4-BE49-F238E27FC236}">
                <a16:creationId xmlns:a16="http://schemas.microsoft.com/office/drawing/2014/main" id="{E2E3E0B0-E718-4669-D1C2-EF68FB3BDF86}"/>
              </a:ext>
            </a:extLst>
          </p:cNvPr>
          <p:cNvSpPr txBox="1"/>
          <p:nvPr/>
        </p:nvSpPr>
        <p:spPr>
          <a:xfrm>
            <a:off x="1927022" y="6006038"/>
            <a:ext cx="5628639" cy="461665"/>
          </a:xfrm>
          <a:prstGeom prst="rect">
            <a:avLst/>
          </a:prstGeom>
          <a:noFill/>
        </p:spPr>
        <p:txBody>
          <a:bodyPr wrap="square" rtlCol="0">
            <a:spAutoFit/>
          </a:bodyPr>
          <a:lstStyle/>
          <a:p>
            <a:pPr>
              <a:defRPr/>
            </a:pPr>
            <a:r>
              <a:rPr lang="en-GB" sz="2400" dirty="0">
                <a:solidFill>
                  <a:prstClr val="black">
                    <a:lumMod val="85000"/>
                    <a:lumOff val="15000"/>
                  </a:prstClr>
                </a:solidFill>
                <a:latin typeface="Bebas Neue" panose="020B0606020202050201" pitchFamily="34" charset="0"/>
              </a:rPr>
              <a:t>REFERENCES </a:t>
            </a:r>
            <a:endParaRPr lang="pt-BR" sz="2400" dirty="0">
              <a:solidFill>
                <a:prstClr val="black">
                  <a:lumMod val="85000"/>
                  <a:lumOff val="15000"/>
                </a:prstClr>
              </a:solidFill>
              <a:latin typeface="Bebas Neue" panose="020B0606020202050201" pitchFamily="34" charset="0"/>
            </a:endParaRPr>
          </a:p>
        </p:txBody>
      </p:sp>
      <p:sp>
        <p:nvSpPr>
          <p:cNvPr id="14" name="Retângulo 32">
            <a:extLst>
              <a:ext uri="{FF2B5EF4-FFF2-40B4-BE49-F238E27FC236}">
                <a16:creationId xmlns:a16="http://schemas.microsoft.com/office/drawing/2014/main" id="{20B4C69F-FDF6-5A7A-01EA-839FD79F03F7}"/>
              </a:ext>
            </a:extLst>
          </p:cNvPr>
          <p:cNvSpPr/>
          <p:nvPr/>
        </p:nvSpPr>
        <p:spPr>
          <a:xfrm>
            <a:off x="-545298" y="1413772"/>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tângulo 32">
            <a:extLst>
              <a:ext uri="{FF2B5EF4-FFF2-40B4-BE49-F238E27FC236}">
                <a16:creationId xmlns:a16="http://schemas.microsoft.com/office/drawing/2014/main" id="{FD910C28-33C9-69B3-3387-EDD3DFE1E997}"/>
              </a:ext>
            </a:extLst>
          </p:cNvPr>
          <p:cNvSpPr/>
          <p:nvPr/>
        </p:nvSpPr>
        <p:spPr>
          <a:xfrm>
            <a:off x="-807052" y="2375233"/>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tângulo 32">
            <a:extLst>
              <a:ext uri="{FF2B5EF4-FFF2-40B4-BE49-F238E27FC236}">
                <a16:creationId xmlns:a16="http://schemas.microsoft.com/office/drawing/2014/main" id="{6F14DA12-FAB3-CE03-B6C8-1170D4A8121A}"/>
              </a:ext>
            </a:extLst>
          </p:cNvPr>
          <p:cNvSpPr/>
          <p:nvPr/>
        </p:nvSpPr>
        <p:spPr>
          <a:xfrm>
            <a:off x="-613770" y="3230678"/>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tângulo 32">
            <a:extLst>
              <a:ext uri="{FF2B5EF4-FFF2-40B4-BE49-F238E27FC236}">
                <a16:creationId xmlns:a16="http://schemas.microsoft.com/office/drawing/2014/main" id="{C4EB8B4F-FC97-E3E3-328B-CBDE17A882B9}"/>
              </a:ext>
            </a:extLst>
          </p:cNvPr>
          <p:cNvSpPr/>
          <p:nvPr/>
        </p:nvSpPr>
        <p:spPr>
          <a:xfrm>
            <a:off x="-856674" y="3994930"/>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tângulo 32">
            <a:extLst>
              <a:ext uri="{FF2B5EF4-FFF2-40B4-BE49-F238E27FC236}">
                <a16:creationId xmlns:a16="http://schemas.microsoft.com/office/drawing/2014/main" id="{F3814C5C-6345-0929-71E6-2CC44ACD62A2}"/>
              </a:ext>
            </a:extLst>
          </p:cNvPr>
          <p:cNvSpPr/>
          <p:nvPr/>
        </p:nvSpPr>
        <p:spPr>
          <a:xfrm>
            <a:off x="-584183" y="5001351"/>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tângulo 32">
            <a:extLst>
              <a:ext uri="{FF2B5EF4-FFF2-40B4-BE49-F238E27FC236}">
                <a16:creationId xmlns:a16="http://schemas.microsoft.com/office/drawing/2014/main" id="{743014A6-3CFC-0272-DBC6-C9E72A7B829D}"/>
              </a:ext>
            </a:extLst>
          </p:cNvPr>
          <p:cNvSpPr/>
          <p:nvPr/>
        </p:nvSpPr>
        <p:spPr>
          <a:xfrm>
            <a:off x="-899609" y="5834241"/>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Marcador de Posição do Rodapé 2">
            <a:extLst>
              <a:ext uri="{FF2B5EF4-FFF2-40B4-BE49-F238E27FC236}">
                <a16:creationId xmlns:a16="http://schemas.microsoft.com/office/drawing/2014/main" id="{4F06241D-D426-D9AB-498F-8B9D3AB454A2}"/>
              </a:ext>
            </a:extLst>
          </p:cNvPr>
          <p:cNvSpPr>
            <a:spLocks noGrp="1"/>
          </p:cNvSpPr>
          <p:nvPr>
            <p:ph type="ftr" sz="quarter" idx="11"/>
          </p:nvPr>
        </p:nvSpPr>
        <p:spPr>
          <a:xfrm>
            <a:off x="8335894" y="6504196"/>
            <a:ext cx="4114800" cy="365125"/>
          </a:xfrm>
        </p:spPr>
        <p:txBody>
          <a:bodyPr/>
          <a:lstStyle/>
          <a:p>
            <a:r>
              <a:rPr lang="pt-BR" dirty="0"/>
              <a:t>AICHA DOS PRAZERES - ID 2124219</a:t>
            </a:r>
            <a:endParaRPr lang="en-US" dirty="0"/>
          </a:p>
        </p:txBody>
      </p:sp>
      <p:sp>
        <p:nvSpPr>
          <p:cNvPr id="16" name="Retângulo 15" hidden="1">
            <a:extLst>
              <a:ext uri="{FF2B5EF4-FFF2-40B4-BE49-F238E27FC236}">
                <a16:creationId xmlns:a16="http://schemas.microsoft.com/office/drawing/2014/main" id="{CD8E1AD8-E21D-459A-B1B2-004EE3FB62F6}"/>
              </a:ext>
            </a:extLst>
          </p:cNvPr>
          <p:cNvSpPr/>
          <p:nvPr/>
        </p:nvSpPr>
        <p:spPr>
          <a:xfrm>
            <a:off x="0" y="1477"/>
            <a:ext cx="12192000" cy="6858000"/>
          </a:xfrm>
          <a:prstGeom prst="rect">
            <a:avLst/>
          </a:prstGeom>
          <a:solidFill>
            <a:schemeClr val="bg1"/>
          </a:solidFill>
          <a:ln>
            <a:noFill/>
          </a:ln>
          <a:effectLst>
            <a:outerShdw blurRad="203200" dist="127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sz="2800" dirty="0">
              <a:latin typeface="Bebas Neue" panose="020B0606020202050201" pitchFamily="34" charset="0"/>
            </a:endParaRPr>
          </a:p>
        </p:txBody>
      </p:sp>
      <p:sp>
        <p:nvSpPr>
          <p:cNvPr id="13" name="Retângulo 32">
            <a:extLst>
              <a:ext uri="{FF2B5EF4-FFF2-40B4-BE49-F238E27FC236}">
                <a16:creationId xmlns:a16="http://schemas.microsoft.com/office/drawing/2014/main" id="{3BC567C1-2437-7D58-C3ED-E9D689E03567}"/>
              </a:ext>
            </a:extLst>
          </p:cNvPr>
          <p:cNvSpPr/>
          <p:nvPr/>
        </p:nvSpPr>
        <p:spPr>
          <a:xfrm>
            <a:off x="-751420" y="515302"/>
            <a:ext cx="2650806" cy="9920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Forma Livre: Forma 3">
            <a:extLst>
              <a:ext uri="{FF2B5EF4-FFF2-40B4-BE49-F238E27FC236}">
                <a16:creationId xmlns:a16="http://schemas.microsoft.com/office/drawing/2014/main" id="{66A97C89-355D-480D-95C0-99FE5ADBF292}"/>
              </a:ext>
            </a:extLst>
          </p:cNvPr>
          <p:cNvSpPr/>
          <p:nvPr/>
        </p:nvSpPr>
        <p:spPr>
          <a:xfrm rot="5400000" flipV="1">
            <a:off x="-2485815" y="3553035"/>
            <a:ext cx="7099075" cy="958656"/>
          </a:xfrm>
          <a:custGeom>
            <a:avLst/>
            <a:gdLst>
              <a:gd name="connsiteX0" fmla="*/ 0 w 12624575"/>
              <a:gd name="connsiteY0" fmla="*/ 915719 h 1785712"/>
              <a:gd name="connsiteX1" fmla="*/ 220582 w 12624575"/>
              <a:gd name="connsiteY1" fmla="*/ 915719 h 1785712"/>
              <a:gd name="connsiteX2" fmla="*/ 882460 w 12624575"/>
              <a:gd name="connsiteY2" fmla="*/ 251072 h 1785712"/>
              <a:gd name="connsiteX3" fmla="*/ 1549865 w 12624575"/>
              <a:gd name="connsiteY3" fmla="*/ 910169 h 1785712"/>
              <a:gd name="connsiteX4" fmla="*/ 1550364 w 12624575"/>
              <a:gd name="connsiteY4" fmla="*/ 910165 h 1785712"/>
              <a:gd name="connsiteX5" fmla="*/ 1569484 w 12624575"/>
              <a:gd name="connsiteY5" fmla="*/ 1085621 h 1785712"/>
              <a:gd name="connsiteX6" fmla="*/ 2439015 w 12624575"/>
              <a:gd name="connsiteY6" fmla="*/ 1785705 h 1785712"/>
              <a:gd name="connsiteX7" fmla="*/ 3302670 w 12624575"/>
              <a:gd name="connsiteY7" fmla="*/ 1078385 h 1785712"/>
              <a:gd name="connsiteX8" fmla="*/ 3320044 w 12624575"/>
              <a:gd name="connsiteY8" fmla="*/ 905558 h 1785712"/>
              <a:gd name="connsiteX9" fmla="*/ 3321922 w 12624575"/>
              <a:gd name="connsiteY9" fmla="*/ 905558 h 1785712"/>
              <a:gd name="connsiteX10" fmla="*/ 3983801 w 12624575"/>
              <a:gd name="connsiteY10" fmla="*/ 240911 h 1785712"/>
              <a:gd name="connsiteX11" fmla="*/ 4651206 w 12624575"/>
              <a:gd name="connsiteY11" fmla="*/ 900008 h 1785712"/>
              <a:gd name="connsiteX12" fmla="*/ 4651705 w 12624575"/>
              <a:gd name="connsiteY12" fmla="*/ 900004 h 1785712"/>
              <a:gd name="connsiteX13" fmla="*/ 4670825 w 12624575"/>
              <a:gd name="connsiteY13" fmla="*/ 1075460 h 1785712"/>
              <a:gd name="connsiteX14" fmla="*/ 5540356 w 12624575"/>
              <a:gd name="connsiteY14" fmla="*/ 1775544 h 1785712"/>
              <a:gd name="connsiteX15" fmla="*/ 6404010 w 12624575"/>
              <a:gd name="connsiteY15" fmla="*/ 1068224 h 1785712"/>
              <a:gd name="connsiteX16" fmla="*/ 6421384 w 12624575"/>
              <a:gd name="connsiteY16" fmla="*/ 895397 h 1785712"/>
              <a:gd name="connsiteX17" fmla="*/ 6423262 w 12624575"/>
              <a:gd name="connsiteY17" fmla="*/ 895397 h 1785712"/>
              <a:gd name="connsiteX18" fmla="*/ 7085140 w 12624575"/>
              <a:gd name="connsiteY18" fmla="*/ 230750 h 1785712"/>
              <a:gd name="connsiteX19" fmla="*/ 7752545 w 12624575"/>
              <a:gd name="connsiteY19" fmla="*/ 889847 h 1785712"/>
              <a:gd name="connsiteX20" fmla="*/ 7753045 w 12624575"/>
              <a:gd name="connsiteY20" fmla="*/ 889843 h 1785712"/>
              <a:gd name="connsiteX21" fmla="*/ 7772164 w 12624575"/>
              <a:gd name="connsiteY21" fmla="*/ 1065299 h 1785712"/>
              <a:gd name="connsiteX22" fmla="*/ 8641695 w 12624575"/>
              <a:gd name="connsiteY22" fmla="*/ 1765383 h 1785712"/>
              <a:gd name="connsiteX23" fmla="*/ 9505350 w 12624575"/>
              <a:gd name="connsiteY23" fmla="*/ 1058063 h 1785712"/>
              <a:gd name="connsiteX24" fmla="*/ 9522724 w 12624575"/>
              <a:gd name="connsiteY24" fmla="*/ 885236 h 1785712"/>
              <a:gd name="connsiteX25" fmla="*/ 9524602 w 12624575"/>
              <a:gd name="connsiteY25" fmla="*/ 885236 h 1785712"/>
              <a:gd name="connsiteX26" fmla="*/ 10186480 w 12624575"/>
              <a:gd name="connsiteY26" fmla="*/ 220589 h 1785712"/>
              <a:gd name="connsiteX27" fmla="*/ 10853885 w 12624575"/>
              <a:gd name="connsiteY27" fmla="*/ 879686 h 1785712"/>
              <a:gd name="connsiteX28" fmla="*/ 10854384 w 12624575"/>
              <a:gd name="connsiteY28" fmla="*/ 879682 h 1785712"/>
              <a:gd name="connsiteX29" fmla="*/ 10873505 w 12624575"/>
              <a:gd name="connsiteY29" fmla="*/ 1055138 h 1785712"/>
              <a:gd name="connsiteX30" fmla="*/ 11743035 w 12624575"/>
              <a:gd name="connsiteY30" fmla="*/ 1755222 h 1785712"/>
              <a:gd name="connsiteX31" fmla="*/ 12624575 w 12624575"/>
              <a:gd name="connsiteY31" fmla="*/ 869994 h 1785712"/>
              <a:gd name="connsiteX32" fmla="*/ 12403993 w 12624575"/>
              <a:gd name="connsiteY32" fmla="*/ 869994 h 1785712"/>
              <a:gd name="connsiteX33" fmla="*/ 11742115 w 12624575"/>
              <a:gd name="connsiteY33" fmla="*/ 1534641 h 1785712"/>
              <a:gd name="connsiteX34" fmla="*/ 11074710 w 12624575"/>
              <a:gd name="connsiteY34" fmla="*/ 875544 h 1785712"/>
              <a:gd name="connsiteX35" fmla="*/ 11074211 w 12624575"/>
              <a:gd name="connsiteY35" fmla="*/ 875548 h 1785712"/>
              <a:gd name="connsiteX36" fmla="*/ 11055091 w 12624575"/>
              <a:gd name="connsiteY36" fmla="*/ 700092 h 1785712"/>
              <a:gd name="connsiteX37" fmla="*/ 10185560 w 12624575"/>
              <a:gd name="connsiteY37" fmla="*/ 8 h 1785712"/>
              <a:gd name="connsiteX38" fmla="*/ 9321906 w 12624575"/>
              <a:gd name="connsiteY38" fmla="*/ 707328 h 1785712"/>
              <a:gd name="connsiteX39" fmla="*/ 9304531 w 12624575"/>
              <a:gd name="connsiteY39" fmla="*/ 880155 h 1785712"/>
              <a:gd name="connsiteX40" fmla="*/ 9302653 w 12624575"/>
              <a:gd name="connsiteY40" fmla="*/ 880155 h 1785712"/>
              <a:gd name="connsiteX41" fmla="*/ 8640775 w 12624575"/>
              <a:gd name="connsiteY41" fmla="*/ 1544802 h 1785712"/>
              <a:gd name="connsiteX42" fmla="*/ 7973370 w 12624575"/>
              <a:gd name="connsiteY42" fmla="*/ 885705 h 1785712"/>
              <a:gd name="connsiteX43" fmla="*/ 7972871 w 12624575"/>
              <a:gd name="connsiteY43" fmla="*/ 885709 h 1785712"/>
              <a:gd name="connsiteX44" fmla="*/ 7953751 w 12624575"/>
              <a:gd name="connsiteY44" fmla="*/ 710253 h 1785712"/>
              <a:gd name="connsiteX45" fmla="*/ 7084220 w 12624575"/>
              <a:gd name="connsiteY45" fmla="*/ 10169 h 1785712"/>
              <a:gd name="connsiteX46" fmla="*/ 6220566 w 12624575"/>
              <a:gd name="connsiteY46" fmla="*/ 717489 h 1785712"/>
              <a:gd name="connsiteX47" fmla="*/ 6203192 w 12624575"/>
              <a:gd name="connsiteY47" fmla="*/ 890316 h 1785712"/>
              <a:gd name="connsiteX48" fmla="*/ 6201313 w 12624575"/>
              <a:gd name="connsiteY48" fmla="*/ 890316 h 1785712"/>
              <a:gd name="connsiteX49" fmla="*/ 5539435 w 12624575"/>
              <a:gd name="connsiteY49" fmla="*/ 1554963 h 1785712"/>
              <a:gd name="connsiteX50" fmla="*/ 4872031 w 12624575"/>
              <a:gd name="connsiteY50" fmla="*/ 895866 h 1785712"/>
              <a:gd name="connsiteX51" fmla="*/ 4871532 w 12624575"/>
              <a:gd name="connsiteY51" fmla="*/ 895870 h 1785712"/>
              <a:gd name="connsiteX52" fmla="*/ 4852411 w 12624575"/>
              <a:gd name="connsiteY52" fmla="*/ 720414 h 1785712"/>
              <a:gd name="connsiteX53" fmla="*/ 3982881 w 12624575"/>
              <a:gd name="connsiteY53" fmla="*/ 20330 h 1785712"/>
              <a:gd name="connsiteX54" fmla="*/ 3119226 w 12624575"/>
              <a:gd name="connsiteY54" fmla="*/ 727650 h 1785712"/>
              <a:gd name="connsiteX55" fmla="*/ 3101851 w 12624575"/>
              <a:gd name="connsiteY55" fmla="*/ 900477 h 1785712"/>
              <a:gd name="connsiteX56" fmla="*/ 3099973 w 12624575"/>
              <a:gd name="connsiteY56" fmla="*/ 900477 h 1785712"/>
              <a:gd name="connsiteX57" fmla="*/ 2438095 w 12624575"/>
              <a:gd name="connsiteY57" fmla="*/ 1565124 h 1785712"/>
              <a:gd name="connsiteX58" fmla="*/ 1770690 w 12624575"/>
              <a:gd name="connsiteY58" fmla="*/ 906027 h 1785712"/>
              <a:gd name="connsiteX59" fmla="*/ 1770191 w 12624575"/>
              <a:gd name="connsiteY59" fmla="*/ 906031 h 1785712"/>
              <a:gd name="connsiteX60" fmla="*/ 1751071 w 12624575"/>
              <a:gd name="connsiteY60" fmla="*/ 730575 h 1785712"/>
              <a:gd name="connsiteX61" fmla="*/ 881540 w 12624575"/>
              <a:gd name="connsiteY61" fmla="*/ 30491 h 1785712"/>
              <a:gd name="connsiteX62" fmla="*/ 0 w 12624575"/>
              <a:gd name="connsiteY62" fmla="*/ 915719 h 1785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624575" h="1785712">
                <a:moveTo>
                  <a:pt x="0" y="915719"/>
                </a:moveTo>
                <a:lnTo>
                  <a:pt x="220582" y="915719"/>
                </a:lnTo>
                <a:cubicBezTo>
                  <a:pt x="220582" y="549725"/>
                  <a:pt x="516469" y="252600"/>
                  <a:pt x="882460" y="251072"/>
                </a:cubicBezTo>
                <a:cubicBezTo>
                  <a:pt x="1248451" y="249544"/>
                  <a:pt x="1546809" y="544187"/>
                  <a:pt x="1549865" y="910169"/>
                </a:cubicBezTo>
                <a:lnTo>
                  <a:pt x="1550364" y="910165"/>
                </a:lnTo>
                <a:lnTo>
                  <a:pt x="1569484" y="1085621"/>
                </a:lnTo>
                <a:cubicBezTo>
                  <a:pt x="1654936" y="1487255"/>
                  <a:pt x="2012492" y="1787486"/>
                  <a:pt x="2439015" y="1785705"/>
                </a:cubicBezTo>
                <a:cubicBezTo>
                  <a:pt x="2865538" y="1783925"/>
                  <a:pt x="3220575" y="1480719"/>
                  <a:pt x="3302670" y="1078385"/>
                </a:cubicBezTo>
                <a:lnTo>
                  <a:pt x="3320044" y="905558"/>
                </a:lnTo>
                <a:lnTo>
                  <a:pt x="3321922" y="905558"/>
                </a:lnTo>
                <a:cubicBezTo>
                  <a:pt x="3321922" y="539564"/>
                  <a:pt x="3617810" y="242439"/>
                  <a:pt x="3983801" y="240911"/>
                </a:cubicBezTo>
                <a:cubicBezTo>
                  <a:pt x="4349792" y="239383"/>
                  <a:pt x="4648150" y="534026"/>
                  <a:pt x="4651206" y="900008"/>
                </a:cubicBezTo>
                <a:lnTo>
                  <a:pt x="4651705" y="900004"/>
                </a:lnTo>
                <a:lnTo>
                  <a:pt x="4670825" y="1075460"/>
                </a:lnTo>
                <a:cubicBezTo>
                  <a:pt x="4756276" y="1477094"/>
                  <a:pt x="5113832" y="1777325"/>
                  <a:pt x="5540356" y="1775544"/>
                </a:cubicBezTo>
                <a:cubicBezTo>
                  <a:pt x="5966879" y="1773764"/>
                  <a:pt x="6321915" y="1470558"/>
                  <a:pt x="6404010" y="1068224"/>
                </a:cubicBezTo>
                <a:lnTo>
                  <a:pt x="6421384" y="895397"/>
                </a:lnTo>
                <a:lnTo>
                  <a:pt x="6423262" y="895397"/>
                </a:lnTo>
                <a:cubicBezTo>
                  <a:pt x="6423262" y="529403"/>
                  <a:pt x="6719149" y="232278"/>
                  <a:pt x="7085140" y="230750"/>
                </a:cubicBezTo>
                <a:cubicBezTo>
                  <a:pt x="7451131" y="229222"/>
                  <a:pt x="7749490" y="523865"/>
                  <a:pt x="7752545" y="889847"/>
                </a:cubicBezTo>
                <a:lnTo>
                  <a:pt x="7753045" y="889843"/>
                </a:lnTo>
                <a:lnTo>
                  <a:pt x="7772164" y="1065299"/>
                </a:lnTo>
                <a:cubicBezTo>
                  <a:pt x="7857616" y="1466933"/>
                  <a:pt x="8215172" y="1767163"/>
                  <a:pt x="8641695" y="1765383"/>
                </a:cubicBezTo>
                <a:cubicBezTo>
                  <a:pt x="9068218" y="1763602"/>
                  <a:pt x="9423255" y="1460397"/>
                  <a:pt x="9505350" y="1058063"/>
                </a:cubicBezTo>
                <a:lnTo>
                  <a:pt x="9522724" y="885236"/>
                </a:lnTo>
                <a:lnTo>
                  <a:pt x="9524602" y="885236"/>
                </a:lnTo>
                <a:cubicBezTo>
                  <a:pt x="9524602" y="519242"/>
                  <a:pt x="9820489" y="222117"/>
                  <a:pt x="10186480" y="220589"/>
                </a:cubicBezTo>
                <a:cubicBezTo>
                  <a:pt x="10552471" y="219061"/>
                  <a:pt x="10850829" y="513704"/>
                  <a:pt x="10853885" y="879686"/>
                </a:cubicBezTo>
                <a:lnTo>
                  <a:pt x="10854384" y="879682"/>
                </a:lnTo>
                <a:lnTo>
                  <a:pt x="10873505" y="1055138"/>
                </a:lnTo>
                <a:cubicBezTo>
                  <a:pt x="10958956" y="1456772"/>
                  <a:pt x="11316512" y="1757002"/>
                  <a:pt x="11743035" y="1755222"/>
                </a:cubicBezTo>
                <a:cubicBezTo>
                  <a:pt x="12230490" y="1753187"/>
                  <a:pt x="12624575" y="1357454"/>
                  <a:pt x="12624575" y="869994"/>
                </a:cubicBezTo>
                <a:lnTo>
                  <a:pt x="12403993" y="869994"/>
                </a:lnTo>
                <a:cubicBezTo>
                  <a:pt x="12403993" y="1235988"/>
                  <a:pt x="12108106" y="1533113"/>
                  <a:pt x="11742115" y="1534641"/>
                </a:cubicBezTo>
                <a:cubicBezTo>
                  <a:pt x="11376124" y="1536169"/>
                  <a:pt x="11077766" y="1241526"/>
                  <a:pt x="11074710" y="875544"/>
                </a:cubicBezTo>
                <a:lnTo>
                  <a:pt x="11074211" y="875548"/>
                </a:lnTo>
                <a:lnTo>
                  <a:pt x="11055091" y="700092"/>
                </a:lnTo>
                <a:cubicBezTo>
                  <a:pt x="10969640" y="298458"/>
                  <a:pt x="10612083" y="-1773"/>
                  <a:pt x="10185560" y="8"/>
                </a:cubicBezTo>
                <a:cubicBezTo>
                  <a:pt x="9759037" y="1789"/>
                  <a:pt x="9404000" y="304994"/>
                  <a:pt x="9321906" y="707328"/>
                </a:cubicBezTo>
                <a:lnTo>
                  <a:pt x="9304531" y="880155"/>
                </a:lnTo>
                <a:lnTo>
                  <a:pt x="9302653" y="880155"/>
                </a:lnTo>
                <a:cubicBezTo>
                  <a:pt x="9302653" y="1246149"/>
                  <a:pt x="9006766" y="1543274"/>
                  <a:pt x="8640775" y="1544802"/>
                </a:cubicBezTo>
                <a:cubicBezTo>
                  <a:pt x="8274784" y="1546330"/>
                  <a:pt x="7976426" y="1251687"/>
                  <a:pt x="7973370" y="885705"/>
                </a:cubicBezTo>
                <a:lnTo>
                  <a:pt x="7972871" y="885709"/>
                </a:lnTo>
                <a:lnTo>
                  <a:pt x="7953751" y="710253"/>
                </a:lnTo>
                <a:cubicBezTo>
                  <a:pt x="7868300" y="308619"/>
                  <a:pt x="7510744" y="8388"/>
                  <a:pt x="7084220" y="10169"/>
                </a:cubicBezTo>
                <a:cubicBezTo>
                  <a:pt x="6657697" y="11950"/>
                  <a:pt x="6302661" y="315155"/>
                  <a:pt x="6220566" y="717489"/>
                </a:cubicBezTo>
                <a:lnTo>
                  <a:pt x="6203192" y="890316"/>
                </a:lnTo>
                <a:lnTo>
                  <a:pt x="6201313" y="890316"/>
                </a:lnTo>
                <a:cubicBezTo>
                  <a:pt x="6201313" y="1256310"/>
                  <a:pt x="5905426" y="1553435"/>
                  <a:pt x="5539435" y="1554963"/>
                </a:cubicBezTo>
                <a:cubicBezTo>
                  <a:pt x="5173445" y="1556491"/>
                  <a:pt x="4875087" y="1261848"/>
                  <a:pt x="4872031" y="895866"/>
                </a:cubicBezTo>
                <a:lnTo>
                  <a:pt x="4871532" y="895870"/>
                </a:lnTo>
                <a:lnTo>
                  <a:pt x="4852411" y="720414"/>
                </a:lnTo>
                <a:cubicBezTo>
                  <a:pt x="4766960" y="318780"/>
                  <a:pt x="4409404" y="18549"/>
                  <a:pt x="3982881" y="20330"/>
                </a:cubicBezTo>
                <a:cubicBezTo>
                  <a:pt x="3556358" y="22111"/>
                  <a:pt x="3201321" y="325316"/>
                  <a:pt x="3119226" y="727650"/>
                </a:cubicBezTo>
                <a:lnTo>
                  <a:pt x="3101851" y="900477"/>
                </a:lnTo>
                <a:lnTo>
                  <a:pt x="3099973" y="900477"/>
                </a:lnTo>
                <a:cubicBezTo>
                  <a:pt x="3099973" y="1266471"/>
                  <a:pt x="2804086" y="1563596"/>
                  <a:pt x="2438095" y="1565124"/>
                </a:cubicBezTo>
                <a:cubicBezTo>
                  <a:pt x="2072104" y="1566652"/>
                  <a:pt x="1773746" y="1272009"/>
                  <a:pt x="1770690" y="906027"/>
                </a:cubicBezTo>
                <a:lnTo>
                  <a:pt x="1770191" y="906031"/>
                </a:lnTo>
                <a:lnTo>
                  <a:pt x="1751071" y="730575"/>
                </a:lnTo>
                <a:cubicBezTo>
                  <a:pt x="1665620" y="328941"/>
                  <a:pt x="1308063" y="28710"/>
                  <a:pt x="881540" y="30491"/>
                </a:cubicBezTo>
                <a:cubicBezTo>
                  <a:pt x="394085" y="32526"/>
                  <a:pt x="0" y="428259"/>
                  <a:pt x="0" y="915719"/>
                </a:cubicBezTo>
                <a:close/>
              </a:path>
            </a:pathLst>
          </a:custGeom>
          <a:solidFill>
            <a:schemeClr val="bg1">
              <a:lumMod val="95000"/>
            </a:schemeClr>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solidFill>
                <a:schemeClr val="tx1"/>
              </a:solidFill>
            </a:endParaRPr>
          </a:p>
        </p:txBody>
      </p:sp>
      <p:grpSp>
        <p:nvGrpSpPr>
          <p:cNvPr id="12" name="Agrupar 11">
            <a:extLst>
              <a:ext uri="{FF2B5EF4-FFF2-40B4-BE49-F238E27FC236}">
                <a16:creationId xmlns:a16="http://schemas.microsoft.com/office/drawing/2014/main" id="{70084E7B-348A-415D-8BA1-1A08BE5F8C10}"/>
              </a:ext>
            </a:extLst>
          </p:cNvPr>
          <p:cNvGrpSpPr/>
          <p:nvPr/>
        </p:nvGrpSpPr>
        <p:grpSpPr>
          <a:xfrm>
            <a:off x="823538" y="615219"/>
            <a:ext cx="780472" cy="692525"/>
            <a:chOff x="3350786" y="866916"/>
            <a:chExt cx="745200" cy="745200"/>
          </a:xfrm>
        </p:grpSpPr>
        <p:sp>
          <p:nvSpPr>
            <p:cNvPr id="73" name="Elipse 72">
              <a:extLst>
                <a:ext uri="{FF2B5EF4-FFF2-40B4-BE49-F238E27FC236}">
                  <a16:creationId xmlns:a16="http://schemas.microsoft.com/office/drawing/2014/main" id="{E4438195-0BBF-41D3-B10F-AE5846B5B958}"/>
                </a:ext>
              </a:extLst>
            </p:cNvPr>
            <p:cNvSpPr/>
            <p:nvPr/>
          </p:nvSpPr>
          <p:spPr>
            <a:xfrm>
              <a:off x="3350786" y="866916"/>
              <a:ext cx="745200" cy="745200"/>
            </a:xfrm>
            <a:prstGeom prst="ellipse">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4" name="Forma Livre: Forma 73">
              <a:extLst>
                <a:ext uri="{FF2B5EF4-FFF2-40B4-BE49-F238E27FC236}">
                  <a16:creationId xmlns:a16="http://schemas.microsoft.com/office/drawing/2014/main" id="{84117CE1-9302-47AA-9BBD-14BCCD4AC8E4}"/>
                </a:ext>
              </a:extLst>
            </p:cNvPr>
            <p:cNvSpPr/>
            <p:nvPr/>
          </p:nvSpPr>
          <p:spPr>
            <a:xfrm>
              <a:off x="3430553" y="946683"/>
              <a:ext cx="585665" cy="585665"/>
            </a:xfrm>
            <a:custGeom>
              <a:avLst/>
              <a:gdLst/>
              <a:ahLst/>
              <a:cxnLst/>
              <a:rect l="l" t="t" r="r" b="b"/>
              <a:pathLst>
                <a:path w="1472270" h="1472270">
                  <a:moveTo>
                    <a:pt x="470349" y="305634"/>
                  </a:moveTo>
                  <a:lnTo>
                    <a:pt x="470349" y="464130"/>
                  </a:lnTo>
                  <a:lnTo>
                    <a:pt x="641037" y="464130"/>
                  </a:lnTo>
                  <a:lnTo>
                    <a:pt x="641037" y="1159074"/>
                  </a:lnTo>
                  <a:lnTo>
                    <a:pt x="838547" y="1159074"/>
                  </a:lnTo>
                  <a:lnTo>
                    <a:pt x="838547" y="305634"/>
                  </a:lnTo>
                  <a:close/>
                  <a:moveTo>
                    <a:pt x="736135" y="0"/>
                  </a:moveTo>
                  <a:cubicBezTo>
                    <a:pt x="1142691" y="0"/>
                    <a:pt x="1472270" y="329579"/>
                    <a:pt x="1472270" y="736135"/>
                  </a:cubicBezTo>
                  <a:cubicBezTo>
                    <a:pt x="1472270" y="1142691"/>
                    <a:pt x="1142691" y="1472270"/>
                    <a:pt x="736135" y="1472270"/>
                  </a:cubicBezTo>
                  <a:cubicBezTo>
                    <a:pt x="329579" y="1472270"/>
                    <a:pt x="0" y="1142691"/>
                    <a:pt x="0" y="736135"/>
                  </a:cubicBezTo>
                  <a:cubicBezTo>
                    <a:pt x="0" y="329579"/>
                    <a:pt x="329579" y="0"/>
                    <a:pt x="736135"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grpSp>
        <p:nvGrpSpPr>
          <p:cNvPr id="15" name="Agrupar 14">
            <a:extLst>
              <a:ext uri="{FF2B5EF4-FFF2-40B4-BE49-F238E27FC236}">
                <a16:creationId xmlns:a16="http://schemas.microsoft.com/office/drawing/2014/main" id="{AB47B7E1-DC97-4906-A969-173AC5D28B05}"/>
              </a:ext>
            </a:extLst>
          </p:cNvPr>
          <p:cNvGrpSpPr/>
          <p:nvPr/>
        </p:nvGrpSpPr>
        <p:grpSpPr>
          <a:xfrm>
            <a:off x="604201" y="1491622"/>
            <a:ext cx="709289" cy="671609"/>
            <a:chOff x="3369178" y="1834870"/>
            <a:chExt cx="745200" cy="745200"/>
          </a:xfrm>
        </p:grpSpPr>
        <p:sp>
          <p:nvSpPr>
            <p:cNvPr id="71" name="Elipse 70">
              <a:extLst>
                <a:ext uri="{FF2B5EF4-FFF2-40B4-BE49-F238E27FC236}">
                  <a16:creationId xmlns:a16="http://schemas.microsoft.com/office/drawing/2014/main" id="{FCAD936D-3FB9-459C-AC17-3515A10C9C8A}"/>
                </a:ext>
              </a:extLst>
            </p:cNvPr>
            <p:cNvSpPr/>
            <p:nvPr/>
          </p:nvSpPr>
          <p:spPr>
            <a:xfrm>
              <a:off x="3369178" y="1834870"/>
              <a:ext cx="745200" cy="745200"/>
            </a:xfrm>
            <a:prstGeom prst="ellipse">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72" name="Forma Livre: Forma 71">
              <a:extLst>
                <a:ext uri="{FF2B5EF4-FFF2-40B4-BE49-F238E27FC236}">
                  <a16:creationId xmlns:a16="http://schemas.microsoft.com/office/drawing/2014/main" id="{A9C46528-A3F1-4906-AEEF-DDA1F3D54DBC}"/>
                </a:ext>
              </a:extLst>
            </p:cNvPr>
            <p:cNvSpPr/>
            <p:nvPr/>
          </p:nvSpPr>
          <p:spPr>
            <a:xfrm>
              <a:off x="3448945" y="1914637"/>
              <a:ext cx="585665" cy="585665"/>
            </a:xfrm>
            <a:custGeom>
              <a:avLst/>
              <a:gdLst/>
              <a:ahLst/>
              <a:cxnLst/>
              <a:rect l="l" t="t" r="r" b="b"/>
              <a:pathLst>
                <a:path w="1472270" h="1472270">
                  <a:moveTo>
                    <a:pt x="724241" y="291004"/>
                  </a:moveTo>
                  <a:cubicBezTo>
                    <a:pt x="648650" y="291004"/>
                    <a:pt x="581594" y="305024"/>
                    <a:pt x="523073" y="333066"/>
                  </a:cubicBezTo>
                  <a:cubicBezTo>
                    <a:pt x="464551" y="361108"/>
                    <a:pt x="418628" y="399919"/>
                    <a:pt x="385303" y="449500"/>
                  </a:cubicBezTo>
                  <a:lnTo>
                    <a:pt x="529169" y="542159"/>
                  </a:lnTo>
                  <a:cubicBezTo>
                    <a:pt x="549489" y="513711"/>
                    <a:pt x="574686" y="492375"/>
                    <a:pt x="604759" y="478151"/>
                  </a:cubicBezTo>
                  <a:cubicBezTo>
                    <a:pt x="634833" y="463927"/>
                    <a:pt x="668564" y="456815"/>
                    <a:pt x="705953" y="456815"/>
                  </a:cubicBezTo>
                  <a:cubicBezTo>
                    <a:pt x="750657" y="456815"/>
                    <a:pt x="784591" y="465959"/>
                    <a:pt x="807756" y="484247"/>
                  </a:cubicBezTo>
                  <a:cubicBezTo>
                    <a:pt x="830921" y="502535"/>
                    <a:pt x="842503" y="528748"/>
                    <a:pt x="842503" y="562885"/>
                  </a:cubicBezTo>
                  <a:cubicBezTo>
                    <a:pt x="842503" y="586457"/>
                    <a:pt x="836407" y="610231"/>
                    <a:pt x="824215" y="634209"/>
                  </a:cubicBezTo>
                  <a:cubicBezTo>
                    <a:pt x="812023" y="658186"/>
                    <a:pt x="788452" y="686837"/>
                    <a:pt x="753502" y="720162"/>
                  </a:cubicBezTo>
                  <a:lnTo>
                    <a:pt x="424318" y="1031058"/>
                  </a:lnTo>
                  <a:lnTo>
                    <a:pt x="424318" y="1159074"/>
                  </a:lnTo>
                  <a:lnTo>
                    <a:pt x="1069274" y="1159074"/>
                  </a:lnTo>
                  <a:lnTo>
                    <a:pt x="1069274" y="998140"/>
                  </a:lnTo>
                  <a:lnTo>
                    <a:pt x="702295" y="998140"/>
                  </a:lnTo>
                  <a:lnTo>
                    <a:pt x="898586" y="812821"/>
                  </a:lnTo>
                  <a:cubicBezTo>
                    <a:pt x="954670" y="760802"/>
                    <a:pt x="992465" y="714473"/>
                    <a:pt x="1011972" y="673833"/>
                  </a:cubicBezTo>
                  <a:cubicBezTo>
                    <a:pt x="1031479" y="633193"/>
                    <a:pt x="1041233" y="589708"/>
                    <a:pt x="1041233" y="543378"/>
                  </a:cubicBezTo>
                  <a:cubicBezTo>
                    <a:pt x="1041233" y="492172"/>
                    <a:pt x="1028025" y="447671"/>
                    <a:pt x="1001609" y="409876"/>
                  </a:cubicBezTo>
                  <a:cubicBezTo>
                    <a:pt x="975193" y="372081"/>
                    <a:pt x="938210" y="342820"/>
                    <a:pt x="890662" y="322093"/>
                  </a:cubicBezTo>
                  <a:cubicBezTo>
                    <a:pt x="843113" y="301367"/>
                    <a:pt x="787639" y="291004"/>
                    <a:pt x="724241" y="291004"/>
                  </a:cubicBezTo>
                  <a:close/>
                  <a:moveTo>
                    <a:pt x="736135" y="0"/>
                  </a:moveTo>
                  <a:cubicBezTo>
                    <a:pt x="1142691" y="0"/>
                    <a:pt x="1472270" y="329579"/>
                    <a:pt x="1472270" y="736135"/>
                  </a:cubicBezTo>
                  <a:cubicBezTo>
                    <a:pt x="1472270" y="1142691"/>
                    <a:pt x="1142691" y="1472270"/>
                    <a:pt x="736135" y="1472270"/>
                  </a:cubicBezTo>
                  <a:cubicBezTo>
                    <a:pt x="329579" y="1472270"/>
                    <a:pt x="0" y="1142691"/>
                    <a:pt x="0" y="736135"/>
                  </a:cubicBezTo>
                  <a:cubicBezTo>
                    <a:pt x="0" y="329579"/>
                    <a:pt x="329579" y="0"/>
                    <a:pt x="73613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cxnSp>
        <p:nvCxnSpPr>
          <p:cNvPr id="102" name="Conector reto 101">
            <a:extLst>
              <a:ext uri="{FF2B5EF4-FFF2-40B4-BE49-F238E27FC236}">
                <a16:creationId xmlns:a16="http://schemas.microsoft.com/office/drawing/2014/main" id="{6447EF7B-7CE9-4556-9F64-84CF140802D8}"/>
              </a:ext>
            </a:extLst>
          </p:cNvPr>
          <p:cNvCxnSpPr>
            <a:cxnSpLocks/>
          </p:cNvCxnSpPr>
          <p:nvPr/>
        </p:nvCxnSpPr>
        <p:spPr>
          <a:xfrm>
            <a:off x="1804766" y="4213415"/>
            <a:ext cx="0" cy="614914"/>
          </a:xfrm>
          <a:prstGeom prst="line">
            <a:avLst/>
          </a:prstGeom>
          <a:ln w="57150" cap="rnd">
            <a:solidFill>
              <a:schemeClr val="accent5"/>
            </a:solidFill>
          </a:ln>
        </p:spPr>
        <p:style>
          <a:lnRef idx="1">
            <a:schemeClr val="accent1"/>
          </a:lnRef>
          <a:fillRef idx="0">
            <a:schemeClr val="accent1"/>
          </a:fillRef>
          <a:effectRef idx="0">
            <a:schemeClr val="accent1"/>
          </a:effectRef>
          <a:fontRef idx="minor">
            <a:schemeClr val="tx1"/>
          </a:fontRef>
        </p:style>
      </p:cxnSp>
      <p:grpSp>
        <p:nvGrpSpPr>
          <p:cNvPr id="23" name="Agrupar 22">
            <a:extLst>
              <a:ext uri="{FF2B5EF4-FFF2-40B4-BE49-F238E27FC236}">
                <a16:creationId xmlns:a16="http://schemas.microsoft.com/office/drawing/2014/main" id="{11739E21-0965-4820-A414-C3452D5C7881}"/>
              </a:ext>
            </a:extLst>
          </p:cNvPr>
          <p:cNvGrpSpPr/>
          <p:nvPr/>
        </p:nvGrpSpPr>
        <p:grpSpPr>
          <a:xfrm>
            <a:off x="859130" y="2376300"/>
            <a:ext cx="709289" cy="671610"/>
            <a:chOff x="3345000" y="2808632"/>
            <a:chExt cx="745200" cy="745200"/>
          </a:xfrm>
        </p:grpSpPr>
        <p:sp>
          <p:nvSpPr>
            <p:cNvPr id="69" name="Elipse 68">
              <a:extLst>
                <a:ext uri="{FF2B5EF4-FFF2-40B4-BE49-F238E27FC236}">
                  <a16:creationId xmlns:a16="http://schemas.microsoft.com/office/drawing/2014/main" id="{707A0CD7-61A1-48FF-9DF0-4E50FA57CF37}"/>
                </a:ext>
              </a:extLst>
            </p:cNvPr>
            <p:cNvSpPr/>
            <p:nvPr/>
          </p:nvSpPr>
          <p:spPr>
            <a:xfrm>
              <a:off x="3345000" y="2808632"/>
              <a:ext cx="745200" cy="7452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70" name="Forma Livre: Forma 69">
              <a:extLst>
                <a:ext uri="{FF2B5EF4-FFF2-40B4-BE49-F238E27FC236}">
                  <a16:creationId xmlns:a16="http://schemas.microsoft.com/office/drawing/2014/main" id="{6D81B51D-481C-42B7-B3C4-52BCC7802D45}"/>
                </a:ext>
              </a:extLst>
            </p:cNvPr>
            <p:cNvSpPr/>
            <p:nvPr/>
          </p:nvSpPr>
          <p:spPr>
            <a:xfrm>
              <a:off x="3424767" y="2888399"/>
              <a:ext cx="585665" cy="585665"/>
            </a:xfrm>
            <a:custGeom>
              <a:avLst/>
              <a:gdLst/>
              <a:ahLst/>
              <a:cxnLst/>
              <a:rect l="l" t="t" r="r" b="b"/>
              <a:pathLst>
                <a:path w="1472270" h="1472270">
                  <a:moveTo>
                    <a:pt x="430152" y="305634"/>
                  </a:moveTo>
                  <a:lnTo>
                    <a:pt x="430152" y="464130"/>
                  </a:lnTo>
                  <a:lnTo>
                    <a:pt x="793473" y="464130"/>
                  </a:lnTo>
                  <a:lnTo>
                    <a:pt x="617909" y="662860"/>
                  </a:lnTo>
                  <a:lnTo>
                    <a:pt x="617909" y="793314"/>
                  </a:lnTo>
                  <a:lnTo>
                    <a:pt x="708129" y="793314"/>
                  </a:lnTo>
                  <a:cubicBezTo>
                    <a:pt x="814606" y="793314"/>
                    <a:pt x="867845" y="828265"/>
                    <a:pt x="867845" y="898165"/>
                  </a:cubicBezTo>
                  <a:cubicBezTo>
                    <a:pt x="867845" y="933116"/>
                    <a:pt x="853621" y="960141"/>
                    <a:pt x="825173" y="979242"/>
                  </a:cubicBezTo>
                  <a:cubicBezTo>
                    <a:pt x="796725" y="998343"/>
                    <a:pt x="757710" y="1007893"/>
                    <a:pt x="708129" y="1007893"/>
                  </a:cubicBezTo>
                  <a:cubicBezTo>
                    <a:pt x="663425" y="1007893"/>
                    <a:pt x="619737" y="1001188"/>
                    <a:pt x="577065" y="987777"/>
                  </a:cubicBezTo>
                  <a:cubicBezTo>
                    <a:pt x="534393" y="974365"/>
                    <a:pt x="496801" y="955468"/>
                    <a:pt x="464289" y="931084"/>
                  </a:cubicBezTo>
                  <a:lnTo>
                    <a:pt x="387480" y="1082265"/>
                  </a:lnTo>
                  <a:cubicBezTo>
                    <a:pt x="428120" y="1111525"/>
                    <a:pt x="477497" y="1134081"/>
                    <a:pt x="535613" y="1149930"/>
                  </a:cubicBezTo>
                  <a:cubicBezTo>
                    <a:pt x="593728" y="1165780"/>
                    <a:pt x="652859" y="1173705"/>
                    <a:pt x="713006" y="1173705"/>
                  </a:cubicBezTo>
                  <a:cubicBezTo>
                    <a:pt x="790222" y="1173705"/>
                    <a:pt x="855449" y="1161106"/>
                    <a:pt x="908688" y="1135909"/>
                  </a:cubicBezTo>
                  <a:cubicBezTo>
                    <a:pt x="961926" y="1110713"/>
                    <a:pt x="1001550" y="1077185"/>
                    <a:pt x="1027560" y="1035325"/>
                  </a:cubicBezTo>
                  <a:cubicBezTo>
                    <a:pt x="1053569" y="993466"/>
                    <a:pt x="1066574" y="947746"/>
                    <a:pt x="1066574" y="898165"/>
                  </a:cubicBezTo>
                  <a:cubicBezTo>
                    <a:pt x="1066574" y="833954"/>
                    <a:pt x="1046661" y="780106"/>
                    <a:pt x="1006833" y="736621"/>
                  </a:cubicBezTo>
                  <a:cubicBezTo>
                    <a:pt x="967006" y="693137"/>
                    <a:pt x="909704" y="665298"/>
                    <a:pt x="834926" y="653106"/>
                  </a:cubicBezTo>
                  <a:lnTo>
                    <a:pt x="1027560" y="433650"/>
                  </a:lnTo>
                  <a:lnTo>
                    <a:pt x="1027560" y="305634"/>
                  </a:lnTo>
                  <a:close/>
                  <a:moveTo>
                    <a:pt x="736135" y="0"/>
                  </a:moveTo>
                  <a:cubicBezTo>
                    <a:pt x="1142691" y="0"/>
                    <a:pt x="1472270" y="329579"/>
                    <a:pt x="1472270" y="736135"/>
                  </a:cubicBezTo>
                  <a:cubicBezTo>
                    <a:pt x="1472270" y="1142691"/>
                    <a:pt x="1142691" y="1472270"/>
                    <a:pt x="736135" y="1472270"/>
                  </a:cubicBezTo>
                  <a:cubicBezTo>
                    <a:pt x="329579" y="1472270"/>
                    <a:pt x="0" y="1142691"/>
                    <a:pt x="0" y="736135"/>
                  </a:cubicBezTo>
                  <a:cubicBezTo>
                    <a:pt x="0" y="329579"/>
                    <a:pt x="329579" y="0"/>
                    <a:pt x="73613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cxnSp>
        <p:nvCxnSpPr>
          <p:cNvPr id="100" name="Conector reto 99">
            <a:extLst>
              <a:ext uri="{FF2B5EF4-FFF2-40B4-BE49-F238E27FC236}">
                <a16:creationId xmlns:a16="http://schemas.microsoft.com/office/drawing/2014/main" id="{9A9289D8-E4A5-4B42-86B3-84656B43C7F1}"/>
              </a:ext>
            </a:extLst>
          </p:cNvPr>
          <p:cNvCxnSpPr>
            <a:cxnSpLocks/>
          </p:cNvCxnSpPr>
          <p:nvPr/>
        </p:nvCxnSpPr>
        <p:spPr>
          <a:xfrm>
            <a:off x="2060438" y="3364347"/>
            <a:ext cx="0" cy="614914"/>
          </a:xfrm>
          <a:prstGeom prst="line">
            <a:avLst/>
          </a:prstGeom>
          <a:ln w="57150" cap="rnd">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5" name="Agrupar 34">
            <a:extLst>
              <a:ext uri="{FF2B5EF4-FFF2-40B4-BE49-F238E27FC236}">
                <a16:creationId xmlns:a16="http://schemas.microsoft.com/office/drawing/2014/main" id="{247966E3-831A-4DC9-AF60-AF50B40E1C7C}"/>
              </a:ext>
            </a:extLst>
          </p:cNvPr>
          <p:cNvGrpSpPr/>
          <p:nvPr/>
        </p:nvGrpSpPr>
        <p:grpSpPr>
          <a:xfrm>
            <a:off x="548528" y="3212738"/>
            <a:ext cx="764961" cy="736671"/>
            <a:chOff x="3366894" y="3794660"/>
            <a:chExt cx="745831" cy="745831"/>
          </a:xfrm>
        </p:grpSpPr>
        <p:sp>
          <p:nvSpPr>
            <p:cNvPr id="67" name="Elipse 66">
              <a:extLst>
                <a:ext uri="{FF2B5EF4-FFF2-40B4-BE49-F238E27FC236}">
                  <a16:creationId xmlns:a16="http://schemas.microsoft.com/office/drawing/2014/main" id="{3864AB6D-B723-4507-BBEE-1E61A3374869}"/>
                </a:ext>
              </a:extLst>
            </p:cNvPr>
            <p:cNvSpPr/>
            <p:nvPr/>
          </p:nvSpPr>
          <p:spPr>
            <a:xfrm>
              <a:off x="3366894" y="3794660"/>
              <a:ext cx="745831" cy="745831"/>
            </a:xfrm>
            <a:prstGeom prst="ellipse">
              <a:avLst/>
            </a:prstGeom>
            <a:solidFill>
              <a:schemeClr val="accent4"/>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68" name="Forma Livre: Forma 67">
              <a:extLst>
                <a:ext uri="{FF2B5EF4-FFF2-40B4-BE49-F238E27FC236}">
                  <a16:creationId xmlns:a16="http://schemas.microsoft.com/office/drawing/2014/main" id="{B97C3A5E-9C80-4751-9E68-96801655E9AC}"/>
                </a:ext>
              </a:extLst>
            </p:cNvPr>
            <p:cNvSpPr/>
            <p:nvPr/>
          </p:nvSpPr>
          <p:spPr>
            <a:xfrm>
              <a:off x="3449590" y="3879214"/>
              <a:ext cx="586161" cy="586161"/>
            </a:xfrm>
            <a:custGeom>
              <a:avLst/>
              <a:gdLst/>
              <a:ahLst/>
              <a:cxnLst/>
              <a:rect l="l" t="t" r="r" b="b"/>
              <a:pathLst>
                <a:path w="1472270" h="1472270">
                  <a:moveTo>
                    <a:pt x="678425" y="256939"/>
                  </a:moveTo>
                  <a:lnTo>
                    <a:pt x="276089" y="798264"/>
                  </a:lnTo>
                  <a:lnTo>
                    <a:pt x="276089" y="931157"/>
                  </a:lnTo>
                  <a:lnTo>
                    <a:pt x="735728" y="931157"/>
                  </a:lnTo>
                  <a:lnTo>
                    <a:pt x="735728" y="1110379"/>
                  </a:lnTo>
                  <a:lnTo>
                    <a:pt x="928361" y="1110379"/>
                  </a:lnTo>
                  <a:lnTo>
                    <a:pt x="928361" y="931157"/>
                  </a:lnTo>
                  <a:lnTo>
                    <a:pt x="1067350" y="931157"/>
                  </a:lnTo>
                  <a:lnTo>
                    <a:pt x="1067350" y="770222"/>
                  </a:lnTo>
                  <a:lnTo>
                    <a:pt x="928361" y="770222"/>
                  </a:lnTo>
                  <a:lnTo>
                    <a:pt x="928361" y="610507"/>
                  </a:lnTo>
                  <a:lnTo>
                    <a:pt x="741824" y="610507"/>
                  </a:lnTo>
                  <a:lnTo>
                    <a:pt x="741824" y="770222"/>
                  </a:lnTo>
                  <a:lnTo>
                    <a:pt x="512614" y="770222"/>
                  </a:lnTo>
                  <a:lnTo>
                    <a:pt x="885689" y="256939"/>
                  </a:lnTo>
                  <a:close/>
                  <a:moveTo>
                    <a:pt x="736135" y="0"/>
                  </a:moveTo>
                  <a:cubicBezTo>
                    <a:pt x="1142691" y="0"/>
                    <a:pt x="1472270" y="329579"/>
                    <a:pt x="1472270" y="736135"/>
                  </a:cubicBezTo>
                  <a:cubicBezTo>
                    <a:pt x="1472270" y="1142691"/>
                    <a:pt x="1142691" y="1472270"/>
                    <a:pt x="736135" y="1472270"/>
                  </a:cubicBezTo>
                  <a:cubicBezTo>
                    <a:pt x="329579" y="1472270"/>
                    <a:pt x="0" y="1142691"/>
                    <a:pt x="0" y="736135"/>
                  </a:cubicBezTo>
                  <a:cubicBezTo>
                    <a:pt x="0" y="329579"/>
                    <a:pt x="329579" y="0"/>
                    <a:pt x="73613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cxnSp>
        <p:nvCxnSpPr>
          <p:cNvPr id="104" name="Conector reto 103">
            <a:extLst>
              <a:ext uri="{FF2B5EF4-FFF2-40B4-BE49-F238E27FC236}">
                <a16:creationId xmlns:a16="http://schemas.microsoft.com/office/drawing/2014/main" id="{7ACDFC83-5C97-49A9-814C-8B063A11A3A0}"/>
              </a:ext>
            </a:extLst>
          </p:cNvPr>
          <p:cNvCxnSpPr>
            <a:cxnSpLocks/>
          </p:cNvCxnSpPr>
          <p:nvPr/>
        </p:nvCxnSpPr>
        <p:spPr>
          <a:xfrm>
            <a:off x="2077414" y="5143073"/>
            <a:ext cx="0" cy="614914"/>
          </a:xfrm>
          <a:prstGeom prst="line">
            <a:avLst/>
          </a:prstGeom>
          <a:ln w="57150" cap="rnd">
            <a:solidFill>
              <a:schemeClr val="accent6"/>
            </a:solidFill>
          </a:ln>
        </p:spPr>
        <p:style>
          <a:lnRef idx="1">
            <a:schemeClr val="accent1"/>
          </a:lnRef>
          <a:fillRef idx="0">
            <a:schemeClr val="accent1"/>
          </a:fillRef>
          <a:effectRef idx="0">
            <a:schemeClr val="accent1"/>
          </a:effectRef>
          <a:fontRef idx="minor">
            <a:schemeClr val="tx1"/>
          </a:fontRef>
        </p:style>
      </p:cxnSp>
      <p:grpSp>
        <p:nvGrpSpPr>
          <p:cNvPr id="36" name="Agrupar 35">
            <a:extLst>
              <a:ext uri="{FF2B5EF4-FFF2-40B4-BE49-F238E27FC236}">
                <a16:creationId xmlns:a16="http://schemas.microsoft.com/office/drawing/2014/main" id="{70C2E1E0-BFEE-4780-8F69-376FE56268AD}"/>
              </a:ext>
            </a:extLst>
          </p:cNvPr>
          <p:cNvGrpSpPr/>
          <p:nvPr/>
        </p:nvGrpSpPr>
        <p:grpSpPr>
          <a:xfrm>
            <a:off x="798444" y="4093561"/>
            <a:ext cx="780472" cy="708643"/>
            <a:chOff x="3332895" y="4779240"/>
            <a:chExt cx="745831" cy="745831"/>
          </a:xfrm>
        </p:grpSpPr>
        <p:sp>
          <p:nvSpPr>
            <p:cNvPr id="86" name="Elipse 85">
              <a:extLst>
                <a:ext uri="{FF2B5EF4-FFF2-40B4-BE49-F238E27FC236}">
                  <a16:creationId xmlns:a16="http://schemas.microsoft.com/office/drawing/2014/main" id="{0298AE99-E41C-4EFE-920D-E949ED73C6B4}"/>
                </a:ext>
              </a:extLst>
            </p:cNvPr>
            <p:cNvSpPr/>
            <p:nvPr/>
          </p:nvSpPr>
          <p:spPr>
            <a:xfrm>
              <a:off x="3332895" y="4779240"/>
              <a:ext cx="745831" cy="745831"/>
            </a:xfrm>
            <a:prstGeom prst="ellipse">
              <a:avLst/>
            </a:prstGeom>
            <a:solidFill>
              <a:schemeClr val="accent5"/>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3" name="Forma Livre: Forma 92">
              <a:extLst>
                <a:ext uri="{FF2B5EF4-FFF2-40B4-BE49-F238E27FC236}">
                  <a16:creationId xmlns:a16="http://schemas.microsoft.com/office/drawing/2014/main" id="{D1B54584-CAD2-4119-A12C-9DC48431EAA0}"/>
                </a:ext>
              </a:extLst>
            </p:cNvPr>
            <p:cNvSpPr/>
            <p:nvPr/>
          </p:nvSpPr>
          <p:spPr>
            <a:xfrm>
              <a:off x="3401778" y="4848123"/>
              <a:ext cx="608064" cy="608064"/>
            </a:xfrm>
            <a:custGeom>
              <a:avLst/>
              <a:gdLst/>
              <a:ahLst/>
              <a:cxnLst/>
              <a:rect l="l" t="t" r="r" b="b"/>
              <a:pathLst>
                <a:path w="608064" h="608064">
                  <a:moveTo>
                    <a:pt x="197069" y="101588"/>
                  </a:moveTo>
                  <a:lnTo>
                    <a:pt x="176838" y="323006"/>
                  </a:lnTo>
                  <a:lnTo>
                    <a:pt x="277431" y="323006"/>
                  </a:lnTo>
                  <a:cubicBezTo>
                    <a:pt x="311150" y="323006"/>
                    <a:pt x="334846" y="327314"/>
                    <a:pt x="348521" y="335931"/>
                  </a:cubicBezTo>
                  <a:cubicBezTo>
                    <a:pt x="362196" y="344548"/>
                    <a:pt x="369033" y="357286"/>
                    <a:pt x="369033" y="374146"/>
                  </a:cubicBezTo>
                  <a:cubicBezTo>
                    <a:pt x="369033" y="390256"/>
                    <a:pt x="362477" y="402806"/>
                    <a:pt x="349364" y="411798"/>
                  </a:cubicBezTo>
                  <a:cubicBezTo>
                    <a:pt x="336251" y="420790"/>
                    <a:pt x="318268" y="425285"/>
                    <a:pt x="295414" y="425285"/>
                  </a:cubicBezTo>
                  <a:cubicBezTo>
                    <a:pt x="274809" y="425285"/>
                    <a:pt x="254765" y="422194"/>
                    <a:pt x="235283" y="416013"/>
                  </a:cubicBezTo>
                  <a:cubicBezTo>
                    <a:pt x="215801" y="409831"/>
                    <a:pt x="198567" y="401120"/>
                    <a:pt x="183581" y="389881"/>
                  </a:cubicBezTo>
                  <a:lnTo>
                    <a:pt x="147615" y="459566"/>
                  </a:lnTo>
                  <a:cubicBezTo>
                    <a:pt x="166347" y="473053"/>
                    <a:pt x="189107" y="483450"/>
                    <a:pt x="215895" y="490755"/>
                  </a:cubicBezTo>
                  <a:cubicBezTo>
                    <a:pt x="242682" y="498061"/>
                    <a:pt x="269938" y="501714"/>
                    <a:pt x="297662" y="501714"/>
                  </a:cubicBezTo>
                  <a:cubicBezTo>
                    <a:pt x="333629" y="501714"/>
                    <a:pt x="363882" y="495813"/>
                    <a:pt x="388421" y="484012"/>
                  </a:cubicBezTo>
                  <a:cubicBezTo>
                    <a:pt x="412961" y="472210"/>
                    <a:pt x="431225" y="456475"/>
                    <a:pt x="443214" y="436806"/>
                  </a:cubicBezTo>
                  <a:cubicBezTo>
                    <a:pt x="455202" y="417137"/>
                    <a:pt x="461197" y="395313"/>
                    <a:pt x="461197" y="371336"/>
                  </a:cubicBezTo>
                  <a:cubicBezTo>
                    <a:pt x="461197" y="334245"/>
                    <a:pt x="447991" y="304648"/>
                    <a:pt x="421578" y="282544"/>
                  </a:cubicBezTo>
                  <a:cubicBezTo>
                    <a:pt x="395165" y="260439"/>
                    <a:pt x="354234" y="249387"/>
                    <a:pt x="298786" y="249387"/>
                  </a:cubicBezTo>
                  <a:lnTo>
                    <a:pt x="266754" y="249387"/>
                  </a:lnTo>
                  <a:lnTo>
                    <a:pt x="272935" y="174644"/>
                  </a:lnTo>
                  <a:lnTo>
                    <a:pt x="437032" y="174644"/>
                  </a:lnTo>
                  <a:lnTo>
                    <a:pt x="437032" y="101588"/>
                  </a:lnTo>
                  <a:close/>
                  <a:moveTo>
                    <a:pt x="304032" y="0"/>
                  </a:moveTo>
                  <a:cubicBezTo>
                    <a:pt x="471944" y="0"/>
                    <a:pt x="608064" y="136120"/>
                    <a:pt x="608064" y="304032"/>
                  </a:cubicBezTo>
                  <a:cubicBezTo>
                    <a:pt x="608064" y="471944"/>
                    <a:pt x="471944" y="608064"/>
                    <a:pt x="304032" y="608064"/>
                  </a:cubicBezTo>
                  <a:cubicBezTo>
                    <a:pt x="136120" y="608064"/>
                    <a:pt x="0" y="471944"/>
                    <a:pt x="0" y="304032"/>
                  </a:cubicBezTo>
                  <a:cubicBezTo>
                    <a:pt x="0" y="136120"/>
                    <a:pt x="136120" y="0"/>
                    <a:pt x="304032"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grpSp>
        <p:nvGrpSpPr>
          <p:cNvPr id="37" name="Agrupar 36">
            <a:extLst>
              <a:ext uri="{FF2B5EF4-FFF2-40B4-BE49-F238E27FC236}">
                <a16:creationId xmlns:a16="http://schemas.microsoft.com/office/drawing/2014/main" id="{39432D4C-A989-40A9-9D74-F4F9BE8EA4C0}"/>
              </a:ext>
            </a:extLst>
          </p:cNvPr>
          <p:cNvGrpSpPr/>
          <p:nvPr/>
        </p:nvGrpSpPr>
        <p:grpSpPr>
          <a:xfrm>
            <a:off x="604201" y="4974713"/>
            <a:ext cx="727272" cy="712170"/>
            <a:chOff x="3366894" y="5751476"/>
            <a:chExt cx="745831" cy="745831"/>
          </a:xfrm>
        </p:grpSpPr>
        <p:sp>
          <p:nvSpPr>
            <p:cNvPr id="89" name="Elipse 88">
              <a:extLst>
                <a:ext uri="{FF2B5EF4-FFF2-40B4-BE49-F238E27FC236}">
                  <a16:creationId xmlns:a16="http://schemas.microsoft.com/office/drawing/2014/main" id="{E3FE86DF-1223-49FF-A55B-C1D29E897948}"/>
                </a:ext>
              </a:extLst>
            </p:cNvPr>
            <p:cNvSpPr/>
            <p:nvPr/>
          </p:nvSpPr>
          <p:spPr>
            <a:xfrm>
              <a:off x="3366894" y="5751476"/>
              <a:ext cx="745831" cy="745831"/>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94" name="Forma Livre: Forma 93">
              <a:extLst>
                <a:ext uri="{FF2B5EF4-FFF2-40B4-BE49-F238E27FC236}">
                  <a16:creationId xmlns:a16="http://schemas.microsoft.com/office/drawing/2014/main" id="{B7CAC918-30D5-4738-A173-DD5686FCB302}"/>
                </a:ext>
              </a:extLst>
            </p:cNvPr>
            <p:cNvSpPr/>
            <p:nvPr/>
          </p:nvSpPr>
          <p:spPr>
            <a:xfrm>
              <a:off x="3435777" y="5820359"/>
              <a:ext cx="608064" cy="608064"/>
            </a:xfrm>
            <a:custGeom>
              <a:avLst/>
              <a:gdLst/>
              <a:ahLst/>
              <a:cxnLst/>
              <a:rect l="l" t="t" r="r" b="b"/>
              <a:pathLst>
                <a:path w="608064" h="608064">
                  <a:moveTo>
                    <a:pt x="303398" y="316262"/>
                  </a:moveTo>
                  <a:cubicBezTo>
                    <a:pt x="323629" y="316262"/>
                    <a:pt x="339832" y="321601"/>
                    <a:pt x="352008" y="332278"/>
                  </a:cubicBezTo>
                  <a:cubicBezTo>
                    <a:pt x="364185" y="342956"/>
                    <a:pt x="370273" y="357286"/>
                    <a:pt x="370273" y="375270"/>
                  </a:cubicBezTo>
                  <a:cubicBezTo>
                    <a:pt x="370273" y="393253"/>
                    <a:pt x="364185" y="407489"/>
                    <a:pt x="352008" y="417980"/>
                  </a:cubicBezTo>
                  <a:cubicBezTo>
                    <a:pt x="339832" y="428470"/>
                    <a:pt x="324003" y="433715"/>
                    <a:pt x="304522" y="433715"/>
                  </a:cubicBezTo>
                  <a:cubicBezTo>
                    <a:pt x="283166" y="433715"/>
                    <a:pt x="266307" y="428283"/>
                    <a:pt x="253944" y="417418"/>
                  </a:cubicBezTo>
                  <a:cubicBezTo>
                    <a:pt x="241580" y="406553"/>
                    <a:pt x="235399" y="392503"/>
                    <a:pt x="235399" y="375270"/>
                  </a:cubicBezTo>
                  <a:cubicBezTo>
                    <a:pt x="235399" y="358036"/>
                    <a:pt x="241768" y="343893"/>
                    <a:pt x="254506" y="332840"/>
                  </a:cubicBezTo>
                  <a:cubicBezTo>
                    <a:pt x="267244" y="321788"/>
                    <a:pt x="283541" y="316262"/>
                    <a:pt x="303398" y="316262"/>
                  </a:cubicBezTo>
                  <a:close/>
                  <a:moveTo>
                    <a:pt x="334306" y="94844"/>
                  </a:moveTo>
                  <a:cubicBezTo>
                    <a:pt x="294593" y="94844"/>
                    <a:pt x="259657" y="103086"/>
                    <a:pt x="229498" y="119571"/>
                  </a:cubicBezTo>
                  <a:cubicBezTo>
                    <a:pt x="199339" y="136056"/>
                    <a:pt x="175829" y="160220"/>
                    <a:pt x="158970" y="192066"/>
                  </a:cubicBezTo>
                  <a:cubicBezTo>
                    <a:pt x="142111" y="223911"/>
                    <a:pt x="133681" y="262125"/>
                    <a:pt x="133681" y="306709"/>
                  </a:cubicBezTo>
                  <a:cubicBezTo>
                    <a:pt x="133681" y="369275"/>
                    <a:pt x="149229" y="417418"/>
                    <a:pt x="180325" y="451136"/>
                  </a:cubicBezTo>
                  <a:cubicBezTo>
                    <a:pt x="211421" y="484855"/>
                    <a:pt x="254506" y="501714"/>
                    <a:pt x="309579" y="501714"/>
                  </a:cubicBezTo>
                  <a:cubicBezTo>
                    <a:pt x="337303" y="501714"/>
                    <a:pt x="362499" y="496375"/>
                    <a:pt x="385165" y="485698"/>
                  </a:cubicBezTo>
                  <a:cubicBezTo>
                    <a:pt x="407831" y="475020"/>
                    <a:pt x="425721" y="459753"/>
                    <a:pt x="438834" y="439897"/>
                  </a:cubicBezTo>
                  <a:cubicBezTo>
                    <a:pt x="451946" y="420040"/>
                    <a:pt x="458503" y="396999"/>
                    <a:pt x="458503" y="370774"/>
                  </a:cubicBezTo>
                  <a:cubicBezTo>
                    <a:pt x="458503" y="346422"/>
                    <a:pt x="452508" y="324973"/>
                    <a:pt x="440519" y="306428"/>
                  </a:cubicBezTo>
                  <a:cubicBezTo>
                    <a:pt x="428531" y="287882"/>
                    <a:pt x="412233" y="273552"/>
                    <a:pt x="391628" y="263437"/>
                  </a:cubicBezTo>
                  <a:cubicBezTo>
                    <a:pt x="371022" y="253321"/>
                    <a:pt x="348168" y="248263"/>
                    <a:pt x="323067" y="248263"/>
                  </a:cubicBezTo>
                  <a:cubicBezTo>
                    <a:pt x="281481" y="248263"/>
                    <a:pt x="249073" y="259877"/>
                    <a:pt x="225845" y="283106"/>
                  </a:cubicBezTo>
                  <a:cubicBezTo>
                    <a:pt x="227344" y="246015"/>
                    <a:pt x="237834" y="217729"/>
                    <a:pt x="257316" y="198247"/>
                  </a:cubicBezTo>
                  <a:cubicBezTo>
                    <a:pt x="276797" y="178766"/>
                    <a:pt x="303210" y="169025"/>
                    <a:pt x="336554" y="169025"/>
                  </a:cubicBezTo>
                  <a:cubicBezTo>
                    <a:pt x="366151" y="169025"/>
                    <a:pt x="390691" y="175581"/>
                    <a:pt x="410173" y="188694"/>
                  </a:cubicBezTo>
                  <a:lnTo>
                    <a:pt x="443891" y="121819"/>
                  </a:lnTo>
                  <a:cubicBezTo>
                    <a:pt x="430404" y="113202"/>
                    <a:pt x="414013" y="106552"/>
                    <a:pt x="394718" y="101869"/>
                  </a:cubicBezTo>
                  <a:cubicBezTo>
                    <a:pt x="375424" y="97186"/>
                    <a:pt x="355287" y="94844"/>
                    <a:pt x="334306" y="94844"/>
                  </a:cubicBezTo>
                  <a:close/>
                  <a:moveTo>
                    <a:pt x="304032" y="0"/>
                  </a:moveTo>
                  <a:cubicBezTo>
                    <a:pt x="471944" y="0"/>
                    <a:pt x="608064" y="136120"/>
                    <a:pt x="608064" y="304032"/>
                  </a:cubicBezTo>
                  <a:cubicBezTo>
                    <a:pt x="608064" y="471944"/>
                    <a:pt x="471944" y="608064"/>
                    <a:pt x="304032" y="608064"/>
                  </a:cubicBezTo>
                  <a:cubicBezTo>
                    <a:pt x="136120" y="608064"/>
                    <a:pt x="0" y="471944"/>
                    <a:pt x="0" y="304032"/>
                  </a:cubicBezTo>
                  <a:cubicBezTo>
                    <a:pt x="0" y="136120"/>
                    <a:pt x="136120" y="0"/>
                    <a:pt x="304032"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grpSp>
      <p:pic>
        <p:nvPicPr>
          <p:cNvPr id="3" name="Gráfico 2" descr="Distintivo 7 com preenchimento sólido">
            <a:extLst>
              <a:ext uri="{FF2B5EF4-FFF2-40B4-BE49-F238E27FC236}">
                <a16:creationId xmlns:a16="http://schemas.microsoft.com/office/drawing/2014/main" id="{D48B4561-4569-4596-8820-82507A9704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7854" y="5775594"/>
            <a:ext cx="884763" cy="884763"/>
          </a:xfrm>
          <a:prstGeom prst="rect">
            <a:avLst/>
          </a:prstGeom>
          <a:effectLst>
            <a:outerShdw blurRad="50800" dist="38100" algn="l" rotWithShape="0">
              <a:prstClr val="black">
                <a:alpha val="40000"/>
              </a:prstClr>
            </a:outerShdw>
          </a:effectLst>
        </p:spPr>
      </p:pic>
      <p:cxnSp>
        <p:nvCxnSpPr>
          <p:cNvPr id="61" name="Conector reto 103">
            <a:extLst>
              <a:ext uri="{FF2B5EF4-FFF2-40B4-BE49-F238E27FC236}">
                <a16:creationId xmlns:a16="http://schemas.microsoft.com/office/drawing/2014/main" id="{8DB79BBE-D0CC-45E3-A069-1515CD754798}"/>
              </a:ext>
            </a:extLst>
          </p:cNvPr>
          <p:cNvCxnSpPr>
            <a:cxnSpLocks/>
          </p:cNvCxnSpPr>
          <p:nvPr/>
        </p:nvCxnSpPr>
        <p:spPr>
          <a:xfrm>
            <a:off x="1753564" y="5962223"/>
            <a:ext cx="0" cy="614914"/>
          </a:xfrm>
          <a:prstGeom prst="line">
            <a:avLst/>
          </a:prstGeom>
          <a:ln w="57150" cap="rnd">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5" name="Conector reto 64">
            <a:extLst>
              <a:ext uri="{FF2B5EF4-FFF2-40B4-BE49-F238E27FC236}">
                <a16:creationId xmlns:a16="http://schemas.microsoft.com/office/drawing/2014/main" id="{360B1DBE-DF82-4F29-B786-F3C6F6613CD7}"/>
              </a:ext>
            </a:extLst>
          </p:cNvPr>
          <p:cNvCxnSpPr>
            <a:cxnSpLocks/>
          </p:cNvCxnSpPr>
          <p:nvPr/>
        </p:nvCxnSpPr>
        <p:spPr>
          <a:xfrm>
            <a:off x="1866064" y="718083"/>
            <a:ext cx="0" cy="614914"/>
          </a:xfrm>
          <a:prstGeom prst="line">
            <a:avLst/>
          </a:prstGeom>
          <a:ln w="5715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8" name="Conector reto 97">
            <a:extLst>
              <a:ext uri="{FF2B5EF4-FFF2-40B4-BE49-F238E27FC236}">
                <a16:creationId xmlns:a16="http://schemas.microsoft.com/office/drawing/2014/main" id="{02F52244-4D62-403C-A408-00FC5669C8A2}"/>
              </a:ext>
            </a:extLst>
          </p:cNvPr>
          <p:cNvCxnSpPr>
            <a:cxnSpLocks/>
          </p:cNvCxnSpPr>
          <p:nvPr/>
        </p:nvCxnSpPr>
        <p:spPr>
          <a:xfrm>
            <a:off x="1806840" y="2431459"/>
            <a:ext cx="0" cy="614914"/>
          </a:xfrm>
          <a:prstGeom prst="line">
            <a:avLst/>
          </a:prstGeom>
          <a:ln w="5715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6" name="Conector reto 95">
            <a:extLst>
              <a:ext uri="{FF2B5EF4-FFF2-40B4-BE49-F238E27FC236}">
                <a16:creationId xmlns:a16="http://schemas.microsoft.com/office/drawing/2014/main" id="{514AC3BE-2539-491A-A32B-B415E8895E0D}"/>
              </a:ext>
            </a:extLst>
          </p:cNvPr>
          <p:cNvCxnSpPr>
            <a:cxnSpLocks/>
          </p:cNvCxnSpPr>
          <p:nvPr/>
        </p:nvCxnSpPr>
        <p:spPr>
          <a:xfrm>
            <a:off x="2081562" y="1593821"/>
            <a:ext cx="0" cy="614914"/>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387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49" presetClass="entr" presetSubtype="0" decel="10000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ppt_w</p:attrName>
                                        </p:attrNameLst>
                                      </p:cBhvr>
                                      <p:tavLst>
                                        <p:tav tm="0">
                                          <p:val>
                                            <p:fltVal val="0"/>
                                          </p:val>
                                        </p:tav>
                                        <p:tav tm="100000">
                                          <p:val>
                                            <p:strVal val="#ppt_w"/>
                                          </p:val>
                                        </p:tav>
                                      </p:tavLst>
                                    </p:anim>
                                    <p:anim calcmode="lin" valueType="num">
                                      <p:cBhvr>
                                        <p:cTn id="12" dur="500" fill="hold"/>
                                        <p:tgtEl>
                                          <p:spTgt spid="12"/>
                                        </p:tgtEl>
                                        <p:attrNameLst>
                                          <p:attrName>ppt_h</p:attrName>
                                        </p:attrNameLst>
                                      </p:cBhvr>
                                      <p:tavLst>
                                        <p:tav tm="0">
                                          <p:val>
                                            <p:fltVal val="0"/>
                                          </p:val>
                                        </p:tav>
                                        <p:tav tm="100000">
                                          <p:val>
                                            <p:strVal val="#ppt_h"/>
                                          </p:val>
                                        </p:tav>
                                      </p:tavLst>
                                    </p:anim>
                                    <p:anim calcmode="lin" valueType="num">
                                      <p:cBhvr>
                                        <p:cTn id="13" dur="500" fill="hold"/>
                                        <p:tgtEl>
                                          <p:spTgt spid="12"/>
                                        </p:tgtEl>
                                        <p:attrNameLst>
                                          <p:attrName>style.rotation</p:attrName>
                                        </p:attrNameLst>
                                      </p:cBhvr>
                                      <p:tavLst>
                                        <p:tav tm="0">
                                          <p:val>
                                            <p:fltVal val="360"/>
                                          </p:val>
                                        </p:tav>
                                        <p:tav tm="100000">
                                          <p:val>
                                            <p:fltVal val="0"/>
                                          </p:val>
                                        </p:tav>
                                      </p:tavLst>
                                    </p:anim>
                                    <p:animEffect transition="in" filter="fade">
                                      <p:cBhvr>
                                        <p:cTn id="14" dur="500"/>
                                        <p:tgtEl>
                                          <p:spTgt spid="12"/>
                                        </p:tgtEl>
                                      </p:cBhvr>
                                    </p:animEffect>
                                  </p:childTnLst>
                                </p:cTn>
                              </p:par>
                            </p:childTnLst>
                          </p:cTn>
                        </p:par>
                        <p:par>
                          <p:cTn id="15" fill="hold">
                            <p:stCondLst>
                              <p:cond delay="1000"/>
                            </p:stCondLst>
                            <p:childTnLst>
                              <p:par>
                                <p:cTn id="16" presetID="16" presetClass="entr" presetSubtype="42" fill="hold" nodeType="afterEffect">
                                  <p:stCondLst>
                                    <p:cond delay="0"/>
                                  </p:stCondLst>
                                  <p:childTnLst>
                                    <p:set>
                                      <p:cBhvr>
                                        <p:cTn id="17" dur="1" fill="hold">
                                          <p:stCondLst>
                                            <p:cond delay="0"/>
                                          </p:stCondLst>
                                        </p:cTn>
                                        <p:tgtEl>
                                          <p:spTgt spid="65"/>
                                        </p:tgtEl>
                                        <p:attrNameLst>
                                          <p:attrName>style.visibility</p:attrName>
                                        </p:attrNameLst>
                                      </p:cBhvr>
                                      <p:to>
                                        <p:strVal val="visible"/>
                                      </p:to>
                                    </p:set>
                                    <p:animEffect transition="in" filter="barn(outHorizontal)">
                                      <p:cBhvr>
                                        <p:cTn id="18" dur="500"/>
                                        <p:tgtEl>
                                          <p:spTgt spid="65"/>
                                        </p:tgtEl>
                                      </p:cBhvr>
                                    </p:animEffect>
                                  </p:childTnLst>
                                </p:cTn>
                              </p:par>
                              <p:par>
                                <p:cTn id="19" presetID="2" presetClass="entr" presetSubtype="8" fill="hold" grpId="0" nodeType="withEffect">
                                  <p:stCondLst>
                                    <p:cond delay="0"/>
                                  </p:stCondLst>
                                  <p:childTnLst>
                                    <p:set>
                                      <p:cBhvr>
                                        <p:cTn id="20" dur="1" fill="hold">
                                          <p:stCondLst>
                                            <p:cond delay="0"/>
                                          </p:stCondLst>
                                        </p:cTn>
                                        <p:tgtEl>
                                          <p:spTgt spid="82"/>
                                        </p:tgtEl>
                                        <p:attrNameLst>
                                          <p:attrName>style.visibility</p:attrName>
                                        </p:attrNameLst>
                                      </p:cBhvr>
                                      <p:to>
                                        <p:strVal val="visible"/>
                                      </p:to>
                                    </p:set>
                                    <p:anim calcmode="lin" valueType="num">
                                      <p:cBhvr additive="base">
                                        <p:cTn id="21" dur="500" fill="hold"/>
                                        <p:tgtEl>
                                          <p:spTgt spid="82"/>
                                        </p:tgtEl>
                                        <p:attrNameLst>
                                          <p:attrName>ppt_x</p:attrName>
                                        </p:attrNameLst>
                                      </p:cBhvr>
                                      <p:tavLst>
                                        <p:tav tm="0">
                                          <p:val>
                                            <p:strVal val="0-#ppt_w/2"/>
                                          </p:val>
                                        </p:tav>
                                        <p:tav tm="100000">
                                          <p:val>
                                            <p:strVal val="#ppt_x"/>
                                          </p:val>
                                        </p:tav>
                                      </p:tavLst>
                                    </p:anim>
                                    <p:anim calcmode="lin" valueType="num">
                                      <p:cBhvr additive="base">
                                        <p:cTn id="22" dur="500" fill="hold"/>
                                        <p:tgtEl>
                                          <p:spTgt spid="82"/>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0-#ppt_w/2"/>
                                          </p:val>
                                        </p:tav>
                                        <p:tav tm="100000">
                                          <p:val>
                                            <p:strVal val="#ppt_x"/>
                                          </p:val>
                                        </p:tav>
                                      </p:tavLst>
                                    </p:anim>
                                    <p:anim calcmode="lin" valueType="num">
                                      <p:cBhvr additive="base">
                                        <p:cTn id="26" dur="500" fill="hold"/>
                                        <p:tgtEl>
                                          <p:spTgt spid="2"/>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49" presetClass="entr" presetSubtype="0" decel="100000" fill="hold" nodeType="after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p:cTn id="30" dur="500" fill="hold"/>
                                        <p:tgtEl>
                                          <p:spTgt spid="15"/>
                                        </p:tgtEl>
                                        <p:attrNameLst>
                                          <p:attrName>ppt_w</p:attrName>
                                        </p:attrNameLst>
                                      </p:cBhvr>
                                      <p:tavLst>
                                        <p:tav tm="0">
                                          <p:val>
                                            <p:fltVal val="0"/>
                                          </p:val>
                                        </p:tav>
                                        <p:tav tm="100000">
                                          <p:val>
                                            <p:strVal val="#ppt_w"/>
                                          </p:val>
                                        </p:tav>
                                      </p:tavLst>
                                    </p:anim>
                                    <p:anim calcmode="lin" valueType="num">
                                      <p:cBhvr>
                                        <p:cTn id="31" dur="500" fill="hold"/>
                                        <p:tgtEl>
                                          <p:spTgt spid="15"/>
                                        </p:tgtEl>
                                        <p:attrNameLst>
                                          <p:attrName>ppt_h</p:attrName>
                                        </p:attrNameLst>
                                      </p:cBhvr>
                                      <p:tavLst>
                                        <p:tav tm="0">
                                          <p:val>
                                            <p:fltVal val="0"/>
                                          </p:val>
                                        </p:tav>
                                        <p:tav tm="100000">
                                          <p:val>
                                            <p:strVal val="#ppt_h"/>
                                          </p:val>
                                        </p:tav>
                                      </p:tavLst>
                                    </p:anim>
                                    <p:anim calcmode="lin" valueType="num">
                                      <p:cBhvr>
                                        <p:cTn id="32" dur="500" fill="hold"/>
                                        <p:tgtEl>
                                          <p:spTgt spid="15"/>
                                        </p:tgtEl>
                                        <p:attrNameLst>
                                          <p:attrName>style.rotation</p:attrName>
                                        </p:attrNameLst>
                                      </p:cBhvr>
                                      <p:tavLst>
                                        <p:tav tm="0">
                                          <p:val>
                                            <p:fltVal val="360"/>
                                          </p:val>
                                        </p:tav>
                                        <p:tav tm="100000">
                                          <p:val>
                                            <p:fltVal val="0"/>
                                          </p:val>
                                        </p:tav>
                                      </p:tavLst>
                                    </p:anim>
                                    <p:animEffect transition="in" filter="fade">
                                      <p:cBhvr>
                                        <p:cTn id="33" dur="500"/>
                                        <p:tgtEl>
                                          <p:spTgt spid="15"/>
                                        </p:tgtEl>
                                      </p:cBhvr>
                                    </p:animEffect>
                                  </p:childTnLst>
                                </p:cTn>
                              </p:par>
                            </p:childTnLst>
                          </p:cTn>
                        </p:par>
                        <p:par>
                          <p:cTn id="34" fill="hold">
                            <p:stCondLst>
                              <p:cond delay="2000"/>
                            </p:stCondLst>
                            <p:childTnLst>
                              <p:par>
                                <p:cTn id="35" presetID="16" presetClass="entr" presetSubtype="42" fill="hold" nodeType="afterEffect">
                                  <p:stCondLst>
                                    <p:cond delay="0"/>
                                  </p:stCondLst>
                                  <p:childTnLst>
                                    <p:set>
                                      <p:cBhvr>
                                        <p:cTn id="36" dur="1" fill="hold">
                                          <p:stCondLst>
                                            <p:cond delay="0"/>
                                          </p:stCondLst>
                                        </p:cTn>
                                        <p:tgtEl>
                                          <p:spTgt spid="96"/>
                                        </p:tgtEl>
                                        <p:attrNameLst>
                                          <p:attrName>style.visibility</p:attrName>
                                        </p:attrNameLst>
                                      </p:cBhvr>
                                      <p:to>
                                        <p:strVal val="visible"/>
                                      </p:to>
                                    </p:set>
                                    <p:animEffect transition="in" filter="barn(outHorizontal)">
                                      <p:cBhvr>
                                        <p:cTn id="37" dur="500"/>
                                        <p:tgtEl>
                                          <p:spTgt spid="96"/>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additive="base">
                                        <p:cTn id="42" dur="500" fill="hold"/>
                                        <p:tgtEl>
                                          <p:spTgt spid="5"/>
                                        </p:tgtEl>
                                        <p:attrNameLst>
                                          <p:attrName>ppt_x</p:attrName>
                                        </p:attrNameLst>
                                      </p:cBhvr>
                                      <p:tavLst>
                                        <p:tav tm="0">
                                          <p:val>
                                            <p:strVal val="0-#ppt_w/2"/>
                                          </p:val>
                                        </p:tav>
                                        <p:tav tm="100000">
                                          <p:val>
                                            <p:strVal val="#ppt_x"/>
                                          </p:val>
                                        </p:tav>
                                      </p:tavLst>
                                    </p:anim>
                                    <p:anim calcmode="lin" valueType="num">
                                      <p:cBhvr additive="base">
                                        <p:cTn id="43" dur="500" fill="hold"/>
                                        <p:tgtEl>
                                          <p:spTgt spid="5"/>
                                        </p:tgtEl>
                                        <p:attrNameLst>
                                          <p:attrName>ppt_y</p:attrName>
                                        </p:attrNameLst>
                                      </p:cBhvr>
                                      <p:tavLst>
                                        <p:tav tm="0">
                                          <p:val>
                                            <p:strVal val="#ppt_y"/>
                                          </p:val>
                                        </p:tav>
                                        <p:tav tm="100000">
                                          <p:val>
                                            <p:strVal val="#ppt_y"/>
                                          </p:val>
                                        </p:tav>
                                      </p:tavLst>
                                    </p:anim>
                                  </p:childTnLst>
                                </p:cTn>
                              </p:par>
                              <p:par>
                                <p:cTn id="44" presetID="2" presetClass="entr" presetSubtype="8" decel="100000" fill="hold" grpId="0" nodeType="withEffect">
                                  <p:stCondLst>
                                    <p:cond delay="0"/>
                                  </p:stCondLst>
                                  <p:childTnLst>
                                    <p:set>
                                      <p:cBhvr>
                                        <p:cTn id="45" dur="1" fill="hold">
                                          <p:stCondLst>
                                            <p:cond delay="0"/>
                                          </p:stCondLst>
                                        </p:cTn>
                                        <p:tgtEl>
                                          <p:spTgt spid="95"/>
                                        </p:tgtEl>
                                        <p:attrNameLst>
                                          <p:attrName>style.visibility</p:attrName>
                                        </p:attrNameLst>
                                      </p:cBhvr>
                                      <p:to>
                                        <p:strVal val="visible"/>
                                      </p:to>
                                    </p:set>
                                    <p:anim calcmode="lin" valueType="num">
                                      <p:cBhvr additive="base">
                                        <p:cTn id="46" dur="750" fill="hold"/>
                                        <p:tgtEl>
                                          <p:spTgt spid="95"/>
                                        </p:tgtEl>
                                        <p:attrNameLst>
                                          <p:attrName>ppt_x</p:attrName>
                                        </p:attrNameLst>
                                      </p:cBhvr>
                                      <p:tavLst>
                                        <p:tav tm="0">
                                          <p:val>
                                            <p:strVal val="0-#ppt_w/2"/>
                                          </p:val>
                                        </p:tav>
                                        <p:tav tm="100000">
                                          <p:val>
                                            <p:strVal val="#ppt_x"/>
                                          </p:val>
                                        </p:tav>
                                      </p:tavLst>
                                    </p:anim>
                                    <p:anim calcmode="lin" valueType="num">
                                      <p:cBhvr additive="base">
                                        <p:cTn id="47" dur="750" fill="hold"/>
                                        <p:tgtEl>
                                          <p:spTgt spid="95"/>
                                        </p:tgtEl>
                                        <p:attrNameLst>
                                          <p:attrName>ppt_y</p:attrName>
                                        </p:attrNameLst>
                                      </p:cBhvr>
                                      <p:tavLst>
                                        <p:tav tm="0">
                                          <p:val>
                                            <p:strVal val="#ppt_y"/>
                                          </p:val>
                                        </p:tav>
                                        <p:tav tm="100000">
                                          <p:val>
                                            <p:strVal val="#ppt_y"/>
                                          </p:val>
                                        </p:tav>
                                      </p:tavLst>
                                    </p:anim>
                                  </p:childTnLst>
                                </p:cTn>
                              </p:par>
                            </p:childTnLst>
                          </p:cTn>
                        </p:par>
                        <p:par>
                          <p:cTn id="48" fill="hold">
                            <p:stCondLst>
                              <p:cond delay="750"/>
                            </p:stCondLst>
                            <p:childTnLst>
                              <p:par>
                                <p:cTn id="49" presetID="49" presetClass="entr" presetSubtype="0" decel="100000" fill="hold" nodeType="after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p:cTn id="51" dur="500" fill="hold"/>
                                        <p:tgtEl>
                                          <p:spTgt spid="23"/>
                                        </p:tgtEl>
                                        <p:attrNameLst>
                                          <p:attrName>ppt_w</p:attrName>
                                        </p:attrNameLst>
                                      </p:cBhvr>
                                      <p:tavLst>
                                        <p:tav tm="0">
                                          <p:val>
                                            <p:fltVal val="0"/>
                                          </p:val>
                                        </p:tav>
                                        <p:tav tm="100000">
                                          <p:val>
                                            <p:strVal val="#ppt_w"/>
                                          </p:val>
                                        </p:tav>
                                      </p:tavLst>
                                    </p:anim>
                                    <p:anim calcmode="lin" valueType="num">
                                      <p:cBhvr>
                                        <p:cTn id="52" dur="500" fill="hold"/>
                                        <p:tgtEl>
                                          <p:spTgt spid="23"/>
                                        </p:tgtEl>
                                        <p:attrNameLst>
                                          <p:attrName>ppt_h</p:attrName>
                                        </p:attrNameLst>
                                      </p:cBhvr>
                                      <p:tavLst>
                                        <p:tav tm="0">
                                          <p:val>
                                            <p:fltVal val="0"/>
                                          </p:val>
                                        </p:tav>
                                        <p:tav tm="100000">
                                          <p:val>
                                            <p:strVal val="#ppt_h"/>
                                          </p:val>
                                        </p:tav>
                                      </p:tavLst>
                                    </p:anim>
                                    <p:anim calcmode="lin" valueType="num">
                                      <p:cBhvr>
                                        <p:cTn id="53" dur="500" fill="hold"/>
                                        <p:tgtEl>
                                          <p:spTgt spid="23"/>
                                        </p:tgtEl>
                                        <p:attrNameLst>
                                          <p:attrName>style.rotation</p:attrName>
                                        </p:attrNameLst>
                                      </p:cBhvr>
                                      <p:tavLst>
                                        <p:tav tm="0">
                                          <p:val>
                                            <p:fltVal val="360"/>
                                          </p:val>
                                        </p:tav>
                                        <p:tav tm="100000">
                                          <p:val>
                                            <p:fltVal val="0"/>
                                          </p:val>
                                        </p:tav>
                                      </p:tavLst>
                                    </p:anim>
                                    <p:animEffect transition="in" filter="fade">
                                      <p:cBhvr>
                                        <p:cTn id="54" dur="500"/>
                                        <p:tgtEl>
                                          <p:spTgt spid="23"/>
                                        </p:tgtEl>
                                      </p:cBhvr>
                                    </p:animEffect>
                                  </p:childTnLst>
                                </p:cTn>
                              </p:par>
                            </p:childTnLst>
                          </p:cTn>
                        </p:par>
                        <p:par>
                          <p:cTn id="55" fill="hold">
                            <p:stCondLst>
                              <p:cond delay="1250"/>
                            </p:stCondLst>
                            <p:childTnLst>
                              <p:par>
                                <p:cTn id="56" presetID="16" presetClass="entr" presetSubtype="42" fill="hold" nodeType="afterEffect">
                                  <p:stCondLst>
                                    <p:cond delay="0"/>
                                  </p:stCondLst>
                                  <p:childTnLst>
                                    <p:set>
                                      <p:cBhvr>
                                        <p:cTn id="57" dur="1" fill="hold">
                                          <p:stCondLst>
                                            <p:cond delay="0"/>
                                          </p:stCondLst>
                                        </p:cTn>
                                        <p:tgtEl>
                                          <p:spTgt spid="98"/>
                                        </p:tgtEl>
                                        <p:attrNameLst>
                                          <p:attrName>style.visibility</p:attrName>
                                        </p:attrNameLst>
                                      </p:cBhvr>
                                      <p:to>
                                        <p:strVal val="visible"/>
                                      </p:to>
                                    </p:set>
                                    <p:animEffect transition="in" filter="barn(outHorizontal)">
                                      <p:cBhvr>
                                        <p:cTn id="58" dur="500"/>
                                        <p:tgtEl>
                                          <p:spTgt spid="98"/>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grpId="0" nodeType="clickEffect">
                                  <p:stCondLst>
                                    <p:cond delay="0"/>
                                  </p:stCondLst>
                                  <p:childTnLst>
                                    <p:set>
                                      <p:cBhvr>
                                        <p:cTn id="62" dur="1" fill="hold">
                                          <p:stCondLst>
                                            <p:cond delay="0"/>
                                          </p:stCondLst>
                                        </p:cTn>
                                        <p:tgtEl>
                                          <p:spTgt spid="6"/>
                                        </p:tgtEl>
                                        <p:attrNameLst>
                                          <p:attrName>style.visibility</p:attrName>
                                        </p:attrNameLst>
                                      </p:cBhvr>
                                      <p:to>
                                        <p:strVal val="visible"/>
                                      </p:to>
                                    </p:set>
                                    <p:anim calcmode="lin" valueType="num">
                                      <p:cBhvr additive="base">
                                        <p:cTn id="63" dur="500" fill="hold"/>
                                        <p:tgtEl>
                                          <p:spTgt spid="6"/>
                                        </p:tgtEl>
                                        <p:attrNameLst>
                                          <p:attrName>ppt_x</p:attrName>
                                        </p:attrNameLst>
                                      </p:cBhvr>
                                      <p:tavLst>
                                        <p:tav tm="0">
                                          <p:val>
                                            <p:strVal val="0-#ppt_w/2"/>
                                          </p:val>
                                        </p:tav>
                                        <p:tav tm="100000">
                                          <p:val>
                                            <p:strVal val="#ppt_x"/>
                                          </p:val>
                                        </p:tav>
                                      </p:tavLst>
                                    </p:anim>
                                    <p:anim calcmode="lin" valueType="num">
                                      <p:cBhvr additive="base">
                                        <p:cTn id="64" dur="500" fill="hold"/>
                                        <p:tgtEl>
                                          <p:spTgt spid="6"/>
                                        </p:tgtEl>
                                        <p:attrNameLst>
                                          <p:attrName>ppt_y</p:attrName>
                                        </p:attrNameLst>
                                      </p:cBhvr>
                                      <p:tavLst>
                                        <p:tav tm="0">
                                          <p:val>
                                            <p:strVal val="#ppt_y"/>
                                          </p:val>
                                        </p:tav>
                                        <p:tav tm="100000">
                                          <p:val>
                                            <p:strVal val="#ppt_y"/>
                                          </p:val>
                                        </p:tav>
                                      </p:tavLst>
                                    </p:anim>
                                  </p:childTnLst>
                                </p:cTn>
                              </p:par>
                              <p:par>
                                <p:cTn id="65" presetID="2" presetClass="entr" presetSubtype="8" decel="100000" fill="hold" grpId="0" nodeType="withEffect">
                                  <p:stCondLst>
                                    <p:cond delay="0"/>
                                  </p:stCondLst>
                                  <p:childTnLst>
                                    <p:set>
                                      <p:cBhvr>
                                        <p:cTn id="66" dur="1" fill="hold">
                                          <p:stCondLst>
                                            <p:cond delay="0"/>
                                          </p:stCondLst>
                                        </p:cTn>
                                        <p:tgtEl>
                                          <p:spTgt spid="97"/>
                                        </p:tgtEl>
                                        <p:attrNameLst>
                                          <p:attrName>style.visibility</p:attrName>
                                        </p:attrNameLst>
                                      </p:cBhvr>
                                      <p:to>
                                        <p:strVal val="visible"/>
                                      </p:to>
                                    </p:set>
                                    <p:anim calcmode="lin" valueType="num">
                                      <p:cBhvr additive="base">
                                        <p:cTn id="67" dur="750" fill="hold"/>
                                        <p:tgtEl>
                                          <p:spTgt spid="97"/>
                                        </p:tgtEl>
                                        <p:attrNameLst>
                                          <p:attrName>ppt_x</p:attrName>
                                        </p:attrNameLst>
                                      </p:cBhvr>
                                      <p:tavLst>
                                        <p:tav tm="0">
                                          <p:val>
                                            <p:strVal val="0-#ppt_w/2"/>
                                          </p:val>
                                        </p:tav>
                                        <p:tav tm="100000">
                                          <p:val>
                                            <p:strVal val="#ppt_x"/>
                                          </p:val>
                                        </p:tav>
                                      </p:tavLst>
                                    </p:anim>
                                    <p:anim calcmode="lin" valueType="num">
                                      <p:cBhvr additive="base">
                                        <p:cTn id="68" dur="750" fill="hold"/>
                                        <p:tgtEl>
                                          <p:spTgt spid="97"/>
                                        </p:tgtEl>
                                        <p:attrNameLst>
                                          <p:attrName>ppt_y</p:attrName>
                                        </p:attrNameLst>
                                      </p:cBhvr>
                                      <p:tavLst>
                                        <p:tav tm="0">
                                          <p:val>
                                            <p:strVal val="#ppt_y"/>
                                          </p:val>
                                        </p:tav>
                                        <p:tav tm="100000">
                                          <p:val>
                                            <p:strVal val="#ppt_y"/>
                                          </p:val>
                                        </p:tav>
                                      </p:tavLst>
                                    </p:anim>
                                  </p:childTnLst>
                                </p:cTn>
                              </p:par>
                            </p:childTnLst>
                          </p:cTn>
                        </p:par>
                        <p:par>
                          <p:cTn id="69" fill="hold">
                            <p:stCondLst>
                              <p:cond delay="750"/>
                            </p:stCondLst>
                            <p:childTnLst>
                              <p:par>
                                <p:cTn id="70" presetID="49" presetClass="entr" presetSubtype="0" decel="100000" fill="hold" nodeType="afterEffect">
                                  <p:stCondLst>
                                    <p:cond delay="0"/>
                                  </p:stCondLst>
                                  <p:childTnLst>
                                    <p:set>
                                      <p:cBhvr>
                                        <p:cTn id="71" dur="1" fill="hold">
                                          <p:stCondLst>
                                            <p:cond delay="0"/>
                                          </p:stCondLst>
                                        </p:cTn>
                                        <p:tgtEl>
                                          <p:spTgt spid="35"/>
                                        </p:tgtEl>
                                        <p:attrNameLst>
                                          <p:attrName>style.visibility</p:attrName>
                                        </p:attrNameLst>
                                      </p:cBhvr>
                                      <p:to>
                                        <p:strVal val="visible"/>
                                      </p:to>
                                    </p:set>
                                    <p:anim calcmode="lin" valueType="num">
                                      <p:cBhvr>
                                        <p:cTn id="72" dur="500" fill="hold"/>
                                        <p:tgtEl>
                                          <p:spTgt spid="35"/>
                                        </p:tgtEl>
                                        <p:attrNameLst>
                                          <p:attrName>ppt_w</p:attrName>
                                        </p:attrNameLst>
                                      </p:cBhvr>
                                      <p:tavLst>
                                        <p:tav tm="0">
                                          <p:val>
                                            <p:fltVal val="0"/>
                                          </p:val>
                                        </p:tav>
                                        <p:tav tm="100000">
                                          <p:val>
                                            <p:strVal val="#ppt_w"/>
                                          </p:val>
                                        </p:tav>
                                      </p:tavLst>
                                    </p:anim>
                                    <p:anim calcmode="lin" valueType="num">
                                      <p:cBhvr>
                                        <p:cTn id="73" dur="500" fill="hold"/>
                                        <p:tgtEl>
                                          <p:spTgt spid="35"/>
                                        </p:tgtEl>
                                        <p:attrNameLst>
                                          <p:attrName>ppt_h</p:attrName>
                                        </p:attrNameLst>
                                      </p:cBhvr>
                                      <p:tavLst>
                                        <p:tav tm="0">
                                          <p:val>
                                            <p:fltVal val="0"/>
                                          </p:val>
                                        </p:tav>
                                        <p:tav tm="100000">
                                          <p:val>
                                            <p:strVal val="#ppt_h"/>
                                          </p:val>
                                        </p:tav>
                                      </p:tavLst>
                                    </p:anim>
                                    <p:anim calcmode="lin" valueType="num">
                                      <p:cBhvr>
                                        <p:cTn id="74" dur="500" fill="hold"/>
                                        <p:tgtEl>
                                          <p:spTgt spid="35"/>
                                        </p:tgtEl>
                                        <p:attrNameLst>
                                          <p:attrName>style.rotation</p:attrName>
                                        </p:attrNameLst>
                                      </p:cBhvr>
                                      <p:tavLst>
                                        <p:tav tm="0">
                                          <p:val>
                                            <p:fltVal val="360"/>
                                          </p:val>
                                        </p:tav>
                                        <p:tav tm="100000">
                                          <p:val>
                                            <p:fltVal val="0"/>
                                          </p:val>
                                        </p:tav>
                                      </p:tavLst>
                                    </p:anim>
                                    <p:animEffect transition="in" filter="fade">
                                      <p:cBhvr>
                                        <p:cTn id="75" dur="500"/>
                                        <p:tgtEl>
                                          <p:spTgt spid="35"/>
                                        </p:tgtEl>
                                      </p:cBhvr>
                                    </p:animEffect>
                                  </p:childTnLst>
                                </p:cTn>
                              </p:par>
                            </p:childTnLst>
                          </p:cTn>
                        </p:par>
                        <p:par>
                          <p:cTn id="76" fill="hold">
                            <p:stCondLst>
                              <p:cond delay="1250"/>
                            </p:stCondLst>
                            <p:childTnLst>
                              <p:par>
                                <p:cTn id="77" presetID="16" presetClass="entr" presetSubtype="42" fill="hold" nodeType="afterEffect">
                                  <p:stCondLst>
                                    <p:cond delay="0"/>
                                  </p:stCondLst>
                                  <p:childTnLst>
                                    <p:set>
                                      <p:cBhvr>
                                        <p:cTn id="78" dur="1" fill="hold">
                                          <p:stCondLst>
                                            <p:cond delay="0"/>
                                          </p:stCondLst>
                                        </p:cTn>
                                        <p:tgtEl>
                                          <p:spTgt spid="100"/>
                                        </p:tgtEl>
                                        <p:attrNameLst>
                                          <p:attrName>style.visibility</p:attrName>
                                        </p:attrNameLst>
                                      </p:cBhvr>
                                      <p:to>
                                        <p:strVal val="visible"/>
                                      </p:to>
                                    </p:set>
                                    <p:animEffect transition="in" filter="barn(outHorizontal)">
                                      <p:cBhvr>
                                        <p:cTn id="79" dur="500"/>
                                        <p:tgtEl>
                                          <p:spTgt spid="100"/>
                                        </p:tgtEl>
                                      </p:cBhvr>
                                    </p:animEffect>
                                  </p:childTnLst>
                                </p:cTn>
                              </p:par>
                            </p:childTnLst>
                          </p:cTn>
                        </p:par>
                      </p:childTnLst>
                    </p:cTn>
                  </p:par>
                  <p:par>
                    <p:cTn id="80" fill="hold">
                      <p:stCondLst>
                        <p:cond delay="indefinite"/>
                      </p:stCondLst>
                      <p:childTnLst>
                        <p:par>
                          <p:cTn id="81" fill="hold">
                            <p:stCondLst>
                              <p:cond delay="0"/>
                            </p:stCondLst>
                            <p:childTnLst>
                              <p:par>
                                <p:cTn id="82" presetID="2" presetClass="entr" presetSubtype="8" fill="hold" grpId="0" nodeType="clickEffect">
                                  <p:stCondLst>
                                    <p:cond delay="0"/>
                                  </p:stCondLst>
                                  <p:childTnLst>
                                    <p:set>
                                      <p:cBhvr>
                                        <p:cTn id="83" dur="1" fill="hold">
                                          <p:stCondLst>
                                            <p:cond delay="0"/>
                                          </p:stCondLst>
                                        </p:cTn>
                                        <p:tgtEl>
                                          <p:spTgt spid="7"/>
                                        </p:tgtEl>
                                        <p:attrNameLst>
                                          <p:attrName>style.visibility</p:attrName>
                                        </p:attrNameLst>
                                      </p:cBhvr>
                                      <p:to>
                                        <p:strVal val="visible"/>
                                      </p:to>
                                    </p:set>
                                    <p:anim calcmode="lin" valueType="num">
                                      <p:cBhvr additive="base">
                                        <p:cTn id="84" dur="500" fill="hold"/>
                                        <p:tgtEl>
                                          <p:spTgt spid="7"/>
                                        </p:tgtEl>
                                        <p:attrNameLst>
                                          <p:attrName>ppt_x</p:attrName>
                                        </p:attrNameLst>
                                      </p:cBhvr>
                                      <p:tavLst>
                                        <p:tav tm="0">
                                          <p:val>
                                            <p:strVal val="0-#ppt_w/2"/>
                                          </p:val>
                                        </p:tav>
                                        <p:tav tm="100000">
                                          <p:val>
                                            <p:strVal val="#ppt_x"/>
                                          </p:val>
                                        </p:tav>
                                      </p:tavLst>
                                    </p:anim>
                                    <p:anim calcmode="lin" valueType="num">
                                      <p:cBhvr additive="base">
                                        <p:cTn id="85" dur="500" fill="hold"/>
                                        <p:tgtEl>
                                          <p:spTgt spid="7"/>
                                        </p:tgtEl>
                                        <p:attrNameLst>
                                          <p:attrName>ppt_y</p:attrName>
                                        </p:attrNameLst>
                                      </p:cBhvr>
                                      <p:tavLst>
                                        <p:tav tm="0">
                                          <p:val>
                                            <p:strVal val="#ppt_y"/>
                                          </p:val>
                                        </p:tav>
                                        <p:tav tm="100000">
                                          <p:val>
                                            <p:strVal val="#ppt_y"/>
                                          </p:val>
                                        </p:tav>
                                      </p:tavLst>
                                    </p:anim>
                                  </p:childTnLst>
                                </p:cTn>
                              </p:par>
                              <p:par>
                                <p:cTn id="86" presetID="2" presetClass="entr" presetSubtype="8" decel="100000" fill="hold" grpId="0" nodeType="withEffect">
                                  <p:stCondLst>
                                    <p:cond delay="0"/>
                                  </p:stCondLst>
                                  <p:childTnLst>
                                    <p:set>
                                      <p:cBhvr>
                                        <p:cTn id="87" dur="1" fill="hold">
                                          <p:stCondLst>
                                            <p:cond delay="0"/>
                                          </p:stCondLst>
                                        </p:cTn>
                                        <p:tgtEl>
                                          <p:spTgt spid="99"/>
                                        </p:tgtEl>
                                        <p:attrNameLst>
                                          <p:attrName>style.visibility</p:attrName>
                                        </p:attrNameLst>
                                      </p:cBhvr>
                                      <p:to>
                                        <p:strVal val="visible"/>
                                      </p:to>
                                    </p:set>
                                    <p:anim calcmode="lin" valueType="num">
                                      <p:cBhvr additive="base">
                                        <p:cTn id="88" dur="750" fill="hold"/>
                                        <p:tgtEl>
                                          <p:spTgt spid="99"/>
                                        </p:tgtEl>
                                        <p:attrNameLst>
                                          <p:attrName>ppt_x</p:attrName>
                                        </p:attrNameLst>
                                      </p:cBhvr>
                                      <p:tavLst>
                                        <p:tav tm="0">
                                          <p:val>
                                            <p:strVal val="0-#ppt_w/2"/>
                                          </p:val>
                                        </p:tav>
                                        <p:tav tm="100000">
                                          <p:val>
                                            <p:strVal val="#ppt_x"/>
                                          </p:val>
                                        </p:tav>
                                      </p:tavLst>
                                    </p:anim>
                                    <p:anim calcmode="lin" valueType="num">
                                      <p:cBhvr additive="base">
                                        <p:cTn id="89" dur="750" fill="hold"/>
                                        <p:tgtEl>
                                          <p:spTgt spid="99"/>
                                        </p:tgtEl>
                                        <p:attrNameLst>
                                          <p:attrName>ppt_y</p:attrName>
                                        </p:attrNameLst>
                                      </p:cBhvr>
                                      <p:tavLst>
                                        <p:tav tm="0">
                                          <p:val>
                                            <p:strVal val="#ppt_y"/>
                                          </p:val>
                                        </p:tav>
                                        <p:tav tm="100000">
                                          <p:val>
                                            <p:strVal val="#ppt_y"/>
                                          </p:val>
                                        </p:tav>
                                      </p:tavLst>
                                    </p:anim>
                                  </p:childTnLst>
                                </p:cTn>
                              </p:par>
                            </p:childTnLst>
                          </p:cTn>
                        </p:par>
                        <p:par>
                          <p:cTn id="90" fill="hold">
                            <p:stCondLst>
                              <p:cond delay="750"/>
                            </p:stCondLst>
                            <p:childTnLst>
                              <p:par>
                                <p:cTn id="91" presetID="49" presetClass="entr" presetSubtype="0" decel="100000" fill="hold" nodeType="afterEffect">
                                  <p:stCondLst>
                                    <p:cond delay="0"/>
                                  </p:stCondLst>
                                  <p:childTnLst>
                                    <p:set>
                                      <p:cBhvr>
                                        <p:cTn id="92" dur="1" fill="hold">
                                          <p:stCondLst>
                                            <p:cond delay="0"/>
                                          </p:stCondLst>
                                        </p:cTn>
                                        <p:tgtEl>
                                          <p:spTgt spid="36"/>
                                        </p:tgtEl>
                                        <p:attrNameLst>
                                          <p:attrName>style.visibility</p:attrName>
                                        </p:attrNameLst>
                                      </p:cBhvr>
                                      <p:to>
                                        <p:strVal val="visible"/>
                                      </p:to>
                                    </p:set>
                                    <p:anim calcmode="lin" valueType="num">
                                      <p:cBhvr>
                                        <p:cTn id="93" dur="500" fill="hold"/>
                                        <p:tgtEl>
                                          <p:spTgt spid="36"/>
                                        </p:tgtEl>
                                        <p:attrNameLst>
                                          <p:attrName>ppt_w</p:attrName>
                                        </p:attrNameLst>
                                      </p:cBhvr>
                                      <p:tavLst>
                                        <p:tav tm="0">
                                          <p:val>
                                            <p:fltVal val="0"/>
                                          </p:val>
                                        </p:tav>
                                        <p:tav tm="100000">
                                          <p:val>
                                            <p:strVal val="#ppt_w"/>
                                          </p:val>
                                        </p:tav>
                                      </p:tavLst>
                                    </p:anim>
                                    <p:anim calcmode="lin" valueType="num">
                                      <p:cBhvr>
                                        <p:cTn id="94" dur="500" fill="hold"/>
                                        <p:tgtEl>
                                          <p:spTgt spid="36"/>
                                        </p:tgtEl>
                                        <p:attrNameLst>
                                          <p:attrName>ppt_h</p:attrName>
                                        </p:attrNameLst>
                                      </p:cBhvr>
                                      <p:tavLst>
                                        <p:tav tm="0">
                                          <p:val>
                                            <p:fltVal val="0"/>
                                          </p:val>
                                        </p:tav>
                                        <p:tav tm="100000">
                                          <p:val>
                                            <p:strVal val="#ppt_h"/>
                                          </p:val>
                                        </p:tav>
                                      </p:tavLst>
                                    </p:anim>
                                    <p:anim calcmode="lin" valueType="num">
                                      <p:cBhvr>
                                        <p:cTn id="95" dur="500" fill="hold"/>
                                        <p:tgtEl>
                                          <p:spTgt spid="36"/>
                                        </p:tgtEl>
                                        <p:attrNameLst>
                                          <p:attrName>style.rotation</p:attrName>
                                        </p:attrNameLst>
                                      </p:cBhvr>
                                      <p:tavLst>
                                        <p:tav tm="0">
                                          <p:val>
                                            <p:fltVal val="360"/>
                                          </p:val>
                                        </p:tav>
                                        <p:tav tm="100000">
                                          <p:val>
                                            <p:fltVal val="0"/>
                                          </p:val>
                                        </p:tav>
                                      </p:tavLst>
                                    </p:anim>
                                    <p:animEffect transition="in" filter="fade">
                                      <p:cBhvr>
                                        <p:cTn id="96" dur="500"/>
                                        <p:tgtEl>
                                          <p:spTgt spid="36"/>
                                        </p:tgtEl>
                                      </p:cBhvr>
                                    </p:animEffect>
                                  </p:childTnLst>
                                </p:cTn>
                              </p:par>
                            </p:childTnLst>
                          </p:cTn>
                        </p:par>
                        <p:par>
                          <p:cTn id="97" fill="hold">
                            <p:stCondLst>
                              <p:cond delay="1250"/>
                            </p:stCondLst>
                            <p:childTnLst>
                              <p:par>
                                <p:cTn id="98" presetID="16" presetClass="entr" presetSubtype="42" fill="hold" nodeType="afterEffect">
                                  <p:stCondLst>
                                    <p:cond delay="0"/>
                                  </p:stCondLst>
                                  <p:childTnLst>
                                    <p:set>
                                      <p:cBhvr>
                                        <p:cTn id="99" dur="1" fill="hold">
                                          <p:stCondLst>
                                            <p:cond delay="0"/>
                                          </p:stCondLst>
                                        </p:cTn>
                                        <p:tgtEl>
                                          <p:spTgt spid="102"/>
                                        </p:tgtEl>
                                        <p:attrNameLst>
                                          <p:attrName>style.visibility</p:attrName>
                                        </p:attrNameLst>
                                      </p:cBhvr>
                                      <p:to>
                                        <p:strVal val="visible"/>
                                      </p:to>
                                    </p:set>
                                    <p:animEffect transition="in" filter="barn(outHorizontal)">
                                      <p:cBhvr>
                                        <p:cTn id="100" dur="500"/>
                                        <p:tgtEl>
                                          <p:spTgt spid="102"/>
                                        </p:tgtEl>
                                      </p:cBhvr>
                                    </p:animEffect>
                                  </p:childTnLst>
                                </p:cTn>
                              </p:par>
                            </p:childTnLst>
                          </p:cTn>
                        </p:par>
                      </p:childTnLst>
                    </p:cTn>
                  </p:par>
                  <p:par>
                    <p:cTn id="101" fill="hold">
                      <p:stCondLst>
                        <p:cond delay="indefinite"/>
                      </p:stCondLst>
                      <p:childTnLst>
                        <p:par>
                          <p:cTn id="102" fill="hold">
                            <p:stCondLst>
                              <p:cond delay="0"/>
                            </p:stCondLst>
                            <p:childTnLst>
                              <p:par>
                                <p:cTn id="103" presetID="2" presetClass="entr" presetSubtype="8" fill="hold" grpId="0" nodeType="clickEffect">
                                  <p:stCondLst>
                                    <p:cond delay="0"/>
                                  </p:stCondLst>
                                  <p:childTnLst>
                                    <p:set>
                                      <p:cBhvr>
                                        <p:cTn id="104" dur="1" fill="hold">
                                          <p:stCondLst>
                                            <p:cond delay="0"/>
                                          </p:stCondLst>
                                        </p:cTn>
                                        <p:tgtEl>
                                          <p:spTgt spid="8"/>
                                        </p:tgtEl>
                                        <p:attrNameLst>
                                          <p:attrName>style.visibility</p:attrName>
                                        </p:attrNameLst>
                                      </p:cBhvr>
                                      <p:to>
                                        <p:strVal val="visible"/>
                                      </p:to>
                                    </p:set>
                                    <p:anim calcmode="lin" valueType="num">
                                      <p:cBhvr additive="base">
                                        <p:cTn id="105" dur="500" fill="hold"/>
                                        <p:tgtEl>
                                          <p:spTgt spid="8"/>
                                        </p:tgtEl>
                                        <p:attrNameLst>
                                          <p:attrName>ppt_x</p:attrName>
                                        </p:attrNameLst>
                                      </p:cBhvr>
                                      <p:tavLst>
                                        <p:tav tm="0">
                                          <p:val>
                                            <p:strVal val="0-#ppt_w/2"/>
                                          </p:val>
                                        </p:tav>
                                        <p:tav tm="100000">
                                          <p:val>
                                            <p:strVal val="#ppt_x"/>
                                          </p:val>
                                        </p:tav>
                                      </p:tavLst>
                                    </p:anim>
                                    <p:anim calcmode="lin" valueType="num">
                                      <p:cBhvr additive="base">
                                        <p:cTn id="106" dur="500" fill="hold"/>
                                        <p:tgtEl>
                                          <p:spTgt spid="8"/>
                                        </p:tgtEl>
                                        <p:attrNameLst>
                                          <p:attrName>ppt_y</p:attrName>
                                        </p:attrNameLst>
                                      </p:cBhvr>
                                      <p:tavLst>
                                        <p:tav tm="0">
                                          <p:val>
                                            <p:strVal val="#ppt_y"/>
                                          </p:val>
                                        </p:tav>
                                        <p:tav tm="100000">
                                          <p:val>
                                            <p:strVal val="#ppt_y"/>
                                          </p:val>
                                        </p:tav>
                                      </p:tavLst>
                                    </p:anim>
                                  </p:childTnLst>
                                </p:cTn>
                              </p:par>
                              <p:par>
                                <p:cTn id="107" presetID="2" presetClass="entr" presetSubtype="8" decel="100000" fill="hold" grpId="0" nodeType="withEffect">
                                  <p:stCondLst>
                                    <p:cond delay="0"/>
                                  </p:stCondLst>
                                  <p:childTnLst>
                                    <p:set>
                                      <p:cBhvr>
                                        <p:cTn id="108" dur="1" fill="hold">
                                          <p:stCondLst>
                                            <p:cond delay="0"/>
                                          </p:stCondLst>
                                        </p:cTn>
                                        <p:tgtEl>
                                          <p:spTgt spid="101"/>
                                        </p:tgtEl>
                                        <p:attrNameLst>
                                          <p:attrName>style.visibility</p:attrName>
                                        </p:attrNameLst>
                                      </p:cBhvr>
                                      <p:to>
                                        <p:strVal val="visible"/>
                                      </p:to>
                                    </p:set>
                                    <p:anim calcmode="lin" valueType="num">
                                      <p:cBhvr additive="base">
                                        <p:cTn id="109" dur="750" fill="hold"/>
                                        <p:tgtEl>
                                          <p:spTgt spid="101"/>
                                        </p:tgtEl>
                                        <p:attrNameLst>
                                          <p:attrName>ppt_x</p:attrName>
                                        </p:attrNameLst>
                                      </p:cBhvr>
                                      <p:tavLst>
                                        <p:tav tm="0">
                                          <p:val>
                                            <p:strVal val="0-#ppt_w/2"/>
                                          </p:val>
                                        </p:tav>
                                        <p:tav tm="100000">
                                          <p:val>
                                            <p:strVal val="#ppt_x"/>
                                          </p:val>
                                        </p:tav>
                                      </p:tavLst>
                                    </p:anim>
                                    <p:anim calcmode="lin" valueType="num">
                                      <p:cBhvr additive="base">
                                        <p:cTn id="110" dur="750" fill="hold"/>
                                        <p:tgtEl>
                                          <p:spTgt spid="101"/>
                                        </p:tgtEl>
                                        <p:attrNameLst>
                                          <p:attrName>ppt_y</p:attrName>
                                        </p:attrNameLst>
                                      </p:cBhvr>
                                      <p:tavLst>
                                        <p:tav tm="0">
                                          <p:val>
                                            <p:strVal val="#ppt_y"/>
                                          </p:val>
                                        </p:tav>
                                        <p:tav tm="100000">
                                          <p:val>
                                            <p:strVal val="#ppt_y"/>
                                          </p:val>
                                        </p:tav>
                                      </p:tavLst>
                                    </p:anim>
                                  </p:childTnLst>
                                </p:cTn>
                              </p:par>
                            </p:childTnLst>
                          </p:cTn>
                        </p:par>
                        <p:par>
                          <p:cTn id="111" fill="hold">
                            <p:stCondLst>
                              <p:cond delay="750"/>
                            </p:stCondLst>
                            <p:childTnLst>
                              <p:par>
                                <p:cTn id="112" presetID="49" presetClass="entr" presetSubtype="0" decel="100000" fill="hold" nodeType="afterEffect">
                                  <p:stCondLst>
                                    <p:cond delay="0"/>
                                  </p:stCondLst>
                                  <p:childTnLst>
                                    <p:set>
                                      <p:cBhvr>
                                        <p:cTn id="113" dur="1" fill="hold">
                                          <p:stCondLst>
                                            <p:cond delay="0"/>
                                          </p:stCondLst>
                                        </p:cTn>
                                        <p:tgtEl>
                                          <p:spTgt spid="37"/>
                                        </p:tgtEl>
                                        <p:attrNameLst>
                                          <p:attrName>style.visibility</p:attrName>
                                        </p:attrNameLst>
                                      </p:cBhvr>
                                      <p:to>
                                        <p:strVal val="visible"/>
                                      </p:to>
                                    </p:set>
                                    <p:anim calcmode="lin" valueType="num">
                                      <p:cBhvr>
                                        <p:cTn id="114" dur="500" fill="hold"/>
                                        <p:tgtEl>
                                          <p:spTgt spid="37"/>
                                        </p:tgtEl>
                                        <p:attrNameLst>
                                          <p:attrName>ppt_w</p:attrName>
                                        </p:attrNameLst>
                                      </p:cBhvr>
                                      <p:tavLst>
                                        <p:tav tm="0">
                                          <p:val>
                                            <p:fltVal val="0"/>
                                          </p:val>
                                        </p:tav>
                                        <p:tav tm="100000">
                                          <p:val>
                                            <p:strVal val="#ppt_w"/>
                                          </p:val>
                                        </p:tav>
                                      </p:tavLst>
                                    </p:anim>
                                    <p:anim calcmode="lin" valueType="num">
                                      <p:cBhvr>
                                        <p:cTn id="115" dur="500" fill="hold"/>
                                        <p:tgtEl>
                                          <p:spTgt spid="37"/>
                                        </p:tgtEl>
                                        <p:attrNameLst>
                                          <p:attrName>ppt_h</p:attrName>
                                        </p:attrNameLst>
                                      </p:cBhvr>
                                      <p:tavLst>
                                        <p:tav tm="0">
                                          <p:val>
                                            <p:fltVal val="0"/>
                                          </p:val>
                                        </p:tav>
                                        <p:tav tm="100000">
                                          <p:val>
                                            <p:strVal val="#ppt_h"/>
                                          </p:val>
                                        </p:tav>
                                      </p:tavLst>
                                    </p:anim>
                                    <p:anim calcmode="lin" valueType="num">
                                      <p:cBhvr>
                                        <p:cTn id="116" dur="500" fill="hold"/>
                                        <p:tgtEl>
                                          <p:spTgt spid="37"/>
                                        </p:tgtEl>
                                        <p:attrNameLst>
                                          <p:attrName>style.rotation</p:attrName>
                                        </p:attrNameLst>
                                      </p:cBhvr>
                                      <p:tavLst>
                                        <p:tav tm="0">
                                          <p:val>
                                            <p:fltVal val="360"/>
                                          </p:val>
                                        </p:tav>
                                        <p:tav tm="100000">
                                          <p:val>
                                            <p:fltVal val="0"/>
                                          </p:val>
                                        </p:tav>
                                      </p:tavLst>
                                    </p:anim>
                                    <p:animEffect transition="in" filter="fade">
                                      <p:cBhvr>
                                        <p:cTn id="117" dur="500"/>
                                        <p:tgtEl>
                                          <p:spTgt spid="37"/>
                                        </p:tgtEl>
                                      </p:cBhvr>
                                    </p:animEffect>
                                  </p:childTnLst>
                                </p:cTn>
                              </p:par>
                            </p:childTnLst>
                          </p:cTn>
                        </p:par>
                        <p:par>
                          <p:cTn id="118" fill="hold">
                            <p:stCondLst>
                              <p:cond delay="1250"/>
                            </p:stCondLst>
                            <p:childTnLst>
                              <p:par>
                                <p:cTn id="119" presetID="16" presetClass="entr" presetSubtype="42" fill="hold" nodeType="afterEffect">
                                  <p:stCondLst>
                                    <p:cond delay="0"/>
                                  </p:stCondLst>
                                  <p:childTnLst>
                                    <p:set>
                                      <p:cBhvr>
                                        <p:cTn id="120" dur="1" fill="hold">
                                          <p:stCondLst>
                                            <p:cond delay="0"/>
                                          </p:stCondLst>
                                        </p:cTn>
                                        <p:tgtEl>
                                          <p:spTgt spid="104"/>
                                        </p:tgtEl>
                                        <p:attrNameLst>
                                          <p:attrName>style.visibility</p:attrName>
                                        </p:attrNameLst>
                                      </p:cBhvr>
                                      <p:to>
                                        <p:strVal val="visible"/>
                                      </p:to>
                                    </p:set>
                                    <p:animEffect transition="in" filter="barn(outHorizontal)">
                                      <p:cBhvr>
                                        <p:cTn id="121" dur="500"/>
                                        <p:tgtEl>
                                          <p:spTgt spid="104"/>
                                        </p:tgtEl>
                                      </p:cBhvr>
                                    </p:animEffect>
                                  </p:childTnLst>
                                </p:cTn>
                              </p:par>
                            </p:childTnLst>
                          </p:cTn>
                        </p:par>
                      </p:childTnLst>
                    </p:cTn>
                  </p:par>
                  <p:par>
                    <p:cTn id="122" fill="hold">
                      <p:stCondLst>
                        <p:cond delay="indefinite"/>
                      </p:stCondLst>
                      <p:childTnLst>
                        <p:par>
                          <p:cTn id="123" fill="hold">
                            <p:stCondLst>
                              <p:cond delay="0"/>
                            </p:stCondLst>
                            <p:childTnLst>
                              <p:par>
                                <p:cTn id="124" presetID="2" presetClass="entr" presetSubtype="8" fill="hold" grpId="0" nodeType="clickEffect">
                                  <p:stCondLst>
                                    <p:cond delay="0"/>
                                  </p:stCondLst>
                                  <p:childTnLst>
                                    <p:set>
                                      <p:cBhvr>
                                        <p:cTn id="125" dur="1" fill="hold">
                                          <p:stCondLst>
                                            <p:cond delay="0"/>
                                          </p:stCondLst>
                                        </p:cTn>
                                        <p:tgtEl>
                                          <p:spTgt spid="9"/>
                                        </p:tgtEl>
                                        <p:attrNameLst>
                                          <p:attrName>style.visibility</p:attrName>
                                        </p:attrNameLst>
                                      </p:cBhvr>
                                      <p:to>
                                        <p:strVal val="visible"/>
                                      </p:to>
                                    </p:set>
                                    <p:anim calcmode="lin" valueType="num">
                                      <p:cBhvr additive="base">
                                        <p:cTn id="126" dur="500" fill="hold"/>
                                        <p:tgtEl>
                                          <p:spTgt spid="9"/>
                                        </p:tgtEl>
                                        <p:attrNameLst>
                                          <p:attrName>ppt_x</p:attrName>
                                        </p:attrNameLst>
                                      </p:cBhvr>
                                      <p:tavLst>
                                        <p:tav tm="0">
                                          <p:val>
                                            <p:strVal val="0-#ppt_w/2"/>
                                          </p:val>
                                        </p:tav>
                                        <p:tav tm="100000">
                                          <p:val>
                                            <p:strVal val="#ppt_x"/>
                                          </p:val>
                                        </p:tav>
                                      </p:tavLst>
                                    </p:anim>
                                    <p:anim calcmode="lin" valueType="num">
                                      <p:cBhvr additive="base">
                                        <p:cTn id="127" dur="500" fill="hold"/>
                                        <p:tgtEl>
                                          <p:spTgt spid="9"/>
                                        </p:tgtEl>
                                        <p:attrNameLst>
                                          <p:attrName>ppt_y</p:attrName>
                                        </p:attrNameLst>
                                      </p:cBhvr>
                                      <p:tavLst>
                                        <p:tav tm="0">
                                          <p:val>
                                            <p:strVal val="#ppt_y"/>
                                          </p:val>
                                        </p:tav>
                                        <p:tav tm="100000">
                                          <p:val>
                                            <p:strVal val="#ppt_y"/>
                                          </p:val>
                                        </p:tav>
                                      </p:tavLst>
                                    </p:anim>
                                  </p:childTnLst>
                                </p:cTn>
                              </p:par>
                              <p:par>
                                <p:cTn id="128" presetID="2" presetClass="entr" presetSubtype="8" decel="100000" fill="hold" grpId="0" nodeType="withEffect">
                                  <p:stCondLst>
                                    <p:cond delay="0"/>
                                  </p:stCondLst>
                                  <p:childTnLst>
                                    <p:set>
                                      <p:cBhvr>
                                        <p:cTn id="129" dur="1" fill="hold">
                                          <p:stCondLst>
                                            <p:cond delay="0"/>
                                          </p:stCondLst>
                                        </p:cTn>
                                        <p:tgtEl>
                                          <p:spTgt spid="103"/>
                                        </p:tgtEl>
                                        <p:attrNameLst>
                                          <p:attrName>style.visibility</p:attrName>
                                        </p:attrNameLst>
                                      </p:cBhvr>
                                      <p:to>
                                        <p:strVal val="visible"/>
                                      </p:to>
                                    </p:set>
                                    <p:anim calcmode="lin" valueType="num">
                                      <p:cBhvr additive="base">
                                        <p:cTn id="130" dur="750" fill="hold"/>
                                        <p:tgtEl>
                                          <p:spTgt spid="103"/>
                                        </p:tgtEl>
                                        <p:attrNameLst>
                                          <p:attrName>ppt_x</p:attrName>
                                        </p:attrNameLst>
                                      </p:cBhvr>
                                      <p:tavLst>
                                        <p:tav tm="0">
                                          <p:val>
                                            <p:strVal val="0-#ppt_w/2"/>
                                          </p:val>
                                        </p:tav>
                                        <p:tav tm="100000">
                                          <p:val>
                                            <p:strVal val="#ppt_x"/>
                                          </p:val>
                                        </p:tav>
                                      </p:tavLst>
                                    </p:anim>
                                    <p:anim calcmode="lin" valueType="num">
                                      <p:cBhvr additive="base">
                                        <p:cTn id="131" dur="750" fill="hold"/>
                                        <p:tgtEl>
                                          <p:spTgt spid="103"/>
                                        </p:tgtEl>
                                        <p:attrNameLst>
                                          <p:attrName>ppt_y</p:attrName>
                                        </p:attrNameLst>
                                      </p:cBhvr>
                                      <p:tavLst>
                                        <p:tav tm="0">
                                          <p:val>
                                            <p:strVal val="#ppt_y"/>
                                          </p:val>
                                        </p:tav>
                                        <p:tav tm="100000">
                                          <p:val>
                                            <p:strVal val="#ppt_y"/>
                                          </p:val>
                                        </p:tav>
                                      </p:tavLst>
                                    </p:anim>
                                  </p:childTnLst>
                                </p:cTn>
                              </p:par>
                            </p:childTnLst>
                          </p:cTn>
                        </p:par>
                        <p:par>
                          <p:cTn id="132" fill="hold">
                            <p:stCondLst>
                              <p:cond delay="750"/>
                            </p:stCondLst>
                            <p:childTnLst>
                              <p:par>
                                <p:cTn id="133" presetID="49" presetClass="entr" presetSubtype="0" decel="100000" fill="hold" nodeType="afterEffect">
                                  <p:stCondLst>
                                    <p:cond delay="0"/>
                                  </p:stCondLst>
                                  <p:childTnLst>
                                    <p:set>
                                      <p:cBhvr>
                                        <p:cTn id="134" dur="1" fill="hold">
                                          <p:stCondLst>
                                            <p:cond delay="0"/>
                                          </p:stCondLst>
                                        </p:cTn>
                                        <p:tgtEl>
                                          <p:spTgt spid="3"/>
                                        </p:tgtEl>
                                        <p:attrNameLst>
                                          <p:attrName>style.visibility</p:attrName>
                                        </p:attrNameLst>
                                      </p:cBhvr>
                                      <p:to>
                                        <p:strVal val="visible"/>
                                      </p:to>
                                    </p:set>
                                    <p:anim calcmode="lin" valueType="num">
                                      <p:cBhvr>
                                        <p:cTn id="135" dur="500" fill="hold"/>
                                        <p:tgtEl>
                                          <p:spTgt spid="3"/>
                                        </p:tgtEl>
                                        <p:attrNameLst>
                                          <p:attrName>ppt_w</p:attrName>
                                        </p:attrNameLst>
                                      </p:cBhvr>
                                      <p:tavLst>
                                        <p:tav tm="0">
                                          <p:val>
                                            <p:fltVal val="0"/>
                                          </p:val>
                                        </p:tav>
                                        <p:tav tm="100000">
                                          <p:val>
                                            <p:strVal val="#ppt_w"/>
                                          </p:val>
                                        </p:tav>
                                      </p:tavLst>
                                    </p:anim>
                                    <p:anim calcmode="lin" valueType="num">
                                      <p:cBhvr>
                                        <p:cTn id="136" dur="500" fill="hold"/>
                                        <p:tgtEl>
                                          <p:spTgt spid="3"/>
                                        </p:tgtEl>
                                        <p:attrNameLst>
                                          <p:attrName>ppt_h</p:attrName>
                                        </p:attrNameLst>
                                      </p:cBhvr>
                                      <p:tavLst>
                                        <p:tav tm="0">
                                          <p:val>
                                            <p:fltVal val="0"/>
                                          </p:val>
                                        </p:tav>
                                        <p:tav tm="100000">
                                          <p:val>
                                            <p:strVal val="#ppt_h"/>
                                          </p:val>
                                        </p:tav>
                                      </p:tavLst>
                                    </p:anim>
                                    <p:anim calcmode="lin" valueType="num">
                                      <p:cBhvr>
                                        <p:cTn id="137" dur="500" fill="hold"/>
                                        <p:tgtEl>
                                          <p:spTgt spid="3"/>
                                        </p:tgtEl>
                                        <p:attrNameLst>
                                          <p:attrName>style.rotation</p:attrName>
                                        </p:attrNameLst>
                                      </p:cBhvr>
                                      <p:tavLst>
                                        <p:tav tm="0">
                                          <p:val>
                                            <p:fltVal val="360"/>
                                          </p:val>
                                        </p:tav>
                                        <p:tav tm="100000">
                                          <p:val>
                                            <p:fltVal val="0"/>
                                          </p:val>
                                        </p:tav>
                                      </p:tavLst>
                                    </p:anim>
                                    <p:animEffect transition="in" filter="fade">
                                      <p:cBhvr>
                                        <p:cTn id="138" dur="500"/>
                                        <p:tgtEl>
                                          <p:spTgt spid="3"/>
                                        </p:tgtEl>
                                      </p:cBhvr>
                                    </p:animEffect>
                                  </p:childTnLst>
                                </p:cTn>
                              </p:par>
                            </p:childTnLst>
                          </p:cTn>
                        </p:par>
                        <p:par>
                          <p:cTn id="139" fill="hold">
                            <p:stCondLst>
                              <p:cond delay="1250"/>
                            </p:stCondLst>
                            <p:childTnLst>
                              <p:par>
                                <p:cTn id="140" presetID="16" presetClass="entr" presetSubtype="42" fill="hold" nodeType="afterEffect">
                                  <p:stCondLst>
                                    <p:cond delay="0"/>
                                  </p:stCondLst>
                                  <p:childTnLst>
                                    <p:set>
                                      <p:cBhvr>
                                        <p:cTn id="141" dur="1" fill="hold">
                                          <p:stCondLst>
                                            <p:cond delay="0"/>
                                          </p:stCondLst>
                                        </p:cTn>
                                        <p:tgtEl>
                                          <p:spTgt spid="61"/>
                                        </p:tgtEl>
                                        <p:attrNameLst>
                                          <p:attrName>style.visibility</p:attrName>
                                        </p:attrNameLst>
                                      </p:cBhvr>
                                      <p:to>
                                        <p:strVal val="visible"/>
                                      </p:to>
                                    </p:set>
                                    <p:animEffect transition="in" filter="barn(outHorizontal)">
                                      <p:cBhvr>
                                        <p:cTn id="142" dur="500"/>
                                        <p:tgtEl>
                                          <p:spTgt spid="61"/>
                                        </p:tgtEl>
                                      </p:cBhvr>
                                    </p:animEffect>
                                  </p:childTnLst>
                                </p:cTn>
                              </p:par>
                            </p:childTnLst>
                          </p:cTn>
                        </p:par>
                      </p:childTnLst>
                    </p:cTn>
                  </p:par>
                  <p:par>
                    <p:cTn id="143" fill="hold">
                      <p:stCondLst>
                        <p:cond delay="indefinite"/>
                      </p:stCondLst>
                      <p:childTnLst>
                        <p:par>
                          <p:cTn id="144" fill="hold">
                            <p:stCondLst>
                              <p:cond delay="0"/>
                            </p:stCondLst>
                            <p:childTnLst>
                              <p:par>
                                <p:cTn id="145" presetID="2" presetClass="entr" presetSubtype="8" fill="hold" grpId="0" nodeType="clickEffect">
                                  <p:stCondLst>
                                    <p:cond delay="0"/>
                                  </p:stCondLst>
                                  <p:childTnLst>
                                    <p:set>
                                      <p:cBhvr>
                                        <p:cTn id="146" dur="1" fill="hold">
                                          <p:stCondLst>
                                            <p:cond delay="0"/>
                                          </p:stCondLst>
                                        </p:cTn>
                                        <p:tgtEl>
                                          <p:spTgt spid="10"/>
                                        </p:tgtEl>
                                        <p:attrNameLst>
                                          <p:attrName>style.visibility</p:attrName>
                                        </p:attrNameLst>
                                      </p:cBhvr>
                                      <p:to>
                                        <p:strVal val="visible"/>
                                      </p:to>
                                    </p:set>
                                    <p:anim calcmode="lin" valueType="num">
                                      <p:cBhvr additive="base">
                                        <p:cTn id="147" dur="500" fill="hold"/>
                                        <p:tgtEl>
                                          <p:spTgt spid="10"/>
                                        </p:tgtEl>
                                        <p:attrNameLst>
                                          <p:attrName>ppt_x</p:attrName>
                                        </p:attrNameLst>
                                      </p:cBhvr>
                                      <p:tavLst>
                                        <p:tav tm="0">
                                          <p:val>
                                            <p:strVal val="0-#ppt_w/2"/>
                                          </p:val>
                                        </p:tav>
                                        <p:tav tm="100000">
                                          <p:val>
                                            <p:strVal val="#ppt_x"/>
                                          </p:val>
                                        </p:tav>
                                      </p:tavLst>
                                    </p:anim>
                                    <p:anim calcmode="lin" valueType="num">
                                      <p:cBhvr additive="base">
                                        <p:cTn id="14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p:bldP spid="95" grpId="0"/>
      <p:bldP spid="97" grpId="0"/>
      <p:bldP spid="99" grpId="0"/>
      <p:bldP spid="101" grpId="0"/>
      <p:bldP spid="103" grpId="0"/>
      <p:bldP spid="2" grpId="0"/>
      <p:bldP spid="5" grpId="0"/>
      <p:bldP spid="6" grpId="0"/>
      <p:bldP spid="7" grpId="0"/>
      <p:bldP spid="8" grpId="0"/>
      <p:bldP spid="9" grpId="0"/>
      <p:bldP spid="10"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47473"/>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83111" y="1951969"/>
            <a:ext cx="5270261" cy="1754326"/>
          </a:xfrm>
          <a:prstGeom prst="rect">
            <a:avLst/>
          </a:prstGeom>
          <a:noFill/>
        </p:spPr>
        <p:txBody>
          <a:bodyPr wrap="square" rtlCol="0">
            <a:spAutoFit/>
          </a:bodyPr>
          <a:lstStyle/>
          <a:p>
            <a:pPr lvl="0" algn="ctr">
              <a:defRPr/>
            </a:pPr>
            <a:r>
              <a:rPr lang="pt-BR" sz="5400" dirty="0">
                <a:solidFill>
                  <a:srgbClr val="C3856B"/>
                </a:solidFill>
                <a:latin typeface="Bebas Neue" panose="020B0606020202050201" pitchFamily="34" charset="0"/>
              </a:rPr>
              <a:t>development psychology</a:t>
            </a: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sp>
        <p:nvSpPr>
          <p:cNvPr id="9" name="CaixaDeTexto 8">
            <a:extLst>
              <a:ext uri="{FF2B5EF4-FFF2-40B4-BE49-F238E27FC236}">
                <a16:creationId xmlns:a16="http://schemas.microsoft.com/office/drawing/2014/main" id="{11405032-5064-4389-AD4B-9E5447F79404}"/>
              </a:ext>
            </a:extLst>
          </p:cNvPr>
          <p:cNvSpPr txBox="1"/>
          <p:nvPr/>
        </p:nvSpPr>
        <p:spPr>
          <a:xfrm>
            <a:off x="1020125" y="3773238"/>
            <a:ext cx="4647243" cy="738664"/>
          </a:xfrm>
          <a:prstGeom prst="rect">
            <a:avLst/>
          </a:prstGeom>
          <a:noFill/>
        </p:spPr>
        <p:txBody>
          <a:bodyPr wrap="square" rtlCol="0">
            <a:spAutoFit/>
          </a:bodyPr>
          <a:lstStyle/>
          <a:p>
            <a:pPr marL="285750" lvl="0" indent="-285750" algn="ctr">
              <a:buFont typeface="Arial" panose="020B0604020202020204" pitchFamily="34" charset="0"/>
              <a:buChar char="•"/>
              <a:defRPr/>
            </a:pPr>
            <a:r>
              <a:rPr lang="en-GB" sz="1400" dirty="0">
                <a:solidFill>
                  <a:prstClr val="black">
                    <a:lumMod val="85000"/>
                    <a:lumOff val="15000"/>
                  </a:prstClr>
                </a:solidFill>
                <a:latin typeface="Montserrat Medium" panose="00000600000000000000" pitchFamily="2" charset="0"/>
              </a:rPr>
              <a:t>Definition</a:t>
            </a:r>
          </a:p>
          <a:p>
            <a:pPr marL="285750" lvl="0" indent="-285750" algn="ctr">
              <a:buFont typeface="Arial" panose="020B0604020202020204" pitchFamily="34" charset="0"/>
              <a:buChar char="•"/>
              <a:defRPr/>
            </a:pPr>
            <a:r>
              <a:rPr lang="en-GB" sz="1400" dirty="0">
                <a:solidFill>
                  <a:prstClr val="black">
                    <a:lumMod val="85000"/>
                    <a:lumOff val="15000"/>
                  </a:prstClr>
                </a:solidFill>
                <a:latin typeface="Montserrat Medium" panose="00000600000000000000" pitchFamily="2" charset="0"/>
              </a:rPr>
              <a:t>The aims of development psychology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mn-ea"/>
              <a:cs typeface="+mn-cs"/>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89085" y="3609695"/>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40C5521-AD4D-30E8-82E9-F6F708C8C9E5}"/>
              </a:ext>
            </a:extLst>
          </p:cNvPr>
          <p:cNvPicPr>
            <a:picLocks noChangeAspect="1"/>
          </p:cNvPicPr>
          <p:nvPr/>
        </p:nvPicPr>
        <p:blipFill>
          <a:blip r:embed="rId4"/>
          <a:stretch>
            <a:fillRect/>
          </a:stretch>
        </p:blipFill>
        <p:spPr>
          <a:xfrm>
            <a:off x="-1388" y="6451038"/>
            <a:ext cx="4115157" cy="408467"/>
          </a:xfrm>
          <a:prstGeom prst="rect">
            <a:avLst/>
          </a:prstGeom>
        </p:spPr>
      </p:pic>
    </p:spTree>
    <p:extLst>
      <p:ext uri="{BB962C8B-B14F-4D97-AF65-F5344CB8AC3E}">
        <p14:creationId xmlns:p14="http://schemas.microsoft.com/office/powerpoint/2010/main" val="221074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Agrupar 30">
            <a:extLst>
              <a:ext uri="{FF2B5EF4-FFF2-40B4-BE49-F238E27FC236}">
                <a16:creationId xmlns:a16="http://schemas.microsoft.com/office/drawing/2014/main" id="{DAB76424-DABE-419C-AAD5-D92A016827FA}"/>
              </a:ext>
            </a:extLst>
          </p:cNvPr>
          <p:cNvGrpSpPr/>
          <p:nvPr/>
        </p:nvGrpSpPr>
        <p:grpSpPr>
          <a:xfrm>
            <a:off x="3726770" y="416545"/>
            <a:ext cx="2855629" cy="2110233"/>
            <a:chOff x="3726770" y="416545"/>
            <a:chExt cx="2855629" cy="2110233"/>
          </a:xfrm>
        </p:grpSpPr>
        <p:grpSp>
          <p:nvGrpSpPr>
            <p:cNvPr id="20" name="Agrupar 19">
              <a:extLst>
                <a:ext uri="{FF2B5EF4-FFF2-40B4-BE49-F238E27FC236}">
                  <a16:creationId xmlns:a16="http://schemas.microsoft.com/office/drawing/2014/main" id="{29991EC0-4755-46B9-A84B-ACB474B07F6E}"/>
                </a:ext>
              </a:extLst>
            </p:cNvPr>
            <p:cNvGrpSpPr/>
            <p:nvPr/>
          </p:nvGrpSpPr>
          <p:grpSpPr>
            <a:xfrm rot="21265101">
              <a:off x="3726770" y="416545"/>
              <a:ext cx="2855629" cy="2110233"/>
              <a:chOff x="3869279" y="389136"/>
              <a:chExt cx="2855629" cy="2110233"/>
            </a:xfrm>
          </p:grpSpPr>
          <p:grpSp>
            <p:nvGrpSpPr>
              <p:cNvPr id="6" name="Agrupar 5">
                <a:extLst>
                  <a:ext uri="{FF2B5EF4-FFF2-40B4-BE49-F238E27FC236}">
                    <a16:creationId xmlns:a16="http://schemas.microsoft.com/office/drawing/2014/main" id="{1060C987-F119-4153-B28F-D4F70B2B3782}"/>
                  </a:ext>
                </a:extLst>
              </p:cNvPr>
              <p:cNvGrpSpPr/>
              <p:nvPr/>
            </p:nvGrpSpPr>
            <p:grpSpPr>
              <a:xfrm rot="19500813">
                <a:off x="3869279" y="1539527"/>
                <a:ext cx="1740392" cy="959842"/>
                <a:chOff x="3749224" y="1541717"/>
                <a:chExt cx="2520000" cy="1079999"/>
              </a:xfrm>
              <a:solidFill>
                <a:srgbClr val="0070C0"/>
              </a:solidFill>
            </p:grpSpPr>
            <p:sp>
              <p:nvSpPr>
                <p:cNvPr id="4" name="Retângulo 3">
                  <a:extLst>
                    <a:ext uri="{FF2B5EF4-FFF2-40B4-BE49-F238E27FC236}">
                      <a16:creationId xmlns:a16="http://schemas.microsoft.com/office/drawing/2014/main" id="{449A5C4B-6054-4E3D-9226-DD0C93FFB291}"/>
                    </a:ext>
                  </a:extLst>
                </p:cNvPr>
                <p:cNvSpPr/>
                <p:nvPr/>
              </p:nvSpPr>
              <p:spPr>
                <a:xfrm>
                  <a:off x="3749224" y="1541717"/>
                  <a:ext cx="2519357" cy="540001"/>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tângulo 3">
                  <a:extLst>
                    <a:ext uri="{FF2B5EF4-FFF2-40B4-BE49-F238E27FC236}">
                      <a16:creationId xmlns:a16="http://schemas.microsoft.com/office/drawing/2014/main" id="{DA73C87C-8D17-4A91-94A5-1955241C2359}"/>
                    </a:ext>
                  </a:extLst>
                </p:cNvPr>
                <p:cNvSpPr/>
                <p:nvPr/>
              </p:nvSpPr>
              <p:spPr>
                <a:xfrm flipV="1">
                  <a:off x="3749224" y="2081716"/>
                  <a:ext cx="2520000" cy="540000"/>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3" name="Elipse 12">
                <a:extLst>
                  <a:ext uri="{FF2B5EF4-FFF2-40B4-BE49-F238E27FC236}">
                    <a16:creationId xmlns:a16="http://schemas.microsoft.com/office/drawing/2014/main" id="{9153DC22-DCF9-4142-B12F-42338A865E03}"/>
                  </a:ext>
                </a:extLst>
              </p:cNvPr>
              <p:cNvSpPr/>
              <p:nvPr/>
            </p:nvSpPr>
            <p:spPr>
              <a:xfrm>
                <a:off x="5104908" y="389136"/>
                <a:ext cx="1620000" cy="162000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lipse 15">
                <a:extLst>
                  <a:ext uri="{FF2B5EF4-FFF2-40B4-BE49-F238E27FC236}">
                    <a16:creationId xmlns:a16="http://schemas.microsoft.com/office/drawing/2014/main" id="{71C3AC45-AA92-4A9E-BA8D-B5860290AF17}"/>
                  </a:ext>
                </a:extLst>
              </p:cNvPr>
              <p:cNvSpPr/>
              <p:nvPr/>
            </p:nvSpPr>
            <p:spPr>
              <a:xfrm>
                <a:off x="5194908" y="479136"/>
                <a:ext cx="1440000" cy="144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5" name="TextBox 8">
              <a:extLst>
                <a:ext uri="{FF2B5EF4-FFF2-40B4-BE49-F238E27FC236}">
                  <a16:creationId xmlns:a16="http://schemas.microsoft.com/office/drawing/2014/main" id="{10B2ADC7-C3EA-48D8-A169-931AEAACB23A}"/>
                </a:ext>
              </a:extLst>
            </p:cNvPr>
            <p:cNvSpPr txBox="1"/>
            <p:nvPr/>
          </p:nvSpPr>
          <p:spPr>
            <a:xfrm>
              <a:off x="5306634" y="794874"/>
              <a:ext cx="880237" cy="830997"/>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rPr>
                <a:t>01</a:t>
              </a:r>
              <a:endParaRPr kumimoji="0" lang="ko-KR" altLang="en-US"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grpSp>
      <p:grpSp>
        <p:nvGrpSpPr>
          <p:cNvPr id="32" name="Agrupar 31">
            <a:extLst>
              <a:ext uri="{FF2B5EF4-FFF2-40B4-BE49-F238E27FC236}">
                <a16:creationId xmlns:a16="http://schemas.microsoft.com/office/drawing/2014/main" id="{58B8BA5F-0B04-46DE-A389-0B1EFA9095DB}"/>
              </a:ext>
            </a:extLst>
          </p:cNvPr>
          <p:cNvGrpSpPr/>
          <p:nvPr/>
        </p:nvGrpSpPr>
        <p:grpSpPr>
          <a:xfrm>
            <a:off x="4260971" y="2606895"/>
            <a:ext cx="3129880" cy="1620000"/>
            <a:chOff x="4260971" y="2606895"/>
            <a:chExt cx="3129880" cy="1620000"/>
          </a:xfrm>
        </p:grpSpPr>
        <p:grpSp>
          <p:nvGrpSpPr>
            <p:cNvPr id="21" name="Agrupar 20">
              <a:extLst>
                <a:ext uri="{FF2B5EF4-FFF2-40B4-BE49-F238E27FC236}">
                  <a16:creationId xmlns:a16="http://schemas.microsoft.com/office/drawing/2014/main" id="{28CE72F7-FC98-44FF-AEFC-49859C3917F1}"/>
                </a:ext>
              </a:extLst>
            </p:cNvPr>
            <p:cNvGrpSpPr/>
            <p:nvPr/>
          </p:nvGrpSpPr>
          <p:grpSpPr>
            <a:xfrm>
              <a:off x="4260971" y="2606895"/>
              <a:ext cx="3129880" cy="1620000"/>
              <a:chOff x="4260971" y="2606895"/>
              <a:chExt cx="3129880" cy="1620000"/>
            </a:xfrm>
          </p:grpSpPr>
          <p:grpSp>
            <p:nvGrpSpPr>
              <p:cNvPr id="7" name="Agrupar 6">
                <a:extLst>
                  <a:ext uri="{FF2B5EF4-FFF2-40B4-BE49-F238E27FC236}">
                    <a16:creationId xmlns:a16="http://schemas.microsoft.com/office/drawing/2014/main" id="{61335974-AEDD-44DE-94BA-35F69044EC2C}"/>
                  </a:ext>
                </a:extLst>
              </p:cNvPr>
              <p:cNvGrpSpPr/>
              <p:nvPr/>
            </p:nvGrpSpPr>
            <p:grpSpPr>
              <a:xfrm>
                <a:off x="4260971" y="2913860"/>
                <a:ext cx="1738800" cy="959842"/>
                <a:chOff x="3749224" y="1541717"/>
                <a:chExt cx="2520000" cy="1079999"/>
              </a:xfrm>
              <a:solidFill>
                <a:srgbClr val="0070C0"/>
              </a:solidFill>
            </p:grpSpPr>
            <p:sp>
              <p:nvSpPr>
                <p:cNvPr id="8" name="Retângulo 3">
                  <a:extLst>
                    <a:ext uri="{FF2B5EF4-FFF2-40B4-BE49-F238E27FC236}">
                      <a16:creationId xmlns:a16="http://schemas.microsoft.com/office/drawing/2014/main" id="{75620648-C9AB-43E7-BDD1-A78112CF6A6C}"/>
                    </a:ext>
                  </a:extLst>
                </p:cNvPr>
                <p:cNvSpPr/>
                <p:nvPr/>
              </p:nvSpPr>
              <p:spPr>
                <a:xfrm>
                  <a:off x="3749224" y="1541717"/>
                  <a:ext cx="2519357" cy="540001"/>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tângulo 3">
                  <a:extLst>
                    <a:ext uri="{FF2B5EF4-FFF2-40B4-BE49-F238E27FC236}">
                      <a16:creationId xmlns:a16="http://schemas.microsoft.com/office/drawing/2014/main" id="{7CE275C2-3C21-4C4C-ABB9-FC39DFCEC502}"/>
                    </a:ext>
                  </a:extLst>
                </p:cNvPr>
                <p:cNvSpPr/>
                <p:nvPr/>
              </p:nvSpPr>
              <p:spPr>
                <a:xfrm flipV="1">
                  <a:off x="3749224" y="2081716"/>
                  <a:ext cx="2520000" cy="540000"/>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Elipse 13">
                <a:extLst>
                  <a:ext uri="{FF2B5EF4-FFF2-40B4-BE49-F238E27FC236}">
                    <a16:creationId xmlns:a16="http://schemas.microsoft.com/office/drawing/2014/main" id="{6744898D-EB69-464D-BBE3-382B214A9006}"/>
                  </a:ext>
                </a:extLst>
              </p:cNvPr>
              <p:cNvSpPr/>
              <p:nvPr/>
            </p:nvSpPr>
            <p:spPr>
              <a:xfrm>
                <a:off x="5770851" y="2606895"/>
                <a:ext cx="1620000" cy="162000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Elipse 16">
                <a:extLst>
                  <a:ext uri="{FF2B5EF4-FFF2-40B4-BE49-F238E27FC236}">
                    <a16:creationId xmlns:a16="http://schemas.microsoft.com/office/drawing/2014/main" id="{FB15FE70-1EF3-45C0-B6E3-AC8E1A2179CC}"/>
                  </a:ext>
                </a:extLst>
              </p:cNvPr>
              <p:cNvSpPr/>
              <p:nvPr/>
            </p:nvSpPr>
            <p:spPr>
              <a:xfrm>
                <a:off x="5860851" y="2696895"/>
                <a:ext cx="1440000" cy="144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7" name="TextBox 8">
              <a:extLst>
                <a:ext uri="{FF2B5EF4-FFF2-40B4-BE49-F238E27FC236}">
                  <a16:creationId xmlns:a16="http://schemas.microsoft.com/office/drawing/2014/main" id="{A1F0250F-6E5C-4C2C-B9DE-8A1F26815551}"/>
                </a:ext>
              </a:extLst>
            </p:cNvPr>
            <p:cNvSpPr txBox="1"/>
            <p:nvPr/>
          </p:nvSpPr>
          <p:spPr>
            <a:xfrm>
              <a:off x="6149914" y="3040234"/>
              <a:ext cx="880237" cy="830997"/>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rPr>
                <a:t>02</a:t>
              </a:r>
              <a:endParaRPr kumimoji="0" lang="ko-KR" altLang="en-US"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grpSp>
      <p:grpSp>
        <p:nvGrpSpPr>
          <p:cNvPr id="34" name="Agrupar 33">
            <a:extLst>
              <a:ext uri="{FF2B5EF4-FFF2-40B4-BE49-F238E27FC236}">
                <a16:creationId xmlns:a16="http://schemas.microsoft.com/office/drawing/2014/main" id="{DAD2C654-29C7-45BD-A4F3-D02C23C96BCD}"/>
              </a:ext>
            </a:extLst>
          </p:cNvPr>
          <p:cNvGrpSpPr/>
          <p:nvPr/>
        </p:nvGrpSpPr>
        <p:grpSpPr>
          <a:xfrm>
            <a:off x="4059905" y="3854380"/>
            <a:ext cx="2345069" cy="2718092"/>
            <a:chOff x="4059905" y="3854380"/>
            <a:chExt cx="2345069" cy="2718092"/>
          </a:xfrm>
        </p:grpSpPr>
        <p:grpSp>
          <p:nvGrpSpPr>
            <p:cNvPr id="22" name="Agrupar 21">
              <a:extLst>
                <a:ext uri="{FF2B5EF4-FFF2-40B4-BE49-F238E27FC236}">
                  <a16:creationId xmlns:a16="http://schemas.microsoft.com/office/drawing/2014/main" id="{6E506EC2-B779-42EE-8C2A-544B71A90D17}"/>
                </a:ext>
              </a:extLst>
            </p:cNvPr>
            <p:cNvGrpSpPr/>
            <p:nvPr/>
          </p:nvGrpSpPr>
          <p:grpSpPr>
            <a:xfrm>
              <a:off x="4059905" y="3854380"/>
              <a:ext cx="2345069" cy="2718092"/>
              <a:chOff x="4059905" y="3854380"/>
              <a:chExt cx="2345069" cy="2718092"/>
            </a:xfrm>
          </p:grpSpPr>
          <p:grpSp>
            <p:nvGrpSpPr>
              <p:cNvPr id="10" name="Agrupar 9">
                <a:extLst>
                  <a:ext uri="{FF2B5EF4-FFF2-40B4-BE49-F238E27FC236}">
                    <a16:creationId xmlns:a16="http://schemas.microsoft.com/office/drawing/2014/main" id="{400EDF10-7F8B-4569-B9FA-AA4E703BA17C}"/>
                  </a:ext>
                </a:extLst>
              </p:cNvPr>
              <p:cNvGrpSpPr/>
              <p:nvPr/>
            </p:nvGrpSpPr>
            <p:grpSpPr>
              <a:xfrm rot="2700000">
                <a:off x="3670426" y="4243859"/>
                <a:ext cx="1738800" cy="959842"/>
                <a:chOff x="3749224" y="1541717"/>
                <a:chExt cx="2520000" cy="1079999"/>
              </a:xfrm>
              <a:solidFill>
                <a:srgbClr val="0070C0"/>
              </a:solidFill>
            </p:grpSpPr>
            <p:sp>
              <p:nvSpPr>
                <p:cNvPr id="11" name="Retângulo 3">
                  <a:extLst>
                    <a:ext uri="{FF2B5EF4-FFF2-40B4-BE49-F238E27FC236}">
                      <a16:creationId xmlns:a16="http://schemas.microsoft.com/office/drawing/2014/main" id="{A9FDF983-09C4-47A8-BB63-2AE720EBE44C}"/>
                    </a:ext>
                  </a:extLst>
                </p:cNvPr>
                <p:cNvSpPr/>
                <p:nvPr/>
              </p:nvSpPr>
              <p:spPr>
                <a:xfrm>
                  <a:off x="3749224" y="1541717"/>
                  <a:ext cx="2519357" cy="540001"/>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tângulo 3">
                  <a:extLst>
                    <a:ext uri="{FF2B5EF4-FFF2-40B4-BE49-F238E27FC236}">
                      <a16:creationId xmlns:a16="http://schemas.microsoft.com/office/drawing/2014/main" id="{16A2A7AD-3A43-414F-A881-26D21300DA9C}"/>
                    </a:ext>
                  </a:extLst>
                </p:cNvPr>
                <p:cNvSpPr/>
                <p:nvPr/>
              </p:nvSpPr>
              <p:spPr>
                <a:xfrm flipV="1">
                  <a:off x="3749224" y="2081716"/>
                  <a:ext cx="2520000" cy="540000"/>
                </a:xfrm>
                <a:custGeom>
                  <a:avLst/>
                  <a:gdLst>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 name="connsiteX0" fmla="*/ 0 w 2520000"/>
                    <a:gd name="connsiteY0" fmla="*/ 0 h 540000"/>
                    <a:gd name="connsiteX1" fmla="*/ 2520000 w 2520000"/>
                    <a:gd name="connsiteY1" fmla="*/ 0 h 540000"/>
                    <a:gd name="connsiteX2" fmla="*/ 2520000 w 2520000"/>
                    <a:gd name="connsiteY2" fmla="*/ 540000 h 540000"/>
                    <a:gd name="connsiteX3" fmla="*/ 0 w 2520000"/>
                    <a:gd name="connsiteY3" fmla="*/ 540000 h 540000"/>
                    <a:gd name="connsiteX4" fmla="*/ 0 w 2520000"/>
                    <a:gd name="connsiteY4" fmla="*/ 0 h 5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540000">
                      <a:moveTo>
                        <a:pt x="0" y="0"/>
                      </a:moveTo>
                      <a:cubicBezTo>
                        <a:pt x="831374" y="258792"/>
                        <a:pt x="1697253" y="327804"/>
                        <a:pt x="2520000" y="0"/>
                      </a:cubicBezTo>
                      <a:lnTo>
                        <a:pt x="2520000" y="540000"/>
                      </a:lnTo>
                      <a:lnTo>
                        <a:pt x="0" y="5400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Elipse 14">
                <a:extLst>
                  <a:ext uri="{FF2B5EF4-FFF2-40B4-BE49-F238E27FC236}">
                    <a16:creationId xmlns:a16="http://schemas.microsoft.com/office/drawing/2014/main" id="{F407F275-E9BF-467B-8736-D86697696BA6}"/>
                  </a:ext>
                </a:extLst>
              </p:cNvPr>
              <p:cNvSpPr/>
              <p:nvPr/>
            </p:nvSpPr>
            <p:spPr>
              <a:xfrm>
                <a:off x="4784974" y="4952472"/>
                <a:ext cx="1620000" cy="162000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Elipse 17">
                <a:extLst>
                  <a:ext uri="{FF2B5EF4-FFF2-40B4-BE49-F238E27FC236}">
                    <a16:creationId xmlns:a16="http://schemas.microsoft.com/office/drawing/2014/main" id="{C45C26F7-3E6F-4E87-896C-1396105859EC}"/>
                  </a:ext>
                </a:extLst>
              </p:cNvPr>
              <p:cNvSpPr/>
              <p:nvPr/>
            </p:nvSpPr>
            <p:spPr>
              <a:xfrm>
                <a:off x="4874974" y="5042472"/>
                <a:ext cx="1440000" cy="144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 name="TextBox 8">
              <a:extLst>
                <a:ext uri="{FF2B5EF4-FFF2-40B4-BE49-F238E27FC236}">
                  <a16:creationId xmlns:a16="http://schemas.microsoft.com/office/drawing/2014/main" id="{613642B8-10B4-44DA-8747-0EA92022CBA9}"/>
                </a:ext>
              </a:extLst>
            </p:cNvPr>
            <p:cNvSpPr txBox="1"/>
            <p:nvPr/>
          </p:nvSpPr>
          <p:spPr>
            <a:xfrm>
              <a:off x="5154234" y="5369922"/>
              <a:ext cx="880237" cy="830997"/>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rPr>
                <a:t>03</a:t>
              </a:r>
              <a:endParaRPr kumimoji="0" lang="ko-KR" altLang="en-US"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grpSp>
      <p:sp>
        <p:nvSpPr>
          <p:cNvPr id="19" name="Retângulo 18">
            <a:extLst>
              <a:ext uri="{FF2B5EF4-FFF2-40B4-BE49-F238E27FC236}">
                <a16:creationId xmlns:a16="http://schemas.microsoft.com/office/drawing/2014/main" id="{505CECEF-DFC4-4653-8278-505A367DB34C}"/>
              </a:ext>
            </a:extLst>
          </p:cNvPr>
          <p:cNvSpPr/>
          <p:nvPr/>
        </p:nvSpPr>
        <p:spPr>
          <a:xfrm>
            <a:off x="1" y="0"/>
            <a:ext cx="302152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Elipse 1">
            <a:extLst>
              <a:ext uri="{FF2B5EF4-FFF2-40B4-BE49-F238E27FC236}">
                <a16:creationId xmlns:a16="http://schemas.microsoft.com/office/drawing/2014/main" id="{7045F3CC-7193-4DBD-90E4-7E6406157252}"/>
              </a:ext>
            </a:extLst>
          </p:cNvPr>
          <p:cNvSpPr/>
          <p:nvPr/>
        </p:nvSpPr>
        <p:spPr>
          <a:xfrm>
            <a:off x="1236395" y="1545568"/>
            <a:ext cx="3780000" cy="3780000"/>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8">
            <a:extLst>
              <a:ext uri="{FF2B5EF4-FFF2-40B4-BE49-F238E27FC236}">
                <a16:creationId xmlns:a16="http://schemas.microsoft.com/office/drawing/2014/main" id="{E6B904FD-315C-43FF-A7C9-E0B859511585}"/>
              </a:ext>
            </a:extLst>
          </p:cNvPr>
          <p:cNvSpPr txBox="1"/>
          <p:nvPr/>
        </p:nvSpPr>
        <p:spPr>
          <a:xfrm>
            <a:off x="1056939" y="2454528"/>
            <a:ext cx="4138913" cy="830997"/>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4800" b="0" i="0" u="none" strike="noStrike" kern="1200" cap="none" spc="0" normalizeH="0" baseline="0" noProof="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rPr>
              <a:t>TÍTULO DO SLIDE</a:t>
            </a:r>
            <a:endParaRPr kumimoji="0" lang="ko-KR" altLang="en-US" sz="4800" b="0" i="0" u="none" strike="noStrike" kern="1200" cap="none" spc="0" normalizeH="0" baseline="0" noProof="0" dirty="0">
              <a:ln>
                <a:noFill/>
              </a:ln>
              <a:solidFill>
                <a:prstClr val="white"/>
              </a:solidFill>
              <a:effectLst/>
              <a:uLnTx/>
              <a:uFillTx/>
              <a:latin typeface="Bebas Neue" panose="020B0606020202050201" pitchFamily="34" charset="0"/>
              <a:ea typeface="맑은 고딕" panose="020B0503020000020004" pitchFamily="34" charset="-127"/>
              <a:cs typeface="Arial" pitchFamily="34" charset="0"/>
            </a:endParaRPr>
          </a:p>
        </p:txBody>
      </p:sp>
      <p:sp>
        <p:nvSpPr>
          <p:cNvPr id="24" name="TextBox 8">
            <a:extLst>
              <a:ext uri="{FF2B5EF4-FFF2-40B4-BE49-F238E27FC236}">
                <a16:creationId xmlns:a16="http://schemas.microsoft.com/office/drawing/2014/main" id="{8D6DDAA0-F159-4C83-BBFB-F7F1F03AB88A}"/>
              </a:ext>
            </a:extLst>
          </p:cNvPr>
          <p:cNvSpPr txBox="1"/>
          <p:nvPr/>
        </p:nvSpPr>
        <p:spPr>
          <a:xfrm>
            <a:off x="1087419" y="3074288"/>
            <a:ext cx="4138913" cy="461665"/>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400" b="0" i="0" u="none" strike="noStrike" kern="1200" cap="none" spc="0" normalizeH="0" baseline="0" noProof="0">
                <a:ln>
                  <a:noFill/>
                </a:ln>
                <a:solidFill>
                  <a:srgbClr val="24BBE4"/>
                </a:solidFill>
                <a:effectLst/>
                <a:uLnTx/>
                <a:uFillTx/>
                <a:latin typeface="Montserrat Medium" panose="00000600000000000000" pitchFamily="2" charset="0"/>
                <a:ea typeface="맑은 고딕" panose="020B0503020000020004" pitchFamily="34" charset="-127"/>
                <a:cs typeface="Arial" pitchFamily="34" charset="0"/>
              </a:rPr>
              <a:t>SUBTÍTULO AQUI</a:t>
            </a:r>
            <a:endParaRPr kumimoji="0" lang="ko-KR" altLang="en-US" sz="2400" b="0" i="0" u="none" strike="noStrike" kern="1200" cap="none" spc="0" normalizeH="0" baseline="0" noProof="0" dirty="0">
              <a:ln>
                <a:noFill/>
              </a:ln>
              <a:solidFill>
                <a:srgbClr val="24BBE4"/>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36" name="TextBox 7">
            <a:extLst>
              <a:ext uri="{FF2B5EF4-FFF2-40B4-BE49-F238E27FC236}">
                <a16:creationId xmlns:a16="http://schemas.microsoft.com/office/drawing/2014/main" id="{6E34AC9D-1F2A-401C-857F-E1428825976D}"/>
              </a:ext>
            </a:extLst>
          </p:cNvPr>
          <p:cNvSpPr txBox="1"/>
          <p:nvPr/>
        </p:nvSpPr>
        <p:spPr>
          <a:xfrm>
            <a:off x="6731040" y="668094"/>
            <a:ext cx="436977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It’s a Discipline that examines the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changes in human being thought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their life.</a:t>
            </a:r>
            <a:endParaRPr kumimoji="0" lang="pt-BR"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38" name="TextBox 7">
            <a:extLst>
              <a:ext uri="{FF2B5EF4-FFF2-40B4-BE49-F238E27FC236}">
                <a16:creationId xmlns:a16="http://schemas.microsoft.com/office/drawing/2014/main" id="{B3DBB8D2-4BF9-4A95-8634-6466E04818CD}"/>
              </a:ext>
            </a:extLst>
          </p:cNvPr>
          <p:cNvSpPr txBox="1"/>
          <p:nvPr/>
        </p:nvSpPr>
        <p:spPr>
          <a:xfrm>
            <a:off x="7493041" y="3085158"/>
            <a:ext cx="402166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It focuses on Growth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Development.</a:t>
            </a:r>
            <a:endParaRPr kumimoji="0" lang="pt-BR"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40" name="TextBox 7">
            <a:extLst>
              <a:ext uri="{FF2B5EF4-FFF2-40B4-BE49-F238E27FC236}">
                <a16:creationId xmlns:a16="http://schemas.microsoft.com/office/drawing/2014/main" id="{E7C6205C-CB8E-4F10-9CAB-3C40DD8CBC64}"/>
              </a:ext>
            </a:extLst>
          </p:cNvPr>
          <p:cNvSpPr txBox="1"/>
          <p:nvPr/>
        </p:nvSpPr>
        <p:spPr>
          <a:xfrm>
            <a:off x="6629441" y="5320358"/>
            <a:ext cx="402166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Aspects explored are cognitive,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emotional, social and physical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rPr>
              <a:t>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altLang="ko-KR"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45" name="TextBox 7">
            <a:extLst>
              <a:ext uri="{FF2B5EF4-FFF2-40B4-BE49-F238E27FC236}">
                <a16:creationId xmlns:a16="http://schemas.microsoft.com/office/drawing/2014/main" id="{52822054-8A1A-429C-A73B-2FBAC5FDD7CE}"/>
              </a:ext>
            </a:extLst>
          </p:cNvPr>
          <p:cNvSpPr txBox="1"/>
          <p:nvPr/>
        </p:nvSpPr>
        <p:spPr>
          <a:xfrm>
            <a:off x="1600241" y="3869510"/>
            <a:ext cx="2951609"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altLang="ko-KR" sz="1400" b="0" i="0" u="none" strike="noStrike" kern="1200" cap="none" spc="0" normalizeH="0" baseline="0" noProof="0" dirty="0">
                <a:ln>
                  <a:noFill/>
                </a:ln>
                <a:solidFill>
                  <a:prstClr val="white"/>
                </a:solidFill>
                <a:effectLst/>
                <a:uLnTx/>
                <a:uFillTx/>
                <a:latin typeface="Montserrat Medium" panose="00000600000000000000" pitchFamily="2" charset="0"/>
                <a:ea typeface="맑은 고딕" panose="020B0503020000020004" pitchFamily="34" charset="-127"/>
                <a:cs typeface="Arial" pitchFamily="34" charset="0"/>
              </a:rPr>
              <a:t>Aqui é só um exemplo que você deve substituir pelo seu texto. Use </a:t>
            </a:r>
            <a:r>
              <a:rPr kumimoji="0" lang="pt-BR" altLang="ko-KR" sz="1400" b="0" i="0" u="none" strike="noStrike" kern="1200" cap="none" spc="0" normalizeH="0" baseline="0" noProof="0">
                <a:ln>
                  <a:noFill/>
                </a:ln>
                <a:solidFill>
                  <a:prstClr val="white"/>
                </a:solidFill>
                <a:effectLst/>
                <a:uLnTx/>
                <a:uFillTx/>
                <a:latin typeface="Montserrat Medium" panose="00000600000000000000" pitchFamily="2" charset="0"/>
                <a:ea typeface="맑은 고딕" panose="020B0503020000020004" pitchFamily="34" charset="-127"/>
                <a:cs typeface="Arial" pitchFamily="34" charset="0"/>
              </a:rPr>
              <a:t>sua criatividade</a:t>
            </a:r>
            <a:endParaRPr kumimoji="0" lang="pt-BR" altLang="ko-KR" sz="1400" b="0" i="0" u="none" strike="noStrike" kern="1200" cap="none" spc="0" normalizeH="0" baseline="0" noProof="0" dirty="0">
              <a:ln>
                <a:noFill/>
              </a:ln>
              <a:solidFill>
                <a:prstClr val="white"/>
              </a:solidFill>
              <a:effectLst/>
              <a:uLnTx/>
              <a:uFillTx/>
              <a:latin typeface="Montserrat Medium" panose="00000600000000000000" pitchFamily="2" charset="0"/>
              <a:ea typeface="맑은 고딕" panose="020B0503020000020004" pitchFamily="34" charset="-127"/>
              <a:cs typeface="Arial" pitchFamily="34" charset="0"/>
            </a:endParaRPr>
          </a:p>
        </p:txBody>
      </p:sp>
      <p:cxnSp>
        <p:nvCxnSpPr>
          <p:cNvPr id="47" name="Conector reto 46">
            <a:extLst>
              <a:ext uri="{FF2B5EF4-FFF2-40B4-BE49-F238E27FC236}">
                <a16:creationId xmlns:a16="http://schemas.microsoft.com/office/drawing/2014/main" id="{3D02A28A-499F-4A34-B8E7-35E587485A6A}"/>
              </a:ext>
            </a:extLst>
          </p:cNvPr>
          <p:cNvCxnSpPr/>
          <p:nvPr/>
        </p:nvCxnSpPr>
        <p:spPr>
          <a:xfrm>
            <a:off x="1778000" y="3484558"/>
            <a:ext cx="2661920" cy="0"/>
          </a:xfrm>
          <a:prstGeom prst="line">
            <a:avLst/>
          </a:prstGeom>
          <a:ln w="28575" cap="rnd">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Elipse 2">
            <a:extLst>
              <a:ext uri="{FF2B5EF4-FFF2-40B4-BE49-F238E27FC236}">
                <a16:creationId xmlns:a16="http://schemas.microsoft.com/office/drawing/2014/main" id="{DAF8A56A-B2A3-D5B7-A44A-EECE97BCDA6E}"/>
              </a:ext>
            </a:extLst>
          </p:cNvPr>
          <p:cNvSpPr/>
          <p:nvPr/>
        </p:nvSpPr>
        <p:spPr>
          <a:xfrm>
            <a:off x="1374853" y="1649599"/>
            <a:ext cx="3489993" cy="3603778"/>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CaixaDeTexto 6">
            <a:extLst>
              <a:ext uri="{FF2B5EF4-FFF2-40B4-BE49-F238E27FC236}">
                <a16:creationId xmlns:a16="http://schemas.microsoft.com/office/drawing/2014/main" id="{10059CD2-001A-2184-7264-132A53EB9169}"/>
              </a:ext>
            </a:extLst>
          </p:cNvPr>
          <p:cNvSpPr txBox="1"/>
          <p:nvPr/>
        </p:nvSpPr>
        <p:spPr>
          <a:xfrm>
            <a:off x="1069266" y="2653467"/>
            <a:ext cx="4075384" cy="1323439"/>
          </a:xfrm>
          <a:prstGeom prst="rect">
            <a:avLst/>
          </a:prstGeom>
          <a:noFill/>
        </p:spPr>
        <p:txBody>
          <a:bodyPr wrap="square" rtlCol="0">
            <a:spAutoFit/>
          </a:bodyPr>
          <a:lstStyle/>
          <a:p>
            <a:pPr lvl="0" algn="ctr">
              <a:defRPr/>
            </a:pPr>
            <a:r>
              <a:rPr lang="pt-BR" sz="4000" dirty="0">
                <a:solidFill>
                  <a:srgbClr val="C3856B"/>
                </a:solidFill>
                <a:latin typeface="Bebas Neue" panose="020B0606020202050201" pitchFamily="34" charset="0"/>
              </a:rPr>
              <a:t>development psychology</a:t>
            </a:r>
            <a:endParaRPr kumimoji="0" lang="pt-BR" sz="4000" b="0" i="0" u="none" strike="noStrike" kern="1200" cap="none" spc="0" normalizeH="0" baseline="0" noProof="0" dirty="0">
              <a:ln>
                <a:noFill/>
              </a:ln>
              <a:solidFill>
                <a:srgbClr val="C3856B"/>
              </a:solidFill>
              <a:effectLst/>
              <a:uLnTx/>
              <a:uFillTx/>
              <a:latin typeface="Bebas Neue" panose="020B0606020202050201" pitchFamily="34" charset="0"/>
            </a:endParaRPr>
          </a:p>
        </p:txBody>
      </p:sp>
      <p:cxnSp>
        <p:nvCxnSpPr>
          <p:cNvPr id="46" name="Conector reto 12">
            <a:extLst>
              <a:ext uri="{FF2B5EF4-FFF2-40B4-BE49-F238E27FC236}">
                <a16:creationId xmlns:a16="http://schemas.microsoft.com/office/drawing/2014/main" id="{9193346C-428E-FD70-DC1B-BAEB1BB843FC}"/>
              </a:ext>
            </a:extLst>
          </p:cNvPr>
          <p:cNvCxnSpPr>
            <a:cxnSpLocks/>
          </p:cNvCxnSpPr>
          <p:nvPr/>
        </p:nvCxnSpPr>
        <p:spPr>
          <a:xfrm>
            <a:off x="1762821" y="3920591"/>
            <a:ext cx="2671886"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50" name="CaixaDeTexto 8">
            <a:extLst>
              <a:ext uri="{FF2B5EF4-FFF2-40B4-BE49-F238E27FC236}">
                <a16:creationId xmlns:a16="http://schemas.microsoft.com/office/drawing/2014/main" id="{3B05A1D5-5BFA-FACB-EF2E-32BA2DD684BC}"/>
              </a:ext>
            </a:extLst>
          </p:cNvPr>
          <p:cNvSpPr txBox="1"/>
          <p:nvPr/>
        </p:nvSpPr>
        <p:spPr>
          <a:xfrm>
            <a:off x="736661" y="3956118"/>
            <a:ext cx="464724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PT" b="1" dirty="0">
                <a:solidFill>
                  <a:prstClr val="black">
                    <a:lumMod val="85000"/>
                    <a:lumOff val="15000"/>
                  </a:prstClr>
                </a:solidFill>
                <a:latin typeface="Montserrat Medium" panose="00000600000000000000" pitchFamily="2" charset="0"/>
              </a:rPr>
              <a:t>DEFINITION</a:t>
            </a:r>
            <a:endParaRPr kumimoji="0" lang="pt-BR" b="1"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sp>
        <p:nvSpPr>
          <p:cNvPr id="26" name="CaixaDeTexto 39">
            <a:extLst>
              <a:ext uri="{FF2B5EF4-FFF2-40B4-BE49-F238E27FC236}">
                <a16:creationId xmlns:a16="http://schemas.microsoft.com/office/drawing/2014/main" id="{FCFBF213-1CFC-0A08-BCF8-A859F2ED8914}"/>
              </a:ext>
            </a:extLst>
          </p:cNvPr>
          <p:cNvSpPr txBox="1"/>
          <p:nvPr/>
        </p:nvSpPr>
        <p:spPr>
          <a:xfrm>
            <a:off x="307107" y="124477"/>
            <a:ext cx="10797969" cy="707886"/>
          </a:xfrm>
          <a:prstGeom prst="rect">
            <a:avLst/>
          </a:prstGeom>
          <a:noFill/>
        </p:spPr>
        <p:txBody>
          <a:bodyPr wrap="square" rtlCol="0">
            <a:spAutoFit/>
          </a:bodyPr>
          <a:lstStyle/>
          <a:p>
            <a:pPr>
              <a:defRPr/>
            </a:pPr>
            <a:r>
              <a:rPr kumimoji="0" lang="pt-BR" sz="40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DEFINITION</a:t>
            </a:r>
          </a:p>
        </p:txBody>
      </p:sp>
      <p:cxnSp>
        <p:nvCxnSpPr>
          <p:cNvPr id="28" name="Conector reto 40">
            <a:extLst>
              <a:ext uri="{FF2B5EF4-FFF2-40B4-BE49-F238E27FC236}">
                <a16:creationId xmlns:a16="http://schemas.microsoft.com/office/drawing/2014/main" id="{0BCB201C-9B57-E190-8CCB-6931EF76D3D7}"/>
              </a:ext>
            </a:extLst>
          </p:cNvPr>
          <p:cNvCxnSpPr>
            <a:cxnSpLocks/>
          </p:cNvCxnSpPr>
          <p:nvPr/>
        </p:nvCxnSpPr>
        <p:spPr>
          <a:xfrm>
            <a:off x="333484" y="777395"/>
            <a:ext cx="376302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Conector reto 41">
            <a:extLst>
              <a:ext uri="{FF2B5EF4-FFF2-40B4-BE49-F238E27FC236}">
                <a16:creationId xmlns:a16="http://schemas.microsoft.com/office/drawing/2014/main" id="{145A8FC8-C4E7-AFCC-645A-22E2707939FB}"/>
              </a:ext>
            </a:extLst>
          </p:cNvPr>
          <p:cNvCxnSpPr>
            <a:cxnSpLocks/>
          </p:cNvCxnSpPr>
          <p:nvPr/>
        </p:nvCxnSpPr>
        <p:spPr>
          <a:xfrm>
            <a:off x="336414" y="833483"/>
            <a:ext cx="3249297"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BE67432D-B546-BB2F-0B81-624D5C4BFBA8}"/>
              </a:ext>
            </a:extLst>
          </p:cNvPr>
          <p:cNvPicPr>
            <a:picLocks noChangeAspect="1"/>
          </p:cNvPicPr>
          <p:nvPr/>
        </p:nvPicPr>
        <p:blipFill>
          <a:blip r:embed="rId3"/>
          <a:stretch>
            <a:fillRect/>
          </a:stretch>
        </p:blipFill>
        <p:spPr>
          <a:xfrm>
            <a:off x="-317" y="6442830"/>
            <a:ext cx="4115157" cy="408467"/>
          </a:xfrm>
          <a:prstGeom prst="rect">
            <a:avLst/>
          </a:prstGeom>
        </p:spPr>
      </p:pic>
      <p:sp>
        <p:nvSpPr>
          <p:cNvPr id="30" name="CaixaDeTexto 33">
            <a:extLst>
              <a:ext uri="{FF2B5EF4-FFF2-40B4-BE49-F238E27FC236}">
                <a16:creationId xmlns:a16="http://schemas.microsoft.com/office/drawing/2014/main" id="{7088A429-5908-D08F-4E28-BEB7BB9C9FBB}"/>
              </a:ext>
            </a:extLst>
          </p:cNvPr>
          <p:cNvSpPr txBox="1"/>
          <p:nvPr/>
        </p:nvSpPr>
        <p:spPr>
          <a:xfrm>
            <a:off x="9741856" y="6425746"/>
            <a:ext cx="2081335"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rPr>
              <a:t>(Lerner et al., 2018)</a:t>
            </a:r>
          </a:p>
        </p:txBody>
      </p:sp>
    </p:spTree>
    <p:extLst>
      <p:ext uri="{BB962C8B-B14F-4D97-AF65-F5344CB8AC3E}">
        <p14:creationId xmlns:p14="http://schemas.microsoft.com/office/powerpoint/2010/main" val="274173268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14:presetBounceEnd="66667">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14:bounceEnd="66667">
                                          <p:cBhvr additive="base">
                                            <p:cTn id="7" dur="1500" fill="hold"/>
                                            <p:tgtEl>
                                              <p:spTgt spid="31"/>
                                            </p:tgtEl>
                                            <p:attrNameLst>
                                              <p:attrName>ppt_x</p:attrName>
                                            </p:attrNameLst>
                                          </p:cBhvr>
                                          <p:tavLst>
                                            <p:tav tm="0">
                                              <p:val>
                                                <p:strVal val="0-#ppt_w/2"/>
                                              </p:val>
                                            </p:tav>
                                            <p:tav tm="100000">
                                              <p:val>
                                                <p:strVal val="#ppt_x"/>
                                              </p:val>
                                            </p:tav>
                                          </p:tavLst>
                                        </p:anim>
                                        <p:anim calcmode="lin" valueType="num" p14:bounceEnd="66667">
                                          <p:cBhvr additive="base">
                                            <p:cTn id="8" dur="1500" fill="hold"/>
                                            <p:tgtEl>
                                              <p:spTgt spid="31"/>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14:presetBounceEnd="66667">
                                      <p:stCondLst>
                                        <p:cond delay="100"/>
                                      </p:stCondLst>
                                      <p:childTnLst>
                                        <p:set>
                                          <p:cBhvr>
                                            <p:cTn id="10" dur="1" fill="hold">
                                              <p:stCondLst>
                                                <p:cond delay="0"/>
                                              </p:stCondLst>
                                            </p:cTn>
                                            <p:tgtEl>
                                              <p:spTgt spid="32"/>
                                            </p:tgtEl>
                                            <p:attrNameLst>
                                              <p:attrName>style.visibility</p:attrName>
                                            </p:attrNameLst>
                                          </p:cBhvr>
                                          <p:to>
                                            <p:strVal val="visible"/>
                                          </p:to>
                                        </p:set>
                                        <p:anim calcmode="lin" valueType="num" p14:bounceEnd="66667">
                                          <p:cBhvr additive="base">
                                            <p:cTn id="11" dur="1500" fill="hold"/>
                                            <p:tgtEl>
                                              <p:spTgt spid="32"/>
                                            </p:tgtEl>
                                            <p:attrNameLst>
                                              <p:attrName>ppt_x</p:attrName>
                                            </p:attrNameLst>
                                          </p:cBhvr>
                                          <p:tavLst>
                                            <p:tav tm="0">
                                              <p:val>
                                                <p:strVal val="0-#ppt_w/2"/>
                                              </p:val>
                                            </p:tav>
                                            <p:tav tm="100000">
                                              <p:val>
                                                <p:strVal val="#ppt_x"/>
                                              </p:val>
                                            </p:tav>
                                          </p:tavLst>
                                        </p:anim>
                                        <p:anim calcmode="lin" valueType="num" p14:bounceEnd="66667">
                                          <p:cBhvr additive="base">
                                            <p:cTn id="12" dur="1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9" fill="hold" nodeType="withEffect" p14:presetBounceEnd="66667">
                                      <p:stCondLst>
                                        <p:cond delay="200"/>
                                      </p:stCondLst>
                                      <p:childTnLst>
                                        <p:set>
                                          <p:cBhvr>
                                            <p:cTn id="14" dur="1" fill="hold">
                                              <p:stCondLst>
                                                <p:cond delay="0"/>
                                              </p:stCondLst>
                                            </p:cTn>
                                            <p:tgtEl>
                                              <p:spTgt spid="34"/>
                                            </p:tgtEl>
                                            <p:attrNameLst>
                                              <p:attrName>style.visibility</p:attrName>
                                            </p:attrNameLst>
                                          </p:cBhvr>
                                          <p:to>
                                            <p:strVal val="visible"/>
                                          </p:to>
                                        </p:set>
                                        <p:anim calcmode="lin" valueType="num" p14:bounceEnd="66667">
                                          <p:cBhvr additive="base">
                                            <p:cTn id="15" dur="1500" fill="hold"/>
                                            <p:tgtEl>
                                              <p:spTgt spid="34"/>
                                            </p:tgtEl>
                                            <p:attrNameLst>
                                              <p:attrName>ppt_x</p:attrName>
                                            </p:attrNameLst>
                                          </p:cBhvr>
                                          <p:tavLst>
                                            <p:tav tm="0">
                                              <p:val>
                                                <p:strVal val="0-#ppt_w/2"/>
                                              </p:val>
                                            </p:tav>
                                            <p:tav tm="100000">
                                              <p:val>
                                                <p:strVal val="#ppt_x"/>
                                              </p:val>
                                            </p:tav>
                                          </p:tavLst>
                                        </p:anim>
                                        <p:anim calcmode="lin" valueType="num" p14:bounceEnd="66667">
                                          <p:cBhvr additive="base">
                                            <p:cTn id="16" dur="1500" fill="hold"/>
                                            <p:tgtEl>
                                              <p:spTgt spid="34"/>
                                            </p:tgtEl>
                                            <p:attrNameLst>
                                              <p:attrName>ppt_y</p:attrName>
                                            </p:attrNameLst>
                                          </p:cBhvr>
                                          <p:tavLst>
                                            <p:tav tm="0">
                                              <p:val>
                                                <p:strVal val="0-#ppt_h/2"/>
                                              </p:val>
                                            </p:tav>
                                            <p:tav tm="100000">
                                              <p:val>
                                                <p:strVal val="#ppt_y"/>
                                              </p:val>
                                            </p:tav>
                                          </p:tavLst>
                                        </p:anim>
                                      </p:childTnLst>
                                    </p:cTn>
                                  </p:par>
                                  <p:par>
                                    <p:cTn id="17" presetID="23" presetClass="entr" presetSubtype="272" fill="hold" grpId="0" nodeType="withEffect">
                                      <p:stCondLst>
                                        <p:cond delay="0"/>
                                      </p:stCondLst>
                                      <p:childTnLst>
                                        <p:set>
                                          <p:cBhvr>
                                            <p:cTn id="18" dur="1" fill="hold">
                                              <p:stCondLst>
                                                <p:cond delay="0"/>
                                              </p:stCondLst>
                                            </p:cTn>
                                            <p:tgtEl>
                                              <p:spTgt spid="50"/>
                                            </p:tgtEl>
                                            <p:attrNameLst>
                                              <p:attrName>style.visibility</p:attrName>
                                            </p:attrNameLst>
                                          </p:cBhvr>
                                          <p:to>
                                            <p:strVal val="visible"/>
                                          </p:to>
                                        </p:set>
                                        <p:anim calcmode="lin" valueType="num">
                                          <p:cBhvr>
                                            <p:cTn id="19" dur="500" fill="hold"/>
                                            <p:tgtEl>
                                              <p:spTgt spid="50"/>
                                            </p:tgtEl>
                                            <p:attrNameLst>
                                              <p:attrName>ppt_w</p:attrName>
                                            </p:attrNameLst>
                                          </p:cBhvr>
                                          <p:tavLst>
                                            <p:tav tm="0">
                                              <p:val>
                                                <p:strVal val="2/3*#ppt_w"/>
                                              </p:val>
                                            </p:tav>
                                            <p:tav tm="100000">
                                              <p:val>
                                                <p:strVal val="#ppt_w"/>
                                              </p:val>
                                            </p:tav>
                                          </p:tavLst>
                                        </p:anim>
                                        <p:anim calcmode="lin" valueType="num">
                                          <p:cBhvr>
                                            <p:cTn id="20" dur="500" fill="hold"/>
                                            <p:tgtEl>
                                              <p:spTgt spid="50"/>
                                            </p:tgtEl>
                                            <p:attrNameLst>
                                              <p:attrName>ppt_h</p:attrName>
                                            </p:attrNameLst>
                                          </p:cBhvr>
                                          <p:tavLst>
                                            <p:tav tm="0">
                                              <p:val>
                                                <p:strVal val="2/3*#ppt_h"/>
                                              </p:val>
                                            </p:tav>
                                            <p:tav tm="100000">
                                              <p:val>
                                                <p:strVal val="#ppt_h"/>
                                              </p:val>
                                            </p:tav>
                                          </p:tavLst>
                                        </p:anim>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250"/>
                                            <p:tgtEl>
                                              <p:spTgt spid="36"/>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40"/>
                                            </p:tgtEl>
                                            <p:attrNameLst>
                                              <p:attrName>style.visibility</p:attrName>
                                            </p:attrNameLst>
                                          </p:cBhvr>
                                          <p:to>
                                            <p:strVal val="visible"/>
                                          </p:to>
                                        </p:set>
                                        <p:animEffect transition="in" filter="fade">
                                          <p:cBhvr>
                                            <p:cTn id="29"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8" grpId="0"/>
          <p:bldP spid="40" grpId="0"/>
          <p:bldP spid="50"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1500" fill="hold"/>
                                            <p:tgtEl>
                                              <p:spTgt spid="31"/>
                                            </p:tgtEl>
                                            <p:attrNameLst>
                                              <p:attrName>ppt_x</p:attrName>
                                            </p:attrNameLst>
                                          </p:cBhvr>
                                          <p:tavLst>
                                            <p:tav tm="0">
                                              <p:val>
                                                <p:strVal val="0-#ppt_w/2"/>
                                              </p:val>
                                            </p:tav>
                                            <p:tav tm="100000">
                                              <p:val>
                                                <p:strVal val="#ppt_x"/>
                                              </p:val>
                                            </p:tav>
                                          </p:tavLst>
                                        </p:anim>
                                        <p:anim calcmode="lin" valueType="num">
                                          <p:cBhvr additive="base">
                                            <p:cTn id="8" dur="1500" fill="hold"/>
                                            <p:tgtEl>
                                              <p:spTgt spid="31"/>
                                            </p:tgtEl>
                                            <p:attrNameLst>
                                              <p:attrName>ppt_y</p:attrName>
                                            </p:attrNameLst>
                                          </p:cBhvr>
                                          <p:tavLst>
                                            <p:tav tm="0">
                                              <p:val>
                                                <p:strVal val="1+#ppt_h/2"/>
                                              </p:val>
                                            </p:tav>
                                            <p:tav tm="100000">
                                              <p:val>
                                                <p:strVal val="#ppt_y"/>
                                              </p:val>
                                            </p:tav>
                                          </p:tavLst>
                                        </p:anim>
                                      </p:childTnLst>
                                    </p:cTn>
                                  </p:par>
                                  <p:par>
                                    <p:cTn id="9" presetID="2" presetClass="entr" presetSubtype="8" fill="hold" nodeType="withEffect">
                                      <p:stCondLst>
                                        <p:cond delay="100"/>
                                      </p:stCondLst>
                                      <p:childTnLst>
                                        <p:set>
                                          <p:cBhvr>
                                            <p:cTn id="10" dur="1" fill="hold">
                                              <p:stCondLst>
                                                <p:cond delay="0"/>
                                              </p:stCondLst>
                                            </p:cTn>
                                            <p:tgtEl>
                                              <p:spTgt spid="32"/>
                                            </p:tgtEl>
                                            <p:attrNameLst>
                                              <p:attrName>style.visibility</p:attrName>
                                            </p:attrNameLst>
                                          </p:cBhvr>
                                          <p:to>
                                            <p:strVal val="visible"/>
                                          </p:to>
                                        </p:set>
                                        <p:anim calcmode="lin" valueType="num">
                                          <p:cBhvr additive="base">
                                            <p:cTn id="11" dur="1500" fill="hold"/>
                                            <p:tgtEl>
                                              <p:spTgt spid="32"/>
                                            </p:tgtEl>
                                            <p:attrNameLst>
                                              <p:attrName>ppt_x</p:attrName>
                                            </p:attrNameLst>
                                          </p:cBhvr>
                                          <p:tavLst>
                                            <p:tav tm="0">
                                              <p:val>
                                                <p:strVal val="0-#ppt_w/2"/>
                                              </p:val>
                                            </p:tav>
                                            <p:tav tm="100000">
                                              <p:val>
                                                <p:strVal val="#ppt_x"/>
                                              </p:val>
                                            </p:tav>
                                          </p:tavLst>
                                        </p:anim>
                                        <p:anim calcmode="lin" valueType="num">
                                          <p:cBhvr additive="base">
                                            <p:cTn id="12" dur="1500" fill="hold"/>
                                            <p:tgtEl>
                                              <p:spTgt spid="32"/>
                                            </p:tgtEl>
                                            <p:attrNameLst>
                                              <p:attrName>ppt_y</p:attrName>
                                            </p:attrNameLst>
                                          </p:cBhvr>
                                          <p:tavLst>
                                            <p:tav tm="0">
                                              <p:val>
                                                <p:strVal val="#ppt_y"/>
                                              </p:val>
                                            </p:tav>
                                            <p:tav tm="100000">
                                              <p:val>
                                                <p:strVal val="#ppt_y"/>
                                              </p:val>
                                            </p:tav>
                                          </p:tavLst>
                                        </p:anim>
                                      </p:childTnLst>
                                    </p:cTn>
                                  </p:par>
                                  <p:par>
                                    <p:cTn id="13" presetID="2" presetClass="entr" presetSubtype="9" fill="hold" nodeType="withEffect">
                                      <p:stCondLst>
                                        <p:cond delay="20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1500" fill="hold"/>
                                            <p:tgtEl>
                                              <p:spTgt spid="34"/>
                                            </p:tgtEl>
                                            <p:attrNameLst>
                                              <p:attrName>ppt_x</p:attrName>
                                            </p:attrNameLst>
                                          </p:cBhvr>
                                          <p:tavLst>
                                            <p:tav tm="0">
                                              <p:val>
                                                <p:strVal val="0-#ppt_w/2"/>
                                              </p:val>
                                            </p:tav>
                                            <p:tav tm="100000">
                                              <p:val>
                                                <p:strVal val="#ppt_x"/>
                                              </p:val>
                                            </p:tav>
                                          </p:tavLst>
                                        </p:anim>
                                        <p:anim calcmode="lin" valueType="num">
                                          <p:cBhvr additive="base">
                                            <p:cTn id="16" dur="1500" fill="hold"/>
                                            <p:tgtEl>
                                              <p:spTgt spid="34"/>
                                            </p:tgtEl>
                                            <p:attrNameLst>
                                              <p:attrName>ppt_y</p:attrName>
                                            </p:attrNameLst>
                                          </p:cBhvr>
                                          <p:tavLst>
                                            <p:tav tm="0">
                                              <p:val>
                                                <p:strVal val="0-#ppt_h/2"/>
                                              </p:val>
                                            </p:tav>
                                            <p:tav tm="100000">
                                              <p:val>
                                                <p:strVal val="#ppt_y"/>
                                              </p:val>
                                            </p:tav>
                                          </p:tavLst>
                                        </p:anim>
                                      </p:childTnLst>
                                    </p:cTn>
                                  </p:par>
                                  <p:par>
                                    <p:cTn id="17" presetID="23" presetClass="entr" presetSubtype="272" fill="hold" grpId="0" nodeType="withEffect">
                                      <p:stCondLst>
                                        <p:cond delay="0"/>
                                      </p:stCondLst>
                                      <p:childTnLst>
                                        <p:set>
                                          <p:cBhvr>
                                            <p:cTn id="18" dur="1" fill="hold">
                                              <p:stCondLst>
                                                <p:cond delay="0"/>
                                              </p:stCondLst>
                                            </p:cTn>
                                            <p:tgtEl>
                                              <p:spTgt spid="50"/>
                                            </p:tgtEl>
                                            <p:attrNameLst>
                                              <p:attrName>style.visibility</p:attrName>
                                            </p:attrNameLst>
                                          </p:cBhvr>
                                          <p:to>
                                            <p:strVal val="visible"/>
                                          </p:to>
                                        </p:set>
                                        <p:anim calcmode="lin" valueType="num">
                                          <p:cBhvr>
                                            <p:cTn id="19" dur="500" fill="hold"/>
                                            <p:tgtEl>
                                              <p:spTgt spid="50"/>
                                            </p:tgtEl>
                                            <p:attrNameLst>
                                              <p:attrName>ppt_w</p:attrName>
                                            </p:attrNameLst>
                                          </p:cBhvr>
                                          <p:tavLst>
                                            <p:tav tm="0">
                                              <p:val>
                                                <p:strVal val="2/3*#ppt_w"/>
                                              </p:val>
                                            </p:tav>
                                            <p:tav tm="100000">
                                              <p:val>
                                                <p:strVal val="#ppt_w"/>
                                              </p:val>
                                            </p:tav>
                                          </p:tavLst>
                                        </p:anim>
                                        <p:anim calcmode="lin" valueType="num">
                                          <p:cBhvr>
                                            <p:cTn id="20" dur="500" fill="hold"/>
                                            <p:tgtEl>
                                              <p:spTgt spid="50"/>
                                            </p:tgtEl>
                                            <p:attrNameLst>
                                              <p:attrName>ppt_h</p:attrName>
                                            </p:attrNameLst>
                                          </p:cBhvr>
                                          <p:tavLst>
                                            <p:tav tm="0">
                                              <p:val>
                                                <p:strVal val="2/3*#ppt_h"/>
                                              </p:val>
                                            </p:tav>
                                            <p:tav tm="100000">
                                              <p:val>
                                                <p:strVal val="#ppt_h"/>
                                              </p:val>
                                            </p:tav>
                                          </p:tavLst>
                                        </p:anim>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250"/>
                                            <p:tgtEl>
                                              <p:spTgt spid="36"/>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40"/>
                                            </p:tgtEl>
                                            <p:attrNameLst>
                                              <p:attrName>style.visibility</p:attrName>
                                            </p:attrNameLst>
                                          </p:cBhvr>
                                          <p:to>
                                            <p:strVal val="visible"/>
                                          </p:to>
                                        </p:set>
                                        <p:animEffect transition="in" filter="fade">
                                          <p:cBhvr>
                                            <p:cTn id="29"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8" grpId="0"/>
          <p:bldP spid="40" grpId="0"/>
          <p:bldP spid="50" grpId="0"/>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a:extLst>
              <a:ext uri="{FF2B5EF4-FFF2-40B4-BE49-F238E27FC236}">
                <a16:creationId xmlns:a16="http://schemas.microsoft.com/office/drawing/2014/main" id="{0AFA18E8-2A57-4E14-BC43-08176E428A7E}"/>
              </a:ext>
            </a:extLst>
          </p:cNvPr>
          <p:cNvSpPr/>
          <p:nvPr/>
        </p:nvSpPr>
        <p:spPr>
          <a:xfrm>
            <a:off x="758952" y="1702965"/>
            <a:ext cx="1970051" cy="4140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tângulo 10">
            <a:extLst>
              <a:ext uri="{FF2B5EF4-FFF2-40B4-BE49-F238E27FC236}">
                <a16:creationId xmlns:a16="http://schemas.microsoft.com/office/drawing/2014/main" id="{DCF14387-3963-403D-8218-B64342385C2A}"/>
              </a:ext>
            </a:extLst>
          </p:cNvPr>
          <p:cNvSpPr/>
          <p:nvPr/>
        </p:nvSpPr>
        <p:spPr>
          <a:xfrm>
            <a:off x="2847749" y="1702965"/>
            <a:ext cx="1959794" cy="4140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tângulo 16">
            <a:extLst>
              <a:ext uri="{FF2B5EF4-FFF2-40B4-BE49-F238E27FC236}">
                <a16:creationId xmlns:a16="http://schemas.microsoft.com/office/drawing/2014/main" id="{5F308BF2-FB68-4B07-9EE0-5B062CFA05ED}"/>
              </a:ext>
            </a:extLst>
          </p:cNvPr>
          <p:cNvSpPr/>
          <p:nvPr/>
        </p:nvSpPr>
        <p:spPr>
          <a:xfrm>
            <a:off x="4935745" y="1702965"/>
            <a:ext cx="2030240" cy="4140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tângulo 22">
            <a:extLst>
              <a:ext uri="{FF2B5EF4-FFF2-40B4-BE49-F238E27FC236}">
                <a16:creationId xmlns:a16="http://schemas.microsoft.com/office/drawing/2014/main" id="{EFDA49A8-7787-4FF9-8363-D29EBE6250C3}"/>
              </a:ext>
            </a:extLst>
          </p:cNvPr>
          <p:cNvSpPr/>
          <p:nvPr/>
        </p:nvSpPr>
        <p:spPr>
          <a:xfrm>
            <a:off x="7087435" y="1702965"/>
            <a:ext cx="2026195" cy="4140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tângulo 28">
            <a:extLst>
              <a:ext uri="{FF2B5EF4-FFF2-40B4-BE49-F238E27FC236}">
                <a16:creationId xmlns:a16="http://schemas.microsoft.com/office/drawing/2014/main" id="{265B7A13-6FE3-4D10-94D2-26F7C2C413D9}"/>
              </a:ext>
            </a:extLst>
          </p:cNvPr>
          <p:cNvSpPr/>
          <p:nvPr/>
        </p:nvSpPr>
        <p:spPr>
          <a:xfrm>
            <a:off x="9257414" y="1702965"/>
            <a:ext cx="1941380" cy="4140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tângulo 34">
            <a:extLst>
              <a:ext uri="{FF2B5EF4-FFF2-40B4-BE49-F238E27FC236}">
                <a16:creationId xmlns:a16="http://schemas.microsoft.com/office/drawing/2014/main" id="{EDF5BB08-9F8E-47F3-B830-2747EA8DEC34}"/>
              </a:ext>
            </a:extLst>
          </p:cNvPr>
          <p:cNvSpPr/>
          <p:nvPr/>
        </p:nvSpPr>
        <p:spPr>
          <a:xfrm>
            <a:off x="484632" y="5842965"/>
            <a:ext cx="11018520" cy="15015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Elipse 6">
            <a:extLst>
              <a:ext uri="{FF2B5EF4-FFF2-40B4-BE49-F238E27FC236}">
                <a16:creationId xmlns:a16="http://schemas.microsoft.com/office/drawing/2014/main" id="{EC413173-422A-481E-953F-29375DF3B2BE}"/>
              </a:ext>
            </a:extLst>
          </p:cNvPr>
          <p:cNvSpPr/>
          <p:nvPr/>
        </p:nvSpPr>
        <p:spPr>
          <a:xfrm>
            <a:off x="1375547" y="5482965"/>
            <a:ext cx="720000" cy="720000"/>
          </a:xfrm>
          <a:prstGeom prst="ellipse">
            <a:avLst/>
          </a:prstGeom>
          <a:solidFill>
            <a:schemeClr val="accent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200" b="0" i="0" u="none" strike="noStrike" kern="1200" cap="none" spc="0" normalizeH="0" baseline="0" noProof="0" dirty="0">
                <a:ln>
                  <a:noFill/>
                </a:ln>
                <a:solidFill>
                  <a:schemeClr val="bg1"/>
                </a:solidFill>
                <a:effectLst/>
                <a:uLnTx/>
                <a:uFillTx/>
                <a:latin typeface="Bebas Neue" panose="020B0606020202050201" pitchFamily="34" charset="0"/>
              </a:rPr>
              <a:t>U</a:t>
            </a:r>
          </a:p>
        </p:txBody>
      </p:sp>
      <p:sp>
        <p:nvSpPr>
          <p:cNvPr id="9" name="TextBox 27">
            <a:extLst>
              <a:ext uri="{FF2B5EF4-FFF2-40B4-BE49-F238E27FC236}">
                <a16:creationId xmlns:a16="http://schemas.microsoft.com/office/drawing/2014/main" id="{608F5651-1511-4D74-B805-346B64B020DE}"/>
              </a:ext>
            </a:extLst>
          </p:cNvPr>
          <p:cNvSpPr txBox="1"/>
          <p:nvPr/>
        </p:nvSpPr>
        <p:spPr>
          <a:xfrm>
            <a:off x="707721" y="2833401"/>
            <a:ext cx="2035279" cy="1969770"/>
          </a:xfrm>
          <a:prstGeom prst="rect">
            <a:avLst/>
          </a:prstGeom>
          <a:noFill/>
        </p:spPr>
        <p:txBody>
          <a:bodyPr wrap="square" rtlCol="0">
            <a:spAutoFit/>
          </a:bodyPr>
          <a:lstStyle/>
          <a:p>
            <a:pPr lvl="0" algn="ctr" defTabSz="228554">
              <a:defRPr/>
            </a:pPr>
            <a:r>
              <a:rPr lang="en-US" sz="2800" dirty="0">
                <a:solidFill>
                  <a:schemeClr val="bg1"/>
                </a:solidFill>
                <a:latin typeface="Bebas Neue" panose="020B0606020202050201" pitchFamily="34" charset="0"/>
              </a:rPr>
              <a:t>Understanding</a:t>
            </a:r>
          </a:p>
          <a:p>
            <a:pPr lvl="0" algn="ctr" defTabSz="228554">
              <a:defRPr/>
            </a:pPr>
            <a:endParaRPr kumimoji="0" lang="en-US" sz="1000" b="0" i="0" u="none" strike="noStrike" kern="1200" cap="none" spc="0" normalizeH="0" baseline="0" noProof="0" dirty="0">
              <a:ln>
                <a:noFill/>
              </a:ln>
              <a:solidFill>
                <a:schemeClr val="bg1"/>
              </a:solidFill>
              <a:effectLst/>
              <a:uLnTx/>
              <a:uFillTx/>
              <a:latin typeface="Open Sans Light"/>
              <a:ea typeface="+mn-ea"/>
              <a:cs typeface="+mn-cs"/>
            </a:endParaRPr>
          </a:p>
          <a:p>
            <a:pPr lvl="0" algn="ctr" defTabSz="228554">
              <a:defRPr/>
            </a:pPr>
            <a:r>
              <a:rPr lang="en-GB" sz="1200" dirty="0">
                <a:solidFill>
                  <a:schemeClr val="bg1"/>
                </a:solidFill>
                <a:latin typeface="Montserrat Medium" panose="00000600000000000000" pitchFamily="2" charset="0"/>
              </a:rPr>
              <a:t>Understanding the </a:t>
            </a:r>
          </a:p>
          <a:p>
            <a:pPr lvl="0" algn="ctr" defTabSz="228554">
              <a:defRPr/>
            </a:pPr>
            <a:r>
              <a:rPr lang="en-GB" sz="1200" dirty="0">
                <a:solidFill>
                  <a:schemeClr val="bg1"/>
                </a:solidFill>
                <a:latin typeface="Montserrat Medium" panose="00000600000000000000" pitchFamily="2" charset="0"/>
              </a:rPr>
              <a:t>processes and </a:t>
            </a:r>
          </a:p>
          <a:p>
            <a:pPr lvl="0" algn="ctr" defTabSz="228554">
              <a:defRPr/>
            </a:pPr>
            <a:r>
              <a:rPr lang="en-GB" sz="1200" dirty="0">
                <a:solidFill>
                  <a:schemeClr val="bg1"/>
                </a:solidFill>
                <a:latin typeface="Montserrat Medium" panose="00000600000000000000" pitchFamily="2" charset="0"/>
              </a:rPr>
              <a:t>mechanisms </a:t>
            </a:r>
          </a:p>
          <a:p>
            <a:pPr lvl="0" algn="ctr" defTabSz="228554">
              <a:defRPr/>
            </a:pPr>
            <a:r>
              <a:rPr lang="en-GB" sz="1200" dirty="0">
                <a:solidFill>
                  <a:schemeClr val="bg1"/>
                </a:solidFill>
                <a:latin typeface="Montserrat Medium" panose="00000600000000000000" pitchFamily="2" charset="0"/>
              </a:rPr>
              <a:t>underlying human </a:t>
            </a:r>
          </a:p>
          <a:p>
            <a:pPr lvl="0" algn="ctr" defTabSz="228554">
              <a:defRPr/>
            </a:pPr>
            <a:r>
              <a:rPr lang="en-GB" sz="1200" dirty="0">
                <a:solidFill>
                  <a:schemeClr val="bg1"/>
                </a:solidFill>
                <a:latin typeface="Montserrat Medium" panose="00000600000000000000" pitchFamily="2" charset="0"/>
              </a:rPr>
              <a:t>Development.</a:t>
            </a:r>
          </a:p>
          <a:p>
            <a:pPr lvl="0" algn="ctr" defTabSz="228554">
              <a:defRPr/>
            </a:pPr>
            <a:endParaRPr lang="en-GB" sz="1200" dirty="0">
              <a:solidFill>
                <a:schemeClr val="bg1"/>
              </a:solidFill>
              <a:latin typeface="Montserrat Medium" panose="00000600000000000000" pitchFamily="2" charset="0"/>
            </a:endParaRPr>
          </a:p>
          <a:p>
            <a:pPr lvl="0" algn="ctr" defTabSz="228554">
              <a:defRPr/>
            </a:pPr>
            <a:r>
              <a:rPr lang="en-US" sz="1200" dirty="0">
                <a:solidFill>
                  <a:schemeClr val="bg1"/>
                </a:solidFill>
                <a:latin typeface="Montserrat Medium" panose="00000600000000000000" pitchFamily="2" charset="0"/>
              </a:rPr>
              <a:t>(Bornstein, 2017). </a:t>
            </a:r>
            <a:endParaRPr kumimoji="0" lang="en-US" sz="1200" b="0" i="0" u="none" strike="noStrike" kern="1200" cap="none" spc="0" normalizeH="0" baseline="0" noProof="0" dirty="0">
              <a:ln>
                <a:noFill/>
              </a:ln>
              <a:solidFill>
                <a:schemeClr val="bg1"/>
              </a:solidFill>
              <a:effectLst/>
              <a:uLnTx/>
              <a:uFillTx/>
              <a:latin typeface="Montserrat Medium" panose="00000600000000000000" pitchFamily="2" charset="0"/>
            </a:endParaRPr>
          </a:p>
        </p:txBody>
      </p:sp>
      <p:sp>
        <p:nvSpPr>
          <p:cNvPr id="12" name="Elipse 11">
            <a:extLst>
              <a:ext uri="{FF2B5EF4-FFF2-40B4-BE49-F238E27FC236}">
                <a16:creationId xmlns:a16="http://schemas.microsoft.com/office/drawing/2014/main" id="{9CBDFA4F-BA52-40CC-B713-233EC0CEE9CE}"/>
              </a:ext>
            </a:extLst>
          </p:cNvPr>
          <p:cNvSpPr/>
          <p:nvPr/>
        </p:nvSpPr>
        <p:spPr>
          <a:xfrm>
            <a:off x="3481518" y="5482965"/>
            <a:ext cx="720000" cy="720000"/>
          </a:xfrm>
          <a:prstGeom prst="ellipse">
            <a:avLst/>
          </a:prstGeom>
          <a:solidFill>
            <a:schemeClr val="accent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200" b="0" i="0" u="none" strike="noStrike" kern="1200" cap="none" spc="0" normalizeH="0" baseline="0" noProof="0" dirty="0">
                <a:ln>
                  <a:noFill/>
                </a:ln>
                <a:solidFill>
                  <a:schemeClr val="bg1"/>
                </a:solidFill>
                <a:effectLst/>
                <a:uLnTx/>
                <a:uFillTx/>
                <a:latin typeface="Bebas Neue" panose="020B0606020202050201" pitchFamily="34" charset="0"/>
              </a:rPr>
              <a:t>D</a:t>
            </a:r>
          </a:p>
        </p:txBody>
      </p:sp>
      <p:sp>
        <p:nvSpPr>
          <p:cNvPr id="16" name="TextBox 27">
            <a:extLst>
              <a:ext uri="{FF2B5EF4-FFF2-40B4-BE49-F238E27FC236}">
                <a16:creationId xmlns:a16="http://schemas.microsoft.com/office/drawing/2014/main" id="{E9DE5115-B48D-4591-A77D-5B34D94A6224}"/>
              </a:ext>
            </a:extLst>
          </p:cNvPr>
          <p:cNvSpPr txBox="1"/>
          <p:nvPr/>
        </p:nvSpPr>
        <p:spPr>
          <a:xfrm>
            <a:off x="2907780" y="2833401"/>
            <a:ext cx="1872332" cy="2154436"/>
          </a:xfrm>
          <a:prstGeom prst="rect">
            <a:avLst/>
          </a:prstGeom>
          <a:noFill/>
        </p:spPr>
        <p:txBody>
          <a:bodyPr wrap="square" rtlCol="0">
            <a:spAutoFit/>
          </a:bodyPr>
          <a:lstStyle/>
          <a:p>
            <a:pPr algn="ctr" defTabSz="228554">
              <a:defRPr/>
            </a:pPr>
            <a:r>
              <a:rPr lang="en-US" sz="2800" dirty="0">
                <a:solidFill>
                  <a:schemeClr val="bg1"/>
                </a:solidFill>
                <a:latin typeface="Bebas Neue" panose="020B0606020202050201" pitchFamily="34" charset="0"/>
              </a:rPr>
              <a:t>Describing</a:t>
            </a:r>
          </a:p>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chemeClr val="bg1"/>
              </a:solidFill>
              <a:effectLst/>
              <a:uLnTx/>
              <a:uFillTx/>
              <a:latin typeface="Open Sans Light"/>
              <a:ea typeface="+mn-ea"/>
              <a:cs typeface="+mn-cs"/>
            </a:endParaRPr>
          </a:p>
          <a:p>
            <a:pPr algn="ctr" defTabSz="228554">
              <a:defRPr/>
            </a:pPr>
            <a:r>
              <a:rPr lang="en-GB" sz="1200" dirty="0">
                <a:solidFill>
                  <a:schemeClr val="bg1"/>
                </a:solidFill>
                <a:latin typeface="Montserrat Medium" panose="00000600000000000000" pitchFamily="2" charset="0"/>
              </a:rPr>
              <a:t>Describing the </a:t>
            </a:r>
          </a:p>
          <a:p>
            <a:pPr algn="ctr" defTabSz="228554">
              <a:defRPr/>
            </a:pPr>
            <a:r>
              <a:rPr lang="en-GB" sz="1200" dirty="0">
                <a:solidFill>
                  <a:schemeClr val="bg1"/>
                </a:solidFill>
                <a:latin typeface="Montserrat Medium" panose="00000600000000000000" pitchFamily="2" charset="0"/>
              </a:rPr>
              <a:t>typical patterns of </a:t>
            </a:r>
          </a:p>
          <a:p>
            <a:pPr algn="ctr" defTabSz="228554">
              <a:defRPr/>
            </a:pPr>
            <a:r>
              <a:rPr lang="en-GB" sz="1200" dirty="0">
                <a:solidFill>
                  <a:schemeClr val="bg1"/>
                </a:solidFill>
                <a:latin typeface="Montserrat Medium" panose="00000600000000000000" pitchFamily="2" charset="0"/>
              </a:rPr>
              <a:t>growth and change </a:t>
            </a:r>
          </a:p>
          <a:p>
            <a:pPr algn="ctr" defTabSz="228554">
              <a:defRPr/>
            </a:pPr>
            <a:r>
              <a:rPr lang="en-GB" sz="1200" dirty="0">
                <a:solidFill>
                  <a:schemeClr val="bg1"/>
                </a:solidFill>
                <a:latin typeface="Montserrat Medium" panose="00000600000000000000" pitchFamily="2" charset="0"/>
              </a:rPr>
              <a:t>that occur at </a:t>
            </a:r>
          </a:p>
          <a:p>
            <a:pPr algn="ctr" defTabSz="228554">
              <a:defRPr/>
            </a:pPr>
            <a:r>
              <a:rPr lang="en-GB" sz="1200" dirty="0">
                <a:solidFill>
                  <a:schemeClr val="bg1"/>
                </a:solidFill>
                <a:latin typeface="Montserrat Medium" panose="00000600000000000000" pitchFamily="2" charset="0"/>
              </a:rPr>
              <a:t>different stages of </a:t>
            </a:r>
          </a:p>
          <a:p>
            <a:pPr algn="ctr" defTabSz="228554">
              <a:defRPr/>
            </a:pPr>
            <a:r>
              <a:rPr lang="en-GB" sz="1200" dirty="0">
                <a:solidFill>
                  <a:schemeClr val="bg1"/>
                </a:solidFill>
                <a:latin typeface="Montserrat Medium" panose="00000600000000000000" pitchFamily="2" charset="0"/>
              </a:rPr>
              <a:t>Development.</a:t>
            </a:r>
          </a:p>
          <a:p>
            <a:pPr algn="ctr" defTabSz="228554">
              <a:defRPr/>
            </a:pPr>
            <a:endParaRPr lang="en-GB" sz="1200" dirty="0">
              <a:solidFill>
                <a:schemeClr val="bg1"/>
              </a:solidFill>
              <a:latin typeface="Montserrat Medium" panose="00000600000000000000" pitchFamily="2" charset="0"/>
            </a:endParaRPr>
          </a:p>
          <a:p>
            <a:pPr algn="ctr" defTabSz="228554">
              <a:defRPr/>
            </a:pPr>
            <a:r>
              <a:rPr lang="en-US" sz="1200" dirty="0">
                <a:solidFill>
                  <a:schemeClr val="bg1"/>
                </a:solidFill>
                <a:latin typeface="Montserrat Medium" panose="00000600000000000000" pitchFamily="2" charset="0"/>
              </a:rPr>
              <a:t>(Bornstein, 2017). </a:t>
            </a:r>
          </a:p>
        </p:txBody>
      </p:sp>
      <p:sp>
        <p:nvSpPr>
          <p:cNvPr id="18" name="Elipse 17">
            <a:extLst>
              <a:ext uri="{FF2B5EF4-FFF2-40B4-BE49-F238E27FC236}">
                <a16:creationId xmlns:a16="http://schemas.microsoft.com/office/drawing/2014/main" id="{35D0DB1C-C0A9-4B0E-A10A-40FC896F45F7}"/>
              </a:ext>
            </a:extLst>
          </p:cNvPr>
          <p:cNvSpPr/>
          <p:nvPr/>
        </p:nvSpPr>
        <p:spPr>
          <a:xfrm>
            <a:off x="5587489" y="5482965"/>
            <a:ext cx="720000" cy="720000"/>
          </a:xfrm>
          <a:prstGeom prst="ellipse">
            <a:avLst/>
          </a:prstGeom>
          <a:solidFill>
            <a:schemeClr val="accent3"/>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3200" dirty="0">
                <a:solidFill>
                  <a:schemeClr val="bg1"/>
                </a:solidFill>
                <a:latin typeface="Bebas Neue" panose="020B0606020202050201" pitchFamily="34" charset="0"/>
              </a:rPr>
              <a:t>E</a:t>
            </a:r>
            <a:endParaRPr kumimoji="0" lang="pt-BR" sz="3200" b="0" i="0" u="none" strike="noStrike" kern="1200" cap="none" spc="0" normalizeH="0" baseline="0" noProof="0" dirty="0">
              <a:ln>
                <a:noFill/>
              </a:ln>
              <a:solidFill>
                <a:schemeClr val="bg1"/>
              </a:solidFill>
              <a:effectLst/>
              <a:uLnTx/>
              <a:uFillTx/>
              <a:latin typeface="Bebas Neue" panose="020B0606020202050201" pitchFamily="34" charset="0"/>
            </a:endParaRPr>
          </a:p>
        </p:txBody>
      </p:sp>
      <p:sp>
        <p:nvSpPr>
          <p:cNvPr id="22" name="TextBox 27">
            <a:extLst>
              <a:ext uri="{FF2B5EF4-FFF2-40B4-BE49-F238E27FC236}">
                <a16:creationId xmlns:a16="http://schemas.microsoft.com/office/drawing/2014/main" id="{4BE59FF5-616D-41AC-A9D0-7AC2F82FE35F}"/>
              </a:ext>
            </a:extLst>
          </p:cNvPr>
          <p:cNvSpPr txBox="1"/>
          <p:nvPr/>
        </p:nvSpPr>
        <p:spPr>
          <a:xfrm>
            <a:off x="4796192" y="2833401"/>
            <a:ext cx="2337420" cy="2723823"/>
          </a:xfrm>
          <a:prstGeom prst="rect">
            <a:avLst/>
          </a:prstGeom>
          <a:noFill/>
        </p:spPr>
        <p:txBody>
          <a:bodyPr wrap="square" rtlCol="0">
            <a:spAutoFit/>
          </a:bodyPr>
          <a:lstStyle/>
          <a:p>
            <a:pPr marR="0" lvl="0" indent="0" algn="ctr" defTabSz="228554" fontAlgn="auto">
              <a:lnSpc>
                <a:spcPct val="100000"/>
              </a:lnSpc>
              <a:spcBef>
                <a:spcPts val="0"/>
              </a:spcBef>
              <a:spcAft>
                <a:spcPts val="0"/>
              </a:spcAft>
              <a:buClrTx/>
              <a:buSzTx/>
              <a:buFontTx/>
              <a:buNone/>
              <a:tabLst/>
              <a:defRPr/>
            </a:pPr>
            <a:r>
              <a:rPr lang="en-US" sz="2800" dirty="0">
                <a:solidFill>
                  <a:schemeClr val="bg1"/>
                </a:solidFill>
                <a:latin typeface="Bebas Neue" panose="020B0606020202050201" pitchFamily="34" charset="0"/>
              </a:rPr>
              <a:t>Examining</a:t>
            </a:r>
          </a:p>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chemeClr val="bg1"/>
              </a:solidFill>
              <a:effectLst/>
              <a:uLnTx/>
              <a:uFillTx/>
              <a:latin typeface="Open Sans Light"/>
              <a:ea typeface="+mn-ea"/>
              <a:cs typeface="+mn-cs"/>
            </a:endParaRP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Examining individual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differences in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developmental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trajectories and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exploring the factors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that contribute to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these differences,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such as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temperament,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resilience, and </a:t>
            </a:r>
          </a:p>
          <a:p>
            <a:pPr marR="0" lvl="0" indent="0" algn="ctr" defTabSz="228554" fontAlgn="auto">
              <a:lnSpc>
                <a:spcPct val="100000"/>
              </a:lnSpc>
              <a:spcBef>
                <a:spcPts val="0"/>
              </a:spcBef>
              <a:spcAft>
                <a:spcPts val="0"/>
              </a:spcAft>
              <a:buClrTx/>
              <a:buSzTx/>
              <a:buFontTx/>
              <a:buNone/>
              <a:tabLst/>
              <a:defRPr/>
            </a:pPr>
            <a:r>
              <a:rPr lang="en-GB" sz="1100" dirty="0">
                <a:solidFill>
                  <a:schemeClr val="bg1"/>
                </a:solidFill>
                <a:latin typeface="Montserrat Medium" panose="00000600000000000000" pitchFamily="2" charset="0"/>
              </a:rPr>
              <a:t>vulnerabilities.</a:t>
            </a:r>
            <a:endParaRPr lang="en-GB" sz="1200" dirty="0">
              <a:solidFill>
                <a:schemeClr val="bg1"/>
              </a:solidFill>
              <a:latin typeface="Montserrat Medium" panose="00000600000000000000" pitchFamily="2" charset="0"/>
            </a:endParaRPr>
          </a:p>
          <a:p>
            <a:pPr marR="0" lvl="0" indent="0" algn="ctr" defTabSz="228554" fontAlgn="auto">
              <a:lnSpc>
                <a:spcPct val="100000"/>
              </a:lnSpc>
              <a:spcBef>
                <a:spcPts val="0"/>
              </a:spcBef>
              <a:spcAft>
                <a:spcPts val="0"/>
              </a:spcAft>
              <a:buClrTx/>
              <a:buSzTx/>
              <a:buFontTx/>
              <a:buNone/>
              <a:tabLst/>
              <a:defRPr/>
            </a:pPr>
            <a:r>
              <a:rPr lang="en-US" sz="1050" dirty="0">
                <a:solidFill>
                  <a:schemeClr val="bg1"/>
                </a:solidFill>
                <a:latin typeface="Montserrat Medium" panose="00000600000000000000" pitchFamily="2" charset="0"/>
              </a:rPr>
              <a:t>(Belsky &amp; </a:t>
            </a:r>
            <a:r>
              <a:rPr lang="en-US" sz="1050" dirty="0" err="1">
                <a:solidFill>
                  <a:schemeClr val="bg1"/>
                </a:solidFill>
                <a:latin typeface="Montserrat Medium" panose="00000600000000000000" pitchFamily="2" charset="0"/>
              </a:rPr>
              <a:t>Pluess</a:t>
            </a:r>
            <a:r>
              <a:rPr lang="en-US" sz="1050" dirty="0">
                <a:solidFill>
                  <a:schemeClr val="bg1"/>
                </a:solidFill>
                <a:latin typeface="Montserrat Medium" panose="00000600000000000000" pitchFamily="2" charset="0"/>
              </a:rPr>
              <a:t>, 2016) </a:t>
            </a:r>
          </a:p>
        </p:txBody>
      </p:sp>
      <p:sp>
        <p:nvSpPr>
          <p:cNvPr id="24" name="Elipse 23">
            <a:extLst>
              <a:ext uri="{FF2B5EF4-FFF2-40B4-BE49-F238E27FC236}">
                <a16:creationId xmlns:a16="http://schemas.microsoft.com/office/drawing/2014/main" id="{690D515C-9A92-4BEF-8FD7-1BADA3D1ABB0}"/>
              </a:ext>
            </a:extLst>
          </p:cNvPr>
          <p:cNvSpPr/>
          <p:nvPr/>
        </p:nvSpPr>
        <p:spPr>
          <a:xfrm>
            <a:off x="7739180" y="5482965"/>
            <a:ext cx="720000" cy="720000"/>
          </a:xfrm>
          <a:prstGeom prst="ellipse">
            <a:avLst/>
          </a:prstGeom>
          <a:solidFill>
            <a:schemeClr val="accent4"/>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3200" dirty="0">
                <a:solidFill>
                  <a:schemeClr val="bg1"/>
                </a:solidFill>
                <a:latin typeface="Bebas Neue" panose="020B0606020202050201" pitchFamily="34" charset="0"/>
              </a:rPr>
              <a:t>I</a:t>
            </a:r>
            <a:endParaRPr kumimoji="0" lang="pt-BR" sz="3200" b="0" i="0" u="none" strike="noStrike" kern="1200" cap="none" spc="0" normalizeH="0" baseline="0" noProof="0" dirty="0">
              <a:ln>
                <a:noFill/>
              </a:ln>
              <a:solidFill>
                <a:schemeClr val="bg1"/>
              </a:solidFill>
              <a:effectLst/>
              <a:uLnTx/>
              <a:uFillTx/>
              <a:latin typeface="Bebas Neue" panose="020B0606020202050201" pitchFamily="34" charset="0"/>
            </a:endParaRPr>
          </a:p>
        </p:txBody>
      </p:sp>
      <p:sp>
        <p:nvSpPr>
          <p:cNvPr id="28" name="TextBox 27">
            <a:extLst>
              <a:ext uri="{FF2B5EF4-FFF2-40B4-BE49-F238E27FC236}">
                <a16:creationId xmlns:a16="http://schemas.microsoft.com/office/drawing/2014/main" id="{682E9A16-71DF-47A8-AE6B-89DFC4216C64}"/>
              </a:ext>
            </a:extLst>
          </p:cNvPr>
          <p:cNvSpPr txBox="1"/>
          <p:nvPr/>
        </p:nvSpPr>
        <p:spPr>
          <a:xfrm>
            <a:off x="7208514" y="2833401"/>
            <a:ext cx="1786244" cy="2708434"/>
          </a:xfrm>
          <a:prstGeom prst="rect">
            <a:avLst/>
          </a:prstGeom>
          <a:noFill/>
        </p:spPr>
        <p:txBody>
          <a:bodyPr wrap="square" rtlCol="0">
            <a:spAutoFit/>
          </a:bodyPr>
          <a:lstStyle/>
          <a:p>
            <a:pPr algn="ctr" defTabSz="228554">
              <a:defRPr/>
            </a:pPr>
            <a:r>
              <a:rPr lang="en-US" sz="2800" dirty="0">
                <a:solidFill>
                  <a:schemeClr val="bg1"/>
                </a:solidFill>
                <a:latin typeface="Bebas Neue" panose="020B0606020202050201" pitchFamily="34" charset="0"/>
              </a:rPr>
              <a:t>Investigating</a:t>
            </a:r>
          </a:p>
          <a:p>
            <a:pPr marL="0" marR="0" lvl="0" indent="0" algn="ctr" defTabSz="228554"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chemeClr val="bg1"/>
              </a:solidFill>
              <a:effectLst/>
              <a:uLnTx/>
              <a:uFillTx/>
              <a:latin typeface="Open Sans Light"/>
              <a:ea typeface="+mn-ea"/>
              <a:cs typeface="+mn-cs"/>
            </a:endParaRPr>
          </a:p>
          <a:p>
            <a:pPr algn="ctr" defTabSz="228554">
              <a:defRPr/>
            </a:pPr>
            <a:r>
              <a:rPr lang="en-GB" sz="1200" dirty="0">
                <a:solidFill>
                  <a:schemeClr val="bg1"/>
                </a:solidFill>
                <a:latin typeface="Montserrat Medium" panose="00000600000000000000" pitchFamily="2" charset="0"/>
              </a:rPr>
              <a:t>Investigating the </a:t>
            </a:r>
          </a:p>
          <a:p>
            <a:pPr algn="ctr" defTabSz="228554">
              <a:defRPr/>
            </a:pPr>
            <a:r>
              <a:rPr lang="en-GB" sz="1200" dirty="0">
                <a:solidFill>
                  <a:schemeClr val="bg1"/>
                </a:solidFill>
                <a:latin typeface="Montserrat Medium" panose="00000600000000000000" pitchFamily="2" charset="0"/>
              </a:rPr>
              <a:t>effects of various </a:t>
            </a:r>
          </a:p>
          <a:p>
            <a:pPr algn="ctr" defTabSz="228554">
              <a:defRPr/>
            </a:pPr>
            <a:r>
              <a:rPr lang="en-GB" sz="1200" dirty="0">
                <a:solidFill>
                  <a:schemeClr val="bg1"/>
                </a:solidFill>
                <a:latin typeface="Montserrat Medium" panose="00000600000000000000" pitchFamily="2" charset="0"/>
              </a:rPr>
              <a:t>interventions and </a:t>
            </a:r>
          </a:p>
          <a:p>
            <a:pPr algn="ctr" defTabSz="228554">
              <a:defRPr/>
            </a:pPr>
            <a:r>
              <a:rPr lang="en-GB" sz="1200" dirty="0">
                <a:solidFill>
                  <a:schemeClr val="bg1"/>
                </a:solidFill>
                <a:latin typeface="Montserrat Medium" panose="00000600000000000000" pitchFamily="2" charset="0"/>
              </a:rPr>
              <a:t>experiences on </a:t>
            </a:r>
          </a:p>
          <a:p>
            <a:pPr algn="ctr" defTabSz="228554">
              <a:defRPr/>
            </a:pPr>
            <a:r>
              <a:rPr lang="en-GB" sz="1200" dirty="0">
                <a:solidFill>
                  <a:schemeClr val="bg1"/>
                </a:solidFill>
                <a:latin typeface="Montserrat Medium" panose="00000600000000000000" pitchFamily="2" charset="0"/>
              </a:rPr>
              <a:t>human development </a:t>
            </a:r>
          </a:p>
          <a:p>
            <a:pPr algn="ctr" defTabSz="228554">
              <a:defRPr/>
            </a:pPr>
            <a:r>
              <a:rPr lang="en-GB" sz="1200" dirty="0">
                <a:solidFill>
                  <a:schemeClr val="bg1"/>
                </a:solidFill>
                <a:latin typeface="Montserrat Medium" panose="00000600000000000000" pitchFamily="2" charset="0"/>
              </a:rPr>
              <a:t>to promote optimal </a:t>
            </a:r>
          </a:p>
          <a:p>
            <a:pPr algn="ctr" defTabSz="228554">
              <a:defRPr/>
            </a:pPr>
            <a:r>
              <a:rPr lang="en-GB" sz="1200" dirty="0">
                <a:solidFill>
                  <a:schemeClr val="bg1"/>
                </a:solidFill>
                <a:latin typeface="Montserrat Medium" panose="00000600000000000000" pitchFamily="2" charset="0"/>
              </a:rPr>
              <a:t>development and </a:t>
            </a:r>
          </a:p>
          <a:p>
            <a:pPr algn="ctr" defTabSz="228554">
              <a:defRPr/>
            </a:pPr>
            <a:r>
              <a:rPr lang="en-GB" sz="1200" dirty="0">
                <a:solidFill>
                  <a:schemeClr val="bg1"/>
                </a:solidFill>
                <a:latin typeface="Montserrat Medium" panose="00000600000000000000" pitchFamily="2" charset="0"/>
              </a:rPr>
              <a:t>well-being.</a:t>
            </a:r>
          </a:p>
          <a:p>
            <a:pPr algn="ctr" defTabSz="228554">
              <a:defRPr/>
            </a:pPr>
            <a:endParaRPr lang="en-GB" sz="1200" dirty="0">
              <a:solidFill>
                <a:schemeClr val="bg1"/>
              </a:solidFill>
              <a:latin typeface="Montserrat Medium" panose="00000600000000000000" pitchFamily="2" charset="0"/>
            </a:endParaRPr>
          </a:p>
          <a:p>
            <a:pPr algn="ctr" defTabSz="228554">
              <a:defRPr/>
            </a:pPr>
            <a:r>
              <a:rPr lang="en-GB" sz="1200" dirty="0">
                <a:solidFill>
                  <a:schemeClr val="bg1"/>
                </a:solidFill>
                <a:latin typeface="Montserrat Medium" panose="00000600000000000000" pitchFamily="2" charset="0"/>
              </a:rPr>
              <a:t>(</a:t>
            </a:r>
            <a:r>
              <a:rPr lang="en-GB" sz="1200" dirty="0" err="1">
                <a:solidFill>
                  <a:schemeClr val="bg1"/>
                </a:solidFill>
                <a:latin typeface="Montserrat Medium" panose="00000600000000000000" pitchFamily="2" charset="0"/>
              </a:rPr>
              <a:t>Masten</a:t>
            </a:r>
            <a:r>
              <a:rPr lang="en-GB" sz="1200" dirty="0">
                <a:solidFill>
                  <a:schemeClr val="bg1"/>
                </a:solidFill>
                <a:latin typeface="Montserrat Medium" panose="00000600000000000000" pitchFamily="2" charset="0"/>
              </a:rPr>
              <a:t>, 2018) </a:t>
            </a:r>
            <a:endParaRPr lang="en-US" sz="1200" dirty="0">
              <a:solidFill>
                <a:schemeClr val="bg1"/>
              </a:solidFill>
              <a:latin typeface="Montserrat Medium" panose="00000600000000000000" pitchFamily="2" charset="0"/>
            </a:endParaRPr>
          </a:p>
        </p:txBody>
      </p:sp>
      <p:sp>
        <p:nvSpPr>
          <p:cNvPr id="30" name="Elipse 29">
            <a:extLst>
              <a:ext uri="{FF2B5EF4-FFF2-40B4-BE49-F238E27FC236}">
                <a16:creationId xmlns:a16="http://schemas.microsoft.com/office/drawing/2014/main" id="{4CDCCD0A-B43D-4D3E-8338-1E506B8BCED7}"/>
              </a:ext>
            </a:extLst>
          </p:cNvPr>
          <p:cNvSpPr/>
          <p:nvPr/>
        </p:nvSpPr>
        <p:spPr>
          <a:xfrm>
            <a:off x="9863439" y="5482965"/>
            <a:ext cx="720000" cy="720000"/>
          </a:xfrm>
          <a:prstGeom prst="ellipse">
            <a:avLst/>
          </a:prstGeom>
          <a:solidFill>
            <a:schemeClr val="accent5"/>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200" b="0" i="0" u="none" strike="noStrike" kern="1200" cap="none" spc="0" normalizeH="0" baseline="0" noProof="0" dirty="0">
                <a:ln>
                  <a:noFill/>
                </a:ln>
                <a:solidFill>
                  <a:schemeClr val="bg1"/>
                </a:solidFill>
                <a:effectLst/>
                <a:uLnTx/>
                <a:uFillTx/>
                <a:latin typeface="Bebas Neue" panose="020B0606020202050201" pitchFamily="34" charset="0"/>
              </a:rPr>
              <a:t>A</a:t>
            </a:r>
          </a:p>
        </p:txBody>
      </p:sp>
      <p:sp>
        <p:nvSpPr>
          <p:cNvPr id="34" name="TextBox 27">
            <a:extLst>
              <a:ext uri="{FF2B5EF4-FFF2-40B4-BE49-F238E27FC236}">
                <a16:creationId xmlns:a16="http://schemas.microsoft.com/office/drawing/2014/main" id="{CA5FA85C-27E1-4AD7-832A-FEA2C28D4645}"/>
              </a:ext>
            </a:extLst>
          </p:cNvPr>
          <p:cNvSpPr txBox="1"/>
          <p:nvPr/>
        </p:nvSpPr>
        <p:spPr>
          <a:xfrm>
            <a:off x="9451645" y="2833401"/>
            <a:ext cx="1553375" cy="2708434"/>
          </a:xfrm>
          <a:prstGeom prst="rect">
            <a:avLst/>
          </a:prstGeom>
          <a:noFill/>
        </p:spPr>
        <p:txBody>
          <a:bodyPr wrap="square" rtlCol="0">
            <a:spAutoFit/>
          </a:bodyPr>
          <a:lstStyle/>
          <a:p>
            <a:pPr lvl="0" algn="ctr" defTabSz="228554">
              <a:defRPr/>
            </a:pPr>
            <a:r>
              <a:rPr lang="en-US" sz="2800" dirty="0">
                <a:solidFill>
                  <a:schemeClr val="bg1"/>
                </a:solidFill>
                <a:latin typeface="Bebas Neue" panose="020B0606020202050201" pitchFamily="34" charset="0"/>
              </a:rPr>
              <a:t>Applying</a:t>
            </a:r>
          </a:p>
          <a:p>
            <a:pPr marR="0" lvl="0" indent="0" algn="ctr" defTabSz="228554" fontAlgn="auto">
              <a:lnSpc>
                <a:spcPct val="100000"/>
              </a:lnSpc>
              <a:spcBef>
                <a:spcPts val="0"/>
              </a:spcBef>
              <a:spcAft>
                <a:spcPts val="0"/>
              </a:spcAft>
              <a:buClrTx/>
              <a:buSzTx/>
              <a:buFontTx/>
              <a:buNone/>
              <a:tabLst/>
              <a:defRPr/>
            </a:pPr>
            <a:endParaRPr lang="en-US" sz="1000" dirty="0">
              <a:solidFill>
                <a:schemeClr val="bg1"/>
              </a:solidFill>
              <a:latin typeface="Open Sans Light"/>
            </a:endParaRP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Applying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developmental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knowledge to inform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policies, practices,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and interventions in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education,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healthcare, and </a:t>
            </a:r>
          </a:p>
          <a:p>
            <a:pPr marR="0" lvl="0" indent="0" algn="ctr" defTabSz="228554" fontAlgn="auto">
              <a:lnSpc>
                <a:spcPct val="100000"/>
              </a:lnSpc>
              <a:spcBef>
                <a:spcPts val="0"/>
              </a:spcBef>
              <a:spcAft>
                <a:spcPts val="0"/>
              </a:spcAft>
              <a:buClrTx/>
              <a:buSzTx/>
              <a:buFontTx/>
              <a:buNone/>
              <a:tabLst/>
              <a:defRPr/>
            </a:pPr>
            <a:r>
              <a:rPr lang="en-GB" sz="1200" dirty="0">
                <a:solidFill>
                  <a:schemeClr val="bg1"/>
                </a:solidFill>
                <a:latin typeface="Montserrat Medium" panose="00000600000000000000" pitchFamily="2" charset="0"/>
              </a:rPr>
              <a:t>social services</a:t>
            </a:r>
            <a:r>
              <a:rPr lang="en-US" sz="1200" dirty="0">
                <a:solidFill>
                  <a:schemeClr val="bg1"/>
                </a:solidFill>
                <a:latin typeface="Montserrat Medium" panose="00000600000000000000" pitchFamily="2" charset="0"/>
              </a:rPr>
              <a:t>.</a:t>
            </a:r>
          </a:p>
        </p:txBody>
      </p:sp>
      <p:grpSp>
        <p:nvGrpSpPr>
          <p:cNvPr id="10" name="Agrupar 9">
            <a:extLst>
              <a:ext uri="{FF2B5EF4-FFF2-40B4-BE49-F238E27FC236}">
                <a16:creationId xmlns:a16="http://schemas.microsoft.com/office/drawing/2014/main" id="{B325AAFC-F951-4FA6-8AD5-00390314767D}"/>
              </a:ext>
            </a:extLst>
          </p:cNvPr>
          <p:cNvGrpSpPr/>
          <p:nvPr/>
        </p:nvGrpSpPr>
        <p:grpSpPr>
          <a:xfrm>
            <a:off x="961547" y="928965"/>
            <a:ext cx="1548000" cy="1548000"/>
            <a:chOff x="1946246" y="442404"/>
            <a:chExt cx="1548000" cy="1548000"/>
          </a:xfrm>
        </p:grpSpPr>
        <p:sp>
          <p:nvSpPr>
            <p:cNvPr id="6" name="Elipse 5">
              <a:extLst>
                <a:ext uri="{FF2B5EF4-FFF2-40B4-BE49-F238E27FC236}">
                  <a16:creationId xmlns:a16="http://schemas.microsoft.com/office/drawing/2014/main" id="{80252C06-B62D-466C-B55A-A5D6DFA339B4}"/>
                </a:ext>
              </a:extLst>
            </p:cNvPr>
            <p:cNvSpPr/>
            <p:nvPr/>
          </p:nvSpPr>
          <p:spPr>
            <a:xfrm>
              <a:off x="1946246" y="442404"/>
              <a:ext cx="1548000" cy="1548000"/>
            </a:xfrm>
            <a:prstGeom prst="ellipse">
              <a:avLst/>
            </a:prstGeom>
            <a:solidFill>
              <a:schemeClr val="accent1"/>
            </a:solidFill>
            <a:ln w="127000">
              <a:solidFill>
                <a:schemeClr val="bg1"/>
              </a:solidFill>
            </a:ln>
            <a:effectLst>
              <a:outerShdw blurRad="165100" dist="1016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8" name="TextBox 14">
              <a:extLst>
                <a:ext uri="{FF2B5EF4-FFF2-40B4-BE49-F238E27FC236}">
                  <a16:creationId xmlns:a16="http://schemas.microsoft.com/office/drawing/2014/main" id="{F0B87284-5BCA-41E3-BCC4-C1753A2EA7D2}"/>
                </a:ext>
              </a:extLst>
            </p:cNvPr>
            <p:cNvSpPr txBox="1"/>
            <p:nvPr/>
          </p:nvSpPr>
          <p:spPr>
            <a:xfrm>
              <a:off x="2167937" y="561806"/>
              <a:ext cx="1107996" cy="1200329"/>
            </a:xfrm>
            <a:prstGeom prst="rect">
              <a:avLst/>
            </a:prstGeom>
            <a:noFill/>
          </p:spPr>
          <p:txBody>
            <a:bodyPr wrap="none" rtlCol="0">
              <a:spAutoFit/>
            </a:bodyPr>
            <a:lstStyle/>
            <a:p>
              <a:pPr algn="ctr"/>
              <a:r>
                <a:rPr lang="pt-BR" sz="7200" dirty="0">
                  <a:solidFill>
                    <a:schemeClr val="bg1"/>
                  </a:solidFill>
                  <a:latin typeface="techenfim-engenharia" pitchFamily="2" charset="0"/>
                  <a:cs typeface="Arial" panose="020B0604020202020204" pitchFamily="34" charset="0"/>
                </a:rPr>
                <a:t>l</a:t>
              </a:r>
            </a:p>
          </p:txBody>
        </p:sp>
      </p:grpSp>
      <p:grpSp>
        <p:nvGrpSpPr>
          <p:cNvPr id="13" name="Agrupar 12">
            <a:extLst>
              <a:ext uri="{FF2B5EF4-FFF2-40B4-BE49-F238E27FC236}">
                <a16:creationId xmlns:a16="http://schemas.microsoft.com/office/drawing/2014/main" id="{7045E3B2-5C4D-404D-8409-764C3904FDB0}"/>
              </a:ext>
            </a:extLst>
          </p:cNvPr>
          <p:cNvGrpSpPr/>
          <p:nvPr/>
        </p:nvGrpSpPr>
        <p:grpSpPr>
          <a:xfrm>
            <a:off x="3058374" y="928965"/>
            <a:ext cx="1548000" cy="1548000"/>
            <a:chOff x="1946246" y="442404"/>
            <a:chExt cx="1548000" cy="1548000"/>
          </a:xfrm>
        </p:grpSpPr>
        <p:sp>
          <p:nvSpPr>
            <p:cNvPr id="14" name="Elipse 13">
              <a:extLst>
                <a:ext uri="{FF2B5EF4-FFF2-40B4-BE49-F238E27FC236}">
                  <a16:creationId xmlns:a16="http://schemas.microsoft.com/office/drawing/2014/main" id="{22CBC548-AC78-4E87-B6D2-5775E4FE5921}"/>
                </a:ext>
              </a:extLst>
            </p:cNvPr>
            <p:cNvSpPr/>
            <p:nvPr/>
          </p:nvSpPr>
          <p:spPr>
            <a:xfrm>
              <a:off x="1946246" y="442404"/>
              <a:ext cx="1548000" cy="1548000"/>
            </a:xfrm>
            <a:prstGeom prst="ellipse">
              <a:avLst/>
            </a:prstGeom>
            <a:solidFill>
              <a:schemeClr val="accent2"/>
            </a:solidFill>
            <a:ln w="127000">
              <a:solidFill>
                <a:schemeClr val="bg1"/>
              </a:solidFill>
            </a:ln>
            <a:effectLst>
              <a:outerShdw blurRad="165100" dist="1016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5" name="TextBox 14">
              <a:extLst>
                <a:ext uri="{FF2B5EF4-FFF2-40B4-BE49-F238E27FC236}">
                  <a16:creationId xmlns:a16="http://schemas.microsoft.com/office/drawing/2014/main" id="{5C9C18D3-EF94-4470-AA88-556640A0F191}"/>
                </a:ext>
              </a:extLst>
            </p:cNvPr>
            <p:cNvSpPr txBox="1"/>
            <p:nvPr/>
          </p:nvSpPr>
          <p:spPr>
            <a:xfrm>
              <a:off x="2179512" y="584955"/>
              <a:ext cx="1107997" cy="1200329"/>
            </a:xfrm>
            <a:prstGeom prst="rect">
              <a:avLst/>
            </a:prstGeom>
            <a:noFill/>
          </p:spPr>
          <p:txBody>
            <a:bodyPr wrap="none" rtlCol="0">
              <a:spAutoFit/>
            </a:bodyPr>
            <a:lstStyle/>
            <a:p>
              <a:pPr algn="ctr"/>
              <a:r>
                <a:rPr lang="pt-BR" sz="7200" dirty="0">
                  <a:solidFill>
                    <a:schemeClr val="bg1"/>
                  </a:solidFill>
                  <a:latin typeface="techenfim-educacao" pitchFamily="2" charset="0"/>
                  <a:cs typeface="Arial" panose="020B0604020202020204" pitchFamily="34" charset="0"/>
                </a:rPr>
                <a:t>E</a:t>
              </a:r>
            </a:p>
          </p:txBody>
        </p:sp>
      </p:grpSp>
      <p:grpSp>
        <p:nvGrpSpPr>
          <p:cNvPr id="19" name="Agrupar 18">
            <a:extLst>
              <a:ext uri="{FF2B5EF4-FFF2-40B4-BE49-F238E27FC236}">
                <a16:creationId xmlns:a16="http://schemas.microsoft.com/office/drawing/2014/main" id="{199FE708-F185-4387-AD52-F7CF0E2E91ED}"/>
              </a:ext>
            </a:extLst>
          </p:cNvPr>
          <p:cNvGrpSpPr/>
          <p:nvPr/>
        </p:nvGrpSpPr>
        <p:grpSpPr>
          <a:xfrm>
            <a:off x="5173489" y="928965"/>
            <a:ext cx="1548000" cy="1548000"/>
            <a:chOff x="1946246" y="442404"/>
            <a:chExt cx="1548000" cy="1548000"/>
          </a:xfrm>
        </p:grpSpPr>
        <p:sp>
          <p:nvSpPr>
            <p:cNvPr id="20" name="Elipse 19">
              <a:extLst>
                <a:ext uri="{FF2B5EF4-FFF2-40B4-BE49-F238E27FC236}">
                  <a16:creationId xmlns:a16="http://schemas.microsoft.com/office/drawing/2014/main" id="{F6F1C469-F26B-436C-AB81-486BB0267E39}"/>
                </a:ext>
              </a:extLst>
            </p:cNvPr>
            <p:cNvSpPr/>
            <p:nvPr/>
          </p:nvSpPr>
          <p:spPr>
            <a:xfrm>
              <a:off x="1946246" y="442404"/>
              <a:ext cx="1548000" cy="1548000"/>
            </a:xfrm>
            <a:prstGeom prst="ellipse">
              <a:avLst/>
            </a:prstGeom>
            <a:solidFill>
              <a:schemeClr val="accent3"/>
            </a:solidFill>
            <a:ln w="127000">
              <a:solidFill>
                <a:schemeClr val="bg1"/>
              </a:solidFill>
            </a:ln>
            <a:effectLst>
              <a:outerShdw blurRad="165100" dist="1016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TextBox 14">
              <a:extLst>
                <a:ext uri="{FF2B5EF4-FFF2-40B4-BE49-F238E27FC236}">
                  <a16:creationId xmlns:a16="http://schemas.microsoft.com/office/drawing/2014/main" id="{BAA42091-7424-4EA3-A430-2436D438233A}"/>
                </a:ext>
              </a:extLst>
            </p:cNvPr>
            <p:cNvSpPr txBox="1"/>
            <p:nvPr/>
          </p:nvSpPr>
          <p:spPr>
            <a:xfrm>
              <a:off x="2151365" y="469208"/>
              <a:ext cx="1210589" cy="1323439"/>
            </a:xfrm>
            <a:prstGeom prst="rect">
              <a:avLst/>
            </a:prstGeom>
            <a:noFill/>
          </p:spPr>
          <p:txBody>
            <a:bodyPr wrap="none" rtlCol="0">
              <a:spAutoFit/>
            </a:bodyPr>
            <a:lstStyle/>
            <a:p>
              <a:pPr algn="ctr"/>
              <a:r>
                <a:rPr lang="pt-BR" sz="8000" dirty="0">
                  <a:solidFill>
                    <a:schemeClr val="bg1"/>
                  </a:solidFill>
                  <a:latin typeface="techenfim-educacao" pitchFamily="2" charset="0"/>
                  <a:cs typeface="Arial" panose="020B0604020202020204" pitchFamily="34" charset="0"/>
                </a:rPr>
                <a:t>2</a:t>
              </a:r>
            </a:p>
          </p:txBody>
        </p:sp>
      </p:grpSp>
      <p:grpSp>
        <p:nvGrpSpPr>
          <p:cNvPr id="25" name="Agrupar 24">
            <a:extLst>
              <a:ext uri="{FF2B5EF4-FFF2-40B4-BE49-F238E27FC236}">
                <a16:creationId xmlns:a16="http://schemas.microsoft.com/office/drawing/2014/main" id="{AFB94747-AA2E-462D-B666-F20FF4F4EFA4}"/>
              </a:ext>
            </a:extLst>
          </p:cNvPr>
          <p:cNvGrpSpPr/>
          <p:nvPr/>
        </p:nvGrpSpPr>
        <p:grpSpPr>
          <a:xfrm>
            <a:off x="7325180" y="928965"/>
            <a:ext cx="1548000" cy="1548000"/>
            <a:chOff x="1946246" y="442404"/>
            <a:chExt cx="1548000" cy="1548000"/>
          </a:xfrm>
        </p:grpSpPr>
        <p:sp>
          <p:nvSpPr>
            <p:cNvPr id="26" name="Elipse 25">
              <a:extLst>
                <a:ext uri="{FF2B5EF4-FFF2-40B4-BE49-F238E27FC236}">
                  <a16:creationId xmlns:a16="http://schemas.microsoft.com/office/drawing/2014/main" id="{99B45643-7E6D-4C83-A97C-7F14402050C1}"/>
                </a:ext>
              </a:extLst>
            </p:cNvPr>
            <p:cNvSpPr/>
            <p:nvPr/>
          </p:nvSpPr>
          <p:spPr>
            <a:xfrm>
              <a:off x="1946246" y="442404"/>
              <a:ext cx="1548000" cy="1548000"/>
            </a:xfrm>
            <a:prstGeom prst="ellipse">
              <a:avLst/>
            </a:prstGeom>
            <a:solidFill>
              <a:schemeClr val="accent4"/>
            </a:solidFill>
            <a:ln w="127000">
              <a:solidFill>
                <a:schemeClr val="bg1"/>
              </a:solidFill>
            </a:ln>
            <a:effectLst>
              <a:outerShdw blurRad="165100" dist="1016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7" name="TextBox 14">
              <a:extLst>
                <a:ext uri="{FF2B5EF4-FFF2-40B4-BE49-F238E27FC236}">
                  <a16:creationId xmlns:a16="http://schemas.microsoft.com/office/drawing/2014/main" id="{455E2908-61D1-4140-84D2-CB1616C29002}"/>
                </a:ext>
              </a:extLst>
            </p:cNvPr>
            <p:cNvSpPr txBox="1"/>
            <p:nvPr/>
          </p:nvSpPr>
          <p:spPr>
            <a:xfrm>
              <a:off x="2179512" y="608104"/>
              <a:ext cx="1107997" cy="1200329"/>
            </a:xfrm>
            <a:prstGeom prst="rect">
              <a:avLst/>
            </a:prstGeom>
            <a:noFill/>
          </p:spPr>
          <p:txBody>
            <a:bodyPr wrap="none" rtlCol="0">
              <a:spAutoFit/>
            </a:bodyPr>
            <a:lstStyle/>
            <a:p>
              <a:pPr algn="ctr"/>
              <a:r>
                <a:rPr lang="pt-BR" sz="7200" dirty="0">
                  <a:solidFill>
                    <a:schemeClr val="bg1"/>
                  </a:solidFill>
                  <a:latin typeface="techenfim-trabalho-equipe" pitchFamily="2" charset="0"/>
                  <a:cs typeface="Arial" panose="020B0604020202020204" pitchFamily="34" charset="0"/>
                </a:rPr>
                <a:t>o</a:t>
              </a:r>
            </a:p>
          </p:txBody>
        </p:sp>
      </p:grpSp>
      <p:grpSp>
        <p:nvGrpSpPr>
          <p:cNvPr id="31" name="Agrupar 30">
            <a:extLst>
              <a:ext uri="{FF2B5EF4-FFF2-40B4-BE49-F238E27FC236}">
                <a16:creationId xmlns:a16="http://schemas.microsoft.com/office/drawing/2014/main" id="{52FE655E-A06F-47FA-A285-40993EC4D41B}"/>
              </a:ext>
            </a:extLst>
          </p:cNvPr>
          <p:cNvGrpSpPr/>
          <p:nvPr/>
        </p:nvGrpSpPr>
        <p:grpSpPr>
          <a:xfrm>
            <a:off x="9449439" y="928965"/>
            <a:ext cx="1548000" cy="1548000"/>
            <a:chOff x="1946246" y="442404"/>
            <a:chExt cx="1548000" cy="1548000"/>
          </a:xfrm>
        </p:grpSpPr>
        <p:sp>
          <p:nvSpPr>
            <p:cNvPr id="32" name="Elipse 31">
              <a:extLst>
                <a:ext uri="{FF2B5EF4-FFF2-40B4-BE49-F238E27FC236}">
                  <a16:creationId xmlns:a16="http://schemas.microsoft.com/office/drawing/2014/main" id="{7B8C2F7A-83C9-451C-90C3-5849F9D57B6A}"/>
                </a:ext>
              </a:extLst>
            </p:cNvPr>
            <p:cNvSpPr/>
            <p:nvPr/>
          </p:nvSpPr>
          <p:spPr>
            <a:xfrm>
              <a:off x="1946246" y="442404"/>
              <a:ext cx="1548000" cy="1548000"/>
            </a:xfrm>
            <a:prstGeom prst="ellipse">
              <a:avLst/>
            </a:prstGeom>
            <a:solidFill>
              <a:schemeClr val="accent5"/>
            </a:solidFill>
            <a:ln w="127000">
              <a:solidFill>
                <a:schemeClr val="bg1"/>
              </a:solidFill>
            </a:ln>
            <a:effectLst>
              <a:outerShdw blurRad="165100" dist="1016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33" name="TextBox 14">
              <a:extLst>
                <a:ext uri="{FF2B5EF4-FFF2-40B4-BE49-F238E27FC236}">
                  <a16:creationId xmlns:a16="http://schemas.microsoft.com/office/drawing/2014/main" id="{2E9C5AEC-A23E-41D9-B586-3B3877A22669}"/>
                </a:ext>
              </a:extLst>
            </p:cNvPr>
            <p:cNvSpPr txBox="1"/>
            <p:nvPr/>
          </p:nvSpPr>
          <p:spPr>
            <a:xfrm>
              <a:off x="2191087" y="550230"/>
              <a:ext cx="1107997" cy="1200329"/>
            </a:xfrm>
            <a:prstGeom prst="rect">
              <a:avLst/>
            </a:prstGeom>
            <a:noFill/>
          </p:spPr>
          <p:txBody>
            <a:bodyPr wrap="none" rtlCol="0">
              <a:spAutoFit/>
            </a:bodyPr>
            <a:lstStyle/>
            <a:p>
              <a:pPr algn="ctr"/>
              <a:r>
                <a:rPr lang="pt-BR" sz="7200" dirty="0">
                  <a:solidFill>
                    <a:schemeClr val="bg1"/>
                  </a:solidFill>
                  <a:latin typeface="techenfim-trabalho-equipe" pitchFamily="2" charset="0"/>
                  <a:cs typeface="Arial" panose="020B0604020202020204" pitchFamily="34" charset="0"/>
                </a:rPr>
                <a:t>l</a:t>
              </a:r>
            </a:p>
          </p:txBody>
        </p:sp>
      </p:grpSp>
      <p:sp>
        <p:nvSpPr>
          <p:cNvPr id="2" name="CaixaDeTexto 39">
            <a:extLst>
              <a:ext uri="{FF2B5EF4-FFF2-40B4-BE49-F238E27FC236}">
                <a16:creationId xmlns:a16="http://schemas.microsoft.com/office/drawing/2014/main" id="{1E3AA11F-C2C9-2195-524F-4E1FACCE7AC8}"/>
              </a:ext>
            </a:extLst>
          </p:cNvPr>
          <p:cNvSpPr txBox="1"/>
          <p:nvPr/>
        </p:nvSpPr>
        <p:spPr>
          <a:xfrm>
            <a:off x="307107" y="151909"/>
            <a:ext cx="10797969" cy="707886"/>
          </a:xfrm>
          <a:prstGeom prst="rect">
            <a:avLst/>
          </a:prstGeom>
          <a:noFill/>
        </p:spPr>
        <p:txBody>
          <a:bodyPr wrap="square" rtlCol="0">
            <a:spAutoFit/>
          </a:bodyPr>
          <a:lstStyle/>
          <a:p>
            <a:pPr>
              <a:defRPr/>
            </a:pPr>
            <a:r>
              <a:rPr kumimoji="0" lang="pt-BR" sz="40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Aims of Developmental Psychology</a:t>
            </a:r>
          </a:p>
        </p:txBody>
      </p:sp>
      <p:cxnSp>
        <p:nvCxnSpPr>
          <p:cNvPr id="3" name="Conector reto 41">
            <a:extLst>
              <a:ext uri="{FF2B5EF4-FFF2-40B4-BE49-F238E27FC236}">
                <a16:creationId xmlns:a16="http://schemas.microsoft.com/office/drawing/2014/main" id="{EAFE7A9C-F25B-DDC8-6245-A9D4217ECB4F}"/>
              </a:ext>
            </a:extLst>
          </p:cNvPr>
          <p:cNvCxnSpPr>
            <a:cxnSpLocks/>
          </p:cNvCxnSpPr>
          <p:nvPr/>
        </p:nvCxnSpPr>
        <p:spPr>
          <a:xfrm>
            <a:off x="336414" y="833483"/>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Conector reto 40">
            <a:extLst>
              <a:ext uri="{FF2B5EF4-FFF2-40B4-BE49-F238E27FC236}">
                <a16:creationId xmlns:a16="http://schemas.microsoft.com/office/drawing/2014/main" id="{B3531319-C6C1-9D73-BC33-C6B7B52910CA}"/>
              </a:ext>
            </a:extLst>
          </p:cNvPr>
          <p:cNvCxnSpPr>
            <a:cxnSpLocks/>
          </p:cNvCxnSpPr>
          <p:nvPr/>
        </p:nvCxnSpPr>
        <p:spPr>
          <a:xfrm>
            <a:off x="333484" y="777395"/>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39" name="Picture 38">
            <a:extLst>
              <a:ext uri="{FF2B5EF4-FFF2-40B4-BE49-F238E27FC236}">
                <a16:creationId xmlns:a16="http://schemas.microsoft.com/office/drawing/2014/main" id="{766AF854-5F32-00B9-36D1-1F9DE73BCFF4}"/>
              </a:ext>
            </a:extLst>
          </p:cNvPr>
          <p:cNvPicPr>
            <a:picLocks noChangeAspect="1"/>
          </p:cNvPicPr>
          <p:nvPr/>
        </p:nvPicPr>
        <p:blipFill>
          <a:blip r:embed="rId3"/>
          <a:stretch>
            <a:fillRect/>
          </a:stretch>
        </p:blipFill>
        <p:spPr>
          <a:xfrm>
            <a:off x="0" y="6440163"/>
            <a:ext cx="4115157" cy="408467"/>
          </a:xfrm>
          <a:prstGeom prst="rect">
            <a:avLst/>
          </a:prstGeom>
        </p:spPr>
      </p:pic>
    </p:spTree>
    <p:extLst>
      <p:ext uri="{BB962C8B-B14F-4D97-AF65-F5344CB8AC3E}">
        <p14:creationId xmlns:p14="http://schemas.microsoft.com/office/powerpoint/2010/main" val="391167743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14:presetBounceEnd="75000">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14:bounceEnd="75000">
                                          <p:cBhvr additive="base">
                                            <p:cTn id="7" dur="2000" fill="hold"/>
                                            <p:tgtEl>
                                              <p:spTgt spid="7"/>
                                            </p:tgtEl>
                                            <p:attrNameLst>
                                              <p:attrName>ppt_x</p:attrName>
                                            </p:attrNameLst>
                                          </p:cBhvr>
                                          <p:tavLst>
                                            <p:tav tm="0">
                                              <p:val>
                                                <p:strVal val="#ppt_x"/>
                                              </p:val>
                                            </p:tav>
                                            <p:tav tm="100000">
                                              <p:val>
                                                <p:strVal val="#ppt_x"/>
                                              </p:val>
                                            </p:tav>
                                          </p:tavLst>
                                        </p:anim>
                                        <p:anim calcmode="lin" valueType="num" p14:bounceEnd="75000">
                                          <p:cBhvr additive="base">
                                            <p:cTn id="8" dur="20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14:presetBounceEnd="75000">
                                      <p:stCondLst>
                                        <p:cond delay="100"/>
                                      </p:stCondLst>
                                      <p:childTnLst>
                                        <p:set>
                                          <p:cBhvr>
                                            <p:cTn id="10" dur="1" fill="hold">
                                              <p:stCondLst>
                                                <p:cond delay="0"/>
                                              </p:stCondLst>
                                            </p:cTn>
                                            <p:tgtEl>
                                              <p:spTgt spid="12"/>
                                            </p:tgtEl>
                                            <p:attrNameLst>
                                              <p:attrName>style.visibility</p:attrName>
                                            </p:attrNameLst>
                                          </p:cBhvr>
                                          <p:to>
                                            <p:strVal val="visible"/>
                                          </p:to>
                                        </p:set>
                                        <p:anim calcmode="lin" valueType="num" p14:bounceEnd="75000">
                                          <p:cBhvr additive="base">
                                            <p:cTn id="11" dur="2000" fill="hold"/>
                                            <p:tgtEl>
                                              <p:spTgt spid="12"/>
                                            </p:tgtEl>
                                            <p:attrNameLst>
                                              <p:attrName>ppt_x</p:attrName>
                                            </p:attrNameLst>
                                          </p:cBhvr>
                                          <p:tavLst>
                                            <p:tav tm="0">
                                              <p:val>
                                                <p:strVal val="#ppt_x"/>
                                              </p:val>
                                            </p:tav>
                                            <p:tav tm="100000">
                                              <p:val>
                                                <p:strVal val="#ppt_x"/>
                                              </p:val>
                                            </p:tav>
                                          </p:tavLst>
                                        </p:anim>
                                        <p:anim calcmode="lin" valueType="num" p14:bounceEnd="75000">
                                          <p:cBhvr additive="base">
                                            <p:cTn id="12" dur="2000" fill="hold"/>
                                            <p:tgtEl>
                                              <p:spTgt spid="12"/>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14:presetBounceEnd="75000">
                                      <p:stCondLst>
                                        <p:cond delay="200"/>
                                      </p:stCondLst>
                                      <p:childTnLst>
                                        <p:set>
                                          <p:cBhvr>
                                            <p:cTn id="14" dur="1" fill="hold">
                                              <p:stCondLst>
                                                <p:cond delay="0"/>
                                              </p:stCondLst>
                                            </p:cTn>
                                            <p:tgtEl>
                                              <p:spTgt spid="18"/>
                                            </p:tgtEl>
                                            <p:attrNameLst>
                                              <p:attrName>style.visibility</p:attrName>
                                            </p:attrNameLst>
                                          </p:cBhvr>
                                          <p:to>
                                            <p:strVal val="visible"/>
                                          </p:to>
                                        </p:set>
                                        <p:anim calcmode="lin" valueType="num" p14:bounceEnd="75000">
                                          <p:cBhvr additive="base">
                                            <p:cTn id="15" dur="2000" fill="hold"/>
                                            <p:tgtEl>
                                              <p:spTgt spid="18"/>
                                            </p:tgtEl>
                                            <p:attrNameLst>
                                              <p:attrName>ppt_x</p:attrName>
                                            </p:attrNameLst>
                                          </p:cBhvr>
                                          <p:tavLst>
                                            <p:tav tm="0">
                                              <p:val>
                                                <p:strVal val="#ppt_x"/>
                                              </p:val>
                                            </p:tav>
                                            <p:tav tm="100000">
                                              <p:val>
                                                <p:strVal val="#ppt_x"/>
                                              </p:val>
                                            </p:tav>
                                          </p:tavLst>
                                        </p:anim>
                                        <p:anim calcmode="lin" valueType="num" p14:bounceEnd="75000">
                                          <p:cBhvr additive="base">
                                            <p:cTn id="16" dur="2000" fill="hold"/>
                                            <p:tgtEl>
                                              <p:spTgt spid="18"/>
                                            </p:tgtEl>
                                            <p:attrNameLst>
                                              <p:attrName>ppt_y</p:attrName>
                                            </p:attrNameLst>
                                          </p:cBhvr>
                                          <p:tavLst>
                                            <p:tav tm="0">
                                              <p:val>
                                                <p:strVal val="0-#ppt_h/2"/>
                                              </p:val>
                                            </p:tav>
                                            <p:tav tm="100000">
                                              <p:val>
                                                <p:strVal val="#ppt_y"/>
                                              </p:val>
                                            </p:tav>
                                          </p:tavLst>
                                        </p:anim>
                                      </p:childTnLst>
                                    </p:cTn>
                                  </p:par>
                                  <p:par>
                                    <p:cTn id="17" presetID="2" presetClass="entr" presetSubtype="1" fill="hold" grpId="0" nodeType="withEffect" p14:presetBounceEnd="75000">
                                      <p:stCondLst>
                                        <p:cond delay="300"/>
                                      </p:stCondLst>
                                      <p:childTnLst>
                                        <p:set>
                                          <p:cBhvr>
                                            <p:cTn id="18" dur="1" fill="hold">
                                              <p:stCondLst>
                                                <p:cond delay="0"/>
                                              </p:stCondLst>
                                            </p:cTn>
                                            <p:tgtEl>
                                              <p:spTgt spid="24"/>
                                            </p:tgtEl>
                                            <p:attrNameLst>
                                              <p:attrName>style.visibility</p:attrName>
                                            </p:attrNameLst>
                                          </p:cBhvr>
                                          <p:to>
                                            <p:strVal val="visible"/>
                                          </p:to>
                                        </p:set>
                                        <p:anim calcmode="lin" valueType="num" p14:bounceEnd="75000">
                                          <p:cBhvr additive="base">
                                            <p:cTn id="19" dur="2000" fill="hold"/>
                                            <p:tgtEl>
                                              <p:spTgt spid="24"/>
                                            </p:tgtEl>
                                            <p:attrNameLst>
                                              <p:attrName>ppt_x</p:attrName>
                                            </p:attrNameLst>
                                          </p:cBhvr>
                                          <p:tavLst>
                                            <p:tav tm="0">
                                              <p:val>
                                                <p:strVal val="#ppt_x"/>
                                              </p:val>
                                            </p:tav>
                                            <p:tav tm="100000">
                                              <p:val>
                                                <p:strVal val="#ppt_x"/>
                                              </p:val>
                                            </p:tav>
                                          </p:tavLst>
                                        </p:anim>
                                        <p:anim calcmode="lin" valueType="num" p14:bounceEnd="75000">
                                          <p:cBhvr additive="base">
                                            <p:cTn id="20" dur="2000" fill="hold"/>
                                            <p:tgtEl>
                                              <p:spTgt spid="24"/>
                                            </p:tgtEl>
                                            <p:attrNameLst>
                                              <p:attrName>ppt_y</p:attrName>
                                            </p:attrNameLst>
                                          </p:cBhvr>
                                          <p:tavLst>
                                            <p:tav tm="0">
                                              <p:val>
                                                <p:strVal val="0-#ppt_h/2"/>
                                              </p:val>
                                            </p:tav>
                                            <p:tav tm="100000">
                                              <p:val>
                                                <p:strVal val="#ppt_y"/>
                                              </p:val>
                                            </p:tav>
                                          </p:tavLst>
                                        </p:anim>
                                      </p:childTnLst>
                                    </p:cTn>
                                  </p:par>
                                  <p:par>
                                    <p:cTn id="21" presetID="2" presetClass="entr" presetSubtype="1" fill="hold" grpId="0" nodeType="withEffect" p14:presetBounceEnd="75000">
                                      <p:stCondLst>
                                        <p:cond delay="400"/>
                                      </p:stCondLst>
                                      <p:childTnLst>
                                        <p:set>
                                          <p:cBhvr>
                                            <p:cTn id="22" dur="1" fill="hold">
                                              <p:stCondLst>
                                                <p:cond delay="0"/>
                                              </p:stCondLst>
                                            </p:cTn>
                                            <p:tgtEl>
                                              <p:spTgt spid="30"/>
                                            </p:tgtEl>
                                            <p:attrNameLst>
                                              <p:attrName>style.visibility</p:attrName>
                                            </p:attrNameLst>
                                          </p:cBhvr>
                                          <p:to>
                                            <p:strVal val="visible"/>
                                          </p:to>
                                        </p:set>
                                        <p:anim calcmode="lin" valueType="num" p14:bounceEnd="75000">
                                          <p:cBhvr additive="base">
                                            <p:cTn id="23" dur="2000" fill="hold"/>
                                            <p:tgtEl>
                                              <p:spTgt spid="30"/>
                                            </p:tgtEl>
                                            <p:attrNameLst>
                                              <p:attrName>ppt_x</p:attrName>
                                            </p:attrNameLst>
                                          </p:cBhvr>
                                          <p:tavLst>
                                            <p:tav tm="0">
                                              <p:val>
                                                <p:strVal val="#ppt_x"/>
                                              </p:val>
                                            </p:tav>
                                            <p:tav tm="100000">
                                              <p:val>
                                                <p:strVal val="#ppt_x"/>
                                              </p:val>
                                            </p:tav>
                                          </p:tavLst>
                                        </p:anim>
                                        <p:anim calcmode="lin" valueType="num" p14:bounceEnd="75000">
                                          <p:cBhvr additive="base">
                                            <p:cTn id="24" dur="2000" fill="hold"/>
                                            <p:tgtEl>
                                              <p:spTgt spid="30"/>
                                            </p:tgtEl>
                                            <p:attrNameLst>
                                              <p:attrName>ppt_y</p:attrName>
                                            </p:attrNameLst>
                                          </p:cBhvr>
                                          <p:tavLst>
                                            <p:tav tm="0">
                                              <p:val>
                                                <p:strVal val="0-#ppt_h/2"/>
                                              </p:val>
                                            </p:tav>
                                            <p:tav tm="100000">
                                              <p:val>
                                                <p:strVal val="#ppt_y"/>
                                              </p:val>
                                            </p:tav>
                                          </p:tavLst>
                                        </p:anim>
                                      </p:childTnLst>
                                    </p:cTn>
                                  </p:par>
                                  <p:par>
                                    <p:cTn id="25" presetID="2" presetClass="entr" presetSubtype="4" decel="100000" fill="hold" grpId="0" nodeType="withEffect">
                                      <p:stCondLst>
                                        <p:cond delay="70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1000" fill="hold"/>
                                            <p:tgtEl>
                                              <p:spTgt spid="4"/>
                                            </p:tgtEl>
                                            <p:attrNameLst>
                                              <p:attrName>ppt_x</p:attrName>
                                            </p:attrNameLst>
                                          </p:cBhvr>
                                          <p:tavLst>
                                            <p:tav tm="0">
                                              <p:val>
                                                <p:strVal val="#ppt_x"/>
                                              </p:val>
                                            </p:tav>
                                            <p:tav tm="100000">
                                              <p:val>
                                                <p:strVal val="#ppt_x"/>
                                              </p:val>
                                            </p:tav>
                                          </p:tavLst>
                                        </p:anim>
                                        <p:anim calcmode="lin" valueType="num">
                                          <p:cBhvr additive="base">
                                            <p:cTn id="28" dur="1000" fill="hold"/>
                                            <p:tgtEl>
                                              <p:spTgt spid="4"/>
                                            </p:tgtEl>
                                            <p:attrNameLst>
                                              <p:attrName>ppt_y</p:attrName>
                                            </p:attrNameLst>
                                          </p:cBhvr>
                                          <p:tavLst>
                                            <p:tav tm="0">
                                              <p:val>
                                                <p:strVal val="1+#ppt_h/2"/>
                                              </p:val>
                                            </p:tav>
                                            <p:tav tm="100000">
                                              <p:val>
                                                <p:strVal val="#ppt_y"/>
                                              </p:val>
                                            </p:tav>
                                          </p:tavLst>
                                        </p:anim>
                                      </p:childTnLst>
                                    </p:cTn>
                                  </p:par>
                                  <p:par>
                                    <p:cTn id="29" presetID="2" presetClass="entr" presetSubtype="4" decel="100000" fill="hold" grpId="0" nodeType="withEffect">
                                      <p:stCondLst>
                                        <p:cond delay="80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1000" fill="hold"/>
                                            <p:tgtEl>
                                              <p:spTgt spid="11"/>
                                            </p:tgtEl>
                                            <p:attrNameLst>
                                              <p:attrName>ppt_x</p:attrName>
                                            </p:attrNameLst>
                                          </p:cBhvr>
                                          <p:tavLst>
                                            <p:tav tm="0">
                                              <p:val>
                                                <p:strVal val="#ppt_x"/>
                                              </p:val>
                                            </p:tav>
                                            <p:tav tm="100000">
                                              <p:val>
                                                <p:strVal val="#ppt_x"/>
                                              </p:val>
                                            </p:tav>
                                          </p:tavLst>
                                        </p:anim>
                                        <p:anim calcmode="lin" valueType="num">
                                          <p:cBhvr additive="base">
                                            <p:cTn id="32" dur="10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decel="100000" fill="hold" grpId="0" nodeType="withEffect">
                                      <p:stCondLst>
                                        <p:cond delay="90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1000" fill="hold"/>
                                            <p:tgtEl>
                                              <p:spTgt spid="17"/>
                                            </p:tgtEl>
                                            <p:attrNameLst>
                                              <p:attrName>ppt_x</p:attrName>
                                            </p:attrNameLst>
                                          </p:cBhvr>
                                          <p:tavLst>
                                            <p:tav tm="0">
                                              <p:val>
                                                <p:strVal val="#ppt_x"/>
                                              </p:val>
                                            </p:tav>
                                            <p:tav tm="100000">
                                              <p:val>
                                                <p:strVal val="#ppt_x"/>
                                              </p:val>
                                            </p:tav>
                                          </p:tavLst>
                                        </p:anim>
                                        <p:anim calcmode="lin" valueType="num">
                                          <p:cBhvr additive="base">
                                            <p:cTn id="36" dur="1000" fill="hold"/>
                                            <p:tgtEl>
                                              <p:spTgt spid="17"/>
                                            </p:tgtEl>
                                            <p:attrNameLst>
                                              <p:attrName>ppt_y</p:attrName>
                                            </p:attrNameLst>
                                          </p:cBhvr>
                                          <p:tavLst>
                                            <p:tav tm="0">
                                              <p:val>
                                                <p:strVal val="1+#ppt_h/2"/>
                                              </p:val>
                                            </p:tav>
                                            <p:tav tm="100000">
                                              <p:val>
                                                <p:strVal val="#ppt_y"/>
                                              </p:val>
                                            </p:tav>
                                          </p:tavLst>
                                        </p:anim>
                                      </p:childTnLst>
                                    </p:cTn>
                                  </p:par>
                                  <p:par>
                                    <p:cTn id="37" presetID="2" presetClass="entr" presetSubtype="4" decel="100000" fill="hold" grpId="0" nodeType="withEffect">
                                      <p:stCondLst>
                                        <p:cond delay="100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1000" fill="hold"/>
                                            <p:tgtEl>
                                              <p:spTgt spid="23"/>
                                            </p:tgtEl>
                                            <p:attrNameLst>
                                              <p:attrName>ppt_x</p:attrName>
                                            </p:attrNameLst>
                                          </p:cBhvr>
                                          <p:tavLst>
                                            <p:tav tm="0">
                                              <p:val>
                                                <p:strVal val="#ppt_x"/>
                                              </p:val>
                                            </p:tav>
                                            <p:tav tm="100000">
                                              <p:val>
                                                <p:strVal val="#ppt_x"/>
                                              </p:val>
                                            </p:tav>
                                          </p:tavLst>
                                        </p:anim>
                                        <p:anim calcmode="lin" valueType="num">
                                          <p:cBhvr additive="base">
                                            <p:cTn id="40" dur="10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decel="100000" fill="hold" grpId="0" nodeType="withEffect">
                                      <p:stCondLst>
                                        <p:cond delay="110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1000" fill="hold"/>
                                            <p:tgtEl>
                                              <p:spTgt spid="29"/>
                                            </p:tgtEl>
                                            <p:attrNameLst>
                                              <p:attrName>ppt_x</p:attrName>
                                            </p:attrNameLst>
                                          </p:cBhvr>
                                          <p:tavLst>
                                            <p:tav tm="0">
                                              <p:val>
                                                <p:strVal val="#ppt_x"/>
                                              </p:val>
                                            </p:tav>
                                            <p:tav tm="100000">
                                              <p:val>
                                                <p:strVal val="#ppt_x"/>
                                              </p:val>
                                            </p:tav>
                                          </p:tavLst>
                                        </p:anim>
                                        <p:anim calcmode="lin" valueType="num">
                                          <p:cBhvr additive="base">
                                            <p:cTn id="44" dur="1000" fill="hold"/>
                                            <p:tgtEl>
                                              <p:spTgt spid="29"/>
                                            </p:tgtEl>
                                            <p:attrNameLst>
                                              <p:attrName>ppt_y</p:attrName>
                                            </p:attrNameLst>
                                          </p:cBhvr>
                                          <p:tavLst>
                                            <p:tav tm="0">
                                              <p:val>
                                                <p:strVal val="1+#ppt_h/2"/>
                                              </p:val>
                                            </p:tav>
                                            <p:tav tm="100000">
                                              <p:val>
                                                <p:strVal val="#ppt_y"/>
                                              </p:val>
                                            </p:tav>
                                          </p:tavLst>
                                        </p:anim>
                                      </p:childTnLst>
                                    </p:cTn>
                                  </p:par>
                                  <p:par>
                                    <p:cTn id="45" presetID="2" presetClass="entr" presetSubtype="4" decel="100000" fill="hold" nodeType="withEffect">
                                      <p:stCondLst>
                                        <p:cond delay="60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1000" fill="hold"/>
                                            <p:tgtEl>
                                              <p:spTgt spid="10"/>
                                            </p:tgtEl>
                                            <p:attrNameLst>
                                              <p:attrName>ppt_x</p:attrName>
                                            </p:attrNameLst>
                                          </p:cBhvr>
                                          <p:tavLst>
                                            <p:tav tm="0">
                                              <p:val>
                                                <p:strVal val="#ppt_x"/>
                                              </p:val>
                                            </p:tav>
                                            <p:tav tm="100000">
                                              <p:val>
                                                <p:strVal val="#ppt_x"/>
                                              </p:val>
                                            </p:tav>
                                          </p:tavLst>
                                        </p:anim>
                                        <p:anim calcmode="lin" valueType="num">
                                          <p:cBhvr additive="base">
                                            <p:cTn id="48" dur="1000" fill="hold"/>
                                            <p:tgtEl>
                                              <p:spTgt spid="10"/>
                                            </p:tgtEl>
                                            <p:attrNameLst>
                                              <p:attrName>ppt_y</p:attrName>
                                            </p:attrNameLst>
                                          </p:cBhvr>
                                          <p:tavLst>
                                            <p:tav tm="0">
                                              <p:val>
                                                <p:strVal val="1+#ppt_h/2"/>
                                              </p:val>
                                            </p:tav>
                                            <p:tav tm="100000">
                                              <p:val>
                                                <p:strVal val="#ppt_y"/>
                                              </p:val>
                                            </p:tav>
                                          </p:tavLst>
                                        </p:anim>
                                      </p:childTnLst>
                                    </p:cTn>
                                  </p:par>
                                  <p:par>
                                    <p:cTn id="49" presetID="2" presetClass="entr" presetSubtype="4" decel="100000" fill="hold" nodeType="withEffect">
                                      <p:stCondLst>
                                        <p:cond delay="70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1000" fill="hold"/>
                                            <p:tgtEl>
                                              <p:spTgt spid="13"/>
                                            </p:tgtEl>
                                            <p:attrNameLst>
                                              <p:attrName>ppt_x</p:attrName>
                                            </p:attrNameLst>
                                          </p:cBhvr>
                                          <p:tavLst>
                                            <p:tav tm="0">
                                              <p:val>
                                                <p:strVal val="#ppt_x"/>
                                              </p:val>
                                            </p:tav>
                                            <p:tav tm="100000">
                                              <p:val>
                                                <p:strVal val="#ppt_x"/>
                                              </p:val>
                                            </p:tav>
                                          </p:tavLst>
                                        </p:anim>
                                        <p:anim calcmode="lin" valueType="num">
                                          <p:cBhvr additive="base">
                                            <p:cTn id="52" dur="1000" fill="hold"/>
                                            <p:tgtEl>
                                              <p:spTgt spid="13"/>
                                            </p:tgtEl>
                                            <p:attrNameLst>
                                              <p:attrName>ppt_y</p:attrName>
                                            </p:attrNameLst>
                                          </p:cBhvr>
                                          <p:tavLst>
                                            <p:tav tm="0">
                                              <p:val>
                                                <p:strVal val="1+#ppt_h/2"/>
                                              </p:val>
                                            </p:tav>
                                            <p:tav tm="100000">
                                              <p:val>
                                                <p:strVal val="#ppt_y"/>
                                              </p:val>
                                            </p:tav>
                                          </p:tavLst>
                                        </p:anim>
                                      </p:childTnLst>
                                    </p:cTn>
                                  </p:par>
                                  <p:par>
                                    <p:cTn id="53" presetID="2" presetClass="entr" presetSubtype="4" decel="100000" fill="hold" nodeType="withEffect">
                                      <p:stCondLst>
                                        <p:cond delay="80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1000" fill="hold"/>
                                            <p:tgtEl>
                                              <p:spTgt spid="19"/>
                                            </p:tgtEl>
                                            <p:attrNameLst>
                                              <p:attrName>ppt_x</p:attrName>
                                            </p:attrNameLst>
                                          </p:cBhvr>
                                          <p:tavLst>
                                            <p:tav tm="0">
                                              <p:val>
                                                <p:strVal val="#ppt_x"/>
                                              </p:val>
                                            </p:tav>
                                            <p:tav tm="100000">
                                              <p:val>
                                                <p:strVal val="#ppt_x"/>
                                              </p:val>
                                            </p:tav>
                                          </p:tavLst>
                                        </p:anim>
                                        <p:anim calcmode="lin" valueType="num">
                                          <p:cBhvr additive="base">
                                            <p:cTn id="56" dur="1000" fill="hold"/>
                                            <p:tgtEl>
                                              <p:spTgt spid="19"/>
                                            </p:tgtEl>
                                            <p:attrNameLst>
                                              <p:attrName>ppt_y</p:attrName>
                                            </p:attrNameLst>
                                          </p:cBhvr>
                                          <p:tavLst>
                                            <p:tav tm="0">
                                              <p:val>
                                                <p:strVal val="1+#ppt_h/2"/>
                                              </p:val>
                                            </p:tav>
                                            <p:tav tm="100000">
                                              <p:val>
                                                <p:strVal val="#ppt_y"/>
                                              </p:val>
                                            </p:tav>
                                          </p:tavLst>
                                        </p:anim>
                                      </p:childTnLst>
                                    </p:cTn>
                                  </p:par>
                                  <p:par>
                                    <p:cTn id="57" presetID="2" presetClass="entr" presetSubtype="4" decel="100000" fill="hold" nodeType="withEffect">
                                      <p:stCondLst>
                                        <p:cond delay="900"/>
                                      </p:stCondLst>
                                      <p:childTnLst>
                                        <p:set>
                                          <p:cBhvr>
                                            <p:cTn id="58" dur="1" fill="hold">
                                              <p:stCondLst>
                                                <p:cond delay="0"/>
                                              </p:stCondLst>
                                            </p:cTn>
                                            <p:tgtEl>
                                              <p:spTgt spid="25"/>
                                            </p:tgtEl>
                                            <p:attrNameLst>
                                              <p:attrName>style.visibility</p:attrName>
                                            </p:attrNameLst>
                                          </p:cBhvr>
                                          <p:to>
                                            <p:strVal val="visible"/>
                                          </p:to>
                                        </p:set>
                                        <p:anim calcmode="lin" valueType="num">
                                          <p:cBhvr additive="base">
                                            <p:cTn id="59" dur="1000" fill="hold"/>
                                            <p:tgtEl>
                                              <p:spTgt spid="25"/>
                                            </p:tgtEl>
                                            <p:attrNameLst>
                                              <p:attrName>ppt_x</p:attrName>
                                            </p:attrNameLst>
                                          </p:cBhvr>
                                          <p:tavLst>
                                            <p:tav tm="0">
                                              <p:val>
                                                <p:strVal val="#ppt_x"/>
                                              </p:val>
                                            </p:tav>
                                            <p:tav tm="100000">
                                              <p:val>
                                                <p:strVal val="#ppt_x"/>
                                              </p:val>
                                            </p:tav>
                                          </p:tavLst>
                                        </p:anim>
                                        <p:anim calcmode="lin" valueType="num">
                                          <p:cBhvr additive="base">
                                            <p:cTn id="60" dur="1000" fill="hold"/>
                                            <p:tgtEl>
                                              <p:spTgt spid="25"/>
                                            </p:tgtEl>
                                            <p:attrNameLst>
                                              <p:attrName>ppt_y</p:attrName>
                                            </p:attrNameLst>
                                          </p:cBhvr>
                                          <p:tavLst>
                                            <p:tav tm="0">
                                              <p:val>
                                                <p:strVal val="1+#ppt_h/2"/>
                                              </p:val>
                                            </p:tav>
                                            <p:tav tm="100000">
                                              <p:val>
                                                <p:strVal val="#ppt_y"/>
                                              </p:val>
                                            </p:tav>
                                          </p:tavLst>
                                        </p:anim>
                                      </p:childTnLst>
                                    </p:cTn>
                                  </p:par>
                                  <p:par>
                                    <p:cTn id="61" presetID="2" presetClass="entr" presetSubtype="4" decel="100000" fill="hold" nodeType="withEffect">
                                      <p:stCondLst>
                                        <p:cond delay="1000"/>
                                      </p:stCondLst>
                                      <p:childTnLst>
                                        <p:set>
                                          <p:cBhvr>
                                            <p:cTn id="62" dur="1" fill="hold">
                                              <p:stCondLst>
                                                <p:cond delay="0"/>
                                              </p:stCondLst>
                                            </p:cTn>
                                            <p:tgtEl>
                                              <p:spTgt spid="31"/>
                                            </p:tgtEl>
                                            <p:attrNameLst>
                                              <p:attrName>style.visibility</p:attrName>
                                            </p:attrNameLst>
                                          </p:cBhvr>
                                          <p:to>
                                            <p:strVal val="visible"/>
                                          </p:to>
                                        </p:set>
                                        <p:anim calcmode="lin" valueType="num">
                                          <p:cBhvr additive="base">
                                            <p:cTn id="63" dur="1000" fill="hold"/>
                                            <p:tgtEl>
                                              <p:spTgt spid="31"/>
                                            </p:tgtEl>
                                            <p:attrNameLst>
                                              <p:attrName>ppt_x</p:attrName>
                                            </p:attrNameLst>
                                          </p:cBhvr>
                                          <p:tavLst>
                                            <p:tav tm="0">
                                              <p:val>
                                                <p:strVal val="#ppt_x"/>
                                              </p:val>
                                            </p:tav>
                                            <p:tav tm="100000">
                                              <p:val>
                                                <p:strVal val="#ppt_x"/>
                                              </p:val>
                                            </p:tav>
                                          </p:tavLst>
                                        </p:anim>
                                        <p:anim calcmode="lin" valueType="num">
                                          <p:cBhvr additive="base">
                                            <p:cTn id="64" dur="1000" fill="hold"/>
                                            <p:tgtEl>
                                              <p:spTgt spid="31"/>
                                            </p:tgtEl>
                                            <p:attrNameLst>
                                              <p:attrName>ppt_y</p:attrName>
                                            </p:attrNameLst>
                                          </p:cBhvr>
                                          <p:tavLst>
                                            <p:tav tm="0">
                                              <p:val>
                                                <p:strVal val="1+#ppt_h/2"/>
                                              </p:val>
                                            </p:tav>
                                            <p:tav tm="100000">
                                              <p:val>
                                                <p:strVal val="#ppt_y"/>
                                              </p:val>
                                            </p:tav>
                                          </p:tavLst>
                                        </p:anim>
                                      </p:childTnLst>
                                    </p:cTn>
                                  </p:par>
                                  <p:par>
                                    <p:cTn id="65" presetID="10" presetClass="entr" presetSubtype="0" fill="hold" grpId="0" nodeType="withEffect">
                                      <p:stCondLst>
                                        <p:cond delay="1000"/>
                                      </p:stCondLst>
                                      <p:childTnLst>
                                        <p:set>
                                          <p:cBhvr>
                                            <p:cTn id="66" dur="1" fill="hold">
                                              <p:stCondLst>
                                                <p:cond delay="0"/>
                                              </p:stCondLst>
                                            </p:cTn>
                                            <p:tgtEl>
                                              <p:spTgt spid="9"/>
                                            </p:tgtEl>
                                            <p:attrNameLst>
                                              <p:attrName>style.visibility</p:attrName>
                                            </p:attrNameLst>
                                          </p:cBhvr>
                                          <p:to>
                                            <p:strVal val="visible"/>
                                          </p:to>
                                        </p:set>
                                        <p:animEffect transition="in" filter="fade">
                                          <p:cBhvr>
                                            <p:cTn id="67" dur="500"/>
                                            <p:tgtEl>
                                              <p:spTgt spid="9"/>
                                            </p:tgtEl>
                                          </p:cBhvr>
                                        </p:animEffect>
                                      </p:childTnLst>
                                    </p:cTn>
                                  </p:par>
                                  <p:par>
                                    <p:cTn id="68" presetID="10" presetClass="entr" presetSubtype="0" fill="hold" grpId="0" nodeType="withEffect">
                                      <p:stCondLst>
                                        <p:cond delay="1100"/>
                                      </p:stCondLst>
                                      <p:childTnLst>
                                        <p:set>
                                          <p:cBhvr>
                                            <p:cTn id="69" dur="1" fill="hold">
                                              <p:stCondLst>
                                                <p:cond delay="0"/>
                                              </p:stCondLst>
                                            </p:cTn>
                                            <p:tgtEl>
                                              <p:spTgt spid="16"/>
                                            </p:tgtEl>
                                            <p:attrNameLst>
                                              <p:attrName>style.visibility</p:attrName>
                                            </p:attrNameLst>
                                          </p:cBhvr>
                                          <p:to>
                                            <p:strVal val="visible"/>
                                          </p:to>
                                        </p:set>
                                        <p:animEffect transition="in" filter="fade">
                                          <p:cBhvr>
                                            <p:cTn id="70" dur="500"/>
                                            <p:tgtEl>
                                              <p:spTgt spid="16"/>
                                            </p:tgtEl>
                                          </p:cBhvr>
                                        </p:animEffect>
                                      </p:childTnLst>
                                    </p:cTn>
                                  </p:par>
                                  <p:par>
                                    <p:cTn id="71" presetID="10" presetClass="entr" presetSubtype="0" fill="hold" grpId="0" nodeType="withEffect">
                                      <p:stCondLst>
                                        <p:cond delay="120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1300"/>
                                      </p:stCondLst>
                                      <p:childTnLst>
                                        <p:set>
                                          <p:cBhvr>
                                            <p:cTn id="75" dur="1" fill="hold">
                                              <p:stCondLst>
                                                <p:cond delay="0"/>
                                              </p:stCondLst>
                                            </p:cTn>
                                            <p:tgtEl>
                                              <p:spTgt spid="28"/>
                                            </p:tgtEl>
                                            <p:attrNameLst>
                                              <p:attrName>style.visibility</p:attrName>
                                            </p:attrNameLst>
                                          </p:cBhvr>
                                          <p:to>
                                            <p:strVal val="visible"/>
                                          </p:to>
                                        </p:set>
                                        <p:animEffect transition="in" filter="fade">
                                          <p:cBhvr>
                                            <p:cTn id="76" dur="500"/>
                                            <p:tgtEl>
                                              <p:spTgt spid="28"/>
                                            </p:tgtEl>
                                          </p:cBhvr>
                                        </p:animEffect>
                                      </p:childTnLst>
                                    </p:cTn>
                                  </p:par>
                                  <p:par>
                                    <p:cTn id="77" presetID="10" presetClass="entr" presetSubtype="0" fill="hold" grpId="0" nodeType="withEffect">
                                      <p:stCondLst>
                                        <p:cond delay="140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7" grpId="0" animBg="1"/>
          <p:bldP spid="23" grpId="0" animBg="1"/>
          <p:bldP spid="29" grpId="0" animBg="1"/>
          <p:bldP spid="7" grpId="0" animBg="1"/>
          <p:bldP spid="9" grpId="0"/>
          <p:bldP spid="12" grpId="0" animBg="1"/>
          <p:bldP spid="16" grpId="0"/>
          <p:bldP spid="18" grpId="0" animBg="1"/>
          <p:bldP spid="22" grpId="0"/>
          <p:bldP spid="24" grpId="0" animBg="1"/>
          <p:bldP spid="28" grpId="0"/>
          <p:bldP spid="30" grpId="0" animBg="1"/>
          <p:bldP spid="34"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000" fill="hold"/>
                                            <p:tgtEl>
                                              <p:spTgt spid="7"/>
                                            </p:tgtEl>
                                            <p:attrNameLst>
                                              <p:attrName>ppt_x</p:attrName>
                                            </p:attrNameLst>
                                          </p:cBhvr>
                                          <p:tavLst>
                                            <p:tav tm="0">
                                              <p:val>
                                                <p:strVal val="#ppt_x"/>
                                              </p:val>
                                            </p:tav>
                                            <p:tav tm="100000">
                                              <p:val>
                                                <p:strVal val="#ppt_x"/>
                                              </p:val>
                                            </p:tav>
                                          </p:tavLst>
                                        </p:anim>
                                        <p:anim calcmode="lin" valueType="num">
                                          <p:cBhvr additive="base">
                                            <p:cTn id="8" dur="20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10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2000" fill="hold"/>
                                            <p:tgtEl>
                                              <p:spTgt spid="12"/>
                                            </p:tgtEl>
                                            <p:attrNameLst>
                                              <p:attrName>ppt_x</p:attrName>
                                            </p:attrNameLst>
                                          </p:cBhvr>
                                          <p:tavLst>
                                            <p:tav tm="0">
                                              <p:val>
                                                <p:strVal val="#ppt_x"/>
                                              </p:val>
                                            </p:tav>
                                            <p:tav tm="100000">
                                              <p:val>
                                                <p:strVal val="#ppt_x"/>
                                              </p:val>
                                            </p:tav>
                                          </p:tavLst>
                                        </p:anim>
                                        <p:anim calcmode="lin" valueType="num">
                                          <p:cBhvr additive="base">
                                            <p:cTn id="12" dur="2000" fill="hold"/>
                                            <p:tgtEl>
                                              <p:spTgt spid="12"/>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stCondLst>
                                        <p:cond delay="20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2000" fill="hold"/>
                                            <p:tgtEl>
                                              <p:spTgt spid="18"/>
                                            </p:tgtEl>
                                            <p:attrNameLst>
                                              <p:attrName>ppt_x</p:attrName>
                                            </p:attrNameLst>
                                          </p:cBhvr>
                                          <p:tavLst>
                                            <p:tav tm="0">
                                              <p:val>
                                                <p:strVal val="#ppt_x"/>
                                              </p:val>
                                            </p:tav>
                                            <p:tav tm="100000">
                                              <p:val>
                                                <p:strVal val="#ppt_x"/>
                                              </p:val>
                                            </p:tav>
                                          </p:tavLst>
                                        </p:anim>
                                        <p:anim calcmode="lin" valueType="num">
                                          <p:cBhvr additive="base">
                                            <p:cTn id="16" dur="2000" fill="hold"/>
                                            <p:tgtEl>
                                              <p:spTgt spid="18"/>
                                            </p:tgtEl>
                                            <p:attrNameLst>
                                              <p:attrName>ppt_y</p:attrName>
                                            </p:attrNameLst>
                                          </p:cBhvr>
                                          <p:tavLst>
                                            <p:tav tm="0">
                                              <p:val>
                                                <p:strVal val="0-#ppt_h/2"/>
                                              </p:val>
                                            </p:tav>
                                            <p:tav tm="100000">
                                              <p:val>
                                                <p:strVal val="#ppt_y"/>
                                              </p:val>
                                            </p:tav>
                                          </p:tavLst>
                                        </p:anim>
                                      </p:childTnLst>
                                    </p:cTn>
                                  </p:par>
                                  <p:par>
                                    <p:cTn id="17" presetID="2" presetClass="entr" presetSubtype="1" fill="hold" grpId="0" nodeType="withEffect">
                                      <p:stCondLst>
                                        <p:cond delay="30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2000" fill="hold"/>
                                            <p:tgtEl>
                                              <p:spTgt spid="24"/>
                                            </p:tgtEl>
                                            <p:attrNameLst>
                                              <p:attrName>ppt_x</p:attrName>
                                            </p:attrNameLst>
                                          </p:cBhvr>
                                          <p:tavLst>
                                            <p:tav tm="0">
                                              <p:val>
                                                <p:strVal val="#ppt_x"/>
                                              </p:val>
                                            </p:tav>
                                            <p:tav tm="100000">
                                              <p:val>
                                                <p:strVal val="#ppt_x"/>
                                              </p:val>
                                            </p:tav>
                                          </p:tavLst>
                                        </p:anim>
                                        <p:anim calcmode="lin" valueType="num">
                                          <p:cBhvr additive="base">
                                            <p:cTn id="20" dur="2000" fill="hold"/>
                                            <p:tgtEl>
                                              <p:spTgt spid="24"/>
                                            </p:tgtEl>
                                            <p:attrNameLst>
                                              <p:attrName>ppt_y</p:attrName>
                                            </p:attrNameLst>
                                          </p:cBhvr>
                                          <p:tavLst>
                                            <p:tav tm="0">
                                              <p:val>
                                                <p:strVal val="0-#ppt_h/2"/>
                                              </p:val>
                                            </p:tav>
                                            <p:tav tm="100000">
                                              <p:val>
                                                <p:strVal val="#ppt_y"/>
                                              </p:val>
                                            </p:tav>
                                          </p:tavLst>
                                        </p:anim>
                                      </p:childTnLst>
                                    </p:cTn>
                                  </p:par>
                                  <p:par>
                                    <p:cTn id="21" presetID="2" presetClass="entr" presetSubtype="1" fill="hold" grpId="0" nodeType="withEffect">
                                      <p:stCondLst>
                                        <p:cond delay="400"/>
                                      </p:stCondLst>
                                      <p:childTnLst>
                                        <p:set>
                                          <p:cBhvr>
                                            <p:cTn id="22" dur="1" fill="hold">
                                              <p:stCondLst>
                                                <p:cond delay="0"/>
                                              </p:stCondLst>
                                            </p:cTn>
                                            <p:tgtEl>
                                              <p:spTgt spid="30"/>
                                            </p:tgtEl>
                                            <p:attrNameLst>
                                              <p:attrName>style.visibility</p:attrName>
                                            </p:attrNameLst>
                                          </p:cBhvr>
                                          <p:to>
                                            <p:strVal val="visible"/>
                                          </p:to>
                                        </p:set>
                                        <p:anim calcmode="lin" valueType="num">
                                          <p:cBhvr additive="base">
                                            <p:cTn id="23" dur="2000" fill="hold"/>
                                            <p:tgtEl>
                                              <p:spTgt spid="30"/>
                                            </p:tgtEl>
                                            <p:attrNameLst>
                                              <p:attrName>ppt_x</p:attrName>
                                            </p:attrNameLst>
                                          </p:cBhvr>
                                          <p:tavLst>
                                            <p:tav tm="0">
                                              <p:val>
                                                <p:strVal val="#ppt_x"/>
                                              </p:val>
                                            </p:tav>
                                            <p:tav tm="100000">
                                              <p:val>
                                                <p:strVal val="#ppt_x"/>
                                              </p:val>
                                            </p:tav>
                                          </p:tavLst>
                                        </p:anim>
                                        <p:anim calcmode="lin" valueType="num">
                                          <p:cBhvr additive="base">
                                            <p:cTn id="24" dur="2000" fill="hold"/>
                                            <p:tgtEl>
                                              <p:spTgt spid="30"/>
                                            </p:tgtEl>
                                            <p:attrNameLst>
                                              <p:attrName>ppt_y</p:attrName>
                                            </p:attrNameLst>
                                          </p:cBhvr>
                                          <p:tavLst>
                                            <p:tav tm="0">
                                              <p:val>
                                                <p:strVal val="0-#ppt_h/2"/>
                                              </p:val>
                                            </p:tav>
                                            <p:tav tm="100000">
                                              <p:val>
                                                <p:strVal val="#ppt_y"/>
                                              </p:val>
                                            </p:tav>
                                          </p:tavLst>
                                        </p:anim>
                                      </p:childTnLst>
                                    </p:cTn>
                                  </p:par>
                                  <p:par>
                                    <p:cTn id="25" presetID="2" presetClass="entr" presetSubtype="4" decel="100000" fill="hold" grpId="0" nodeType="withEffect">
                                      <p:stCondLst>
                                        <p:cond delay="70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1000" fill="hold"/>
                                            <p:tgtEl>
                                              <p:spTgt spid="4"/>
                                            </p:tgtEl>
                                            <p:attrNameLst>
                                              <p:attrName>ppt_x</p:attrName>
                                            </p:attrNameLst>
                                          </p:cBhvr>
                                          <p:tavLst>
                                            <p:tav tm="0">
                                              <p:val>
                                                <p:strVal val="#ppt_x"/>
                                              </p:val>
                                            </p:tav>
                                            <p:tav tm="100000">
                                              <p:val>
                                                <p:strVal val="#ppt_x"/>
                                              </p:val>
                                            </p:tav>
                                          </p:tavLst>
                                        </p:anim>
                                        <p:anim calcmode="lin" valueType="num">
                                          <p:cBhvr additive="base">
                                            <p:cTn id="28" dur="1000" fill="hold"/>
                                            <p:tgtEl>
                                              <p:spTgt spid="4"/>
                                            </p:tgtEl>
                                            <p:attrNameLst>
                                              <p:attrName>ppt_y</p:attrName>
                                            </p:attrNameLst>
                                          </p:cBhvr>
                                          <p:tavLst>
                                            <p:tav tm="0">
                                              <p:val>
                                                <p:strVal val="1+#ppt_h/2"/>
                                              </p:val>
                                            </p:tav>
                                            <p:tav tm="100000">
                                              <p:val>
                                                <p:strVal val="#ppt_y"/>
                                              </p:val>
                                            </p:tav>
                                          </p:tavLst>
                                        </p:anim>
                                      </p:childTnLst>
                                    </p:cTn>
                                  </p:par>
                                  <p:par>
                                    <p:cTn id="29" presetID="2" presetClass="entr" presetSubtype="4" decel="100000" fill="hold" grpId="0" nodeType="withEffect">
                                      <p:stCondLst>
                                        <p:cond delay="80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1000" fill="hold"/>
                                            <p:tgtEl>
                                              <p:spTgt spid="11"/>
                                            </p:tgtEl>
                                            <p:attrNameLst>
                                              <p:attrName>ppt_x</p:attrName>
                                            </p:attrNameLst>
                                          </p:cBhvr>
                                          <p:tavLst>
                                            <p:tav tm="0">
                                              <p:val>
                                                <p:strVal val="#ppt_x"/>
                                              </p:val>
                                            </p:tav>
                                            <p:tav tm="100000">
                                              <p:val>
                                                <p:strVal val="#ppt_x"/>
                                              </p:val>
                                            </p:tav>
                                          </p:tavLst>
                                        </p:anim>
                                        <p:anim calcmode="lin" valueType="num">
                                          <p:cBhvr additive="base">
                                            <p:cTn id="32" dur="10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decel="100000" fill="hold" grpId="0" nodeType="withEffect">
                                      <p:stCondLst>
                                        <p:cond delay="90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1000" fill="hold"/>
                                            <p:tgtEl>
                                              <p:spTgt spid="17"/>
                                            </p:tgtEl>
                                            <p:attrNameLst>
                                              <p:attrName>ppt_x</p:attrName>
                                            </p:attrNameLst>
                                          </p:cBhvr>
                                          <p:tavLst>
                                            <p:tav tm="0">
                                              <p:val>
                                                <p:strVal val="#ppt_x"/>
                                              </p:val>
                                            </p:tav>
                                            <p:tav tm="100000">
                                              <p:val>
                                                <p:strVal val="#ppt_x"/>
                                              </p:val>
                                            </p:tav>
                                          </p:tavLst>
                                        </p:anim>
                                        <p:anim calcmode="lin" valueType="num">
                                          <p:cBhvr additive="base">
                                            <p:cTn id="36" dur="1000" fill="hold"/>
                                            <p:tgtEl>
                                              <p:spTgt spid="17"/>
                                            </p:tgtEl>
                                            <p:attrNameLst>
                                              <p:attrName>ppt_y</p:attrName>
                                            </p:attrNameLst>
                                          </p:cBhvr>
                                          <p:tavLst>
                                            <p:tav tm="0">
                                              <p:val>
                                                <p:strVal val="1+#ppt_h/2"/>
                                              </p:val>
                                            </p:tav>
                                            <p:tav tm="100000">
                                              <p:val>
                                                <p:strVal val="#ppt_y"/>
                                              </p:val>
                                            </p:tav>
                                          </p:tavLst>
                                        </p:anim>
                                      </p:childTnLst>
                                    </p:cTn>
                                  </p:par>
                                  <p:par>
                                    <p:cTn id="37" presetID="2" presetClass="entr" presetSubtype="4" decel="100000" fill="hold" grpId="0" nodeType="withEffect">
                                      <p:stCondLst>
                                        <p:cond delay="100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1000" fill="hold"/>
                                            <p:tgtEl>
                                              <p:spTgt spid="23"/>
                                            </p:tgtEl>
                                            <p:attrNameLst>
                                              <p:attrName>ppt_x</p:attrName>
                                            </p:attrNameLst>
                                          </p:cBhvr>
                                          <p:tavLst>
                                            <p:tav tm="0">
                                              <p:val>
                                                <p:strVal val="#ppt_x"/>
                                              </p:val>
                                            </p:tav>
                                            <p:tav tm="100000">
                                              <p:val>
                                                <p:strVal val="#ppt_x"/>
                                              </p:val>
                                            </p:tav>
                                          </p:tavLst>
                                        </p:anim>
                                        <p:anim calcmode="lin" valueType="num">
                                          <p:cBhvr additive="base">
                                            <p:cTn id="40" dur="10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decel="100000" fill="hold" grpId="0" nodeType="withEffect">
                                      <p:stCondLst>
                                        <p:cond delay="110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1000" fill="hold"/>
                                            <p:tgtEl>
                                              <p:spTgt spid="29"/>
                                            </p:tgtEl>
                                            <p:attrNameLst>
                                              <p:attrName>ppt_x</p:attrName>
                                            </p:attrNameLst>
                                          </p:cBhvr>
                                          <p:tavLst>
                                            <p:tav tm="0">
                                              <p:val>
                                                <p:strVal val="#ppt_x"/>
                                              </p:val>
                                            </p:tav>
                                            <p:tav tm="100000">
                                              <p:val>
                                                <p:strVal val="#ppt_x"/>
                                              </p:val>
                                            </p:tav>
                                          </p:tavLst>
                                        </p:anim>
                                        <p:anim calcmode="lin" valueType="num">
                                          <p:cBhvr additive="base">
                                            <p:cTn id="44" dur="1000" fill="hold"/>
                                            <p:tgtEl>
                                              <p:spTgt spid="29"/>
                                            </p:tgtEl>
                                            <p:attrNameLst>
                                              <p:attrName>ppt_y</p:attrName>
                                            </p:attrNameLst>
                                          </p:cBhvr>
                                          <p:tavLst>
                                            <p:tav tm="0">
                                              <p:val>
                                                <p:strVal val="1+#ppt_h/2"/>
                                              </p:val>
                                            </p:tav>
                                            <p:tav tm="100000">
                                              <p:val>
                                                <p:strVal val="#ppt_y"/>
                                              </p:val>
                                            </p:tav>
                                          </p:tavLst>
                                        </p:anim>
                                      </p:childTnLst>
                                    </p:cTn>
                                  </p:par>
                                  <p:par>
                                    <p:cTn id="45" presetID="2" presetClass="entr" presetSubtype="4" decel="100000" fill="hold" nodeType="withEffect">
                                      <p:stCondLst>
                                        <p:cond delay="60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1000" fill="hold"/>
                                            <p:tgtEl>
                                              <p:spTgt spid="10"/>
                                            </p:tgtEl>
                                            <p:attrNameLst>
                                              <p:attrName>ppt_x</p:attrName>
                                            </p:attrNameLst>
                                          </p:cBhvr>
                                          <p:tavLst>
                                            <p:tav tm="0">
                                              <p:val>
                                                <p:strVal val="#ppt_x"/>
                                              </p:val>
                                            </p:tav>
                                            <p:tav tm="100000">
                                              <p:val>
                                                <p:strVal val="#ppt_x"/>
                                              </p:val>
                                            </p:tav>
                                          </p:tavLst>
                                        </p:anim>
                                        <p:anim calcmode="lin" valueType="num">
                                          <p:cBhvr additive="base">
                                            <p:cTn id="48" dur="1000" fill="hold"/>
                                            <p:tgtEl>
                                              <p:spTgt spid="10"/>
                                            </p:tgtEl>
                                            <p:attrNameLst>
                                              <p:attrName>ppt_y</p:attrName>
                                            </p:attrNameLst>
                                          </p:cBhvr>
                                          <p:tavLst>
                                            <p:tav tm="0">
                                              <p:val>
                                                <p:strVal val="1+#ppt_h/2"/>
                                              </p:val>
                                            </p:tav>
                                            <p:tav tm="100000">
                                              <p:val>
                                                <p:strVal val="#ppt_y"/>
                                              </p:val>
                                            </p:tav>
                                          </p:tavLst>
                                        </p:anim>
                                      </p:childTnLst>
                                    </p:cTn>
                                  </p:par>
                                  <p:par>
                                    <p:cTn id="49" presetID="2" presetClass="entr" presetSubtype="4" decel="100000" fill="hold" nodeType="withEffect">
                                      <p:stCondLst>
                                        <p:cond delay="70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1000" fill="hold"/>
                                            <p:tgtEl>
                                              <p:spTgt spid="13"/>
                                            </p:tgtEl>
                                            <p:attrNameLst>
                                              <p:attrName>ppt_x</p:attrName>
                                            </p:attrNameLst>
                                          </p:cBhvr>
                                          <p:tavLst>
                                            <p:tav tm="0">
                                              <p:val>
                                                <p:strVal val="#ppt_x"/>
                                              </p:val>
                                            </p:tav>
                                            <p:tav tm="100000">
                                              <p:val>
                                                <p:strVal val="#ppt_x"/>
                                              </p:val>
                                            </p:tav>
                                          </p:tavLst>
                                        </p:anim>
                                        <p:anim calcmode="lin" valueType="num">
                                          <p:cBhvr additive="base">
                                            <p:cTn id="52" dur="1000" fill="hold"/>
                                            <p:tgtEl>
                                              <p:spTgt spid="13"/>
                                            </p:tgtEl>
                                            <p:attrNameLst>
                                              <p:attrName>ppt_y</p:attrName>
                                            </p:attrNameLst>
                                          </p:cBhvr>
                                          <p:tavLst>
                                            <p:tav tm="0">
                                              <p:val>
                                                <p:strVal val="1+#ppt_h/2"/>
                                              </p:val>
                                            </p:tav>
                                            <p:tav tm="100000">
                                              <p:val>
                                                <p:strVal val="#ppt_y"/>
                                              </p:val>
                                            </p:tav>
                                          </p:tavLst>
                                        </p:anim>
                                      </p:childTnLst>
                                    </p:cTn>
                                  </p:par>
                                  <p:par>
                                    <p:cTn id="53" presetID="2" presetClass="entr" presetSubtype="4" decel="100000" fill="hold" nodeType="withEffect">
                                      <p:stCondLst>
                                        <p:cond delay="80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1000" fill="hold"/>
                                            <p:tgtEl>
                                              <p:spTgt spid="19"/>
                                            </p:tgtEl>
                                            <p:attrNameLst>
                                              <p:attrName>ppt_x</p:attrName>
                                            </p:attrNameLst>
                                          </p:cBhvr>
                                          <p:tavLst>
                                            <p:tav tm="0">
                                              <p:val>
                                                <p:strVal val="#ppt_x"/>
                                              </p:val>
                                            </p:tav>
                                            <p:tav tm="100000">
                                              <p:val>
                                                <p:strVal val="#ppt_x"/>
                                              </p:val>
                                            </p:tav>
                                          </p:tavLst>
                                        </p:anim>
                                        <p:anim calcmode="lin" valueType="num">
                                          <p:cBhvr additive="base">
                                            <p:cTn id="56" dur="1000" fill="hold"/>
                                            <p:tgtEl>
                                              <p:spTgt spid="19"/>
                                            </p:tgtEl>
                                            <p:attrNameLst>
                                              <p:attrName>ppt_y</p:attrName>
                                            </p:attrNameLst>
                                          </p:cBhvr>
                                          <p:tavLst>
                                            <p:tav tm="0">
                                              <p:val>
                                                <p:strVal val="1+#ppt_h/2"/>
                                              </p:val>
                                            </p:tav>
                                            <p:tav tm="100000">
                                              <p:val>
                                                <p:strVal val="#ppt_y"/>
                                              </p:val>
                                            </p:tav>
                                          </p:tavLst>
                                        </p:anim>
                                      </p:childTnLst>
                                    </p:cTn>
                                  </p:par>
                                  <p:par>
                                    <p:cTn id="57" presetID="2" presetClass="entr" presetSubtype="4" decel="100000" fill="hold" nodeType="withEffect">
                                      <p:stCondLst>
                                        <p:cond delay="900"/>
                                      </p:stCondLst>
                                      <p:childTnLst>
                                        <p:set>
                                          <p:cBhvr>
                                            <p:cTn id="58" dur="1" fill="hold">
                                              <p:stCondLst>
                                                <p:cond delay="0"/>
                                              </p:stCondLst>
                                            </p:cTn>
                                            <p:tgtEl>
                                              <p:spTgt spid="25"/>
                                            </p:tgtEl>
                                            <p:attrNameLst>
                                              <p:attrName>style.visibility</p:attrName>
                                            </p:attrNameLst>
                                          </p:cBhvr>
                                          <p:to>
                                            <p:strVal val="visible"/>
                                          </p:to>
                                        </p:set>
                                        <p:anim calcmode="lin" valueType="num">
                                          <p:cBhvr additive="base">
                                            <p:cTn id="59" dur="1000" fill="hold"/>
                                            <p:tgtEl>
                                              <p:spTgt spid="25"/>
                                            </p:tgtEl>
                                            <p:attrNameLst>
                                              <p:attrName>ppt_x</p:attrName>
                                            </p:attrNameLst>
                                          </p:cBhvr>
                                          <p:tavLst>
                                            <p:tav tm="0">
                                              <p:val>
                                                <p:strVal val="#ppt_x"/>
                                              </p:val>
                                            </p:tav>
                                            <p:tav tm="100000">
                                              <p:val>
                                                <p:strVal val="#ppt_x"/>
                                              </p:val>
                                            </p:tav>
                                          </p:tavLst>
                                        </p:anim>
                                        <p:anim calcmode="lin" valueType="num">
                                          <p:cBhvr additive="base">
                                            <p:cTn id="60" dur="1000" fill="hold"/>
                                            <p:tgtEl>
                                              <p:spTgt spid="25"/>
                                            </p:tgtEl>
                                            <p:attrNameLst>
                                              <p:attrName>ppt_y</p:attrName>
                                            </p:attrNameLst>
                                          </p:cBhvr>
                                          <p:tavLst>
                                            <p:tav tm="0">
                                              <p:val>
                                                <p:strVal val="1+#ppt_h/2"/>
                                              </p:val>
                                            </p:tav>
                                            <p:tav tm="100000">
                                              <p:val>
                                                <p:strVal val="#ppt_y"/>
                                              </p:val>
                                            </p:tav>
                                          </p:tavLst>
                                        </p:anim>
                                      </p:childTnLst>
                                    </p:cTn>
                                  </p:par>
                                  <p:par>
                                    <p:cTn id="61" presetID="2" presetClass="entr" presetSubtype="4" decel="100000" fill="hold" nodeType="withEffect">
                                      <p:stCondLst>
                                        <p:cond delay="1000"/>
                                      </p:stCondLst>
                                      <p:childTnLst>
                                        <p:set>
                                          <p:cBhvr>
                                            <p:cTn id="62" dur="1" fill="hold">
                                              <p:stCondLst>
                                                <p:cond delay="0"/>
                                              </p:stCondLst>
                                            </p:cTn>
                                            <p:tgtEl>
                                              <p:spTgt spid="31"/>
                                            </p:tgtEl>
                                            <p:attrNameLst>
                                              <p:attrName>style.visibility</p:attrName>
                                            </p:attrNameLst>
                                          </p:cBhvr>
                                          <p:to>
                                            <p:strVal val="visible"/>
                                          </p:to>
                                        </p:set>
                                        <p:anim calcmode="lin" valueType="num">
                                          <p:cBhvr additive="base">
                                            <p:cTn id="63" dur="1000" fill="hold"/>
                                            <p:tgtEl>
                                              <p:spTgt spid="31"/>
                                            </p:tgtEl>
                                            <p:attrNameLst>
                                              <p:attrName>ppt_x</p:attrName>
                                            </p:attrNameLst>
                                          </p:cBhvr>
                                          <p:tavLst>
                                            <p:tav tm="0">
                                              <p:val>
                                                <p:strVal val="#ppt_x"/>
                                              </p:val>
                                            </p:tav>
                                            <p:tav tm="100000">
                                              <p:val>
                                                <p:strVal val="#ppt_x"/>
                                              </p:val>
                                            </p:tav>
                                          </p:tavLst>
                                        </p:anim>
                                        <p:anim calcmode="lin" valueType="num">
                                          <p:cBhvr additive="base">
                                            <p:cTn id="64" dur="1000" fill="hold"/>
                                            <p:tgtEl>
                                              <p:spTgt spid="31"/>
                                            </p:tgtEl>
                                            <p:attrNameLst>
                                              <p:attrName>ppt_y</p:attrName>
                                            </p:attrNameLst>
                                          </p:cBhvr>
                                          <p:tavLst>
                                            <p:tav tm="0">
                                              <p:val>
                                                <p:strVal val="1+#ppt_h/2"/>
                                              </p:val>
                                            </p:tav>
                                            <p:tav tm="100000">
                                              <p:val>
                                                <p:strVal val="#ppt_y"/>
                                              </p:val>
                                            </p:tav>
                                          </p:tavLst>
                                        </p:anim>
                                      </p:childTnLst>
                                    </p:cTn>
                                  </p:par>
                                  <p:par>
                                    <p:cTn id="65" presetID="10" presetClass="entr" presetSubtype="0" fill="hold" grpId="0" nodeType="withEffect">
                                      <p:stCondLst>
                                        <p:cond delay="1000"/>
                                      </p:stCondLst>
                                      <p:childTnLst>
                                        <p:set>
                                          <p:cBhvr>
                                            <p:cTn id="66" dur="1" fill="hold">
                                              <p:stCondLst>
                                                <p:cond delay="0"/>
                                              </p:stCondLst>
                                            </p:cTn>
                                            <p:tgtEl>
                                              <p:spTgt spid="9"/>
                                            </p:tgtEl>
                                            <p:attrNameLst>
                                              <p:attrName>style.visibility</p:attrName>
                                            </p:attrNameLst>
                                          </p:cBhvr>
                                          <p:to>
                                            <p:strVal val="visible"/>
                                          </p:to>
                                        </p:set>
                                        <p:animEffect transition="in" filter="fade">
                                          <p:cBhvr>
                                            <p:cTn id="67" dur="500"/>
                                            <p:tgtEl>
                                              <p:spTgt spid="9"/>
                                            </p:tgtEl>
                                          </p:cBhvr>
                                        </p:animEffect>
                                      </p:childTnLst>
                                    </p:cTn>
                                  </p:par>
                                  <p:par>
                                    <p:cTn id="68" presetID="10" presetClass="entr" presetSubtype="0" fill="hold" grpId="0" nodeType="withEffect">
                                      <p:stCondLst>
                                        <p:cond delay="1100"/>
                                      </p:stCondLst>
                                      <p:childTnLst>
                                        <p:set>
                                          <p:cBhvr>
                                            <p:cTn id="69" dur="1" fill="hold">
                                              <p:stCondLst>
                                                <p:cond delay="0"/>
                                              </p:stCondLst>
                                            </p:cTn>
                                            <p:tgtEl>
                                              <p:spTgt spid="16"/>
                                            </p:tgtEl>
                                            <p:attrNameLst>
                                              <p:attrName>style.visibility</p:attrName>
                                            </p:attrNameLst>
                                          </p:cBhvr>
                                          <p:to>
                                            <p:strVal val="visible"/>
                                          </p:to>
                                        </p:set>
                                        <p:animEffect transition="in" filter="fade">
                                          <p:cBhvr>
                                            <p:cTn id="70" dur="500"/>
                                            <p:tgtEl>
                                              <p:spTgt spid="16"/>
                                            </p:tgtEl>
                                          </p:cBhvr>
                                        </p:animEffect>
                                      </p:childTnLst>
                                    </p:cTn>
                                  </p:par>
                                  <p:par>
                                    <p:cTn id="71" presetID="10" presetClass="entr" presetSubtype="0" fill="hold" grpId="0" nodeType="withEffect">
                                      <p:stCondLst>
                                        <p:cond delay="120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1300"/>
                                      </p:stCondLst>
                                      <p:childTnLst>
                                        <p:set>
                                          <p:cBhvr>
                                            <p:cTn id="75" dur="1" fill="hold">
                                              <p:stCondLst>
                                                <p:cond delay="0"/>
                                              </p:stCondLst>
                                            </p:cTn>
                                            <p:tgtEl>
                                              <p:spTgt spid="28"/>
                                            </p:tgtEl>
                                            <p:attrNameLst>
                                              <p:attrName>style.visibility</p:attrName>
                                            </p:attrNameLst>
                                          </p:cBhvr>
                                          <p:to>
                                            <p:strVal val="visible"/>
                                          </p:to>
                                        </p:set>
                                        <p:animEffect transition="in" filter="fade">
                                          <p:cBhvr>
                                            <p:cTn id="76" dur="500"/>
                                            <p:tgtEl>
                                              <p:spTgt spid="28"/>
                                            </p:tgtEl>
                                          </p:cBhvr>
                                        </p:animEffect>
                                      </p:childTnLst>
                                    </p:cTn>
                                  </p:par>
                                  <p:par>
                                    <p:cTn id="77" presetID="10" presetClass="entr" presetSubtype="0" fill="hold" grpId="0" nodeType="withEffect">
                                      <p:stCondLst>
                                        <p:cond delay="140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7" grpId="0" animBg="1"/>
          <p:bldP spid="23" grpId="0" animBg="1"/>
          <p:bldP spid="29" grpId="0" animBg="1"/>
          <p:bldP spid="7" grpId="0" animBg="1"/>
          <p:bldP spid="9" grpId="0"/>
          <p:bldP spid="12" grpId="0" animBg="1"/>
          <p:bldP spid="16" grpId="0"/>
          <p:bldP spid="18" grpId="0" animBg="1"/>
          <p:bldP spid="22" grpId="0"/>
          <p:bldP spid="24" grpId="0" animBg="1"/>
          <p:bldP spid="28" grpId="0"/>
          <p:bldP spid="30" grpId="0" animBg="1"/>
          <p:bldP spid="34" grpId="0"/>
        </p:bldLst>
      </p:timing>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47473"/>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83111" y="1951969"/>
            <a:ext cx="5270261" cy="923330"/>
          </a:xfrm>
          <a:prstGeom prst="rect">
            <a:avLst/>
          </a:prstGeom>
          <a:noFill/>
        </p:spPr>
        <p:txBody>
          <a:bodyPr wrap="square" rtlCol="0">
            <a:spAutoFit/>
          </a:bodyPr>
          <a:lstStyle/>
          <a:p>
            <a:pPr lvl="0" algn="ctr">
              <a:defRPr/>
            </a:pPr>
            <a:r>
              <a:rPr lang="pt-BR" sz="5400" dirty="0">
                <a:solidFill>
                  <a:srgbClr val="C3856B"/>
                </a:solidFill>
                <a:latin typeface="Bebas Neue" panose="020B0606020202050201" pitchFamily="34" charset="0"/>
              </a:rPr>
              <a:t>human lifespan </a:t>
            </a: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sp>
        <p:nvSpPr>
          <p:cNvPr id="9" name="CaixaDeTexto 8">
            <a:extLst>
              <a:ext uri="{FF2B5EF4-FFF2-40B4-BE49-F238E27FC236}">
                <a16:creationId xmlns:a16="http://schemas.microsoft.com/office/drawing/2014/main" id="{11405032-5064-4389-AD4B-9E5447F79404}"/>
              </a:ext>
            </a:extLst>
          </p:cNvPr>
          <p:cNvSpPr txBox="1"/>
          <p:nvPr/>
        </p:nvSpPr>
        <p:spPr>
          <a:xfrm>
            <a:off x="1020125" y="2922846"/>
            <a:ext cx="4647243" cy="1600438"/>
          </a:xfrm>
          <a:prstGeom prst="rect">
            <a:avLst/>
          </a:prstGeom>
          <a:noFill/>
        </p:spPr>
        <p:txBody>
          <a:bodyPr wrap="square" rtlCol="0">
            <a:spAutoFit/>
          </a:bodyPr>
          <a:lstStyle/>
          <a:p>
            <a:pPr lvl="0" algn="ctr">
              <a:defRPr/>
            </a:pPr>
            <a:r>
              <a:rPr lang="en-GB" sz="1400" dirty="0">
                <a:solidFill>
                  <a:prstClr val="black">
                    <a:lumMod val="85000"/>
                    <a:lumOff val="15000"/>
                  </a:prstClr>
                </a:solidFill>
                <a:latin typeface="Montserrat Medium" panose="00000600000000000000" pitchFamily="2" charset="0"/>
              </a:rPr>
              <a:t>According to the American Psychological Association, is the study of how people develop, change, and adapt as they age.</a:t>
            </a:r>
          </a:p>
          <a:p>
            <a:pPr lvl="0" algn="ctr">
              <a:defRPr/>
            </a:pPr>
            <a:endParaRPr kumimoji="0" lang="en-GB"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mn-ea"/>
              <a:cs typeface="+mn-cs"/>
            </a:endParaRPr>
          </a:p>
          <a:p>
            <a:pPr lvl="0" algn="ctr">
              <a:defRPr/>
            </a:pPr>
            <a:r>
              <a:rPr lang="en-GB" sz="1400" dirty="0">
                <a:solidFill>
                  <a:prstClr val="black">
                    <a:lumMod val="85000"/>
                    <a:lumOff val="15000"/>
                  </a:prstClr>
                </a:solidFill>
                <a:latin typeface="Montserrat Medium" panose="00000600000000000000" pitchFamily="2" charset="0"/>
              </a:rPr>
              <a:t>Physical, cognitive, social, emotional, and moral transformation are only a few of the many changes they go through.</a:t>
            </a:r>
            <a:endParaRPr kumimoji="0" lang="pt-BR"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mn-ea"/>
              <a:cs typeface="+mn-cs"/>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89085" y="2759303"/>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86C94DA-8ED2-F0EB-0AF0-C2FF247E2B3F}"/>
              </a:ext>
            </a:extLst>
          </p:cNvPr>
          <p:cNvPicPr>
            <a:picLocks noChangeAspect="1"/>
          </p:cNvPicPr>
          <p:nvPr/>
        </p:nvPicPr>
        <p:blipFill>
          <a:blip r:embed="rId4"/>
          <a:stretch>
            <a:fillRect/>
          </a:stretch>
        </p:blipFill>
        <p:spPr>
          <a:xfrm>
            <a:off x="-317" y="6442830"/>
            <a:ext cx="4115157" cy="408467"/>
          </a:xfrm>
          <a:prstGeom prst="rect">
            <a:avLst/>
          </a:prstGeom>
        </p:spPr>
      </p:pic>
    </p:spTree>
    <p:extLst>
      <p:ext uri="{BB962C8B-B14F-4D97-AF65-F5344CB8AC3E}">
        <p14:creationId xmlns:p14="http://schemas.microsoft.com/office/powerpoint/2010/main" val="122468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8400F7-AE01-0B6D-39AA-0A072B6EA786}"/>
              </a:ext>
            </a:extLst>
          </p:cNvPr>
          <p:cNvPicPr>
            <a:picLocks noChangeAspect="1"/>
          </p:cNvPicPr>
          <p:nvPr/>
        </p:nvPicPr>
        <p:blipFill rotWithShape="1">
          <a:blip r:embed="rId3">
            <a:extLst>
              <a:ext uri="{28A0092B-C50C-407E-A947-70E740481C1C}">
                <a14:useLocalDpi xmlns:a14="http://schemas.microsoft.com/office/drawing/2010/main" val="0"/>
              </a:ext>
            </a:extLst>
          </a:blip>
          <a:srcRect l="10356" t="27668" r="4799" b="41333"/>
          <a:stretch/>
        </p:blipFill>
        <p:spPr>
          <a:xfrm>
            <a:off x="3260571" y="3150907"/>
            <a:ext cx="5343236" cy="1696747"/>
          </a:xfrm>
          <a:prstGeom prst="rect">
            <a:avLst/>
          </a:prstGeom>
        </p:spPr>
      </p:pic>
      <p:grpSp>
        <p:nvGrpSpPr>
          <p:cNvPr id="9" name="Agrupar 8">
            <a:extLst>
              <a:ext uri="{FF2B5EF4-FFF2-40B4-BE49-F238E27FC236}">
                <a16:creationId xmlns:a16="http://schemas.microsoft.com/office/drawing/2014/main" id="{AD3140D8-A7CE-4338-8111-6352073F0DEE}"/>
              </a:ext>
            </a:extLst>
          </p:cNvPr>
          <p:cNvGrpSpPr/>
          <p:nvPr/>
        </p:nvGrpSpPr>
        <p:grpSpPr>
          <a:xfrm>
            <a:off x="4463004" y="926640"/>
            <a:ext cx="2525400" cy="1252800"/>
            <a:chOff x="5459700" y="149400"/>
            <a:chExt cx="2525400" cy="1252800"/>
          </a:xfrm>
        </p:grpSpPr>
        <p:sp>
          <p:nvSpPr>
            <p:cNvPr id="5" name="Retângulo: Único Canto Arredondado 4">
              <a:extLst>
                <a:ext uri="{FF2B5EF4-FFF2-40B4-BE49-F238E27FC236}">
                  <a16:creationId xmlns:a16="http://schemas.microsoft.com/office/drawing/2014/main" id="{20BCF2C6-321E-4E4F-AAEF-0CB4F531DACB}"/>
                </a:ext>
              </a:extLst>
            </p:cNvPr>
            <p:cNvSpPr/>
            <p:nvPr/>
          </p:nvSpPr>
          <p:spPr>
            <a:xfrm rot="16200000" flipV="1">
              <a:off x="6096000" y="-486900"/>
              <a:ext cx="1252800" cy="2525400"/>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tângulo 5">
              <a:extLst>
                <a:ext uri="{FF2B5EF4-FFF2-40B4-BE49-F238E27FC236}">
                  <a16:creationId xmlns:a16="http://schemas.microsoft.com/office/drawing/2014/main" id="{BEC548D8-F3BB-4183-BC90-C9621CB46E65}"/>
                </a:ext>
              </a:extLst>
            </p:cNvPr>
            <p:cNvSpPr/>
            <p:nvPr/>
          </p:nvSpPr>
          <p:spPr>
            <a:xfrm>
              <a:off x="5469600" y="149400"/>
              <a:ext cx="696308" cy="12528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 name="CaixaDeTexto 6">
            <a:extLst>
              <a:ext uri="{FF2B5EF4-FFF2-40B4-BE49-F238E27FC236}">
                <a16:creationId xmlns:a16="http://schemas.microsoft.com/office/drawing/2014/main" id="{57654862-70A2-4C87-9E77-FBA9614C0899}"/>
              </a:ext>
            </a:extLst>
          </p:cNvPr>
          <p:cNvSpPr txBox="1"/>
          <p:nvPr/>
        </p:nvSpPr>
        <p:spPr>
          <a:xfrm>
            <a:off x="4450541" y="1186320"/>
            <a:ext cx="80199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01</a:t>
            </a:r>
            <a:endParaRPr kumimoji="0" lang="pt-BR" sz="20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8" name="CaixaDeTexto 7">
            <a:extLst>
              <a:ext uri="{FF2B5EF4-FFF2-40B4-BE49-F238E27FC236}">
                <a16:creationId xmlns:a16="http://schemas.microsoft.com/office/drawing/2014/main" id="{EE28B247-3A54-48B8-9601-D83E14A1596E}"/>
              </a:ext>
            </a:extLst>
          </p:cNvPr>
          <p:cNvSpPr txBox="1"/>
          <p:nvPr/>
        </p:nvSpPr>
        <p:spPr>
          <a:xfrm>
            <a:off x="5191938" y="1402456"/>
            <a:ext cx="1846478" cy="400110"/>
          </a:xfrm>
          <a:prstGeom prst="rect">
            <a:avLst/>
          </a:prstGeom>
          <a:noFill/>
        </p:spPr>
        <p:txBody>
          <a:bodyPr wrap="square" rtlCol="0">
            <a:spAutoFit/>
          </a:bodyPr>
          <a:lstStyle/>
          <a:p>
            <a:pPr lvl="0">
              <a:defRPr/>
            </a:pPr>
            <a:r>
              <a:rPr lang="pt-BR" sz="2000" b="1" dirty="0">
                <a:solidFill>
                  <a:prstClr val="black">
                    <a:lumMod val="85000"/>
                    <a:lumOff val="15000"/>
                  </a:prstClr>
                </a:solidFill>
                <a:latin typeface="Montserrat Medium" panose="00000600000000000000" pitchFamily="2" charset="0"/>
              </a:rPr>
              <a:t>Infancy 0-2</a:t>
            </a:r>
            <a:endParaRPr kumimoji="0" lang="pt-BR" sz="2000" b="1"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grpSp>
        <p:nvGrpSpPr>
          <p:cNvPr id="10" name="Agrupar 9">
            <a:extLst>
              <a:ext uri="{FF2B5EF4-FFF2-40B4-BE49-F238E27FC236}">
                <a16:creationId xmlns:a16="http://schemas.microsoft.com/office/drawing/2014/main" id="{0FE2E815-EDC5-4AF0-8104-66A99E1F545A}"/>
              </a:ext>
            </a:extLst>
          </p:cNvPr>
          <p:cNvGrpSpPr/>
          <p:nvPr/>
        </p:nvGrpSpPr>
        <p:grpSpPr>
          <a:xfrm>
            <a:off x="7971252" y="1340436"/>
            <a:ext cx="2525400" cy="1255564"/>
            <a:chOff x="5459700" y="149400"/>
            <a:chExt cx="2525400" cy="1252800"/>
          </a:xfrm>
          <a:solidFill>
            <a:schemeClr val="accent4">
              <a:lumMod val="60000"/>
              <a:lumOff val="40000"/>
            </a:schemeClr>
          </a:solidFill>
        </p:grpSpPr>
        <p:sp>
          <p:nvSpPr>
            <p:cNvPr id="11" name="Retângulo: Único Canto Arredondado 10">
              <a:extLst>
                <a:ext uri="{FF2B5EF4-FFF2-40B4-BE49-F238E27FC236}">
                  <a16:creationId xmlns:a16="http://schemas.microsoft.com/office/drawing/2014/main" id="{8F092533-2BD3-40DF-86E2-F5BD303C5ED2}"/>
                </a:ext>
              </a:extLst>
            </p:cNvPr>
            <p:cNvSpPr/>
            <p:nvPr/>
          </p:nvSpPr>
          <p:spPr>
            <a:xfrm rot="16200000" flipV="1">
              <a:off x="6096000" y="-486900"/>
              <a:ext cx="1252800" cy="2525400"/>
            </a:xfrm>
            <a:prstGeom prst="round1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tângulo 11">
              <a:extLst>
                <a:ext uri="{FF2B5EF4-FFF2-40B4-BE49-F238E27FC236}">
                  <a16:creationId xmlns:a16="http://schemas.microsoft.com/office/drawing/2014/main" id="{48D97598-B71A-4741-B1CB-C24621E4DD42}"/>
                </a:ext>
              </a:extLst>
            </p:cNvPr>
            <p:cNvSpPr/>
            <p:nvPr/>
          </p:nvSpPr>
          <p:spPr>
            <a:xfrm>
              <a:off x="5469600" y="149400"/>
              <a:ext cx="696308" cy="12528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3" name="CaixaDeTexto 12">
            <a:extLst>
              <a:ext uri="{FF2B5EF4-FFF2-40B4-BE49-F238E27FC236}">
                <a16:creationId xmlns:a16="http://schemas.microsoft.com/office/drawing/2014/main" id="{3C26B003-9F9F-4CF6-9565-73DCC9C7A0CE}"/>
              </a:ext>
            </a:extLst>
          </p:cNvPr>
          <p:cNvSpPr txBox="1"/>
          <p:nvPr/>
        </p:nvSpPr>
        <p:spPr>
          <a:xfrm>
            <a:off x="7955160" y="1602511"/>
            <a:ext cx="97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5400">
                <a:solidFill>
                  <a:prstClr val="black">
                    <a:lumMod val="85000"/>
                    <a:lumOff val="15000"/>
                  </a:prstClr>
                </a:solidFill>
                <a:latin typeface="Bebas Neue" panose="020B0606020202050201" pitchFamily="34" charset="0"/>
              </a:rPr>
              <a:t>02</a:t>
            </a:r>
          </a:p>
        </p:txBody>
      </p:sp>
      <p:sp>
        <p:nvSpPr>
          <p:cNvPr id="14" name="CaixaDeTexto 13">
            <a:extLst>
              <a:ext uri="{FF2B5EF4-FFF2-40B4-BE49-F238E27FC236}">
                <a16:creationId xmlns:a16="http://schemas.microsoft.com/office/drawing/2014/main" id="{BFF8E961-70C6-4CE2-A13C-7659A6AF55A1}"/>
              </a:ext>
            </a:extLst>
          </p:cNvPr>
          <p:cNvSpPr txBox="1"/>
          <p:nvPr/>
        </p:nvSpPr>
        <p:spPr>
          <a:xfrm>
            <a:off x="8716454" y="1567197"/>
            <a:ext cx="1853073" cy="1015663"/>
          </a:xfrm>
          <a:prstGeom prst="rect">
            <a:avLst/>
          </a:prstGeom>
          <a:noFill/>
        </p:spPr>
        <p:txBody>
          <a:bodyPr wrap="square" rtlCol="0">
            <a:spAutoFit/>
          </a:bodyPr>
          <a:lstStyle/>
          <a:p>
            <a:pPr>
              <a:defRPr/>
            </a:pPr>
            <a:r>
              <a:rPr lang="pt-BR" sz="2000" b="1" dirty="0">
                <a:solidFill>
                  <a:prstClr val="black">
                    <a:lumMod val="85000"/>
                    <a:lumOff val="15000"/>
                  </a:prstClr>
                </a:solidFill>
                <a:latin typeface="Montserrat Medium" panose="00000600000000000000" pitchFamily="2" charset="0"/>
              </a:rPr>
              <a:t>Early Childhood </a:t>
            </a:r>
          </a:p>
          <a:p>
            <a:pPr>
              <a:defRPr/>
            </a:pPr>
            <a:r>
              <a:rPr lang="pt-BR" sz="2000" b="1" dirty="0">
                <a:solidFill>
                  <a:prstClr val="black">
                    <a:lumMod val="85000"/>
                    <a:lumOff val="15000"/>
                  </a:prstClr>
                </a:solidFill>
                <a:latin typeface="Montserrat Medium" panose="00000600000000000000" pitchFamily="2" charset="0"/>
              </a:rPr>
              <a:t>2-6</a:t>
            </a:r>
          </a:p>
        </p:txBody>
      </p:sp>
      <p:grpSp>
        <p:nvGrpSpPr>
          <p:cNvPr id="15" name="Agrupar 14">
            <a:extLst>
              <a:ext uri="{FF2B5EF4-FFF2-40B4-BE49-F238E27FC236}">
                <a16:creationId xmlns:a16="http://schemas.microsoft.com/office/drawing/2014/main" id="{46125A70-ED9E-4982-A9D8-617687EC8CCA}"/>
              </a:ext>
            </a:extLst>
          </p:cNvPr>
          <p:cNvGrpSpPr/>
          <p:nvPr/>
        </p:nvGrpSpPr>
        <p:grpSpPr>
          <a:xfrm rot="5400000">
            <a:off x="8251090" y="3406495"/>
            <a:ext cx="2525400" cy="1436692"/>
            <a:chOff x="5459700" y="149400"/>
            <a:chExt cx="2525400" cy="1252800"/>
          </a:xfrm>
        </p:grpSpPr>
        <p:sp>
          <p:nvSpPr>
            <p:cNvPr id="16" name="Retângulo: Único Canto Arredondado 15">
              <a:extLst>
                <a:ext uri="{FF2B5EF4-FFF2-40B4-BE49-F238E27FC236}">
                  <a16:creationId xmlns:a16="http://schemas.microsoft.com/office/drawing/2014/main" id="{F880C277-641A-4800-A8F5-A36B68A4D5A1}"/>
                </a:ext>
              </a:extLst>
            </p:cNvPr>
            <p:cNvSpPr/>
            <p:nvPr/>
          </p:nvSpPr>
          <p:spPr>
            <a:xfrm rot="16200000" flipV="1">
              <a:off x="6096000" y="-486900"/>
              <a:ext cx="1252800" cy="2525400"/>
            </a:xfrm>
            <a:prstGeom prst="round1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tângulo 16">
              <a:extLst>
                <a:ext uri="{FF2B5EF4-FFF2-40B4-BE49-F238E27FC236}">
                  <a16:creationId xmlns:a16="http://schemas.microsoft.com/office/drawing/2014/main" id="{5CED1D41-A6E3-4DA6-A1B5-F5EAE314A658}"/>
                </a:ext>
              </a:extLst>
            </p:cNvPr>
            <p:cNvSpPr/>
            <p:nvPr/>
          </p:nvSpPr>
          <p:spPr>
            <a:xfrm>
              <a:off x="5469600" y="149400"/>
              <a:ext cx="696308" cy="12528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CaixaDeTexto 17">
            <a:extLst>
              <a:ext uri="{FF2B5EF4-FFF2-40B4-BE49-F238E27FC236}">
                <a16:creationId xmlns:a16="http://schemas.microsoft.com/office/drawing/2014/main" id="{8607A1D8-5735-499F-B67A-4DBBCCB2CACF}"/>
              </a:ext>
            </a:extLst>
          </p:cNvPr>
          <p:cNvSpPr txBox="1"/>
          <p:nvPr/>
        </p:nvSpPr>
        <p:spPr>
          <a:xfrm>
            <a:off x="9065502" y="2808305"/>
            <a:ext cx="905346" cy="923330"/>
          </a:xfrm>
          <a:prstGeom prst="rect">
            <a:avLst/>
          </a:prstGeom>
          <a:noFill/>
        </p:spPr>
        <p:txBody>
          <a:bodyPr wrap="square" rtlCol="0">
            <a:spAutoFit/>
          </a:bodyPr>
          <a:lstStyle/>
          <a:p>
            <a:pPr>
              <a:defRPr/>
            </a:pPr>
            <a:r>
              <a:rPr lang="pt-BR" sz="5400">
                <a:solidFill>
                  <a:prstClr val="black">
                    <a:lumMod val="85000"/>
                    <a:lumOff val="15000"/>
                  </a:prstClr>
                </a:solidFill>
                <a:latin typeface="Bebas Neue" panose="020B0606020202050201" pitchFamily="34" charset="0"/>
              </a:rPr>
              <a:t>03</a:t>
            </a:r>
          </a:p>
        </p:txBody>
      </p:sp>
      <p:sp>
        <p:nvSpPr>
          <p:cNvPr id="19" name="CaixaDeTexto 18">
            <a:extLst>
              <a:ext uri="{FF2B5EF4-FFF2-40B4-BE49-F238E27FC236}">
                <a16:creationId xmlns:a16="http://schemas.microsoft.com/office/drawing/2014/main" id="{94A2B3AC-F046-4D7E-9E3B-598BBA80D276}"/>
              </a:ext>
            </a:extLst>
          </p:cNvPr>
          <p:cNvSpPr txBox="1"/>
          <p:nvPr/>
        </p:nvSpPr>
        <p:spPr>
          <a:xfrm>
            <a:off x="8702656" y="3811473"/>
            <a:ext cx="1630460" cy="707886"/>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2000" b="1" dirty="0">
                <a:solidFill>
                  <a:prstClr val="black">
                    <a:lumMod val="85000"/>
                    <a:lumOff val="15000"/>
                  </a:prstClr>
                </a:solidFill>
                <a:latin typeface="Montserrat Medium" panose="00000600000000000000" pitchFamily="2" charset="0"/>
              </a:rPr>
              <a:t>Childhood 6-12</a:t>
            </a:r>
          </a:p>
        </p:txBody>
      </p:sp>
      <p:grpSp>
        <p:nvGrpSpPr>
          <p:cNvPr id="20" name="Agrupar 19">
            <a:extLst>
              <a:ext uri="{FF2B5EF4-FFF2-40B4-BE49-F238E27FC236}">
                <a16:creationId xmlns:a16="http://schemas.microsoft.com/office/drawing/2014/main" id="{7FD96C23-07C2-4CA1-968A-022376E21E40}"/>
              </a:ext>
            </a:extLst>
          </p:cNvPr>
          <p:cNvGrpSpPr/>
          <p:nvPr/>
        </p:nvGrpSpPr>
        <p:grpSpPr>
          <a:xfrm rot="10800000">
            <a:off x="6150580" y="5266281"/>
            <a:ext cx="2525400" cy="1252800"/>
            <a:chOff x="5459700" y="149400"/>
            <a:chExt cx="2525400" cy="1252800"/>
          </a:xfrm>
        </p:grpSpPr>
        <p:sp>
          <p:nvSpPr>
            <p:cNvPr id="21" name="Retângulo: Único Canto Arredondado 20">
              <a:extLst>
                <a:ext uri="{FF2B5EF4-FFF2-40B4-BE49-F238E27FC236}">
                  <a16:creationId xmlns:a16="http://schemas.microsoft.com/office/drawing/2014/main" id="{118FA52A-023B-43E2-B84F-0A915ADCAB1C}"/>
                </a:ext>
              </a:extLst>
            </p:cNvPr>
            <p:cNvSpPr/>
            <p:nvPr/>
          </p:nvSpPr>
          <p:spPr>
            <a:xfrm rot="16200000" flipV="1">
              <a:off x="6096000" y="-486900"/>
              <a:ext cx="1252800" cy="2525400"/>
            </a:xfrm>
            <a:prstGeom prst="round1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tângulo 21">
              <a:extLst>
                <a:ext uri="{FF2B5EF4-FFF2-40B4-BE49-F238E27FC236}">
                  <a16:creationId xmlns:a16="http://schemas.microsoft.com/office/drawing/2014/main" id="{D4E80F99-AAB2-4A93-94CF-4E11A71C918F}"/>
                </a:ext>
              </a:extLst>
            </p:cNvPr>
            <p:cNvSpPr/>
            <p:nvPr/>
          </p:nvSpPr>
          <p:spPr>
            <a:xfrm>
              <a:off x="5469600" y="149400"/>
              <a:ext cx="696308" cy="12528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3" name="CaixaDeTexto 22">
            <a:extLst>
              <a:ext uri="{FF2B5EF4-FFF2-40B4-BE49-F238E27FC236}">
                <a16:creationId xmlns:a16="http://schemas.microsoft.com/office/drawing/2014/main" id="{4EB2EEA7-777B-41FC-949C-37C74F87D064}"/>
              </a:ext>
            </a:extLst>
          </p:cNvPr>
          <p:cNvSpPr txBox="1"/>
          <p:nvPr/>
        </p:nvSpPr>
        <p:spPr>
          <a:xfrm>
            <a:off x="7933770" y="5467379"/>
            <a:ext cx="97817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5400" dirty="0">
                <a:solidFill>
                  <a:prstClr val="black">
                    <a:lumMod val="85000"/>
                    <a:lumOff val="15000"/>
                  </a:prstClr>
                </a:solidFill>
                <a:latin typeface="Bebas Neue" panose="020B0606020202050201" pitchFamily="34" charset="0"/>
              </a:rPr>
              <a:t>04</a:t>
            </a:r>
          </a:p>
        </p:txBody>
      </p:sp>
      <p:sp>
        <p:nvSpPr>
          <p:cNvPr id="24" name="CaixaDeTexto 23">
            <a:extLst>
              <a:ext uri="{FF2B5EF4-FFF2-40B4-BE49-F238E27FC236}">
                <a16:creationId xmlns:a16="http://schemas.microsoft.com/office/drawing/2014/main" id="{DE6E9B7C-B362-47B0-BCC3-150807981111}"/>
              </a:ext>
            </a:extLst>
          </p:cNvPr>
          <p:cNvSpPr txBox="1"/>
          <p:nvPr/>
        </p:nvSpPr>
        <p:spPr>
          <a:xfrm>
            <a:off x="6153775" y="5517564"/>
            <a:ext cx="1907756" cy="707886"/>
          </a:xfrm>
          <a:prstGeom prst="rect">
            <a:avLst/>
          </a:prstGeom>
          <a:noFill/>
        </p:spPr>
        <p:txBody>
          <a:bodyPr wrap="square" rtlCol="0">
            <a:spAutoFit/>
          </a:bodyPr>
          <a:lstStyle/>
          <a:p>
            <a:pPr algn="ctr">
              <a:defRPr/>
            </a:pPr>
            <a:r>
              <a:rPr lang="pt-BR" sz="2000" b="1" dirty="0">
                <a:solidFill>
                  <a:prstClr val="black">
                    <a:lumMod val="85000"/>
                    <a:lumOff val="15000"/>
                  </a:prstClr>
                </a:solidFill>
                <a:latin typeface="Montserrat Medium" panose="00000600000000000000" pitchFamily="2" charset="0"/>
              </a:rPr>
              <a:t>Adolescence 13-18</a:t>
            </a:r>
          </a:p>
        </p:txBody>
      </p:sp>
      <p:grpSp>
        <p:nvGrpSpPr>
          <p:cNvPr id="25" name="Agrupar 24">
            <a:extLst>
              <a:ext uri="{FF2B5EF4-FFF2-40B4-BE49-F238E27FC236}">
                <a16:creationId xmlns:a16="http://schemas.microsoft.com/office/drawing/2014/main" id="{F430B1FD-7CDB-4FCF-AF50-F5E356FA3EF6}"/>
              </a:ext>
            </a:extLst>
          </p:cNvPr>
          <p:cNvGrpSpPr/>
          <p:nvPr/>
        </p:nvGrpSpPr>
        <p:grpSpPr>
          <a:xfrm rot="10800000">
            <a:off x="2917948" y="5449543"/>
            <a:ext cx="2525400" cy="1252800"/>
            <a:chOff x="5459700" y="149400"/>
            <a:chExt cx="2525400" cy="1252800"/>
          </a:xfrm>
          <a:solidFill>
            <a:schemeClr val="accent6">
              <a:lumMod val="60000"/>
              <a:lumOff val="40000"/>
            </a:schemeClr>
          </a:solidFill>
        </p:grpSpPr>
        <p:sp>
          <p:nvSpPr>
            <p:cNvPr id="26" name="Retângulo: Único Canto Arredondado 25">
              <a:extLst>
                <a:ext uri="{FF2B5EF4-FFF2-40B4-BE49-F238E27FC236}">
                  <a16:creationId xmlns:a16="http://schemas.microsoft.com/office/drawing/2014/main" id="{A802D7D9-1BCD-43D0-8276-2947CA791999}"/>
                </a:ext>
              </a:extLst>
            </p:cNvPr>
            <p:cNvSpPr/>
            <p:nvPr/>
          </p:nvSpPr>
          <p:spPr>
            <a:xfrm rot="16200000" flipV="1">
              <a:off x="6096000" y="-486900"/>
              <a:ext cx="1252800" cy="2525400"/>
            </a:xfrm>
            <a:prstGeom prst="round1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tângulo 26">
              <a:extLst>
                <a:ext uri="{FF2B5EF4-FFF2-40B4-BE49-F238E27FC236}">
                  <a16:creationId xmlns:a16="http://schemas.microsoft.com/office/drawing/2014/main" id="{C39DBB17-94E2-49D8-A120-E6B38C9E12F5}"/>
                </a:ext>
              </a:extLst>
            </p:cNvPr>
            <p:cNvSpPr/>
            <p:nvPr/>
          </p:nvSpPr>
          <p:spPr>
            <a:xfrm>
              <a:off x="5469600" y="149400"/>
              <a:ext cx="696308" cy="12528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8" name="CaixaDeTexto 27">
            <a:extLst>
              <a:ext uri="{FF2B5EF4-FFF2-40B4-BE49-F238E27FC236}">
                <a16:creationId xmlns:a16="http://schemas.microsoft.com/office/drawing/2014/main" id="{43ED6B7E-919F-4191-B7C2-96764192780E}"/>
              </a:ext>
            </a:extLst>
          </p:cNvPr>
          <p:cNvSpPr txBox="1"/>
          <p:nvPr/>
        </p:nvSpPr>
        <p:spPr>
          <a:xfrm>
            <a:off x="4713047" y="5595751"/>
            <a:ext cx="981811" cy="923330"/>
          </a:xfrm>
          <a:prstGeom prst="rect">
            <a:avLst/>
          </a:prstGeom>
          <a:noFill/>
        </p:spPr>
        <p:txBody>
          <a:bodyPr wrap="square" rtlCol="0">
            <a:spAutoFit/>
          </a:bodyPr>
          <a:lstStyle/>
          <a:p>
            <a:pPr>
              <a:defRPr/>
            </a:pPr>
            <a:r>
              <a:rPr lang="pt-BR" sz="5400" dirty="0">
                <a:solidFill>
                  <a:prstClr val="black">
                    <a:lumMod val="85000"/>
                    <a:lumOff val="15000"/>
                  </a:prstClr>
                </a:solidFill>
                <a:latin typeface="Bebas Neue" panose="020B0606020202050201" pitchFamily="34" charset="0"/>
              </a:rPr>
              <a:t>05</a:t>
            </a:r>
          </a:p>
        </p:txBody>
      </p:sp>
      <p:sp>
        <p:nvSpPr>
          <p:cNvPr id="29" name="CaixaDeTexto 28">
            <a:extLst>
              <a:ext uri="{FF2B5EF4-FFF2-40B4-BE49-F238E27FC236}">
                <a16:creationId xmlns:a16="http://schemas.microsoft.com/office/drawing/2014/main" id="{2DA72662-1D68-4986-94F9-131A2A990549}"/>
              </a:ext>
            </a:extLst>
          </p:cNvPr>
          <p:cNvSpPr txBox="1"/>
          <p:nvPr/>
        </p:nvSpPr>
        <p:spPr>
          <a:xfrm>
            <a:off x="3222954" y="5595750"/>
            <a:ext cx="1591530" cy="1015663"/>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pt-BR" sz="2000" b="1" dirty="0">
                <a:solidFill>
                  <a:prstClr val="black">
                    <a:lumMod val="85000"/>
                    <a:lumOff val="15000"/>
                  </a:prstClr>
                </a:solidFill>
                <a:latin typeface="Montserrat Medium" panose="00000600000000000000" pitchFamily="2" charset="0"/>
              </a:rPr>
              <a:t>Early Adulthood 19-20s</a:t>
            </a:r>
          </a:p>
        </p:txBody>
      </p:sp>
      <p:grpSp>
        <p:nvGrpSpPr>
          <p:cNvPr id="30" name="Agrupar 29">
            <a:extLst>
              <a:ext uri="{FF2B5EF4-FFF2-40B4-BE49-F238E27FC236}">
                <a16:creationId xmlns:a16="http://schemas.microsoft.com/office/drawing/2014/main" id="{CB938FF3-1FE7-4F65-AB70-FDB92A0C852B}"/>
              </a:ext>
            </a:extLst>
          </p:cNvPr>
          <p:cNvGrpSpPr/>
          <p:nvPr/>
        </p:nvGrpSpPr>
        <p:grpSpPr>
          <a:xfrm rot="10800000">
            <a:off x="634996" y="3522191"/>
            <a:ext cx="2525400" cy="1252800"/>
            <a:chOff x="5459700" y="149400"/>
            <a:chExt cx="2525400" cy="1252800"/>
          </a:xfrm>
        </p:grpSpPr>
        <p:sp>
          <p:nvSpPr>
            <p:cNvPr id="31" name="Retângulo: Único Canto Arredondado 30">
              <a:extLst>
                <a:ext uri="{FF2B5EF4-FFF2-40B4-BE49-F238E27FC236}">
                  <a16:creationId xmlns:a16="http://schemas.microsoft.com/office/drawing/2014/main" id="{7FAA4F28-0BC2-4D64-8A49-7A0DABC3EF07}"/>
                </a:ext>
              </a:extLst>
            </p:cNvPr>
            <p:cNvSpPr/>
            <p:nvPr/>
          </p:nvSpPr>
          <p:spPr>
            <a:xfrm rot="16200000" flipV="1">
              <a:off x="6096000" y="-486900"/>
              <a:ext cx="1252800" cy="2525400"/>
            </a:xfrm>
            <a:prstGeom prst="round1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tângulo 31">
              <a:extLst>
                <a:ext uri="{FF2B5EF4-FFF2-40B4-BE49-F238E27FC236}">
                  <a16:creationId xmlns:a16="http://schemas.microsoft.com/office/drawing/2014/main" id="{40D36710-8D3A-4D45-A252-2C6173BC4D9E}"/>
                </a:ext>
              </a:extLst>
            </p:cNvPr>
            <p:cNvSpPr/>
            <p:nvPr/>
          </p:nvSpPr>
          <p:spPr>
            <a:xfrm>
              <a:off x="5469600" y="149400"/>
              <a:ext cx="696308" cy="12528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3" name="CaixaDeTexto 32">
            <a:extLst>
              <a:ext uri="{FF2B5EF4-FFF2-40B4-BE49-F238E27FC236}">
                <a16:creationId xmlns:a16="http://schemas.microsoft.com/office/drawing/2014/main" id="{0C61BB95-9587-4563-A092-6A7727A517E8}"/>
              </a:ext>
            </a:extLst>
          </p:cNvPr>
          <p:cNvSpPr txBox="1"/>
          <p:nvPr/>
        </p:nvSpPr>
        <p:spPr>
          <a:xfrm>
            <a:off x="2460903" y="3723037"/>
            <a:ext cx="981811" cy="923330"/>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pt-BR" sz="5400">
                <a:solidFill>
                  <a:prstClr val="black">
                    <a:lumMod val="85000"/>
                    <a:lumOff val="15000"/>
                  </a:prstClr>
                </a:solidFill>
                <a:latin typeface="Bebas Neue" panose="020B0606020202050201" pitchFamily="34" charset="0"/>
              </a:rPr>
              <a:t>06</a:t>
            </a:r>
          </a:p>
        </p:txBody>
      </p:sp>
      <p:sp>
        <p:nvSpPr>
          <p:cNvPr id="34" name="CaixaDeTexto 33">
            <a:extLst>
              <a:ext uri="{FF2B5EF4-FFF2-40B4-BE49-F238E27FC236}">
                <a16:creationId xmlns:a16="http://schemas.microsoft.com/office/drawing/2014/main" id="{B2635685-B09F-4667-AA30-05817D7B47EF}"/>
              </a:ext>
            </a:extLst>
          </p:cNvPr>
          <p:cNvSpPr txBox="1"/>
          <p:nvPr/>
        </p:nvSpPr>
        <p:spPr>
          <a:xfrm>
            <a:off x="926803" y="3598242"/>
            <a:ext cx="1904070" cy="1015663"/>
          </a:xfrm>
          <a:prstGeom prst="rect">
            <a:avLst/>
          </a:prstGeom>
          <a:noFill/>
        </p:spPr>
        <p:txBody>
          <a:bodyPr wrap="square" rtlCol="0">
            <a:spAutoFit/>
          </a:bodyPr>
          <a:lstStyle>
            <a:defPPr>
              <a:defRPr lang="pt-BR"/>
            </a:defPPr>
            <a:lvl1pPr marR="0" lvl="0" indent="0" fontAlgn="auto">
              <a:lnSpc>
                <a:spcPct val="100000"/>
              </a:lnSpc>
              <a:spcBef>
                <a:spcPts val="0"/>
              </a:spcBef>
              <a:spcAft>
                <a:spcPts val="0"/>
              </a:spcAft>
              <a:buClrTx/>
              <a:buSzTx/>
              <a:buFontTx/>
              <a:buNone/>
              <a:tabLst/>
              <a:defRPr sz="1400">
                <a:solidFill>
                  <a:prstClr val="black">
                    <a:lumMod val="85000"/>
                    <a:lumOff val="15000"/>
                  </a:prstClr>
                </a:solidFill>
                <a:latin typeface="Montserrat Medium" panose="00000600000000000000" pitchFamily="2" charset="0"/>
              </a:defRPr>
            </a:lvl1pPr>
          </a:lstStyle>
          <a:p>
            <a:pPr>
              <a:defRPr/>
            </a:pPr>
            <a:r>
              <a:rPr lang="pt-BR" sz="2000" b="1" dirty="0"/>
              <a:t>Middle Adulthood 30-60</a:t>
            </a:r>
          </a:p>
        </p:txBody>
      </p:sp>
      <p:grpSp>
        <p:nvGrpSpPr>
          <p:cNvPr id="35" name="Agrupar 34">
            <a:extLst>
              <a:ext uri="{FF2B5EF4-FFF2-40B4-BE49-F238E27FC236}">
                <a16:creationId xmlns:a16="http://schemas.microsoft.com/office/drawing/2014/main" id="{5103E49E-2D86-419B-89D7-835AF84EDBD2}"/>
              </a:ext>
            </a:extLst>
          </p:cNvPr>
          <p:cNvGrpSpPr/>
          <p:nvPr/>
        </p:nvGrpSpPr>
        <p:grpSpPr>
          <a:xfrm rot="16200000">
            <a:off x="1322463" y="1302654"/>
            <a:ext cx="2525400" cy="1436691"/>
            <a:chOff x="5459700" y="149400"/>
            <a:chExt cx="2525400" cy="1252800"/>
          </a:xfrm>
        </p:grpSpPr>
        <p:sp>
          <p:nvSpPr>
            <p:cNvPr id="36" name="Retângulo: Único Canto Arredondado 35">
              <a:extLst>
                <a:ext uri="{FF2B5EF4-FFF2-40B4-BE49-F238E27FC236}">
                  <a16:creationId xmlns:a16="http://schemas.microsoft.com/office/drawing/2014/main" id="{8B271AAB-15DE-42F1-A42E-2FAF70669822}"/>
                </a:ext>
              </a:extLst>
            </p:cNvPr>
            <p:cNvSpPr/>
            <p:nvPr/>
          </p:nvSpPr>
          <p:spPr>
            <a:xfrm rot="16200000" flipV="1">
              <a:off x="6096000" y="-486900"/>
              <a:ext cx="1252800" cy="2525400"/>
            </a:xfrm>
            <a:prstGeom prst="round1Rect">
              <a:avLst>
                <a:gd name="adj"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tângulo 36">
              <a:extLst>
                <a:ext uri="{FF2B5EF4-FFF2-40B4-BE49-F238E27FC236}">
                  <a16:creationId xmlns:a16="http://schemas.microsoft.com/office/drawing/2014/main" id="{3371B2FE-523E-4664-A046-F1E2C3C86FB6}"/>
                </a:ext>
              </a:extLst>
            </p:cNvPr>
            <p:cNvSpPr/>
            <p:nvPr/>
          </p:nvSpPr>
          <p:spPr>
            <a:xfrm>
              <a:off x="5469600" y="149400"/>
              <a:ext cx="696308" cy="12528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8" name="CaixaDeTexto 37">
            <a:extLst>
              <a:ext uri="{FF2B5EF4-FFF2-40B4-BE49-F238E27FC236}">
                <a16:creationId xmlns:a16="http://schemas.microsoft.com/office/drawing/2014/main" id="{0CCE73D7-54DF-4F86-B119-8688DA7D3FAC}"/>
              </a:ext>
            </a:extLst>
          </p:cNvPr>
          <p:cNvSpPr txBox="1"/>
          <p:nvPr/>
        </p:nvSpPr>
        <p:spPr>
          <a:xfrm>
            <a:off x="2314364" y="2550830"/>
            <a:ext cx="95013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5400">
                <a:solidFill>
                  <a:prstClr val="black">
                    <a:lumMod val="85000"/>
                    <a:lumOff val="15000"/>
                  </a:prstClr>
                </a:solidFill>
                <a:latin typeface="Bebas Neue" panose="020B0606020202050201" pitchFamily="34" charset="0"/>
              </a:rPr>
              <a:t>07</a:t>
            </a:r>
          </a:p>
        </p:txBody>
      </p:sp>
      <p:sp>
        <p:nvSpPr>
          <p:cNvPr id="39" name="CaixaDeTexto 38">
            <a:extLst>
              <a:ext uri="{FF2B5EF4-FFF2-40B4-BE49-F238E27FC236}">
                <a16:creationId xmlns:a16="http://schemas.microsoft.com/office/drawing/2014/main" id="{D35548FC-ED45-490F-B261-A47D0D1D5BB1}"/>
              </a:ext>
            </a:extLst>
          </p:cNvPr>
          <p:cNvSpPr txBox="1"/>
          <p:nvPr/>
        </p:nvSpPr>
        <p:spPr>
          <a:xfrm>
            <a:off x="1878838" y="1502332"/>
            <a:ext cx="1373663" cy="707886"/>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2000" b="1" dirty="0">
                <a:solidFill>
                  <a:prstClr val="black">
                    <a:lumMod val="85000"/>
                    <a:lumOff val="15000"/>
                  </a:prstClr>
                </a:solidFill>
                <a:latin typeface="Montserrat Medium" panose="00000600000000000000" pitchFamily="2" charset="0"/>
              </a:rPr>
              <a:t>Elderly +60</a:t>
            </a:r>
          </a:p>
        </p:txBody>
      </p:sp>
      <p:sp>
        <p:nvSpPr>
          <p:cNvPr id="45" name="CaixaDeTexto 44">
            <a:extLst>
              <a:ext uri="{FF2B5EF4-FFF2-40B4-BE49-F238E27FC236}">
                <a16:creationId xmlns:a16="http://schemas.microsoft.com/office/drawing/2014/main" id="{8880695E-D7D0-4460-A035-DBC0285BEA10}"/>
              </a:ext>
            </a:extLst>
          </p:cNvPr>
          <p:cNvSpPr txBox="1"/>
          <p:nvPr/>
        </p:nvSpPr>
        <p:spPr>
          <a:xfrm>
            <a:off x="3089838" y="2643959"/>
            <a:ext cx="5879846" cy="523220"/>
          </a:xfrm>
          <a:prstGeom prst="rect">
            <a:avLst/>
          </a:prstGeom>
          <a:noFill/>
        </p:spPr>
        <p:txBody>
          <a:bodyPr wrap="square" rtlCol="0">
            <a:spAutoFit/>
          </a:bodyPr>
          <a:lstStyle/>
          <a:p>
            <a:pPr lvl="0" algn="ctr">
              <a:defRPr/>
            </a:pPr>
            <a:r>
              <a:rPr lang="pt-BR" sz="2800" spc="600" dirty="0">
                <a:solidFill>
                  <a:prstClr val="black"/>
                </a:solidFill>
                <a:latin typeface="Bebas Neue" panose="020B0606020202050201" pitchFamily="34" charset="0"/>
              </a:rPr>
              <a:t>Human lifespan stages</a:t>
            </a:r>
            <a:endParaRPr kumimoji="0" lang="pt-BR" sz="2800" b="0" i="0" u="none" strike="noStrike" kern="1200" cap="none" spc="600" normalizeH="0" baseline="0" noProof="0" dirty="0">
              <a:ln>
                <a:noFill/>
              </a:ln>
              <a:solidFill>
                <a:prstClr val="black"/>
              </a:solidFill>
              <a:effectLst/>
              <a:uLnTx/>
              <a:uFillTx/>
              <a:latin typeface="Bebas Neue" panose="020B0606020202050201" pitchFamily="34" charset="0"/>
            </a:endParaRPr>
          </a:p>
        </p:txBody>
      </p:sp>
      <p:cxnSp>
        <p:nvCxnSpPr>
          <p:cNvPr id="47" name="Conector reto 46">
            <a:extLst>
              <a:ext uri="{FF2B5EF4-FFF2-40B4-BE49-F238E27FC236}">
                <a16:creationId xmlns:a16="http://schemas.microsoft.com/office/drawing/2014/main" id="{70A60881-50FF-473B-9FDD-AF56D8222448}"/>
              </a:ext>
            </a:extLst>
          </p:cNvPr>
          <p:cNvCxnSpPr>
            <a:cxnSpLocks/>
          </p:cNvCxnSpPr>
          <p:nvPr/>
        </p:nvCxnSpPr>
        <p:spPr>
          <a:xfrm>
            <a:off x="3747748" y="3118858"/>
            <a:ext cx="4570178" cy="0"/>
          </a:xfrm>
          <a:prstGeom prst="line">
            <a:avLst/>
          </a:prstGeom>
          <a:ln w="28575">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50" name="CaixaDeTexto 20">
            <a:extLst>
              <a:ext uri="{FF2B5EF4-FFF2-40B4-BE49-F238E27FC236}">
                <a16:creationId xmlns:a16="http://schemas.microsoft.com/office/drawing/2014/main" id="{9598DA56-13B1-44F6-C1E7-1CE44A35B48A}"/>
              </a:ext>
            </a:extLst>
          </p:cNvPr>
          <p:cNvSpPr txBox="1"/>
          <p:nvPr/>
        </p:nvSpPr>
        <p:spPr>
          <a:xfrm>
            <a:off x="240831" y="22695"/>
            <a:ext cx="9147305" cy="646331"/>
          </a:xfrm>
          <a:prstGeom prst="rect">
            <a:avLst/>
          </a:prstGeom>
          <a:noFill/>
        </p:spPr>
        <p:txBody>
          <a:bodyPr wrap="square" rtlCol="0">
            <a:spAutoFit/>
          </a:bodyPr>
          <a:lstStyle/>
          <a:p>
            <a:r>
              <a:rPr lang="pt-BR" sz="3600" dirty="0">
                <a:solidFill>
                  <a:schemeClr val="tx1">
                    <a:lumMod val="85000"/>
                    <a:lumOff val="15000"/>
                  </a:schemeClr>
                </a:solidFill>
                <a:latin typeface="Bebas Neue" panose="020B0606020202050201" pitchFamily="34" charset="0"/>
              </a:rPr>
              <a:t>Human lifespan stages</a:t>
            </a:r>
          </a:p>
        </p:txBody>
      </p:sp>
      <p:cxnSp>
        <p:nvCxnSpPr>
          <p:cNvPr id="51" name="Conector reto 40">
            <a:extLst>
              <a:ext uri="{FF2B5EF4-FFF2-40B4-BE49-F238E27FC236}">
                <a16:creationId xmlns:a16="http://schemas.microsoft.com/office/drawing/2014/main" id="{07F9E6C4-D387-8C41-D511-ACE7AC26F4F1}"/>
              </a:ext>
            </a:extLst>
          </p:cNvPr>
          <p:cNvCxnSpPr>
            <a:cxnSpLocks/>
          </p:cNvCxnSpPr>
          <p:nvPr/>
        </p:nvCxnSpPr>
        <p:spPr>
          <a:xfrm>
            <a:off x="208459" y="556523"/>
            <a:ext cx="5224989"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 name="Conector reto 41">
            <a:extLst>
              <a:ext uri="{FF2B5EF4-FFF2-40B4-BE49-F238E27FC236}">
                <a16:creationId xmlns:a16="http://schemas.microsoft.com/office/drawing/2014/main" id="{A093CE65-4B6F-70A2-FF7D-54A98E2AD20C}"/>
              </a:ext>
            </a:extLst>
          </p:cNvPr>
          <p:cNvCxnSpPr>
            <a:cxnSpLocks/>
          </p:cNvCxnSpPr>
          <p:nvPr/>
        </p:nvCxnSpPr>
        <p:spPr>
          <a:xfrm>
            <a:off x="164878" y="615819"/>
            <a:ext cx="500433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57" name="CaixaDeTexto 33">
            <a:extLst>
              <a:ext uri="{FF2B5EF4-FFF2-40B4-BE49-F238E27FC236}">
                <a16:creationId xmlns:a16="http://schemas.microsoft.com/office/drawing/2014/main" id="{5A852C5A-66A2-F081-C739-F7779C95692E}"/>
              </a:ext>
            </a:extLst>
          </p:cNvPr>
          <p:cNvSpPr txBox="1"/>
          <p:nvPr/>
        </p:nvSpPr>
        <p:spPr>
          <a:xfrm>
            <a:off x="9019480" y="6395210"/>
            <a:ext cx="490004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(Lally &amp; Valentine-French, 2019)</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pic>
        <p:nvPicPr>
          <p:cNvPr id="2" name="Picture 1">
            <a:extLst>
              <a:ext uri="{FF2B5EF4-FFF2-40B4-BE49-F238E27FC236}">
                <a16:creationId xmlns:a16="http://schemas.microsoft.com/office/drawing/2014/main" id="{35489A60-64EC-6ED7-6BFE-6F9903FBFE06}"/>
              </a:ext>
            </a:extLst>
          </p:cNvPr>
          <p:cNvPicPr>
            <a:picLocks noChangeAspect="1"/>
          </p:cNvPicPr>
          <p:nvPr/>
        </p:nvPicPr>
        <p:blipFill>
          <a:blip r:embed="rId4"/>
          <a:stretch>
            <a:fillRect/>
          </a:stretch>
        </p:blipFill>
        <p:spPr>
          <a:xfrm>
            <a:off x="-2150" y="6497928"/>
            <a:ext cx="4115157" cy="365792"/>
          </a:xfrm>
          <a:prstGeom prst="rect">
            <a:avLst/>
          </a:prstGeom>
        </p:spPr>
      </p:pic>
    </p:spTree>
    <p:extLst>
      <p:ext uri="{BB962C8B-B14F-4D97-AF65-F5344CB8AC3E}">
        <p14:creationId xmlns:p14="http://schemas.microsoft.com/office/powerpoint/2010/main" val="147538056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5"/>
                                            </p:tgtEl>
                                            <p:attrNameLst>
                                              <p:attrName>style.visibility</p:attrName>
                                            </p:attrNameLst>
                                          </p:cBhvr>
                                          <p:to>
                                            <p:strVal val="visible"/>
                                          </p:to>
                                        </p:set>
                                        <p:anim calcmode="lin" valueType="num">
                                          <p:cBhvr>
                                            <p:cTn id="12" dur="500" fill="hold"/>
                                            <p:tgtEl>
                                              <p:spTgt spid="45"/>
                                            </p:tgtEl>
                                            <p:attrNameLst>
                                              <p:attrName>ppt_w</p:attrName>
                                            </p:attrNameLst>
                                          </p:cBhvr>
                                          <p:tavLst>
                                            <p:tav tm="0">
                                              <p:val>
                                                <p:fltVal val="0"/>
                                              </p:val>
                                            </p:tav>
                                            <p:tav tm="100000">
                                              <p:val>
                                                <p:strVal val="#ppt_w"/>
                                              </p:val>
                                            </p:tav>
                                          </p:tavLst>
                                        </p:anim>
                                        <p:anim calcmode="lin" valueType="num">
                                          <p:cBhvr>
                                            <p:cTn id="13" dur="500" fill="hold"/>
                                            <p:tgtEl>
                                              <p:spTgt spid="45"/>
                                            </p:tgtEl>
                                            <p:attrNameLst>
                                              <p:attrName>ppt_h</p:attrName>
                                            </p:attrNameLst>
                                          </p:cBhvr>
                                          <p:tavLst>
                                            <p:tav tm="0">
                                              <p:val>
                                                <p:fltVal val="0"/>
                                              </p:val>
                                            </p:tav>
                                            <p:tav tm="100000">
                                              <p:val>
                                                <p:strVal val="#ppt_h"/>
                                              </p:val>
                                            </p:tav>
                                          </p:tavLst>
                                        </p:anim>
                                        <p:animEffect transition="in" filter="fade">
                                          <p:cBhvr>
                                            <p:cTn id="14" dur="500"/>
                                            <p:tgtEl>
                                              <p:spTgt spid="45"/>
                                            </p:tgtEl>
                                          </p:cBhvr>
                                        </p:animEffect>
                                      </p:childTnLst>
                                    </p:cTn>
                                  </p:par>
                                </p:childTnLst>
                              </p:cTn>
                            </p:par>
                            <p:par>
                              <p:cTn id="15" fill="hold">
                                <p:stCondLst>
                                  <p:cond delay="500"/>
                                </p:stCondLst>
                                <p:childTnLst>
                                  <p:par>
                                    <p:cTn id="16" presetID="16" presetClass="entr" presetSubtype="37" fill="hold" nodeType="after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barn(outVertical)">
                                          <p:cBhvr>
                                            <p:cTn id="18" dur="500"/>
                                            <p:tgtEl>
                                              <p:spTgt spid="47"/>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par>
                              <p:cTn id="24" fill="hold">
                                <p:stCondLst>
                                  <p:cond delay="500"/>
                                </p:stCondLst>
                                <p:childTnLst>
                                  <p:par>
                                    <p:cTn id="25" presetID="53" presetClass="entr" presetSubtype="16" fill="hold" grpId="0"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p:cTn id="27" dur="500" fill="hold"/>
                                            <p:tgtEl>
                                              <p:spTgt spid="7"/>
                                            </p:tgtEl>
                                            <p:attrNameLst>
                                              <p:attrName>ppt_w</p:attrName>
                                            </p:attrNameLst>
                                          </p:cBhvr>
                                          <p:tavLst>
                                            <p:tav tm="0">
                                              <p:val>
                                                <p:fltVal val="0"/>
                                              </p:val>
                                            </p:tav>
                                            <p:tav tm="100000">
                                              <p:val>
                                                <p:strVal val="#ppt_w"/>
                                              </p:val>
                                            </p:tav>
                                          </p:tavLst>
                                        </p:anim>
                                        <p:anim calcmode="lin" valueType="num">
                                          <p:cBhvr>
                                            <p:cTn id="28" dur="500" fill="hold"/>
                                            <p:tgtEl>
                                              <p:spTgt spid="7"/>
                                            </p:tgtEl>
                                            <p:attrNameLst>
                                              <p:attrName>ppt_h</p:attrName>
                                            </p:attrNameLst>
                                          </p:cBhvr>
                                          <p:tavLst>
                                            <p:tav tm="0">
                                              <p:val>
                                                <p:fltVal val="0"/>
                                              </p:val>
                                            </p:tav>
                                            <p:tav tm="100000">
                                              <p:val>
                                                <p:strVal val="#ppt_h"/>
                                              </p:val>
                                            </p:tav>
                                          </p:tavLst>
                                        </p:anim>
                                        <p:animEffect transition="in" filter="fade">
                                          <p:cBhvr>
                                            <p:cTn id="29" dur="500"/>
                                            <p:tgtEl>
                                              <p:spTgt spid="7"/>
                                            </p:tgtEl>
                                          </p:cBhvr>
                                        </p:animEffect>
                                      </p:childTnLst>
                                    </p:cTn>
                                  </p:par>
                                </p:childTnLst>
                              </p:cTn>
                            </p:par>
                            <p:par>
                              <p:cTn id="30" fill="hold">
                                <p:stCondLst>
                                  <p:cond delay="1000"/>
                                </p:stCondLst>
                                <p:childTnLst>
                                  <p:par>
                                    <p:cTn id="31" presetID="22" presetClass="entr" presetSubtype="1" fill="hold" grpId="0" nodeType="after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wipe(up)">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left)">
                                          <p:cBhvr>
                                            <p:cTn id="38" dur="500"/>
                                            <p:tgtEl>
                                              <p:spTgt spid="10"/>
                                            </p:tgtEl>
                                          </p:cBhvr>
                                        </p:animEffect>
                                      </p:childTnLst>
                                    </p:cTn>
                                  </p:par>
                                </p:childTnLst>
                              </p:cTn>
                            </p:par>
                            <p:par>
                              <p:cTn id="39" fill="hold">
                                <p:stCondLst>
                                  <p:cond delay="500"/>
                                </p:stCondLst>
                                <p:childTnLst>
                                  <p:par>
                                    <p:cTn id="40" presetID="53" presetClass="entr" presetSubtype="16"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p:cTn id="42" dur="500" fill="hold"/>
                                            <p:tgtEl>
                                              <p:spTgt spid="13"/>
                                            </p:tgtEl>
                                            <p:attrNameLst>
                                              <p:attrName>ppt_w</p:attrName>
                                            </p:attrNameLst>
                                          </p:cBhvr>
                                          <p:tavLst>
                                            <p:tav tm="0">
                                              <p:val>
                                                <p:fltVal val="0"/>
                                              </p:val>
                                            </p:tav>
                                            <p:tav tm="100000">
                                              <p:val>
                                                <p:strVal val="#ppt_w"/>
                                              </p:val>
                                            </p:tav>
                                          </p:tavLst>
                                        </p:anim>
                                        <p:anim calcmode="lin" valueType="num">
                                          <p:cBhvr>
                                            <p:cTn id="43" dur="500" fill="hold"/>
                                            <p:tgtEl>
                                              <p:spTgt spid="13"/>
                                            </p:tgtEl>
                                            <p:attrNameLst>
                                              <p:attrName>ppt_h</p:attrName>
                                            </p:attrNameLst>
                                          </p:cBhvr>
                                          <p:tavLst>
                                            <p:tav tm="0">
                                              <p:val>
                                                <p:fltVal val="0"/>
                                              </p:val>
                                            </p:tav>
                                            <p:tav tm="100000">
                                              <p:val>
                                                <p:strVal val="#ppt_h"/>
                                              </p:val>
                                            </p:tav>
                                          </p:tavLst>
                                        </p:anim>
                                        <p:animEffect transition="in" filter="fade">
                                          <p:cBhvr>
                                            <p:cTn id="44" dur="500"/>
                                            <p:tgtEl>
                                              <p:spTgt spid="13"/>
                                            </p:tgtEl>
                                          </p:cBhvr>
                                        </p:animEffect>
                                      </p:childTnLst>
                                    </p:cTn>
                                  </p:par>
                                </p:childTnLst>
                              </p:cTn>
                            </p:par>
                            <p:par>
                              <p:cTn id="45" fill="hold">
                                <p:stCondLst>
                                  <p:cond delay="1000"/>
                                </p:stCondLst>
                                <p:childTnLst>
                                  <p:par>
                                    <p:cTn id="46" presetID="22" presetClass="entr" presetSubtype="1" fill="hold" grpId="0" nodeType="after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up)">
                                          <p:cBhvr>
                                            <p:cTn id="48" dur="500"/>
                                            <p:tgtEl>
                                              <p:spTgt spid="14"/>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wipe(left)">
                                          <p:cBhvr>
                                            <p:cTn id="53" dur="500"/>
                                            <p:tgtEl>
                                              <p:spTgt spid="15"/>
                                            </p:tgtEl>
                                          </p:cBhvr>
                                        </p:animEffect>
                                      </p:childTnLst>
                                    </p:cTn>
                                  </p:par>
                                </p:childTnLst>
                              </p:cTn>
                            </p:par>
                            <p:par>
                              <p:cTn id="54" fill="hold">
                                <p:stCondLst>
                                  <p:cond delay="500"/>
                                </p:stCondLst>
                                <p:childTnLst>
                                  <p:par>
                                    <p:cTn id="55" presetID="53" presetClass="entr" presetSubtype="16" fill="hold" grpId="0" nodeType="after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p:cTn id="57" dur="500" fill="hold"/>
                                            <p:tgtEl>
                                              <p:spTgt spid="18"/>
                                            </p:tgtEl>
                                            <p:attrNameLst>
                                              <p:attrName>ppt_w</p:attrName>
                                            </p:attrNameLst>
                                          </p:cBhvr>
                                          <p:tavLst>
                                            <p:tav tm="0">
                                              <p:val>
                                                <p:fltVal val="0"/>
                                              </p:val>
                                            </p:tav>
                                            <p:tav tm="100000">
                                              <p:val>
                                                <p:strVal val="#ppt_w"/>
                                              </p:val>
                                            </p:tav>
                                          </p:tavLst>
                                        </p:anim>
                                        <p:anim calcmode="lin" valueType="num">
                                          <p:cBhvr>
                                            <p:cTn id="58" dur="500" fill="hold"/>
                                            <p:tgtEl>
                                              <p:spTgt spid="18"/>
                                            </p:tgtEl>
                                            <p:attrNameLst>
                                              <p:attrName>ppt_h</p:attrName>
                                            </p:attrNameLst>
                                          </p:cBhvr>
                                          <p:tavLst>
                                            <p:tav tm="0">
                                              <p:val>
                                                <p:fltVal val="0"/>
                                              </p:val>
                                            </p:tav>
                                            <p:tav tm="100000">
                                              <p:val>
                                                <p:strVal val="#ppt_h"/>
                                              </p:val>
                                            </p:tav>
                                          </p:tavLst>
                                        </p:anim>
                                        <p:animEffect transition="in" filter="fade">
                                          <p:cBhvr>
                                            <p:cTn id="59" dur="500"/>
                                            <p:tgtEl>
                                              <p:spTgt spid="18"/>
                                            </p:tgtEl>
                                          </p:cBhvr>
                                        </p:animEffect>
                                      </p:childTnLst>
                                    </p:cTn>
                                  </p:par>
                                </p:childTnLst>
                              </p:cTn>
                            </p:par>
                            <p:par>
                              <p:cTn id="60" fill="hold">
                                <p:stCondLst>
                                  <p:cond delay="1000"/>
                                </p:stCondLst>
                                <p:childTnLst>
                                  <p:par>
                                    <p:cTn id="61" presetID="22" presetClass="entr" presetSubtype="1" fill="hold" grpId="0" nodeType="after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wipe(up)">
                                          <p:cBhvr>
                                            <p:cTn id="63" dur="500"/>
                                            <p:tgtEl>
                                              <p:spTgt spid="19"/>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nodeType="click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wipe(left)">
                                          <p:cBhvr>
                                            <p:cTn id="68" dur="500"/>
                                            <p:tgtEl>
                                              <p:spTgt spid="20"/>
                                            </p:tgtEl>
                                          </p:cBhvr>
                                        </p:animEffect>
                                      </p:childTnLst>
                                    </p:cTn>
                                  </p:par>
                                </p:childTnLst>
                              </p:cTn>
                            </p:par>
                            <p:par>
                              <p:cTn id="69" fill="hold">
                                <p:stCondLst>
                                  <p:cond delay="500"/>
                                </p:stCondLst>
                                <p:childTnLst>
                                  <p:par>
                                    <p:cTn id="70" presetID="53" presetClass="entr" presetSubtype="16"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 calcmode="lin" valueType="num">
                                          <p:cBhvr>
                                            <p:cTn id="72" dur="500" fill="hold"/>
                                            <p:tgtEl>
                                              <p:spTgt spid="23"/>
                                            </p:tgtEl>
                                            <p:attrNameLst>
                                              <p:attrName>ppt_w</p:attrName>
                                            </p:attrNameLst>
                                          </p:cBhvr>
                                          <p:tavLst>
                                            <p:tav tm="0">
                                              <p:val>
                                                <p:fltVal val="0"/>
                                              </p:val>
                                            </p:tav>
                                            <p:tav tm="100000">
                                              <p:val>
                                                <p:strVal val="#ppt_w"/>
                                              </p:val>
                                            </p:tav>
                                          </p:tavLst>
                                        </p:anim>
                                        <p:anim calcmode="lin" valueType="num">
                                          <p:cBhvr>
                                            <p:cTn id="73" dur="500" fill="hold"/>
                                            <p:tgtEl>
                                              <p:spTgt spid="23"/>
                                            </p:tgtEl>
                                            <p:attrNameLst>
                                              <p:attrName>ppt_h</p:attrName>
                                            </p:attrNameLst>
                                          </p:cBhvr>
                                          <p:tavLst>
                                            <p:tav tm="0">
                                              <p:val>
                                                <p:fltVal val="0"/>
                                              </p:val>
                                            </p:tav>
                                            <p:tav tm="100000">
                                              <p:val>
                                                <p:strVal val="#ppt_h"/>
                                              </p:val>
                                            </p:tav>
                                          </p:tavLst>
                                        </p:anim>
                                        <p:animEffect transition="in" filter="fade">
                                          <p:cBhvr>
                                            <p:cTn id="74" dur="500"/>
                                            <p:tgtEl>
                                              <p:spTgt spid="23"/>
                                            </p:tgtEl>
                                          </p:cBhvr>
                                        </p:animEffect>
                                      </p:childTnLst>
                                    </p:cTn>
                                  </p:par>
                                </p:childTnLst>
                              </p:cTn>
                            </p:par>
                            <p:par>
                              <p:cTn id="75" fill="hold">
                                <p:stCondLst>
                                  <p:cond delay="1000"/>
                                </p:stCondLst>
                                <p:childTnLst>
                                  <p:par>
                                    <p:cTn id="76" presetID="22" presetClass="entr" presetSubtype="1" fill="hold" grpId="0"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wipe(up)">
                                          <p:cBhvr>
                                            <p:cTn id="78" dur="500"/>
                                            <p:tgtEl>
                                              <p:spTgt spid="24"/>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8" fill="hold" nodeType="clickEffect">
                                      <p:stCondLst>
                                        <p:cond delay="0"/>
                                      </p:stCondLst>
                                      <p:childTnLst>
                                        <p:set>
                                          <p:cBhvr>
                                            <p:cTn id="82" dur="1" fill="hold">
                                              <p:stCondLst>
                                                <p:cond delay="0"/>
                                              </p:stCondLst>
                                            </p:cTn>
                                            <p:tgtEl>
                                              <p:spTgt spid="25"/>
                                            </p:tgtEl>
                                            <p:attrNameLst>
                                              <p:attrName>style.visibility</p:attrName>
                                            </p:attrNameLst>
                                          </p:cBhvr>
                                          <p:to>
                                            <p:strVal val="visible"/>
                                          </p:to>
                                        </p:set>
                                        <p:animEffect transition="in" filter="wipe(left)">
                                          <p:cBhvr>
                                            <p:cTn id="83" dur="500"/>
                                            <p:tgtEl>
                                              <p:spTgt spid="25"/>
                                            </p:tgtEl>
                                          </p:cBhvr>
                                        </p:animEffect>
                                      </p:childTnLst>
                                    </p:cTn>
                                  </p:par>
                                </p:childTnLst>
                              </p:cTn>
                            </p:par>
                            <p:par>
                              <p:cTn id="84" fill="hold">
                                <p:stCondLst>
                                  <p:cond delay="500"/>
                                </p:stCondLst>
                                <p:childTnLst>
                                  <p:par>
                                    <p:cTn id="85" presetID="53" presetClass="entr" presetSubtype="16" fill="hold" grpId="0" nodeType="afterEffect">
                                      <p:stCondLst>
                                        <p:cond delay="0"/>
                                      </p:stCondLst>
                                      <p:childTnLst>
                                        <p:set>
                                          <p:cBhvr>
                                            <p:cTn id="86" dur="1" fill="hold">
                                              <p:stCondLst>
                                                <p:cond delay="0"/>
                                              </p:stCondLst>
                                            </p:cTn>
                                            <p:tgtEl>
                                              <p:spTgt spid="28"/>
                                            </p:tgtEl>
                                            <p:attrNameLst>
                                              <p:attrName>style.visibility</p:attrName>
                                            </p:attrNameLst>
                                          </p:cBhvr>
                                          <p:to>
                                            <p:strVal val="visible"/>
                                          </p:to>
                                        </p:set>
                                        <p:anim calcmode="lin" valueType="num">
                                          <p:cBhvr>
                                            <p:cTn id="87" dur="500" fill="hold"/>
                                            <p:tgtEl>
                                              <p:spTgt spid="28"/>
                                            </p:tgtEl>
                                            <p:attrNameLst>
                                              <p:attrName>ppt_w</p:attrName>
                                            </p:attrNameLst>
                                          </p:cBhvr>
                                          <p:tavLst>
                                            <p:tav tm="0">
                                              <p:val>
                                                <p:fltVal val="0"/>
                                              </p:val>
                                            </p:tav>
                                            <p:tav tm="100000">
                                              <p:val>
                                                <p:strVal val="#ppt_w"/>
                                              </p:val>
                                            </p:tav>
                                          </p:tavLst>
                                        </p:anim>
                                        <p:anim calcmode="lin" valueType="num">
                                          <p:cBhvr>
                                            <p:cTn id="88" dur="500" fill="hold"/>
                                            <p:tgtEl>
                                              <p:spTgt spid="28"/>
                                            </p:tgtEl>
                                            <p:attrNameLst>
                                              <p:attrName>ppt_h</p:attrName>
                                            </p:attrNameLst>
                                          </p:cBhvr>
                                          <p:tavLst>
                                            <p:tav tm="0">
                                              <p:val>
                                                <p:fltVal val="0"/>
                                              </p:val>
                                            </p:tav>
                                            <p:tav tm="100000">
                                              <p:val>
                                                <p:strVal val="#ppt_h"/>
                                              </p:val>
                                            </p:tav>
                                          </p:tavLst>
                                        </p:anim>
                                        <p:animEffect transition="in" filter="fade">
                                          <p:cBhvr>
                                            <p:cTn id="89" dur="500"/>
                                            <p:tgtEl>
                                              <p:spTgt spid="28"/>
                                            </p:tgtEl>
                                          </p:cBhvr>
                                        </p:animEffect>
                                      </p:childTnLst>
                                    </p:cTn>
                                  </p:par>
                                </p:childTnLst>
                              </p:cTn>
                            </p:par>
                            <p:par>
                              <p:cTn id="90" fill="hold">
                                <p:stCondLst>
                                  <p:cond delay="1000"/>
                                </p:stCondLst>
                                <p:childTnLst>
                                  <p:par>
                                    <p:cTn id="91" presetID="22" presetClass="entr" presetSubtype="1" fill="hold" grpId="0" nodeType="afterEffect">
                                      <p:stCondLst>
                                        <p:cond delay="0"/>
                                      </p:stCondLst>
                                      <p:childTnLst>
                                        <p:set>
                                          <p:cBhvr>
                                            <p:cTn id="92" dur="1" fill="hold">
                                              <p:stCondLst>
                                                <p:cond delay="0"/>
                                              </p:stCondLst>
                                            </p:cTn>
                                            <p:tgtEl>
                                              <p:spTgt spid="29"/>
                                            </p:tgtEl>
                                            <p:attrNameLst>
                                              <p:attrName>style.visibility</p:attrName>
                                            </p:attrNameLst>
                                          </p:cBhvr>
                                          <p:to>
                                            <p:strVal val="visible"/>
                                          </p:to>
                                        </p:set>
                                        <p:animEffect transition="in" filter="wipe(up)">
                                          <p:cBhvr>
                                            <p:cTn id="93" dur="500"/>
                                            <p:tgtEl>
                                              <p:spTgt spid="29"/>
                                            </p:tgtEl>
                                          </p:cBhvr>
                                        </p:animEffect>
                                      </p:childTnLst>
                                    </p:cTn>
                                  </p:par>
                                </p:childTnLst>
                              </p:cTn>
                            </p:par>
                          </p:childTnLst>
                        </p:cTn>
                      </p:par>
                      <p:par>
                        <p:cTn id="94" fill="hold">
                          <p:stCondLst>
                            <p:cond delay="indefinite"/>
                          </p:stCondLst>
                          <p:childTnLst>
                            <p:par>
                              <p:cTn id="95" fill="hold">
                                <p:stCondLst>
                                  <p:cond delay="0"/>
                                </p:stCondLst>
                                <p:childTnLst>
                                  <p:par>
                                    <p:cTn id="96" presetID="22" presetClass="entr" presetSubtype="8" fill="hold" nodeType="clickEffect">
                                      <p:stCondLst>
                                        <p:cond delay="0"/>
                                      </p:stCondLst>
                                      <p:childTnLst>
                                        <p:set>
                                          <p:cBhvr>
                                            <p:cTn id="97" dur="1" fill="hold">
                                              <p:stCondLst>
                                                <p:cond delay="0"/>
                                              </p:stCondLst>
                                            </p:cTn>
                                            <p:tgtEl>
                                              <p:spTgt spid="30"/>
                                            </p:tgtEl>
                                            <p:attrNameLst>
                                              <p:attrName>style.visibility</p:attrName>
                                            </p:attrNameLst>
                                          </p:cBhvr>
                                          <p:to>
                                            <p:strVal val="visible"/>
                                          </p:to>
                                        </p:set>
                                        <p:animEffect transition="in" filter="wipe(left)">
                                          <p:cBhvr>
                                            <p:cTn id="98" dur="500"/>
                                            <p:tgtEl>
                                              <p:spTgt spid="30"/>
                                            </p:tgtEl>
                                          </p:cBhvr>
                                        </p:animEffect>
                                      </p:childTnLst>
                                    </p:cTn>
                                  </p:par>
                                </p:childTnLst>
                              </p:cTn>
                            </p:par>
                            <p:par>
                              <p:cTn id="99" fill="hold">
                                <p:stCondLst>
                                  <p:cond delay="500"/>
                                </p:stCondLst>
                                <p:childTnLst>
                                  <p:par>
                                    <p:cTn id="100" presetID="53" presetClass="entr" presetSubtype="16" fill="hold" grpId="0" nodeType="afterEffect">
                                      <p:stCondLst>
                                        <p:cond delay="0"/>
                                      </p:stCondLst>
                                      <p:childTnLst>
                                        <p:set>
                                          <p:cBhvr>
                                            <p:cTn id="101" dur="1" fill="hold">
                                              <p:stCondLst>
                                                <p:cond delay="0"/>
                                              </p:stCondLst>
                                            </p:cTn>
                                            <p:tgtEl>
                                              <p:spTgt spid="33"/>
                                            </p:tgtEl>
                                            <p:attrNameLst>
                                              <p:attrName>style.visibility</p:attrName>
                                            </p:attrNameLst>
                                          </p:cBhvr>
                                          <p:to>
                                            <p:strVal val="visible"/>
                                          </p:to>
                                        </p:set>
                                        <p:anim calcmode="lin" valueType="num">
                                          <p:cBhvr>
                                            <p:cTn id="102" dur="500" fill="hold"/>
                                            <p:tgtEl>
                                              <p:spTgt spid="33"/>
                                            </p:tgtEl>
                                            <p:attrNameLst>
                                              <p:attrName>ppt_w</p:attrName>
                                            </p:attrNameLst>
                                          </p:cBhvr>
                                          <p:tavLst>
                                            <p:tav tm="0">
                                              <p:val>
                                                <p:fltVal val="0"/>
                                              </p:val>
                                            </p:tav>
                                            <p:tav tm="100000">
                                              <p:val>
                                                <p:strVal val="#ppt_w"/>
                                              </p:val>
                                            </p:tav>
                                          </p:tavLst>
                                        </p:anim>
                                        <p:anim calcmode="lin" valueType="num">
                                          <p:cBhvr>
                                            <p:cTn id="103" dur="500" fill="hold"/>
                                            <p:tgtEl>
                                              <p:spTgt spid="33"/>
                                            </p:tgtEl>
                                            <p:attrNameLst>
                                              <p:attrName>ppt_h</p:attrName>
                                            </p:attrNameLst>
                                          </p:cBhvr>
                                          <p:tavLst>
                                            <p:tav tm="0">
                                              <p:val>
                                                <p:fltVal val="0"/>
                                              </p:val>
                                            </p:tav>
                                            <p:tav tm="100000">
                                              <p:val>
                                                <p:strVal val="#ppt_h"/>
                                              </p:val>
                                            </p:tav>
                                          </p:tavLst>
                                        </p:anim>
                                        <p:animEffect transition="in" filter="fade">
                                          <p:cBhvr>
                                            <p:cTn id="104" dur="500"/>
                                            <p:tgtEl>
                                              <p:spTgt spid="33"/>
                                            </p:tgtEl>
                                          </p:cBhvr>
                                        </p:animEffect>
                                      </p:childTnLst>
                                    </p:cTn>
                                  </p:par>
                                </p:childTnLst>
                              </p:cTn>
                            </p:par>
                            <p:par>
                              <p:cTn id="105" fill="hold">
                                <p:stCondLst>
                                  <p:cond delay="1000"/>
                                </p:stCondLst>
                                <p:childTnLst>
                                  <p:par>
                                    <p:cTn id="106" presetID="22" presetClass="entr" presetSubtype="1" fill="hold" grpId="0" nodeType="afterEffect">
                                      <p:stCondLst>
                                        <p:cond delay="0"/>
                                      </p:stCondLst>
                                      <p:childTnLst>
                                        <p:set>
                                          <p:cBhvr>
                                            <p:cTn id="107" dur="1" fill="hold">
                                              <p:stCondLst>
                                                <p:cond delay="0"/>
                                              </p:stCondLst>
                                            </p:cTn>
                                            <p:tgtEl>
                                              <p:spTgt spid="34"/>
                                            </p:tgtEl>
                                            <p:attrNameLst>
                                              <p:attrName>style.visibility</p:attrName>
                                            </p:attrNameLst>
                                          </p:cBhvr>
                                          <p:to>
                                            <p:strVal val="visible"/>
                                          </p:to>
                                        </p:set>
                                        <p:animEffect transition="in" filter="wipe(up)">
                                          <p:cBhvr>
                                            <p:cTn id="108" dur="500"/>
                                            <p:tgtEl>
                                              <p:spTgt spid="34"/>
                                            </p:tgtEl>
                                          </p:cBhvr>
                                        </p:animEffect>
                                      </p:childTnLst>
                                    </p:cTn>
                                  </p:par>
                                </p:childTnLst>
                              </p:cTn>
                            </p:par>
                          </p:childTnLst>
                        </p:cTn>
                      </p:par>
                      <p:par>
                        <p:cTn id="109" fill="hold">
                          <p:stCondLst>
                            <p:cond delay="indefinite"/>
                          </p:stCondLst>
                          <p:childTnLst>
                            <p:par>
                              <p:cTn id="110" fill="hold">
                                <p:stCondLst>
                                  <p:cond delay="0"/>
                                </p:stCondLst>
                                <p:childTnLst>
                                  <p:par>
                                    <p:cTn id="111" presetID="22" presetClass="entr" presetSubtype="8" fill="hold" nodeType="clickEffect">
                                      <p:stCondLst>
                                        <p:cond delay="0"/>
                                      </p:stCondLst>
                                      <p:childTnLst>
                                        <p:set>
                                          <p:cBhvr>
                                            <p:cTn id="112" dur="1" fill="hold">
                                              <p:stCondLst>
                                                <p:cond delay="0"/>
                                              </p:stCondLst>
                                            </p:cTn>
                                            <p:tgtEl>
                                              <p:spTgt spid="35"/>
                                            </p:tgtEl>
                                            <p:attrNameLst>
                                              <p:attrName>style.visibility</p:attrName>
                                            </p:attrNameLst>
                                          </p:cBhvr>
                                          <p:to>
                                            <p:strVal val="visible"/>
                                          </p:to>
                                        </p:set>
                                        <p:animEffect transition="in" filter="wipe(left)">
                                          <p:cBhvr>
                                            <p:cTn id="113" dur="500"/>
                                            <p:tgtEl>
                                              <p:spTgt spid="35"/>
                                            </p:tgtEl>
                                          </p:cBhvr>
                                        </p:animEffect>
                                      </p:childTnLst>
                                    </p:cTn>
                                  </p:par>
                                </p:childTnLst>
                              </p:cTn>
                            </p:par>
                            <p:par>
                              <p:cTn id="114" fill="hold">
                                <p:stCondLst>
                                  <p:cond delay="500"/>
                                </p:stCondLst>
                                <p:childTnLst>
                                  <p:par>
                                    <p:cTn id="115" presetID="53" presetClass="entr" presetSubtype="16" fill="hold" grpId="0" nodeType="afterEffect">
                                      <p:stCondLst>
                                        <p:cond delay="0"/>
                                      </p:stCondLst>
                                      <p:childTnLst>
                                        <p:set>
                                          <p:cBhvr>
                                            <p:cTn id="116" dur="1" fill="hold">
                                              <p:stCondLst>
                                                <p:cond delay="0"/>
                                              </p:stCondLst>
                                            </p:cTn>
                                            <p:tgtEl>
                                              <p:spTgt spid="38"/>
                                            </p:tgtEl>
                                            <p:attrNameLst>
                                              <p:attrName>style.visibility</p:attrName>
                                            </p:attrNameLst>
                                          </p:cBhvr>
                                          <p:to>
                                            <p:strVal val="visible"/>
                                          </p:to>
                                        </p:set>
                                        <p:anim calcmode="lin" valueType="num">
                                          <p:cBhvr>
                                            <p:cTn id="117" dur="500" fill="hold"/>
                                            <p:tgtEl>
                                              <p:spTgt spid="38"/>
                                            </p:tgtEl>
                                            <p:attrNameLst>
                                              <p:attrName>ppt_w</p:attrName>
                                            </p:attrNameLst>
                                          </p:cBhvr>
                                          <p:tavLst>
                                            <p:tav tm="0">
                                              <p:val>
                                                <p:fltVal val="0"/>
                                              </p:val>
                                            </p:tav>
                                            <p:tav tm="100000">
                                              <p:val>
                                                <p:strVal val="#ppt_w"/>
                                              </p:val>
                                            </p:tav>
                                          </p:tavLst>
                                        </p:anim>
                                        <p:anim calcmode="lin" valueType="num">
                                          <p:cBhvr>
                                            <p:cTn id="118" dur="500" fill="hold"/>
                                            <p:tgtEl>
                                              <p:spTgt spid="38"/>
                                            </p:tgtEl>
                                            <p:attrNameLst>
                                              <p:attrName>ppt_h</p:attrName>
                                            </p:attrNameLst>
                                          </p:cBhvr>
                                          <p:tavLst>
                                            <p:tav tm="0">
                                              <p:val>
                                                <p:fltVal val="0"/>
                                              </p:val>
                                            </p:tav>
                                            <p:tav tm="100000">
                                              <p:val>
                                                <p:strVal val="#ppt_h"/>
                                              </p:val>
                                            </p:tav>
                                          </p:tavLst>
                                        </p:anim>
                                        <p:animEffect transition="in" filter="fade">
                                          <p:cBhvr>
                                            <p:cTn id="119" dur="500"/>
                                            <p:tgtEl>
                                              <p:spTgt spid="38"/>
                                            </p:tgtEl>
                                          </p:cBhvr>
                                        </p:animEffect>
                                      </p:childTnLst>
                                    </p:cTn>
                                  </p:par>
                                </p:childTnLst>
                              </p:cTn>
                            </p:par>
                            <p:par>
                              <p:cTn id="120" fill="hold">
                                <p:stCondLst>
                                  <p:cond delay="1000"/>
                                </p:stCondLst>
                                <p:childTnLst>
                                  <p:par>
                                    <p:cTn id="121" presetID="22" presetClass="entr" presetSubtype="1" fill="hold" grpId="0" nodeType="afterEffect">
                                      <p:stCondLst>
                                        <p:cond delay="0"/>
                                      </p:stCondLst>
                                      <p:childTnLst>
                                        <p:set>
                                          <p:cBhvr>
                                            <p:cTn id="122" dur="1" fill="hold">
                                              <p:stCondLst>
                                                <p:cond delay="0"/>
                                              </p:stCondLst>
                                            </p:cTn>
                                            <p:tgtEl>
                                              <p:spTgt spid="39"/>
                                            </p:tgtEl>
                                            <p:attrNameLst>
                                              <p:attrName>style.visibility</p:attrName>
                                            </p:attrNameLst>
                                          </p:cBhvr>
                                          <p:to>
                                            <p:strVal val="visible"/>
                                          </p:to>
                                        </p:set>
                                        <p:animEffect transition="in" filter="wipe(up)">
                                          <p:cBhvr>
                                            <p:cTn id="123" dur="500"/>
                                            <p:tgtEl>
                                              <p:spTgt spid="39"/>
                                            </p:tgtEl>
                                          </p:cBhvr>
                                        </p:animEffect>
                                      </p:childTnLst>
                                    </p:cTn>
                                  </p:par>
                                  <p:par>
                                    <p:cTn id="124" presetID="2" presetClass="entr" presetSubtype="1" fill="hold" grpId="0" nodeType="withEffect" p14:presetBounceEnd="70000">
                                      <p:stCondLst>
                                        <p:cond delay="0"/>
                                      </p:stCondLst>
                                      <p:childTnLst>
                                        <p:set>
                                          <p:cBhvr>
                                            <p:cTn id="125" dur="1" fill="hold">
                                              <p:stCondLst>
                                                <p:cond delay="0"/>
                                              </p:stCondLst>
                                            </p:cTn>
                                            <p:tgtEl>
                                              <p:spTgt spid="50"/>
                                            </p:tgtEl>
                                            <p:attrNameLst>
                                              <p:attrName>style.visibility</p:attrName>
                                            </p:attrNameLst>
                                          </p:cBhvr>
                                          <p:to>
                                            <p:strVal val="visible"/>
                                          </p:to>
                                        </p:set>
                                        <p:anim calcmode="lin" valueType="num" p14:bounceEnd="70000">
                                          <p:cBhvr additive="base">
                                            <p:cTn id="126" dur="1000" fill="hold"/>
                                            <p:tgtEl>
                                              <p:spTgt spid="50"/>
                                            </p:tgtEl>
                                            <p:attrNameLst>
                                              <p:attrName>ppt_x</p:attrName>
                                            </p:attrNameLst>
                                          </p:cBhvr>
                                          <p:tavLst>
                                            <p:tav tm="0">
                                              <p:val>
                                                <p:strVal val="#ppt_x"/>
                                              </p:val>
                                            </p:tav>
                                            <p:tav tm="100000">
                                              <p:val>
                                                <p:strVal val="#ppt_x"/>
                                              </p:val>
                                            </p:tav>
                                          </p:tavLst>
                                        </p:anim>
                                        <p:anim calcmode="lin" valueType="num" p14:bounceEnd="70000">
                                          <p:cBhvr additive="base">
                                            <p:cTn id="127" dur="1000" fill="hold"/>
                                            <p:tgtEl>
                                              <p:spTgt spid="5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P spid="14" grpId="0"/>
          <p:bldP spid="18" grpId="0"/>
          <p:bldP spid="19" grpId="0"/>
          <p:bldP spid="23" grpId="0"/>
          <p:bldP spid="24" grpId="0"/>
          <p:bldP spid="28" grpId="0"/>
          <p:bldP spid="29" grpId="0"/>
          <p:bldP spid="33" grpId="0"/>
          <p:bldP spid="34" grpId="0"/>
          <p:bldP spid="38" grpId="0"/>
          <p:bldP spid="39" grpId="0"/>
          <p:bldP spid="45" grpId="0"/>
          <p:bldP spid="50" grpId="0"/>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5"/>
                                            </p:tgtEl>
                                            <p:attrNameLst>
                                              <p:attrName>style.visibility</p:attrName>
                                            </p:attrNameLst>
                                          </p:cBhvr>
                                          <p:to>
                                            <p:strVal val="visible"/>
                                          </p:to>
                                        </p:set>
                                        <p:anim calcmode="lin" valueType="num">
                                          <p:cBhvr>
                                            <p:cTn id="12" dur="500" fill="hold"/>
                                            <p:tgtEl>
                                              <p:spTgt spid="45"/>
                                            </p:tgtEl>
                                            <p:attrNameLst>
                                              <p:attrName>ppt_w</p:attrName>
                                            </p:attrNameLst>
                                          </p:cBhvr>
                                          <p:tavLst>
                                            <p:tav tm="0">
                                              <p:val>
                                                <p:fltVal val="0"/>
                                              </p:val>
                                            </p:tav>
                                            <p:tav tm="100000">
                                              <p:val>
                                                <p:strVal val="#ppt_w"/>
                                              </p:val>
                                            </p:tav>
                                          </p:tavLst>
                                        </p:anim>
                                        <p:anim calcmode="lin" valueType="num">
                                          <p:cBhvr>
                                            <p:cTn id="13" dur="500" fill="hold"/>
                                            <p:tgtEl>
                                              <p:spTgt spid="45"/>
                                            </p:tgtEl>
                                            <p:attrNameLst>
                                              <p:attrName>ppt_h</p:attrName>
                                            </p:attrNameLst>
                                          </p:cBhvr>
                                          <p:tavLst>
                                            <p:tav tm="0">
                                              <p:val>
                                                <p:fltVal val="0"/>
                                              </p:val>
                                            </p:tav>
                                            <p:tav tm="100000">
                                              <p:val>
                                                <p:strVal val="#ppt_h"/>
                                              </p:val>
                                            </p:tav>
                                          </p:tavLst>
                                        </p:anim>
                                        <p:animEffect transition="in" filter="fade">
                                          <p:cBhvr>
                                            <p:cTn id="14" dur="500"/>
                                            <p:tgtEl>
                                              <p:spTgt spid="45"/>
                                            </p:tgtEl>
                                          </p:cBhvr>
                                        </p:animEffect>
                                      </p:childTnLst>
                                    </p:cTn>
                                  </p:par>
                                </p:childTnLst>
                              </p:cTn>
                            </p:par>
                            <p:par>
                              <p:cTn id="15" fill="hold">
                                <p:stCondLst>
                                  <p:cond delay="500"/>
                                </p:stCondLst>
                                <p:childTnLst>
                                  <p:par>
                                    <p:cTn id="16" presetID="16" presetClass="entr" presetSubtype="37" fill="hold" nodeType="after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barn(outVertical)">
                                          <p:cBhvr>
                                            <p:cTn id="18" dur="500"/>
                                            <p:tgtEl>
                                              <p:spTgt spid="47"/>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par>
                              <p:cTn id="24" fill="hold">
                                <p:stCondLst>
                                  <p:cond delay="500"/>
                                </p:stCondLst>
                                <p:childTnLst>
                                  <p:par>
                                    <p:cTn id="25" presetID="53" presetClass="entr" presetSubtype="16" fill="hold" grpId="0"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p:cTn id="27" dur="500" fill="hold"/>
                                            <p:tgtEl>
                                              <p:spTgt spid="7"/>
                                            </p:tgtEl>
                                            <p:attrNameLst>
                                              <p:attrName>ppt_w</p:attrName>
                                            </p:attrNameLst>
                                          </p:cBhvr>
                                          <p:tavLst>
                                            <p:tav tm="0">
                                              <p:val>
                                                <p:fltVal val="0"/>
                                              </p:val>
                                            </p:tav>
                                            <p:tav tm="100000">
                                              <p:val>
                                                <p:strVal val="#ppt_w"/>
                                              </p:val>
                                            </p:tav>
                                          </p:tavLst>
                                        </p:anim>
                                        <p:anim calcmode="lin" valueType="num">
                                          <p:cBhvr>
                                            <p:cTn id="28" dur="500" fill="hold"/>
                                            <p:tgtEl>
                                              <p:spTgt spid="7"/>
                                            </p:tgtEl>
                                            <p:attrNameLst>
                                              <p:attrName>ppt_h</p:attrName>
                                            </p:attrNameLst>
                                          </p:cBhvr>
                                          <p:tavLst>
                                            <p:tav tm="0">
                                              <p:val>
                                                <p:fltVal val="0"/>
                                              </p:val>
                                            </p:tav>
                                            <p:tav tm="100000">
                                              <p:val>
                                                <p:strVal val="#ppt_h"/>
                                              </p:val>
                                            </p:tav>
                                          </p:tavLst>
                                        </p:anim>
                                        <p:animEffect transition="in" filter="fade">
                                          <p:cBhvr>
                                            <p:cTn id="29" dur="500"/>
                                            <p:tgtEl>
                                              <p:spTgt spid="7"/>
                                            </p:tgtEl>
                                          </p:cBhvr>
                                        </p:animEffect>
                                      </p:childTnLst>
                                    </p:cTn>
                                  </p:par>
                                </p:childTnLst>
                              </p:cTn>
                            </p:par>
                            <p:par>
                              <p:cTn id="30" fill="hold">
                                <p:stCondLst>
                                  <p:cond delay="1000"/>
                                </p:stCondLst>
                                <p:childTnLst>
                                  <p:par>
                                    <p:cTn id="31" presetID="22" presetClass="entr" presetSubtype="1" fill="hold" grpId="0" nodeType="after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wipe(up)">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left)">
                                          <p:cBhvr>
                                            <p:cTn id="38" dur="500"/>
                                            <p:tgtEl>
                                              <p:spTgt spid="10"/>
                                            </p:tgtEl>
                                          </p:cBhvr>
                                        </p:animEffect>
                                      </p:childTnLst>
                                    </p:cTn>
                                  </p:par>
                                </p:childTnLst>
                              </p:cTn>
                            </p:par>
                            <p:par>
                              <p:cTn id="39" fill="hold">
                                <p:stCondLst>
                                  <p:cond delay="500"/>
                                </p:stCondLst>
                                <p:childTnLst>
                                  <p:par>
                                    <p:cTn id="40" presetID="53" presetClass="entr" presetSubtype="16"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p:cTn id="42" dur="500" fill="hold"/>
                                            <p:tgtEl>
                                              <p:spTgt spid="13"/>
                                            </p:tgtEl>
                                            <p:attrNameLst>
                                              <p:attrName>ppt_w</p:attrName>
                                            </p:attrNameLst>
                                          </p:cBhvr>
                                          <p:tavLst>
                                            <p:tav tm="0">
                                              <p:val>
                                                <p:fltVal val="0"/>
                                              </p:val>
                                            </p:tav>
                                            <p:tav tm="100000">
                                              <p:val>
                                                <p:strVal val="#ppt_w"/>
                                              </p:val>
                                            </p:tav>
                                          </p:tavLst>
                                        </p:anim>
                                        <p:anim calcmode="lin" valueType="num">
                                          <p:cBhvr>
                                            <p:cTn id="43" dur="500" fill="hold"/>
                                            <p:tgtEl>
                                              <p:spTgt spid="13"/>
                                            </p:tgtEl>
                                            <p:attrNameLst>
                                              <p:attrName>ppt_h</p:attrName>
                                            </p:attrNameLst>
                                          </p:cBhvr>
                                          <p:tavLst>
                                            <p:tav tm="0">
                                              <p:val>
                                                <p:fltVal val="0"/>
                                              </p:val>
                                            </p:tav>
                                            <p:tav tm="100000">
                                              <p:val>
                                                <p:strVal val="#ppt_h"/>
                                              </p:val>
                                            </p:tav>
                                          </p:tavLst>
                                        </p:anim>
                                        <p:animEffect transition="in" filter="fade">
                                          <p:cBhvr>
                                            <p:cTn id="44" dur="500"/>
                                            <p:tgtEl>
                                              <p:spTgt spid="13"/>
                                            </p:tgtEl>
                                          </p:cBhvr>
                                        </p:animEffect>
                                      </p:childTnLst>
                                    </p:cTn>
                                  </p:par>
                                </p:childTnLst>
                              </p:cTn>
                            </p:par>
                            <p:par>
                              <p:cTn id="45" fill="hold">
                                <p:stCondLst>
                                  <p:cond delay="1000"/>
                                </p:stCondLst>
                                <p:childTnLst>
                                  <p:par>
                                    <p:cTn id="46" presetID="22" presetClass="entr" presetSubtype="1" fill="hold" grpId="0" nodeType="after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up)">
                                          <p:cBhvr>
                                            <p:cTn id="48" dur="500"/>
                                            <p:tgtEl>
                                              <p:spTgt spid="14"/>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wipe(left)">
                                          <p:cBhvr>
                                            <p:cTn id="53" dur="500"/>
                                            <p:tgtEl>
                                              <p:spTgt spid="15"/>
                                            </p:tgtEl>
                                          </p:cBhvr>
                                        </p:animEffect>
                                      </p:childTnLst>
                                    </p:cTn>
                                  </p:par>
                                </p:childTnLst>
                              </p:cTn>
                            </p:par>
                            <p:par>
                              <p:cTn id="54" fill="hold">
                                <p:stCondLst>
                                  <p:cond delay="500"/>
                                </p:stCondLst>
                                <p:childTnLst>
                                  <p:par>
                                    <p:cTn id="55" presetID="53" presetClass="entr" presetSubtype="16" fill="hold" grpId="0" nodeType="after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p:cTn id="57" dur="500" fill="hold"/>
                                            <p:tgtEl>
                                              <p:spTgt spid="18"/>
                                            </p:tgtEl>
                                            <p:attrNameLst>
                                              <p:attrName>ppt_w</p:attrName>
                                            </p:attrNameLst>
                                          </p:cBhvr>
                                          <p:tavLst>
                                            <p:tav tm="0">
                                              <p:val>
                                                <p:fltVal val="0"/>
                                              </p:val>
                                            </p:tav>
                                            <p:tav tm="100000">
                                              <p:val>
                                                <p:strVal val="#ppt_w"/>
                                              </p:val>
                                            </p:tav>
                                          </p:tavLst>
                                        </p:anim>
                                        <p:anim calcmode="lin" valueType="num">
                                          <p:cBhvr>
                                            <p:cTn id="58" dur="500" fill="hold"/>
                                            <p:tgtEl>
                                              <p:spTgt spid="18"/>
                                            </p:tgtEl>
                                            <p:attrNameLst>
                                              <p:attrName>ppt_h</p:attrName>
                                            </p:attrNameLst>
                                          </p:cBhvr>
                                          <p:tavLst>
                                            <p:tav tm="0">
                                              <p:val>
                                                <p:fltVal val="0"/>
                                              </p:val>
                                            </p:tav>
                                            <p:tav tm="100000">
                                              <p:val>
                                                <p:strVal val="#ppt_h"/>
                                              </p:val>
                                            </p:tav>
                                          </p:tavLst>
                                        </p:anim>
                                        <p:animEffect transition="in" filter="fade">
                                          <p:cBhvr>
                                            <p:cTn id="59" dur="500"/>
                                            <p:tgtEl>
                                              <p:spTgt spid="18"/>
                                            </p:tgtEl>
                                          </p:cBhvr>
                                        </p:animEffect>
                                      </p:childTnLst>
                                    </p:cTn>
                                  </p:par>
                                </p:childTnLst>
                              </p:cTn>
                            </p:par>
                            <p:par>
                              <p:cTn id="60" fill="hold">
                                <p:stCondLst>
                                  <p:cond delay="1000"/>
                                </p:stCondLst>
                                <p:childTnLst>
                                  <p:par>
                                    <p:cTn id="61" presetID="22" presetClass="entr" presetSubtype="1" fill="hold" grpId="0" nodeType="after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wipe(up)">
                                          <p:cBhvr>
                                            <p:cTn id="63" dur="500"/>
                                            <p:tgtEl>
                                              <p:spTgt spid="19"/>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nodeType="click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wipe(left)">
                                          <p:cBhvr>
                                            <p:cTn id="68" dur="500"/>
                                            <p:tgtEl>
                                              <p:spTgt spid="20"/>
                                            </p:tgtEl>
                                          </p:cBhvr>
                                        </p:animEffect>
                                      </p:childTnLst>
                                    </p:cTn>
                                  </p:par>
                                </p:childTnLst>
                              </p:cTn>
                            </p:par>
                            <p:par>
                              <p:cTn id="69" fill="hold">
                                <p:stCondLst>
                                  <p:cond delay="500"/>
                                </p:stCondLst>
                                <p:childTnLst>
                                  <p:par>
                                    <p:cTn id="70" presetID="53" presetClass="entr" presetSubtype="16"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 calcmode="lin" valueType="num">
                                          <p:cBhvr>
                                            <p:cTn id="72" dur="500" fill="hold"/>
                                            <p:tgtEl>
                                              <p:spTgt spid="23"/>
                                            </p:tgtEl>
                                            <p:attrNameLst>
                                              <p:attrName>ppt_w</p:attrName>
                                            </p:attrNameLst>
                                          </p:cBhvr>
                                          <p:tavLst>
                                            <p:tav tm="0">
                                              <p:val>
                                                <p:fltVal val="0"/>
                                              </p:val>
                                            </p:tav>
                                            <p:tav tm="100000">
                                              <p:val>
                                                <p:strVal val="#ppt_w"/>
                                              </p:val>
                                            </p:tav>
                                          </p:tavLst>
                                        </p:anim>
                                        <p:anim calcmode="lin" valueType="num">
                                          <p:cBhvr>
                                            <p:cTn id="73" dur="500" fill="hold"/>
                                            <p:tgtEl>
                                              <p:spTgt spid="23"/>
                                            </p:tgtEl>
                                            <p:attrNameLst>
                                              <p:attrName>ppt_h</p:attrName>
                                            </p:attrNameLst>
                                          </p:cBhvr>
                                          <p:tavLst>
                                            <p:tav tm="0">
                                              <p:val>
                                                <p:fltVal val="0"/>
                                              </p:val>
                                            </p:tav>
                                            <p:tav tm="100000">
                                              <p:val>
                                                <p:strVal val="#ppt_h"/>
                                              </p:val>
                                            </p:tav>
                                          </p:tavLst>
                                        </p:anim>
                                        <p:animEffect transition="in" filter="fade">
                                          <p:cBhvr>
                                            <p:cTn id="74" dur="500"/>
                                            <p:tgtEl>
                                              <p:spTgt spid="23"/>
                                            </p:tgtEl>
                                          </p:cBhvr>
                                        </p:animEffect>
                                      </p:childTnLst>
                                    </p:cTn>
                                  </p:par>
                                </p:childTnLst>
                              </p:cTn>
                            </p:par>
                            <p:par>
                              <p:cTn id="75" fill="hold">
                                <p:stCondLst>
                                  <p:cond delay="1000"/>
                                </p:stCondLst>
                                <p:childTnLst>
                                  <p:par>
                                    <p:cTn id="76" presetID="22" presetClass="entr" presetSubtype="1" fill="hold" grpId="0"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wipe(up)">
                                          <p:cBhvr>
                                            <p:cTn id="78" dur="500"/>
                                            <p:tgtEl>
                                              <p:spTgt spid="24"/>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8" fill="hold" nodeType="clickEffect">
                                      <p:stCondLst>
                                        <p:cond delay="0"/>
                                      </p:stCondLst>
                                      <p:childTnLst>
                                        <p:set>
                                          <p:cBhvr>
                                            <p:cTn id="82" dur="1" fill="hold">
                                              <p:stCondLst>
                                                <p:cond delay="0"/>
                                              </p:stCondLst>
                                            </p:cTn>
                                            <p:tgtEl>
                                              <p:spTgt spid="25"/>
                                            </p:tgtEl>
                                            <p:attrNameLst>
                                              <p:attrName>style.visibility</p:attrName>
                                            </p:attrNameLst>
                                          </p:cBhvr>
                                          <p:to>
                                            <p:strVal val="visible"/>
                                          </p:to>
                                        </p:set>
                                        <p:animEffect transition="in" filter="wipe(left)">
                                          <p:cBhvr>
                                            <p:cTn id="83" dur="500"/>
                                            <p:tgtEl>
                                              <p:spTgt spid="25"/>
                                            </p:tgtEl>
                                          </p:cBhvr>
                                        </p:animEffect>
                                      </p:childTnLst>
                                    </p:cTn>
                                  </p:par>
                                </p:childTnLst>
                              </p:cTn>
                            </p:par>
                            <p:par>
                              <p:cTn id="84" fill="hold">
                                <p:stCondLst>
                                  <p:cond delay="500"/>
                                </p:stCondLst>
                                <p:childTnLst>
                                  <p:par>
                                    <p:cTn id="85" presetID="53" presetClass="entr" presetSubtype="16" fill="hold" grpId="0" nodeType="afterEffect">
                                      <p:stCondLst>
                                        <p:cond delay="0"/>
                                      </p:stCondLst>
                                      <p:childTnLst>
                                        <p:set>
                                          <p:cBhvr>
                                            <p:cTn id="86" dur="1" fill="hold">
                                              <p:stCondLst>
                                                <p:cond delay="0"/>
                                              </p:stCondLst>
                                            </p:cTn>
                                            <p:tgtEl>
                                              <p:spTgt spid="28"/>
                                            </p:tgtEl>
                                            <p:attrNameLst>
                                              <p:attrName>style.visibility</p:attrName>
                                            </p:attrNameLst>
                                          </p:cBhvr>
                                          <p:to>
                                            <p:strVal val="visible"/>
                                          </p:to>
                                        </p:set>
                                        <p:anim calcmode="lin" valueType="num">
                                          <p:cBhvr>
                                            <p:cTn id="87" dur="500" fill="hold"/>
                                            <p:tgtEl>
                                              <p:spTgt spid="28"/>
                                            </p:tgtEl>
                                            <p:attrNameLst>
                                              <p:attrName>ppt_w</p:attrName>
                                            </p:attrNameLst>
                                          </p:cBhvr>
                                          <p:tavLst>
                                            <p:tav tm="0">
                                              <p:val>
                                                <p:fltVal val="0"/>
                                              </p:val>
                                            </p:tav>
                                            <p:tav tm="100000">
                                              <p:val>
                                                <p:strVal val="#ppt_w"/>
                                              </p:val>
                                            </p:tav>
                                          </p:tavLst>
                                        </p:anim>
                                        <p:anim calcmode="lin" valueType="num">
                                          <p:cBhvr>
                                            <p:cTn id="88" dur="500" fill="hold"/>
                                            <p:tgtEl>
                                              <p:spTgt spid="28"/>
                                            </p:tgtEl>
                                            <p:attrNameLst>
                                              <p:attrName>ppt_h</p:attrName>
                                            </p:attrNameLst>
                                          </p:cBhvr>
                                          <p:tavLst>
                                            <p:tav tm="0">
                                              <p:val>
                                                <p:fltVal val="0"/>
                                              </p:val>
                                            </p:tav>
                                            <p:tav tm="100000">
                                              <p:val>
                                                <p:strVal val="#ppt_h"/>
                                              </p:val>
                                            </p:tav>
                                          </p:tavLst>
                                        </p:anim>
                                        <p:animEffect transition="in" filter="fade">
                                          <p:cBhvr>
                                            <p:cTn id="89" dur="500"/>
                                            <p:tgtEl>
                                              <p:spTgt spid="28"/>
                                            </p:tgtEl>
                                          </p:cBhvr>
                                        </p:animEffect>
                                      </p:childTnLst>
                                    </p:cTn>
                                  </p:par>
                                </p:childTnLst>
                              </p:cTn>
                            </p:par>
                            <p:par>
                              <p:cTn id="90" fill="hold">
                                <p:stCondLst>
                                  <p:cond delay="1000"/>
                                </p:stCondLst>
                                <p:childTnLst>
                                  <p:par>
                                    <p:cTn id="91" presetID="22" presetClass="entr" presetSubtype="1" fill="hold" grpId="0" nodeType="afterEffect">
                                      <p:stCondLst>
                                        <p:cond delay="0"/>
                                      </p:stCondLst>
                                      <p:childTnLst>
                                        <p:set>
                                          <p:cBhvr>
                                            <p:cTn id="92" dur="1" fill="hold">
                                              <p:stCondLst>
                                                <p:cond delay="0"/>
                                              </p:stCondLst>
                                            </p:cTn>
                                            <p:tgtEl>
                                              <p:spTgt spid="29"/>
                                            </p:tgtEl>
                                            <p:attrNameLst>
                                              <p:attrName>style.visibility</p:attrName>
                                            </p:attrNameLst>
                                          </p:cBhvr>
                                          <p:to>
                                            <p:strVal val="visible"/>
                                          </p:to>
                                        </p:set>
                                        <p:animEffect transition="in" filter="wipe(up)">
                                          <p:cBhvr>
                                            <p:cTn id="93" dur="500"/>
                                            <p:tgtEl>
                                              <p:spTgt spid="29"/>
                                            </p:tgtEl>
                                          </p:cBhvr>
                                        </p:animEffect>
                                      </p:childTnLst>
                                    </p:cTn>
                                  </p:par>
                                </p:childTnLst>
                              </p:cTn>
                            </p:par>
                          </p:childTnLst>
                        </p:cTn>
                      </p:par>
                      <p:par>
                        <p:cTn id="94" fill="hold">
                          <p:stCondLst>
                            <p:cond delay="indefinite"/>
                          </p:stCondLst>
                          <p:childTnLst>
                            <p:par>
                              <p:cTn id="95" fill="hold">
                                <p:stCondLst>
                                  <p:cond delay="0"/>
                                </p:stCondLst>
                                <p:childTnLst>
                                  <p:par>
                                    <p:cTn id="96" presetID="22" presetClass="entr" presetSubtype="8" fill="hold" nodeType="clickEffect">
                                      <p:stCondLst>
                                        <p:cond delay="0"/>
                                      </p:stCondLst>
                                      <p:childTnLst>
                                        <p:set>
                                          <p:cBhvr>
                                            <p:cTn id="97" dur="1" fill="hold">
                                              <p:stCondLst>
                                                <p:cond delay="0"/>
                                              </p:stCondLst>
                                            </p:cTn>
                                            <p:tgtEl>
                                              <p:spTgt spid="30"/>
                                            </p:tgtEl>
                                            <p:attrNameLst>
                                              <p:attrName>style.visibility</p:attrName>
                                            </p:attrNameLst>
                                          </p:cBhvr>
                                          <p:to>
                                            <p:strVal val="visible"/>
                                          </p:to>
                                        </p:set>
                                        <p:animEffect transition="in" filter="wipe(left)">
                                          <p:cBhvr>
                                            <p:cTn id="98" dur="500"/>
                                            <p:tgtEl>
                                              <p:spTgt spid="30"/>
                                            </p:tgtEl>
                                          </p:cBhvr>
                                        </p:animEffect>
                                      </p:childTnLst>
                                    </p:cTn>
                                  </p:par>
                                </p:childTnLst>
                              </p:cTn>
                            </p:par>
                            <p:par>
                              <p:cTn id="99" fill="hold">
                                <p:stCondLst>
                                  <p:cond delay="500"/>
                                </p:stCondLst>
                                <p:childTnLst>
                                  <p:par>
                                    <p:cTn id="100" presetID="53" presetClass="entr" presetSubtype="16" fill="hold" grpId="0" nodeType="afterEffect">
                                      <p:stCondLst>
                                        <p:cond delay="0"/>
                                      </p:stCondLst>
                                      <p:childTnLst>
                                        <p:set>
                                          <p:cBhvr>
                                            <p:cTn id="101" dur="1" fill="hold">
                                              <p:stCondLst>
                                                <p:cond delay="0"/>
                                              </p:stCondLst>
                                            </p:cTn>
                                            <p:tgtEl>
                                              <p:spTgt spid="33"/>
                                            </p:tgtEl>
                                            <p:attrNameLst>
                                              <p:attrName>style.visibility</p:attrName>
                                            </p:attrNameLst>
                                          </p:cBhvr>
                                          <p:to>
                                            <p:strVal val="visible"/>
                                          </p:to>
                                        </p:set>
                                        <p:anim calcmode="lin" valueType="num">
                                          <p:cBhvr>
                                            <p:cTn id="102" dur="500" fill="hold"/>
                                            <p:tgtEl>
                                              <p:spTgt spid="33"/>
                                            </p:tgtEl>
                                            <p:attrNameLst>
                                              <p:attrName>ppt_w</p:attrName>
                                            </p:attrNameLst>
                                          </p:cBhvr>
                                          <p:tavLst>
                                            <p:tav tm="0">
                                              <p:val>
                                                <p:fltVal val="0"/>
                                              </p:val>
                                            </p:tav>
                                            <p:tav tm="100000">
                                              <p:val>
                                                <p:strVal val="#ppt_w"/>
                                              </p:val>
                                            </p:tav>
                                          </p:tavLst>
                                        </p:anim>
                                        <p:anim calcmode="lin" valueType="num">
                                          <p:cBhvr>
                                            <p:cTn id="103" dur="500" fill="hold"/>
                                            <p:tgtEl>
                                              <p:spTgt spid="33"/>
                                            </p:tgtEl>
                                            <p:attrNameLst>
                                              <p:attrName>ppt_h</p:attrName>
                                            </p:attrNameLst>
                                          </p:cBhvr>
                                          <p:tavLst>
                                            <p:tav tm="0">
                                              <p:val>
                                                <p:fltVal val="0"/>
                                              </p:val>
                                            </p:tav>
                                            <p:tav tm="100000">
                                              <p:val>
                                                <p:strVal val="#ppt_h"/>
                                              </p:val>
                                            </p:tav>
                                          </p:tavLst>
                                        </p:anim>
                                        <p:animEffect transition="in" filter="fade">
                                          <p:cBhvr>
                                            <p:cTn id="104" dur="500"/>
                                            <p:tgtEl>
                                              <p:spTgt spid="33"/>
                                            </p:tgtEl>
                                          </p:cBhvr>
                                        </p:animEffect>
                                      </p:childTnLst>
                                    </p:cTn>
                                  </p:par>
                                </p:childTnLst>
                              </p:cTn>
                            </p:par>
                            <p:par>
                              <p:cTn id="105" fill="hold">
                                <p:stCondLst>
                                  <p:cond delay="1000"/>
                                </p:stCondLst>
                                <p:childTnLst>
                                  <p:par>
                                    <p:cTn id="106" presetID="22" presetClass="entr" presetSubtype="1" fill="hold" grpId="0" nodeType="afterEffect">
                                      <p:stCondLst>
                                        <p:cond delay="0"/>
                                      </p:stCondLst>
                                      <p:childTnLst>
                                        <p:set>
                                          <p:cBhvr>
                                            <p:cTn id="107" dur="1" fill="hold">
                                              <p:stCondLst>
                                                <p:cond delay="0"/>
                                              </p:stCondLst>
                                            </p:cTn>
                                            <p:tgtEl>
                                              <p:spTgt spid="34"/>
                                            </p:tgtEl>
                                            <p:attrNameLst>
                                              <p:attrName>style.visibility</p:attrName>
                                            </p:attrNameLst>
                                          </p:cBhvr>
                                          <p:to>
                                            <p:strVal val="visible"/>
                                          </p:to>
                                        </p:set>
                                        <p:animEffect transition="in" filter="wipe(up)">
                                          <p:cBhvr>
                                            <p:cTn id="108" dur="500"/>
                                            <p:tgtEl>
                                              <p:spTgt spid="34"/>
                                            </p:tgtEl>
                                          </p:cBhvr>
                                        </p:animEffect>
                                      </p:childTnLst>
                                    </p:cTn>
                                  </p:par>
                                </p:childTnLst>
                              </p:cTn>
                            </p:par>
                          </p:childTnLst>
                        </p:cTn>
                      </p:par>
                      <p:par>
                        <p:cTn id="109" fill="hold">
                          <p:stCondLst>
                            <p:cond delay="indefinite"/>
                          </p:stCondLst>
                          <p:childTnLst>
                            <p:par>
                              <p:cTn id="110" fill="hold">
                                <p:stCondLst>
                                  <p:cond delay="0"/>
                                </p:stCondLst>
                                <p:childTnLst>
                                  <p:par>
                                    <p:cTn id="111" presetID="22" presetClass="entr" presetSubtype="8" fill="hold" nodeType="clickEffect">
                                      <p:stCondLst>
                                        <p:cond delay="0"/>
                                      </p:stCondLst>
                                      <p:childTnLst>
                                        <p:set>
                                          <p:cBhvr>
                                            <p:cTn id="112" dur="1" fill="hold">
                                              <p:stCondLst>
                                                <p:cond delay="0"/>
                                              </p:stCondLst>
                                            </p:cTn>
                                            <p:tgtEl>
                                              <p:spTgt spid="35"/>
                                            </p:tgtEl>
                                            <p:attrNameLst>
                                              <p:attrName>style.visibility</p:attrName>
                                            </p:attrNameLst>
                                          </p:cBhvr>
                                          <p:to>
                                            <p:strVal val="visible"/>
                                          </p:to>
                                        </p:set>
                                        <p:animEffect transition="in" filter="wipe(left)">
                                          <p:cBhvr>
                                            <p:cTn id="113" dur="500"/>
                                            <p:tgtEl>
                                              <p:spTgt spid="35"/>
                                            </p:tgtEl>
                                          </p:cBhvr>
                                        </p:animEffect>
                                      </p:childTnLst>
                                    </p:cTn>
                                  </p:par>
                                </p:childTnLst>
                              </p:cTn>
                            </p:par>
                            <p:par>
                              <p:cTn id="114" fill="hold">
                                <p:stCondLst>
                                  <p:cond delay="500"/>
                                </p:stCondLst>
                                <p:childTnLst>
                                  <p:par>
                                    <p:cTn id="115" presetID="53" presetClass="entr" presetSubtype="16" fill="hold" grpId="0" nodeType="afterEffect">
                                      <p:stCondLst>
                                        <p:cond delay="0"/>
                                      </p:stCondLst>
                                      <p:childTnLst>
                                        <p:set>
                                          <p:cBhvr>
                                            <p:cTn id="116" dur="1" fill="hold">
                                              <p:stCondLst>
                                                <p:cond delay="0"/>
                                              </p:stCondLst>
                                            </p:cTn>
                                            <p:tgtEl>
                                              <p:spTgt spid="38"/>
                                            </p:tgtEl>
                                            <p:attrNameLst>
                                              <p:attrName>style.visibility</p:attrName>
                                            </p:attrNameLst>
                                          </p:cBhvr>
                                          <p:to>
                                            <p:strVal val="visible"/>
                                          </p:to>
                                        </p:set>
                                        <p:anim calcmode="lin" valueType="num">
                                          <p:cBhvr>
                                            <p:cTn id="117" dur="500" fill="hold"/>
                                            <p:tgtEl>
                                              <p:spTgt spid="38"/>
                                            </p:tgtEl>
                                            <p:attrNameLst>
                                              <p:attrName>ppt_w</p:attrName>
                                            </p:attrNameLst>
                                          </p:cBhvr>
                                          <p:tavLst>
                                            <p:tav tm="0">
                                              <p:val>
                                                <p:fltVal val="0"/>
                                              </p:val>
                                            </p:tav>
                                            <p:tav tm="100000">
                                              <p:val>
                                                <p:strVal val="#ppt_w"/>
                                              </p:val>
                                            </p:tav>
                                          </p:tavLst>
                                        </p:anim>
                                        <p:anim calcmode="lin" valueType="num">
                                          <p:cBhvr>
                                            <p:cTn id="118" dur="500" fill="hold"/>
                                            <p:tgtEl>
                                              <p:spTgt spid="38"/>
                                            </p:tgtEl>
                                            <p:attrNameLst>
                                              <p:attrName>ppt_h</p:attrName>
                                            </p:attrNameLst>
                                          </p:cBhvr>
                                          <p:tavLst>
                                            <p:tav tm="0">
                                              <p:val>
                                                <p:fltVal val="0"/>
                                              </p:val>
                                            </p:tav>
                                            <p:tav tm="100000">
                                              <p:val>
                                                <p:strVal val="#ppt_h"/>
                                              </p:val>
                                            </p:tav>
                                          </p:tavLst>
                                        </p:anim>
                                        <p:animEffect transition="in" filter="fade">
                                          <p:cBhvr>
                                            <p:cTn id="119" dur="500"/>
                                            <p:tgtEl>
                                              <p:spTgt spid="38"/>
                                            </p:tgtEl>
                                          </p:cBhvr>
                                        </p:animEffect>
                                      </p:childTnLst>
                                    </p:cTn>
                                  </p:par>
                                </p:childTnLst>
                              </p:cTn>
                            </p:par>
                            <p:par>
                              <p:cTn id="120" fill="hold">
                                <p:stCondLst>
                                  <p:cond delay="1000"/>
                                </p:stCondLst>
                                <p:childTnLst>
                                  <p:par>
                                    <p:cTn id="121" presetID="22" presetClass="entr" presetSubtype="1" fill="hold" grpId="0" nodeType="afterEffect">
                                      <p:stCondLst>
                                        <p:cond delay="0"/>
                                      </p:stCondLst>
                                      <p:childTnLst>
                                        <p:set>
                                          <p:cBhvr>
                                            <p:cTn id="122" dur="1" fill="hold">
                                              <p:stCondLst>
                                                <p:cond delay="0"/>
                                              </p:stCondLst>
                                            </p:cTn>
                                            <p:tgtEl>
                                              <p:spTgt spid="39"/>
                                            </p:tgtEl>
                                            <p:attrNameLst>
                                              <p:attrName>style.visibility</p:attrName>
                                            </p:attrNameLst>
                                          </p:cBhvr>
                                          <p:to>
                                            <p:strVal val="visible"/>
                                          </p:to>
                                        </p:set>
                                        <p:animEffect transition="in" filter="wipe(up)">
                                          <p:cBhvr>
                                            <p:cTn id="123" dur="500"/>
                                            <p:tgtEl>
                                              <p:spTgt spid="39"/>
                                            </p:tgtEl>
                                          </p:cBhvr>
                                        </p:animEffect>
                                      </p:childTnLst>
                                    </p:cTn>
                                  </p:par>
                                  <p:par>
                                    <p:cTn id="124" presetID="2" presetClass="entr" presetSubtype="1" fill="hold" grpId="0" nodeType="withEffect">
                                      <p:stCondLst>
                                        <p:cond delay="0"/>
                                      </p:stCondLst>
                                      <p:childTnLst>
                                        <p:set>
                                          <p:cBhvr>
                                            <p:cTn id="125" dur="1" fill="hold">
                                              <p:stCondLst>
                                                <p:cond delay="0"/>
                                              </p:stCondLst>
                                            </p:cTn>
                                            <p:tgtEl>
                                              <p:spTgt spid="50"/>
                                            </p:tgtEl>
                                            <p:attrNameLst>
                                              <p:attrName>style.visibility</p:attrName>
                                            </p:attrNameLst>
                                          </p:cBhvr>
                                          <p:to>
                                            <p:strVal val="visible"/>
                                          </p:to>
                                        </p:set>
                                        <p:anim calcmode="lin" valueType="num">
                                          <p:cBhvr additive="base">
                                            <p:cTn id="126" dur="1000" fill="hold"/>
                                            <p:tgtEl>
                                              <p:spTgt spid="50"/>
                                            </p:tgtEl>
                                            <p:attrNameLst>
                                              <p:attrName>ppt_x</p:attrName>
                                            </p:attrNameLst>
                                          </p:cBhvr>
                                          <p:tavLst>
                                            <p:tav tm="0">
                                              <p:val>
                                                <p:strVal val="#ppt_x"/>
                                              </p:val>
                                            </p:tav>
                                            <p:tav tm="100000">
                                              <p:val>
                                                <p:strVal val="#ppt_x"/>
                                              </p:val>
                                            </p:tav>
                                          </p:tavLst>
                                        </p:anim>
                                        <p:anim calcmode="lin" valueType="num">
                                          <p:cBhvr additive="base">
                                            <p:cTn id="127" dur="1000" fill="hold"/>
                                            <p:tgtEl>
                                              <p:spTgt spid="5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P spid="14" grpId="0"/>
          <p:bldP spid="18" grpId="0"/>
          <p:bldP spid="19" grpId="0"/>
          <p:bldP spid="23" grpId="0"/>
          <p:bldP spid="24" grpId="0"/>
          <p:bldP spid="28" grpId="0"/>
          <p:bldP spid="29" grpId="0"/>
          <p:bldP spid="33" grpId="0"/>
          <p:bldP spid="34" grpId="0"/>
          <p:bldP spid="38" grpId="0"/>
          <p:bldP spid="39" grpId="0"/>
          <p:bldP spid="45" grpId="0"/>
          <p:bldP spid="50" grpId="0"/>
        </p:bldLst>
      </p:timing>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tângulo 4">
            <a:extLst>
              <a:ext uri="{FF2B5EF4-FFF2-40B4-BE49-F238E27FC236}">
                <a16:creationId xmlns:a16="http://schemas.microsoft.com/office/drawing/2014/main" id="{F1189A10-0F01-4021-9C0C-02F2075F3FCF}"/>
              </a:ext>
            </a:extLst>
          </p:cNvPr>
          <p:cNvSpPr/>
          <p:nvPr/>
        </p:nvSpPr>
        <p:spPr>
          <a:xfrm>
            <a:off x="352279" y="0"/>
            <a:ext cx="79259" cy="23687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tângulo 5">
            <a:extLst>
              <a:ext uri="{FF2B5EF4-FFF2-40B4-BE49-F238E27FC236}">
                <a16:creationId xmlns:a16="http://schemas.microsoft.com/office/drawing/2014/main" id="{0EFBD4A2-066B-4E6C-A42A-79850B1E4F32}"/>
              </a:ext>
            </a:extLst>
          </p:cNvPr>
          <p:cNvSpPr/>
          <p:nvPr/>
        </p:nvSpPr>
        <p:spPr>
          <a:xfrm>
            <a:off x="352338" y="2368701"/>
            <a:ext cx="79200" cy="13788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tângulo 6">
            <a:extLst>
              <a:ext uri="{FF2B5EF4-FFF2-40B4-BE49-F238E27FC236}">
                <a16:creationId xmlns:a16="http://schemas.microsoft.com/office/drawing/2014/main" id="{D24F837A-7967-44D5-B04B-32E8DB80C81B}"/>
              </a:ext>
            </a:extLst>
          </p:cNvPr>
          <p:cNvSpPr/>
          <p:nvPr/>
        </p:nvSpPr>
        <p:spPr>
          <a:xfrm>
            <a:off x="352338" y="3747501"/>
            <a:ext cx="79200" cy="13788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tângulo 7">
            <a:extLst>
              <a:ext uri="{FF2B5EF4-FFF2-40B4-BE49-F238E27FC236}">
                <a16:creationId xmlns:a16="http://schemas.microsoft.com/office/drawing/2014/main" id="{9B054595-5045-4ECB-9EBB-E1BD1A07F5D7}"/>
              </a:ext>
            </a:extLst>
          </p:cNvPr>
          <p:cNvSpPr/>
          <p:nvPr/>
        </p:nvSpPr>
        <p:spPr>
          <a:xfrm>
            <a:off x="352338" y="5126300"/>
            <a:ext cx="79200" cy="17317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Agrupar 19">
            <a:extLst>
              <a:ext uri="{FF2B5EF4-FFF2-40B4-BE49-F238E27FC236}">
                <a16:creationId xmlns:a16="http://schemas.microsoft.com/office/drawing/2014/main" id="{5AD760FA-1885-4EA8-A77E-DCC56C5174C2}"/>
              </a:ext>
            </a:extLst>
          </p:cNvPr>
          <p:cNvGrpSpPr/>
          <p:nvPr/>
        </p:nvGrpSpPr>
        <p:grpSpPr>
          <a:xfrm>
            <a:off x="391938" y="989901"/>
            <a:ext cx="7177936" cy="1378800"/>
            <a:chOff x="391938" y="796954"/>
            <a:chExt cx="7177936" cy="1378800"/>
          </a:xfrm>
        </p:grpSpPr>
        <p:sp>
          <p:nvSpPr>
            <p:cNvPr id="9" name="Retângulo 8">
              <a:extLst>
                <a:ext uri="{FF2B5EF4-FFF2-40B4-BE49-F238E27FC236}">
                  <a16:creationId xmlns:a16="http://schemas.microsoft.com/office/drawing/2014/main" id="{486F5437-7BAE-45B9-8B53-A5217C922FB2}"/>
                </a:ext>
              </a:extLst>
            </p:cNvPr>
            <p:cNvSpPr/>
            <p:nvPr/>
          </p:nvSpPr>
          <p:spPr>
            <a:xfrm>
              <a:off x="391938" y="1358554"/>
              <a:ext cx="5878800" cy="255600"/>
            </a:xfrm>
            <a:prstGeom prst="rect">
              <a:avLst/>
            </a:prstGeom>
            <a:gradFill>
              <a:gsLst>
                <a:gs pos="0">
                  <a:schemeClr val="accent1">
                    <a:lumMod val="75000"/>
                  </a:schemeClr>
                </a:gs>
                <a:gs pos="100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lipse 15">
              <a:extLst>
                <a:ext uri="{FF2B5EF4-FFF2-40B4-BE49-F238E27FC236}">
                  <a16:creationId xmlns:a16="http://schemas.microsoft.com/office/drawing/2014/main" id="{444E7ECB-AB1D-492D-9785-B556EA941E7D}"/>
                </a:ext>
              </a:extLst>
            </p:cNvPr>
            <p:cNvSpPr/>
            <p:nvPr/>
          </p:nvSpPr>
          <p:spPr>
            <a:xfrm>
              <a:off x="6191074" y="796954"/>
              <a:ext cx="1378800" cy="13788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1" name="Agrupar 20">
            <a:extLst>
              <a:ext uri="{FF2B5EF4-FFF2-40B4-BE49-F238E27FC236}">
                <a16:creationId xmlns:a16="http://schemas.microsoft.com/office/drawing/2014/main" id="{CCF5833B-FAEA-4FB8-8B16-FA646E133D82}"/>
              </a:ext>
            </a:extLst>
          </p:cNvPr>
          <p:cNvGrpSpPr/>
          <p:nvPr/>
        </p:nvGrpSpPr>
        <p:grpSpPr>
          <a:xfrm>
            <a:off x="391938" y="2368701"/>
            <a:ext cx="4645859" cy="1378800"/>
            <a:chOff x="391938" y="2175754"/>
            <a:chExt cx="4645859" cy="1378800"/>
          </a:xfrm>
          <a:solidFill>
            <a:schemeClr val="tx2">
              <a:lumMod val="50000"/>
              <a:lumOff val="50000"/>
            </a:schemeClr>
          </a:solidFill>
        </p:grpSpPr>
        <p:sp>
          <p:nvSpPr>
            <p:cNvPr id="13" name="Retângulo 12">
              <a:extLst>
                <a:ext uri="{FF2B5EF4-FFF2-40B4-BE49-F238E27FC236}">
                  <a16:creationId xmlns:a16="http://schemas.microsoft.com/office/drawing/2014/main" id="{CB87A364-0DDB-4CE9-97FB-8C208258EC8C}"/>
                </a:ext>
              </a:extLst>
            </p:cNvPr>
            <p:cNvSpPr/>
            <p:nvPr/>
          </p:nvSpPr>
          <p:spPr>
            <a:xfrm>
              <a:off x="391938" y="2737354"/>
              <a:ext cx="3348000" cy="2556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Elipse 16">
              <a:extLst>
                <a:ext uri="{FF2B5EF4-FFF2-40B4-BE49-F238E27FC236}">
                  <a16:creationId xmlns:a16="http://schemas.microsoft.com/office/drawing/2014/main" id="{A76CDAF5-ADEF-4D4B-B87B-EE09D994F4F0}"/>
                </a:ext>
              </a:extLst>
            </p:cNvPr>
            <p:cNvSpPr/>
            <p:nvPr/>
          </p:nvSpPr>
          <p:spPr>
            <a:xfrm>
              <a:off x="3658997" y="2175754"/>
              <a:ext cx="1378800" cy="13788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2" name="Agrupar 21">
            <a:extLst>
              <a:ext uri="{FF2B5EF4-FFF2-40B4-BE49-F238E27FC236}">
                <a16:creationId xmlns:a16="http://schemas.microsoft.com/office/drawing/2014/main" id="{F9342E5C-0320-4EDA-82C4-05263117456E}"/>
              </a:ext>
            </a:extLst>
          </p:cNvPr>
          <p:cNvGrpSpPr/>
          <p:nvPr/>
        </p:nvGrpSpPr>
        <p:grpSpPr>
          <a:xfrm>
            <a:off x="391938" y="3747501"/>
            <a:ext cx="3177639" cy="1378800"/>
            <a:chOff x="391938" y="3554554"/>
            <a:chExt cx="3177639" cy="1378800"/>
          </a:xfrm>
        </p:grpSpPr>
        <p:sp>
          <p:nvSpPr>
            <p:cNvPr id="14" name="Retângulo 13">
              <a:extLst>
                <a:ext uri="{FF2B5EF4-FFF2-40B4-BE49-F238E27FC236}">
                  <a16:creationId xmlns:a16="http://schemas.microsoft.com/office/drawing/2014/main" id="{38C581C2-13A6-481B-846E-52DF2B5E3044}"/>
                </a:ext>
              </a:extLst>
            </p:cNvPr>
            <p:cNvSpPr/>
            <p:nvPr/>
          </p:nvSpPr>
          <p:spPr>
            <a:xfrm>
              <a:off x="391938" y="4116154"/>
              <a:ext cx="1911600" cy="255600"/>
            </a:xfrm>
            <a:prstGeom prst="rect">
              <a:avLst/>
            </a:prstGeom>
            <a:gradFill>
              <a:gsLst>
                <a:gs pos="0">
                  <a:schemeClr val="accent3">
                    <a:lumMod val="75000"/>
                  </a:schemeClr>
                </a:gs>
                <a:gs pos="100000">
                  <a:schemeClr val="accent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Elipse 17">
              <a:extLst>
                <a:ext uri="{FF2B5EF4-FFF2-40B4-BE49-F238E27FC236}">
                  <a16:creationId xmlns:a16="http://schemas.microsoft.com/office/drawing/2014/main" id="{0928D2CC-689C-4E94-8876-7E624EF42580}"/>
                </a:ext>
              </a:extLst>
            </p:cNvPr>
            <p:cNvSpPr/>
            <p:nvPr/>
          </p:nvSpPr>
          <p:spPr>
            <a:xfrm>
              <a:off x="2190777" y="3554554"/>
              <a:ext cx="1378800" cy="13788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3" name="Agrupar 22">
            <a:extLst>
              <a:ext uri="{FF2B5EF4-FFF2-40B4-BE49-F238E27FC236}">
                <a16:creationId xmlns:a16="http://schemas.microsoft.com/office/drawing/2014/main" id="{FA5740DD-9B83-479B-BE8E-7E0C80D87F52}"/>
              </a:ext>
            </a:extLst>
          </p:cNvPr>
          <p:cNvGrpSpPr/>
          <p:nvPr/>
        </p:nvGrpSpPr>
        <p:grpSpPr>
          <a:xfrm>
            <a:off x="391938" y="5126301"/>
            <a:ext cx="8230487" cy="1378800"/>
            <a:chOff x="391938" y="4933354"/>
            <a:chExt cx="8230487" cy="1378800"/>
          </a:xfrm>
        </p:grpSpPr>
        <p:sp>
          <p:nvSpPr>
            <p:cNvPr id="15" name="Retângulo 14">
              <a:extLst>
                <a:ext uri="{FF2B5EF4-FFF2-40B4-BE49-F238E27FC236}">
                  <a16:creationId xmlns:a16="http://schemas.microsoft.com/office/drawing/2014/main" id="{1F81B645-5456-464F-8B09-DF6F0ED65627}"/>
                </a:ext>
              </a:extLst>
            </p:cNvPr>
            <p:cNvSpPr/>
            <p:nvPr/>
          </p:nvSpPr>
          <p:spPr>
            <a:xfrm>
              <a:off x="391938" y="5494954"/>
              <a:ext cx="6944400" cy="255600"/>
            </a:xfrm>
            <a:prstGeom prst="rect">
              <a:avLst/>
            </a:prstGeom>
            <a:gradFill>
              <a:gsLst>
                <a:gs pos="0">
                  <a:schemeClr val="accent4">
                    <a:lumMod val="75000"/>
                  </a:schemeClr>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Elipse 18">
              <a:extLst>
                <a:ext uri="{FF2B5EF4-FFF2-40B4-BE49-F238E27FC236}">
                  <a16:creationId xmlns:a16="http://schemas.microsoft.com/office/drawing/2014/main" id="{50EF2677-0759-49BC-B77F-50B638C7CC2A}"/>
                </a:ext>
              </a:extLst>
            </p:cNvPr>
            <p:cNvSpPr/>
            <p:nvPr/>
          </p:nvSpPr>
          <p:spPr>
            <a:xfrm>
              <a:off x="7243625" y="4933354"/>
              <a:ext cx="1378800" cy="13788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2" name="CaixaDeTexto 61">
            <a:extLst>
              <a:ext uri="{FF2B5EF4-FFF2-40B4-BE49-F238E27FC236}">
                <a16:creationId xmlns:a16="http://schemas.microsoft.com/office/drawing/2014/main" id="{3498182F-59EF-46DE-B7E0-0B6C28A82332}"/>
              </a:ext>
            </a:extLst>
          </p:cNvPr>
          <p:cNvSpPr txBox="1"/>
          <p:nvPr/>
        </p:nvSpPr>
        <p:spPr>
          <a:xfrm>
            <a:off x="326162" y="39220"/>
            <a:ext cx="978437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Importance of lifespan psychology in our everyday lives</a:t>
            </a:r>
            <a:endParaRPr kumimoji="0" lang="pt-BR" sz="36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grpSp>
        <p:nvGrpSpPr>
          <p:cNvPr id="75" name="Agrupar 74">
            <a:extLst>
              <a:ext uri="{FF2B5EF4-FFF2-40B4-BE49-F238E27FC236}">
                <a16:creationId xmlns:a16="http://schemas.microsoft.com/office/drawing/2014/main" id="{7AC0BD05-728C-4BC1-AB67-EBB391F0A650}"/>
              </a:ext>
            </a:extLst>
          </p:cNvPr>
          <p:cNvGrpSpPr/>
          <p:nvPr/>
        </p:nvGrpSpPr>
        <p:grpSpPr>
          <a:xfrm>
            <a:off x="7551749" y="1129743"/>
            <a:ext cx="4091612" cy="1077218"/>
            <a:chOff x="7555523" y="1129743"/>
            <a:chExt cx="3711590" cy="1077218"/>
          </a:xfrm>
        </p:grpSpPr>
        <p:sp>
          <p:nvSpPr>
            <p:cNvPr id="64" name="CaixaDeTexto 63">
              <a:extLst>
                <a:ext uri="{FF2B5EF4-FFF2-40B4-BE49-F238E27FC236}">
                  <a16:creationId xmlns:a16="http://schemas.microsoft.com/office/drawing/2014/main" id="{11B32236-C9CD-46C7-8410-80EC22F0E308}"/>
                </a:ext>
              </a:extLst>
            </p:cNvPr>
            <p:cNvSpPr txBox="1"/>
            <p:nvPr/>
          </p:nvSpPr>
          <p:spPr>
            <a:xfrm>
              <a:off x="7555523" y="1129743"/>
              <a:ext cx="3711590"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i="0" u="none" strike="noStrike" kern="1200" cap="none" spc="0" normalizeH="0" baseline="0" noProof="0" dirty="0">
                  <a:ln>
                    <a:noFill/>
                  </a:ln>
                  <a:solidFill>
                    <a:srgbClr val="324050"/>
                  </a:solidFill>
                  <a:effectLst/>
                  <a:uLnTx/>
                  <a:uFillTx/>
                  <a:latin typeface="Bebas Neue" panose="020B0606020202050201" pitchFamily="34" charset="0"/>
                </a:rPr>
                <a:t>helping individuals realise their full potential</a:t>
              </a:r>
              <a:endParaRPr kumimoji="0" lang="pt-BR" sz="3200" i="0" u="none" strike="noStrike" kern="1200" cap="none" spc="0" normalizeH="0" baseline="0" noProof="0" dirty="0">
                <a:ln>
                  <a:noFill/>
                </a:ln>
                <a:solidFill>
                  <a:srgbClr val="324050"/>
                </a:solidFill>
                <a:effectLst/>
                <a:uLnTx/>
                <a:uFillTx/>
                <a:latin typeface="Bebas Neue" panose="020B0606020202050201" pitchFamily="34" charset="0"/>
              </a:endParaRPr>
            </a:p>
          </p:txBody>
        </p:sp>
        <p:sp>
          <p:nvSpPr>
            <p:cNvPr id="65" name="CaixaDeTexto 64">
              <a:extLst>
                <a:ext uri="{FF2B5EF4-FFF2-40B4-BE49-F238E27FC236}">
                  <a16:creationId xmlns:a16="http://schemas.microsoft.com/office/drawing/2014/main" id="{4F041A86-D4CF-4A94-A649-C092D51C4E39}"/>
                </a:ext>
              </a:extLst>
            </p:cNvPr>
            <p:cNvSpPr txBox="1"/>
            <p:nvPr/>
          </p:nvSpPr>
          <p:spPr>
            <a:xfrm>
              <a:off x="7592388" y="1547456"/>
              <a:ext cx="3674725"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ndParaRPr>
            </a:p>
          </p:txBody>
        </p:sp>
      </p:grpSp>
      <p:grpSp>
        <p:nvGrpSpPr>
          <p:cNvPr id="66" name="Agrupar 65">
            <a:extLst>
              <a:ext uri="{FF2B5EF4-FFF2-40B4-BE49-F238E27FC236}">
                <a16:creationId xmlns:a16="http://schemas.microsoft.com/office/drawing/2014/main" id="{8D4A30E6-0E95-40FB-8CAC-8F965BF5B8E9}"/>
              </a:ext>
            </a:extLst>
          </p:cNvPr>
          <p:cNvGrpSpPr/>
          <p:nvPr/>
        </p:nvGrpSpPr>
        <p:grpSpPr>
          <a:xfrm>
            <a:off x="5173279" y="2649310"/>
            <a:ext cx="4096042" cy="1077218"/>
            <a:chOff x="7683828" y="1200863"/>
            <a:chExt cx="4096042" cy="1077218"/>
          </a:xfrm>
        </p:grpSpPr>
        <p:sp>
          <p:nvSpPr>
            <p:cNvPr id="67" name="CaixaDeTexto 66">
              <a:extLst>
                <a:ext uri="{FF2B5EF4-FFF2-40B4-BE49-F238E27FC236}">
                  <a16:creationId xmlns:a16="http://schemas.microsoft.com/office/drawing/2014/main" id="{C32C4EA5-B450-4B04-8882-59145B076FF9}"/>
                </a:ext>
              </a:extLst>
            </p:cNvPr>
            <p:cNvSpPr txBox="1"/>
            <p:nvPr/>
          </p:nvSpPr>
          <p:spPr>
            <a:xfrm>
              <a:off x="7683828" y="1200863"/>
              <a:ext cx="3230057" cy="1077218"/>
            </a:xfrm>
            <a:prstGeom prst="rect">
              <a:avLst/>
            </a:prstGeom>
            <a:noFill/>
          </p:spPr>
          <p:txBody>
            <a:bodyPr wrap="square" rtlCol="0">
              <a:spAutoFit/>
            </a:bodyPr>
            <a:lstStyle/>
            <a:p>
              <a:pPr algn="ctr">
                <a:defRPr/>
              </a:pPr>
              <a:r>
                <a:rPr lang="en-GB" sz="3200" dirty="0">
                  <a:solidFill>
                    <a:srgbClr val="929292"/>
                  </a:solidFill>
                  <a:latin typeface="Bebas Neue" panose="020B0606020202050201" pitchFamily="34" charset="0"/>
                </a:rPr>
                <a:t>an improved capacity for empathy</a:t>
              </a:r>
              <a:endParaRPr lang="pt-BR" sz="3200" dirty="0">
                <a:solidFill>
                  <a:srgbClr val="929292"/>
                </a:solidFill>
                <a:latin typeface="Bebas Neue" panose="020B0606020202050201" pitchFamily="34" charset="0"/>
              </a:endParaRPr>
            </a:p>
          </p:txBody>
        </p:sp>
        <p:sp>
          <p:nvSpPr>
            <p:cNvPr id="68" name="CaixaDeTexto 67">
              <a:extLst>
                <a:ext uri="{FF2B5EF4-FFF2-40B4-BE49-F238E27FC236}">
                  <a16:creationId xmlns:a16="http://schemas.microsoft.com/office/drawing/2014/main" id="{0AEB6D9F-4DA4-4CF0-ADA1-4025657DDC08}"/>
                </a:ext>
              </a:extLst>
            </p:cNvPr>
            <p:cNvSpPr txBox="1"/>
            <p:nvPr/>
          </p:nvSpPr>
          <p:spPr>
            <a:xfrm>
              <a:off x="7728898" y="1547456"/>
              <a:ext cx="4050972" cy="307777"/>
            </a:xfrm>
            <a:prstGeom prst="rect">
              <a:avLst/>
            </a:prstGeom>
            <a:noFill/>
          </p:spPr>
          <p:txBody>
            <a:bodyPr wrap="square" rtlCol="0">
              <a:spAutoFit/>
            </a:bodyPr>
            <a:lstStyle/>
            <a:p>
              <a:pPr>
                <a:defRPr/>
              </a:pPr>
              <a:endParaRPr lang="pt-BR" sz="1400" dirty="0">
                <a:solidFill>
                  <a:schemeClr val="tx1">
                    <a:lumMod val="85000"/>
                    <a:lumOff val="15000"/>
                  </a:schemeClr>
                </a:solidFill>
                <a:latin typeface="Montserrat Medium" panose="00000600000000000000" pitchFamily="2" charset="0"/>
              </a:endParaRPr>
            </a:p>
          </p:txBody>
        </p:sp>
      </p:grpSp>
      <p:grpSp>
        <p:nvGrpSpPr>
          <p:cNvPr id="69" name="Agrupar 68">
            <a:extLst>
              <a:ext uri="{FF2B5EF4-FFF2-40B4-BE49-F238E27FC236}">
                <a16:creationId xmlns:a16="http://schemas.microsoft.com/office/drawing/2014/main" id="{11EC43B9-4632-4424-9CDB-426251910427}"/>
              </a:ext>
            </a:extLst>
          </p:cNvPr>
          <p:cNvGrpSpPr/>
          <p:nvPr/>
        </p:nvGrpSpPr>
        <p:grpSpPr>
          <a:xfrm>
            <a:off x="3630243" y="3951213"/>
            <a:ext cx="4362075" cy="1077218"/>
            <a:chOff x="7663508" y="1109423"/>
            <a:chExt cx="4362075" cy="1077218"/>
          </a:xfrm>
        </p:grpSpPr>
        <p:sp>
          <p:nvSpPr>
            <p:cNvPr id="70" name="CaixaDeTexto 69">
              <a:extLst>
                <a:ext uri="{FF2B5EF4-FFF2-40B4-BE49-F238E27FC236}">
                  <a16:creationId xmlns:a16="http://schemas.microsoft.com/office/drawing/2014/main" id="{B700966A-3E00-43D6-9447-D8A4BFC68FC0}"/>
                </a:ext>
              </a:extLst>
            </p:cNvPr>
            <p:cNvSpPr txBox="1"/>
            <p:nvPr/>
          </p:nvSpPr>
          <p:spPr>
            <a:xfrm>
              <a:off x="7663508" y="1109423"/>
              <a:ext cx="3706095" cy="1077218"/>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GB" sz="3200" dirty="0">
                  <a:solidFill>
                    <a:srgbClr val="776465"/>
                  </a:solidFill>
                  <a:latin typeface="Bebas Neue" panose="020B0606020202050201" pitchFamily="34" charset="0"/>
                </a:rPr>
                <a:t>the potential for greater life quality</a:t>
              </a:r>
              <a:endParaRPr lang="pt-BR" sz="3200" dirty="0">
                <a:solidFill>
                  <a:srgbClr val="776465"/>
                </a:solidFill>
                <a:latin typeface="Bebas Neue" panose="020B0606020202050201" pitchFamily="34" charset="0"/>
              </a:endParaRPr>
            </a:p>
          </p:txBody>
        </p:sp>
        <p:sp>
          <p:nvSpPr>
            <p:cNvPr id="71" name="CaixaDeTexto 70">
              <a:extLst>
                <a:ext uri="{FF2B5EF4-FFF2-40B4-BE49-F238E27FC236}">
                  <a16:creationId xmlns:a16="http://schemas.microsoft.com/office/drawing/2014/main" id="{69C68CBE-E221-4622-AA7F-4D9E64D2C000}"/>
                </a:ext>
              </a:extLst>
            </p:cNvPr>
            <p:cNvSpPr txBox="1"/>
            <p:nvPr/>
          </p:nvSpPr>
          <p:spPr>
            <a:xfrm>
              <a:off x="7728898" y="1547456"/>
              <a:ext cx="4296685" cy="307777"/>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endParaRPr lang="pt-BR" sz="1400" dirty="0">
                <a:solidFill>
                  <a:schemeClr val="tx1">
                    <a:lumMod val="85000"/>
                    <a:lumOff val="15000"/>
                  </a:schemeClr>
                </a:solidFill>
                <a:latin typeface="Montserrat Medium" panose="00000600000000000000" pitchFamily="2" charset="0"/>
              </a:endParaRPr>
            </a:p>
          </p:txBody>
        </p:sp>
      </p:grpSp>
      <p:grpSp>
        <p:nvGrpSpPr>
          <p:cNvPr id="72" name="Agrupar 71">
            <a:extLst>
              <a:ext uri="{FF2B5EF4-FFF2-40B4-BE49-F238E27FC236}">
                <a16:creationId xmlns:a16="http://schemas.microsoft.com/office/drawing/2014/main" id="{855AFF19-7D62-4695-95D2-6219E571947F}"/>
              </a:ext>
            </a:extLst>
          </p:cNvPr>
          <p:cNvGrpSpPr/>
          <p:nvPr/>
        </p:nvGrpSpPr>
        <p:grpSpPr>
          <a:xfrm>
            <a:off x="8622425" y="5148949"/>
            <a:ext cx="3569573" cy="1077218"/>
            <a:chOff x="7546138" y="1119396"/>
            <a:chExt cx="3857485" cy="1077218"/>
          </a:xfrm>
        </p:grpSpPr>
        <p:sp>
          <p:nvSpPr>
            <p:cNvPr id="73" name="CaixaDeTexto 72">
              <a:extLst>
                <a:ext uri="{FF2B5EF4-FFF2-40B4-BE49-F238E27FC236}">
                  <a16:creationId xmlns:a16="http://schemas.microsoft.com/office/drawing/2014/main" id="{26202BFE-AD84-4C4C-827A-9F03C53ACBFA}"/>
                </a:ext>
              </a:extLst>
            </p:cNvPr>
            <p:cNvSpPr txBox="1"/>
            <p:nvPr/>
          </p:nvSpPr>
          <p:spPr>
            <a:xfrm>
              <a:off x="7546138" y="1119396"/>
              <a:ext cx="1986585" cy="1077218"/>
            </a:xfrm>
            <a:prstGeom prst="rect">
              <a:avLst/>
            </a:prstGeom>
            <a:noFill/>
          </p:spPr>
          <p:txBody>
            <a:bodyPr wrap="square" rtlCol="0">
              <a:spAutoFit/>
            </a:bodyPr>
            <a:lstStyle/>
            <a:p>
              <a:pPr algn="ctr">
                <a:defRPr/>
              </a:pPr>
              <a:r>
                <a:rPr lang="pt-BR" sz="3200" dirty="0">
                  <a:solidFill>
                    <a:srgbClr val="C3856B"/>
                  </a:solidFill>
                  <a:latin typeface="Bebas Neue" panose="020B0606020202050201" pitchFamily="34" charset="0"/>
                </a:rPr>
                <a:t>discovering yourself</a:t>
              </a:r>
            </a:p>
          </p:txBody>
        </p:sp>
        <p:sp>
          <p:nvSpPr>
            <p:cNvPr id="74" name="CaixaDeTexto 73">
              <a:extLst>
                <a:ext uri="{FF2B5EF4-FFF2-40B4-BE49-F238E27FC236}">
                  <a16:creationId xmlns:a16="http://schemas.microsoft.com/office/drawing/2014/main" id="{797797D3-96FB-4572-97A5-415A0A698369}"/>
                </a:ext>
              </a:extLst>
            </p:cNvPr>
            <p:cNvSpPr txBox="1"/>
            <p:nvPr/>
          </p:nvSpPr>
          <p:spPr>
            <a:xfrm>
              <a:off x="7728898" y="1547456"/>
              <a:ext cx="3674725" cy="307777"/>
            </a:xfrm>
            <a:prstGeom prst="rect">
              <a:avLst/>
            </a:prstGeom>
            <a:noFill/>
          </p:spPr>
          <p:txBody>
            <a:bodyPr wrap="square" rtlCol="0">
              <a:spAutoFit/>
            </a:bodyPr>
            <a:lstStyle/>
            <a:p>
              <a:pPr>
                <a:defRPr/>
              </a:pPr>
              <a:endParaRPr lang="pt-BR" sz="1400" dirty="0">
                <a:solidFill>
                  <a:schemeClr val="tx1">
                    <a:lumMod val="85000"/>
                    <a:lumOff val="15000"/>
                  </a:schemeClr>
                </a:solidFill>
                <a:latin typeface="Montserrat Medium" panose="00000600000000000000" pitchFamily="2" charset="0"/>
              </a:endParaRPr>
            </a:p>
          </p:txBody>
        </p:sp>
      </p:grpSp>
      <p:grpSp>
        <p:nvGrpSpPr>
          <p:cNvPr id="2" name="Agrupar 1">
            <a:extLst>
              <a:ext uri="{FF2B5EF4-FFF2-40B4-BE49-F238E27FC236}">
                <a16:creationId xmlns:a16="http://schemas.microsoft.com/office/drawing/2014/main" id="{2E343B47-CEDD-49EC-A5CF-33E69413D9FC}"/>
              </a:ext>
            </a:extLst>
          </p:cNvPr>
          <p:cNvGrpSpPr/>
          <p:nvPr/>
        </p:nvGrpSpPr>
        <p:grpSpPr>
          <a:xfrm>
            <a:off x="6304474" y="970489"/>
            <a:ext cx="1152000" cy="1284812"/>
            <a:chOff x="6304474" y="970489"/>
            <a:chExt cx="1152000" cy="1284812"/>
          </a:xfrm>
        </p:grpSpPr>
        <p:sp>
          <p:nvSpPr>
            <p:cNvPr id="24" name="Elipse 23">
              <a:extLst>
                <a:ext uri="{FF2B5EF4-FFF2-40B4-BE49-F238E27FC236}">
                  <a16:creationId xmlns:a16="http://schemas.microsoft.com/office/drawing/2014/main" id="{B2D38638-BD53-4CB7-A07B-E2B3E10E3067}"/>
                </a:ext>
              </a:extLst>
            </p:cNvPr>
            <p:cNvSpPr/>
            <p:nvPr/>
          </p:nvSpPr>
          <p:spPr>
            <a:xfrm>
              <a:off x="6304474" y="1103301"/>
              <a:ext cx="1152000" cy="1152000"/>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CaixaDeTexto 75">
              <a:extLst>
                <a:ext uri="{FF2B5EF4-FFF2-40B4-BE49-F238E27FC236}">
                  <a16:creationId xmlns:a16="http://schemas.microsoft.com/office/drawing/2014/main" id="{5D8A468D-2FB8-49E8-9FCC-D855A358D0BE}"/>
                </a:ext>
              </a:extLst>
            </p:cNvPr>
            <p:cNvSpPr txBox="1"/>
            <p:nvPr/>
          </p:nvSpPr>
          <p:spPr>
            <a:xfrm>
              <a:off x="6325938" y="970489"/>
              <a:ext cx="1090877" cy="1200329"/>
            </a:xfrm>
            <a:prstGeom prst="rect">
              <a:avLst/>
            </a:prstGeom>
            <a:noFill/>
          </p:spPr>
          <p:txBody>
            <a:bodyPr wrap="square" rtlCol="0">
              <a:spAutoFit/>
            </a:bodyPr>
            <a:lstStyle/>
            <a:p>
              <a:pPr algn="ctr"/>
              <a:r>
                <a:rPr lang="pt-BR" sz="7200">
                  <a:solidFill>
                    <a:schemeClr val="accent1"/>
                  </a:solidFill>
                  <a:latin typeface="techenfim-transportes" pitchFamily="2" charset="0"/>
                  <a:cs typeface="Arial" panose="020B0604020202020204" pitchFamily="34" charset="0"/>
                </a:rPr>
                <a:t>a</a:t>
              </a:r>
            </a:p>
          </p:txBody>
        </p:sp>
      </p:grpSp>
      <p:grpSp>
        <p:nvGrpSpPr>
          <p:cNvPr id="3" name="Agrupar 2">
            <a:extLst>
              <a:ext uri="{FF2B5EF4-FFF2-40B4-BE49-F238E27FC236}">
                <a16:creationId xmlns:a16="http://schemas.microsoft.com/office/drawing/2014/main" id="{3D33D3E7-C305-4011-A6EB-AB9CA05BF0EB}"/>
              </a:ext>
            </a:extLst>
          </p:cNvPr>
          <p:cNvGrpSpPr/>
          <p:nvPr/>
        </p:nvGrpSpPr>
        <p:grpSpPr>
          <a:xfrm>
            <a:off x="3772397" y="2428899"/>
            <a:ext cx="1152000" cy="1205202"/>
            <a:chOff x="3772397" y="2428899"/>
            <a:chExt cx="1152000" cy="1205202"/>
          </a:xfrm>
        </p:grpSpPr>
        <p:sp>
          <p:nvSpPr>
            <p:cNvPr id="25" name="Elipse 24">
              <a:extLst>
                <a:ext uri="{FF2B5EF4-FFF2-40B4-BE49-F238E27FC236}">
                  <a16:creationId xmlns:a16="http://schemas.microsoft.com/office/drawing/2014/main" id="{271B6AED-B9D7-41B8-B71B-8E0F0D065AA9}"/>
                </a:ext>
              </a:extLst>
            </p:cNvPr>
            <p:cNvSpPr/>
            <p:nvPr/>
          </p:nvSpPr>
          <p:spPr>
            <a:xfrm>
              <a:off x="3772397" y="2482101"/>
              <a:ext cx="1152000" cy="1152000"/>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CaixaDeTexto 76">
              <a:extLst>
                <a:ext uri="{FF2B5EF4-FFF2-40B4-BE49-F238E27FC236}">
                  <a16:creationId xmlns:a16="http://schemas.microsoft.com/office/drawing/2014/main" id="{0D96AFCD-CDA7-46CC-9BFB-C06E5C064A84}"/>
                </a:ext>
              </a:extLst>
            </p:cNvPr>
            <p:cNvSpPr txBox="1"/>
            <p:nvPr/>
          </p:nvSpPr>
          <p:spPr>
            <a:xfrm>
              <a:off x="3826659" y="2428899"/>
              <a:ext cx="1090877" cy="1107996"/>
            </a:xfrm>
            <a:prstGeom prst="rect">
              <a:avLst/>
            </a:prstGeom>
            <a:noFill/>
          </p:spPr>
          <p:txBody>
            <a:bodyPr wrap="square" rtlCol="0">
              <a:spAutoFit/>
            </a:bodyPr>
            <a:lstStyle/>
            <a:p>
              <a:pPr algn="ctr"/>
              <a:r>
                <a:rPr lang="pt-BR" sz="6600" dirty="0">
                  <a:solidFill>
                    <a:srgbClr val="929292"/>
                  </a:solidFill>
                  <a:latin typeface="techenfim-transportes" pitchFamily="2" charset="0"/>
                  <a:cs typeface="Arial" panose="020B0604020202020204" pitchFamily="34" charset="0"/>
                </a:rPr>
                <a:t>e</a:t>
              </a:r>
            </a:p>
          </p:txBody>
        </p:sp>
      </p:grpSp>
      <p:grpSp>
        <p:nvGrpSpPr>
          <p:cNvPr id="4" name="Agrupar 3">
            <a:extLst>
              <a:ext uri="{FF2B5EF4-FFF2-40B4-BE49-F238E27FC236}">
                <a16:creationId xmlns:a16="http://schemas.microsoft.com/office/drawing/2014/main" id="{BC7BF6D6-4E0F-4875-9070-955BCBD597E0}"/>
              </a:ext>
            </a:extLst>
          </p:cNvPr>
          <p:cNvGrpSpPr/>
          <p:nvPr/>
        </p:nvGrpSpPr>
        <p:grpSpPr>
          <a:xfrm>
            <a:off x="2304177" y="3759987"/>
            <a:ext cx="1152000" cy="1252914"/>
            <a:chOff x="2304177" y="3759987"/>
            <a:chExt cx="1152000" cy="1252914"/>
          </a:xfrm>
        </p:grpSpPr>
        <p:sp>
          <p:nvSpPr>
            <p:cNvPr id="26" name="Elipse 25">
              <a:extLst>
                <a:ext uri="{FF2B5EF4-FFF2-40B4-BE49-F238E27FC236}">
                  <a16:creationId xmlns:a16="http://schemas.microsoft.com/office/drawing/2014/main" id="{76F12EAD-481D-45D4-B452-8D777F22A659}"/>
                </a:ext>
              </a:extLst>
            </p:cNvPr>
            <p:cNvSpPr/>
            <p:nvPr/>
          </p:nvSpPr>
          <p:spPr>
            <a:xfrm>
              <a:off x="2304177" y="3860901"/>
              <a:ext cx="1152000" cy="1152000"/>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CaixaDeTexto 77">
              <a:extLst>
                <a:ext uri="{FF2B5EF4-FFF2-40B4-BE49-F238E27FC236}">
                  <a16:creationId xmlns:a16="http://schemas.microsoft.com/office/drawing/2014/main" id="{EAAA3A41-7A3A-41E1-B192-75817E314497}"/>
                </a:ext>
              </a:extLst>
            </p:cNvPr>
            <p:cNvSpPr txBox="1"/>
            <p:nvPr/>
          </p:nvSpPr>
          <p:spPr>
            <a:xfrm>
              <a:off x="2345951" y="3759987"/>
              <a:ext cx="1090877" cy="1107996"/>
            </a:xfrm>
            <a:prstGeom prst="rect">
              <a:avLst/>
            </a:prstGeom>
            <a:noFill/>
          </p:spPr>
          <p:txBody>
            <a:bodyPr wrap="square" rtlCol="0">
              <a:spAutoFit/>
            </a:bodyPr>
            <a:lstStyle/>
            <a:p>
              <a:pPr algn="ctr"/>
              <a:r>
                <a:rPr lang="pt-BR" sz="6600">
                  <a:solidFill>
                    <a:schemeClr val="accent3"/>
                  </a:solidFill>
                  <a:latin typeface="techenfim-transportes" pitchFamily="2" charset="0"/>
                  <a:cs typeface="Arial" panose="020B0604020202020204" pitchFamily="34" charset="0"/>
                </a:rPr>
                <a:t>f</a:t>
              </a:r>
            </a:p>
          </p:txBody>
        </p:sp>
      </p:grpSp>
      <p:grpSp>
        <p:nvGrpSpPr>
          <p:cNvPr id="10" name="Agrupar 9">
            <a:extLst>
              <a:ext uri="{FF2B5EF4-FFF2-40B4-BE49-F238E27FC236}">
                <a16:creationId xmlns:a16="http://schemas.microsoft.com/office/drawing/2014/main" id="{2E5522E8-084C-47FA-BDE8-40CD69AF6339}"/>
              </a:ext>
            </a:extLst>
          </p:cNvPr>
          <p:cNvGrpSpPr/>
          <p:nvPr/>
        </p:nvGrpSpPr>
        <p:grpSpPr>
          <a:xfrm>
            <a:off x="7357025" y="5148949"/>
            <a:ext cx="1152000" cy="1242752"/>
            <a:chOff x="7357025" y="5148949"/>
            <a:chExt cx="1152000" cy="1242752"/>
          </a:xfrm>
        </p:grpSpPr>
        <p:sp>
          <p:nvSpPr>
            <p:cNvPr id="27" name="Elipse 26">
              <a:extLst>
                <a:ext uri="{FF2B5EF4-FFF2-40B4-BE49-F238E27FC236}">
                  <a16:creationId xmlns:a16="http://schemas.microsoft.com/office/drawing/2014/main" id="{19ED32EE-E7A7-43AC-9C45-0CD41295D56E}"/>
                </a:ext>
              </a:extLst>
            </p:cNvPr>
            <p:cNvSpPr/>
            <p:nvPr/>
          </p:nvSpPr>
          <p:spPr>
            <a:xfrm>
              <a:off x="7357025" y="5239701"/>
              <a:ext cx="1152000" cy="1152000"/>
            </a:xfrm>
            <a:prstGeom prst="ellipse">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CaixaDeTexto 78">
              <a:extLst>
                <a:ext uri="{FF2B5EF4-FFF2-40B4-BE49-F238E27FC236}">
                  <a16:creationId xmlns:a16="http://schemas.microsoft.com/office/drawing/2014/main" id="{4D5922E8-6F58-4E0F-ADC5-7FF6768FE6AD}"/>
                </a:ext>
              </a:extLst>
            </p:cNvPr>
            <p:cNvSpPr txBox="1"/>
            <p:nvPr/>
          </p:nvSpPr>
          <p:spPr>
            <a:xfrm>
              <a:off x="7393366" y="5148949"/>
              <a:ext cx="1090877" cy="1107996"/>
            </a:xfrm>
            <a:prstGeom prst="rect">
              <a:avLst/>
            </a:prstGeom>
            <a:noFill/>
          </p:spPr>
          <p:txBody>
            <a:bodyPr wrap="square" rtlCol="0">
              <a:spAutoFit/>
            </a:bodyPr>
            <a:lstStyle/>
            <a:p>
              <a:pPr algn="ctr"/>
              <a:r>
                <a:rPr lang="pt-BR" sz="6600">
                  <a:solidFill>
                    <a:schemeClr val="accent4"/>
                  </a:solidFill>
                  <a:latin typeface="techenfim-transportes" pitchFamily="2" charset="0"/>
                  <a:cs typeface="Arial" panose="020B0604020202020204" pitchFamily="34" charset="0"/>
                </a:rPr>
                <a:t>i</a:t>
              </a:r>
            </a:p>
          </p:txBody>
        </p:sp>
      </p:grpSp>
      <p:cxnSp>
        <p:nvCxnSpPr>
          <p:cNvPr id="11" name="Conector reto 41">
            <a:extLst>
              <a:ext uri="{FF2B5EF4-FFF2-40B4-BE49-F238E27FC236}">
                <a16:creationId xmlns:a16="http://schemas.microsoft.com/office/drawing/2014/main" id="{754646EF-C16D-C96F-11EF-3A77385646CE}"/>
              </a:ext>
            </a:extLst>
          </p:cNvPr>
          <p:cNvCxnSpPr>
            <a:cxnSpLocks/>
          </p:cNvCxnSpPr>
          <p:nvPr/>
        </p:nvCxnSpPr>
        <p:spPr>
          <a:xfrm>
            <a:off x="775326" y="659747"/>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Conector reto 40">
            <a:extLst>
              <a:ext uri="{FF2B5EF4-FFF2-40B4-BE49-F238E27FC236}">
                <a16:creationId xmlns:a16="http://schemas.microsoft.com/office/drawing/2014/main" id="{A1F57E67-F7AE-F517-E8BD-02EB06FA3880}"/>
              </a:ext>
            </a:extLst>
          </p:cNvPr>
          <p:cNvCxnSpPr>
            <a:cxnSpLocks/>
          </p:cNvCxnSpPr>
          <p:nvPr/>
        </p:nvCxnSpPr>
        <p:spPr>
          <a:xfrm>
            <a:off x="772396" y="603659"/>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CaixaDeTexto 33">
            <a:extLst>
              <a:ext uri="{FF2B5EF4-FFF2-40B4-BE49-F238E27FC236}">
                <a16:creationId xmlns:a16="http://schemas.microsoft.com/office/drawing/2014/main" id="{CCCF8CA0-08DE-22AB-886A-D160369B784E}"/>
              </a:ext>
            </a:extLst>
          </p:cNvPr>
          <p:cNvSpPr txBox="1"/>
          <p:nvPr/>
        </p:nvSpPr>
        <p:spPr>
          <a:xfrm>
            <a:off x="10106854" y="6395210"/>
            <a:ext cx="2085144"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 (Pacific Oaks, 2020)</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pic>
        <p:nvPicPr>
          <p:cNvPr id="28" name="Picture 27">
            <a:extLst>
              <a:ext uri="{FF2B5EF4-FFF2-40B4-BE49-F238E27FC236}">
                <a16:creationId xmlns:a16="http://schemas.microsoft.com/office/drawing/2014/main" id="{B5E6C74F-66B6-34A1-2475-A6C534F4E9AA}"/>
              </a:ext>
            </a:extLst>
          </p:cNvPr>
          <p:cNvPicPr>
            <a:picLocks noChangeAspect="1"/>
          </p:cNvPicPr>
          <p:nvPr/>
        </p:nvPicPr>
        <p:blipFill>
          <a:blip r:embed="rId3"/>
          <a:stretch>
            <a:fillRect/>
          </a:stretch>
        </p:blipFill>
        <p:spPr>
          <a:xfrm>
            <a:off x="-2150" y="6525360"/>
            <a:ext cx="4115157" cy="365792"/>
          </a:xfrm>
          <a:prstGeom prst="rect">
            <a:avLst/>
          </a:prstGeom>
        </p:spPr>
      </p:pic>
    </p:spTree>
    <p:extLst>
      <p:ext uri="{BB962C8B-B14F-4D97-AF65-F5344CB8AC3E}">
        <p14:creationId xmlns:p14="http://schemas.microsoft.com/office/powerpoint/2010/main" val="12927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Horizontal)">
                                      <p:cBhvr>
                                        <p:cTn id="7" dur="500"/>
                                        <p:tgtEl>
                                          <p:spTgt spid="5"/>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par>
                          <p:cTn id="12" fill="hold">
                            <p:stCondLst>
                              <p:cond delay="1000"/>
                            </p:stCondLst>
                            <p:childTnLst>
                              <p:par>
                                <p:cTn id="13" presetID="49" presetClass="entr" presetSubtype="0" decel="100000"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500" fill="hold"/>
                                        <p:tgtEl>
                                          <p:spTgt spid="2"/>
                                        </p:tgtEl>
                                        <p:attrNameLst>
                                          <p:attrName>ppt_w</p:attrName>
                                        </p:attrNameLst>
                                      </p:cBhvr>
                                      <p:tavLst>
                                        <p:tav tm="0">
                                          <p:val>
                                            <p:fltVal val="0"/>
                                          </p:val>
                                        </p:tav>
                                        <p:tav tm="100000">
                                          <p:val>
                                            <p:strVal val="#ppt_w"/>
                                          </p:val>
                                        </p:tav>
                                      </p:tavLst>
                                    </p:anim>
                                    <p:anim calcmode="lin" valueType="num">
                                      <p:cBhvr>
                                        <p:cTn id="16" dur="500" fill="hold"/>
                                        <p:tgtEl>
                                          <p:spTgt spid="2"/>
                                        </p:tgtEl>
                                        <p:attrNameLst>
                                          <p:attrName>ppt_h</p:attrName>
                                        </p:attrNameLst>
                                      </p:cBhvr>
                                      <p:tavLst>
                                        <p:tav tm="0">
                                          <p:val>
                                            <p:fltVal val="0"/>
                                          </p:val>
                                        </p:tav>
                                        <p:tav tm="100000">
                                          <p:val>
                                            <p:strVal val="#ppt_h"/>
                                          </p:val>
                                        </p:tav>
                                      </p:tavLst>
                                    </p:anim>
                                    <p:anim calcmode="lin" valueType="num">
                                      <p:cBhvr>
                                        <p:cTn id="17" dur="500" fill="hold"/>
                                        <p:tgtEl>
                                          <p:spTgt spid="2"/>
                                        </p:tgtEl>
                                        <p:attrNameLst>
                                          <p:attrName>style.rotation</p:attrName>
                                        </p:attrNameLst>
                                      </p:cBhvr>
                                      <p:tavLst>
                                        <p:tav tm="0">
                                          <p:val>
                                            <p:fltVal val="360"/>
                                          </p:val>
                                        </p:tav>
                                        <p:tav tm="100000">
                                          <p:val>
                                            <p:fltVal val="0"/>
                                          </p:val>
                                        </p:tav>
                                      </p:tavLst>
                                    </p:anim>
                                    <p:animEffect transition="in" filter="fade">
                                      <p:cBhvr>
                                        <p:cTn id="18" dur="500"/>
                                        <p:tgtEl>
                                          <p:spTgt spid="2"/>
                                        </p:tgtEl>
                                      </p:cBhvr>
                                    </p:animEffect>
                                  </p:childTnLst>
                                </p:cTn>
                              </p:par>
                            </p:childTnLst>
                          </p:cTn>
                        </p:par>
                        <p:par>
                          <p:cTn id="19" fill="hold">
                            <p:stCondLst>
                              <p:cond delay="1500"/>
                            </p:stCondLst>
                            <p:childTnLst>
                              <p:par>
                                <p:cTn id="20" presetID="2" presetClass="entr" presetSubtype="2" decel="100000" fill="hold" nodeType="afterEffect">
                                  <p:stCondLst>
                                    <p:cond delay="0"/>
                                  </p:stCondLst>
                                  <p:childTnLst>
                                    <p:set>
                                      <p:cBhvr>
                                        <p:cTn id="21" dur="1" fill="hold">
                                          <p:stCondLst>
                                            <p:cond delay="0"/>
                                          </p:stCondLst>
                                        </p:cTn>
                                        <p:tgtEl>
                                          <p:spTgt spid="75"/>
                                        </p:tgtEl>
                                        <p:attrNameLst>
                                          <p:attrName>style.visibility</p:attrName>
                                        </p:attrNameLst>
                                      </p:cBhvr>
                                      <p:to>
                                        <p:strVal val="visible"/>
                                      </p:to>
                                    </p:set>
                                    <p:anim calcmode="lin" valueType="num">
                                      <p:cBhvr additive="base">
                                        <p:cTn id="22" dur="500" fill="hold"/>
                                        <p:tgtEl>
                                          <p:spTgt spid="75"/>
                                        </p:tgtEl>
                                        <p:attrNameLst>
                                          <p:attrName>ppt_x</p:attrName>
                                        </p:attrNameLst>
                                      </p:cBhvr>
                                      <p:tavLst>
                                        <p:tav tm="0">
                                          <p:val>
                                            <p:strVal val="1+#ppt_w/2"/>
                                          </p:val>
                                        </p:tav>
                                        <p:tav tm="100000">
                                          <p:val>
                                            <p:strVal val="#ppt_x"/>
                                          </p:val>
                                        </p:tav>
                                      </p:tavLst>
                                    </p:anim>
                                    <p:anim calcmode="lin" valueType="num">
                                      <p:cBhvr additive="base">
                                        <p:cTn id="23"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42"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outHorizontal)">
                                      <p:cBhvr>
                                        <p:cTn id="28" dur="500"/>
                                        <p:tgtEl>
                                          <p:spTgt spid="6"/>
                                        </p:tgtEl>
                                      </p:cBhvr>
                                    </p:animEffect>
                                  </p:childTnLst>
                                </p:cTn>
                              </p:par>
                            </p:childTnLst>
                          </p:cTn>
                        </p:par>
                        <p:par>
                          <p:cTn id="29" fill="hold">
                            <p:stCondLst>
                              <p:cond delay="500"/>
                            </p:stCondLst>
                            <p:childTnLst>
                              <p:par>
                                <p:cTn id="30" presetID="22" presetClass="entr" presetSubtype="8" fill="hold" nodeType="after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ipe(left)">
                                      <p:cBhvr>
                                        <p:cTn id="32" dur="500"/>
                                        <p:tgtEl>
                                          <p:spTgt spid="21"/>
                                        </p:tgtEl>
                                      </p:cBhvr>
                                    </p:animEffect>
                                  </p:childTnLst>
                                </p:cTn>
                              </p:par>
                            </p:childTnLst>
                          </p:cTn>
                        </p:par>
                        <p:par>
                          <p:cTn id="33" fill="hold">
                            <p:stCondLst>
                              <p:cond delay="1000"/>
                            </p:stCondLst>
                            <p:childTnLst>
                              <p:par>
                                <p:cTn id="34" presetID="49" presetClass="entr" presetSubtype="0" decel="100000" fill="hold" nodeType="after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p:cTn id="36" dur="500" fill="hold"/>
                                        <p:tgtEl>
                                          <p:spTgt spid="3"/>
                                        </p:tgtEl>
                                        <p:attrNameLst>
                                          <p:attrName>ppt_w</p:attrName>
                                        </p:attrNameLst>
                                      </p:cBhvr>
                                      <p:tavLst>
                                        <p:tav tm="0">
                                          <p:val>
                                            <p:fltVal val="0"/>
                                          </p:val>
                                        </p:tav>
                                        <p:tav tm="100000">
                                          <p:val>
                                            <p:strVal val="#ppt_w"/>
                                          </p:val>
                                        </p:tav>
                                      </p:tavLst>
                                    </p:anim>
                                    <p:anim calcmode="lin" valueType="num">
                                      <p:cBhvr>
                                        <p:cTn id="37" dur="500" fill="hold"/>
                                        <p:tgtEl>
                                          <p:spTgt spid="3"/>
                                        </p:tgtEl>
                                        <p:attrNameLst>
                                          <p:attrName>ppt_h</p:attrName>
                                        </p:attrNameLst>
                                      </p:cBhvr>
                                      <p:tavLst>
                                        <p:tav tm="0">
                                          <p:val>
                                            <p:fltVal val="0"/>
                                          </p:val>
                                        </p:tav>
                                        <p:tav tm="100000">
                                          <p:val>
                                            <p:strVal val="#ppt_h"/>
                                          </p:val>
                                        </p:tav>
                                      </p:tavLst>
                                    </p:anim>
                                    <p:anim calcmode="lin" valueType="num">
                                      <p:cBhvr>
                                        <p:cTn id="38" dur="500" fill="hold"/>
                                        <p:tgtEl>
                                          <p:spTgt spid="3"/>
                                        </p:tgtEl>
                                        <p:attrNameLst>
                                          <p:attrName>style.rotation</p:attrName>
                                        </p:attrNameLst>
                                      </p:cBhvr>
                                      <p:tavLst>
                                        <p:tav tm="0">
                                          <p:val>
                                            <p:fltVal val="360"/>
                                          </p:val>
                                        </p:tav>
                                        <p:tav tm="100000">
                                          <p:val>
                                            <p:fltVal val="0"/>
                                          </p:val>
                                        </p:tav>
                                      </p:tavLst>
                                    </p:anim>
                                    <p:animEffect transition="in" filter="fade">
                                      <p:cBhvr>
                                        <p:cTn id="39" dur="500"/>
                                        <p:tgtEl>
                                          <p:spTgt spid="3"/>
                                        </p:tgtEl>
                                      </p:cBhvr>
                                    </p:animEffect>
                                  </p:childTnLst>
                                </p:cTn>
                              </p:par>
                            </p:childTnLst>
                          </p:cTn>
                        </p:par>
                        <p:par>
                          <p:cTn id="40" fill="hold">
                            <p:stCondLst>
                              <p:cond delay="1500"/>
                            </p:stCondLst>
                            <p:childTnLst>
                              <p:par>
                                <p:cTn id="41" presetID="2" presetClass="entr" presetSubtype="2" decel="100000" fill="hold" nodeType="afterEffect">
                                  <p:stCondLst>
                                    <p:cond delay="0"/>
                                  </p:stCondLst>
                                  <p:childTnLst>
                                    <p:set>
                                      <p:cBhvr>
                                        <p:cTn id="42" dur="1" fill="hold">
                                          <p:stCondLst>
                                            <p:cond delay="0"/>
                                          </p:stCondLst>
                                        </p:cTn>
                                        <p:tgtEl>
                                          <p:spTgt spid="66"/>
                                        </p:tgtEl>
                                        <p:attrNameLst>
                                          <p:attrName>style.visibility</p:attrName>
                                        </p:attrNameLst>
                                      </p:cBhvr>
                                      <p:to>
                                        <p:strVal val="visible"/>
                                      </p:to>
                                    </p:set>
                                    <p:anim calcmode="lin" valueType="num">
                                      <p:cBhvr additive="base">
                                        <p:cTn id="43" dur="500" fill="hold"/>
                                        <p:tgtEl>
                                          <p:spTgt spid="66"/>
                                        </p:tgtEl>
                                        <p:attrNameLst>
                                          <p:attrName>ppt_x</p:attrName>
                                        </p:attrNameLst>
                                      </p:cBhvr>
                                      <p:tavLst>
                                        <p:tav tm="0">
                                          <p:val>
                                            <p:strVal val="1+#ppt_w/2"/>
                                          </p:val>
                                        </p:tav>
                                        <p:tav tm="100000">
                                          <p:val>
                                            <p:strVal val="#ppt_x"/>
                                          </p:val>
                                        </p:tav>
                                      </p:tavLst>
                                    </p:anim>
                                    <p:anim calcmode="lin" valueType="num">
                                      <p:cBhvr additive="base">
                                        <p:cTn id="44" dur="500" fill="hold"/>
                                        <p:tgtEl>
                                          <p:spTgt spid="66"/>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42"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barn(outHorizontal)">
                                      <p:cBhvr>
                                        <p:cTn id="49" dur="500"/>
                                        <p:tgtEl>
                                          <p:spTgt spid="7"/>
                                        </p:tgtEl>
                                      </p:cBhvr>
                                    </p:animEffect>
                                  </p:childTnLst>
                                </p:cTn>
                              </p:par>
                            </p:childTnLst>
                          </p:cTn>
                        </p:par>
                        <p:par>
                          <p:cTn id="50" fill="hold">
                            <p:stCondLst>
                              <p:cond delay="500"/>
                            </p:stCondLst>
                            <p:childTnLst>
                              <p:par>
                                <p:cTn id="51" presetID="22" presetClass="entr" presetSubtype="8" fill="hold"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wipe(left)">
                                      <p:cBhvr>
                                        <p:cTn id="53" dur="500"/>
                                        <p:tgtEl>
                                          <p:spTgt spid="22"/>
                                        </p:tgtEl>
                                      </p:cBhvr>
                                    </p:animEffect>
                                  </p:childTnLst>
                                </p:cTn>
                              </p:par>
                            </p:childTnLst>
                          </p:cTn>
                        </p:par>
                        <p:par>
                          <p:cTn id="54" fill="hold">
                            <p:stCondLst>
                              <p:cond delay="1000"/>
                            </p:stCondLst>
                            <p:childTnLst>
                              <p:par>
                                <p:cTn id="55" presetID="49" presetClass="entr" presetSubtype="0" decel="100000" fill="hold" nodeType="afterEffect">
                                  <p:stCondLst>
                                    <p:cond delay="0"/>
                                  </p:stCondLst>
                                  <p:childTnLst>
                                    <p:set>
                                      <p:cBhvr>
                                        <p:cTn id="56" dur="1" fill="hold">
                                          <p:stCondLst>
                                            <p:cond delay="0"/>
                                          </p:stCondLst>
                                        </p:cTn>
                                        <p:tgtEl>
                                          <p:spTgt spid="4"/>
                                        </p:tgtEl>
                                        <p:attrNameLst>
                                          <p:attrName>style.visibility</p:attrName>
                                        </p:attrNameLst>
                                      </p:cBhvr>
                                      <p:to>
                                        <p:strVal val="visible"/>
                                      </p:to>
                                    </p:set>
                                    <p:anim calcmode="lin" valueType="num">
                                      <p:cBhvr>
                                        <p:cTn id="57" dur="500" fill="hold"/>
                                        <p:tgtEl>
                                          <p:spTgt spid="4"/>
                                        </p:tgtEl>
                                        <p:attrNameLst>
                                          <p:attrName>ppt_w</p:attrName>
                                        </p:attrNameLst>
                                      </p:cBhvr>
                                      <p:tavLst>
                                        <p:tav tm="0">
                                          <p:val>
                                            <p:fltVal val="0"/>
                                          </p:val>
                                        </p:tav>
                                        <p:tav tm="100000">
                                          <p:val>
                                            <p:strVal val="#ppt_w"/>
                                          </p:val>
                                        </p:tav>
                                      </p:tavLst>
                                    </p:anim>
                                    <p:anim calcmode="lin" valueType="num">
                                      <p:cBhvr>
                                        <p:cTn id="58" dur="500" fill="hold"/>
                                        <p:tgtEl>
                                          <p:spTgt spid="4"/>
                                        </p:tgtEl>
                                        <p:attrNameLst>
                                          <p:attrName>ppt_h</p:attrName>
                                        </p:attrNameLst>
                                      </p:cBhvr>
                                      <p:tavLst>
                                        <p:tav tm="0">
                                          <p:val>
                                            <p:fltVal val="0"/>
                                          </p:val>
                                        </p:tav>
                                        <p:tav tm="100000">
                                          <p:val>
                                            <p:strVal val="#ppt_h"/>
                                          </p:val>
                                        </p:tav>
                                      </p:tavLst>
                                    </p:anim>
                                    <p:anim calcmode="lin" valueType="num">
                                      <p:cBhvr>
                                        <p:cTn id="59" dur="500" fill="hold"/>
                                        <p:tgtEl>
                                          <p:spTgt spid="4"/>
                                        </p:tgtEl>
                                        <p:attrNameLst>
                                          <p:attrName>style.rotation</p:attrName>
                                        </p:attrNameLst>
                                      </p:cBhvr>
                                      <p:tavLst>
                                        <p:tav tm="0">
                                          <p:val>
                                            <p:fltVal val="360"/>
                                          </p:val>
                                        </p:tav>
                                        <p:tav tm="100000">
                                          <p:val>
                                            <p:fltVal val="0"/>
                                          </p:val>
                                        </p:tav>
                                      </p:tavLst>
                                    </p:anim>
                                    <p:animEffect transition="in" filter="fade">
                                      <p:cBhvr>
                                        <p:cTn id="60" dur="500"/>
                                        <p:tgtEl>
                                          <p:spTgt spid="4"/>
                                        </p:tgtEl>
                                      </p:cBhvr>
                                    </p:animEffect>
                                  </p:childTnLst>
                                </p:cTn>
                              </p:par>
                            </p:childTnLst>
                          </p:cTn>
                        </p:par>
                        <p:par>
                          <p:cTn id="61" fill="hold">
                            <p:stCondLst>
                              <p:cond delay="1500"/>
                            </p:stCondLst>
                            <p:childTnLst>
                              <p:par>
                                <p:cTn id="62" presetID="2" presetClass="entr" presetSubtype="2" decel="100000" fill="hold" nodeType="afterEffect">
                                  <p:stCondLst>
                                    <p:cond delay="0"/>
                                  </p:stCondLst>
                                  <p:childTnLst>
                                    <p:set>
                                      <p:cBhvr>
                                        <p:cTn id="63" dur="1" fill="hold">
                                          <p:stCondLst>
                                            <p:cond delay="0"/>
                                          </p:stCondLst>
                                        </p:cTn>
                                        <p:tgtEl>
                                          <p:spTgt spid="69"/>
                                        </p:tgtEl>
                                        <p:attrNameLst>
                                          <p:attrName>style.visibility</p:attrName>
                                        </p:attrNameLst>
                                      </p:cBhvr>
                                      <p:to>
                                        <p:strVal val="visible"/>
                                      </p:to>
                                    </p:set>
                                    <p:anim calcmode="lin" valueType="num">
                                      <p:cBhvr additive="base">
                                        <p:cTn id="64" dur="500" fill="hold"/>
                                        <p:tgtEl>
                                          <p:spTgt spid="69"/>
                                        </p:tgtEl>
                                        <p:attrNameLst>
                                          <p:attrName>ppt_x</p:attrName>
                                        </p:attrNameLst>
                                      </p:cBhvr>
                                      <p:tavLst>
                                        <p:tav tm="0">
                                          <p:val>
                                            <p:strVal val="1+#ppt_w/2"/>
                                          </p:val>
                                        </p:tav>
                                        <p:tav tm="100000">
                                          <p:val>
                                            <p:strVal val="#ppt_x"/>
                                          </p:val>
                                        </p:tav>
                                      </p:tavLst>
                                    </p:anim>
                                    <p:anim calcmode="lin" valueType="num">
                                      <p:cBhvr additive="base">
                                        <p:cTn id="65" dur="500" fill="hold"/>
                                        <p:tgtEl>
                                          <p:spTgt spid="69"/>
                                        </p:tgtEl>
                                        <p:attrNameLst>
                                          <p:attrName>ppt_y</p:attrName>
                                        </p:attrNameLst>
                                      </p:cBhvr>
                                      <p:tavLst>
                                        <p:tav tm="0">
                                          <p:val>
                                            <p:strVal val="#ppt_y"/>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16" presetClass="entr" presetSubtype="42" fill="hold" grpId="0" nodeType="clickEffect">
                                  <p:stCondLst>
                                    <p:cond delay="0"/>
                                  </p:stCondLst>
                                  <p:childTnLst>
                                    <p:set>
                                      <p:cBhvr>
                                        <p:cTn id="69" dur="1" fill="hold">
                                          <p:stCondLst>
                                            <p:cond delay="0"/>
                                          </p:stCondLst>
                                        </p:cTn>
                                        <p:tgtEl>
                                          <p:spTgt spid="8"/>
                                        </p:tgtEl>
                                        <p:attrNameLst>
                                          <p:attrName>style.visibility</p:attrName>
                                        </p:attrNameLst>
                                      </p:cBhvr>
                                      <p:to>
                                        <p:strVal val="visible"/>
                                      </p:to>
                                    </p:set>
                                    <p:animEffect transition="in" filter="barn(outHorizontal)">
                                      <p:cBhvr>
                                        <p:cTn id="70" dur="500"/>
                                        <p:tgtEl>
                                          <p:spTgt spid="8"/>
                                        </p:tgtEl>
                                      </p:cBhvr>
                                    </p:animEffect>
                                  </p:childTnLst>
                                </p:cTn>
                              </p:par>
                            </p:childTnLst>
                          </p:cTn>
                        </p:par>
                        <p:par>
                          <p:cTn id="71" fill="hold">
                            <p:stCondLst>
                              <p:cond delay="500"/>
                            </p:stCondLst>
                            <p:childTnLst>
                              <p:par>
                                <p:cTn id="72" presetID="22" presetClass="entr" presetSubtype="8" fill="hold" nodeType="afterEffect">
                                  <p:stCondLst>
                                    <p:cond delay="0"/>
                                  </p:stCondLst>
                                  <p:childTnLst>
                                    <p:set>
                                      <p:cBhvr>
                                        <p:cTn id="73" dur="1" fill="hold">
                                          <p:stCondLst>
                                            <p:cond delay="0"/>
                                          </p:stCondLst>
                                        </p:cTn>
                                        <p:tgtEl>
                                          <p:spTgt spid="23"/>
                                        </p:tgtEl>
                                        <p:attrNameLst>
                                          <p:attrName>style.visibility</p:attrName>
                                        </p:attrNameLst>
                                      </p:cBhvr>
                                      <p:to>
                                        <p:strVal val="visible"/>
                                      </p:to>
                                    </p:set>
                                    <p:animEffect transition="in" filter="wipe(left)">
                                      <p:cBhvr>
                                        <p:cTn id="74" dur="500"/>
                                        <p:tgtEl>
                                          <p:spTgt spid="23"/>
                                        </p:tgtEl>
                                      </p:cBhvr>
                                    </p:animEffect>
                                  </p:childTnLst>
                                </p:cTn>
                              </p:par>
                            </p:childTnLst>
                          </p:cTn>
                        </p:par>
                        <p:par>
                          <p:cTn id="75" fill="hold">
                            <p:stCondLst>
                              <p:cond delay="1000"/>
                            </p:stCondLst>
                            <p:childTnLst>
                              <p:par>
                                <p:cTn id="76" presetID="49" presetClass="entr" presetSubtype="0" decel="100000" fill="hold" nodeType="afterEffect">
                                  <p:stCondLst>
                                    <p:cond delay="0"/>
                                  </p:stCondLst>
                                  <p:childTnLst>
                                    <p:set>
                                      <p:cBhvr>
                                        <p:cTn id="77" dur="1" fill="hold">
                                          <p:stCondLst>
                                            <p:cond delay="0"/>
                                          </p:stCondLst>
                                        </p:cTn>
                                        <p:tgtEl>
                                          <p:spTgt spid="10"/>
                                        </p:tgtEl>
                                        <p:attrNameLst>
                                          <p:attrName>style.visibility</p:attrName>
                                        </p:attrNameLst>
                                      </p:cBhvr>
                                      <p:to>
                                        <p:strVal val="visible"/>
                                      </p:to>
                                    </p:set>
                                    <p:anim calcmode="lin" valueType="num">
                                      <p:cBhvr>
                                        <p:cTn id="78" dur="500" fill="hold"/>
                                        <p:tgtEl>
                                          <p:spTgt spid="10"/>
                                        </p:tgtEl>
                                        <p:attrNameLst>
                                          <p:attrName>ppt_w</p:attrName>
                                        </p:attrNameLst>
                                      </p:cBhvr>
                                      <p:tavLst>
                                        <p:tav tm="0">
                                          <p:val>
                                            <p:fltVal val="0"/>
                                          </p:val>
                                        </p:tav>
                                        <p:tav tm="100000">
                                          <p:val>
                                            <p:strVal val="#ppt_w"/>
                                          </p:val>
                                        </p:tav>
                                      </p:tavLst>
                                    </p:anim>
                                    <p:anim calcmode="lin" valueType="num">
                                      <p:cBhvr>
                                        <p:cTn id="79" dur="500" fill="hold"/>
                                        <p:tgtEl>
                                          <p:spTgt spid="10"/>
                                        </p:tgtEl>
                                        <p:attrNameLst>
                                          <p:attrName>ppt_h</p:attrName>
                                        </p:attrNameLst>
                                      </p:cBhvr>
                                      <p:tavLst>
                                        <p:tav tm="0">
                                          <p:val>
                                            <p:fltVal val="0"/>
                                          </p:val>
                                        </p:tav>
                                        <p:tav tm="100000">
                                          <p:val>
                                            <p:strVal val="#ppt_h"/>
                                          </p:val>
                                        </p:tav>
                                      </p:tavLst>
                                    </p:anim>
                                    <p:anim calcmode="lin" valueType="num">
                                      <p:cBhvr>
                                        <p:cTn id="80" dur="500" fill="hold"/>
                                        <p:tgtEl>
                                          <p:spTgt spid="10"/>
                                        </p:tgtEl>
                                        <p:attrNameLst>
                                          <p:attrName>style.rotation</p:attrName>
                                        </p:attrNameLst>
                                      </p:cBhvr>
                                      <p:tavLst>
                                        <p:tav tm="0">
                                          <p:val>
                                            <p:fltVal val="360"/>
                                          </p:val>
                                        </p:tav>
                                        <p:tav tm="100000">
                                          <p:val>
                                            <p:fltVal val="0"/>
                                          </p:val>
                                        </p:tav>
                                      </p:tavLst>
                                    </p:anim>
                                    <p:animEffect transition="in" filter="fade">
                                      <p:cBhvr>
                                        <p:cTn id="81" dur="500"/>
                                        <p:tgtEl>
                                          <p:spTgt spid="10"/>
                                        </p:tgtEl>
                                      </p:cBhvr>
                                    </p:animEffect>
                                  </p:childTnLst>
                                </p:cTn>
                              </p:par>
                            </p:childTnLst>
                          </p:cTn>
                        </p:par>
                        <p:par>
                          <p:cTn id="82" fill="hold">
                            <p:stCondLst>
                              <p:cond delay="1500"/>
                            </p:stCondLst>
                            <p:childTnLst>
                              <p:par>
                                <p:cTn id="83" presetID="2" presetClass="entr" presetSubtype="2" decel="100000" fill="hold" nodeType="afterEffect">
                                  <p:stCondLst>
                                    <p:cond delay="0"/>
                                  </p:stCondLst>
                                  <p:childTnLst>
                                    <p:set>
                                      <p:cBhvr>
                                        <p:cTn id="84" dur="1" fill="hold">
                                          <p:stCondLst>
                                            <p:cond delay="0"/>
                                          </p:stCondLst>
                                        </p:cTn>
                                        <p:tgtEl>
                                          <p:spTgt spid="72"/>
                                        </p:tgtEl>
                                        <p:attrNameLst>
                                          <p:attrName>style.visibility</p:attrName>
                                        </p:attrNameLst>
                                      </p:cBhvr>
                                      <p:to>
                                        <p:strVal val="visible"/>
                                      </p:to>
                                    </p:set>
                                    <p:anim calcmode="lin" valueType="num">
                                      <p:cBhvr additive="base">
                                        <p:cTn id="85" dur="500" fill="hold"/>
                                        <p:tgtEl>
                                          <p:spTgt spid="72"/>
                                        </p:tgtEl>
                                        <p:attrNameLst>
                                          <p:attrName>ppt_x</p:attrName>
                                        </p:attrNameLst>
                                      </p:cBhvr>
                                      <p:tavLst>
                                        <p:tav tm="0">
                                          <p:val>
                                            <p:strVal val="1+#ppt_w/2"/>
                                          </p:val>
                                        </p:tav>
                                        <p:tav tm="100000">
                                          <p:val>
                                            <p:strVal val="#ppt_x"/>
                                          </p:val>
                                        </p:tav>
                                      </p:tavLst>
                                    </p:anim>
                                    <p:anim calcmode="lin" valueType="num">
                                      <p:cBhvr additive="base">
                                        <p:cTn id="86"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402337"/>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83111" y="1293601"/>
            <a:ext cx="5270261" cy="1754326"/>
          </a:xfrm>
          <a:prstGeom prst="rect">
            <a:avLst/>
          </a:prstGeom>
          <a:noFill/>
        </p:spPr>
        <p:txBody>
          <a:bodyPr wrap="square" rtlCol="0">
            <a:spAutoFit/>
          </a:bodyPr>
          <a:lstStyle/>
          <a:p>
            <a:pPr lvl="0" algn="ctr">
              <a:defRPr/>
            </a:pPr>
            <a:r>
              <a:rPr lang="pt-BR" sz="5400" dirty="0">
                <a:solidFill>
                  <a:srgbClr val="C3856B"/>
                </a:solidFill>
                <a:latin typeface="Bebas Neue" panose="020B0606020202050201" pitchFamily="34" charset="0"/>
              </a:rPr>
              <a:t>CHILDHOOD </a:t>
            </a:r>
            <a:r>
              <a:rPr lang="en-GB" sz="5400" dirty="0">
                <a:solidFill>
                  <a:srgbClr val="C3856B"/>
                </a:solidFill>
                <a:latin typeface="Bebas Neue" panose="020B0606020202050201" pitchFamily="34" charset="0"/>
              </a:rPr>
              <a:t>6 to 12 Years (School Age)</a:t>
            </a: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sp>
        <p:nvSpPr>
          <p:cNvPr id="9" name="CaixaDeTexto 8">
            <a:extLst>
              <a:ext uri="{FF2B5EF4-FFF2-40B4-BE49-F238E27FC236}">
                <a16:creationId xmlns:a16="http://schemas.microsoft.com/office/drawing/2014/main" id="{11405032-5064-4389-AD4B-9E5447F79404}"/>
              </a:ext>
            </a:extLst>
          </p:cNvPr>
          <p:cNvSpPr txBox="1"/>
          <p:nvPr/>
        </p:nvSpPr>
        <p:spPr>
          <a:xfrm>
            <a:off x="1010981" y="3114870"/>
            <a:ext cx="4647243" cy="1600438"/>
          </a:xfrm>
          <a:prstGeom prst="rect">
            <a:avLst/>
          </a:prstGeom>
          <a:noFill/>
        </p:spPr>
        <p:txBody>
          <a:bodyPr wrap="square" rtlCol="0">
            <a:spAutoFit/>
          </a:bodyPr>
          <a:lstStyle/>
          <a:p>
            <a:pPr lvl="0" algn="ctr">
              <a:defRPr/>
            </a:pPr>
            <a:r>
              <a:rPr lang="en-GB" sz="1400" dirty="0">
                <a:solidFill>
                  <a:prstClr val="black">
                    <a:lumMod val="85000"/>
                    <a:lumOff val="15000"/>
                  </a:prstClr>
                </a:solidFill>
                <a:latin typeface="Montserrat Medium" panose="00000600000000000000" pitchFamily="2" charset="0"/>
              </a:rPr>
              <a:t>In the middle period of second childhood (6 to 12 years old), children face new challenges.  The cognitive power of considering several factors at the same time gives them the ability to evaluate themselves and to perceive the evaluations of others.  As a result, self-esteem becomes a central issue.</a:t>
            </a:r>
            <a:endParaRPr kumimoji="0" lang="pt-BR"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98229" y="3015335"/>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4194ABC-DEBC-3B8D-95BD-2137A9071026}"/>
              </a:ext>
            </a:extLst>
          </p:cNvPr>
          <p:cNvPicPr>
            <a:picLocks noChangeAspect="1"/>
          </p:cNvPicPr>
          <p:nvPr/>
        </p:nvPicPr>
        <p:blipFill>
          <a:blip r:embed="rId4"/>
          <a:stretch>
            <a:fillRect/>
          </a:stretch>
        </p:blipFill>
        <p:spPr>
          <a:xfrm>
            <a:off x="-2150" y="6525360"/>
            <a:ext cx="4115157" cy="365792"/>
          </a:xfrm>
          <a:prstGeom prst="rect">
            <a:avLst/>
          </a:prstGeom>
        </p:spPr>
      </p:pic>
    </p:spTree>
    <p:extLst>
      <p:ext uri="{BB962C8B-B14F-4D97-AF65-F5344CB8AC3E}">
        <p14:creationId xmlns:p14="http://schemas.microsoft.com/office/powerpoint/2010/main" val="189631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Agrupar 7">
            <a:extLst>
              <a:ext uri="{FF2B5EF4-FFF2-40B4-BE49-F238E27FC236}">
                <a16:creationId xmlns:a16="http://schemas.microsoft.com/office/drawing/2014/main" id="{F61879FC-C7A3-4431-B9CE-1226A87CAA79}"/>
              </a:ext>
            </a:extLst>
          </p:cNvPr>
          <p:cNvGrpSpPr/>
          <p:nvPr/>
        </p:nvGrpSpPr>
        <p:grpSpPr>
          <a:xfrm>
            <a:off x="963639" y="3564911"/>
            <a:ext cx="2550532" cy="2944117"/>
            <a:chOff x="1484850" y="1275127"/>
            <a:chExt cx="2432664" cy="2944117"/>
          </a:xfrm>
        </p:grpSpPr>
        <p:sp>
          <p:nvSpPr>
            <p:cNvPr id="6" name="Retângulo 5">
              <a:extLst>
                <a:ext uri="{FF2B5EF4-FFF2-40B4-BE49-F238E27FC236}">
                  <a16:creationId xmlns:a16="http://schemas.microsoft.com/office/drawing/2014/main" id="{64219557-7F8F-4B75-9436-78E5673B2392}"/>
                </a:ext>
              </a:extLst>
            </p:cNvPr>
            <p:cNvSpPr/>
            <p:nvPr/>
          </p:nvSpPr>
          <p:spPr>
            <a:xfrm>
              <a:off x="1484850" y="1275127"/>
              <a:ext cx="2340000" cy="223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tângulo: Cantos Superiores Arredondados 6">
              <a:extLst>
                <a:ext uri="{FF2B5EF4-FFF2-40B4-BE49-F238E27FC236}">
                  <a16:creationId xmlns:a16="http://schemas.microsoft.com/office/drawing/2014/main" id="{1C7B2474-8F72-494F-81D8-0AEEF3FFFD90}"/>
                </a:ext>
              </a:extLst>
            </p:cNvPr>
            <p:cNvSpPr/>
            <p:nvPr/>
          </p:nvSpPr>
          <p:spPr>
            <a:xfrm rot="10800000">
              <a:off x="1484850" y="3499244"/>
              <a:ext cx="2340000" cy="720000"/>
            </a:xfrm>
            <a:prstGeom prst="round2SameRect">
              <a:avLst>
                <a:gd name="adj1" fmla="val 44630"/>
                <a:gd name="adj2" fmla="val 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aixaDeTexto 3">
              <a:extLst>
                <a:ext uri="{FF2B5EF4-FFF2-40B4-BE49-F238E27FC236}">
                  <a16:creationId xmlns:a16="http://schemas.microsoft.com/office/drawing/2014/main" id="{A33FC0C1-8A93-4366-A5C8-64D571F63827}"/>
                </a:ext>
              </a:extLst>
            </p:cNvPr>
            <p:cNvSpPr txBox="1"/>
            <p:nvPr/>
          </p:nvSpPr>
          <p:spPr>
            <a:xfrm>
              <a:off x="1533653" y="1834149"/>
              <a:ext cx="2383861" cy="2308324"/>
            </a:xfrm>
            <a:prstGeom prst="rect">
              <a:avLst/>
            </a:prstGeom>
            <a:noFill/>
          </p:spPr>
          <p:txBody>
            <a:bodyPr wrap="square" rtlCol="0">
              <a:spAutoFit/>
            </a:bodyPr>
            <a:lstStyle/>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rPr>
                <a:t>growth of the middle and lower parts of the face</a:t>
              </a:r>
            </a:p>
            <a:p>
              <a:pPr marR="0" lvl="0" defTabSz="914400" rtl="0" eaLnBrk="1" fontAlgn="auto" latinLnBrk="0" hangingPunct="1">
                <a:lnSpc>
                  <a:spcPct val="100000"/>
                </a:lnSpc>
                <a:spcBef>
                  <a:spcPts val="0"/>
                </a:spcBef>
                <a:spcAft>
                  <a:spcPts val="0"/>
                </a:spcAft>
                <a:buClrTx/>
                <a:buSzTx/>
                <a:tabLst/>
                <a:defRPr/>
              </a:pPr>
              <a:endPar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endParaRP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rPr>
                <a:t>Loss of the deciduous (baby) teeth</a:t>
              </a:r>
            </a:p>
            <a:p>
              <a:pPr marR="0" lvl="0" defTabSz="914400" rtl="0" eaLnBrk="1" fontAlgn="auto" latinLnBrk="0" hangingPunct="1">
                <a:lnSpc>
                  <a:spcPct val="100000"/>
                </a:lnSpc>
                <a:spcBef>
                  <a:spcPts val="0"/>
                </a:spcBef>
                <a:spcAft>
                  <a:spcPts val="0"/>
                </a:spcAft>
                <a:buClrTx/>
                <a:buSzTx/>
                <a:tabLst/>
                <a:defRPr/>
              </a:pPr>
              <a:endPar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endParaRP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rPr>
                <a:t>frequently giving rise to impressive tonsils and adenoids</a:t>
              </a:r>
            </a:p>
            <a:p>
              <a:pPr marR="0" lvl="0" defTabSz="914400" rtl="0" eaLnBrk="1" fontAlgn="auto" latinLnBrk="0" hangingPunct="1">
                <a:lnSpc>
                  <a:spcPct val="100000"/>
                </a:lnSpc>
                <a:spcBef>
                  <a:spcPts val="0"/>
                </a:spcBef>
                <a:spcAft>
                  <a:spcPts val="0"/>
                </a:spcAft>
                <a:buClrTx/>
                <a:buSzTx/>
                <a:tabLst/>
                <a:defRPr/>
              </a:pPr>
              <a:endPar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endParaRP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rPr>
                <a:t>Puberty Changes</a:t>
              </a: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rPr>
                <a:t>sexual development </a:t>
              </a:r>
            </a:p>
          </p:txBody>
        </p:sp>
      </p:grpSp>
      <p:sp>
        <p:nvSpPr>
          <p:cNvPr id="9" name="Retângulo 8">
            <a:extLst>
              <a:ext uri="{FF2B5EF4-FFF2-40B4-BE49-F238E27FC236}">
                <a16:creationId xmlns:a16="http://schemas.microsoft.com/office/drawing/2014/main" id="{799F3998-F3F8-4DF5-95AB-A3EF19F836AC}"/>
              </a:ext>
            </a:extLst>
          </p:cNvPr>
          <p:cNvSpPr/>
          <p:nvPr/>
        </p:nvSpPr>
        <p:spPr>
          <a:xfrm>
            <a:off x="873637" y="-797172"/>
            <a:ext cx="2520000" cy="40893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Agrupar 11">
            <a:extLst>
              <a:ext uri="{FF2B5EF4-FFF2-40B4-BE49-F238E27FC236}">
                <a16:creationId xmlns:a16="http://schemas.microsoft.com/office/drawing/2014/main" id="{C8982749-7012-4569-9E0C-15F84AE9CF27}"/>
              </a:ext>
            </a:extLst>
          </p:cNvPr>
          <p:cNvGrpSpPr/>
          <p:nvPr/>
        </p:nvGrpSpPr>
        <p:grpSpPr>
          <a:xfrm>
            <a:off x="3470110" y="3219471"/>
            <a:ext cx="2784537" cy="3463994"/>
            <a:chOff x="1484850" y="1275127"/>
            <a:chExt cx="2411355" cy="3054280"/>
          </a:xfrm>
        </p:grpSpPr>
        <p:sp>
          <p:nvSpPr>
            <p:cNvPr id="13" name="Retângulo 12">
              <a:extLst>
                <a:ext uri="{FF2B5EF4-FFF2-40B4-BE49-F238E27FC236}">
                  <a16:creationId xmlns:a16="http://schemas.microsoft.com/office/drawing/2014/main" id="{37A06AC6-7E75-468E-A40C-D3A7DED1BF3B}"/>
                </a:ext>
              </a:extLst>
            </p:cNvPr>
            <p:cNvSpPr/>
            <p:nvPr/>
          </p:nvSpPr>
          <p:spPr>
            <a:xfrm>
              <a:off x="1484850" y="1275127"/>
              <a:ext cx="2340000" cy="223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tângulo: Cantos Superiores Arredondados 13">
              <a:extLst>
                <a:ext uri="{FF2B5EF4-FFF2-40B4-BE49-F238E27FC236}">
                  <a16:creationId xmlns:a16="http://schemas.microsoft.com/office/drawing/2014/main" id="{FF2E075A-031D-4681-9A66-7806593B8FA0}"/>
                </a:ext>
              </a:extLst>
            </p:cNvPr>
            <p:cNvSpPr/>
            <p:nvPr/>
          </p:nvSpPr>
          <p:spPr>
            <a:xfrm rot="10800000">
              <a:off x="1484850" y="3499244"/>
              <a:ext cx="2340000" cy="720000"/>
            </a:xfrm>
            <a:prstGeom prst="round2SameRect">
              <a:avLst>
                <a:gd name="adj1" fmla="val 44630"/>
                <a:gd name="adj2" fmla="val 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aixaDeTexto 14">
              <a:extLst>
                <a:ext uri="{FF2B5EF4-FFF2-40B4-BE49-F238E27FC236}">
                  <a16:creationId xmlns:a16="http://schemas.microsoft.com/office/drawing/2014/main" id="{3D4DB7F3-3BF6-4F39-9338-7EF8A03F4F43}"/>
                </a:ext>
              </a:extLst>
            </p:cNvPr>
            <p:cNvSpPr txBox="1"/>
            <p:nvPr/>
          </p:nvSpPr>
          <p:spPr>
            <a:xfrm>
              <a:off x="1586066" y="1805635"/>
              <a:ext cx="2310139" cy="2523772"/>
            </a:xfrm>
            <a:prstGeom prst="rect">
              <a:avLst/>
            </a:prstGeom>
            <a:noFill/>
          </p:spPr>
          <p:txBody>
            <a:bodyPr wrap="square" rtlCol="0">
              <a:spAutoFit/>
            </a:bodyPr>
            <a:lstStyle/>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1200" dirty="0">
                  <a:solidFill>
                    <a:prstClr val="white"/>
                  </a:solidFill>
                  <a:latin typeface="Montserrat Medium" panose="00000600000000000000" pitchFamily="2" charset="0"/>
                </a:rPr>
                <a:t>capacity for complex thought</a:t>
              </a: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1200" dirty="0">
                  <a:solidFill>
                    <a:prstClr val="white"/>
                  </a:solidFill>
                  <a:latin typeface="Montserrat Medium" panose="00000600000000000000" pitchFamily="2" charset="0"/>
                </a:rPr>
                <a:t>V</a:t>
              </a:r>
              <a:r>
                <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erbal articulation of emotions</a:t>
              </a: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white"/>
                  </a:solidFill>
                  <a:latin typeface="Montserrat Medium" panose="00000600000000000000" pitchFamily="2" charset="0"/>
                </a:rPr>
                <a:t>the sense of right and wrong</a:t>
              </a:r>
              <a:endParaRPr lang="pt-BR" sz="1200" dirty="0">
                <a:solidFill>
                  <a:prstClr val="white"/>
                </a:solidFill>
                <a:latin typeface="Montserrat Medium" panose="00000600000000000000" pitchFamily="2" charset="0"/>
              </a:endParaRP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can understand, consider, and adopt other people's opinions</a:t>
              </a:r>
              <a:endPar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pt-BR" sz="1200" dirty="0">
                  <a:solidFill>
                    <a:prstClr val="white"/>
                  </a:solidFill>
                  <a:latin typeface="Montserrat Medium" panose="00000600000000000000" pitchFamily="2" charset="0"/>
                </a:rPr>
                <a:t>They </a:t>
              </a:r>
              <a:r>
                <a:rPr lang="en-GB" sz="1200" dirty="0">
                  <a:solidFill>
                    <a:prstClr val="white"/>
                  </a:solidFill>
                  <a:latin typeface="Montserrat Medium" panose="00000600000000000000" pitchFamily="2" charset="0"/>
                </a:rPr>
                <a:t>think hypothetically and logically, considering many possibilities. </a:t>
              </a:r>
            </a:p>
            <a:p>
              <a:pPr marL="285750" marR="0" lvl="0" indent="-28575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white"/>
                  </a:solidFill>
                  <a:latin typeface="Montserrat Medium" panose="00000600000000000000" pitchFamily="2" charset="0"/>
                </a:rPr>
                <a:t>representing symbols and playing around with them</a:t>
              </a:r>
              <a:endParaRPr lang="pt-BR" sz="1200" dirty="0">
                <a:solidFill>
                  <a:prstClr val="white"/>
                </a:solidFill>
                <a:latin typeface="Montserrat Medium" panose="00000600000000000000" pitchFamily="2" charset="0"/>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pt-BR" sz="1200" b="0" i="0" u="none" strike="noStrike" kern="1200" cap="none" spc="0" normalizeH="0" baseline="0" noProof="0" dirty="0">
                <a:ln>
                  <a:noFill/>
                </a:ln>
                <a:solidFill>
                  <a:prstClr val="white"/>
                </a:solidFill>
                <a:effectLst/>
                <a:uLnTx/>
                <a:uFillTx/>
                <a:latin typeface="Gill Sans MT" panose="020B0502020104020203" pitchFamily="34" charset="0"/>
                <a:ea typeface="+mn-ea"/>
                <a:cs typeface="+mn-cs"/>
              </a:endParaRPr>
            </a:p>
          </p:txBody>
        </p:sp>
      </p:grpSp>
      <p:sp>
        <p:nvSpPr>
          <p:cNvPr id="17" name="Retângulo 16">
            <a:extLst>
              <a:ext uri="{FF2B5EF4-FFF2-40B4-BE49-F238E27FC236}">
                <a16:creationId xmlns:a16="http://schemas.microsoft.com/office/drawing/2014/main" id="{7F28E270-1308-4207-87CF-631F8B466171}"/>
              </a:ext>
            </a:extLst>
          </p:cNvPr>
          <p:cNvSpPr/>
          <p:nvPr/>
        </p:nvSpPr>
        <p:spPr>
          <a:xfrm>
            <a:off x="3444117" y="-1142612"/>
            <a:ext cx="2520000" cy="40893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1" name="Agrupar 20">
            <a:extLst>
              <a:ext uri="{FF2B5EF4-FFF2-40B4-BE49-F238E27FC236}">
                <a16:creationId xmlns:a16="http://schemas.microsoft.com/office/drawing/2014/main" id="{52AD4117-37A6-4263-8ABA-433500F6CD0F}"/>
              </a:ext>
            </a:extLst>
          </p:cNvPr>
          <p:cNvGrpSpPr/>
          <p:nvPr/>
        </p:nvGrpSpPr>
        <p:grpSpPr>
          <a:xfrm>
            <a:off x="6180834" y="2874031"/>
            <a:ext cx="2459877" cy="3151865"/>
            <a:chOff x="1476305" y="1275127"/>
            <a:chExt cx="2348545" cy="2944117"/>
          </a:xfrm>
        </p:grpSpPr>
        <p:sp>
          <p:nvSpPr>
            <p:cNvPr id="22" name="Retângulo 21">
              <a:extLst>
                <a:ext uri="{FF2B5EF4-FFF2-40B4-BE49-F238E27FC236}">
                  <a16:creationId xmlns:a16="http://schemas.microsoft.com/office/drawing/2014/main" id="{D62173AA-EC0A-4963-A258-8380616EA021}"/>
                </a:ext>
              </a:extLst>
            </p:cNvPr>
            <p:cNvSpPr/>
            <p:nvPr/>
          </p:nvSpPr>
          <p:spPr>
            <a:xfrm>
              <a:off x="1484850" y="1275127"/>
              <a:ext cx="2340000" cy="223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tângulo: Cantos Superiores Arredondados 22">
              <a:extLst>
                <a:ext uri="{FF2B5EF4-FFF2-40B4-BE49-F238E27FC236}">
                  <a16:creationId xmlns:a16="http://schemas.microsoft.com/office/drawing/2014/main" id="{958EA154-0E0E-4BDD-9A23-2F57480FA8B4}"/>
                </a:ext>
              </a:extLst>
            </p:cNvPr>
            <p:cNvSpPr/>
            <p:nvPr/>
          </p:nvSpPr>
          <p:spPr>
            <a:xfrm rot="10800000">
              <a:off x="1484850" y="3499244"/>
              <a:ext cx="2340000" cy="720000"/>
            </a:xfrm>
            <a:prstGeom prst="round2SameRect">
              <a:avLst>
                <a:gd name="adj1" fmla="val 44630"/>
                <a:gd name="adj2" fmla="val 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CaixaDeTexto 23">
              <a:extLst>
                <a:ext uri="{FF2B5EF4-FFF2-40B4-BE49-F238E27FC236}">
                  <a16:creationId xmlns:a16="http://schemas.microsoft.com/office/drawing/2014/main" id="{11BEA10A-5051-4A3E-88DF-3E04A699B6DD}"/>
                </a:ext>
              </a:extLst>
            </p:cNvPr>
            <p:cNvSpPr txBox="1"/>
            <p:nvPr/>
          </p:nvSpPr>
          <p:spPr>
            <a:xfrm>
              <a:off x="1476305" y="1941364"/>
              <a:ext cx="2340000" cy="1983682"/>
            </a:xfrm>
            <a:prstGeom prst="rect">
              <a:avLst/>
            </a:prstGeom>
            <a:noFill/>
          </p:spPr>
          <p:txBody>
            <a:bodyPr wrap="square" rtlCol="0">
              <a:spAutoFit/>
            </a:bodyPr>
            <a:lstStyle/>
            <a:p>
              <a:pPr marL="285750" indent="-285750">
                <a:buFont typeface="Arial" panose="020B0604020202020204" pitchFamily="34" charset="0"/>
                <a:buChar char="•"/>
                <a:defRPr/>
              </a:pPr>
              <a:r>
                <a:rPr lang="en-GB" sz="1200" dirty="0">
                  <a:solidFill>
                    <a:prstClr val="white"/>
                  </a:solidFill>
                  <a:latin typeface="Montserrat Medium" panose="00000600000000000000" pitchFamily="2" charset="0"/>
                </a:rPr>
                <a:t>Some children can adapt quickly and enjoy quick social success;</a:t>
              </a:r>
            </a:p>
            <a:p>
              <a:pPr>
                <a:defRPr/>
              </a:pPr>
              <a:r>
                <a:rPr lang="en-GB" sz="1200" dirty="0">
                  <a:solidFill>
                    <a:prstClr val="white"/>
                  </a:solidFill>
                  <a:latin typeface="Montserrat Medium" panose="00000600000000000000" pitchFamily="2" charset="0"/>
                </a:rPr>
                <a:t> </a:t>
              </a:r>
            </a:p>
            <a:p>
              <a:pPr marL="285750" indent="-285750">
                <a:buFont typeface="Arial" panose="020B0604020202020204" pitchFamily="34" charset="0"/>
                <a:buChar char="•"/>
                <a:defRPr/>
              </a:pPr>
              <a:r>
                <a:rPr lang="en-GB" sz="1200" dirty="0">
                  <a:solidFill>
                    <a:prstClr val="white"/>
                  </a:solidFill>
                  <a:latin typeface="Montserrat Medium" panose="00000600000000000000" pitchFamily="2" charset="0"/>
                </a:rPr>
                <a:t>risk of stigmatisation.</a:t>
              </a:r>
            </a:p>
            <a:p>
              <a:pPr>
                <a:defRPr/>
              </a:pPr>
              <a:endParaRPr lang="en-GB" sz="1200" dirty="0">
                <a:solidFill>
                  <a:prstClr val="white"/>
                </a:solidFill>
                <a:latin typeface="Montserrat Medium" panose="00000600000000000000" pitchFamily="2" charset="0"/>
              </a:endParaRPr>
            </a:p>
            <a:p>
              <a:pPr marL="285750" indent="-285750">
                <a:buFont typeface="Arial" panose="020B0604020202020204" pitchFamily="34" charset="0"/>
                <a:buChar char="•"/>
                <a:defRPr/>
              </a:pPr>
              <a:r>
                <a:rPr lang="en-GB" sz="1200" dirty="0">
                  <a:solidFill>
                    <a:prstClr val="white"/>
                  </a:solidFill>
                  <a:latin typeface="Montserrat Medium" panose="00000600000000000000" pitchFamily="2" charset="0"/>
                </a:rPr>
                <a:t>Real-world dangers like moving traffic, stray animals, and strange individuals test students' knowledge and abilities.</a:t>
              </a:r>
              <a:endParaRPr lang="pt-BR" sz="1200" dirty="0">
                <a:solidFill>
                  <a:prstClr val="white"/>
                </a:solidFill>
                <a:latin typeface="Montserrat Medium" panose="00000600000000000000" pitchFamily="2" charset="0"/>
              </a:endParaRPr>
            </a:p>
          </p:txBody>
        </p:sp>
      </p:grpSp>
      <p:sp>
        <p:nvSpPr>
          <p:cNvPr id="26" name="Retângulo 25">
            <a:extLst>
              <a:ext uri="{FF2B5EF4-FFF2-40B4-BE49-F238E27FC236}">
                <a16:creationId xmlns:a16="http://schemas.microsoft.com/office/drawing/2014/main" id="{DFED1D1A-8513-42FD-80E2-663238F26AEF}"/>
              </a:ext>
            </a:extLst>
          </p:cNvPr>
          <p:cNvSpPr/>
          <p:nvPr/>
        </p:nvSpPr>
        <p:spPr>
          <a:xfrm>
            <a:off x="6014597" y="-1488052"/>
            <a:ext cx="2520000" cy="40893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0" name="Agrupar 29">
            <a:extLst>
              <a:ext uri="{FF2B5EF4-FFF2-40B4-BE49-F238E27FC236}">
                <a16:creationId xmlns:a16="http://schemas.microsoft.com/office/drawing/2014/main" id="{39EDDC53-DB3E-4B68-94F2-9EA980EEF603}"/>
              </a:ext>
            </a:extLst>
          </p:cNvPr>
          <p:cNvGrpSpPr/>
          <p:nvPr/>
        </p:nvGrpSpPr>
        <p:grpSpPr>
          <a:xfrm>
            <a:off x="8675078" y="2528591"/>
            <a:ext cx="2628785" cy="3088588"/>
            <a:chOff x="1484850" y="1275127"/>
            <a:chExt cx="2367148" cy="3088588"/>
          </a:xfrm>
        </p:grpSpPr>
        <p:sp>
          <p:nvSpPr>
            <p:cNvPr id="31" name="Retângulo 30">
              <a:extLst>
                <a:ext uri="{FF2B5EF4-FFF2-40B4-BE49-F238E27FC236}">
                  <a16:creationId xmlns:a16="http://schemas.microsoft.com/office/drawing/2014/main" id="{9B03B812-7443-41FA-959C-CC3C15F563BF}"/>
                </a:ext>
              </a:extLst>
            </p:cNvPr>
            <p:cNvSpPr/>
            <p:nvPr/>
          </p:nvSpPr>
          <p:spPr>
            <a:xfrm>
              <a:off x="1484850" y="1275127"/>
              <a:ext cx="2340000" cy="2232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tângulo: Cantos Superiores Arredondados 31">
              <a:extLst>
                <a:ext uri="{FF2B5EF4-FFF2-40B4-BE49-F238E27FC236}">
                  <a16:creationId xmlns:a16="http://schemas.microsoft.com/office/drawing/2014/main" id="{FA3189ED-ECF6-4CED-99C2-73DACA1A15EB}"/>
                </a:ext>
              </a:extLst>
            </p:cNvPr>
            <p:cNvSpPr/>
            <p:nvPr/>
          </p:nvSpPr>
          <p:spPr>
            <a:xfrm rot="10800000">
              <a:off x="1484850" y="3499244"/>
              <a:ext cx="2340000" cy="720000"/>
            </a:xfrm>
            <a:prstGeom prst="round2SameRect">
              <a:avLst>
                <a:gd name="adj1" fmla="val 44630"/>
                <a:gd name="adj2" fmla="val 0"/>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CaixaDeTexto 32">
              <a:extLst>
                <a:ext uri="{FF2B5EF4-FFF2-40B4-BE49-F238E27FC236}">
                  <a16:creationId xmlns:a16="http://schemas.microsoft.com/office/drawing/2014/main" id="{80355EFC-BE64-4F34-AC3F-9D37418553FD}"/>
                </a:ext>
              </a:extLst>
            </p:cNvPr>
            <p:cNvSpPr txBox="1"/>
            <p:nvPr/>
          </p:nvSpPr>
          <p:spPr>
            <a:xfrm>
              <a:off x="1606806" y="1870725"/>
              <a:ext cx="2245192" cy="2492990"/>
            </a:xfrm>
            <a:prstGeom prst="rect">
              <a:avLst/>
            </a:prstGeom>
            <a:noFill/>
          </p:spPr>
          <p:txBody>
            <a:bodyPr wrap="square" rtlCol="0">
              <a:spAutoFit/>
            </a:bodyPr>
            <a:lstStyle/>
            <a:p>
              <a:pPr marL="171450" marR="0" lvl="0" indent="-171450" fontAlgn="auto">
                <a:lnSpc>
                  <a:spcPct val="100000"/>
                </a:lnSpc>
                <a:spcBef>
                  <a:spcPts val="0"/>
                </a:spcBef>
                <a:spcAft>
                  <a:spcPts val="0"/>
                </a:spcAft>
                <a:buClrTx/>
                <a:buSzTx/>
                <a:buFont typeface="Arial" panose="020B0604020202020204" pitchFamily="34" charset="0"/>
                <a:buChar char="•"/>
                <a:tabLst/>
                <a:defRPr/>
              </a:pPr>
              <a:r>
                <a:rPr lang="en-GB" sz="1200" dirty="0">
                  <a:solidFill>
                    <a:prstClr val="white"/>
                  </a:solidFill>
                  <a:latin typeface="Montserrat Medium" panose="00000600000000000000" pitchFamily="2" charset="0"/>
                </a:rPr>
                <a:t>kids start to value friendships and show a greater interest in sports and/or artistic endeavours</a:t>
              </a:r>
            </a:p>
            <a:p>
              <a:pPr marR="0" lvl="0" fontAlgn="auto">
                <a:lnSpc>
                  <a:spcPct val="100000"/>
                </a:lnSpc>
                <a:spcBef>
                  <a:spcPts val="0"/>
                </a:spcBef>
                <a:spcAft>
                  <a:spcPts val="0"/>
                </a:spcAft>
                <a:buClrTx/>
                <a:buSzTx/>
                <a:tabLst/>
                <a:defRPr/>
              </a:pPr>
              <a:endParaRPr lang="en-GB" sz="1200" dirty="0">
                <a:solidFill>
                  <a:prstClr val="white"/>
                </a:solidFill>
                <a:latin typeface="Montserrat Medium" panose="00000600000000000000" pitchFamily="2" charset="0"/>
              </a:endParaRPr>
            </a:p>
            <a:p>
              <a:pPr marL="171450" marR="0" lvl="0" indent="-171450" fontAlgn="auto">
                <a:lnSpc>
                  <a:spcPct val="100000"/>
                </a:lnSpc>
                <a:spcBef>
                  <a:spcPts val="0"/>
                </a:spcBef>
                <a:spcAft>
                  <a:spcPts val="0"/>
                </a:spcAft>
                <a:buClrTx/>
                <a:buSzTx/>
                <a:buFont typeface="Arial" panose="020B0604020202020204" pitchFamily="34" charset="0"/>
                <a:buChar char="•"/>
                <a:tabLst/>
                <a:defRPr/>
              </a:pPr>
              <a:r>
                <a:rPr lang="en-GB" sz="1200" dirty="0">
                  <a:solidFill>
                    <a:prstClr val="white"/>
                  </a:solidFill>
                  <a:latin typeface="Montserrat Medium" panose="00000600000000000000" pitchFamily="2" charset="0"/>
                </a:rPr>
                <a:t>A child's development can be gauged by a few milestones</a:t>
              </a:r>
            </a:p>
            <a:p>
              <a:pPr marR="0" lvl="0" fontAlgn="auto">
                <a:lnSpc>
                  <a:spcPct val="100000"/>
                </a:lnSpc>
                <a:spcBef>
                  <a:spcPts val="0"/>
                </a:spcBef>
                <a:spcAft>
                  <a:spcPts val="0"/>
                </a:spcAft>
                <a:buClrTx/>
                <a:buSzTx/>
                <a:tabLst/>
                <a:defRPr/>
              </a:pPr>
              <a:endParaRPr lang="en-GB" sz="1200" dirty="0">
                <a:solidFill>
                  <a:prstClr val="white"/>
                </a:solidFill>
                <a:latin typeface="Montserrat Medium" panose="00000600000000000000" pitchFamily="2" charset="0"/>
              </a:endParaRPr>
            </a:p>
            <a:p>
              <a:pPr marL="171450" marR="0" lvl="0" indent="-171450" fontAlgn="auto">
                <a:lnSpc>
                  <a:spcPct val="100000"/>
                </a:lnSpc>
                <a:spcBef>
                  <a:spcPts val="0"/>
                </a:spcBef>
                <a:spcAft>
                  <a:spcPts val="0"/>
                </a:spcAft>
                <a:buClrTx/>
                <a:buSzTx/>
                <a:buFont typeface="Arial" panose="020B0604020202020204" pitchFamily="34" charset="0"/>
                <a:buChar char="•"/>
                <a:tabLst/>
                <a:defRPr/>
              </a:pPr>
              <a:r>
                <a:rPr lang="en-GB" sz="1200" dirty="0">
                  <a:solidFill>
                    <a:prstClr val="white"/>
                  </a:solidFill>
                  <a:latin typeface="Montserrat Medium" panose="00000600000000000000" pitchFamily="2" charset="0"/>
                </a:rPr>
                <a:t>Some children acquire abilities sooner or later than others</a:t>
              </a:r>
              <a:endParaRPr lang="pt-BR" sz="1200" dirty="0">
                <a:solidFill>
                  <a:prstClr val="white"/>
                </a:solidFill>
                <a:latin typeface="Montserrat Medium" panose="00000600000000000000" pitchFamily="2" charset="0"/>
              </a:endParaRPr>
            </a:p>
          </p:txBody>
        </p:sp>
      </p:grpSp>
      <p:sp>
        <p:nvSpPr>
          <p:cNvPr id="35" name="Retângulo 34">
            <a:extLst>
              <a:ext uri="{FF2B5EF4-FFF2-40B4-BE49-F238E27FC236}">
                <a16:creationId xmlns:a16="http://schemas.microsoft.com/office/drawing/2014/main" id="{09B32AD6-F0AD-40B8-A4A0-B7CFBADBF30A}"/>
              </a:ext>
            </a:extLst>
          </p:cNvPr>
          <p:cNvSpPr/>
          <p:nvPr/>
        </p:nvSpPr>
        <p:spPr>
          <a:xfrm>
            <a:off x="8585077" y="-1833492"/>
            <a:ext cx="2520000" cy="40893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 name="Agrupar 10">
            <a:extLst>
              <a:ext uri="{FF2B5EF4-FFF2-40B4-BE49-F238E27FC236}">
                <a16:creationId xmlns:a16="http://schemas.microsoft.com/office/drawing/2014/main" id="{393FC268-7A3F-4DC4-9B9A-34A639323825}"/>
              </a:ext>
            </a:extLst>
          </p:cNvPr>
          <p:cNvGrpSpPr/>
          <p:nvPr/>
        </p:nvGrpSpPr>
        <p:grpSpPr>
          <a:xfrm>
            <a:off x="806027" y="3393022"/>
            <a:ext cx="2880000" cy="1975826"/>
            <a:chOff x="5027411" y="2266982"/>
            <a:chExt cx="2880000" cy="1975826"/>
          </a:xfrm>
          <a:solidFill>
            <a:schemeClr val="accent1"/>
          </a:solidFill>
        </p:grpSpPr>
        <p:sp>
          <p:nvSpPr>
            <p:cNvPr id="10" name="Retângulo: Cantos Arredondados 9">
              <a:extLst>
                <a:ext uri="{FF2B5EF4-FFF2-40B4-BE49-F238E27FC236}">
                  <a16:creationId xmlns:a16="http://schemas.microsoft.com/office/drawing/2014/main" id="{84A1FE88-A28A-47B9-AF27-CA47849BA504}"/>
                </a:ext>
              </a:extLst>
            </p:cNvPr>
            <p:cNvSpPr/>
            <p:nvPr/>
          </p:nvSpPr>
          <p:spPr>
            <a:xfrm>
              <a:off x="5027411" y="2266982"/>
              <a:ext cx="2880000" cy="720000"/>
            </a:xfrm>
            <a:prstGeom prst="roundRect">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aixaDeTexto 2">
              <a:extLst>
                <a:ext uri="{FF2B5EF4-FFF2-40B4-BE49-F238E27FC236}">
                  <a16:creationId xmlns:a16="http://schemas.microsoft.com/office/drawing/2014/main" id="{D9C06666-526D-426C-95DD-202B5C15BA34}"/>
                </a:ext>
              </a:extLst>
            </p:cNvPr>
            <p:cNvSpPr txBox="1"/>
            <p:nvPr/>
          </p:nvSpPr>
          <p:spPr>
            <a:xfrm>
              <a:off x="5374522" y="2303816"/>
              <a:ext cx="2051672" cy="1938992"/>
            </a:xfrm>
            <a:prstGeom prst="rect">
              <a:avLst/>
            </a:prstGeom>
            <a:noFill/>
          </p:spPr>
          <p:txBody>
            <a:bodyPr wrap="square" rtlCol="0">
              <a:spAutoFit/>
            </a:bodyPr>
            <a:lstStyle/>
            <a:p>
              <a:pPr algn="ctr">
                <a:defRPr/>
              </a:pPr>
              <a:r>
                <a:rPr lang="pt-BR" sz="4000" dirty="0">
                  <a:solidFill>
                    <a:prstClr val="white"/>
                  </a:solidFill>
                  <a:latin typeface="Bebas Neue" panose="020B0606020202050201" pitchFamily="34" charset="0"/>
                </a:rPr>
                <a:t>PHYSICAL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4000" i="0" u="none" strike="noStrike" kern="1200" cap="none" spc="0" normalizeH="0" baseline="0" noProof="0" dirty="0">
                <a:ln>
                  <a:noFill/>
                </a:ln>
                <a:solidFill>
                  <a:prstClr val="white"/>
                </a:solidFill>
                <a:effectLst/>
                <a:uLnTx/>
                <a:uFillTx/>
                <a:latin typeface="Bebas Neue" panose="020B0606020202050201"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4000" i="0" u="none" strike="noStrike" kern="1200" cap="none" spc="0" normalizeH="0" baseline="0" noProof="0" dirty="0">
                <a:ln>
                  <a:noFill/>
                </a:ln>
                <a:solidFill>
                  <a:prstClr val="white"/>
                </a:solidFill>
                <a:effectLst/>
                <a:uLnTx/>
                <a:uFillTx/>
                <a:latin typeface="Bebas Neue" panose="020B0606020202050201" pitchFamily="34" charset="0"/>
              </a:endParaRPr>
            </a:p>
          </p:txBody>
        </p:sp>
      </p:grpSp>
      <p:grpSp>
        <p:nvGrpSpPr>
          <p:cNvPr id="18" name="Agrupar 17">
            <a:extLst>
              <a:ext uri="{FF2B5EF4-FFF2-40B4-BE49-F238E27FC236}">
                <a16:creationId xmlns:a16="http://schemas.microsoft.com/office/drawing/2014/main" id="{85BC7546-CFB8-4C40-BC07-FA30A7E7653B}"/>
              </a:ext>
            </a:extLst>
          </p:cNvPr>
          <p:cNvGrpSpPr/>
          <p:nvPr/>
        </p:nvGrpSpPr>
        <p:grpSpPr>
          <a:xfrm>
            <a:off x="3376507" y="3047582"/>
            <a:ext cx="2880000" cy="1360273"/>
            <a:chOff x="5027411" y="2266982"/>
            <a:chExt cx="2880000" cy="1360273"/>
          </a:xfrm>
        </p:grpSpPr>
        <p:sp>
          <p:nvSpPr>
            <p:cNvPr id="19" name="Retângulo: Cantos Arredondados 18">
              <a:extLst>
                <a:ext uri="{FF2B5EF4-FFF2-40B4-BE49-F238E27FC236}">
                  <a16:creationId xmlns:a16="http://schemas.microsoft.com/office/drawing/2014/main" id="{BAFF60D2-A6DB-45E5-9304-FE585451981A}"/>
                </a:ext>
              </a:extLst>
            </p:cNvPr>
            <p:cNvSpPr/>
            <p:nvPr/>
          </p:nvSpPr>
          <p:spPr>
            <a:xfrm>
              <a:off x="5027411" y="2266982"/>
              <a:ext cx="2880000" cy="720000"/>
            </a:xfrm>
            <a:prstGeom prst="roundRect">
              <a:avLst/>
            </a:prstGeom>
            <a:solidFill>
              <a:schemeClr val="accent2"/>
            </a:solidFill>
            <a:ln>
              <a:solidFill>
                <a:schemeClr val="accent2"/>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CaixaDeTexto 19">
              <a:extLst>
                <a:ext uri="{FF2B5EF4-FFF2-40B4-BE49-F238E27FC236}">
                  <a16:creationId xmlns:a16="http://schemas.microsoft.com/office/drawing/2014/main" id="{E670500B-E27E-4A8C-BA86-B67C020DEC38}"/>
                </a:ext>
              </a:extLst>
            </p:cNvPr>
            <p:cNvSpPr txBox="1"/>
            <p:nvPr/>
          </p:nvSpPr>
          <p:spPr>
            <a:xfrm>
              <a:off x="5118490" y="2303816"/>
              <a:ext cx="2550532" cy="1323439"/>
            </a:xfrm>
            <a:prstGeom prst="rect">
              <a:avLst/>
            </a:prstGeom>
            <a:noFill/>
          </p:spPr>
          <p:txBody>
            <a:bodyPr wrap="square" rtlCol="0">
              <a:spAutoFit/>
            </a:bodyPr>
            <a:lstStyle/>
            <a:p>
              <a:pPr algn="ctr">
                <a:defRPr/>
              </a:pPr>
              <a:r>
                <a:rPr lang="pt-BR" sz="4000" dirty="0">
                  <a:solidFill>
                    <a:prstClr val="white"/>
                  </a:solidFill>
                  <a:latin typeface="Bebas Neue" panose="020B0606020202050201" pitchFamily="34" charset="0"/>
                </a:rPr>
                <a:t>INTELECTUAL</a:t>
              </a:r>
            </a:p>
            <a:p>
              <a:pPr marR="0" lvl="0" indent="0" algn="ctr" fontAlgn="auto">
                <a:lnSpc>
                  <a:spcPct val="100000"/>
                </a:lnSpc>
                <a:spcBef>
                  <a:spcPts val="0"/>
                </a:spcBef>
                <a:spcAft>
                  <a:spcPts val="0"/>
                </a:spcAft>
                <a:buClrTx/>
                <a:buSzTx/>
                <a:buFontTx/>
                <a:buNone/>
                <a:tabLst/>
                <a:defRPr/>
              </a:pPr>
              <a:endParaRPr lang="pt-BR" sz="4000" dirty="0">
                <a:solidFill>
                  <a:prstClr val="white"/>
                </a:solidFill>
                <a:latin typeface="Bebas Neue" panose="020B0606020202050201" pitchFamily="34" charset="0"/>
              </a:endParaRPr>
            </a:p>
          </p:txBody>
        </p:sp>
      </p:grpSp>
      <p:grpSp>
        <p:nvGrpSpPr>
          <p:cNvPr id="27" name="Agrupar 26">
            <a:extLst>
              <a:ext uri="{FF2B5EF4-FFF2-40B4-BE49-F238E27FC236}">
                <a16:creationId xmlns:a16="http://schemas.microsoft.com/office/drawing/2014/main" id="{9C07EC84-61F1-45AF-9119-2F6EB22C30A5}"/>
              </a:ext>
            </a:extLst>
          </p:cNvPr>
          <p:cNvGrpSpPr/>
          <p:nvPr/>
        </p:nvGrpSpPr>
        <p:grpSpPr>
          <a:xfrm>
            <a:off x="5946987" y="2702142"/>
            <a:ext cx="2880000" cy="744720"/>
            <a:chOff x="5027411" y="2266982"/>
            <a:chExt cx="2880000" cy="744720"/>
          </a:xfrm>
          <a:solidFill>
            <a:schemeClr val="accent3"/>
          </a:solidFill>
        </p:grpSpPr>
        <p:sp>
          <p:nvSpPr>
            <p:cNvPr id="28" name="Retângulo: Cantos Arredondados 27">
              <a:extLst>
                <a:ext uri="{FF2B5EF4-FFF2-40B4-BE49-F238E27FC236}">
                  <a16:creationId xmlns:a16="http://schemas.microsoft.com/office/drawing/2014/main" id="{FE2F81CC-9D0D-455E-B0E9-8BC876514C97}"/>
                </a:ext>
              </a:extLst>
            </p:cNvPr>
            <p:cNvSpPr/>
            <p:nvPr/>
          </p:nvSpPr>
          <p:spPr>
            <a:xfrm>
              <a:off x="5027411" y="2266982"/>
              <a:ext cx="2880000" cy="720000"/>
            </a:xfrm>
            <a:prstGeom prst="roundRect">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CaixaDeTexto 28">
              <a:extLst>
                <a:ext uri="{FF2B5EF4-FFF2-40B4-BE49-F238E27FC236}">
                  <a16:creationId xmlns:a16="http://schemas.microsoft.com/office/drawing/2014/main" id="{6B0B36FC-8A63-48E1-A36E-9E4DE255EE77}"/>
                </a:ext>
              </a:extLst>
            </p:cNvPr>
            <p:cNvSpPr txBox="1"/>
            <p:nvPr/>
          </p:nvSpPr>
          <p:spPr>
            <a:xfrm>
              <a:off x="5191642" y="2303816"/>
              <a:ext cx="2520000" cy="707886"/>
            </a:xfrm>
            <a:prstGeom prst="rect">
              <a:avLst/>
            </a:prstGeom>
            <a:noFill/>
          </p:spPr>
          <p:txBody>
            <a:bodyPr wrap="square" rtlCol="0">
              <a:spAutoFit/>
            </a:bodyPr>
            <a:lstStyle/>
            <a:p>
              <a:pPr algn="ctr">
                <a:defRPr/>
              </a:pPr>
              <a:r>
                <a:rPr lang="pt-BR" sz="4000" dirty="0">
                  <a:solidFill>
                    <a:prstClr val="white"/>
                  </a:solidFill>
                  <a:latin typeface="Bebas Neue" panose="020B0606020202050201" pitchFamily="34" charset="0"/>
                </a:rPr>
                <a:t>EMOTIONAL</a:t>
              </a:r>
            </a:p>
          </p:txBody>
        </p:sp>
      </p:grpSp>
      <p:grpSp>
        <p:nvGrpSpPr>
          <p:cNvPr id="36" name="Agrupar 35">
            <a:extLst>
              <a:ext uri="{FF2B5EF4-FFF2-40B4-BE49-F238E27FC236}">
                <a16:creationId xmlns:a16="http://schemas.microsoft.com/office/drawing/2014/main" id="{0EFD996A-2991-4E9F-8192-096D480982A3}"/>
              </a:ext>
            </a:extLst>
          </p:cNvPr>
          <p:cNvGrpSpPr/>
          <p:nvPr/>
        </p:nvGrpSpPr>
        <p:grpSpPr>
          <a:xfrm>
            <a:off x="8517467" y="2356702"/>
            <a:ext cx="2880000" cy="744720"/>
            <a:chOff x="5027411" y="2266982"/>
            <a:chExt cx="2880000" cy="744720"/>
          </a:xfrm>
          <a:solidFill>
            <a:schemeClr val="accent4"/>
          </a:solidFill>
        </p:grpSpPr>
        <p:sp>
          <p:nvSpPr>
            <p:cNvPr id="37" name="Retângulo: Cantos Arredondados 36">
              <a:extLst>
                <a:ext uri="{FF2B5EF4-FFF2-40B4-BE49-F238E27FC236}">
                  <a16:creationId xmlns:a16="http://schemas.microsoft.com/office/drawing/2014/main" id="{C4F1307E-D89B-4074-AE8D-FD2DA19B3A11}"/>
                </a:ext>
              </a:extLst>
            </p:cNvPr>
            <p:cNvSpPr/>
            <p:nvPr/>
          </p:nvSpPr>
          <p:spPr>
            <a:xfrm>
              <a:off x="5027411" y="2266982"/>
              <a:ext cx="2880000" cy="720000"/>
            </a:xfrm>
            <a:prstGeom prst="roundRect">
              <a:avLst/>
            </a:prstGeom>
            <a:grp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CaixaDeTexto 37">
              <a:extLst>
                <a:ext uri="{FF2B5EF4-FFF2-40B4-BE49-F238E27FC236}">
                  <a16:creationId xmlns:a16="http://schemas.microsoft.com/office/drawing/2014/main" id="{300D32D2-EFA3-4D33-97DB-A00D9C28A3C5}"/>
                </a:ext>
              </a:extLst>
            </p:cNvPr>
            <p:cNvSpPr txBox="1"/>
            <p:nvPr/>
          </p:nvSpPr>
          <p:spPr>
            <a:xfrm>
              <a:off x="5054482" y="2303816"/>
              <a:ext cx="2803166" cy="707886"/>
            </a:xfrm>
            <a:prstGeom prst="rect">
              <a:avLst/>
            </a:prstGeom>
            <a:noFill/>
          </p:spPr>
          <p:txBody>
            <a:bodyPr wrap="square" rtlCol="0">
              <a:spAutoFit/>
            </a:bodyPr>
            <a:lstStyle/>
            <a:p>
              <a:pPr algn="ctr">
                <a:defRPr/>
              </a:pPr>
              <a:r>
                <a:rPr lang="pt-BR" sz="4000" dirty="0">
                  <a:solidFill>
                    <a:prstClr val="white"/>
                  </a:solidFill>
                  <a:latin typeface="Bebas Neue" panose="020B0606020202050201" pitchFamily="34" charset="0"/>
                </a:rPr>
                <a:t>SOCIAL</a:t>
              </a:r>
            </a:p>
          </p:txBody>
        </p:sp>
      </p:grpSp>
      <p:grpSp>
        <p:nvGrpSpPr>
          <p:cNvPr id="39" name="Agrupar 38">
            <a:extLst>
              <a:ext uri="{FF2B5EF4-FFF2-40B4-BE49-F238E27FC236}">
                <a16:creationId xmlns:a16="http://schemas.microsoft.com/office/drawing/2014/main" id="{0C08AA09-8EEB-46AA-B8ED-BC3880CA8867}"/>
              </a:ext>
            </a:extLst>
          </p:cNvPr>
          <p:cNvGrpSpPr/>
          <p:nvPr/>
        </p:nvGrpSpPr>
        <p:grpSpPr>
          <a:xfrm>
            <a:off x="307107" y="151909"/>
            <a:ext cx="10797969" cy="1754326"/>
            <a:chOff x="157638" y="116739"/>
            <a:chExt cx="10797969" cy="1754326"/>
          </a:xfrm>
        </p:grpSpPr>
        <p:sp>
          <p:nvSpPr>
            <p:cNvPr id="40" name="CaixaDeTexto 39">
              <a:extLst>
                <a:ext uri="{FF2B5EF4-FFF2-40B4-BE49-F238E27FC236}">
                  <a16:creationId xmlns:a16="http://schemas.microsoft.com/office/drawing/2014/main" id="{33E5A691-58D7-4CE7-A2F6-BCB7DD839613}"/>
                </a:ext>
              </a:extLst>
            </p:cNvPr>
            <p:cNvSpPr txBox="1"/>
            <p:nvPr/>
          </p:nvSpPr>
          <p:spPr>
            <a:xfrm>
              <a:off x="157638" y="116739"/>
              <a:ext cx="10797969" cy="1754326"/>
            </a:xfrm>
            <a:prstGeom prst="rect">
              <a:avLst/>
            </a:prstGeom>
            <a:noFill/>
          </p:spPr>
          <p:txBody>
            <a:bodyPr wrap="square" rtlCol="0">
              <a:spAutoFit/>
            </a:bodyPr>
            <a:lstStyle/>
            <a:p>
              <a:pPr>
                <a:defRPr/>
              </a:pPr>
              <a:r>
                <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developmental milestones 6-12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cxnSp>
          <p:nvCxnSpPr>
            <p:cNvPr id="41" name="Conector reto 40">
              <a:extLst>
                <a:ext uri="{FF2B5EF4-FFF2-40B4-BE49-F238E27FC236}">
                  <a16:creationId xmlns:a16="http://schemas.microsoft.com/office/drawing/2014/main" id="{C02FF997-01BC-404A-B995-BC72818C0256}"/>
                </a:ext>
              </a:extLst>
            </p:cNvPr>
            <p:cNvCxnSpPr>
              <a:cxnSpLocks/>
            </p:cNvCxnSpPr>
            <p:nvPr/>
          </p:nvCxnSpPr>
          <p:spPr>
            <a:xfrm>
              <a:off x="184015" y="961681"/>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2" name="Conector reto 41">
              <a:extLst>
                <a:ext uri="{FF2B5EF4-FFF2-40B4-BE49-F238E27FC236}">
                  <a16:creationId xmlns:a16="http://schemas.microsoft.com/office/drawing/2014/main" id="{69FF282B-BAC7-43D5-BB11-0C936395EA24}"/>
                </a:ext>
              </a:extLst>
            </p:cNvPr>
            <p:cNvCxnSpPr>
              <a:cxnSpLocks/>
            </p:cNvCxnSpPr>
            <p:nvPr/>
          </p:nvCxnSpPr>
          <p:spPr>
            <a:xfrm>
              <a:off x="186945" y="1017769"/>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Marcador de Posição do Rodapé 2">
            <a:extLst>
              <a:ext uri="{FF2B5EF4-FFF2-40B4-BE49-F238E27FC236}">
                <a16:creationId xmlns:a16="http://schemas.microsoft.com/office/drawing/2014/main" id="{54945C44-25F0-2166-A073-37E065217D56}"/>
              </a:ext>
            </a:extLst>
          </p:cNvPr>
          <p:cNvSpPr>
            <a:spLocks noGrp="1"/>
          </p:cNvSpPr>
          <p:nvPr>
            <p:ph type="ftr" sz="quarter" idx="11"/>
          </p:nvPr>
        </p:nvSpPr>
        <p:spPr>
          <a:xfrm>
            <a:off x="-1299" y="6483724"/>
            <a:ext cx="4114800" cy="365125"/>
          </a:xfrm>
        </p:spPr>
        <p:txBody>
          <a:bodyPr/>
          <a:lstStyle/>
          <a:p>
            <a:r>
              <a:rPr lang="pt-BR" dirty="0"/>
              <a:t>SARA SIMAO – ID 2133713</a:t>
            </a:r>
            <a:endParaRPr lang="pt-BR" sz="1200" dirty="0">
              <a:solidFill>
                <a:schemeClr val="tx1">
                  <a:lumMod val="85000"/>
                  <a:lumOff val="15000"/>
                </a:schemeClr>
              </a:solidFill>
              <a:latin typeface="Montserrat Medium" panose="00000600000000000000" pitchFamily="2" charset="0"/>
            </a:endParaRPr>
          </a:p>
        </p:txBody>
      </p:sp>
      <p:pic>
        <p:nvPicPr>
          <p:cNvPr id="44" name="Picture 43" descr="A child with his mouth open&#10;&#10;Description automatically generated with low confidence">
            <a:extLst>
              <a:ext uri="{FF2B5EF4-FFF2-40B4-BE49-F238E27FC236}">
                <a16:creationId xmlns:a16="http://schemas.microsoft.com/office/drawing/2014/main" id="{A09E98DD-84B3-DFA4-41A5-00A92C6F486F}"/>
              </a:ext>
            </a:extLst>
          </p:cNvPr>
          <p:cNvPicPr>
            <a:picLocks noChangeAspect="1"/>
          </p:cNvPicPr>
          <p:nvPr/>
        </p:nvPicPr>
        <p:blipFill rotWithShape="1">
          <a:blip r:embed="rId3">
            <a:alphaModFix amt="85000"/>
            <a:extLst>
              <a:ext uri="{28A0092B-C50C-407E-A947-70E740481C1C}">
                <a14:useLocalDpi xmlns:a14="http://schemas.microsoft.com/office/drawing/2010/main" val="0"/>
              </a:ext>
            </a:extLst>
          </a:blip>
          <a:srcRect l="24778" t="5055" r="22550" b="7131"/>
          <a:stretch/>
        </p:blipFill>
        <p:spPr>
          <a:xfrm>
            <a:off x="7040880" y="1298447"/>
            <a:ext cx="813816" cy="1336467"/>
          </a:xfrm>
          <a:prstGeom prst="rect">
            <a:avLst/>
          </a:prstGeom>
        </p:spPr>
      </p:pic>
      <p:pic>
        <p:nvPicPr>
          <p:cNvPr id="48" name="Picture 47" descr="A picture containing vector graphics&#10;&#10;Description automatically generated">
            <a:extLst>
              <a:ext uri="{FF2B5EF4-FFF2-40B4-BE49-F238E27FC236}">
                <a16:creationId xmlns:a16="http://schemas.microsoft.com/office/drawing/2014/main" id="{2CD71CCD-6ACD-41F5-103A-8BBEEA7D258C}"/>
              </a:ext>
            </a:extLst>
          </p:cNvPr>
          <p:cNvPicPr>
            <a:picLocks noChangeAspect="1"/>
          </p:cNvPicPr>
          <p:nvPr/>
        </p:nvPicPr>
        <p:blipFill rotWithShape="1">
          <a:blip r:embed="rId4">
            <a:extLst>
              <a:ext uri="{28A0092B-C50C-407E-A947-70E740481C1C}">
                <a14:useLocalDpi xmlns:a14="http://schemas.microsoft.com/office/drawing/2010/main" val="0"/>
              </a:ext>
            </a:extLst>
          </a:blip>
          <a:srcRect l="17976" t="28108" r="11497" b="22151"/>
          <a:stretch/>
        </p:blipFill>
        <p:spPr>
          <a:xfrm>
            <a:off x="8814503" y="1038997"/>
            <a:ext cx="2303058" cy="1299429"/>
          </a:xfrm>
          <a:prstGeom prst="rect">
            <a:avLst/>
          </a:prstGeom>
        </p:spPr>
      </p:pic>
      <p:pic>
        <p:nvPicPr>
          <p:cNvPr id="50" name="Picture 49" descr="A picture containing toy&#10;&#10;Description automatically generated">
            <a:extLst>
              <a:ext uri="{FF2B5EF4-FFF2-40B4-BE49-F238E27FC236}">
                <a16:creationId xmlns:a16="http://schemas.microsoft.com/office/drawing/2014/main" id="{DCBACB8D-2F43-C8D7-74EB-7B49882E5AED}"/>
              </a:ext>
            </a:extLst>
          </p:cNvPr>
          <p:cNvPicPr>
            <a:picLocks noChangeAspect="1"/>
          </p:cNvPicPr>
          <p:nvPr/>
        </p:nvPicPr>
        <p:blipFill rotWithShape="1">
          <a:blip r:embed="rId5">
            <a:extLst>
              <a:ext uri="{28A0092B-C50C-407E-A947-70E740481C1C}">
                <a14:useLocalDpi xmlns:a14="http://schemas.microsoft.com/office/drawing/2010/main" val="0"/>
              </a:ext>
            </a:extLst>
          </a:blip>
          <a:srcRect l="24576" t="24551" r="24559" b="24254"/>
          <a:stretch/>
        </p:blipFill>
        <p:spPr>
          <a:xfrm>
            <a:off x="3891166" y="1547261"/>
            <a:ext cx="1833409" cy="1476244"/>
          </a:xfrm>
          <a:prstGeom prst="rect">
            <a:avLst/>
          </a:prstGeom>
        </p:spPr>
      </p:pic>
      <p:pic>
        <p:nvPicPr>
          <p:cNvPr id="52" name="Picture 51" descr="A picture containing vector graphics&#10;&#10;Description automatically generated">
            <a:extLst>
              <a:ext uri="{FF2B5EF4-FFF2-40B4-BE49-F238E27FC236}">
                <a16:creationId xmlns:a16="http://schemas.microsoft.com/office/drawing/2014/main" id="{2F663C77-B398-EDD4-CE22-9211F1F72622}"/>
              </a:ext>
            </a:extLst>
          </p:cNvPr>
          <p:cNvPicPr>
            <a:picLocks noChangeAspect="1"/>
          </p:cNvPicPr>
          <p:nvPr/>
        </p:nvPicPr>
        <p:blipFill rotWithShape="1">
          <a:blip r:embed="rId6">
            <a:extLst>
              <a:ext uri="{28A0092B-C50C-407E-A947-70E740481C1C}">
                <a14:useLocalDpi xmlns:a14="http://schemas.microsoft.com/office/drawing/2010/main" val="0"/>
              </a:ext>
            </a:extLst>
          </a:blip>
          <a:srcRect l="32755" t="25368" r="34499" b="21775"/>
          <a:stretch/>
        </p:blipFill>
        <p:spPr>
          <a:xfrm>
            <a:off x="1407017" y="1820913"/>
            <a:ext cx="1207870" cy="1559703"/>
          </a:xfrm>
          <a:prstGeom prst="rect">
            <a:avLst/>
          </a:prstGeom>
        </p:spPr>
      </p:pic>
      <p:sp>
        <p:nvSpPr>
          <p:cNvPr id="5" name="CaixaDeTexto 33">
            <a:extLst>
              <a:ext uri="{FF2B5EF4-FFF2-40B4-BE49-F238E27FC236}">
                <a16:creationId xmlns:a16="http://schemas.microsoft.com/office/drawing/2014/main" id="{8C107028-0A41-31A4-C530-4EEBA557CDB7}"/>
              </a:ext>
            </a:extLst>
          </p:cNvPr>
          <p:cNvSpPr txBox="1"/>
          <p:nvPr/>
        </p:nvSpPr>
        <p:spPr>
          <a:xfrm>
            <a:off x="197841" y="1030586"/>
            <a:ext cx="813187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rPr>
              <a:t>According to  Dr. Lydia Villa, Clinica CHOC Para Niños, CHOC Primary Care</a:t>
            </a:r>
          </a:p>
        </p:txBody>
      </p:sp>
      <p:sp>
        <p:nvSpPr>
          <p:cNvPr id="16" name="CaixaDeTexto 33">
            <a:extLst>
              <a:ext uri="{FF2B5EF4-FFF2-40B4-BE49-F238E27FC236}">
                <a16:creationId xmlns:a16="http://schemas.microsoft.com/office/drawing/2014/main" id="{05FC5B58-1752-7823-760B-A5BE17022CCF}"/>
              </a:ext>
            </a:extLst>
          </p:cNvPr>
          <p:cNvSpPr txBox="1"/>
          <p:nvPr/>
        </p:nvSpPr>
        <p:spPr>
          <a:xfrm>
            <a:off x="11014145" y="6395212"/>
            <a:ext cx="140121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rPr>
              <a:t>(Villa, </a:t>
            </a:r>
            <a:r>
              <a:rPr lang="en-GB" sz="1400" dirty="0">
                <a:solidFill>
                  <a:prstClr val="black"/>
                </a:solidFill>
                <a:latin typeface="Montserrat Medium" panose="00000600000000000000" pitchFamily="2" charset="0"/>
              </a:rPr>
              <a:t>2021</a:t>
            </a:r>
            <a:r>
              <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rPr>
              <a:t>)</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38903354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par>
                                    <p:cTn id="8" presetID="2" presetClass="entr" presetSubtype="1" fill="hold" nodeType="withEffect" p14:presetBounceEnd="66667">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14:bounceEnd="66667">
                                          <p:cBhvr additive="base">
                                            <p:cTn id="10" dur="1500" fill="hold"/>
                                            <p:tgtEl>
                                              <p:spTgt spid="8"/>
                                            </p:tgtEl>
                                            <p:attrNameLst>
                                              <p:attrName>ppt_x</p:attrName>
                                            </p:attrNameLst>
                                          </p:cBhvr>
                                          <p:tavLst>
                                            <p:tav tm="0">
                                              <p:val>
                                                <p:strVal val="#ppt_x"/>
                                              </p:val>
                                            </p:tav>
                                            <p:tav tm="100000">
                                              <p:val>
                                                <p:strVal val="#ppt_x"/>
                                              </p:val>
                                            </p:tav>
                                          </p:tavLst>
                                        </p:anim>
                                        <p:anim calcmode="lin" valueType="num" p14:bounceEnd="66667">
                                          <p:cBhvr additive="base">
                                            <p:cTn id="11" dur="1500" fill="hold"/>
                                            <p:tgtEl>
                                              <p:spTgt spid="8"/>
                                            </p:tgtEl>
                                            <p:attrNameLst>
                                              <p:attrName>ppt_y</p:attrName>
                                            </p:attrNameLst>
                                          </p:cBhvr>
                                          <p:tavLst>
                                            <p:tav tm="0">
                                              <p:val>
                                                <p:strVal val="0-#ppt_h/2"/>
                                              </p:val>
                                            </p:tav>
                                            <p:tav tm="100000">
                                              <p:val>
                                                <p:strVal val="#ppt_y"/>
                                              </p:val>
                                            </p:tav>
                                          </p:tavLst>
                                        </p:anim>
                                      </p:childTnLst>
                                    </p:cTn>
                                  </p:par>
                                  <p:par>
                                    <p:cTn id="12" presetID="22" presetClass="entr" presetSubtype="8" fill="hold" nodeType="withEffect">
                                      <p:stCondLst>
                                        <p:cond delay="400"/>
                                      </p:stCondLst>
                                      <p:childTnLst>
                                        <p:set>
                                          <p:cBhvr>
                                            <p:cTn id="13" dur="1" fill="hold">
                                              <p:stCondLst>
                                                <p:cond delay="0"/>
                                              </p:stCondLst>
                                            </p:cTn>
                                            <p:tgtEl>
                                              <p:spTgt spid="18"/>
                                            </p:tgtEl>
                                            <p:attrNameLst>
                                              <p:attrName>style.visibility</p:attrName>
                                            </p:attrNameLst>
                                          </p:cBhvr>
                                          <p:to>
                                            <p:strVal val="visible"/>
                                          </p:to>
                                        </p:set>
                                        <p:animEffect transition="in" filter="wipe(left)">
                                          <p:cBhvr>
                                            <p:cTn id="14" dur="500"/>
                                            <p:tgtEl>
                                              <p:spTgt spid="18"/>
                                            </p:tgtEl>
                                          </p:cBhvr>
                                        </p:animEffect>
                                      </p:childTnLst>
                                    </p:cTn>
                                  </p:par>
                                  <p:par>
                                    <p:cTn id="15" presetID="2" presetClass="entr" presetSubtype="1" fill="hold" nodeType="withEffect" p14:presetBounceEnd="66667">
                                      <p:stCondLst>
                                        <p:cond delay="500"/>
                                      </p:stCondLst>
                                      <p:childTnLst>
                                        <p:set>
                                          <p:cBhvr>
                                            <p:cTn id="16" dur="1" fill="hold">
                                              <p:stCondLst>
                                                <p:cond delay="0"/>
                                              </p:stCondLst>
                                            </p:cTn>
                                            <p:tgtEl>
                                              <p:spTgt spid="12"/>
                                            </p:tgtEl>
                                            <p:attrNameLst>
                                              <p:attrName>style.visibility</p:attrName>
                                            </p:attrNameLst>
                                          </p:cBhvr>
                                          <p:to>
                                            <p:strVal val="visible"/>
                                          </p:to>
                                        </p:set>
                                        <p:anim calcmode="lin" valueType="num" p14:bounceEnd="66667">
                                          <p:cBhvr additive="base">
                                            <p:cTn id="17" dur="1500" fill="hold"/>
                                            <p:tgtEl>
                                              <p:spTgt spid="12"/>
                                            </p:tgtEl>
                                            <p:attrNameLst>
                                              <p:attrName>ppt_x</p:attrName>
                                            </p:attrNameLst>
                                          </p:cBhvr>
                                          <p:tavLst>
                                            <p:tav tm="0">
                                              <p:val>
                                                <p:strVal val="#ppt_x"/>
                                              </p:val>
                                            </p:tav>
                                            <p:tav tm="100000">
                                              <p:val>
                                                <p:strVal val="#ppt_x"/>
                                              </p:val>
                                            </p:tav>
                                          </p:tavLst>
                                        </p:anim>
                                        <p:anim calcmode="lin" valueType="num" p14:bounceEnd="66667">
                                          <p:cBhvr additive="base">
                                            <p:cTn id="18" dur="1500" fill="hold"/>
                                            <p:tgtEl>
                                              <p:spTgt spid="12"/>
                                            </p:tgtEl>
                                            <p:attrNameLst>
                                              <p:attrName>ppt_y</p:attrName>
                                            </p:attrNameLst>
                                          </p:cBhvr>
                                          <p:tavLst>
                                            <p:tav tm="0">
                                              <p:val>
                                                <p:strVal val="0-#ppt_h/2"/>
                                              </p:val>
                                            </p:tav>
                                            <p:tav tm="100000">
                                              <p:val>
                                                <p:strVal val="#ppt_y"/>
                                              </p:val>
                                            </p:tav>
                                          </p:tavLst>
                                        </p:anim>
                                      </p:childTnLst>
                                    </p:cTn>
                                  </p:par>
                                  <p:par>
                                    <p:cTn id="19" presetID="22" presetClass="entr" presetSubtype="8" fill="hold" nodeType="withEffect">
                                      <p:stCondLst>
                                        <p:cond delay="800"/>
                                      </p:stCondLst>
                                      <p:childTnLst>
                                        <p:set>
                                          <p:cBhvr>
                                            <p:cTn id="20" dur="1" fill="hold">
                                              <p:stCondLst>
                                                <p:cond delay="0"/>
                                              </p:stCondLst>
                                            </p:cTn>
                                            <p:tgtEl>
                                              <p:spTgt spid="27"/>
                                            </p:tgtEl>
                                            <p:attrNameLst>
                                              <p:attrName>style.visibility</p:attrName>
                                            </p:attrNameLst>
                                          </p:cBhvr>
                                          <p:to>
                                            <p:strVal val="visible"/>
                                          </p:to>
                                        </p:set>
                                        <p:animEffect transition="in" filter="wipe(left)">
                                          <p:cBhvr>
                                            <p:cTn id="21" dur="500"/>
                                            <p:tgtEl>
                                              <p:spTgt spid="27"/>
                                            </p:tgtEl>
                                          </p:cBhvr>
                                        </p:animEffect>
                                      </p:childTnLst>
                                    </p:cTn>
                                  </p:par>
                                  <p:par>
                                    <p:cTn id="22" presetID="2" presetClass="entr" presetSubtype="1" fill="hold" nodeType="withEffect" p14:presetBounceEnd="66667">
                                      <p:stCondLst>
                                        <p:cond delay="1000"/>
                                      </p:stCondLst>
                                      <p:childTnLst>
                                        <p:set>
                                          <p:cBhvr>
                                            <p:cTn id="23" dur="1" fill="hold">
                                              <p:stCondLst>
                                                <p:cond delay="0"/>
                                              </p:stCondLst>
                                            </p:cTn>
                                            <p:tgtEl>
                                              <p:spTgt spid="21"/>
                                            </p:tgtEl>
                                            <p:attrNameLst>
                                              <p:attrName>style.visibility</p:attrName>
                                            </p:attrNameLst>
                                          </p:cBhvr>
                                          <p:to>
                                            <p:strVal val="visible"/>
                                          </p:to>
                                        </p:set>
                                        <p:anim calcmode="lin" valueType="num" p14:bounceEnd="66667">
                                          <p:cBhvr additive="base">
                                            <p:cTn id="24" dur="1500" fill="hold"/>
                                            <p:tgtEl>
                                              <p:spTgt spid="21"/>
                                            </p:tgtEl>
                                            <p:attrNameLst>
                                              <p:attrName>ppt_x</p:attrName>
                                            </p:attrNameLst>
                                          </p:cBhvr>
                                          <p:tavLst>
                                            <p:tav tm="0">
                                              <p:val>
                                                <p:strVal val="#ppt_x"/>
                                              </p:val>
                                            </p:tav>
                                            <p:tav tm="100000">
                                              <p:val>
                                                <p:strVal val="#ppt_x"/>
                                              </p:val>
                                            </p:tav>
                                          </p:tavLst>
                                        </p:anim>
                                        <p:anim calcmode="lin" valueType="num" p14:bounceEnd="66667">
                                          <p:cBhvr additive="base">
                                            <p:cTn id="25" dur="1500" fill="hold"/>
                                            <p:tgtEl>
                                              <p:spTgt spid="21"/>
                                            </p:tgtEl>
                                            <p:attrNameLst>
                                              <p:attrName>ppt_y</p:attrName>
                                            </p:attrNameLst>
                                          </p:cBhvr>
                                          <p:tavLst>
                                            <p:tav tm="0">
                                              <p:val>
                                                <p:strVal val="0-#ppt_h/2"/>
                                              </p:val>
                                            </p:tav>
                                            <p:tav tm="100000">
                                              <p:val>
                                                <p:strVal val="#ppt_y"/>
                                              </p:val>
                                            </p:tav>
                                          </p:tavLst>
                                        </p:anim>
                                      </p:childTnLst>
                                    </p:cTn>
                                  </p:par>
                                  <p:par>
                                    <p:cTn id="26" presetID="22" presetClass="entr" presetSubtype="8" fill="hold" nodeType="withEffect">
                                      <p:stCondLst>
                                        <p:cond delay="1200"/>
                                      </p:stCondLst>
                                      <p:childTnLst>
                                        <p:set>
                                          <p:cBhvr>
                                            <p:cTn id="27" dur="1" fill="hold">
                                              <p:stCondLst>
                                                <p:cond delay="0"/>
                                              </p:stCondLst>
                                            </p:cTn>
                                            <p:tgtEl>
                                              <p:spTgt spid="36"/>
                                            </p:tgtEl>
                                            <p:attrNameLst>
                                              <p:attrName>style.visibility</p:attrName>
                                            </p:attrNameLst>
                                          </p:cBhvr>
                                          <p:to>
                                            <p:strVal val="visible"/>
                                          </p:to>
                                        </p:set>
                                        <p:animEffect transition="in" filter="wipe(left)">
                                          <p:cBhvr>
                                            <p:cTn id="28" dur="500"/>
                                            <p:tgtEl>
                                              <p:spTgt spid="36"/>
                                            </p:tgtEl>
                                          </p:cBhvr>
                                        </p:animEffect>
                                      </p:childTnLst>
                                    </p:cTn>
                                  </p:par>
                                  <p:par>
                                    <p:cTn id="29" presetID="2" presetClass="entr" presetSubtype="1" fill="hold" nodeType="withEffect" p14:presetBounceEnd="66667">
                                      <p:stCondLst>
                                        <p:cond delay="1500"/>
                                      </p:stCondLst>
                                      <p:childTnLst>
                                        <p:set>
                                          <p:cBhvr>
                                            <p:cTn id="30" dur="1" fill="hold">
                                              <p:stCondLst>
                                                <p:cond delay="0"/>
                                              </p:stCondLst>
                                            </p:cTn>
                                            <p:tgtEl>
                                              <p:spTgt spid="30"/>
                                            </p:tgtEl>
                                            <p:attrNameLst>
                                              <p:attrName>style.visibility</p:attrName>
                                            </p:attrNameLst>
                                          </p:cBhvr>
                                          <p:to>
                                            <p:strVal val="visible"/>
                                          </p:to>
                                        </p:set>
                                        <p:anim calcmode="lin" valueType="num" p14:bounceEnd="66667">
                                          <p:cBhvr additive="base">
                                            <p:cTn id="31" dur="1500" fill="hold"/>
                                            <p:tgtEl>
                                              <p:spTgt spid="30"/>
                                            </p:tgtEl>
                                            <p:attrNameLst>
                                              <p:attrName>ppt_x</p:attrName>
                                            </p:attrNameLst>
                                          </p:cBhvr>
                                          <p:tavLst>
                                            <p:tav tm="0">
                                              <p:val>
                                                <p:strVal val="#ppt_x"/>
                                              </p:val>
                                            </p:tav>
                                            <p:tav tm="100000">
                                              <p:val>
                                                <p:strVal val="#ppt_x"/>
                                              </p:val>
                                            </p:tav>
                                          </p:tavLst>
                                        </p:anim>
                                        <p:anim calcmode="lin" valueType="num" p14:bounceEnd="66667">
                                          <p:cBhvr additive="base">
                                            <p:cTn id="32" dur="1500" fill="hold"/>
                                            <p:tgtEl>
                                              <p:spTgt spid="3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par>
                                    <p:cTn id="8" presetID="2" presetClass="entr" presetSubtype="1"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additive="base">
                                            <p:cTn id="10" dur="1500" fill="hold"/>
                                            <p:tgtEl>
                                              <p:spTgt spid="8"/>
                                            </p:tgtEl>
                                            <p:attrNameLst>
                                              <p:attrName>ppt_x</p:attrName>
                                            </p:attrNameLst>
                                          </p:cBhvr>
                                          <p:tavLst>
                                            <p:tav tm="0">
                                              <p:val>
                                                <p:strVal val="#ppt_x"/>
                                              </p:val>
                                            </p:tav>
                                            <p:tav tm="100000">
                                              <p:val>
                                                <p:strVal val="#ppt_x"/>
                                              </p:val>
                                            </p:tav>
                                          </p:tavLst>
                                        </p:anim>
                                        <p:anim calcmode="lin" valueType="num">
                                          <p:cBhvr additive="base">
                                            <p:cTn id="11" dur="1500" fill="hold"/>
                                            <p:tgtEl>
                                              <p:spTgt spid="8"/>
                                            </p:tgtEl>
                                            <p:attrNameLst>
                                              <p:attrName>ppt_y</p:attrName>
                                            </p:attrNameLst>
                                          </p:cBhvr>
                                          <p:tavLst>
                                            <p:tav tm="0">
                                              <p:val>
                                                <p:strVal val="0-#ppt_h/2"/>
                                              </p:val>
                                            </p:tav>
                                            <p:tav tm="100000">
                                              <p:val>
                                                <p:strVal val="#ppt_y"/>
                                              </p:val>
                                            </p:tav>
                                          </p:tavLst>
                                        </p:anim>
                                      </p:childTnLst>
                                    </p:cTn>
                                  </p:par>
                                  <p:par>
                                    <p:cTn id="12" presetID="22" presetClass="entr" presetSubtype="8" fill="hold" nodeType="withEffect">
                                      <p:stCondLst>
                                        <p:cond delay="400"/>
                                      </p:stCondLst>
                                      <p:childTnLst>
                                        <p:set>
                                          <p:cBhvr>
                                            <p:cTn id="13" dur="1" fill="hold">
                                              <p:stCondLst>
                                                <p:cond delay="0"/>
                                              </p:stCondLst>
                                            </p:cTn>
                                            <p:tgtEl>
                                              <p:spTgt spid="18"/>
                                            </p:tgtEl>
                                            <p:attrNameLst>
                                              <p:attrName>style.visibility</p:attrName>
                                            </p:attrNameLst>
                                          </p:cBhvr>
                                          <p:to>
                                            <p:strVal val="visible"/>
                                          </p:to>
                                        </p:set>
                                        <p:animEffect transition="in" filter="wipe(left)">
                                          <p:cBhvr>
                                            <p:cTn id="14" dur="500"/>
                                            <p:tgtEl>
                                              <p:spTgt spid="18"/>
                                            </p:tgtEl>
                                          </p:cBhvr>
                                        </p:animEffect>
                                      </p:childTnLst>
                                    </p:cTn>
                                  </p:par>
                                  <p:par>
                                    <p:cTn id="15" presetID="2" presetClass="entr" presetSubtype="1" fill="hold" nodeType="withEffect">
                                      <p:stCondLst>
                                        <p:cond delay="50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1500" fill="hold"/>
                                            <p:tgtEl>
                                              <p:spTgt spid="12"/>
                                            </p:tgtEl>
                                            <p:attrNameLst>
                                              <p:attrName>ppt_x</p:attrName>
                                            </p:attrNameLst>
                                          </p:cBhvr>
                                          <p:tavLst>
                                            <p:tav tm="0">
                                              <p:val>
                                                <p:strVal val="#ppt_x"/>
                                              </p:val>
                                            </p:tav>
                                            <p:tav tm="100000">
                                              <p:val>
                                                <p:strVal val="#ppt_x"/>
                                              </p:val>
                                            </p:tav>
                                          </p:tavLst>
                                        </p:anim>
                                        <p:anim calcmode="lin" valueType="num">
                                          <p:cBhvr additive="base">
                                            <p:cTn id="18" dur="1500" fill="hold"/>
                                            <p:tgtEl>
                                              <p:spTgt spid="12"/>
                                            </p:tgtEl>
                                            <p:attrNameLst>
                                              <p:attrName>ppt_y</p:attrName>
                                            </p:attrNameLst>
                                          </p:cBhvr>
                                          <p:tavLst>
                                            <p:tav tm="0">
                                              <p:val>
                                                <p:strVal val="0-#ppt_h/2"/>
                                              </p:val>
                                            </p:tav>
                                            <p:tav tm="100000">
                                              <p:val>
                                                <p:strVal val="#ppt_y"/>
                                              </p:val>
                                            </p:tav>
                                          </p:tavLst>
                                        </p:anim>
                                      </p:childTnLst>
                                    </p:cTn>
                                  </p:par>
                                  <p:par>
                                    <p:cTn id="19" presetID="22" presetClass="entr" presetSubtype="8" fill="hold" nodeType="withEffect">
                                      <p:stCondLst>
                                        <p:cond delay="800"/>
                                      </p:stCondLst>
                                      <p:childTnLst>
                                        <p:set>
                                          <p:cBhvr>
                                            <p:cTn id="20" dur="1" fill="hold">
                                              <p:stCondLst>
                                                <p:cond delay="0"/>
                                              </p:stCondLst>
                                            </p:cTn>
                                            <p:tgtEl>
                                              <p:spTgt spid="27"/>
                                            </p:tgtEl>
                                            <p:attrNameLst>
                                              <p:attrName>style.visibility</p:attrName>
                                            </p:attrNameLst>
                                          </p:cBhvr>
                                          <p:to>
                                            <p:strVal val="visible"/>
                                          </p:to>
                                        </p:set>
                                        <p:animEffect transition="in" filter="wipe(left)">
                                          <p:cBhvr>
                                            <p:cTn id="21" dur="500"/>
                                            <p:tgtEl>
                                              <p:spTgt spid="27"/>
                                            </p:tgtEl>
                                          </p:cBhvr>
                                        </p:animEffect>
                                      </p:childTnLst>
                                    </p:cTn>
                                  </p:par>
                                  <p:par>
                                    <p:cTn id="22" presetID="2" presetClass="entr" presetSubtype="1" fill="hold" nodeType="withEffect">
                                      <p:stCondLst>
                                        <p:cond delay="100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1500" fill="hold"/>
                                            <p:tgtEl>
                                              <p:spTgt spid="21"/>
                                            </p:tgtEl>
                                            <p:attrNameLst>
                                              <p:attrName>ppt_x</p:attrName>
                                            </p:attrNameLst>
                                          </p:cBhvr>
                                          <p:tavLst>
                                            <p:tav tm="0">
                                              <p:val>
                                                <p:strVal val="#ppt_x"/>
                                              </p:val>
                                            </p:tav>
                                            <p:tav tm="100000">
                                              <p:val>
                                                <p:strVal val="#ppt_x"/>
                                              </p:val>
                                            </p:tav>
                                          </p:tavLst>
                                        </p:anim>
                                        <p:anim calcmode="lin" valueType="num">
                                          <p:cBhvr additive="base">
                                            <p:cTn id="25" dur="1500" fill="hold"/>
                                            <p:tgtEl>
                                              <p:spTgt spid="21"/>
                                            </p:tgtEl>
                                            <p:attrNameLst>
                                              <p:attrName>ppt_y</p:attrName>
                                            </p:attrNameLst>
                                          </p:cBhvr>
                                          <p:tavLst>
                                            <p:tav tm="0">
                                              <p:val>
                                                <p:strVal val="0-#ppt_h/2"/>
                                              </p:val>
                                            </p:tav>
                                            <p:tav tm="100000">
                                              <p:val>
                                                <p:strVal val="#ppt_y"/>
                                              </p:val>
                                            </p:tav>
                                          </p:tavLst>
                                        </p:anim>
                                      </p:childTnLst>
                                    </p:cTn>
                                  </p:par>
                                  <p:par>
                                    <p:cTn id="26" presetID="22" presetClass="entr" presetSubtype="8" fill="hold" nodeType="withEffect">
                                      <p:stCondLst>
                                        <p:cond delay="1200"/>
                                      </p:stCondLst>
                                      <p:childTnLst>
                                        <p:set>
                                          <p:cBhvr>
                                            <p:cTn id="27" dur="1" fill="hold">
                                              <p:stCondLst>
                                                <p:cond delay="0"/>
                                              </p:stCondLst>
                                            </p:cTn>
                                            <p:tgtEl>
                                              <p:spTgt spid="36"/>
                                            </p:tgtEl>
                                            <p:attrNameLst>
                                              <p:attrName>style.visibility</p:attrName>
                                            </p:attrNameLst>
                                          </p:cBhvr>
                                          <p:to>
                                            <p:strVal val="visible"/>
                                          </p:to>
                                        </p:set>
                                        <p:animEffect transition="in" filter="wipe(left)">
                                          <p:cBhvr>
                                            <p:cTn id="28" dur="500"/>
                                            <p:tgtEl>
                                              <p:spTgt spid="36"/>
                                            </p:tgtEl>
                                          </p:cBhvr>
                                        </p:animEffect>
                                      </p:childTnLst>
                                    </p:cTn>
                                  </p:par>
                                  <p:par>
                                    <p:cTn id="29" presetID="2" presetClass="entr" presetSubtype="1" fill="hold" nodeType="withEffect">
                                      <p:stCondLst>
                                        <p:cond delay="150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1500" fill="hold"/>
                                            <p:tgtEl>
                                              <p:spTgt spid="30"/>
                                            </p:tgtEl>
                                            <p:attrNameLst>
                                              <p:attrName>ppt_x</p:attrName>
                                            </p:attrNameLst>
                                          </p:cBhvr>
                                          <p:tavLst>
                                            <p:tav tm="0">
                                              <p:val>
                                                <p:strVal val="#ppt_x"/>
                                              </p:val>
                                            </p:tav>
                                            <p:tav tm="100000">
                                              <p:val>
                                                <p:strVal val="#ppt_x"/>
                                              </p:val>
                                            </p:tav>
                                          </p:tavLst>
                                        </p:anim>
                                        <p:anim calcmode="lin" valueType="num">
                                          <p:cBhvr additive="base">
                                            <p:cTn id="32" dur="1500" fill="hold"/>
                                            <p:tgtEl>
                                              <p:spTgt spid="3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47473"/>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048CE08-983E-D23A-965D-8D5CD0EF5BBD}"/>
              </a:ext>
            </a:extLst>
          </p:cNvPr>
          <p:cNvPicPr>
            <a:picLocks noChangeAspect="1"/>
          </p:cNvPicPr>
          <p:nvPr/>
        </p:nvPicPr>
        <p:blipFill>
          <a:blip r:embed="rId4"/>
          <a:stretch>
            <a:fillRect/>
          </a:stretch>
        </p:blipFill>
        <p:spPr>
          <a:xfrm>
            <a:off x="-5245" y="6492208"/>
            <a:ext cx="4115157" cy="365792"/>
          </a:xfrm>
          <a:prstGeom prst="rect">
            <a:avLst/>
          </a:prstGeom>
        </p:spPr>
      </p:pic>
      <p:pic>
        <p:nvPicPr>
          <p:cNvPr id="6" name="Picture 5" descr="A person with a mustache&#10;&#10;Description automatically generated with low confidence">
            <a:extLst>
              <a:ext uri="{FF2B5EF4-FFF2-40B4-BE49-F238E27FC236}">
                <a16:creationId xmlns:a16="http://schemas.microsoft.com/office/drawing/2014/main" id="{4B3D6032-FB33-12C2-6274-9DDDD60001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1249" y="312968"/>
            <a:ext cx="4937760" cy="5165977"/>
          </a:xfrm>
          <a:prstGeom prst="flowChartConnector">
            <a:avLst/>
          </a:prstGeom>
        </p:spPr>
      </p:pic>
      <p:sp>
        <p:nvSpPr>
          <p:cNvPr id="10" name="CaixaDeTexto 33">
            <a:extLst>
              <a:ext uri="{FF2B5EF4-FFF2-40B4-BE49-F238E27FC236}">
                <a16:creationId xmlns:a16="http://schemas.microsoft.com/office/drawing/2014/main" id="{2DC861A5-A882-6ECE-F6FE-E2DC5219BD73}"/>
              </a:ext>
            </a:extLst>
          </p:cNvPr>
          <p:cNvSpPr txBox="1"/>
          <p:nvPr/>
        </p:nvSpPr>
        <p:spPr>
          <a:xfrm>
            <a:off x="4695382" y="2804899"/>
            <a:ext cx="178872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(1902 – 1994)</a:t>
            </a:r>
            <a:endPar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34671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erson with a mustache&#10;&#10;Description automatically generated with low confidence">
            <a:extLst>
              <a:ext uri="{FF2B5EF4-FFF2-40B4-BE49-F238E27FC236}">
                <a16:creationId xmlns:a16="http://schemas.microsoft.com/office/drawing/2014/main" id="{0876194E-7F57-136C-F46F-AB33579FA467}"/>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14959" y="1127726"/>
            <a:ext cx="2390767" cy="2916735"/>
          </a:xfrm>
          <a:prstGeom prst="rect">
            <a:avLst/>
          </a:prstGeom>
        </p:spPr>
      </p:pic>
      <p:cxnSp>
        <p:nvCxnSpPr>
          <p:cNvPr id="3" name="Conector reto 2">
            <a:extLst>
              <a:ext uri="{FF2B5EF4-FFF2-40B4-BE49-F238E27FC236}">
                <a16:creationId xmlns:a16="http://schemas.microsoft.com/office/drawing/2014/main" id="{A8A4AAC9-714C-435A-9145-10E2D4B050AB}"/>
              </a:ext>
            </a:extLst>
          </p:cNvPr>
          <p:cNvCxnSpPr>
            <a:cxnSpLocks/>
          </p:cNvCxnSpPr>
          <p:nvPr/>
        </p:nvCxnSpPr>
        <p:spPr>
          <a:xfrm>
            <a:off x="6096000" y="1230923"/>
            <a:ext cx="0" cy="5627077"/>
          </a:xfrm>
          <a:prstGeom prst="line">
            <a:avLst/>
          </a:prstGeom>
          <a:ln w="57150" cap="rnd">
            <a:solidFill>
              <a:schemeClr val="accent6"/>
            </a:solidFill>
            <a:round/>
          </a:ln>
        </p:spPr>
        <p:style>
          <a:lnRef idx="1">
            <a:schemeClr val="accent1"/>
          </a:lnRef>
          <a:fillRef idx="0">
            <a:schemeClr val="accent1"/>
          </a:fillRef>
          <a:effectRef idx="0">
            <a:schemeClr val="accent1"/>
          </a:effectRef>
          <a:fontRef idx="minor">
            <a:schemeClr val="tx1"/>
          </a:fontRef>
        </p:style>
      </p:cxnSp>
      <p:grpSp>
        <p:nvGrpSpPr>
          <p:cNvPr id="7" name="Agrupar 6">
            <a:extLst>
              <a:ext uri="{FF2B5EF4-FFF2-40B4-BE49-F238E27FC236}">
                <a16:creationId xmlns:a16="http://schemas.microsoft.com/office/drawing/2014/main" id="{9BD31634-F82C-4DE0-A939-66E749B4559D}"/>
              </a:ext>
            </a:extLst>
          </p:cNvPr>
          <p:cNvGrpSpPr/>
          <p:nvPr/>
        </p:nvGrpSpPr>
        <p:grpSpPr>
          <a:xfrm>
            <a:off x="5937738" y="1072661"/>
            <a:ext cx="316523" cy="316523"/>
            <a:chOff x="4404946" y="1626577"/>
            <a:chExt cx="316523" cy="316523"/>
          </a:xfrm>
        </p:grpSpPr>
        <p:sp>
          <p:nvSpPr>
            <p:cNvPr id="5" name="Elipse 4">
              <a:extLst>
                <a:ext uri="{FF2B5EF4-FFF2-40B4-BE49-F238E27FC236}">
                  <a16:creationId xmlns:a16="http://schemas.microsoft.com/office/drawing/2014/main" id="{17EE8307-3B8F-4E96-AECE-E592C3B0F503}"/>
                </a:ext>
              </a:extLst>
            </p:cNvPr>
            <p:cNvSpPr/>
            <p:nvPr/>
          </p:nvSpPr>
          <p:spPr>
            <a:xfrm>
              <a:off x="4404946" y="1626577"/>
              <a:ext cx="316523" cy="316523"/>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Elipse 5">
              <a:extLst>
                <a:ext uri="{FF2B5EF4-FFF2-40B4-BE49-F238E27FC236}">
                  <a16:creationId xmlns:a16="http://schemas.microsoft.com/office/drawing/2014/main" id="{7FD174A3-5412-48DB-9C11-532C86457E2F}"/>
                </a:ext>
              </a:extLst>
            </p:cNvPr>
            <p:cNvSpPr/>
            <p:nvPr/>
          </p:nvSpPr>
          <p:spPr>
            <a:xfrm>
              <a:off x="4445097" y="1666728"/>
              <a:ext cx="236220" cy="23622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8" name="Agrupar 7">
            <a:extLst>
              <a:ext uri="{FF2B5EF4-FFF2-40B4-BE49-F238E27FC236}">
                <a16:creationId xmlns:a16="http://schemas.microsoft.com/office/drawing/2014/main" id="{5D238491-1655-4D26-A1CC-E67FC1AA7557}"/>
              </a:ext>
            </a:extLst>
          </p:cNvPr>
          <p:cNvGrpSpPr/>
          <p:nvPr/>
        </p:nvGrpSpPr>
        <p:grpSpPr>
          <a:xfrm>
            <a:off x="5940667" y="2319542"/>
            <a:ext cx="316523" cy="316523"/>
            <a:chOff x="4404946" y="1626577"/>
            <a:chExt cx="316523" cy="316523"/>
          </a:xfrm>
        </p:grpSpPr>
        <p:sp>
          <p:nvSpPr>
            <p:cNvPr id="9" name="Elipse 8">
              <a:extLst>
                <a:ext uri="{FF2B5EF4-FFF2-40B4-BE49-F238E27FC236}">
                  <a16:creationId xmlns:a16="http://schemas.microsoft.com/office/drawing/2014/main" id="{430B9999-A539-4DED-A47E-409F04657AC1}"/>
                </a:ext>
              </a:extLst>
            </p:cNvPr>
            <p:cNvSpPr/>
            <p:nvPr/>
          </p:nvSpPr>
          <p:spPr>
            <a:xfrm>
              <a:off x="4404946" y="1626577"/>
              <a:ext cx="316523" cy="316523"/>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Elipse 9">
              <a:extLst>
                <a:ext uri="{FF2B5EF4-FFF2-40B4-BE49-F238E27FC236}">
                  <a16:creationId xmlns:a16="http://schemas.microsoft.com/office/drawing/2014/main" id="{ACD8733C-4079-4B4F-85F3-B4DA72F31ED8}"/>
                </a:ext>
              </a:extLst>
            </p:cNvPr>
            <p:cNvSpPr/>
            <p:nvPr/>
          </p:nvSpPr>
          <p:spPr>
            <a:xfrm>
              <a:off x="4445097" y="1666728"/>
              <a:ext cx="236220" cy="23622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 name="Agrupar 10">
            <a:extLst>
              <a:ext uri="{FF2B5EF4-FFF2-40B4-BE49-F238E27FC236}">
                <a16:creationId xmlns:a16="http://schemas.microsoft.com/office/drawing/2014/main" id="{9B3C6C24-8231-4C76-88B1-5C9E7BD30379}"/>
              </a:ext>
            </a:extLst>
          </p:cNvPr>
          <p:cNvGrpSpPr/>
          <p:nvPr/>
        </p:nvGrpSpPr>
        <p:grpSpPr>
          <a:xfrm>
            <a:off x="5943596" y="3058416"/>
            <a:ext cx="316523" cy="316523"/>
            <a:chOff x="4404946" y="1626577"/>
            <a:chExt cx="316523" cy="316523"/>
          </a:xfrm>
        </p:grpSpPr>
        <p:sp>
          <p:nvSpPr>
            <p:cNvPr id="12" name="Elipse 11">
              <a:extLst>
                <a:ext uri="{FF2B5EF4-FFF2-40B4-BE49-F238E27FC236}">
                  <a16:creationId xmlns:a16="http://schemas.microsoft.com/office/drawing/2014/main" id="{A71F485F-9D04-4BB8-B5C9-6F1DAFA40528}"/>
                </a:ext>
              </a:extLst>
            </p:cNvPr>
            <p:cNvSpPr/>
            <p:nvPr/>
          </p:nvSpPr>
          <p:spPr>
            <a:xfrm>
              <a:off x="4404946" y="1626577"/>
              <a:ext cx="316523" cy="316523"/>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Elipse 12">
              <a:extLst>
                <a:ext uri="{FF2B5EF4-FFF2-40B4-BE49-F238E27FC236}">
                  <a16:creationId xmlns:a16="http://schemas.microsoft.com/office/drawing/2014/main" id="{CB54D88D-1D5F-4899-9561-DBCCE6C0B2FF}"/>
                </a:ext>
              </a:extLst>
            </p:cNvPr>
            <p:cNvSpPr/>
            <p:nvPr/>
          </p:nvSpPr>
          <p:spPr>
            <a:xfrm>
              <a:off x="4445097" y="1666728"/>
              <a:ext cx="236220" cy="23622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4" name="Agrupar 23">
            <a:extLst>
              <a:ext uri="{FF2B5EF4-FFF2-40B4-BE49-F238E27FC236}">
                <a16:creationId xmlns:a16="http://schemas.microsoft.com/office/drawing/2014/main" id="{E343A029-74EA-44F4-8887-5177571E0123}"/>
              </a:ext>
            </a:extLst>
          </p:cNvPr>
          <p:cNvGrpSpPr/>
          <p:nvPr/>
        </p:nvGrpSpPr>
        <p:grpSpPr>
          <a:xfrm>
            <a:off x="6342184" y="695921"/>
            <a:ext cx="7081208" cy="2298173"/>
            <a:chOff x="6412522" y="769332"/>
            <a:chExt cx="7081208" cy="2298173"/>
          </a:xfrm>
        </p:grpSpPr>
        <p:sp>
          <p:nvSpPr>
            <p:cNvPr id="21" name="CaixaDeTexto 20">
              <a:extLst>
                <a:ext uri="{FF2B5EF4-FFF2-40B4-BE49-F238E27FC236}">
                  <a16:creationId xmlns:a16="http://schemas.microsoft.com/office/drawing/2014/main" id="{C98B9707-A462-47B8-996B-AEECC56F6447}"/>
                </a:ext>
              </a:extLst>
            </p:cNvPr>
            <p:cNvSpPr txBox="1"/>
            <p:nvPr/>
          </p:nvSpPr>
          <p:spPr>
            <a:xfrm>
              <a:off x="6412522" y="769332"/>
              <a:ext cx="7081208" cy="58477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32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childhood and adolescence</a:t>
              </a:r>
            </a:p>
          </p:txBody>
        </p:sp>
        <p:sp>
          <p:nvSpPr>
            <p:cNvPr id="22" name="CaixaDeTexto 21">
              <a:extLst>
                <a:ext uri="{FF2B5EF4-FFF2-40B4-BE49-F238E27FC236}">
                  <a16:creationId xmlns:a16="http://schemas.microsoft.com/office/drawing/2014/main" id="{1D8880A1-E34B-4946-BDCE-C7B431A31F82}"/>
                </a:ext>
              </a:extLst>
            </p:cNvPr>
            <p:cNvSpPr txBox="1"/>
            <p:nvPr/>
          </p:nvSpPr>
          <p:spPr>
            <a:xfrm>
              <a:off x="6412522" y="1313179"/>
              <a:ext cx="5737033" cy="175432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Born </a:t>
              </a:r>
              <a:r>
                <a:rPr lang="en-GB" dirty="0">
                  <a:latin typeface="Calibri" panose="020F0502020204030204" pitchFamily="34" charset="0"/>
                  <a:ea typeface="Calibri" panose="020F0502020204030204" pitchFamily="34" charset="0"/>
                  <a:cs typeface="Times New Roman" panose="02020603050405020304" pitchFamily="18" charset="0"/>
                </a:rPr>
                <a:t>in </a:t>
              </a:r>
              <a:r>
                <a:rPr lang="en-GB" sz="1800" dirty="0">
                  <a:effectLst/>
                  <a:latin typeface="Calibri" panose="020F0502020204030204" pitchFamily="34" charset="0"/>
                  <a:ea typeface="Calibri" panose="020F0502020204030204" pitchFamily="34" charset="0"/>
                  <a:cs typeface="Times New Roman" panose="02020603050405020304" pitchFamily="18" charset="0"/>
                </a:rPr>
                <a:t>Germany, in 1902. Son of Danish parents, raised under his stepfather's last name; in 1939, he decided to change it to Erikson.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roubled adolescence, He struggled with his identity.</a:t>
              </a:r>
            </a:p>
            <a:p>
              <a:pPr marL="285750" indent="-285750">
                <a:buFont typeface="Arial" panose="020B0604020202020204" pitchFamily="34" charset="0"/>
                <a:buChar char="•"/>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age of 21, he informally studied Art in Florence</a:t>
              </a:r>
            </a:p>
            <a:p>
              <a:pPr marR="0" lvl="0" algn="l" defTabSz="914400" rtl="0" eaLnBrk="1" fontAlgn="auto" latinLnBrk="0" hangingPunct="1">
                <a:lnSpc>
                  <a:spcPct val="100000"/>
                </a:lnSpc>
                <a:spcBef>
                  <a:spcPts val="0"/>
                </a:spcBef>
                <a:spcAft>
                  <a:spcPts val="0"/>
                </a:spcAft>
                <a:buClrTx/>
                <a:buSzTx/>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nvGrpSpPr>
          <p:cNvPr id="25" name="Agrupar 24">
            <a:extLst>
              <a:ext uri="{FF2B5EF4-FFF2-40B4-BE49-F238E27FC236}">
                <a16:creationId xmlns:a16="http://schemas.microsoft.com/office/drawing/2014/main" id="{42AF58F1-630F-41AD-A74E-FB36980AB791}"/>
              </a:ext>
            </a:extLst>
          </p:cNvPr>
          <p:cNvGrpSpPr/>
          <p:nvPr/>
        </p:nvGrpSpPr>
        <p:grpSpPr>
          <a:xfrm>
            <a:off x="6338077" y="3002724"/>
            <a:ext cx="6838427" cy="3683169"/>
            <a:chOff x="6412522" y="769331"/>
            <a:chExt cx="6838427" cy="3683169"/>
          </a:xfrm>
        </p:grpSpPr>
        <p:sp>
          <p:nvSpPr>
            <p:cNvPr id="26" name="CaixaDeTexto 25">
              <a:extLst>
                <a:ext uri="{FF2B5EF4-FFF2-40B4-BE49-F238E27FC236}">
                  <a16:creationId xmlns:a16="http://schemas.microsoft.com/office/drawing/2014/main" id="{6A5EE559-B3C7-4640-9BAA-3826F3733AE1}"/>
                </a:ext>
              </a:extLst>
            </p:cNvPr>
            <p:cNvSpPr txBox="1"/>
            <p:nvPr/>
          </p:nvSpPr>
          <p:spPr>
            <a:xfrm>
              <a:off x="6412522" y="769331"/>
              <a:ext cx="6838427" cy="584775"/>
            </a:xfrm>
            <a:prstGeom prst="rect">
              <a:avLst/>
            </a:prstGeom>
            <a:noFill/>
          </p:spPr>
          <p:txBody>
            <a:bodyPr wrap="square" rtlCol="0">
              <a:spAutoFit/>
            </a:bodyPr>
            <a:lstStyle/>
            <a:p>
              <a:pPr>
                <a:defRPr/>
              </a:pPr>
              <a:r>
                <a:rPr lang="pt-BR" sz="3200" dirty="0">
                  <a:solidFill>
                    <a:prstClr val="black">
                      <a:lumMod val="85000"/>
                      <a:lumOff val="15000"/>
                    </a:prstClr>
                  </a:solidFill>
                  <a:latin typeface="Bebas Neue" panose="020B0606020202050201" pitchFamily="34" charset="0"/>
                </a:rPr>
                <a:t>Universities and research</a:t>
              </a:r>
            </a:p>
          </p:txBody>
        </p:sp>
        <p:sp>
          <p:nvSpPr>
            <p:cNvPr id="27" name="CaixaDeTexto 26">
              <a:extLst>
                <a:ext uri="{FF2B5EF4-FFF2-40B4-BE49-F238E27FC236}">
                  <a16:creationId xmlns:a16="http://schemas.microsoft.com/office/drawing/2014/main" id="{890B8844-B371-4711-A264-703BA011FC6F}"/>
                </a:ext>
              </a:extLst>
            </p:cNvPr>
            <p:cNvSpPr txBox="1"/>
            <p:nvPr/>
          </p:nvSpPr>
          <p:spPr>
            <a:xfrm>
              <a:off x="6412523" y="1313179"/>
              <a:ext cx="5741139"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lumMod val="85000"/>
                      <a:lumOff val="15000"/>
                    </a:prstClr>
                  </a:solidFill>
                </a:rPr>
                <a:t>At Harvard, he joined researchers who investigated personality, in a Psychology Clinic, under the guidance of Henry Murray.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lumMod val="85000"/>
                      <a:lumOff val="15000"/>
                    </a:prstClr>
                  </a:solidFill>
                  <a:effectLst/>
                  <a:uLnTx/>
                  <a:uFillTx/>
                  <a:ea typeface="+mn-ea"/>
                  <a:cs typeface="+mn-cs"/>
                </a:rPr>
                <a:t>In 1936, he went to the Institute of Human Relations in the Department of Psychiatry at Yale University.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lumMod val="85000"/>
                      <a:lumOff val="15000"/>
                    </a:prstClr>
                  </a:solidFill>
                  <a:effectLst/>
                  <a:uLnTx/>
                  <a:uFillTx/>
                  <a:ea typeface="+mn-ea"/>
                  <a:cs typeface="+mn-cs"/>
                </a:rPr>
                <a:t>In 1938, he began an expedition to study the Sioux Indians in South Dakota.</a:t>
              </a:r>
              <a:endParaRPr lang="en-GB" dirty="0">
                <a:solidFill>
                  <a:prstClr val="black">
                    <a:lumMod val="85000"/>
                    <a:lumOff val="15000"/>
                  </a:prstClr>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lumMod val="85000"/>
                      <a:lumOff val="15000"/>
                    </a:prstClr>
                  </a:solidFill>
                  <a:effectLst/>
                  <a:uLnTx/>
                  <a:uFillTx/>
                  <a:ea typeface="+mn-ea"/>
                  <a:cs typeface="+mn-cs"/>
                </a:rPr>
                <a:t>in 1939, he moved to California to </a:t>
              </a:r>
              <a:r>
                <a:rPr lang="en-GB" sz="1800" dirty="0">
                  <a:effectLst/>
                  <a:latin typeface="Calibri" panose="020F0502020204030204" pitchFamily="34" charset="0"/>
                  <a:ea typeface="Calibri" panose="020F0502020204030204" pitchFamily="34" charset="0"/>
                  <a:cs typeface="Times New Roman" panose="02020603050405020304" pitchFamily="18" charset="0"/>
                </a:rPr>
                <a:t>join the local University in Berkeley </a:t>
              </a:r>
              <a:r>
                <a:rPr kumimoji="0" lang="en-GB" b="0" i="0" u="none" strike="noStrike" kern="1200" cap="none" spc="0" normalizeH="0" baseline="0" noProof="0" dirty="0">
                  <a:ln>
                    <a:noFill/>
                  </a:ln>
                  <a:solidFill>
                    <a:prstClr val="black">
                      <a:lumMod val="85000"/>
                      <a:lumOff val="15000"/>
                    </a:prstClr>
                  </a:solidFill>
                  <a:effectLst/>
                  <a:uLnTx/>
                  <a:uFillTx/>
                  <a:ea typeface="+mn-ea"/>
                  <a:cs typeface="+mn-cs"/>
                </a:rPr>
                <a:t>and began a cross-cultural investigation among the Yurok Indians of northern California.</a:t>
              </a:r>
              <a:endParaRPr kumimoji="0" lang="pt-BR" b="0" i="0" u="none" strike="noStrike" kern="1200" cap="none" spc="0" normalizeH="0" baseline="0" noProof="0" dirty="0">
                <a:ln>
                  <a:noFill/>
                </a:ln>
                <a:solidFill>
                  <a:prstClr val="black">
                    <a:lumMod val="85000"/>
                    <a:lumOff val="15000"/>
                  </a:prstClr>
                </a:solidFill>
                <a:effectLst/>
                <a:uLnTx/>
                <a:uFillTx/>
                <a:ea typeface="+mn-ea"/>
                <a:cs typeface="+mn-cs"/>
              </a:endParaRPr>
            </a:p>
          </p:txBody>
        </p:sp>
      </p:grpSp>
      <p:grpSp>
        <p:nvGrpSpPr>
          <p:cNvPr id="31" name="Agrupar 30">
            <a:extLst>
              <a:ext uri="{FF2B5EF4-FFF2-40B4-BE49-F238E27FC236}">
                <a16:creationId xmlns:a16="http://schemas.microsoft.com/office/drawing/2014/main" id="{DC016FD1-3837-43C0-8842-FD650BB6AFBF}"/>
              </a:ext>
            </a:extLst>
          </p:cNvPr>
          <p:cNvGrpSpPr/>
          <p:nvPr/>
        </p:nvGrpSpPr>
        <p:grpSpPr>
          <a:xfrm>
            <a:off x="429856" y="2236767"/>
            <a:ext cx="5584567" cy="2868214"/>
            <a:chOff x="-75830" y="1840808"/>
            <a:chExt cx="5584567" cy="2868214"/>
          </a:xfrm>
        </p:grpSpPr>
        <p:sp>
          <p:nvSpPr>
            <p:cNvPr id="29" name="CaixaDeTexto 28">
              <a:extLst>
                <a:ext uri="{FF2B5EF4-FFF2-40B4-BE49-F238E27FC236}">
                  <a16:creationId xmlns:a16="http://schemas.microsoft.com/office/drawing/2014/main" id="{B4B34FC7-CDEB-4F07-8C4C-2A5925BA8365}"/>
                </a:ext>
              </a:extLst>
            </p:cNvPr>
            <p:cNvSpPr txBox="1"/>
            <p:nvPr/>
          </p:nvSpPr>
          <p:spPr>
            <a:xfrm>
              <a:off x="-75830" y="1840808"/>
              <a:ext cx="5584567" cy="584775"/>
            </a:xfrm>
            <a:prstGeom prst="rect">
              <a:avLst/>
            </a:prstGeom>
            <a:noFill/>
          </p:spPr>
          <p:txBody>
            <a:bodyPr wrap="square" rtlCol="0">
              <a:spAutoFit/>
            </a:bodyPr>
            <a:lstStyle/>
            <a:p>
              <a:pPr algn="r">
                <a:defRPr/>
              </a:pPr>
              <a:r>
                <a:rPr lang="pt-BR" sz="3200" dirty="0">
                  <a:solidFill>
                    <a:prstClr val="black">
                      <a:lumMod val="85000"/>
                      <a:lumOff val="15000"/>
                    </a:prstClr>
                  </a:solidFill>
                  <a:latin typeface="Bebas Neue" panose="020B0606020202050201" pitchFamily="34" charset="0"/>
                </a:rPr>
                <a:t>Erikson and Psychoanalysis</a:t>
              </a:r>
            </a:p>
          </p:txBody>
        </p:sp>
        <p:sp>
          <p:nvSpPr>
            <p:cNvPr id="30" name="CaixaDeTexto 29">
              <a:extLst>
                <a:ext uri="{FF2B5EF4-FFF2-40B4-BE49-F238E27FC236}">
                  <a16:creationId xmlns:a16="http://schemas.microsoft.com/office/drawing/2014/main" id="{76B5DB4D-930D-4CFC-AB62-C69621A005AB}"/>
                </a:ext>
              </a:extLst>
            </p:cNvPr>
            <p:cNvSpPr txBox="1"/>
            <p:nvPr/>
          </p:nvSpPr>
          <p:spPr>
            <a:xfrm>
              <a:off x="1337628" y="2400698"/>
              <a:ext cx="4171109"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He became a specialist in the Montessori method of teaching.</a:t>
              </a:r>
              <a:endParaRPr lang="pt-BR" dirty="0">
                <a:solidFill>
                  <a:prstClr val="black">
                    <a:lumMod val="85000"/>
                    <a:lumOff val="15000"/>
                  </a:prstClr>
                </a:solidFill>
              </a:endParaRPr>
            </a:p>
            <a:p>
              <a:pPr marL="285750" indent="-285750">
                <a:buFont typeface="Arial" panose="020B0604020202020204" pitchFamily="34" charset="0"/>
                <a:buChar char="•"/>
                <a:defRPr/>
              </a:pPr>
              <a:r>
                <a:rPr lang="pt-BR" dirty="0">
                  <a:solidFill>
                    <a:prstClr val="black">
                      <a:lumMod val="85000"/>
                      <a:lumOff val="15000"/>
                    </a:prstClr>
                  </a:solidFill>
                </a:rPr>
                <a:t>At 25, he started working at an experimental school, </a:t>
              </a:r>
              <a:r>
                <a:rPr lang="pt-PT" dirty="0" err="1">
                  <a:solidFill>
                    <a:prstClr val="black">
                      <a:lumMod val="85000"/>
                      <a:lumOff val="15000"/>
                    </a:prstClr>
                  </a:solidFill>
                </a:rPr>
                <a:t>running</a:t>
              </a:r>
              <a:r>
                <a:rPr lang="pt-BR" dirty="0">
                  <a:solidFill>
                    <a:prstClr val="black">
                      <a:lumMod val="85000"/>
                      <a:lumOff val="15000"/>
                    </a:prstClr>
                  </a:solidFill>
                </a:rPr>
                <a:t> by Dorothy Burlingham.</a:t>
              </a:r>
            </a:p>
            <a:p>
              <a:pPr marL="285750" indent="-285750">
                <a:buFont typeface="Arial" panose="020B0604020202020204" pitchFamily="34" charset="0"/>
                <a:buChar char="•"/>
                <a:defRPr/>
              </a:pPr>
              <a:r>
                <a:rPr lang="pt-BR" dirty="0">
                  <a:solidFill>
                    <a:prstClr val="black">
                      <a:lumMod val="85000"/>
                      <a:lumOff val="15000"/>
                    </a:prstClr>
                  </a:solidFill>
                </a:rPr>
                <a:t>He taught conventional subjects, painting, drawing and India and Eskimo history</a:t>
              </a:r>
              <a:r>
                <a:rPr lang="pt-BR" sz="1400" dirty="0">
                  <a:solidFill>
                    <a:prstClr val="black">
                      <a:lumMod val="85000"/>
                      <a:lumOff val="15000"/>
                    </a:prstClr>
                  </a:solidFill>
                  <a:latin typeface="Montserrat Medium" panose="00000600000000000000" pitchFamily="2" charset="0"/>
                </a:rPr>
                <a:t>.</a:t>
              </a:r>
            </a:p>
          </p:txBody>
        </p:sp>
      </p:grpSp>
      <p:sp>
        <p:nvSpPr>
          <p:cNvPr id="37" name="CaixaDeTexto 36">
            <a:extLst>
              <a:ext uri="{FF2B5EF4-FFF2-40B4-BE49-F238E27FC236}">
                <a16:creationId xmlns:a16="http://schemas.microsoft.com/office/drawing/2014/main" id="{F6681277-BE51-4670-AD3B-3740F1DAB9C2}"/>
              </a:ext>
            </a:extLst>
          </p:cNvPr>
          <p:cNvSpPr txBox="1"/>
          <p:nvPr/>
        </p:nvSpPr>
        <p:spPr>
          <a:xfrm>
            <a:off x="197841" y="844695"/>
            <a:ext cx="419727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PT" sz="1600" b="0" i="0" u="none" strike="noStrike" kern="1200" cap="none" spc="0" normalizeH="0" baseline="0" noProof="0" dirty="0">
                <a:ln>
                  <a:noFill/>
                </a:ln>
                <a:solidFill>
                  <a:prstClr val="black"/>
                </a:solidFill>
                <a:effectLst/>
                <a:uLnTx/>
                <a:uFillTx/>
                <a:latin typeface="Montserrat Medium" panose="00000600000000000000" pitchFamily="2" charset="0"/>
              </a:rPr>
              <a:t>BIOGRAPHIE </a:t>
            </a:r>
            <a:endParaRPr kumimoji="0" lang="pt-BR" sz="16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
        <p:nvSpPr>
          <p:cNvPr id="38" name="CaixaDeTexto 37">
            <a:extLst>
              <a:ext uri="{FF2B5EF4-FFF2-40B4-BE49-F238E27FC236}">
                <a16:creationId xmlns:a16="http://schemas.microsoft.com/office/drawing/2014/main" id="{54DB5F62-CEAD-418B-8466-B166E3DB4DFB}"/>
              </a:ext>
            </a:extLst>
          </p:cNvPr>
          <p:cNvSpPr txBox="1"/>
          <p:nvPr/>
        </p:nvSpPr>
        <p:spPr>
          <a:xfrm>
            <a:off x="197840" y="160809"/>
            <a:ext cx="509653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a:ln>
                  <a:noFill/>
                </a:ln>
                <a:solidFill>
                  <a:prstClr val="black"/>
                </a:solidFill>
                <a:effectLst/>
                <a:uLnTx/>
                <a:uFillTx/>
                <a:latin typeface="Bebas Neue" panose="020B0606020202050201" pitchFamily="34" charset="0"/>
              </a:rPr>
              <a:t>ERIC ERIKSON</a:t>
            </a:r>
          </a:p>
        </p:txBody>
      </p:sp>
      <p:sp>
        <p:nvSpPr>
          <p:cNvPr id="2" name="Marcador de Posição do Rodapé 2">
            <a:extLst>
              <a:ext uri="{FF2B5EF4-FFF2-40B4-BE49-F238E27FC236}">
                <a16:creationId xmlns:a16="http://schemas.microsoft.com/office/drawing/2014/main" id="{12526701-E14F-B679-50B8-4485BAE416CE}"/>
              </a:ext>
            </a:extLst>
          </p:cNvPr>
          <p:cNvSpPr>
            <a:spLocks noGrp="1"/>
          </p:cNvSpPr>
          <p:nvPr>
            <p:ph type="ftr" sz="quarter" idx="11"/>
          </p:nvPr>
        </p:nvSpPr>
        <p:spPr>
          <a:xfrm>
            <a:off x="7845" y="6502012"/>
            <a:ext cx="4114800" cy="365125"/>
          </a:xfrm>
        </p:spPr>
        <p:txBody>
          <a:bodyPr/>
          <a:lstStyle/>
          <a:p>
            <a:r>
              <a:rPr lang="pt-BR" dirty="0"/>
              <a:t>AICHA DOS PRAZERES - ID 2124219</a:t>
            </a:r>
            <a:endParaRPr lang="en-US" dirty="0"/>
          </a:p>
        </p:txBody>
      </p:sp>
      <p:sp>
        <p:nvSpPr>
          <p:cNvPr id="4" name="CaixaDeTexto 29">
            <a:extLst>
              <a:ext uri="{FF2B5EF4-FFF2-40B4-BE49-F238E27FC236}">
                <a16:creationId xmlns:a16="http://schemas.microsoft.com/office/drawing/2014/main" id="{B9295299-9951-9EC4-87A8-DB3CD2E207C1}"/>
              </a:ext>
            </a:extLst>
          </p:cNvPr>
          <p:cNvSpPr txBox="1"/>
          <p:nvPr/>
        </p:nvSpPr>
        <p:spPr>
          <a:xfrm>
            <a:off x="1843314" y="5063507"/>
            <a:ext cx="4200678" cy="1138773"/>
          </a:xfrm>
          <a:prstGeom prst="rect">
            <a:avLst/>
          </a:prstGeom>
          <a:noFill/>
        </p:spPr>
        <p:txBody>
          <a:bodyPr wrap="square" rtlCol="0">
            <a:spAutoFit/>
          </a:bodyPr>
          <a:lstStyle/>
          <a:p>
            <a:pPr marL="285750" indent="-285750">
              <a:buFont typeface="Arial" panose="020B0604020202020204" pitchFamily="34" charset="0"/>
              <a:buChar char="•"/>
              <a:defRPr/>
            </a:pPr>
            <a:r>
              <a:rPr lang="pt-BR" dirty="0">
                <a:solidFill>
                  <a:prstClr val="black">
                    <a:lumMod val="85000"/>
                    <a:lumOff val="15000"/>
                  </a:prstClr>
                </a:solidFill>
              </a:rPr>
              <a:t>He began psychoanalysis with Anna Freud. </a:t>
            </a:r>
          </a:p>
          <a:p>
            <a:pPr marL="285750" indent="-285750">
              <a:buFont typeface="Arial" panose="020B0604020202020204" pitchFamily="34" charset="0"/>
              <a:buChar char="•"/>
              <a:defRPr/>
            </a:pPr>
            <a:r>
              <a:rPr lang="pt-BR" dirty="0">
                <a:solidFill>
                  <a:prstClr val="black">
                    <a:lumMod val="85000"/>
                    <a:lumOff val="15000"/>
                  </a:prstClr>
                </a:solidFill>
              </a:rPr>
              <a:t>He married Joan Serson.</a:t>
            </a:r>
          </a:p>
          <a:p>
            <a:pPr marL="285750" indent="-285750">
              <a:buFont typeface="Arial" panose="020B0604020202020204" pitchFamily="34" charset="0"/>
              <a:buChar char="•"/>
              <a:defRPr/>
            </a:pPr>
            <a:r>
              <a:rPr lang="pt-BR" sz="1400" dirty="0">
                <a:solidFill>
                  <a:prstClr val="black">
                    <a:lumMod val="85000"/>
                    <a:lumOff val="15000"/>
                  </a:prstClr>
                </a:solidFill>
                <a:latin typeface="Montserrat Medium" panose="00000600000000000000" pitchFamily="2" charset="0"/>
              </a:rPr>
              <a:t>In 1933, he moved to the </a:t>
            </a:r>
            <a:r>
              <a:rPr lang="pt-PT" sz="1400" dirty="0">
                <a:solidFill>
                  <a:prstClr val="black">
                    <a:lumMod val="85000"/>
                    <a:lumOff val="15000"/>
                  </a:prstClr>
                </a:solidFill>
                <a:latin typeface="Montserrat Medium" panose="00000600000000000000" pitchFamily="2" charset="0"/>
              </a:rPr>
              <a:t>United States.</a:t>
            </a:r>
            <a:endParaRPr lang="pt-BR" sz="1400" dirty="0">
              <a:solidFill>
                <a:prstClr val="black">
                  <a:lumMod val="85000"/>
                  <a:lumOff val="15000"/>
                </a:prstClr>
              </a:solidFill>
              <a:latin typeface="Montserrat Medium" panose="00000600000000000000" pitchFamily="2" charset="0"/>
            </a:endParaRPr>
          </a:p>
        </p:txBody>
      </p:sp>
      <p:sp>
        <p:nvSpPr>
          <p:cNvPr id="14" name="CaixaDeTexto 33">
            <a:extLst>
              <a:ext uri="{FF2B5EF4-FFF2-40B4-BE49-F238E27FC236}">
                <a16:creationId xmlns:a16="http://schemas.microsoft.com/office/drawing/2014/main" id="{86FBE295-A89E-3D11-9B8F-F16E95B796EE}"/>
              </a:ext>
            </a:extLst>
          </p:cNvPr>
          <p:cNvSpPr txBox="1"/>
          <p:nvPr/>
        </p:nvSpPr>
        <p:spPr>
          <a:xfrm>
            <a:off x="8964616" y="6395211"/>
            <a:ext cx="344379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rPr>
              <a:t>(Erik H. Erikson: A Life's Work, 1991)</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143246581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par>
                                    <p:cTn id="8" presetID="53" presetClass="entr" presetSubtype="16" fill="hold" nodeType="withEffect">
                                      <p:stCondLst>
                                        <p:cond delay="250"/>
                                      </p:stCondLst>
                                      <p:childTnLst>
                                        <p:set>
                                          <p:cBhvr>
                                            <p:cTn id="9" dur="1" fill="hold">
                                              <p:stCondLst>
                                                <p:cond delay="0"/>
                                              </p:stCondLst>
                                            </p:cTn>
                                            <p:tgtEl>
                                              <p:spTgt spid="7"/>
                                            </p:tgtEl>
                                            <p:attrNameLst>
                                              <p:attrName>style.visibility</p:attrName>
                                            </p:attrNameLst>
                                          </p:cBhvr>
                                          <p:to>
                                            <p:strVal val="visible"/>
                                          </p:to>
                                        </p:set>
                                        <p:anim calcmode="lin" valueType="num">
                                          <p:cBhvr>
                                            <p:cTn id="10" dur="250" fill="hold"/>
                                            <p:tgtEl>
                                              <p:spTgt spid="7"/>
                                            </p:tgtEl>
                                            <p:attrNameLst>
                                              <p:attrName>ppt_w</p:attrName>
                                            </p:attrNameLst>
                                          </p:cBhvr>
                                          <p:tavLst>
                                            <p:tav tm="0">
                                              <p:val>
                                                <p:fltVal val="0"/>
                                              </p:val>
                                            </p:tav>
                                            <p:tav tm="100000">
                                              <p:val>
                                                <p:strVal val="#ppt_w"/>
                                              </p:val>
                                            </p:tav>
                                          </p:tavLst>
                                        </p:anim>
                                        <p:anim calcmode="lin" valueType="num">
                                          <p:cBhvr>
                                            <p:cTn id="11" dur="250" fill="hold"/>
                                            <p:tgtEl>
                                              <p:spTgt spid="7"/>
                                            </p:tgtEl>
                                            <p:attrNameLst>
                                              <p:attrName>ppt_h</p:attrName>
                                            </p:attrNameLst>
                                          </p:cBhvr>
                                          <p:tavLst>
                                            <p:tav tm="0">
                                              <p:val>
                                                <p:fltVal val="0"/>
                                              </p:val>
                                            </p:tav>
                                            <p:tav tm="100000">
                                              <p:val>
                                                <p:strVal val="#ppt_h"/>
                                              </p:val>
                                            </p:tav>
                                          </p:tavLst>
                                        </p:anim>
                                        <p:animEffect transition="in" filter="fade">
                                          <p:cBhvr>
                                            <p:cTn id="12" dur="250"/>
                                            <p:tgtEl>
                                              <p:spTgt spid="7"/>
                                            </p:tgtEl>
                                          </p:cBhvr>
                                        </p:animEffect>
                                      </p:childTnLst>
                                    </p:cTn>
                                  </p:par>
                                  <p:par>
                                    <p:cTn id="13" presetID="2" presetClass="entr" presetSubtype="4" fill="hold" nodeType="withEffect" p14:presetBounceEnd="70000">
                                      <p:stCondLst>
                                        <p:cond delay="250"/>
                                      </p:stCondLst>
                                      <p:childTnLst>
                                        <p:set>
                                          <p:cBhvr>
                                            <p:cTn id="14" dur="1" fill="hold">
                                              <p:stCondLst>
                                                <p:cond delay="0"/>
                                              </p:stCondLst>
                                            </p:cTn>
                                            <p:tgtEl>
                                              <p:spTgt spid="24"/>
                                            </p:tgtEl>
                                            <p:attrNameLst>
                                              <p:attrName>style.visibility</p:attrName>
                                            </p:attrNameLst>
                                          </p:cBhvr>
                                          <p:to>
                                            <p:strVal val="visible"/>
                                          </p:to>
                                        </p:set>
                                        <p:anim calcmode="lin" valueType="num" p14:bounceEnd="70000">
                                          <p:cBhvr additive="base">
                                            <p:cTn id="15" dur="1000" fill="hold"/>
                                            <p:tgtEl>
                                              <p:spTgt spid="24"/>
                                            </p:tgtEl>
                                            <p:attrNameLst>
                                              <p:attrName>ppt_x</p:attrName>
                                            </p:attrNameLst>
                                          </p:cBhvr>
                                          <p:tavLst>
                                            <p:tav tm="0">
                                              <p:val>
                                                <p:strVal val="#ppt_x"/>
                                              </p:val>
                                            </p:tav>
                                            <p:tav tm="100000">
                                              <p:val>
                                                <p:strVal val="#ppt_x"/>
                                              </p:val>
                                            </p:tav>
                                          </p:tavLst>
                                        </p:anim>
                                        <p:anim calcmode="lin" valueType="num" p14:bounceEnd="70000">
                                          <p:cBhvr additive="base">
                                            <p:cTn id="16" dur="10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250" fill="hold"/>
                                            <p:tgtEl>
                                              <p:spTgt spid="8"/>
                                            </p:tgtEl>
                                            <p:attrNameLst>
                                              <p:attrName>ppt_w</p:attrName>
                                            </p:attrNameLst>
                                          </p:cBhvr>
                                          <p:tavLst>
                                            <p:tav tm="0">
                                              <p:val>
                                                <p:fltVal val="0"/>
                                              </p:val>
                                            </p:tav>
                                            <p:tav tm="100000">
                                              <p:val>
                                                <p:strVal val="#ppt_w"/>
                                              </p:val>
                                            </p:tav>
                                          </p:tavLst>
                                        </p:anim>
                                        <p:anim calcmode="lin" valueType="num">
                                          <p:cBhvr>
                                            <p:cTn id="22" dur="250" fill="hold"/>
                                            <p:tgtEl>
                                              <p:spTgt spid="8"/>
                                            </p:tgtEl>
                                            <p:attrNameLst>
                                              <p:attrName>ppt_h</p:attrName>
                                            </p:attrNameLst>
                                          </p:cBhvr>
                                          <p:tavLst>
                                            <p:tav tm="0">
                                              <p:val>
                                                <p:fltVal val="0"/>
                                              </p:val>
                                            </p:tav>
                                            <p:tav tm="100000">
                                              <p:val>
                                                <p:strVal val="#ppt_h"/>
                                              </p:val>
                                            </p:tav>
                                          </p:tavLst>
                                        </p:anim>
                                        <p:animEffect transition="in" filter="fade">
                                          <p:cBhvr>
                                            <p:cTn id="23" dur="250"/>
                                            <p:tgtEl>
                                              <p:spTgt spid="8"/>
                                            </p:tgtEl>
                                          </p:cBhvr>
                                        </p:animEffect>
                                      </p:childTnLst>
                                    </p:cTn>
                                  </p:par>
                                  <p:par>
                                    <p:cTn id="24" presetID="2" presetClass="entr" presetSubtype="4"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14:presetBounceEnd="70000">
                                      <p:stCondLst>
                                        <p:cond delay="0"/>
                                      </p:stCondLst>
                                      <p:childTnLst>
                                        <p:set>
                                          <p:cBhvr>
                                            <p:cTn id="29" dur="1" fill="hold">
                                              <p:stCondLst>
                                                <p:cond delay="0"/>
                                              </p:stCondLst>
                                            </p:cTn>
                                            <p:tgtEl>
                                              <p:spTgt spid="31"/>
                                            </p:tgtEl>
                                            <p:attrNameLst>
                                              <p:attrName>style.visibility</p:attrName>
                                            </p:attrNameLst>
                                          </p:cBhvr>
                                          <p:to>
                                            <p:strVal val="visible"/>
                                          </p:to>
                                        </p:set>
                                        <p:anim calcmode="lin" valueType="num" p14:bounceEnd="70000">
                                          <p:cBhvr additive="base">
                                            <p:cTn id="30" dur="1000" fill="hold"/>
                                            <p:tgtEl>
                                              <p:spTgt spid="31"/>
                                            </p:tgtEl>
                                            <p:attrNameLst>
                                              <p:attrName>ppt_x</p:attrName>
                                            </p:attrNameLst>
                                          </p:cBhvr>
                                          <p:tavLst>
                                            <p:tav tm="0">
                                              <p:val>
                                                <p:strVal val="#ppt_x"/>
                                              </p:val>
                                            </p:tav>
                                            <p:tav tm="100000">
                                              <p:val>
                                                <p:strVal val="#ppt_x"/>
                                              </p:val>
                                            </p:tav>
                                          </p:tavLst>
                                        </p:anim>
                                        <p:anim calcmode="lin" valueType="num" p14:bounceEnd="70000">
                                          <p:cBhvr additive="base">
                                            <p:cTn id="31" dur="10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p:cTn id="36" dur="250" fill="hold"/>
                                            <p:tgtEl>
                                              <p:spTgt spid="11"/>
                                            </p:tgtEl>
                                            <p:attrNameLst>
                                              <p:attrName>ppt_w</p:attrName>
                                            </p:attrNameLst>
                                          </p:cBhvr>
                                          <p:tavLst>
                                            <p:tav tm="0">
                                              <p:val>
                                                <p:fltVal val="0"/>
                                              </p:val>
                                            </p:tav>
                                            <p:tav tm="100000">
                                              <p:val>
                                                <p:strVal val="#ppt_w"/>
                                              </p:val>
                                            </p:tav>
                                          </p:tavLst>
                                        </p:anim>
                                        <p:anim calcmode="lin" valueType="num">
                                          <p:cBhvr>
                                            <p:cTn id="37" dur="250" fill="hold"/>
                                            <p:tgtEl>
                                              <p:spTgt spid="11"/>
                                            </p:tgtEl>
                                            <p:attrNameLst>
                                              <p:attrName>ppt_h</p:attrName>
                                            </p:attrNameLst>
                                          </p:cBhvr>
                                          <p:tavLst>
                                            <p:tav tm="0">
                                              <p:val>
                                                <p:fltVal val="0"/>
                                              </p:val>
                                            </p:tav>
                                            <p:tav tm="100000">
                                              <p:val>
                                                <p:strVal val="#ppt_h"/>
                                              </p:val>
                                            </p:tav>
                                          </p:tavLst>
                                        </p:anim>
                                        <p:animEffect transition="in" filter="fade">
                                          <p:cBhvr>
                                            <p:cTn id="38" dur="250"/>
                                            <p:tgtEl>
                                              <p:spTgt spid="11"/>
                                            </p:tgtEl>
                                          </p:cBhvr>
                                        </p:animEffect>
                                      </p:childTnLst>
                                    </p:cTn>
                                  </p:par>
                                  <p:par>
                                    <p:cTn id="39" presetID="2" presetClass="entr" presetSubtype="4" fill="hold" nodeType="withEffect" p14:presetBounceEnd="70000">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14:bounceEnd="70000">
                                          <p:cBhvr additive="base">
                                            <p:cTn id="41" dur="1000" fill="hold"/>
                                            <p:tgtEl>
                                              <p:spTgt spid="25"/>
                                            </p:tgtEl>
                                            <p:attrNameLst>
                                              <p:attrName>ppt_x</p:attrName>
                                            </p:attrNameLst>
                                          </p:cBhvr>
                                          <p:tavLst>
                                            <p:tav tm="0">
                                              <p:val>
                                                <p:strVal val="#ppt_x"/>
                                              </p:val>
                                            </p:tav>
                                            <p:tav tm="100000">
                                              <p:val>
                                                <p:strVal val="#ppt_x"/>
                                              </p:val>
                                            </p:tav>
                                          </p:tavLst>
                                        </p:anim>
                                        <p:anim calcmode="lin" valueType="num" p14:bounceEnd="70000">
                                          <p:cBhvr additive="base">
                                            <p:cTn id="42" dur="10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par>
                                    <p:cTn id="8" presetID="53" presetClass="entr" presetSubtype="16" fill="hold" nodeType="withEffect">
                                      <p:stCondLst>
                                        <p:cond delay="250"/>
                                      </p:stCondLst>
                                      <p:childTnLst>
                                        <p:set>
                                          <p:cBhvr>
                                            <p:cTn id="9" dur="1" fill="hold">
                                              <p:stCondLst>
                                                <p:cond delay="0"/>
                                              </p:stCondLst>
                                            </p:cTn>
                                            <p:tgtEl>
                                              <p:spTgt spid="7"/>
                                            </p:tgtEl>
                                            <p:attrNameLst>
                                              <p:attrName>style.visibility</p:attrName>
                                            </p:attrNameLst>
                                          </p:cBhvr>
                                          <p:to>
                                            <p:strVal val="visible"/>
                                          </p:to>
                                        </p:set>
                                        <p:anim calcmode="lin" valueType="num">
                                          <p:cBhvr>
                                            <p:cTn id="10" dur="250" fill="hold"/>
                                            <p:tgtEl>
                                              <p:spTgt spid="7"/>
                                            </p:tgtEl>
                                            <p:attrNameLst>
                                              <p:attrName>ppt_w</p:attrName>
                                            </p:attrNameLst>
                                          </p:cBhvr>
                                          <p:tavLst>
                                            <p:tav tm="0">
                                              <p:val>
                                                <p:fltVal val="0"/>
                                              </p:val>
                                            </p:tav>
                                            <p:tav tm="100000">
                                              <p:val>
                                                <p:strVal val="#ppt_w"/>
                                              </p:val>
                                            </p:tav>
                                          </p:tavLst>
                                        </p:anim>
                                        <p:anim calcmode="lin" valueType="num">
                                          <p:cBhvr>
                                            <p:cTn id="11" dur="250" fill="hold"/>
                                            <p:tgtEl>
                                              <p:spTgt spid="7"/>
                                            </p:tgtEl>
                                            <p:attrNameLst>
                                              <p:attrName>ppt_h</p:attrName>
                                            </p:attrNameLst>
                                          </p:cBhvr>
                                          <p:tavLst>
                                            <p:tav tm="0">
                                              <p:val>
                                                <p:fltVal val="0"/>
                                              </p:val>
                                            </p:tav>
                                            <p:tav tm="100000">
                                              <p:val>
                                                <p:strVal val="#ppt_h"/>
                                              </p:val>
                                            </p:tav>
                                          </p:tavLst>
                                        </p:anim>
                                        <p:animEffect transition="in" filter="fade">
                                          <p:cBhvr>
                                            <p:cTn id="12" dur="250"/>
                                            <p:tgtEl>
                                              <p:spTgt spid="7"/>
                                            </p:tgtEl>
                                          </p:cBhvr>
                                        </p:animEffect>
                                      </p:childTnLst>
                                    </p:cTn>
                                  </p:par>
                                  <p:par>
                                    <p:cTn id="13" presetID="2" presetClass="entr" presetSubtype="4" fill="hold" nodeType="withEffect">
                                      <p:stCondLst>
                                        <p:cond delay="250"/>
                                      </p:stCondLst>
                                      <p:childTnLst>
                                        <p:set>
                                          <p:cBhvr>
                                            <p:cTn id="14" dur="1" fill="hold">
                                              <p:stCondLst>
                                                <p:cond delay="0"/>
                                              </p:stCondLst>
                                            </p:cTn>
                                            <p:tgtEl>
                                              <p:spTgt spid="24"/>
                                            </p:tgtEl>
                                            <p:attrNameLst>
                                              <p:attrName>style.visibility</p:attrName>
                                            </p:attrNameLst>
                                          </p:cBhvr>
                                          <p:to>
                                            <p:strVal val="visible"/>
                                          </p:to>
                                        </p:set>
                                        <p:anim calcmode="lin" valueType="num">
                                          <p:cBhvr additive="base">
                                            <p:cTn id="15" dur="1000" fill="hold"/>
                                            <p:tgtEl>
                                              <p:spTgt spid="24"/>
                                            </p:tgtEl>
                                            <p:attrNameLst>
                                              <p:attrName>ppt_x</p:attrName>
                                            </p:attrNameLst>
                                          </p:cBhvr>
                                          <p:tavLst>
                                            <p:tav tm="0">
                                              <p:val>
                                                <p:strVal val="#ppt_x"/>
                                              </p:val>
                                            </p:tav>
                                            <p:tav tm="100000">
                                              <p:val>
                                                <p:strVal val="#ppt_x"/>
                                              </p:val>
                                            </p:tav>
                                          </p:tavLst>
                                        </p:anim>
                                        <p:anim calcmode="lin" valueType="num">
                                          <p:cBhvr additive="base">
                                            <p:cTn id="16" dur="10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250" fill="hold"/>
                                            <p:tgtEl>
                                              <p:spTgt spid="8"/>
                                            </p:tgtEl>
                                            <p:attrNameLst>
                                              <p:attrName>ppt_w</p:attrName>
                                            </p:attrNameLst>
                                          </p:cBhvr>
                                          <p:tavLst>
                                            <p:tav tm="0">
                                              <p:val>
                                                <p:fltVal val="0"/>
                                              </p:val>
                                            </p:tav>
                                            <p:tav tm="100000">
                                              <p:val>
                                                <p:strVal val="#ppt_w"/>
                                              </p:val>
                                            </p:tav>
                                          </p:tavLst>
                                        </p:anim>
                                        <p:anim calcmode="lin" valueType="num">
                                          <p:cBhvr>
                                            <p:cTn id="22" dur="250" fill="hold"/>
                                            <p:tgtEl>
                                              <p:spTgt spid="8"/>
                                            </p:tgtEl>
                                            <p:attrNameLst>
                                              <p:attrName>ppt_h</p:attrName>
                                            </p:attrNameLst>
                                          </p:cBhvr>
                                          <p:tavLst>
                                            <p:tav tm="0">
                                              <p:val>
                                                <p:fltVal val="0"/>
                                              </p:val>
                                            </p:tav>
                                            <p:tav tm="100000">
                                              <p:val>
                                                <p:strVal val="#ppt_h"/>
                                              </p:val>
                                            </p:tav>
                                          </p:tavLst>
                                        </p:anim>
                                        <p:animEffect transition="in" filter="fade">
                                          <p:cBhvr>
                                            <p:cTn id="23" dur="250"/>
                                            <p:tgtEl>
                                              <p:spTgt spid="8"/>
                                            </p:tgtEl>
                                          </p:cBhvr>
                                        </p:animEffect>
                                      </p:childTnLst>
                                    </p:cTn>
                                  </p:par>
                                  <p:par>
                                    <p:cTn id="24" presetID="2" presetClass="entr" presetSubtype="4"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1"/>
                                            </p:tgtEl>
                                            <p:attrNameLst>
                                              <p:attrName>style.visibility</p:attrName>
                                            </p:attrNameLst>
                                          </p:cBhvr>
                                          <p:to>
                                            <p:strVal val="visible"/>
                                          </p:to>
                                        </p:set>
                                        <p:anim calcmode="lin" valueType="num">
                                          <p:cBhvr additive="base">
                                            <p:cTn id="30" dur="1000" fill="hold"/>
                                            <p:tgtEl>
                                              <p:spTgt spid="31"/>
                                            </p:tgtEl>
                                            <p:attrNameLst>
                                              <p:attrName>ppt_x</p:attrName>
                                            </p:attrNameLst>
                                          </p:cBhvr>
                                          <p:tavLst>
                                            <p:tav tm="0">
                                              <p:val>
                                                <p:strVal val="#ppt_x"/>
                                              </p:val>
                                            </p:tav>
                                            <p:tav tm="100000">
                                              <p:val>
                                                <p:strVal val="#ppt_x"/>
                                              </p:val>
                                            </p:tav>
                                          </p:tavLst>
                                        </p:anim>
                                        <p:anim calcmode="lin" valueType="num">
                                          <p:cBhvr additive="base">
                                            <p:cTn id="31" dur="10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p:cTn id="36" dur="250" fill="hold"/>
                                            <p:tgtEl>
                                              <p:spTgt spid="11"/>
                                            </p:tgtEl>
                                            <p:attrNameLst>
                                              <p:attrName>ppt_w</p:attrName>
                                            </p:attrNameLst>
                                          </p:cBhvr>
                                          <p:tavLst>
                                            <p:tav tm="0">
                                              <p:val>
                                                <p:fltVal val="0"/>
                                              </p:val>
                                            </p:tav>
                                            <p:tav tm="100000">
                                              <p:val>
                                                <p:strVal val="#ppt_w"/>
                                              </p:val>
                                            </p:tav>
                                          </p:tavLst>
                                        </p:anim>
                                        <p:anim calcmode="lin" valueType="num">
                                          <p:cBhvr>
                                            <p:cTn id="37" dur="250" fill="hold"/>
                                            <p:tgtEl>
                                              <p:spTgt spid="11"/>
                                            </p:tgtEl>
                                            <p:attrNameLst>
                                              <p:attrName>ppt_h</p:attrName>
                                            </p:attrNameLst>
                                          </p:cBhvr>
                                          <p:tavLst>
                                            <p:tav tm="0">
                                              <p:val>
                                                <p:fltVal val="0"/>
                                              </p:val>
                                            </p:tav>
                                            <p:tav tm="100000">
                                              <p:val>
                                                <p:strVal val="#ppt_h"/>
                                              </p:val>
                                            </p:tav>
                                          </p:tavLst>
                                        </p:anim>
                                        <p:animEffect transition="in" filter="fade">
                                          <p:cBhvr>
                                            <p:cTn id="38" dur="250"/>
                                            <p:tgtEl>
                                              <p:spTgt spid="11"/>
                                            </p:tgtEl>
                                          </p:cBhvr>
                                        </p:animEffect>
                                      </p:childTnLst>
                                    </p:cTn>
                                  </p:par>
                                  <p:par>
                                    <p:cTn id="39" presetID="2" presetClass="entr" presetSubtype="4" fill="hold"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1000" fill="hold"/>
                                            <p:tgtEl>
                                              <p:spTgt spid="25"/>
                                            </p:tgtEl>
                                            <p:attrNameLst>
                                              <p:attrName>ppt_x</p:attrName>
                                            </p:attrNameLst>
                                          </p:cBhvr>
                                          <p:tavLst>
                                            <p:tav tm="0">
                                              <p:val>
                                                <p:strVal val="#ppt_x"/>
                                              </p:val>
                                            </p:tav>
                                            <p:tav tm="100000">
                                              <p:val>
                                                <p:strVal val="#ppt_x"/>
                                              </p:val>
                                            </p:tav>
                                          </p:tavLst>
                                        </p:anim>
                                        <p:anim calcmode="lin" valueType="num">
                                          <p:cBhvr additive="base">
                                            <p:cTn id="42" dur="10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rma Livre: Forma 6">
            <a:extLst>
              <a:ext uri="{FF2B5EF4-FFF2-40B4-BE49-F238E27FC236}">
                <a16:creationId xmlns:a16="http://schemas.microsoft.com/office/drawing/2014/main" id="{37DFE5D7-639E-41F9-B380-CF7FFDA4A335}"/>
              </a:ext>
            </a:extLst>
          </p:cNvPr>
          <p:cNvSpPr/>
          <p:nvPr/>
        </p:nvSpPr>
        <p:spPr>
          <a:xfrm>
            <a:off x="6959405" y="1473638"/>
            <a:ext cx="2576146" cy="823381"/>
          </a:xfrm>
          <a:custGeom>
            <a:avLst/>
            <a:gdLst>
              <a:gd name="connsiteX0" fmla="*/ 0 w 2576146"/>
              <a:gd name="connsiteY0" fmla="*/ 574970 h 823381"/>
              <a:gd name="connsiteX1" fmla="*/ 685800 w 2576146"/>
              <a:gd name="connsiteY1" fmla="*/ 3470 h 823381"/>
              <a:gd name="connsiteX2" fmla="*/ 1978269 w 2576146"/>
              <a:gd name="connsiteY2" fmla="*/ 812362 h 823381"/>
              <a:gd name="connsiteX3" fmla="*/ 2576146 w 2576146"/>
              <a:gd name="connsiteY3" fmla="*/ 469462 h 823381"/>
            </a:gdLst>
            <a:ahLst/>
            <a:cxnLst>
              <a:cxn ang="0">
                <a:pos x="connsiteX0" y="connsiteY0"/>
              </a:cxn>
              <a:cxn ang="0">
                <a:pos x="connsiteX1" y="connsiteY1"/>
              </a:cxn>
              <a:cxn ang="0">
                <a:pos x="connsiteX2" y="connsiteY2"/>
              </a:cxn>
              <a:cxn ang="0">
                <a:pos x="connsiteX3" y="connsiteY3"/>
              </a:cxn>
            </a:cxnLst>
            <a:rect l="l" t="t" r="r" b="b"/>
            <a:pathLst>
              <a:path w="2576146" h="823381">
                <a:moveTo>
                  <a:pt x="0" y="574970"/>
                </a:moveTo>
                <a:cubicBezTo>
                  <a:pt x="178044" y="269437"/>
                  <a:pt x="356089" y="-36095"/>
                  <a:pt x="685800" y="3470"/>
                </a:cubicBezTo>
                <a:cubicBezTo>
                  <a:pt x="1015511" y="43035"/>
                  <a:pt x="1663211" y="734697"/>
                  <a:pt x="1978269" y="812362"/>
                </a:cubicBezTo>
                <a:cubicBezTo>
                  <a:pt x="2293327" y="890027"/>
                  <a:pt x="2461846" y="533939"/>
                  <a:pt x="2576146" y="469462"/>
                </a:cubicBezTo>
              </a:path>
            </a:pathLst>
          </a:custGeom>
          <a:noFill/>
          <a:ln w="47625">
            <a:solidFill>
              <a:schemeClr val="accent6"/>
            </a:solidFill>
            <a:tailEnd type="oval" w="lg" len="lg"/>
          </a:ln>
          <a:effectLst>
            <a:outerShdw blurRad="508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orma Livre: Forma 7">
            <a:extLst>
              <a:ext uri="{FF2B5EF4-FFF2-40B4-BE49-F238E27FC236}">
                <a16:creationId xmlns:a16="http://schemas.microsoft.com/office/drawing/2014/main" id="{E7F52CA7-2606-4DB5-92BC-260A820CFEF2}"/>
              </a:ext>
            </a:extLst>
          </p:cNvPr>
          <p:cNvSpPr/>
          <p:nvPr/>
        </p:nvSpPr>
        <p:spPr>
          <a:xfrm>
            <a:off x="6748389" y="3349869"/>
            <a:ext cx="2453054" cy="1705708"/>
          </a:xfrm>
          <a:custGeom>
            <a:avLst/>
            <a:gdLst>
              <a:gd name="connsiteX0" fmla="*/ 0 w 2453054"/>
              <a:gd name="connsiteY0" fmla="*/ 0 h 1705708"/>
              <a:gd name="connsiteX1" fmla="*/ 659423 w 2453054"/>
              <a:gd name="connsiteY1" fmla="*/ 1459523 h 1705708"/>
              <a:gd name="connsiteX2" fmla="*/ 1793631 w 2453054"/>
              <a:gd name="connsiteY2" fmla="*/ 1301262 h 1705708"/>
              <a:gd name="connsiteX3" fmla="*/ 2453054 w 2453054"/>
              <a:gd name="connsiteY3" fmla="*/ 1705708 h 1705708"/>
              <a:gd name="connsiteX4" fmla="*/ 2453054 w 2453054"/>
              <a:gd name="connsiteY4" fmla="*/ 1705708 h 1705708"/>
              <a:gd name="connsiteX5" fmla="*/ 2453054 w 2453054"/>
              <a:gd name="connsiteY5" fmla="*/ 1705708 h 1705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3054" h="1705708">
                <a:moveTo>
                  <a:pt x="0" y="0"/>
                </a:moveTo>
                <a:cubicBezTo>
                  <a:pt x="180242" y="621323"/>
                  <a:pt x="360485" y="1242646"/>
                  <a:pt x="659423" y="1459523"/>
                </a:cubicBezTo>
                <a:cubicBezTo>
                  <a:pt x="958362" y="1676400"/>
                  <a:pt x="1494693" y="1260231"/>
                  <a:pt x="1793631" y="1301262"/>
                </a:cubicBezTo>
                <a:cubicBezTo>
                  <a:pt x="2092569" y="1342293"/>
                  <a:pt x="2453054" y="1705708"/>
                  <a:pt x="2453054" y="1705708"/>
                </a:cubicBezTo>
                <a:lnTo>
                  <a:pt x="2453054" y="1705708"/>
                </a:lnTo>
                <a:lnTo>
                  <a:pt x="2453054" y="1705708"/>
                </a:lnTo>
              </a:path>
            </a:pathLst>
          </a:custGeom>
          <a:noFill/>
          <a:ln w="47625">
            <a:solidFill>
              <a:schemeClr val="accent6"/>
            </a:solidFill>
            <a:tailEnd type="oval" w="lg" len="lg"/>
          </a:ln>
          <a:effectLst>
            <a:outerShdw blurRad="508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orma Livre: Forma 8">
            <a:extLst>
              <a:ext uri="{FF2B5EF4-FFF2-40B4-BE49-F238E27FC236}">
                <a16:creationId xmlns:a16="http://schemas.microsoft.com/office/drawing/2014/main" id="{EF7961DC-B63C-44AC-BB3D-6FFC1E83C525}"/>
              </a:ext>
            </a:extLst>
          </p:cNvPr>
          <p:cNvSpPr/>
          <p:nvPr/>
        </p:nvSpPr>
        <p:spPr>
          <a:xfrm>
            <a:off x="2985282" y="3508131"/>
            <a:ext cx="2655276" cy="2001830"/>
          </a:xfrm>
          <a:custGeom>
            <a:avLst/>
            <a:gdLst>
              <a:gd name="connsiteX0" fmla="*/ 2655276 w 2655276"/>
              <a:gd name="connsiteY0" fmla="*/ 0 h 2001830"/>
              <a:gd name="connsiteX1" fmla="*/ 2136530 w 2655276"/>
              <a:gd name="connsiteY1" fmla="*/ 1046284 h 2001830"/>
              <a:gd name="connsiteX2" fmla="*/ 923192 w 2655276"/>
              <a:gd name="connsiteY2" fmla="*/ 1529861 h 2001830"/>
              <a:gd name="connsiteX3" fmla="*/ 342900 w 2655276"/>
              <a:gd name="connsiteY3" fmla="*/ 1978269 h 2001830"/>
              <a:gd name="connsiteX4" fmla="*/ 0 w 2655276"/>
              <a:gd name="connsiteY4" fmla="*/ 1943100 h 2001830"/>
              <a:gd name="connsiteX5" fmla="*/ 0 w 2655276"/>
              <a:gd name="connsiteY5" fmla="*/ 1943100 h 200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5276" h="2001830">
                <a:moveTo>
                  <a:pt x="2655276" y="0"/>
                </a:moveTo>
                <a:cubicBezTo>
                  <a:pt x="2540243" y="395653"/>
                  <a:pt x="2425211" y="791307"/>
                  <a:pt x="2136530" y="1046284"/>
                </a:cubicBezTo>
                <a:cubicBezTo>
                  <a:pt x="1847849" y="1301261"/>
                  <a:pt x="1222130" y="1374530"/>
                  <a:pt x="923192" y="1529861"/>
                </a:cubicBezTo>
                <a:cubicBezTo>
                  <a:pt x="624254" y="1685192"/>
                  <a:pt x="496765" y="1909396"/>
                  <a:pt x="342900" y="1978269"/>
                </a:cubicBezTo>
                <a:cubicBezTo>
                  <a:pt x="189035" y="2047142"/>
                  <a:pt x="0" y="1943100"/>
                  <a:pt x="0" y="1943100"/>
                </a:cubicBezTo>
                <a:lnTo>
                  <a:pt x="0" y="1943100"/>
                </a:lnTo>
              </a:path>
            </a:pathLst>
          </a:custGeom>
          <a:noFill/>
          <a:ln w="47625">
            <a:solidFill>
              <a:schemeClr val="accent6"/>
            </a:solidFill>
            <a:tailEnd type="oval" w="lg" len="lg"/>
          </a:ln>
          <a:effectLst>
            <a:outerShdw blurRad="508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orma Livre: Forma 9">
            <a:extLst>
              <a:ext uri="{FF2B5EF4-FFF2-40B4-BE49-F238E27FC236}">
                <a16:creationId xmlns:a16="http://schemas.microsoft.com/office/drawing/2014/main" id="{032F73F8-47B8-44EE-96AC-B35107AF9233}"/>
              </a:ext>
            </a:extLst>
          </p:cNvPr>
          <p:cNvSpPr/>
          <p:nvPr/>
        </p:nvSpPr>
        <p:spPr>
          <a:xfrm>
            <a:off x="2378612" y="1951325"/>
            <a:ext cx="2743200" cy="765521"/>
          </a:xfrm>
          <a:custGeom>
            <a:avLst/>
            <a:gdLst>
              <a:gd name="connsiteX0" fmla="*/ 2743200 w 2743200"/>
              <a:gd name="connsiteY0" fmla="*/ 26944 h 765521"/>
              <a:gd name="connsiteX1" fmla="*/ 1556239 w 2743200"/>
              <a:gd name="connsiteY1" fmla="*/ 765498 h 765521"/>
              <a:gd name="connsiteX2" fmla="*/ 923193 w 2743200"/>
              <a:gd name="connsiteY2" fmla="*/ 53321 h 765521"/>
              <a:gd name="connsiteX3" fmla="*/ 0 w 2743200"/>
              <a:gd name="connsiteY3" fmla="*/ 106075 h 765521"/>
            </a:gdLst>
            <a:ahLst/>
            <a:cxnLst>
              <a:cxn ang="0">
                <a:pos x="connsiteX0" y="connsiteY0"/>
              </a:cxn>
              <a:cxn ang="0">
                <a:pos x="connsiteX1" y="connsiteY1"/>
              </a:cxn>
              <a:cxn ang="0">
                <a:pos x="connsiteX2" y="connsiteY2"/>
              </a:cxn>
              <a:cxn ang="0">
                <a:pos x="connsiteX3" y="connsiteY3"/>
              </a:cxn>
            </a:cxnLst>
            <a:rect l="l" t="t" r="r" b="b"/>
            <a:pathLst>
              <a:path w="2743200" h="765521">
                <a:moveTo>
                  <a:pt x="2743200" y="26944"/>
                </a:moveTo>
                <a:cubicBezTo>
                  <a:pt x="2301386" y="394023"/>
                  <a:pt x="1859573" y="761102"/>
                  <a:pt x="1556239" y="765498"/>
                </a:cubicBezTo>
                <a:cubicBezTo>
                  <a:pt x="1252905" y="769894"/>
                  <a:pt x="1182566" y="163225"/>
                  <a:pt x="923193" y="53321"/>
                </a:cubicBezTo>
                <a:cubicBezTo>
                  <a:pt x="663820" y="-56583"/>
                  <a:pt x="331910" y="24746"/>
                  <a:pt x="0" y="106075"/>
                </a:cubicBezTo>
              </a:path>
            </a:pathLst>
          </a:custGeom>
          <a:noFill/>
          <a:ln w="47625">
            <a:solidFill>
              <a:schemeClr val="accent6"/>
            </a:solidFill>
            <a:tailEnd type="oval" w="lg" len="lg"/>
          </a:ln>
          <a:effectLst>
            <a:outerShdw blurRad="508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 name="Conector reto 1">
            <a:extLst>
              <a:ext uri="{FF2B5EF4-FFF2-40B4-BE49-F238E27FC236}">
                <a16:creationId xmlns:a16="http://schemas.microsoft.com/office/drawing/2014/main" id="{0507BB5E-9DA3-4E72-88EF-E83EB93CA485}"/>
              </a:ext>
            </a:extLst>
          </p:cNvPr>
          <p:cNvCxnSpPr>
            <a:cxnSpLocks/>
          </p:cNvCxnSpPr>
          <p:nvPr/>
        </p:nvCxnSpPr>
        <p:spPr>
          <a:xfrm>
            <a:off x="6096147" y="-175846"/>
            <a:ext cx="0" cy="2004646"/>
          </a:xfrm>
          <a:prstGeom prst="line">
            <a:avLst/>
          </a:prstGeom>
          <a:ln w="57150" cap="rnd">
            <a:solidFill>
              <a:schemeClr val="accent6"/>
            </a:solidFill>
            <a:round/>
          </a:ln>
        </p:spPr>
        <p:style>
          <a:lnRef idx="1">
            <a:schemeClr val="accent1"/>
          </a:lnRef>
          <a:fillRef idx="0">
            <a:schemeClr val="accent1"/>
          </a:fillRef>
          <a:effectRef idx="0">
            <a:schemeClr val="accent1"/>
          </a:effectRef>
          <a:fontRef idx="minor">
            <a:schemeClr val="tx1"/>
          </a:fontRef>
        </p:style>
      </p:cxnSp>
      <p:sp>
        <p:nvSpPr>
          <p:cNvPr id="4" name="Elipse 3">
            <a:extLst>
              <a:ext uri="{FF2B5EF4-FFF2-40B4-BE49-F238E27FC236}">
                <a16:creationId xmlns:a16="http://schemas.microsoft.com/office/drawing/2014/main" id="{CD5D36A3-0132-49EF-8423-3FEF96735A9E}"/>
              </a:ext>
            </a:extLst>
          </p:cNvPr>
          <p:cNvSpPr/>
          <p:nvPr/>
        </p:nvSpPr>
        <p:spPr>
          <a:xfrm>
            <a:off x="4804938" y="1125767"/>
            <a:ext cx="2651259" cy="2449537"/>
          </a:xfrm>
          <a:prstGeom prst="ellipse">
            <a:avLst/>
          </a:prstGeom>
          <a:solidFill>
            <a:schemeClr val="accent4"/>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aixaDeTexto 4">
            <a:extLst>
              <a:ext uri="{FF2B5EF4-FFF2-40B4-BE49-F238E27FC236}">
                <a16:creationId xmlns:a16="http://schemas.microsoft.com/office/drawing/2014/main" id="{8F4352CD-889B-40D7-A90E-01F7396C6433}"/>
              </a:ext>
            </a:extLst>
          </p:cNvPr>
          <p:cNvSpPr txBox="1"/>
          <p:nvPr/>
        </p:nvSpPr>
        <p:spPr>
          <a:xfrm>
            <a:off x="4855338" y="1786157"/>
            <a:ext cx="2494941" cy="1200329"/>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3600" dirty="0">
                <a:solidFill>
                  <a:prstClr val="black">
                    <a:lumMod val="85000"/>
                    <a:lumOff val="15000"/>
                  </a:prstClr>
                </a:solidFill>
                <a:latin typeface="Bebas Neue" panose="020B0606020202050201" pitchFamily="34" charset="0"/>
              </a:rPr>
              <a:t>Erikson’s legacy</a:t>
            </a:r>
          </a:p>
        </p:txBody>
      </p:sp>
      <p:sp>
        <p:nvSpPr>
          <p:cNvPr id="11" name="CaixaDeTexto 10">
            <a:extLst>
              <a:ext uri="{FF2B5EF4-FFF2-40B4-BE49-F238E27FC236}">
                <a16:creationId xmlns:a16="http://schemas.microsoft.com/office/drawing/2014/main" id="{C990A430-FA18-4067-B533-5F9F92A79C58}"/>
              </a:ext>
            </a:extLst>
          </p:cNvPr>
          <p:cNvSpPr txBox="1"/>
          <p:nvPr/>
        </p:nvSpPr>
        <p:spPr>
          <a:xfrm>
            <a:off x="178407" y="2218965"/>
            <a:ext cx="3670299" cy="1323439"/>
          </a:xfrm>
          <a:prstGeom prst="rect">
            <a:avLst/>
          </a:prstGeom>
          <a:noFill/>
        </p:spPr>
        <p:txBody>
          <a:bodyPr wrap="square" rtlCol="0">
            <a:spAutoFit/>
          </a:bodyPr>
          <a:lstStyle/>
          <a:p>
            <a:pPr algn="ctr">
              <a:defRPr/>
            </a:pPr>
            <a:r>
              <a:rPr lang="en-GB" sz="2000" dirty="0">
                <a:solidFill>
                  <a:prstClr val="black">
                    <a:lumMod val="85000"/>
                    <a:lumOff val="15000"/>
                  </a:prstClr>
                </a:solidFill>
                <a:latin typeface="Montserrat Medium" panose="00000600000000000000" pitchFamily="2" charset="0"/>
              </a:rPr>
              <a:t> Ranked n° 12, the 100 most eminent psychologists of the 20th century. (Harvard, n.d.)</a:t>
            </a:r>
            <a:endParaRPr lang="pt-BR" sz="2000" dirty="0">
              <a:solidFill>
                <a:prstClr val="black">
                  <a:lumMod val="85000"/>
                  <a:lumOff val="15000"/>
                </a:prstClr>
              </a:solidFill>
              <a:latin typeface="Montserrat Medium" panose="00000600000000000000" pitchFamily="2" charset="0"/>
            </a:endParaRPr>
          </a:p>
        </p:txBody>
      </p:sp>
      <p:sp>
        <p:nvSpPr>
          <p:cNvPr id="12" name="CaixaDeTexto 11">
            <a:extLst>
              <a:ext uri="{FF2B5EF4-FFF2-40B4-BE49-F238E27FC236}">
                <a16:creationId xmlns:a16="http://schemas.microsoft.com/office/drawing/2014/main" id="{1523E7B8-40BE-4D72-AE6C-559534C15838}"/>
              </a:ext>
            </a:extLst>
          </p:cNvPr>
          <p:cNvSpPr txBox="1"/>
          <p:nvPr/>
        </p:nvSpPr>
        <p:spPr>
          <a:xfrm>
            <a:off x="42301" y="4890514"/>
            <a:ext cx="3670299" cy="1015663"/>
          </a:xfrm>
          <a:prstGeom prst="rect">
            <a:avLst/>
          </a:prstGeom>
          <a:noFill/>
        </p:spPr>
        <p:txBody>
          <a:bodyPr wrap="square" rtlCol="0">
            <a:spAutoFit/>
          </a:bodyPr>
          <a:lstStyle>
            <a:defPPr>
              <a:defRPr lang="pt-BR"/>
            </a:defPPr>
            <a:lvl1pPr algn="ctr">
              <a:defRPr sz="1600">
                <a:solidFill>
                  <a:prstClr val="black">
                    <a:lumMod val="85000"/>
                    <a:lumOff val="15000"/>
                  </a:prstClr>
                </a:solidFill>
                <a:latin typeface="Montserrat Medium" panose="00000600000000000000" pitchFamily="2" charset="0"/>
              </a:defRPr>
            </a:lvl1pPr>
          </a:lstStyle>
          <a:p>
            <a:r>
              <a:rPr lang="en-GB" sz="2000" dirty="0"/>
              <a:t>Human development in a social context.</a:t>
            </a:r>
          </a:p>
          <a:p>
            <a:r>
              <a:rPr lang="en-GB" sz="2000" dirty="0"/>
              <a:t>(Erikson Institute, n.d.) </a:t>
            </a:r>
            <a:endParaRPr lang="pt-BR" sz="2000" dirty="0"/>
          </a:p>
        </p:txBody>
      </p:sp>
      <p:sp>
        <p:nvSpPr>
          <p:cNvPr id="13" name="CaixaDeTexto 12">
            <a:extLst>
              <a:ext uri="{FF2B5EF4-FFF2-40B4-BE49-F238E27FC236}">
                <a16:creationId xmlns:a16="http://schemas.microsoft.com/office/drawing/2014/main" id="{8AC598A0-38B2-43FD-BEC4-EB69D49F9057}"/>
              </a:ext>
            </a:extLst>
          </p:cNvPr>
          <p:cNvSpPr txBox="1"/>
          <p:nvPr/>
        </p:nvSpPr>
        <p:spPr>
          <a:xfrm>
            <a:off x="7569200" y="5197566"/>
            <a:ext cx="3670299" cy="1323439"/>
          </a:xfrm>
          <a:prstGeom prst="rect">
            <a:avLst/>
          </a:prstGeom>
          <a:noFill/>
        </p:spPr>
        <p:txBody>
          <a:bodyPr wrap="square" rtlCol="0">
            <a:spAutoFit/>
          </a:bodyPr>
          <a:lstStyle>
            <a:defPPr>
              <a:defRPr lang="pt-BR"/>
            </a:defPPr>
            <a:lvl1pPr algn="ctr">
              <a:defRPr sz="1600">
                <a:solidFill>
                  <a:prstClr val="black">
                    <a:lumMod val="85000"/>
                    <a:lumOff val="15000"/>
                  </a:prstClr>
                </a:solidFill>
                <a:latin typeface="Montserrat Medium" panose="00000600000000000000" pitchFamily="2" charset="0"/>
              </a:defRPr>
            </a:lvl1pPr>
          </a:lstStyle>
          <a:p>
            <a:r>
              <a:rPr lang="en-GB" sz="2000" dirty="0"/>
              <a:t>He became famous for coining the phrase "identity crisis.</a:t>
            </a:r>
          </a:p>
          <a:p>
            <a:r>
              <a:rPr lang="pt-BR" sz="2000" dirty="0"/>
              <a:t>(Maree, 2021)</a:t>
            </a:r>
          </a:p>
        </p:txBody>
      </p:sp>
      <p:sp>
        <p:nvSpPr>
          <p:cNvPr id="14" name="CaixaDeTexto 13">
            <a:extLst>
              <a:ext uri="{FF2B5EF4-FFF2-40B4-BE49-F238E27FC236}">
                <a16:creationId xmlns:a16="http://schemas.microsoft.com/office/drawing/2014/main" id="{0DE97183-F807-4A4D-8997-5435BFE6AC3F}"/>
              </a:ext>
            </a:extLst>
          </p:cNvPr>
          <p:cNvSpPr txBox="1"/>
          <p:nvPr/>
        </p:nvSpPr>
        <p:spPr>
          <a:xfrm>
            <a:off x="8932985" y="2047767"/>
            <a:ext cx="3259015" cy="1015663"/>
          </a:xfrm>
          <a:prstGeom prst="rect">
            <a:avLst/>
          </a:prstGeom>
          <a:noFill/>
        </p:spPr>
        <p:txBody>
          <a:bodyPr wrap="square" rtlCol="0">
            <a:spAutoFit/>
          </a:bodyPr>
          <a:lstStyle>
            <a:defPPr>
              <a:defRPr lang="pt-BR"/>
            </a:defPPr>
            <a:lvl1pPr algn="ctr">
              <a:defRPr sz="1600">
                <a:solidFill>
                  <a:prstClr val="black">
                    <a:lumMod val="85000"/>
                    <a:lumOff val="15000"/>
                  </a:prstClr>
                </a:solidFill>
                <a:latin typeface="Montserrat Medium" panose="00000600000000000000" pitchFamily="2" charset="0"/>
              </a:defRPr>
            </a:lvl1pPr>
          </a:lstStyle>
          <a:p>
            <a:r>
              <a:rPr lang="en-GB" sz="2000" dirty="0"/>
              <a:t>Psychosocial Development theory. (Erikson Institute, n.d.) </a:t>
            </a:r>
            <a:endParaRPr lang="pt-BR" sz="2000" dirty="0"/>
          </a:p>
        </p:txBody>
      </p:sp>
      <p:sp>
        <p:nvSpPr>
          <p:cNvPr id="3" name="Marcador de Posição do Rodapé 2">
            <a:extLst>
              <a:ext uri="{FF2B5EF4-FFF2-40B4-BE49-F238E27FC236}">
                <a16:creationId xmlns:a16="http://schemas.microsoft.com/office/drawing/2014/main" id="{965B062A-E7B0-B756-032F-EBBA402822FF}"/>
              </a:ext>
            </a:extLst>
          </p:cNvPr>
          <p:cNvSpPr>
            <a:spLocks noGrp="1"/>
          </p:cNvSpPr>
          <p:nvPr>
            <p:ph type="ftr" sz="quarter" idx="11"/>
          </p:nvPr>
        </p:nvSpPr>
        <p:spPr>
          <a:xfrm>
            <a:off x="7845" y="6483724"/>
            <a:ext cx="4114800" cy="365125"/>
          </a:xfrm>
        </p:spPr>
        <p:txBody>
          <a:bodyPr/>
          <a:lstStyle/>
          <a:p>
            <a:r>
              <a:rPr lang="pt-BR" dirty="0"/>
              <a:t>AICHA DOS PRAZERES - ID 2124219</a:t>
            </a:r>
            <a:endParaRPr lang="en-US" dirty="0"/>
          </a:p>
        </p:txBody>
      </p:sp>
    </p:spTree>
    <p:extLst>
      <p:ext uri="{BB962C8B-B14F-4D97-AF65-F5344CB8AC3E}">
        <p14:creationId xmlns:p14="http://schemas.microsoft.com/office/powerpoint/2010/main" val="2935980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10" presetClass="entr" presetSubtype="0" fill="hold" grpId="0" nodeType="withEffect">
                                  <p:stCondLst>
                                    <p:cond delay="40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10" presetClass="entr" presetSubtype="0" fill="hold" grpId="0" nodeType="withEffect">
                                  <p:stCondLst>
                                    <p:cond delay="40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right)">
                                      <p:cBhvr>
                                        <p:cTn id="23" dur="500"/>
                                        <p:tgtEl>
                                          <p:spTgt spid="9"/>
                                        </p:tgtEl>
                                      </p:cBhvr>
                                    </p:animEffect>
                                  </p:childTnLst>
                                </p:cTn>
                              </p:par>
                              <p:par>
                                <p:cTn id="24" presetID="10" presetClass="entr" presetSubtype="0" fill="hold" grpId="0" nodeType="withEffect">
                                  <p:stCondLst>
                                    <p:cond delay="40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2"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right)">
                                      <p:cBhvr>
                                        <p:cTn id="31" dur="500"/>
                                        <p:tgtEl>
                                          <p:spTgt spid="10"/>
                                        </p:tgtEl>
                                      </p:cBhvr>
                                    </p:animEffect>
                                  </p:childTnLst>
                                </p:cTn>
                              </p:par>
                              <p:par>
                                <p:cTn id="32" presetID="10" presetClass="entr" presetSubtype="0" fill="hold" grpId="0" nodeType="withEffect">
                                  <p:stCondLst>
                                    <p:cond delay="40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47473"/>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83111" y="1814809"/>
            <a:ext cx="5270261" cy="923330"/>
          </a:xfrm>
          <a:prstGeom prst="rect">
            <a:avLst/>
          </a:prstGeom>
          <a:noFill/>
        </p:spPr>
        <p:txBody>
          <a:bodyPr wrap="square" rtlCol="0">
            <a:spAutoFit/>
          </a:bodyPr>
          <a:lstStyle/>
          <a:p>
            <a:pPr lvl="0" algn="ctr">
              <a:defRPr/>
            </a:pPr>
            <a:r>
              <a:rPr lang="pt-BR" sz="5400" dirty="0">
                <a:solidFill>
                  <a:schemeClr val="accent4"/>
                </a:solidFill>
                <a:latin typeface="Bebas Neue" panose="020B0606020202050201" pitchFamily="34" charset="0"/>
              </a:rPr>
              <a:t>psychosocial theory </a:t>
            </a:r>
            <a:endParaRPr kumimoji="0" lang="pt-BR" sz="5400" b="0" i="0" u="none" strike="noStrike" kern="1200" cap="none" spc="0" normalizeH="0" baseline="0" noProof="0" dirty="0">
              <a:ln>
                <a:noFill/>
              </a:ln>
              <a:solidFill>
                <a:schemeClr val="accent4"/>
              </a:solidFill>
              <a:effectLst/>
              <a:uLnTx/>
              <a:uFillTx/>
              <a:latin typeface="Bebas Neue" panose="020B0606020202050201" pitchFamily="34" charset="0"/>
            </a:endParaRPr>
          </a:p>
        </p:txBody>
      </p:sp>
      <p:sp>
        <p:nvSpPr>
          <p:cNvPr id="9" name="CaixaDeTexto 8">
            <a:extLst>
              <a:ext uri="{FF2B5EF4-FFF2-40B4-BE49-F238E27FC236}">
                <a16:creationId xmlns:a16="http://schemas.microsoft.com/office/drawing/2014/main" id="{11405032-5064-4389-AD4B-9E5447F79404}"/>
              </a:ext>
            </a:extLst>
          </p:cNvPr>
          <p:cNvSpPr txBox="1"/>
          <p:nvPr/>
        </p:nvSpPr>
        <p:spPr>
          <a:xfrm>
            <a:off x="937829" y="2730822"/>
            <a:ext cx="4647243" cy="1815882"/>
          </a:xfrm>
          <a:prstGeom prst="rect">
            <a:avLst/>
          </a:prstGeom>
          <a:noFill/>
        </p:spPr>
        <p:txBody>
          <a:bodyPr wrap="square" rtlCol="0">
            <a:spAutoFit/>
          </a:bodyPr>
          <a:lstStyle/>
          <a:p>
            <a:pPr lvl="0" algn="ctr">
              <a:defRPr/>
            </a:pPr>
            <a:r>
              <a:rPr lang="en-GB" sz="1600" dirty="0">
                <a:solidFill>
                  <a:prstClr val="black">
                    <a:lumMod val="85000"/>
                    <a:lumOff val="15000"/>
                  </a:prstClr>
                </a:solidFill>
                <a:latin typeface="Montserrat Medium" panose="00000600000000000000" pitchFamily="2" charset="0"/>
              </a:rPr>
              <a:t>Identity development occurs throughout life, undergoing changes even after adolescence.</a:t>
            </a:r>
          </a:p>
          <a:p>
            <a:pPr lvl="0" algn="ctr">
              <a:defRPr/>
            </a:pPr>
            <a:r>
              <a:rPr lang="en-GB" sz="1600" dirty="0">
                <a:solidFill>
                  <a:prstClr val="black">
                    <a:lumMod val="85000"/>
                    <a:lumOff val="15000"/>
                  </a:prstClr>
                </a:solidFill>
                <a:latin typeface="Montserrat Medium" panose="00000600000000000000" pitchFamily="2" charset="0"/>
              </a:rPr>
              <a:t>This development takes place in stages, each involving a personality crisis, and is impacted by social experiences across a lifespan.</a:t>
            </a:r>
            <a:endParaRPr kumimoji="0" lang="pt-BR" sz="160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98229" y="2640431"/>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048CE08-983E-D23A-965D-8D5CD0EF5BBD}"/>
              </a:ext>
            </a:extLst>
          </p:cNvPr>
          <p:cNvPicPr>
            <a:picLocks noChangeAspect="1"/>
          </p:cNvPicPr>
          <p:nvPr/>
        </p:nvPicPr>
        <p:blipFill>
          <a:blip r:embed="rId4"/>
          <a:stretch>
            <a:fillRect/>
          </a:stretch>
        </p:blipFill>
        <p:spPr>
          <a:xfrm>
            <a:off x="-5245" y="6492208"/>
            <a:ext cx="4115157" cy="365792"/>
          </a:xfrm>
          <a:prstGeom prst="rect">
            <a:avLst/>
          </a:prstGeom>
        </p:spPr>
      </p:pic>
      <p:sp>
        <p:nvSpPr>
          <p:cNvPr id="2" name="CaixaDeTexto 33">
            <a:extLst>
              <a:ext uri="{FF2B5EF4-FFF2-40B4-BE49-F238E27FC236}">
                <a16:creationId xmlns:a16="http://schemas.microsoft.com/office/drawing/2014/main" id="{B052BC54-3C46-DC9C-2659-3AE4F01F9A36}"/>
              </a:ext>
            </a:extLst>
          </p:cNvPr>
          <p:cNvSpPr txBox="1"/>
          <p:nvPr/>
        </p:nvSpPr>
        <p:spPr>
          <a:xfrm>
            <a:off x="2653344" y="5074922"/>
            <a:ext cx="178872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rPr>
              <a:t>(Maree, 2021)</a:t>
            </a:r>
          </a:p>
        </p:txBody>
      </p:sp>
    </p:spTree>
    <p:extLst>
      <p:ext uri="{BB962C8B-B14F-4D97-AF65-F5344CB8AC3E}">
        <p14:creationId xmlns:p14="http://schemas.microsoft.com/office/powerpoint/2010/main" val="91661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91119A-1BEC-155A-3848-08172A1A58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2000" cy="6499571"/>
          </a:xfrm>
          <a:prstGeom prst="rect">
            <a:avLst/>
          </a:prstGeom>
        </p:spPr>
      </p:pic>
      <p:sp>
        <p:nvSpPr>
          <p:cNvPr id="4" name="Marcador de Posição do Rodapé 2">
            <a:extLst>
              <a:ext uri="{FF2B5EF4-FFF2-40B4-BE49-F238E27FC236}">
                <a16:creationId xmlns:a16="http://schemas.microsoft.com/office/drawing/2014/main" id="{8F4BABF7-CBDF-2688-EF41-1CB901133872}"/>
              </a:ext>
            </a:extLst>
          </p:cNvPr>
          <p:cNvSpPr>
            <a:spLocks noGrp="1"/>
          </p:cNvSpPr>
          <p:nvPr>
            <p:ph type="ftr" sz="quarter" idx="11"/>
          </p:nvPr>
        </p:nvSpPr>
        <p:spPr>
          <a:xfrm>
            <a:off x="7845" y="6520300"/>
            <a:ext cx="4114800" cy="365125"/>
          </a:xfrm>
        </p:spPr>
        <p:txBody>
          <a:bodyPr/>
          <a:lstStyle/>
          <a:p>
            <a:r>
              <a:rPr lang="pt-BR" dirty="0"/>
              <a:t>AICHA DOS PRAZERES - ID 2124219</a:t>
            </a:r>
            <a:endParaRPr lang="en-US" dirty="0"/>
          </a:p>
        </p:txBody>
      </p:sp>
      <p:sp>
        <p:nvSpPr>
          <p:cNvPr id="2" name="CaixaDeTexto 33">
            <a:extLst>
              <a:ext uri="{FF2B5EF4-FFF2-40B4-BE49-F238E27FC236}">
                <a16:creationId xmlns:a16="http://schemas.microsoft.com/office/drawing/2014/main" id="{E748504A-B4C8-113B-8707-9F96895DEC62}"/>
              </a:ext>
            </a:extLst>
          </p:cNvPr>
          <p:cNvSpPr txBox="1"/>
          <p:nvPr/>
        </p:nvSpPr>
        <p:spPr>
          <a:xfrm>
            <a:off x="10395427" y="6539576"/>
            <a:ext cx="1788728"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ontserrat Medium" panose="00000600000000000000" pitchFamily="2" charset="0"/>
              </a:rPr>
              <a:t>(Maree, 2021)</a:t>
            </a:r>
          </a:p>
        </p:txBody>
      </p:sp>
    </p:spTree>
    <p:extLst>
      <p:ext uri="{BB962C8B-B14F-4D97-AF65-F5344CB8AC3E}">
        <p14:creationId xmlns:p14="http://schemas.microsoft.com/office/powerpoint/2010/main" val="1397679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74905"/>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76269" y="1151011"/>
            <a:ext cx="5270261" cy="1754326"/>
          </a:xfrm>
          <a:prstGeom prst="rect">
            <a:avLst/>
          </a:prstGeom>
          <a:noFill/>
        </p:spPr>
        <p:txBody>
          <a:bodyPr wrap="square" rtlCol="0">
            <a:spAutoFit/>
          </a:bodyPr>
          <a:lstStyle/>
          <a:p>
            <a:pPr lvl="0" algn="ctr">
              <a:defRPr/>
            </a:pPr>
            <a:r>
              <a:rPr lang="pt-BR" sz="5400" dirty="0">
                <a:solidFill>
                  <a:srgbClr val="C3856B"/>
                </a:solidFill>
                <a:latin typeface="Bebas Neue" panose="020B0606020202050201" pitchFamily="34" charset="0"/>
              </a:rPr>
              <a:t>industry vc inferiority 6-12</a:t>
            </a:r>
            <a:r>
              <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rPr>
              <a:t> </a:t>
            </a:r>
          </a:p>
        </p:txBody>
      </p:sp>
      <p:sp>
        <p:nvSpPr>
          <p:cNvPr id="9" name="CaixaDeTexto 8">
            <a:extLst>
              <a:ext uri="{FF2B5EF4-FFF2-40B4-BE49-F238E27FC236}">
                <a16:creationId xmlns:a16="http://schemas.microsoft.com/office/drawing/2014/main" id="{11405032-5064-4389-AD4B-9E5447F79404}"/>
              </a:ext>
            </a:extLst>
          </p:cNvPr>
          <p:cNvSpPr txBox="1"/>
          <p:nvPr/>
        </p:nvSpPr>
        <p:spPr>
          <a:xfrm>
            <a:off x="1011590" y="2935641"/>
            <a:ext cx="4647243" cy="1600438"/>
          </a:xfrm>
          <a:prstGeom prst="rect">
            <a:avLst/>
          </a:prstGeom>
          <a:noFill/>
        </p:spPr>
        <p:txBody>
          <a:bodyPr wrap="square" rtlCol="0">
            <a:spAutoFit/>
          </a:bodyPr>
          <a:lstStyle/>
          <a:p>
            <a:pPr lvl="0" algn="ctr">
              <a:defRPr/>
            </a:pPr>
            <a:r>
              <a:rPr lang="en-GB" sz="1400" dirty="0">
                <a:solidFill>
                  <a:prstClr val="black">
                    <a:lumMod val="85000"/>
                    <a:lumOff val="15000"/>
                  </a:prstClr>
                </a:solidFill>
                <a:latin typeface="Montserrat Medium" panose="00000600000000000000" pitchFamily="2" charset="0"/>
              </a:rPr>
              <a:t>It is the fourth stage of the psychology of developmental theory. Occurs between 6 and 12 years of age. </a:t>
            </a:r>
          </a:p>
          <a:p>
            <a:pPr lvl="0" algn="ctr">
              <a:defRPr/>
            </a:pPr>
            <a:endParaRPr lang="en-GB" sz="1400" dirty="0">
              <a:solidFill>
                <a:prstClr val="black">
                  <a:lumMod val="85000"/>
                  <a:lumOff val="15000"/>
                </a:prstClr>
              </a:solidFill>
              <a:latin typeface="Montserrat Medium" panose="00000600000000000000" pitchFamily="2" charset="0"/>
            </a:endParaRPr>
          </a:p>
          <a:p>
            <a:pPr lvl="0" algn="ctr">
              <a:defRPr/>
            </a:pPr>
            <a:r>
              <a:rPr lang="en-GB" sz="1400" dirty="0">
                <a:solidFill>
                  <a:prstClr val="black">
                    <a:lumMod val="85000"/>
                    <a:lumOff val="15000"/>
                  </a:prstClr>
                </a:solidFill>
                <a:latin typeface="Montserrat Medium" panose="00000600000000000000" pitchFamily="2" charset="0"/>
              </a:rPr>
              <a:t>Is the fundamental age for children's school performance "(described by classical psychoanalysis as the latency stage)".  David E</a:t>
            </a:r>
            <a:endParaRPr kumimoji="0" lang="pt-BR"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98229" y="2741015"/>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E66BAF96-7B10-E135-E62A-DDE37B3AA2C8}"/>
              </a:ext>
            </a:extLst>
          </p:cNvPr>
          <p:cNvPicPr>
            <a:picLocks noChangeAspect="1"/>
          </p:cNvPicPr>
          <p:nvPr/>
        </p:nvPicPr>
        <p:blipFill>
          <a:blip r:embed="rId4"/>
          <a:stretch>
            <a:fillRect/>
          </a:stretch>
        </p:blipFill>
        <p:spPr>
          <a:xfrm>
            <a:off x="-3227" y="6495780"/>
            <a:ext cx="4115157" cy="371888"/>
          </a:xfrm>
          <a:prstGeom prst="rect">
            <a:avLst/>
          </a:prstGeom>
        </p:spPr>
      </p:pic>
    </p:spTree>
    <p:extLst>
      <p:ext uri="{BB962C8B-B14F-4D97-AF65-F5344CB8AC3E}">
        <p14:creationId xmlns:p14="http://schemas.microsoft.com/office/powerpoint/2010/main" val="44122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A picture containing wall, different, image, several&#10;&#10;Description automatically generated">
            <a:extLst>
              <a:ext uri="{FF2B5EF4-FFF2-40B4-BE49-F238E27FC236}">
                <a16:creationId xmlns:a16="http://schemas.microsoft.com/office/drawing/2014/main" id="{D75EA5AB-5512-93E2-18F3-6FB9C8DE037C}"/>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954" r="1954"/>
          <a:stretch>
            <a:fillRect/>
          </a:stretch>
        </p:blipFill>
        <p:spPr>
          <a:xfrm>
            <a:off x="4566080" y="-7089"/>
            <a:ext cx="7612791" cy="6858000"/>
          </a:xfrm>
        </p:spPr>
      </p:pic>
      <p:grpSp>
        <p:nvGrpSpPr>
          <p:cNvPr id="3" name="Agrupar 2">
            <a:extLst>
              <a:ext uri="{FF2B5EF4-FFF2-40B4-BE49-F238E27FC236}">
                <a16:creationId xmlns:a16="http://schemas.microsoft.com/office/drawing/2014/main" id="{B7AFA51A-6A16-4F4B-B943-B16DF9053D1F}"/>
              </a:ext>
            </a:extLst>
          </p:cNvPr>
          <p:cNvGrpSpPr/>
          <p:nvPr/>
        </p:nvGrpSpPr>
        <p:grpSpPr>
          <a:xfrm>
            <a:off x="772079" y="1480700"/>
            <a:ext cx="9147306" cy="1130644"/>
            <a:chOff x="772079" y="2166500"/>
            <a:chExt cx="9147306" cy="1130644"/>
          </a:xfrm>
        </p:grpSpPr>
        <p:sp>
          <p:nvSpPr>
            <p:cNvPr id="4" name="CaixaDeTexto 3">
              <a:extLst>
                <a:ext uri="{FF2B5EF4-FFF2-40B4-BE49-F238E27FC236}">
                  <a16:creationId xmlns:a16="http://schemas.microsoft.com/office/drawing/2014/main" id="{2AFFBCAC-9A99-4066-B7F3-276A4110C2D5}"/>
                </a:ext>
              </a:extLst>
            </p:cNvPr>
            <p:cNvSpPr txBox="1"/>
            <p:nvPr/>
          </p:nvSpPr>
          <p:spPr>
            <a:xfrm>
              <a:off x="772079" y="2166500"/>
              <a:ext cx="4833193" cy="523220"/>
            </a:xfrm>
            <a:prstGeom prst="rect">
              <a:avLst/>
            </a:prstGeom>
            <a:noFill/>
          </p:spPr>
          <p:txBody>
            <a:bodyPr wrap="square" rtlCol="0">
              <a:spAutoFit/>
            </a:bodyPr>
            <a:lstStyle/>
            <a:p>
              <a:r>
                <a:rPr lang="pt-BR" sz="2800" dirty="0">
                  <a:solidFill>
                    <a:schemeClr val="tx1">
                      <a:lumMod val="85000"/>
                      <a:lumOff val="15000"/>
                    </a:schemeClr>
                  </a:solidFill>
                  <a:latin typeface="Bebas Neue" panose="020B0606020202050201" pitchFamily="34" charset="0"/>
                </a:rPr>
                <a:t>Engagement with social world</a:t>
              </a:r>
              <a:endParaRPr lang="pt-BR" sz="400" dirty="0">
                <a:solidFill>
                  <a:schemeClr val="tx1">
                    <a:lumMod val="85000"/>
                    <a:lumOff val="15000"/>
                  </a:schemeClr>
                </a:solidFill>
                <a:latin typeface="Bebas Neue" panose="020B0606020202050201" pitchFamily="34" charset="0"/>
              </a:endParaRPr>
            </a:p>
          </p:txBody>
        </p:sp>
        <p:sp>
          <p:nvSpPr>
            <p:cNvPr id="5" name="CaixaDeTexto 4">
              <a:extLst>
                <a:ext uri="{FF2B5EF4-FFF2-40B4-BE49-F238E27FC236}">
                  <a16:creationId xmlns:a16="http://schemas.microsoft.com/office/drawing/2014/main" id="{35CB46A3-9A64-42CF-9B25-02CA3A6407DE}"/>
                </a:ext>
              </a:extLst>
            </p:cNvPr>
            <p:cNvSpPr txBox="1"/>
            <p:nvPr/>
          </p:nvSpPr>
          <p:spPr>
            <a:xfrm>
              <a:off x="772079" y="2650813"/>
              <a:ext cx="9147306" cy="646331"/>
            </a:xfrm>
            <a:prstGeom prst="rect">
              <a:avLst/>
            </a:prstGeom>
            <a:noFill/>
          </p:spPr>
          <p:txBody>
            <a:bodyPr wrap="square" rtlCol="0">
              <a:spAutoFit/>
            </a:bodyPr>
            <a:lstStyle/>
            <a:p>
              <a:pPr algn="just">
                <a:defRPr/>
              </a:pPr>
              <a:r>
                <a:rPr kumimoji="0" lang="en-GB" altLang="ko-KR" sz="12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According to Erik Erickson theory the social interaction plays an important role during this stage period in a child's life. School is a key point, as a child's interactions revolve mainly around caregivers, family members and other people around them.(by David Elkind)</a:t>
              </a:r>
              <a:endParaRPr kumimoji="0" lang="pt-BR" altLang="ko-KR" sz="1200" b="0" i="0" u="none" strike="noStrike" kern="1200" cap="none" spc="0" normalizeH="0" baseline="0" noProof="0" dirty="0">
                <a:ln>
                  <a:noFill/>
                </a:ln>
                <a:solidFill>
                  <a:schemeClr val="bg1"/>
                </a:solidFill>
                <a:effectLst/>
                <a:uLnTx/>
                <a:uFillTx/>
                <a:latin typeface="Montserrat Medium" panose="00000600000000000000" pitchFamily="2" charset="0"/>
                <a:ea typeface="맑은 고딕" panose="020B0503020000020004" pitchFamily="34" charset="-127"/>
                <a:cs typeface="Arial" pitchFamily="34" charset="0"/>
              </a:endParaRPr>
            </a:p>
          </p:txBody>
        </p:sp>
      </p:grpSp>
      <p:grpSp>
        <p:nvGrpSpPr>
          <p:cNvPr id="6" name="Agrupar 5">
            <a:extLst>
              <a:ext uri="{FF2B5EF4-FFF2-40B4-BE49-F238E27FC236}">
                <a16:creationId xmlns:a16="http://schemas.microsoft.com/office/drawing/2014/main" id="{6510DFAF-A434-4703-90CF-B13A2BF59FD5}"/>
              </a:ext>
            </a:extLst>
          </p:cNvPr>
          <p:cNvGrpSpPr/>
          <p:nvPr/>
        </p:nvGrpSpPr>
        <p:grpSpPr>
          <a:xfrm>
            <a:off x="221574" y="1543007"/>
            <a:ext cx="501373" cy="549234"/>
            <a:chOff x="221574" y="2228807"/>
            <a:chExt cx="501373" cy="549234"/>
          </a:xfrm>
        </p:grpSpPr>
        <p:sp>
          <p:nvSpPr>
            <p:cNvPr id="7" name="Elipse 6">
              <a:extLst>
                <a:ext uri="{FF2B5EF4-FFF2-40B4-BE49-F238E27FC236}">
                  <a16:creationId xmlns:a16="http://schemas.microsoft.com/office/drawing/2014/main" id="{0402E988-FAE4-44C7-8289-1EC44A7D58A8}"/>
                </a:ext>
              </a:extLst>
            </p:cNvPr>
            <p:cNvSpPr/>
            <p:nvPr/>
          </p:nvSpPr>
          <p:spPr>
            <a:xfrm>
              <a:off x="221574" y="2276668"/>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CaixaDeTexto 7">
              <a:extLst>
                <a:ext uri="{FF2B5EF4-FFF2-40B4-BE49-F238E27FC236}">
                  <a16:creationId xmlns:a16="http://schemas.microsoft.com/office/drawing/2014/main" id="{AD2BA580-1D51-4453-9223-A8D841578195}"/>
                </a:ext>
              </a:extLst>
            </p:cNvPr>
            <p:cNvSpPr txBox="1"/>
            <p:nvPr/>
          </p:nvSpPr>
          <p:spPr>
            <a:xfrm>
              <a:off x="295945" y="2228807"/>
              <a:ext cx="360484" cy="523220"/>
            </a:xfrm>
            <a:prstGeom prst="rect">
              <a:avLst/>
            </a:prstGeom>
            <a:noFill/>
          </p:spPr>
          <p:txBody>
            <a:bodyPr wrap="square" rtlCol="0">
              <a:spAutoFit/>
            </a:bodyPr>
            <a:lstStyle/>
            <a:p>
              <a:pPr algn="ctr"/>
              <a:r>
                <a:rPr lang="pt-BR" sz="2800">
                  <a:solidFill>
                    <a:schemeClr val="bg1"/>
                  </a:solidFill>
                  <a:latin typeface="techenfim-empresa" pitchFamily="2" charset="0"/>
                  <a:cs typeface="Arial" panose="020B0604020202020204" pitchFamily="34" charset="0"/>
                </a:rPr>
                <a:t>a</a:t>
              </a:r>
            </a:p>
          </p:txBody>
        </p:sp>
      </p:grpSp>
      <p:grpSp>
        <p:nvGrpSpPr>
          <p:cNvPr id="9" name="Agrupar 8">
            <a:extLst>
              <a:ext uri="{FF2B5EF4-FFF2-40B4-BE49-F238E27FC236}">
                <a16:creationId xmlns:a16="http://schemas.microsoft.com/office/drawing/2014/main" id="{06B61218-CADC-4553-BD17-9348ED1CC1E4}"/>
              </a:ext>
            </a:extLst>
          </p:cNvPr>
          <p:cNvGrpSpPr/>
          <p:nvPr/>
        </p:nvGrpSpPr>
        <p:grpSpPr>
          <a:xfrm>
            <a:off x="772079" y="2900702"/>
            <a:ext cx="7484954" cy="1374413"/>
            <a:chOff x="772079" y="3659654"/>
            <a:chExt cx="7484954" cy="1374413"/>
          </a:xfrm>
        </p:grpSpPr>
        <p:sp>
          <p:nvSpPr>
            <p:cNvPr id="10" name="CaixaDeTexto 9">
              <a:extLst>
                <a:ext uri="{FF2B5EF4-FFF2-40B4-BE49-F238E27FC236}">
                  <a16:creationId xmlns:a16="http://schemas.microsoft.com/office/drawing/2014/main" id="{EBC22CB7-B974-4991-A857-8386E6A8CB71}"/>
                </a:ext>
              </a:extLst>
            </p:cNvPr>
            <p:cNvSpPr txBox="1"/>
            <p:nvPr/>
          </p:nvSpPr>
          <p:spPr>
            <a:xfrm>
              <a:off x="772079" y="3659654"/>
              <a:ext cx="6982033" cy="523220"/>
            </a:xfrm>
            <a:prstGeom prst="rect">
              <a:avLst/>
            </a:prstGeom>
            <a:noFill/>
          </p:spPr>
          <p:txBody>
            <a:bodyPr wrap="square" rtlCol="0">
              <a:spAutoFit/>
            </a:bodyPr>
            <a:lstStyle/>
            <a:p>
              <a:r>
                <a:rPr lang="pt-BR" sz="2800" dirty="0">
                  <a:solidFill>
                    <a:schemeClr val="tx1">
                      <a:lumMod val="85000"/>
                      <a:lumOff val="15000"/>
                    </a:schemeClr>
                  </a:solidFill>
                  <a:latin typeface="Bebas Neue" panose="020B0606020202050201" pitchFamily="34" charset="0"/>
                </a:rPr>
                <a:t>competence and confidence</a:t>
              </a:r>
              <a:endParaRPr lang="pt-BR" sz="400" dirty="0">
                <a:solidFill>
                  <a:schemeClr val="tx1">
                    <a:lumMod val="85000"/>
                    <a:lumOff val="15000"/>
                  </a:schemeClr>
                </a:solidFill>
                <a:latin typeface="Bebas Neue" panose="020B0606020202050201" pitchFamily="34" charset="0"/>
              </a:endParaRPr>
            </a:p>
          </p:txBody>
        </p:sp>
        <p:sp>
          <p:nvSpPr>
            <p:cNvPr id="11" name="CaixaDeTexto 10">
              <a:extLst>
                <a:ext uri="{FF2B5EF4-FFF2-40B4-BE49-F238E27FC236}">
                  <a16:creationId xmlns:a16="http://schemas.microsoft.com/office/drawing/2014/main" id="{9D2C7B1A-5FA7-49EF-89DC-586B48D19D65}"/>
                </a:ext>
              </a:extLst>
            </p:cNvPr>
            <p:cNvSpPr txBox="1"/>
            <p:nvPr/>
          </p:nvSpPr>
          <p:spPr>
            <a:xfrm>
              <a:off x="772079" y="4079960"/>
              <a:ext cx="7484954" cy="954107"/>
            </a:xfrm>
            <a:prstGeom prst="rect">
              <a:avLst/>
            </a:prstGeom>
            <a:noFill/>
          </p:spPr>
          <p:txBody>
            <a:bodyPr wrap="square" rtlCol="0">
              <a:spAutoFit/>
            </a:bodyPr>
            <a:lstStyle/>
            <a:p>
              <a:pPr algn="just">
                <a:defRPr/>
              </a:pPr>
              <a:r>
                <a:rPr lang="en-GB" sz="1400" dirty="0">
                  <a:effectLst/>
                  <a:latin typeface="Arial" panose="020B0604020202020204" pitchFamily="34" charset="0"/>
                  <a:ea typeface="Calibri" panose="020F0502020204030204" pitchFamily="34" charset="0"/>
                </a:rPr>
                <a:t>Scholl performance Success in the tasks they perform and feedback from educators encourage children to pay more attention to the real quality of their work. During the industry versus inferiority stage, children become capable of performing increasingly complex tasks.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rPr>
                <a:t>Erickson Erick (by David Elkind)</a:t>
              </a:r>
              <a:endParaRPr kumimoji="0" lang="pt-BR" altLang="ko-KR" sz="1400" b="0" i="0" u="none" strike="noStrike" kern="1200" cap="none" spc="0" normalizeH="0" baseline="0" noProof="0" dirty="0">
                <a:ln>
                  <a:noFill/>
                </a:ln>
                <a:solidFill>
                  <a:schemeClr val="bg1"/>
                </a:solidFill>
                <a:effectLst/>
                <a:uLnTx/>
                <a:uFillTx/>
                <a:latin typeface="Montserrat Medium" panose="00000600000000000000" pitchFamily="2" charset="0"/>
                <a:ea typeface="맑은 고딕" panose="020B0503020000020004" pitchFamily="34" charset="-127"/>
                <a:cs typeface="Arial" pitchFamily="34" charset="0"/>
              </a:endParaRPr>
            </a:p>
          </p:txBody>
        </p:sp>
      </p:grpSp>
      <p:grpSp>
        <p:nvGrpSpPr>
          <p:cNvPr id="12" name="Agrupar 11">
            <a:extLst>
              <a:ext uri="{FF2B5EF4-FFF2-40B4-BE49-F238E27FC236}">
                <a16:creationId xmlns:a16="http://schemas.microsoft.com/office/drawing/2014/main" id="{7AC9500D-36AC-4AC7-AD3A-5442257C11A4}"/>
              </a:ext>
            </a:extLst>
          </p:cNvPr>
          <p:cNvGrpSpPr/>
          <p:nvPr/>
        </p:nvGrpSpPr>
        <p:grpSpPr>
          <a:xfrm>
            <a:off x="221574" y="2963010"/>
            <a:ext cx="501373" cy="549234"/>
            <a:chOff x="221574" y="3721962"/>
            <a:chExt cx="501373" cy="549234"/>
          </a:xfrm>
        </p:grpSpPr>
        <p:sp>
          <p:nvSpPr>
            <p:cNvPr id="13" name="Elipse 12">
              <a:extLst>
                <a:ext uri="{FF2B5EF4-FFF2-40B4-BE49-F238E27FC236}">
                  <a16:creationId xmlns:a16="http://schemas.microsoft.com/office/drawing/2014/main" id="{F40F520F-7615-4829-8E28-87B0D9ED430B}"/>
                </a:ext>
              </a:extLst>
            </p:cNvPr>
            <p:cNvSpPr/>
            <p:nvPr/>
          </p:nvSpPr>
          <p:spPr>
            <a:xfrm>
              <a:off x="221574" y="3769823"/>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CaixaDeTexto 13">
              <a:extLst>
                <a:ext uri="{FF2B5EF4-FFF2-40B4-BE49-F238E27FC236}">
                  <a16:creationId xmlns:a16="http://schemas.microsoft.com/office/drawing/2014/main" id="{85CC94FB-37D2-4440-A825-84DC34B82F5B}"/>
                </a:ext>
              </a:extLst>
            </p:cNvPr>
            <p:cNvSpPr txBox="1"/>
            <p:nvPr/>
          </p:nvSpPr>
          <p:spPr>
            <a:xfrm>
              <a:off x="295945" y="3721962"/>
              <a:ext cx="360484" cy="523220"/>
            </a:xfrm>
            <a:prstGeom prst="rect">
              <a:avLst/>
            </a:prstGeom>
            <a:noFill/>
          </p:spPr>
          <p:txBody>
            <a:bodyPr wrap="square" rtlCol="0">
              <a:spAutoFit/>
            </a:bodyPr>
            <a:lstStyle/>
            <a:p>
              <a:pPr algn="ctr"/>
              <a:r>
                <a:rPr lang="pt-BR" sz="2800">
                  <a:solidFill>
                    <a:schemeClr val="bg1"/>
                  </a:solidFill>
                  <a:latin typeface="techenfim-empresa" pitchFamily="2" charset="0"/>
                  <a:cs typeface="Arial" panose="020B0604020202020204" pitchFamily="34" charset="0"/>
                </a:rPr>
                <a:t>d</a:t>
              </a:r>
            </a:p>
          </p:txBody>
        </p:sp>
      </p:grpSp>
      <p:grpSp>
        <p:nvGrpSpPr>
          <p:cNvPr id="15" name="Agrupar 14">
            <a:extLst>
              <a:ext uri="{FF2B5EF4-FFF2-40B4-BE49-F238E27FC236}">
                <a16:creationId xmlns:a16="http://schemas.microsoft.com/office/drawing/2014/main" id="{59A559B1-5C1D-4C7C-8CF5-F85A46A4E9B1}"/>
              </a:ext>
            </a:extLst>
          </p:cNvPr>
          <p:cNvGrpSpPr/>
          <p:nvPr/>
        </p:nvGrpSpPr>
        <p:grpSpPr>
          <a:xfrm>
            <a:off x="772079" y="4503586"/>
            <a:ext cx="6780865" cy="2147640"/>
            <a:chOff x="772079" y="5043082"/>
            <a:chExt cx="6780865" cy="2147640"/>
          </a:xfrm>
        </p:grpSpPr>
        <p:sp>
          <p:nvSpPr>
            <p:cNvPr id="16" name="CaixaDeTexto 15">
              <a:extLst>
                <a:ext uri="{FF2B5EF4-FFF2-40B4-BE49-F238E27FC236}">
                  <a16:creationId xmlns:a16="http://schemas.microsoft.com/office/drawing/2014/main" id="{8C0D1C3E-5CA2-4715-BD7E-E6EEE433FF70}"/>
                </a:ext>
              </a:extLst>
            </p:cNvPr>
            <p:cNvSpPr txBox="1"/>
            <p:nvPr/>
          </p:nvSpPr>
          <p:spPr>
            <a:xfrm>
              <a:off x="772079" y="5043082"/>
              <a:ext cx="6780865" cy="954107"/>
            </a:xfrm>
            <a:prstGeom prst="rect">
              <a:avLst/>
            </a:prstGeom>
            <a:noFill/>
          </p:spPr>
          <p:txBody>
            <a:bodyPr wrap="square" rtlCol="0">
              <a:spAutoFit/>
            </a:bodyPr>
            <a:lstStyle/>
            <a:p>
              <a:r>
                <a:rPr lang="en-GB" sz="2800" dirty="0">
                  <a:solidFill>
                    <a:schemeClr val="tx1">
                      <a:lumMod val="85000"/>
                      <a:lumOff val="15000"/>
                    </a:schemeClr>
                  </a:solidFill>
                  <a:latin typeface="Bebas Neue" panose="020B0606020202050201" pitchFamily="34" charset="0"/>
                </a:rPr>
                <a:t>Role of parents and teachers in promoting child success during the industry versus inferiority stage</a:t>
              </a:r>
              <a:endParaRPr lang="pt-BR" sz="400" dirty="0">
                <a:solidFill>
                  <a:schemeClr val="tx1">
                    <a:lumMod val="85000"/>
                    <a:lumOff val="15000"/>
                  </a:schemeClr>
                </a:solidFill>
                <a:latin typeface="Bebas Neue" panose="020B0606020202050201" pitchFamily="34" charset="0"/>
              </a:endParaRPr>
            </a:p>
          </p:txBody>
        </p:sp>
        <p:sp>
          <p:nvSpPr>
            <p:cNvPr id="17" name="CaixaDeTexto 16">
              <a:extLst>
                <a:ext uri="{FF2B5EF4-FFF2-40B4-BE49-F238E27FC236}">
                  <a16:creationId xmlns:a16="http://schemas.microsoft.com/office/drawing/2014/main" id="{56B00BB0-E970-46C8-9AFB-37D35E88AD3C}"/>
                </a:ext>
              </a:extLst>
            </p:cNvPr>
            <p:cNvSpPr txBox="1"/>
            <p:nvPr/>
          </p:nvSpPr>
          <p:spPr>
            <a:xfrm>
              <a:off x="772079" y="6021171"/>
              <a:ext cx="3937082" cy="1169551"/>
            </a:xfrm>
            <a:prstGeom prst="rect">
              <a:avLst/>
            </a:prstGeom>
            <a:noFill/>
          </p:spPr>
          <p:txBody>
            <a:bodyPr wrap="square" rtlCol="0">
              <a:spAutoFit/>
            </a:bodyPr>
            <a:lstStyle/>
            <a:p>
              <a:pPr algn="just">
                <a:defRPr/>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According to Erik Erickson this stage it is very important that parents and teachers provide support and encouragement. Adults must be careful not to equate fulfilment with acceptance and love. </a:t>
              </a:r>
              <a:endParaRPr kumimoji="0" lang="pt-BR" altLang="ko-KR" sz="1400" b="0" i="0" u="none" strike="noStrike" kern="1200" cap="none" spc="0" normalizeH="0" baseline="0" noProof="0" dirty="0">
                <a:ln>
                  <a:noFill/>
                </a:ln>
                <a:solidFill>
                  <a:schemeClr val="bg1"/>
                </a:solidFill>
                <a:effectLst/>
                <a:uLnTx/>
                <a:uFillTx/>
                <a:latin typeface="Montserrat Medium" panose="00000600000000000000" pitchFamily="2" charset="0"/>
                <a:ea typeface="맑은 고딕" panose="020B0503020000020004" pitchFamily="34" charset="-127"/>
                <a:cs typeface="Arial" pitchFamily="34" charset="0"/>
              </a:endParaRPr>
            </a:p>
          </p:txBody>
        </p:sp>
      </p:grpSp>
      <p:grpSp>
        <p:nvGrpSpPr>
          <p:cNvPr id="18" name="Agrupar 17">
            <a:extLst>
              <a:ext uri="{FF2B5EF4-FFF2-40B4-BE49-F238E27FC236}">
                <a16:creationId xmlns:a16="http://schemas.microsoft.com/office/drawing/2014/main" id="{AF851D50-35C7-4BD2-B191-C75E19BCF3AC}"/>
              </a:ext>
            </a:extLst>
          </p:cNvPr>
          <p:cNvGrpSpPr/>
          <p:nvPr/>
        </p:nvGrpSpPr>
        <p:grpSpPr>
          <a:xfrm>
            <a:off x="221574" y="4584742"/>
            <a:ext cx="501373" cy="521241"/>
            <a:chOff x="221574" y="5243110"/>
            <a:chExt cx="501373" cy="521241"/>
          </a:xfrm>
        </p:grpSpPr>
        <p:sp>
          <p:nvSpPr>
            <p:cNvPr id="19" name="Elipse 18">
              <a:extLst>
                <a:ext uri="{FF2B5EF4-FFF2-40B4-BE49-F238E27FC236}">
                  <a16:creationId xmlns:a16="http://schemas.microsoft.com/office/drawing/2014/main" id="{DD4F7A7A-BE01-43D4-B7AE-53EB724E30AE}"/>
                </a:ext>
              </a:extLst>
            </p:cNvPr>
            <p:cNvSpPr/>
            <p:nvPr/>
          </p:nvSpPr>
          <p:spPr>
            <a:xfrm>
              <a:off x="221574" y="5262978"/>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0" name="CaixaDeTexto 19">
              <a:extLst>
                <a:ext uri="{FF2B5EF4-FFF2-40B4-BE49-F238E27FC236}">
                  <a16:creationId xmlns:a16="http://schemas.microsoft.com/office/drawing/2014/main" id="{341C42FB-C811-471D-9471-D84A41DE5501}"/>
                </a:ext>
              </a:extLst>
            </p:cNvPr>
            <p:cNvSpPr txBox="1"/>
            <p:nvPr/>
          </p:nvSpPr>
          <p:spPr>
            <a:xfrm>
              <a:off x="286614" y="5243110"/>
              <a:ext cx="360484" cy="461665"/>
            </a:xfrm>
            <a:prstGeom prst="rect">
              <a:avLst/>
            </a:prstGeom>
            <a:noFill/>
          </p:spPr>
          <p:txBody>
            <a:bodyPr wrap="square" rtlCol="0">
              <a:spAutoFit/>
            </a:bodyPr>
            <a:lstStyle/>
            <a:p>
              <a:pPr algn="ctr"/>
              <a:r>
                <a:rPr lang="pt-BR" sz="2400" dirty="0">
                  <a:solidFill>
                    <a:schemeClr val="bg1"/>
                  </a:solidFill>
                  <a:latin typeface="techenfim-empresa" pitchFamily="2" charset="0"/>
                  <a:cs typeface="Arial" panose="020B0604020202020204" pitchFamily="34" charset="0"/>
                </a:rPr>
                <a:t>q</a:t>
              </a:r>
            </a:p>
          </p:txBody>
        </p:sp>
      </p:grpSp>
      <p:sp>
        <p:nvSpPr>
          <p:cNvPr id="21" name="CaixaDeTexto 20">
            <a:extLst>
              <a:ext uri="{FF2B5EF4-FFF2-40B4-BE49-F238E27FC236}">
                <a16:creationId xmlns:a16="http://schemas.microsoft.com/office/drawing/2014/main" id="{2D98B0CD-35A8-4457-8902-FA9F1F6D3B43}"/>
              </a:ext>
            </a:extLst>
          </p:cNvPr>
          <p:cNvSpPr txBox="1"/>
          <p:nvPr/>
        </p:nvSpPr>
        <p:spPr>
          <a:xfrm>
            <a:off x="170430" y="304292"/>
            <a:ext cx="9147305" cy="1015663"/>
          </a:xfrm>
          <a:prstGeom prst="rect">
            <a:avLst/>
          </a:prstGeom>
          <a:noFill/>
        </p:spPr>
        <p:txBody>
          <a:bodyPr wrap="square" rtlCol="0">
            <a:spAutoFit/>
          </a:bodyPr>
          <a:lstStyle/>
          <a:p>
            <a:r>
              <a:rPr lang="pt-BR" sz="6000" dirty="0">
                <a:solidFill>
                  <a:schemeClr val="tx1">
                    <a:lumMod val="85000"/>
                    <a:lumOff val="15000"/>
                  </a:schemeClr>
                </a:solidFill>
                <a:latin typeface="Bebas Neue" panose="020B0606020202050201" pitchFamily="34" charset="0"/>
              </a:rPr>
              <a:t>insdustry vs inferiority 6-12</a:t>
            </a:r>
            <a:endParaRPr lang="pt-BR" sz="1050" dirty="0">
              <a:solidFill>
                <a:schemeClr val="tx1">
                  <a:lumMod val="85000"/>
                  <a:lumOff val="15000"/>
                </a:schemeClr>
              </a:solidFill>
              <a:latin typeface="Bebas Neue" panose="020B0606020202050201" pitchFamily="34" charset="0"/>
            </a:endParaRPr>
          </a:p>
        </p:txBody>
      </p:sp>
      <p:pic>
        <p:nvPicPr>
          <p:cNvPr id="34" name="Picture 33">
            <a:extLst>
              <a:ext uri="{FF2B5EF4-FFF2-40B4-BE49-F238E27FC236}">
                <a16:creationId xmlns:a16="http://schemas.microsoft.com/office/drawing/2014/main" id="{578BA42C-D11A-68EF-B409-861041EDD641}"/>
              </a:ext>
            </a:extLst>
          </p:cNvPr>
          <p:cNvPicPr>
            <a:picLocks noChangeAspect="1"/>
          </p:cNvPicPr>
          <p:nvPr/>
        </p:nvPicPr>
        <p:blipFill>
          <a:blip r:embed="rId4"/>
          <a:stretch>
            <a:fillRect/>
          </a:stretch>
        </p:blipFill>
        <p:spPr>
          <a:xfrm>
            <a:off x="-3227" y="6532356"/>
            <a:ext cx="4115157" cy="371888"/>
          </a:xfrm>
          <a:prstGeom prst="rect">
            <a:avLst/>
          </a:prstGeom>
        </p:spPr>
      </p:pic>
      <p:cxnSp>
        <p:nvCxnSpPr>
          <p:cNvPr id="2" name="Conector reto 40">
            <a:extLst>
              <a:ext uri="{FF2B5EF4-FFF2-40B4-BE49-F238E27FC236}">
                <a16:creationId xmlns:a16="http://schemas.microsoft.com/office/drawing/2014/main" id="{494E0301-03CC-7795-766E-317FD89E5A5C}"/>
              </a:ext>
            </a:extLst>
          </p:cNvPr>
          <p:cNvCxnSpPr>
            <a:cxnSpLocks/>
          </p:cNvCxnSpPr>
          <p:nvPr/>
        </p:nvCxnSpPr>
        <p:spPr>
          <a:xfrm>
            <a:off x="215403" y="1130803"/>
            <a:ext cx="7886181"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Conector reto 41">
            <a:extLst>
              <a:ext uri="{FF2B5EF4-FFF2-40B4-BE49-F238E27FC236}">
                <a16:creationId xmlns:a16="http://schemas.microsoft.com/office/drawing/2014/main" id="{62D7DDCB-2858-EE0B-6B27-A90040DD3AE4}"/>
              </a:ext>
            </a:extLst>
          </p:cNvPr>
          <p:cNvCxnSpPr>
            <a:cxnSpLocks/>
          </p:cNvCxnSpPr>
          <p:nvPr/>
        </p:nvCxnSpPr>
        <p:spPr>
          <a:xfrm>
            <a:off x="171822" y="1190099"/>
            <a:ext cx="7582290"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983552"/>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14:presetBounceEnd="70000">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14:bounceEnd="70000">
                                          <p:cBhvr additive="base">
                                            <p:cTn id="7" dur="1000" fill="hold"/>
                                            <p:tgtEl>
                                              <p:spTgt spid="21"/>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14:presetBounceEnd="66667">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14:bounceEnd="66667">
                                          <p:cBhvr additive="base">
                                            <p:cTn id="13" dur="750" fill="hold"/>
                                            <p:tgtEl>
                                              <p:spTgt spid="6"/>
                                            </p:tgtEl>
                                            <p:attrNameLst>
                                              <p:attrName>ppt_x</p:attrName>
                                            </p:attrNameLst>
                                          </p:cBhvr>
                                          <p:tavLst>
                                            <p:tav tm="0">
                                              <p:val>
                                                <p:strVal val="0-#ppt_w/2"/>
                                              </p:val>
                                            </p:tav>
                                            <p:tav tm="100000">
                                              <p:val>
                                                <p:strVal val="#ppt_x"/>
                                              </p:val>
                                            </p:tav>
                                          </p:tavLst>
                                        </p:anim>
                                        <p:anim calcmode="lin" valueType="num" p14:bounceEnd="66667">
                                          <p:cBhvr additive="base">
                                            <p:cTn id="14" dur="750" fill="hold"/>
                                            <p:tgtEl>
                                              <p:spTgt spid="6"/>
                                            </p:tgtEl>
                                            <p:attrNameLst>
                                              <p:attrName>ppt_y</p:attrName>
                                            </p:attrNameLst>
                                          </p:cBhvr>
                                          <p:tavLst>
                                            <p:tav tm="0">
                                              <p:val>
                                                <p:strVal val="#ppt_y"/>
                                              </p:val>
                                            </p:tav>
                                            <p:tav tm="100000">
                                              <p:val>
                                                <p:strVal val="#ppt_y"/>
                                              </p:val>
                                            </p:tav>
                                          </p:tavLst>
                                        </p:anim>
                                      </p:childTnLst>
                                    </p:cTn>
                                  </p:par>
                                  <p:par>
                                    <p:cTn id="15" presetID="22" presetClass="entr" presetSubtype="8" fill="hold" nodeType="withEffect">
                                      <p:stCondLst>
                                        <p:cond delay="25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14:presetBounceEnd="66667">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14:bounceEnd="66667">
                                          <p:cBhvr additive="base">
                                            <p:cTn id="22" dur="750" fill="hold"/>
                                            <p:tgtEl>
                                              <p:spTgt spid="12"/>
                                            </p:tgtEl>
                                            <p:attrNameLst>
                                              <p:attrName>ppt_x</p:attrName>
                                            </p:attrNameLst>
                                          </p:cBhvr>
                                          <p:tavLst>
                                            <p:tav tm="0">
                                              <p:val>
                                                <p:strVal val="0-#ppt_w/2"/>
                                              </p:val>
                                            </p:tav>
                                            <p:tav tm="100000">
                                              <p:val>
                                                <p:strVal val="#ppt_x"/>
                                              </p:val>
                                            </p:tav>
                                          </p:tavLst>
                                        </p:anim>
                                        <p:anim calcmode="lin" valueType="num" p14:bounceEnd="66667">
                                          <p:cBhvr additive="base">
                                            <p:cTn id="23" dur="750" fill="hold"/>
                                            <p:tgtEl>
                                              <p:spTgt spid="12"/>
                                            </p:tgtEl>
                                            <p:attrNameLst>
                                              <p:attrName>ppt_y</p:attrName>
                                            </p:attrNameLst>
                                          </p:cBhvr>
                                          <p:tavLst>
                                            <p:tav tm="0">
                                              <p:val>
                                                <p:strVal val="#ppt_y"/>
                                              </p:val>
                                            </p:tav>
                                            <p:tav tm="100000">
                                              <p:val>
                                                <p:strVal val="#ppt_y"/>
                                              </p:val>
                                            </p:tav>
                                          </p:tavLst>
                                        </p:anim>
                                      </p:childTnLst>
                                    </p:cTn>
                                  </p:par>
                                  <p:par>
                                    <p:cTn id="24" presetID="22" presetClass="entr" presetSubtype="8" fill="hold" nodeType="withEffect">
                                      <p:stCondLst>
                                        <p:cond delay="25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14:presetBounceEnd="66667">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14:bounceEnd="66667">
                                          <p:cBhvr additive="base">
                                            <p:cTn id="31" dur="750" fill="hold"/>
                                            <p:tgtEl>
                                              <p:spTgt spid="18"/>
                                            </p:tgtEl>
                                            <p:attrNameLst>
                                              <p:attrName>ppt_x</p:attrName>
                                            </p:attrNameLst>
                                          </p:cBhvr>
                                          <p:tavLst>
                                            <p:tav tm="0">
                                              <p:val>
                                                <p:strVal val="0-#ppt_w/2"/>
                                              </p:val>
                                            </p:tav>
                                            <p:tav tm="100000">
                                              <p:val>
                                                <p:strVal val="#ppt_x"/>
                                              </p:val>
                                            </p:tav>
                                          </p:tavLst>
                                        </p:anim>
                                        <p:anim calcmode="lin" valueType="num" p14:bounceEnd="66667">
                                          <p:cBhvr additive="base">
                                            <p:cTn id="32" dur="750" fill="hold"/>
                                            <p:tgtEl>
                                              <p:spTgt spid="18"/>
                                            </p:tgtEl>
                                            <p:attrNameLst>
                                              <p:attrName>ppt_y</p:attrName>
                                            </p:attrNameLst>
                                          </p:cBhvr>
                                          <p:tavLst>
                                            <p:tav tm="0">
                                              <p:val>
                                                <p:strVal val="#ppt_y"/>
                                              </p:val>
                                            </p:tav>
                                            <p:tav tm="100000">
                                              <p:val>
                                                <p:strVal val="#ppt_y"/>
                                              </p:val>
                                            </p:tav>
                                          </p:tavLst>
                                        </p:anim>
                                      </p:childTnLst>
                                    </p:cTn>
                                  </p:par>
                                  <p:par>
                                    <p:cTn id="33" presetID="22" presetClass="entr" presetSubtype="8" fill="hold" nodeType="withEffect">
                                      <p:stCondLst>
                                        <p:cond delay="250"/>
                                      </p:stCondLst>
                                      <p:childTnLst>
                                        <p:set>
                                          <p:cBhvr>
                                            <p:cTn id="34" dur="1" fill="hold">
                                              <p:stCondLst>
                                                <p:cond delay="0"/>
                                              </p:stCondLst>
                                            </p:cTn>
                                            <p:tgtEl>
                                              <p:spTgt spid="15"/>
                                            </p:tgtEl>
                                            <p:attrNameLst>
                                              <p:attrName>style.visibility</p:attrName>
                                            </p:attrNameLst>
                                          </p:cBhvr>
                                          <p:to>
                                            <p:strVal val="visible"/>
                                          </p:to>
                                        </p:set>
                                        <p:animEffect transition="in" filter="wipe(left)">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1000" fill="hold"/>
                                            <p:tgtEl>
                                              <p:spTgt spid="21"/>
                                            </p:tgtEl>
                                            <p:attrNameLst>
                                              <p:attrName>ppt_x</p:attrName>
                                            </p:attrNameLst>
                                          </p:cBhvr>
                                          <p:tavLst>
                                            <p:tav tm="0">
                                              <p:val>
                                                <p:strVal val="#ppt_x"/>
                                              </p:val>
                                            </p:tav>
                                            <p:tav tm="100000">
                                              <p:val>
                                                <p:strVal val="#ppt_x"/>
                                              </p:val>
                                            </p:tav>
                                          </p:tavLst>
                                        </p:anim>
                                        <p:anim calcmode="lin" valueType="num">
                                          <p:cBhvr additive="base">
                                            <p:cTn id="8" dur="10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750" fill="hold"/>
                                            <p:tgtEl>
                                              <p:spTgt spid="6"/>
                                            </p:tgtEl>
                                            <p:attrNameLst>
                                              <p:attrName>ppt_x</p:attrName>
                                            </p:attrNameLst>
                                          </p:cBhvr>
                                          <p:tavLst>
                                            <p:tav tm="0">
                                              <p:val>
                                                <p:strVal val="0-#ppt_w/2"/>
                                              </p:val>
                                            </p:tav>
                                            <p:tav tm="100000">
                                              <p:val>
                                                <p:strVal val="#ppt_x"/>
                                              </p:val>
                                            </p:tav>
                                          </p:tavLst>
                                        </p:anim>
                                        <p:anim calcmode="lin" valueType="num">
                                          <p:cBhvr additive="base">
                                            <p:cTn id="14" dur="750" fill="hold"/>
                                            <p:tgtEl>
                                              <p:spTgt spid="6"/>
                                            </p:tgtEl>
                                            <p:attrNameLst>
                                              <p:attrName>ppt_y</p:attrName>
                                            </p:attrNameLst>
                                          </p:cBhvr>
                                          <p:tavLst>
                                            <p:tav tm="0">
                                              <p:val>
                                                <p:strVal val="#ppt_y"/>
                                              </p:val>
                                            </p:tav>
                                            <p:tav tm="100000">
                                              <p:val>
                                                <p:strVal val="#ppt_y"/>
                                              </p:val>
                                            </p:tav>
                                          </p:tavLst>
                                        </p:anim>
                                      </p:childTnLst>
                                    </p:cTn>
                                  </p:par>
                                  <p:par>
                                    <p:cTn id="15" presetID="22" presetClass="entr" presetSubtype="8" fill="hold" nodeType="withEffect">
                                      <p:stCondLst>
                                        <p:cond delay="25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750" fill="hold"/>
                                            <p:tgtEl>
                                              <p:spTgt spid="12"/>
                                            </p:tgtEl>
                                            <p:attrNameLst>
                                              <p:attrName>ppt_x</p:attrName>
                                            </p:attrNameLst>
                                          </p:cBhvr>
                                          <p:tavLst>
                                            <p:tav tm="0">
                                              <p:val>
                                                <p:strVal val="0-#ppt_w/2"/>
                                              </p:val>
                                            </p:tav>
                                            <p:tav tm="100000">
                                              <p:val>
                                                <p:strVal val="#ppt_x"/>
                                              </p:val>
                                            </p:tav>
                                          </p:tavLst>
                                        </p:anim>
                                        <p:anim calcmode="lin" valueType="num">
                                          <p:cBhvr additive="base">
                                            <p:cTn id="23" dur="750" fill="hold"/>
                                            <p:tgtEl>
                                              <p:spTgt spid="12"/>
                                            </p:tgtEl>
                                            <p:attrNameLst>
                                              <p:attrName>ppt_y</p:attrName>
                                            </p:attrNameLst>
                                          </p:cBhvr>
                                          <p:tavLst>
                                            <p:tav tm="0">
                                              <p:val>
                                                <p:strVal val="#ppt_y"/>
                                              </p:val>
                                            </p:tav>
                                            <p:tav tm="100000">
                                              <p:val>
                                                <p:strVal val="#ppt_y"/>
                                              </p:val>
                                            </p:tav>
                                          </p:tavLst>
                                        </p:anim>
                                      </p:childTnLst>
                                    </p:cTn>
                                  </p:par>
                                  <p:par>
                                    <p:cTn id="24" presetID="22" presetClass="entr" presetSubtype="8" fill="hold" nodeType="withEffect">
                                      <p:stCondLst>
                                        <p:cond delay="25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750" fill="hold"/>
                                            <p:tgtEl>
                                              <p:spTgt spid="18"/>
                                            </p:tgtEl>
                                            <p:attrNameLst>
                                              <p:attrName>ppt_x</p:attrName>
                                            </p:attrNameLst>
                                          </p:cBhvr>
                                          <p:tavLst>
                                            <p:tav tm="0">
                                              <p:val>
                                                <p:strVal val="0-#ppt_w/2"/>
                                              </p:val>
                                            </p:tav>
                                            <p:tav tm="100000">
                                              <p:val>
                                                <p:strVal val="#ppt_x"/>
                                              </p:val>
                                            </p:tav>
                                          </p:tavLst>
                                        </p:anim>
                                        <p:anim calcmode="lin" valueType="num">
                                          <p:cBhvr additive="base">
                                            <p:cTn id="32" dur="750" fill="hold"/>
                                            <p:tgtEl>
                                              <p:spTgt spid="18"/>
                                            </p:tgtEl>
                                            <p:attrNameLst>
                                              <p:attrName>ppt_y</p:attrName>
                                            </p:attrNameLst>
                                          </p:cBhvr>
                                          <p:tavLst>
                                            <p:tav tm="0">
                                              <p:val>
                                                <p:strVal val="#ppt_y"/>
                                              </p:val>
                                            </p:tav>
                                            <p:tav tm="100000">
                                              <p:val>
                                                <p:strVal val="#ppt_y"/>
                                              </p:val>
                                            </p:tav>
                                          </p:tavLst>
                                        </p:anim>
                                      </p:childTnLst>
                                    </p:cTn>
                                  </p:par>
                                  <p:par>
                                    <p:cTn id="33" presetID="22" presetClass="entr" presetSubtype="8" fill="hold" nodeType="withEffect">
                                      <p:stCondLst>
                                        <p:cond delay="250"/>
                                      </p:stCondLst>
                                      <p:childTnLst>
                                        <p:set>
                                          <p:cBhvr>
                                            <p:cTn id="34" dur="1" fill="hold">
                                              <p:stCondLst>
                                                <p:cond delay="0"/>
                                              </p:stCondLst>
                                            </p:cTn>
                                            <p:tgtEl>
                                              <p:spTgt spid="15"/>
                                            </p:tgtEl>
                                            <p:attrNameLst>
                                              <p:attrName>style.visibility</p:attrName>
                                            </p:attrNameLst>
                                          </p:cBhvr>
                                          <p:to>
                                            <p:strVal val="visible"/>
                                          </p:to>
                                        </p:set>
                                        <p:animEffect transition="in" filter="wipe(left)">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3" name="Elipse 2">
            <a:extLst>
              <a:ext uri="{FF2B5EF4-FFF2-40B4-BE49-F238E27FC236}">
                <a16:creationId xmlns:a16="http://schemas.microsoft.com/office/drawing/2014/main" id="{823BA062-F8D6-4FEF-8220-C614A81C3350}"/>
              </a:ext>
            </a:extLst>
          </p:cNvPr>
          <p:cNvSpPr/>
          <p:nvPr/>
        </p:nvSpPr>
        <p:spPr>
          <a:xfrm>
            <a:off x="723899" y="374905"/>
            <a:ext cx="5222631" cy="5222631"/>
          </a:xfrm>
          <a:prstGeom prst="ellipse">
            <a:avLst/>
          </a:prstGeom>
          <a:solidFill>
            <a:schemeClr val="bg1"/>
          </a:solidFill>
          <a:ln>
            <a:noFill/>
          </a:ln>
          <a:effectLst>
            <a:outerShdw blurRad="342900" sx="102000" sy="102000" algn="ctr"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aixaDeTexto 6">
            <a:extLst>
              <a:ext uri="{FF2B5EF4-FFF2-40B4-BE49-F238E27FC236}">
                <a16:creationId xmlns:a16="http://schemas.microsoft.com/office/drawing/2014/main" id="{292B2646-248D-406C-98DD-0754BB798026}"/>
              </a:ext>
            </a:extLst>
          </p:cNvPr>
          <p:cNvSpPr txBox="1"/>
          <p:nvPr/>
        </p:nvSpPr>
        <p:spPr>
          <a:xfrm>
            <a:off x="666561" y="1468051"/>
            <a:ext cx="5270261" cy="1754326"/>
          </a:xfrm>
          <a:prstGeom prst="rect">
            <a:avLst/>
          </a:prstGeom>
          <a:noFill/>
        </p:spPr>
        <p:txBody>
          <a:bodyPr wrap="square" rtlCol="0">
            <a:spAutoFit/>
          </a:bodyPr>
          <a:lstStyle/>
          <a:p>
            <a:pPr lvl="0" algn="ctr">
              <a:defRPr/>
            </a:pPr>
            <a:r>
              <a:rPr lang="en-GB" sz="5400" dirty="0">
                <a:solidFill>
                  <a:srgbClr val="C3856B"/>
                </a:solidFill>
                <a:latin typeface="Bebas Neue" panose="020B0606020202050201" pitchFamily="34" charset="0"/>
              </a:rPr>
              <a:t>Strengths and Weaknesses </a:t>
            </a: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sp>
        <p:nvSpPr>
          <p:cNvPr id="9" name="CaixaDeTexto 8">
            <a:extLst>
              <a:ext uri="{FF2B5EF4-FFF2-40B4-BE49-F238E27FC236}">
                <a16:creationId xmlns:a16="http://schemas.microsoft.com/office/drawing/2014/main" id="{11405032-5064-4389-AD4B-9E5447F79404}"/>
              </a:ext>
            </a:extLst>
          </p:cNvPr>
          <p:cNvSpPr txBox="1"/>
          <p:nvPr/>
        </p:nvSpPr>
        <p:spPr>
          <a:xfrm>
            <a:off x="1011590" y="3319689"/>
            <a:ext cx="4647243" cy="646331"/>
          </a:xfrm>
          <a:prstGeom prst="rect">
            <a:avLst/>
          </a:prstGeom>
          <a:noFill/>
        </p:spPr>
        <p:txBody>
          <a:bodyPr wrap="square" rtlCol="0">
            <a:spAutoFit/>
          </a:bodyPr>
          <a:lstStyle/>
          <a:p>
            <a:pPr lvl="0" algn="ctr">
              <a:defRPr/>
            </a:pPr>
            <a:r>
              <a:rPr lang="en-GB" b="1" dirty="0">
                <a:solidFill>
                  <a:prstClr val="black">
                    <a:lumMod val="85000"/>
                    <a:lumOff val="15000"/>
                  </a:prstClr>
                </a:solidFill>
                <a:latin typeface="Montserrat Medium" panose="00000600000000000000" pitchFamily="2" charset="0"/>
              </a:rPr>
              <a:t>Erickson’s Psycho-Social Theory of Social Development </a:t>
            </a:r>
            <a:endParaRPr kumimoji="0" lang="pt-BR" b="1"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cxnSp>
        <p:nvCxnSpPr>
          <p:cNvPr id="13" name="Conector reto 12">
            <a:extLst>
              <a:ext uri="{FF2B5EF4-FFF2-40B4-BE49-F238E27FC236}">
                <a16:creationId xmlns:a16="http://schemas.microsoft.com/office/drawing/2014/main" id="{BEE9E025-43E8-4F5C-90CA-BF6046F76177}"/>
              </a:ext>
            </a:extLst>
          </p:cNvPr>
          <p:cNvCxnSpPr/>
          <p:nvPr/>
        </p:nvCxnSpPr>
        <p:spPr>
          <a:xfrm>
            <a:off x="1598229" y="3125063"/>
            <a:ext cx="3473967"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ABE0B38-7278-3AB0-8020-8AA33DF74A50}"/>
              </a:ext>
            </a:extLst>
          </p:cNvPr>
          <p:cNvPicPr>
            <a:picLocks noChangeAspect="1"/>
          </p:cNvPicPr>
          <p:nvPr/>
        </p:nvPicPr>
        <p:blipFill>
          <a:blip r:embed="rId3"/>
          <a:stretch>
            <a:fillRect/>
          </a:stretch>
        </p:blipFill>
        <p:spPr>
          <a:xfrm>
            <a:off x="5917" y="6452598"/>
            <a:ext cx="4115157" cy="408467"/>
          </a:xfrm>
          <a:prstGeom prst="rect">
            <a:avLst/>
          </a:prstGeom>
        </p:spPr>
      </p:pic>
    </p:spTree>
    <p:extLst>
      <p:ext uri="{BB962C8B-B14F-4D97-AF65-F5344CB8AC3E}">
        <p14:creationId xmlns:p14="http://schemas.microsoft.com/office/powerpoint/2010/main" val="42898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23" presetClass="entr" presetSubtype="28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strVal val="4/3*#ppt_w"/>
                                          </p:val>
                                        </p:tav>
                                        <p:tav tm="100000">
                                          <p:val>
                                            <p:strVal val="#ppt_w"/>
                                          </p:val>
                                        </p:tav>
                                      </p:tavLst>
                                    </p:anim>
                                    <p:anim calcmode="lin" valueType="num">
                                      <p:cBhvr>
                                        <p:cTn id="14" dur="500" fill="hold"/>
                                        <p:tgtEl>
                                          <p:spTgt spid="7"/>
                                        </p:tgtEl>
                                        <p:attrNameLst>
                                          <p:attrName>ppt_h</p:attrName>
                                        </p:attrNameLst>
                                      </p:cBhvr>
                                      <p:tavLst>
                                        <p:tav tm="0">
                                          <p:val>
                                            <p:strVal val="4/3*#ppt_h"/>
                                          </p:val>
                                        </p:tav>
                                        <p:tav tm="100000">
                                          <p:val>
                                            <p:strVal val="#ppt_h"/>
                                          </p:val>
                                        </p:tav>
                                      </p:tavLst>
                                    </p:anim>
                                  </p:childTnLst>
                                </p:cTn>
                              </p:par>
                              <p:par>
                                <p:cTn id="15" presetID="23" presetClass="entr" presetSubtype="272"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p:cTn id="17" dur="500" fill="hold"/>
                                        <p:tgtEl>
                                          <p:spTgt spid="9"/>
                                        </p:tgtEl>
                                        <p:attrNameLst>
                                          <p:attrName>ppt_w</p:attrName>
                                        </p:attrNameLst>
                                      </p:cBhvr>
                                      <p:tavLst>
                                        <p:tav tm="0">
                                          <p:val>
                                            <p:strVal val="2/3*#ppt_w"/>
                                          </p:val>
                                        </p:tav>
                                        <p:tav tm="100000">
                                          <p:val>
                                            <p:strVal val="#ppt_w"/>
                                          </p:val>
                                        </p:tav>
                                      </p:tavLst>
                                    </p:anim>
                                    <p:anim calcmode="lin" valueType="num">
                                      <p:cBhvr>
                                        <p:cTn id="18" dur="500" fill="hold"/>
                                        <p:tgtEl>
                                          <p:spTgt spid="9"/>
                                        </p:tgtEl>
                                        <p:attrNameLst>
                                          <p:attrName>ppt_h</p:attrName>
                                        </p:attrNameLst>
                                      </p:cBhvr>
                                      <p:tavLst>
                                        <p:tav tm="0">
                                          <p:val>
                                            <p:strVal val="2/3*#ppt_h"/>
                                          </p:val>
                                        </p:tav>
                                        <p:tav tm="100000">
                                          <p:val>
                                            <p:strVal val="#ppt_h"/>
                                          </p:val>
                                        </p:tav>
                                      </p:tavLst>
                                    </p:anim>
                                  </p:childTnLst>
                                </p:cTn>
                              </p:par>
                              <p:par>
                                <p:cTn id="19" presetID="16" presetClass="entr" presetSubtype="37" fill="hold" nodeType="withEffect">
                                  <p:stCondLst>
                                    <p:cond delay="250"/>
                                  </p:stCondLst>
                                  <p:childTnLst>
                                    <p:set>
                                      <p:cBhvr>
                                        <p:cTn id="20" dur="1" fill="hold">
                                          <p:stCondLst>
                                            <p:cond delay="0"/>
                                          </p:stCondLst>
                                        </p:cTn>
                                        <p:tgtEl>
                                          <p:spTgt spid="13"/>
                                        </p:tgtEl>
                                        <p:attrNameLst>
                                          <p:attrName>style.visibility</p:attrName>
                                        </p:attrNameLst>
                                      </p:cBhvr>
                                      <p:to>
                                        <p:strVal val="visible"/>
                                      </p:to>
                                    </p:set>
                                    <p:animEffect transition="in" filter="barn(outVertical)">
                                      <p:cBhvr>
                                        <p:cTn id="21" dur="2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tângulo 6">
            <a:extLst>
              <a:ext uri="{FF2B5EF4-FFF2-40B4-BE49-F238E27FC236}">
                <a16:creationId xmlns:a16="http://schemas.microsoft.com/office/drawing/2014/main" id="{D21B4EC4-8A1D-4AA8-9AB2-D6C7A41A88C4}"/>
              </a:ext>
            </a:extLst>
          </p:cNvPr>
          <p:cNvSpPr/>
          <p:nvPr/>
        </p:nvSpPr>
        <p:spPr>
          <a:xfrm>
            <a:off x="2611316" y="3484800"/>
            <a:ext cx="9580685" cy="275724"/>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CaixaDeTexto 42">
            <a:extLst>
              <a:ext uri="{FF2B5EF4-FFF2-40B4-BE49-F238E27FC236}">
                <a16:creationId xmlns:a16="http://schemas.microsoft.com/office/drawing/2014/main" id="{50E3686A-4688-4C51-8734-50660ACE9DFF}"/>
              </a:ext>
            </a:extLst>
          </p:cNvPr>
          <p:cNvSpPr txBox="1"/>
          <p:nvPr/>
        </p:nvSpPr>
        <p:spPr>
          <a:xfrm>
            <a:off x="960462" y="211588"/>
            <a:ext cx="3099288" cy="923330"/>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Strengths</a:t>
            </a:r>
          </a:p>
        </p:txBody>
      </p:sp>
      <p:grpSp>
        <p:nvGrpSpPr>
          <p:cNvPr id="46" name="Agrupar 45">
            <a:extLst>
              <a:ext uri="{FF2B5EF4-FFF2-40B4-BE49-F238E27FC236}">
                <a16:creationId xmlns:a16="http://schemas.microsoft.com/office/drawing/2014/main" id="{C9AE34B5-D8B5-41C1-9F9B-B8891499049F}"/>
              </a:ext>
            </a:extLst>
          </p:cNvPr>
          <p:cNvGrpSpPr/>
          <p:nvPr/>
        </p:nvGrpSpPr>
        <p:grpSpPr>
          <a:xfrm>
            <a:off x="1291463" y="4475424"/>
            <a:ext cx="2589433" cy="1735698"/>
            <a:chOff x="1600201" y="4618750"/>
            <a:chExt cx="2154132" cy="1735698"/>
          </a:xfrm>
        </p:grpSpPr>
        <p:sp>
          <p:nvSpPr>
            <p:cNvPr id="44" name="CaixaDeTexto 43">
              <a:extLst>
                <a:ext uri="{FF2B5EF4-FFF2-40B4-BE49-F238E27FC236}">
                  <a16:creationId xmlns:a16="http://schemas.microsoft.com/office/drawing/2014/main" id="{A0E07E89-EF64-4AA6-B51F-42AAD193E5E5}"/>
                </a:ext>
              </a:extLst>
            </p:cNvPr>
            <p:cNvSpPr txBox="1"/>
            <p:nvPr/>
          </p:nvSpPr>
          <p:spPr>
            <a:xfrm>
              <a:off x="1818561" y="4618750"/>
              <a:ext cx="1723279" cy="584775"/>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32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45" name="CaixaDeTexto 44">
              <a:extLst>
                <a:ext uri="{FF2B5EF4-FFF2-40B4-BE49-F238E27FC236}">
                  <a16:creationId xmlns:a16="http://schemas.microsoft.com/office/drawing/2014/main" id="{8D3D63F1-63BD-47C1-873E-F3E2644FFCFA}"/>
                </a:ext>
              </a:extLst>
            </p:cNvPr>
            <p:cNvSpPr txBox="1"/>
            <p:nvPr/>
          </p:nvSpPr>
          <p:spPr>
            <a:xfrm>
              <a:off x="1600201" y="5154119"/>
              <a:ext cx="2154132" cy="1200329"/>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A </a:t>
              </a:r>
              <a:r>
                <a:rPr kumimoji="0" lang="en-GB"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rPr>
                <a:t>comprehensive and integrated framework for social development.</a:t>
              </a:r>
              <a:endParaRPr kumimoji="0" lang="pt-BR"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grpSp>
      <p:grpSp>
        <p:nvGrpSpPr>
          <p:cNvPr id="47" name="Agrupar 46">
            <a:extLst>
              <a:ext uri="{FF2B5EF4-FFF2-40B4-BE49-F238E27FC236}">
                <a16:creationId xmlns:a16="http://schemas.microsoft.com/office/drawing/2014/main" id="{5A579EC6-F6E5-42AD-AA3A-80D1A99F5BB6}"/>
              </a:ext>
            </a:extLst>
          </p:cNvPr>
          <p:cNvGrpSpPr/>
          <p:nvPr/>
        </p:nvGrpSpPr>
        <p:grpSpPr>
          <a:xfrm>
            <a:off x="3913656" y="4492022"/>
            <a:ext cx="2589433" cy="1458699"/>
            <a:chOff x="1600201" y="4618750"/>
            <a:chExt cx="2154132" cy="1458699"/>
          </a:xfrm>
        </p:grpSpPr>
        <p:sp>
          <p:nvSpPr>
            <p:cNvPr id="48" name="CaixaDeTexto 47">
              <a:extLst>
                <a:ext uri="{FF2B5EF4-FFF2-40B4-BE49-F238E27FC236}">
                  <a16:creationId xmlns:a16="http://schemas.microsoft.com/office/drawing/2014/main" id="{B6D4DFCE-633D-4E02-A8BE-C9905CD9AE34}"/>
                </a:ext>
              </a:extLst>
            </p:cNvPr>
            <p:cNvSpPr txBox="1"/>
            <p:nvPr/>
          </p:nvSpPr>
          <p:spPr>
            <a:xfrm>
              <a:off x="1818561" y="4618750"/>
              <a:ext cx="1723279" cy="584775"/>
            </a:xfrm>
            <a:prstGeom prst="rect">
              <a:avLst/>
            </a:prstGeom>
            <a:noFill/>
          </p:spPr>
          <p:txBody>
            <a:bodyPr wrap="square" rtlCol="0">
              <a:spAutoFit/>
            </a:bodyPr>
            <a:lstStyle/>
            <a:p>
              <a:pPr algn="ctr" defTabSz="380985">
                <a:defRPr/>
              </a:pPr>
              <a:endParaRPr lang="pt-BR" sz="3200" dirty="0">
                <a:solidFill>
                  <a:prstClr val="black">
                    <a:lumMod val="85000"/>
                    <a:lumOff val="15000"/>
                  </a:prstClr>
                </a:solidFill>
                <a:latin typeface="Bebas Neue" panose="020B0606020202050201" pitchFamily="34" charset="0"/>
              </a:endParaRPr>
            </a:p>
          </p:txBody>
        </p:sp>
        <p:sp>
          <p:nvSpPr>
            <p:cNvPr id="49" name="CaixaDeTexto 48">
              <a:extLst>
                <a:ext uri="{FF2B5EF4-FFF2-40B4-BE49-F238E27FC236}">
                  <a16:creationId xmlns:a16="http://schemas.microsoft.com/office/drawing/2014/main" id="{305BC584-6AE4-463C-936F-47E94B48F604}"/>
                </a:ext>
              </a:extLst>
            </p:cNvPr>
            <p:cNvSpPr txBox="1"/>
            <p:nvPr/>
          </p:nvSpPr>
          <p:spPr>
            <a:xfrm>
              <a:off x="1600201" y="5154119"/>
              <a:ext cx="2154132" cy="923330"/>
            </a:xfrm>
            <a:prstGeom prst="rect">
              <a:avLst/>
            </a:prstGeom>
            <a:noFill/>
          </p:spPr>
          <p:txBody>
            <a:bodyPr wrap="square" rtlCol="0">
              <a:spAutoFit/>
            </a:bodyPr>
            <a:lstStyle/>
            <a:p>
              <a:pPr algn="ctr" defTabSz="380985">
                <a:defRPr/>
              </a:pPr>
              <a:r>
                <a:rPr lang="en-GB" dirty="0">
                  <a:solidFill>
                    <a:prstClr val="black">
                      <a:lumMod val="85000"/>
                      <a:lumOff val="15000"/>
                    </a:prstClr>
                  </a:solidFill>
                  <a:latin typeface="Montserrat Medium" panose="00000600000000000000" pitchFamily="2" charset="0"/>
                </a:rPr>
                <a:t>Gives an understanding of the stages involved.</a:t>
              </a:r>
              <a:endParaRPr lang="pt-BR" dirty="0">
                <a:solidFill>
                  <a:prstClr val="black">
                    <a:lumMod val="85000"/>
                    <a:lumOff val="15000"/>
                  </a:prstClr>
                </a:solidFill>
                <a:latin typeface="Montserrat Medium" panose="00000600000000000000" pitchFamily="2" charset="0"/>
              </a:endParaRPr>
            </a:p>
          </p:txBody>
        </p:sp>
      </p:grpSp>
      <p:grpSp>
        <p:nvGrpSpPr>
          <p:cNvPr id="50" name="Agrupar 49">
            <a:extLst>
              <a:ext uri="{FF2B5EF4-FFF2-40B4-BE49-F238E27FC236}">
                <a16:creationId xmlns:a16="http://schemas.microsoft.com/office/drawing/2014/main" id="{C4479D2F-DE6A-4821-94A7-227D302D59AD}"/>
              </a:ext>
            </a:extLst>
          </p:cNvPr>
          <p:cNvGrpSpPr/>
          <p:nvPr/>
        </p:nvGrpSpPr>
        <p:grpSpPr>
          <a:xfrm>
            <a:off x="6535849" y="4478146"/>
            <a:ext cx="2589433" cy="1458699"/>
            <a:chOff x="1600201" y="4618750"/>
            <a:chExt cx="2154132" cy="1458699"/>
          </a:xfrm>
        </p:grpSpPr>
        <p:sp>
          <p:nvSpPr>
            <p:cNvPr id="51" name="CaixaDeTexto 50">
              <a:extLst>
                <a:ext uri="{FF2B5EF4-FFF2-40B4-BE49-F238E27FC236}">
                  <a16:creationId xmlns:a16="http://schemas.microsoft.com/office/drawing/2014/main" id="{C4FE39BD-6D84-4224-8B76-36B272A3584A}"/>
                </a:ext>
              </a:extLst>
            </p:cNvPr>
            <p:cNvSpPr txBox="1"/>
            <p:nvPr/>
          </p:nvSpPr>
          <p:spPr>
            <a:xfrm>
              <a:off x="1818561" y="4618750"/>
              <a:ext cx="1723279" cy="584775"/>
            </a:xfrm>
            <a:prstGeom prst="rect">
              <a:avLst/>
            </a:prstGeom>
            <a:noFill/>
          </p:spPr>
          <p:txBody>
            <a:bodyPr wrap="square" rtlCol="0">
              <a:spAutoFit/>
            </a:bodyPr>
            <a:lstStyle/>
            <a:p>
              <a:pPr marR="0" lvl="0" indent="0" algn="ctr" defTabSz="380985" fontAlgn="auto">
                <a:lnSpc>
                  <a:spcPct val="100000"/>
                </a:lnSpc>
                <a:spcBef>
                  <a:spcPts val="0"/>
                </a:spcBef>
                <a:spcAft>
                  <a:spcPts val="0"/>
                </a:spcAft>
                <a:buClrTx/>
                <a:buSzTx/>
                <a:buFontTx/>
                <a:buNone/>
                <a:tabLst/>
                <a:defRPr/>
              </a:pPr>
              <a:endParaRPr lang="pt-BR" sz="3200" dirty="0">
                <a:solidFill>
                  <a:prstClr val="black">
                    <a:lumMod val="85000"/>
                    <a:lumOff val="15000"/>
                  </a:prstClr>
                </a:solidFill>
                <a:latin typeface="Bebas Neue" panose="020B0606020202050201" pitchFamily="34" charset="0"/>
              </a:endParaRPr>
            </a:p>
          </p:txBody>
        </p:sp>
        <p:sp>
          <p:nvSpPr>
            <p:cNvPr id="52" name="CaixaDeTexto 51">
              <a:extLst>
                <a:ext uri="{FF2B5EF4-FFF2-40B4-BE49-F238E27FC236}">
                  <a16:creationId xmlns:a16="http://schemas.microsoft.com/office/drawing/2014/main" id="{247E35BC-F2BF-4E44-A89A-AF6458B70E44}"/>
                </a:ext>
              </a:extLst>
            </p:cNvPr>
            <p:cNvSpPr txBox="1"/>
            <p:nvPr/>
          </p:nvSpPr>
          <p:spPr>
            <a:xfrm>
              <a:off x="1600201" y="5154119"/>
              <a:ext cx="2154132" cy="923330"/>
            </a:xfrm>
            <a:prstGeom prst="rect">
              <a:avLst/>
            </a:prstGeom>
            <a:noFill/>
          </p:spPr>
          <p:txBody>
            <a:bodyPr wrap="square" rtlCol="0">
              <a:spAutoFit/>
            </a:bodyPr>
            <a:lstStyle/>
            <a:p>
              <a:pPr marR="0" lvl="0" indent="0" algn="ctr" defTabSz="380985" fontAlgn="auto">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It illustrates the identity crises people have.</a:t>
              </a:r>
              <a:endParaRPr lang="pt-BR" dirty="0">
                <a:solidFill>
                  <a:prstClr val="black">
                    <a:lumMod val="85000"/>
                    <a:lumOff val="15000"/>
                  </a:prstClr>
                </a:solidFill>
                <a:latin typeface="Montserrat Medium" panose="00000600000000000000" pitchFamily="2" charset="0"/>
              </a:endParaRPr>
            </a:p>
          </p:txBody>
        </p:sp>
      </p:grpSp>
      <p:grpSp>
        <p:nvGrpSpPr>
          <p:cNvPr id="53" name="Agrupar 52">
            <a:extLst>
              <a:ext uri="{FF2B5EF4-FFF2-40B4-BE49-F238E27FC236}">
                <a16:creationId xmlns:a16="http://schemas.microsoft.com/office/drawing/2014/main" id="{C298C709-0512-4B65-AE93-5A40FAB731B3}"/>
              </a:ext>
            </a:extLst>
          </p:cNvPr>
          <p:cNvGrpSpPr/>
          <p:nvPr/>
        </p:nvGrpSpPr>
        <p:grpSpPr>
          <a:xfrm>
            <a:off x="9158043" y="4492022"/>
            <a:ext cx="2589433" cy="1181700"/>
            <a:chOff x="1600201" y="4618750"/>
            <a:chExt cx="2154132" cy="1181700"/>
          </a:xfrm>
        </p:grpSpPr>
        <p:sp>
          <p:nvSpPr>
            <p:cNvPr id="54" name="CaixaDeTexto 53">
              <a:extLst>
                <a:ext uri="{FF2B5EF4-FFF2-40B4-BE49-F238E27FC236}">
                  <a16:creationId xmlns:a16="http://schemas.microsoft.com/office/drawing/2014/main" id="{B188B4B9-BF34-430B-B7A5-A53D03036B1C}"/>
                </a:ext>
              </a:extLst>
            </p:cNvPr>
            <p:cNvSpPr txBox="1"/>
            <p:nvPr/>
          </p:nvSpPr>
          <p:spPr>
            <a:xfrm>
              <a:off x="1818561" y="4618750"/>
              <a:ext cx="1723279" cy="584775"/>
            </a:xfrm>
            <a:prstGeom prst="rect">
              <a:avLst/>
            </a:prstGeom>
            <a:noFill/>
          </p:spPr>
          <p:txBody>
            <a:bodyPr wrap="square" rtlCol="0">
              <a:spAutoFit/>
            </a:bodyPr>
            <a:lstStyle/>
            <a:p>
              <a:pPr algn="ctr" defTabSz="380985">
                <a:defRPr/>
              </a:pPr>
              <a:endParaRPr lang="pt-BR" sz="3200" dirty="0">
                <a:solidFill>
                  <a:prstClr val="black">
                    <a:lumMod val="85000"/>
                    <a:lumOff val="15000"/>
                  </a:prstClr>
                </a:solidFill>
                <a:latin typeface="Bebas Neue" panose="020B0606020202050201" pitchFamily="34" charset="0"/>
              </a:endParaRPr>
            </a:p>
          </p:txBody>
        </p:sp>
        <p:sp>
          <p:nvSpPr>
            <p:cNvPr id="55" name="CaixaDeTexto 54">
              <a:extLst>
                <a:ext uri="{FF2B5EF4-FFF2-40B4-BE49-F238E27FC236}">
                  <a16:creationId xmlns:a16="http://schemas.microsoft.com/office/drawing/2014/main" id="{ED43EF6F-C9F4-4F48-8E6C-BFB0868E817D}"/>
                </a:ext>
              </a:extLst>
            </p:cNvPr>
            <p:cNvSpPr txBox="1"/>
            <p:nvPr/>
          </p:nvSpPr>
          <p:spPr>
            <a:xfrm>
              <a:off x="1600201" y="5154119"/>
              <a:ext cx="2154132" cy="646331"/>
            </a:xfrm>
            <a:prstGeom prst="rect">
              <a:avLst/>
            </a:prstGeom>
            <a:noFill/>
          </p:spPr>
          <p:txBody>
            <a:bodyPr wrap="square" rtlCol="0">
              <a:spAutoFit/>
            </a:bodyPr>
            <a:lstStyle/>
            <a:p>
              <a:pPr algn="ctr" defTabSz="380985">
                <a:defRPr/>
              </a:pPr>
              <a:r>
                <a:rPr lang="en-GB" dirty="0">
                  <a:solidFill>
                    <a:prstClr val="black">
                      <a:lumMod val="85000"/>
                      <a:lumOff val="15000"/>
                    </a:prstClr>
                  </a:solidFill>
                  <a:latin typeface="Montserrat Medium" panose="00000600000000000000" pitchFamily="2" charset="0"/>
                </a:rPr>
                <a:t>It provides a detailed insight.</a:t>
              </a:r>
              <a:endParaRPr lang="pt-BR" dirty="0">
                <a:solidFill>
                  <a:prstClr val="black">
                    <a:lumMod val="85000"/>
                    <a:lumOff val="15000"/>
                  </a:prstClr>
                </a:solidFill>
                <a:latin typeface="Montserrat Medium" panose="00000600000000000000" pitchFamily="2" charset="0"/>
              </a:endParaRPr>
            </a:p>
          </p:txBody>
        </p:sp>
      </p:grpSp>
      <p:grpSp>
        <p:nvGrpSpPr>
          <p:cNvPr id="2" name="Agrupar 1">
            <a:extLst>
              <a:ext uri="{FF2B5EF4-FFF2-40B4-BE49-F238E27FC236}">
                <a16:creationId xmlns:a16="http://schemas.microsoft.com/office/drawing/2014/main" id="{D14260CB-F865-4A95-8C23-50C7F693F20F}"/>
              </a:ext>
            </a:extLst>
          </p:cNvPr>
          <p:cNvGrpSpPr/>
          <p:nvPr/>
        </p:nvGrpSpPr>
        <p:grpSpPr>
          <a:xfrm>
            <a:off x="1291463" y="2532136"/>
            <a:ext cx="2468738" cy="2160000"/>
            <a:chOff x="1291463" y="2532136"/>
            <a:chExt cx="2468738" cy="2160000"/>
          </a:xfrm>
        </p:grpSpPr>
        <p:grpSp>
          <p:nvGrpSpPr>
            <p:cNvPr id="5" name="Agrupar 4">
              <a:extLst>
                <a:ext uri="{FF2B5EF4-FFF2-40B4-BE49-F238E27FC236}">
                  <a16:creationId xmlns:a16="http://schemas.microsoft.com/office/drawing/2014/main" id="{5053EC0C-C823-49CF-A005-CB0C581BB167}"/>
                </a:ext>
              </a:extLst>
            </p:cNvPr>
            <p:cNvGrpSpPr/>
            <p:nvPr/>
          </p:nvGrpSpPr>
          <p:grpSpPr>
            <a:xfrm>
              <a:off x="1291463" y="2532136"/>
              <a:ext cx="2468738" cy="2160000"/>
              <a:chOff x="1291463" y="2349000"/>
              <a:chExt cx="2468738" cy="2160000"/>
            </a:xfrm>
          </p:grpSpPr>
          <p:sp>
            <p:nvSpPr>
              <p:cNvPr id="4" name="Elipse 3">
                <a:extLst>
                  <a:ext uri="{FF2B5EF4-FFF2-40B4-BE49-F238E27FC236}">
                    <a16:creationId xmlns:a16="http://schemas.microsoft.com/office/drawing/2014/main" id="{3CB32F6A-B7B8-4C45-B74B-08CA7EA2F900}"/>
                  </a:ext>
                </a:extLst>
              </p:cNvPr>
              <p:cNvSpPr/>
              <p:nvPr/>
            </p:nvSpPr>
            <p:spPr>
              <a:xfrm>
                <a:off x="1600201" y="2349000"/>
                <a:ext cx="2160000" cy="2160000"/>
              </a:xfrm>
              <a:prstGeom prst="ellipse">
                <a:avLst/>
              </a:prstGeom>
              <a:gradFill flip="none" rotWithShape="1">
                <a:gsLst>
                  <a:gs pos="0">
                    <a:schemeClr val="accent1">
                      <a:lumMod val="50000"/>
                    </a:schemeClr>
                  </a:gs>
                  <a:gs pos="100000">
                    <a:schemeClr val="accent1"/>
                  </a:gs>
                </a:gsLst>
                <a:path path="circle">
                  <a:fillToRect r="100000" b="100000"/>
                </a:path>
                <a:tileRect l="-100000" t="-100000"/>
              </a:gradFill>
              <a:ln>
                <a:noFill/>
              </a:ln>
              <a:effectLst>
                <a:outerShdw blurRad="254000" dist="330200" dir="5400000" sx="93000" sy="93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lipse 22">
                <a:extLst>
                  <a:ext uri="{FF2B5EF4-FFF2-40B4-BE49-F238E27FC236}">
                    <a16:creationId xmlns:a16="http://schemas.microsoft.com/office/drawing/2014/main" id="{E64A0878-EDFB-4CA2-B813-FB6BE30E0AB3}"/>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7" name="CaixaDeTexto 36">
              <a:extLst>
                <a:ext uri="{FF2B5EF4-FFF2-40B4-BE49-F238E27FC236}">
                  <a16:creationId xmlns:a16="http://schemas.microsoft.com/office/drawing/2014/main" id="{AE54CD2F-64F7-4EBB-9DAB-E9889DB8EA6B}"/>
                </a:ext>
              </a:extLst>
            </p:cNvPr>
            <p:cNvSpPr txBox="1"/>
            <p:nvPr/>
          </p:nvSpPr>
          <p:spPr>
            <a:xfrm>
              <a:off x="2497094" y="2805279"/>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a</a:t>
              </a:r>
            </a:p>
          </p:txBody>
        </p:sp>
      </p:grpSp>
      <p:grpSp>
        <p:nvGrpSpPr>
          <p:cNvPr id="3" name="Agrupar 2">
            <a:extLst>
              <a:ext uri="{FF2B5EF4-FFF2-40B4-BE49-F238E27FC236}">
                <a16:creationId xmlns:a16="http://schemas.microsoft.com/office/drawing/2014/main" id="{B911BBBE-CCFB-4991-B79E-CB6BF27DE86F}"/>
              </a:ext>
            </a:extLst>
          </p:cNvPr>
          <p:cNvGrpSpPr/>
          <p:nvPr/>
        </p:nvGrpSpPr>
        <p:grpSpPr>
          <a:xfrm>
            <a:off x="3882316" y="2507236"/>
            <a:ext cx="2468738" cy="2184900"/>
            <a:chOff x="3882316" y="2507236"/>
            <a:chExt cx="2468738" cy="2184900"/>
          </a:xfrm>
        </p:grpSpPr>
        <p:grpSp>
          <p:nvGrpSpPr>
            <p:cNvPr id="57" name="Agrupar 56">
              <a:extLst>
                <a:ext uri="{FF2B5EF4-FFF2-40B4-BE49-F238E27FC236}">
                  <a16:creationId xmlns:a16="http://schemas.microsoft.com/office/drawing/2014/main" id="{7C758681-3DB5-40FD-B692-1029B9B951DC}"/>
                </a:ext>
              </a:extLst>
            </p:cNvPr>
            <p:cNvGrpSpPr/>
            <p:nvPr/>
          </p:nvGrpSpPr>
          <p:grpSpPr>
            <a:xfrm>
              <a:off x="3882316" y="2507236"/>
              <a:ext cx="2468738" cy="2184900"/>
              <a:chOff x="3882316" y="2324100"/>
              <a:chExt cx="2468738" cy="2184900"/>
            </a:xfrm>
          </p:grpSpPr>
          <p:sp>
            <p:nvSpPr>
              <p:cNvPr id="22" name="Elipse 21">
                <a:extLst>
                  <a:ext uri="{FF2B5EF4-FFF2-40B4-BE49-F238E27FC236}">
                    <a16:creationId xmlns:a16="http://schemas.microsoft.com/office/drawing/2014/main" id="{D072B81C-16E4-47B7-BBFD-CC00E4D5696D}"/>
                  </a:ext>
                </a:extLst>
              </p:cNvPr>
              <p:cNvSpPr/>
              <p:nvPr/>
            </p:nvSpPr>
            <p:spPr>
              <a:xfrm>
                <a:off x="3934624" y="23241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5" name="Agrupar 24">
                <a:extLst>
                  <a:ext uri="{FF2B5EF4-FFF2-40B4-BE49-F238E27FC236}">
                    <a16:creationId xmlns:a16="http://schemas.microsoft.com/office/drawing/2014/main" id="{E03433AF-DADD-422A-B7A1-E9C1EBAED4E6}"/>
                  </a:ext>
                </a:extLst>
              </p:cNvPr>
              <p:cNvGrpSpPr/>
              <p:nvPr/>
            </p:nvGrpSpPr>
            <p:grpSpPr>
              <a:xfrm>
                <a:off x="3882316" y="2349000"/>
                <a:ext cx="2468738" cy="2160000"/>
                <a:chOff x="1291463" y="2349000"/>
                <a:chExt cx="2468738" cy="2160000"/>
              </a:xfrm>
            </p:grpSpPr>
            <p:sp>
              <p:nvSpPr>
                <p:cNvPr id="26" name="Elipse 25">
                  <a:extLst>
                    <a:ext uri="{FF2B5EF4-FFF2-40B4-BE49-F238E27FC236}">
                      <a16:creationId xmlns:a16="http://schemas.microsoft.com/office/drawing/2014/main" id="{1D8B1898-6891-475E-BF25-05ABBF92DA02}"/>
                    </a:ext>
                  </a:extLst>
                </p:cNvPr>
                <p:cNvSpPr/>
                <p:nvPr/>
              </p:nvSpPr>
              <p:spPr>
                <a:xfrm>
                  <a:off x="1600201" y="2349000"/>
                  <a:ext cx="2160000" cy="2160000"/>
                </a:xfrm>
                <a:prstGeom prst="ellipse">
                  <a:avLst/>
                </a:prstGeom>
                <a:gradFill flip="none" rotWithShape="1">
                  <a:gsLst>
                    <a:gs pos="0">
                      <a:schemeClr val="accent2">
                        <a:lumMod val="50000"/>
                      </a:schemeClr>
                    </a:gs>
                    <a:gs pos="100000">
                      <a:schemeClr val="accent2"/>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lipse 26">
                  <a:extLst>
                    <a:ext uri="{FF2B5EF4-FFF2-40B4-BE49-F238E27FC236}">
                      <a16:creationId xmlns:a16="http://schemas.microsoft.com/office/drawing/2014/main" id="{C09422A5-DA0F-4EB3-9697-E877D545C413}"/>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sp>
          <p:nvSpPr>
            <p:cNvPr id="39" name="CaixaDeTexto 38">
              <a:extLst>
                <a:ext uri="{FF2B5EF4-FFF2-40B4-BE49-F238E27FC236}">
                  <a16:creationId xmlns:a16="http://schemas.microsoft.com/office/drawing/2014/main" id="{7FC883E3-114D-4BEF-A4CB-81C8FEB021D4}"/>
                </a:ext>
              </a:extLst>
            </p:cNvPr>
            <p:cNvSpPr txBox="1"/>
            <p:nvPr/>
          </p:nvSpPr>
          <p:spPr>
            <a:xfrm>
              <a:off x="5102959" y="2782129"/>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e</a:t>
              </a:r>
            </a:p>
          </p:txBody>
        </p:sp>
      </p:grpSp>
      <p:grpSp>
        <p:nvGrpSpPr>
          <p:cNvPr id="6" name="Agrupar 5">
            <a:extLst>
              <a:ext uri="{FF2B5EF4-FFF2-40B4-BE49-F238E27FC236}">
                <a16:creationId xmlns:a16="http://schemas.microsoft.com/office/drawing/2014/main" id="{B335A016-0359-46B8-ADD7-74197DA06308}"/>
              </a:ext>
            </a:extLst>
          </p:cNvPr>
          <p:cNvGrpSpPr/>
          <p:nvPr/>
        </p:nvGrpSpPr>
        <p:grpSpPr>
          <a:xfrm>
            <a:off x="6473169" y="2532136"/>
            <a:ext cx="2468738" cy="2160000"/>
            <a:chOff x="6473169" y="2532136"/>
            <a:chExt cx="2468738" cy="2160000"/>
          </a:xfrm>
        </p:grpSpPr>
        <p:grpSp>
          <p:nvGrpSpPr>
            <p:cNvPr id="28" name="Agrupar 27">
              <a:extLst>
                <a:ext uri="{FF2B5EF4-FFF2-40B4-BE49-F238E27FC236}">
                  <a16:creationId xmlns:a16="http://schemas.microsoft.com/office/drawing/2014/main" id="{8A131F68-AEF3-4C4F-B259-CD15B0AE3331}"/>
                </a:ext>
              </a:extLst>
            </p:cNvPr>
            <p:cNvGrpSpPr/>
            <p:nvPr/>
          </p:nvGrpSpPr>
          <p:grpSpPr>
            <a:xfrm>
              <a:off x="6473169" y="2532136"/>
              <a:ext cx="2468738" cy="2160000"/>
              <a:chOff x="1291463" y="2349000"/>
              <a:chExt cx="2468738" cy="2160000"/>
            </a:xfrm>
          </p:grpSpPr>
          <p:sp>
            <p:nvSpPr>
              <p:cNvPr id="29" name="Elipse 28">
                <a:extLst>
                  <a:ext uri="{FF2B5EF4-FFF2-40B4-BE49-F238E27FC236}">
                    <a16:creationId xmlns:a16="http://schemas.microsoft.com/office/drawing/2014/main" id="{2E052721-8791-442E-AE7C-4A7C7066F814}"/>
                  </a:ext>
                </a:extLst>
              </p:cNvPr>
              <p:cNvSpPr/>
              <p:nvPr/>
            </p:nvSpPr>
            <p:spPr>
              <a:xfrm>
                <a:off x="1600201" y="2349000"/>
                <a:ext cx="2160000" cy="2160000"/>
              </a:xfrm>
              <a:prstGeom prst="ellipse">
                <a:avLst/>
              </a:prstGeom>
              <a:gradFill flip="none" rotWithShape="1">
                <a:gsLst>
                  <a:gs pos="9000">
                    <a:schemeClr val="accent3">
                      <a:lumMod val="50000"/>
                    </a:schemeClr>
                  </a:gs>
                  <a:gs pos="100000">
                    <a:schemeClr val="accent3"/>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Elipse 29">
                <a:extLst>
                  <a:ext uri="{FF2B5EF4-FFF2-40B4-BE49-F238E27FC236}">
                    <a16:creationId xmlns:a16="http://schemas.microsoft.com/office/drawing/2014/main" id="{4BCC5D73-7240-4E0E-9B1D-6BB7A5458182}"/>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1" name="CaixaDeTexto 40">
              <a:extLst>
                <a:ext uri="{FF2B5EF4-FFF2-40B4-BE49-F238E27FC236}">
                  <a16:creationId xmlns:a16="http://schemas.microsoft.com/office/drawing/2014/main" id="{7D9A56C1-A899-4201-AF89-B1E652DA2E05}"/>
                </a:ext>
              </a:extLst>
            </p:cNvPr>
            <p:cNvSpPr txBox="1"/>
            <p:nvPr/>
          </p:nvSpPr>
          <p:spPr>
            <a:xfrm>
              <a:off x="7697249" y="2967324"/>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f</a:t>
              </a:r>
            </a:p>
          </p:txBody>
        </p:sp>
      </p:grpSp>
      <p:grpSp>
        <p:nvGrpSpPr>
          <p:cNvPr id="8" name="Agrupar 7">
            <a:extLst>
              <a:ext uri="{FF2B5EF4-FFF2-40B4-BE49-F238E27FC236}">
                <a16:creationId xmlns:a16="http://schemas.microsoft.com/office/drawing/2014/main" id="{D64D69CB-6CEB-4653-83EC-85A32A7E63D8}"/>
              </a:ext>
            </a:extLst>
          </p:cNvPr>
          <p:cNvGrpSpPr/>
          <p:nvPr/>
        </p:nvGrpSpPr>
        <p:grpSpPr>
          <a:xfrm>
            <a:off x="9064022" y="2532136"/>
            <a:ext cx="2468738" cy="2160000"/>
            <a:chOff x="9064022" y="2532136"/>
            <a:chExt cx="2468738" cy="2160000"/>
          </a:xfrm>
        </p:grpSpPr>
        <p:grpSp>
          <p:nvGrpSpPr>
            <p:cNvPr id="31" name="Agrupar 30">
              <a:extLst>
                <a:ext uri="{FF2B5EF4-FFF2-40B4-BE49-F238E27FC236}">
                  <a16:creationId xmlns:a16="http://schemas.microsoft.com/office/drawing/2014/main" id="{06822A17-331D-4E23-B6A4-CD1978539413}"/>
                </a:ext>
              </a:extLst>
            </p:cNvPr>
            <p:cNvGrpSpPr/>
            <p:nvPr/>
          </p:nvGrpSpPr>
          <p:grpSpPr>
            <a:xfrm>
              <a:off x="9064022" y="2532136"/>
              <a:ext cx="2468738" cy="2160000"/>
              <a:chOff x="1291463" y="2349000"/>
              <a:chExt cx="2468738" cy="2160000"/>
            </a:xfrm>
          </p:grpSpPr>
          <p:sp>
            <p:nvSpPr>
              <p:cNvPr id="32" name="Elipse 31">
                <a:extLst>
                  <a:ext uri="{FF2B5EF4-FFF2-40B4-BE49-F238E27FC236}">
                    <a16:creationId xmlns:a16="http://schemas.microsoft.com/office/drawing/2014/main" id="{CC8F39DA-E24A-4EB7-B422-C92106F42425}"/>
                  </a:ext>
                </a:extLst>
              </p:cNvPr>
              <p:cNvSpPr/>
              <p:nvPr/>
            </p:nvSpPr>
            <p:spPr>
              <a:xfrm>
                <a:off x="1600201" y="2349000"/>
                <a:ext cx="2160000" cy="2160000"/>
              </a:xfrm>
              <a:prstGeom prst="ellipse">
                <a:avLst/>
              </a:prstGeom>
              <a:gradFill flip="none" rotWithShape="1">
                <a:gsLst>
                  <a:gs pos="17000">
                    <a:schemeClr val="accent4">
                      <a:lumMod val="50000"/>
                    </a:schemeClr>
                  </a:gs>
                  <a:gs pos="100000">
                    <a:schemeClr val="accent4"/>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Elipse 32">
                <a:extLst>
                  <a:ext uri="{FF2B5EF4-FFF2-40B4-BE49-F238E27FC236}">
                    <a16:creationId xmlns:a16="http://schemas.microsoft.com/office/drawing/2014/main" id="{7C9329E9-4808-41F1-A8C2-969B305FDAC9}"/>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0" name="CaixaDeTexto 59">
              <a:extLst>
                <a:ext uri="{FF2B5EF4-FFF2-40B4-BE49-F238E27FC236}">
                  <a16:creationId xmlns:a16="http://schemas.microsoft.com/office/drawing/2014/main" id="{6CD59092-CAB6-431A-B9C9-78CC3D813531}"/>
                </a:ext>
              </a:extLst>
            </p:cNvPr>
            <p:cNvSpPr txBox="1"/>
            <p:nvPr/>
          </p:nvSpPr>
          <p:spPr>
            <a:xfrm>
              <a:off x="10279964" y="2758980"/>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0</a:t>
              </a:r>
            </a:p>
          </p:txBody>
        </p:sp>
      </p:grpSp>
      <p:sp>
        <p:nvSpPr>
          <p:cNvPr id="9" name="CaixaDeTexto 6">
            <a:extLst>
              <a:ext uri="{FF2B5EF4-FFF2-40B4-BE49-F238E27FC236}">
                <a16:creationId xmlns:a16="http://schemas.microsoft.com/office/drawing/2014/main" id="{C15F66D9-813F-4B14-ABE9-553090480485}"/>
              </a:ext>
            </a:extLst>
          </p:cNvPr>
          <p:cNvSpPr txBox="1"/>
          <p:nvPr/>
        </p:nvSpPr>
        <p:spPr>
          <a:xfrm>
            <a:off x="666561" y="1020835"/>
            <a:ext cx="9613403" cy="1354217"/>
          </a:xfrm>
          <a:prstGeom prst="rect">
            <a:avLst/>
          </a:prstGeom>
          <a:noFill/>
        </p:spPr>
        <p:txBody>
          <a:bodyPr wrap="square" rtlCol="0">
            <a:spAutoFit/>
          </a:bodyPr>
          <a:lstStyle/>
          <a:p>
            <a:pPr lvl="0" algn="ctr">
              <a:defRPr/>
            </a:pPr>
            <a:r>
              <a:rPr lang="en-GB" sz="2800" dirty="0">
                <a:solidFill>
                  <a:srgbClr val="C3856B"/>
                </a:solidFill>
                <a:latin typeface="Bebas Neue" panose="020B0606020202050201" pitchFamily="34" charset="0"/>
              </a:rPr>
              <a:t>OF Erickson’s Psycho-Social Theory of Social Development </a:t>
            </a:r>
          </a:p>
          <a:p>
            <a:pPr lvl="0" algn="ctr">
              <a:defRPr/>
            </a:pP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cxnSp>
        <p:nvCxnSpPr>
          <p:cNvPr id="11" name="Conector reto 40">
            <a:extLst>
              <a:ext uri="{FF2B5EF4-FFF2-40B4-BE49-F238E27FC236}">
                <a16:creationId xmlns:a16="http://schemas.microsoft.com/office/drawing/2014/main" id="{8080580E-2AA2-69A3-30C7-1F981F53476F}"/>
              </a:ext>
            </a:extLst>
          </p:cNvPr>
          <p:cNvCxnSpPr>
            <a:cxnSpLocks/>
          </p:cNvCxnSpPr>
          <p:nvPr/>
        </p:nvCxnSpPr>
        <p:spPr>
          <a:xfrm>
            <a:off x="1212099" y="966211"/>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Conector reto 41">
            <a:extLst>
              <a:ext uri="{FF2B5EF4-FFF2-40B4-BE49-F238E27FC236}">
                <a16:creationId xmlns:a16="http://schemas.microsoft.com/office/drawing/2014/main" id="{0FAA619A-F745-9EB9-030F-1774691AC4C6}"/>
              </a:ext>
            </a:extLst>
          </p:cNvPr>
          <p:cNvCxnSpPr>
            <a:cxnSpLocks/>
          </p:cNvCxnSpPr>
          <p:nvPr/>
        </p:nvCxnSpPr>
        <p:spPr>
          <a:xfrm>
            <a:off x="1168518" y="1025507"/>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3" name="Marcador de Posição do Rodapé 2">
            <a:extLst>
              <a:ext uri="{FF2B5EF4-FFF2-40B4-BE49-F238E27FC236}">
                <a16:creationId xmlns:a16="http://schemas.microsoft.com/office/drawing/2014/main" id="{23B16580-73EB-0D76-E7A2-0DEBCEC5C963}"/>
              </a:ext>
            </a:extLst>
          </p:cNvPr>
          <p:cNvSpPr>
            <a:spLocks noGrp="1"/>
          </p:cNvSpPr>
          <p:nvPr>
            <p:ph type="ftr" sz="quarter" idx="11"/>
          </p:nvPr>
        </p:nvSpPr>
        <p:spPr>
          <a:xfrm>
            <a:off x="-1299" y="6492868"/>
            <a:ext cx="4114800" cy="365125"/>
          </a:xfrm>
        </p:spPr>
        <p:txBody>
          <a:bodyPr/>
          <a:lstStyle/>
          <a:p>
            <a:r>
              <a:rPr lang="pt-BR" dirty="0"/>
              <a:t>LANDU MASAKA– ID 2129926</a:t>
            </a:r>
          </a:p>
          <a:p>
            <a:endParaRPr lang="en-US" dirty="0"/>
          </a:p>
        </p:txBody>
      </p:sp>
      <p:sp>
        <p:nvSpPr>
          <p:cNvPr id="14" name="CaixaDeTexto 33">
            <a:extLst>
              <a:ext uri="{FF2B5EF4-FFF2-40B4-BE49-F238E27FC236}">
                <a16:creationId xmlns:a16="http://schemas.microsoft.com/office/drawing/2014/main" id="{1B18F674-ACCE-D68C-A534-9FC1DBD1A550}"/>
              </a:ext>
            </a:extLst>
          </p:cNvPr>
          <p:cNvSpPr txBox="1"/>
          <p:nvPr/>
        </p:nvSpPr>
        <p:spPr>
          <a:xfrm>
            <a:off x="9019480" y="6395210"/>
            <a:ext cx="490004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(Educations Summary, no date)</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
        <p:nvSpPr>
          <p:cNvPr id="10" name="CaixaDeTexto 42">
            <a:extLst>
              <a:ext uri="{FF2B5EF4-FFF2-40B4-BE49-F238E27FC236}">
                <a16:creationId xmlns:a16="http://schemas.microsoft.com/office/drawing/2014/main" id="{B471C268-766C-AA02-E768-47B8CA1E4F32}"/>
              </a:ext>
            </a:extLst>
          </p:cNvPr>
          <p:cNvSpPr txBox="1"/>
          <p:nvPr/>
        </p:nvSpPr>
        <p:spPr>
          <a:xfrm>
            <a:off x="960462" y="175012"/>
            <a:ext cx="3099288" cy="923330"/>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Strengths</a:t>
            </a:r>
          </a:p>
        </p:txBody>
      </p:sp>
      <p:cxnSp>
        <p:nvCxnSpPr>
          <p:cNvPr id="15" name="Conector reto 40">
            <a:extLst>
              <a:ext uri="{FF2B5EF4-FFF2-40B4-BE49-F238E27FC236}">
                <a16:creationId xmlns:a16="http://schemas.microsoft.com/office/drawing/2014/main" id="{829A0BF4-83FB-C116-14D7-74D5752EBCA0}"/>
              </a:ext>
            </a:extLst>
          </p:cNvPr>
          <p:cNvCxnSpPr>
            <a:cxnSpLocks/>
          </p:cNvCxnSpPr>
          <p:nvPr/>
        </p:nvCxnSpPr>
        <p:spPr>
          <a:xfrm>
            <a:off x="1212099" y="929635"/>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Conector reto 41">
            <a:extLst>
              <a:ext uri="{FF2B5EF4-FFF2-40B4-BE49-F238E27FC236}">
                <a16:creationId xmlns:a16="http://schemas.microsoft.com/office/drawing/2014/main" id="{79D002C6-78CD-CC9B-66C2-068246E21FE4}"/>
              </a:ext>
            </a:extLst>
          </p:cNvPr>
          <p:cNvCxnSpPr>
            <a:cxnSpLocks/>
          </p:cNvCxnSpPr>
          <p:nvPr/>
        </p:nvCxnSpPr>
        <p:spPr>
          <a:xfrm>
            <a:off x="1168518" y="988931"/>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671101"/>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66667">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66667">
                                          <p:cBhvr additive="base">
                                            <p:cTn id="7" dur="1500" fill="hold"/>
                                            <p:tgtEl>
                                              <p:spTgt spid="2"/>
                                            </p:tgtEl>
                                            <p:attrNameLst>
                                              <p:attrName>ppt_x</p:attrName>
                                            </p:attrNameLst>
                                          </p:cBhvr>
                                          <p:tavLst>
                                            <p:tav tm="0">
                                              <p:val>
                                                <p:strVal val="#ppt_x"/>
                                              </p:val>
                                            </p:tav>
                                            <p:tav tm="100000">
                                              <p:val>
                                                <p:strVal val="#ppt_x"/>
                                              </p:val>
                                            </p:tav>
                                          </p:tavLst>
                                        </p:anim>
                                        <p:anim calcmode="lin" valueType="num" p14:bounceEnd="66667">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14:presetBounceEnd="66667">
                                      <p:stCondLst>
                                        <p:cond delay="100"/>
                                      </p:stCondLst>
                                      <p:childTnLst>
                                        <p:set>
                                          <p:cBhvr>
                                            <p:cTn id="10" dur="1" fill="hold">
                                              <p:stCondLst>
                                                <p:cond delay="0"/>
                                              </p:stCondLst>
                                            </p:cTn>
                                            <p:tgtEl>
                                              <p:spTgt spid="3"/>
                                            </p:tgtEl>
                                            <p:attrNameLst>
                                              <p:attrName>style.visibility</p:attrName>
                                            </p:attrNameLst>
                                          </p:cBhvr>
                                          <p:to>
                                            <p:strVal val="visible"/>
                                          </p:to>
                                        </p:set>
                                        <p:anim calcmode="lin" valueType="num" p14:bounceEnd="66667">
                                          <p:cBhvr additive="base">
                                            <p:cTn id="11" dur="1500" fill="hold"/>
                                            <p:tgtEl>
                                              <p:spTgt spid="3"/>
                                            </p:tgtEl>
                                            <p:attrNameLst>
                                              <p:attrName>ppt_x</p:attrName>
                                            </p:attrNameLst>
                                          </p:cBhvr>
                                          <p:tavLst>
                                            <p:tav tm="0">
                                              <p:val>
                                                <p:strVal val="#ppt_x"/>
                                              </p:val>
                                            </p:tav>
                                            <p:tav tm="100000">
                                              <p:val>
                                                <p:strVal val="#ppt_x"/>
                                              </p:val>
                                            </p:tav>
                                          </p:tavLst>
                                        </p:anim>
                                        <p:anim calcmode="lin" valueType="num" p14:bounceEnd="66667">
                                          <p:cBhvr additive="base">
                                            <p:cTn id="12" dur="1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6667">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14:bounceEnd="66667">
                                          <p:cBhvr additive="base">
                                            <p:cTn id="15" dur="1500" fill="hold"/>
                                            <p:tgtEl>
                                              <p:spTgt spid="6"/>
                                            </p:tgtEl>
                                            <p:attrNameLst>
                                              <p:attrName>ppt_x</p:attrName>
                                            </p:attrNameLst>
                                          </p:cBhvr>
                                          <p:tavLst>
                                            <p:tav tm="0">
                                              <p:val>
                                                <p:strVal val="#ppt_x"/>
                                              </p:val>
                                            </p:tav>
                                            <p:tav tm="100000">
                                              <p:val>
                                                <p:strVal val="#ppt_x"/>
                                              </p:val>
                                            </p:tav>
                                          </p:tavLst>
                                        </p:anim>
                                        <p:anim calcmode="lin" valueType="num" p14:bounceEnd="66667">
                                          <p:cBhvr additive="base">
                                            <p:cTn id="16" dur="1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14:presetBounceEnd="66667">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14:bounceEnd="66667">
                                          <p:cBhvr additive="base">
                                            <p:cTn id="19" dur="1500" fill="hold"/>
                                            <p:tgtEl>
                                              <p:spTgt spid="8"/>
                                            </p:tgtEl>
                                            <p:attrNameLst>
                                              <p:attrName>ppt_x</p:attrName>
                                            </p:attrNameLst>
                                          </p:cBhvr>
                                          <p:tavLst>
                                            <p:tav tm="0">
                                              <p:val>
                                                <p:strVal val="#ppt_x"/>
                                              </p:val>
                                            </p:tav>
                                            <p:tav tm="100000">
                                              <p:val>
                                                <p:strVal val="#ppt_x"/>
                                              </p:val>
                                            </p:tav>
                                          </p:tavLst>
                                        </p:anim>
                                        <p:anim calcmode="lin" valueType="num" p14:bounceEnd="66667">
                                          <p:cBhvr additive="base">
                                            <p:cTn id="20" dur="1500" fill="hold"/>
                                            <p:tgtEl>
                                              <p:spTgt spid="8"/>
                                            </p:tgtEl>
                                            <p:attrNameLst>
                                              <p:attrName>ppt_y</p:attrName>
                                            </p:attrNameLst>
                                          </p:cBhvr>
                                          <p:tavLst>
                                            <p:tav tm="0">
                                              <p:val>
                                                <p:strVal val="1+#ppt_h/2"/>
                                              </p:val>
                                            </p:tav>
                                            <p:tav tm="100000">
                                              <p:val>
                                                <p:strVal val="#ppt_y"/>
                                              </p:val>
                                            </p:tav>
                                          </p:tavLst>
                                        </p:anim>
                                      </p:childTnLst>
                                    </p:cTn>
                                  </p:par>
                                  <p:par>
                                    <p:cTn id="21" presetID="22" presetClass="entr" presetSubtype="8" fill="hold" grpId="0" nodeType="withEffect">
                                      <p:stCondLst>
                                        <p:cond delay="70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750"/>
                                            <p:tgtEl>
                                              <p:spTgt spid="7"/>
                                            </p:tgtEl>
                                          </p:cBhvr>
                                        </p:animEffect>
                                      </p:childTnLst>
                                    </p:cTn>
                                  </p:par>
                                  <p:par>
                                    <p:cTn id="24" presetID="53" presetClass="entr" presetSubtype="16" fill="hold" nodeType="withEffect">
                                      <p:stCondLst>
                                        <p:cond delay="600"/>
                                      </p:stCondLst>
                                      <p:childTnLst>
                                        <p:set>
                                          <p:cBhvr>
                                            <p:cTn id="25" dur="1" fill="hold">
                                              <p:stCondLst>
                                                <p:cond delay="0"/>
                                              </p:stCondLst>
                                            </p:cTn>
                                            <p:tgtEl>
                                              <p:spTgt spid="46"/>
                                            </p:tgtEl>
                                            <p:attrNameLst>
                                              <p:attrName>style.visibility</p:attrName>
                                            </p:attrNameLst>
                                          </p:cBhvr>
                                          <p:to>
                                            <p:strVal val="visible"/>
                                          </p:to>
                                        </p:set>
                                        <p:anim calcmode="lin" valueType="num">
                                          <p:cBhvr>
                                            <p:cTn id="26" dur="500" fill="hold"/>
                                            <p:tgtEl>
                                              <p:spTgt spid="46"/>
                                            </p:tgtEl>
                                            <p:attrNameLst>
                                              <p:attrName>ppt_w</p:attrName>
                                            </p:attrNameLst>
                                          </p:cBhvr>
                                          <p:tavLst>
                                            <p:tav tm="0">
                                              <p:val>
                                                <p:fltVal val="0"/>
                                              </p:val>
                                            </p:tav>
                                            <p:tav tm="100000">
                                              <p:val>
                                                <p:strVal val="#ppt_w"/>
                                              </p:val>
                                            </p:tav>
                                          </p:tavLst>
                                        </p:anim>
                                        <p:anim calcmode="lin" valueType="num">
                                          <p:cBhvr>
                                            <p:cTn id="27" dur="500" fill="hold"/>
                                            <p:tgtEl>
                                              <p:spTgt spid="46"/>
                                            </p:tgtEl>
                                            <p:attrNameLst>
                                              <p:attrName>ppt_h</p:attrName>
                                            </p:attrNameLst>
                                          </p:cBhvr>
                                          <p:tavLst>
                                            <p:tav tm="0">
                                              <p:val>
                                                <p:fltVal val="0"/>
                                              </p:val>
                                            </p:tav>
                                            <p:tav tm="100000">
                                              <p:val>
                                                <p:strVal val="#ppt_h"/>
                                              </p:val>
                                            </p:tav>
                                          </p:tavLst>
                                        </p:anim>
                                        <p:animEffect transition="in" filter="fade">
                                          <p:cBhvr>
                                            <p:cTn id="28" dur="500"/>
                                            <p:tgtEl>
                                              <p:spTgt spid="46"/>
                                            </p:tgtEl>
                                          </p:cBhvr>
                                        </p:animEffect>
                                      </p:childTnLst>
                                    </p:cTn>
                                  </p:par>
                                  <p:par>
                                    <p:cTn id="29" presetID="53" presetClass="entr" presetSubtype="16" fill="hold" nodeType="withEffect">
                                      <p:stCondLst>
                                        <p:cond delay="700"/>
                                      </p:stCondLst>
                                      <p:childTnLst>
                                        <p:set>
                                          <p:cBhvr>
                                            <p:cTn id="30" dur="1" fill="hold">
                                              <p:stCondLst>
                                                <p:cond delay="0"/>
                                              </p:stCondLst>
                                            </p:cTn>
                                            <p:tgtEl>
                                              <p:spTgt spid="47"/>
                                            </p:tgtEl>
                                            <p:attrNameLst>
                                              <p:attrName>style.visibility</p:attrName>
                                            </p:attrNameLst>
                                          </p:cBhvr>
                                          <p:to>
                                            <p:strVal val="visible"/>
                                          </p:to>
                                        </p:set>
                                        <p:anim calcmode="lin" valueType="num">
                                          <p:cBhvr>
                                            <p:cTn id="31" dur="500" fill="hold"/>
                                            <p:tgtEl>
                                              <p:spTgt spid="47"/>
                                            </p:tgtEl>
                                            <p:attrNameLst>
                                              <p:attrName>ppt_w</p:attrName>
                                            </p:attrNameLst>
                                          </p:cBhvr>
                                          <p:tavLst>
                                            <p:tav tm="0">
                                              <p:val>
                                                <p:fltVal val="0"/>
                                              </p:val>
                                            </p:tav>
                                            <p:tav tm="100000">
                                              <p:val>
                                                <p:strVal val="#ppt_w"/>
                                              </p:val>
                                            </p:tav>
                                          </p:tavLst>
                                        </p:anim>
                                        <p:anim calcmode="lin" valueType="num">
                                          <p:cBhvr>
                                            <p:cTn id="32" dur="500" fill="hold"/>
                                            <p:tgtEl>
                                              <p:spTgt spid="47"/>
                                            </p:tgtEl>
                                            <p:attrNameLst>
                                              <p:attrName>ppt_h</p:attrName>
                                            </p:attrNameLst>
                                          </p:cBhvr>
                                          <p:tavLst>
                                            <p:tav tm="0">
                                              <p:val>
                                                <p:fltVal val="0"/>
                                              </p:val>
                                            </p:tav>
                                            <p:tav tm="100000">
                                              <p:val>
                                                <p:strVal val="#ppt_h"/>
                                              </p:val>
                                            </p:tav>
                                          </p:tavLst>
                                        </p:anim>
                                        <p:animEffect transition="in" filter="fade">
                                          <p:cBhvr>
                                            <p:cTn id="33" dur="500"/>
                                            <p:tgtEl>
                                              <p:spTgt spid="47"/>
                                            </p:tgtEl>
                                          </p:cBhvr>
                                        </p:animEffect>
                                      </p:childTnLst>
                                    </p:cTn>
                                  </p:par>
                                  <p:par>
                                    <p:cTn id="34" presetID="53" presetClass="entr" presetSubtype="16" fill="hold" nodeType="withEffect">
                                      <p:stCondLst>
                                        <p:cond delay="800"/>
                                      </p:stCondLst>
                                      <p:childTnLst>
                                        <p:set>
                                          <p:cBhvr>
                                            <p:cTn id="35" dur="1" fill="hold">
                                              <p:stCondLst>
                                                <p:cond delay="0"/>
                                              </p:stCondLst>
                                            </p:cTn>
                                            <p:tgtEl>
                                              <p:spTgt spid="50"/>
                                            </p:tgtEl>
                                            <p:attrNameLst>
                                              <p:attrName>style.visibility</p:attrName>
                                            </p:attrNameLst>
                                          </p:cBhvr>
                                          <p:to>
                                            <p:strVal val="visible"/>
                                          </p:to>
                                        </p:set>
                                        <p:anim calcmode="lin" valueType="num">
                                          <p:cBhvr>
                                            <p:cTn id="36" dur="500" fill="hold"/>
                                            <p:tgtEl>
                                              <p:spTgt spid="50"/>
                                            </p:tgtEl>
                                            <p:attrNameLst>
                                              <p:attrName>ppt_w</p:attrName>
                                            </p:attrNameLst>
                                          </p:cBhvr>
                                          <p:tavLst>
                                            <p:tav tm="0">
                                              <p:val>
                                                <p:fltVal val="0"/>
                                              </p:val>
                                            </p:tav>
                                            <p:tav tm="100000">
                                              <p:val>
                                                <p:strVal val="#ppt_w"/>
                                              </p:val>
                                            </p:tav>
                                          </p:tavLst>
                                        </p:anim>
                                        <p:anim calcmode="lin" valueType="num">
                                          <p:cBhvr>
                                            <p:cTn id="37" dur="500" fill="hold"/>
                                            <p:tgtEl>
                                              <p:spTgt spid="50"/>
                                            </p:tgtEl>
                                            <p:attrNameLst>
                                              <p:attrName>ppt_h</p:attrName>
                                            </p:attrNameLst>
                                          </p:cBhvr>
                                          <p:tavLst>
                                            <p:tav tm="0">
                                              <p:val>
                                                <p:fltVal val="0"/>
                                              </p:val>
                                            </p:tav>
                                            <p:tav tm="100000">
                                              <p:val>
                                                <p:strVal val="#ppt_h"/>
                                              </p:val>
                                            </p:tav>
                                          </p:tavLst>
                                        </p:anim>
                                        <p:animEffect transition="in" filter="fade">
                                          <p:cBhvr>
                                            <p:cTn id="38" dur="500"/>
                                            <p:tgtEl>
                                              <p:spTgt spid="50"/>
                                            </p:tgtEl>
                                          </p:cBhvr>
                                        </p:animEffect>
                                      </p:childTnLst>
                                    </p:cTn>
                                  </p:par>
                                  <p:par>
                                    <p:cTn id="39" presetID="53" presetClass="entr" presetSubtype="16" fill="hold" nodeType="withEffect">
                                      <p:stCondLst>
                                        <p:cond delay="900"/>
                                      </p:stCondLst>
                                      <p:childTnLst>
                                        <p:set>
                                          <p:cBhvr>
                                            <p:cTn id="40" dur="1" fill="hold">
                                              <p:stCondLst>
                                                <p:cond delay="0"/>
                                              </p:stCondLst>
                                            </p:cTn>
                                            <p:tgtEl>
                                              <p:spTgt spid="53"/>
                                            </p:tgtEl>
                                            <p:attrNameLst>
                                              <p:attrName>style.visibility</p:attrName>
                                            </p:attrNameLst>
                                          </p:cBhvr>
                                          <p:to>
                                            <p:strVal val="visible"/>
                                          </p:to>
                                        </p:set>
                                        <p:anim calcmode="lin" valueType="num">
                                          <p:cBhvr>
                                            <p:cTn id="41" dur="500" fill="hold"/>
                                            <p:tgtEl>
                                              <p:spTgt spid="53"/>
                                            </p:tgtEl>
                                            <p:attrNameLst>
                                              <p:attrName>ppt_w</p:attrName>
                                            </p:attrNameLst>
                                          </p:cBhvr>
                                          <p:tavLst>
                                            <p:tav tm="0">
                                              <p:val>
                                                <p:fltVal val="0"/>
                                              </p:val>
                                            </p:tav>
                                            <p:tav tm="100000">
                                              <p:val>
                                                <p:strVal val="#ppt_w"/>
                                              </p:val>
                                            </p:tav>
                                          </p:tavLst>
                                        </p:anim>
                                        <p:anim calcmode="lin" valueType="num">
                                          <p:cBhvr>
                                            <p:cTn id="42" dur="500" fill="hold"/>
                                            <p:tgtEl>
                                              <p:spTgt spid="53"/>
                                            </p:tgtEl>
                                            <p:attrNameLst>
                                              <p:attrName>ppt_h</p:attrName>
                                            </p:attrNameLst>
                                          </p:cBhvr>
                                          <p:tavLst>
                                            <p:tav tm="0">
                                              <p:val>
                                                <p:fltVal val="0"/>
                                              </p:val>
                                            </p:tav>
                                            <p:tav tm="100000">
                                              <p:val>
                                                <p:strVal val="#ppt_h"/>
                                              </p:val>
                                            </p:tav>
                                          </p:tavLst>
                                        </p:anim>
                                        <p:animEffect transition="in" filter="fade">
                                          <p:cBhvr>
                                            <p:cTn id="4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ppt_x"/>
                                              </p:val>
                                            </p:tav>
                                            <p:tav tm="100000">
                                              <p:val>
                                                <p:strVal val="#ppt_x"/>
                                              </p:val>
                                            </p:tav>
                                          </p:tavLst>
                                        </p:anim>
                                        <p:anim calcmode="lin" valueType="num">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1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1500" fill="hold"/>
                                            <p:tgtEl>
                                              <p:spTgt spid="3"/>
                                            </p:tgtEl>
                                            <p:attrNameLst>
                                              <p:attrName>ppt_x</p:attrName>
                                            </p:attrNameLst>
                                          </p:cBhvr>
                                          <p:tavLst>
                                            <p:tav tm="0">
                                              <p:val>
                                                <p:strVal val="#ppt_x"/>
                                              </p:val>
                                            </p:tav>
                                            <p:tav tm="100000">
                                              <p:val>
                                                <p:strVal val="#ppt_x"/>
                                              </p:val>
                                            </p:tav>
                                          </p:tavLst>
                                        </p:anim>
                                        <p:anim calcmode="lin" valueType="num">
                                          <p:cBhvr additive="base">
                                            <p:cTn id="12" dur="1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500" fill="hold"/>
                                            <p:tgtEl>
                                              <p:spTgt spid="6"/>
                                            </p:tgtEl>
                                            <p:attrNameLst>
                                              <p:attrName>ppt_x</p:attrName>
                                            </p:attrNameLst>
                                          </p:cBhvr>
                                          <p:tavLst>
                                            <p:tav tm="0">
                                              <p:val>
                                                <p:strVal val="#ppt_x"/>
                                              </p:val>
                                            </p:tav>
                                            <p:tav tm="100000">
                                              <p:val>
                                                <p:strVal val="#ppt_x"/>
                                              </p:val>
                                            </p:tav>
                                          </p:tavLst>
                                        </p:anim>
                                        <p:anim calcmode="lin" valueType="num">
                                          <p:cBhvr additive="base">
                                            <p:cTn id="16" dur="1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1500" fill="hold"/>
                                            <p:tgtEl>
                                              <p:spTgt spid="8"/>
                                            </p:tgtEl>
                                            <p:attrNameLst>
                                              <p:attrName>ppt_x</p:attrName>
                                            </p:attrNameLst>
                                          </p:cBhvr>
                                          <p:tavLst>
                                            <p:tav tm="0">
                                              <p:val>
                                                <p:strVal val="#ppt_x"/>
                                              </p:val>
                                            </p:tav>
                                            <p:tav tm="100000">
                                              <p:val>
                                                <p:strVal val="#ppt_x"/>
                                              </p:val>
                                            </p:tav>
                                          </p:tavLst>
                                        </p:anim>
                                        <p:anim calcmode="lin" valueType="num">
                                          <p:cBhvr additive="base">
                                            <p:cTn id="20" dur="1500" fill="hold"/>
                                            <p:tgtEl>
                                              <p:spTgt spid="8"/>
                                            </p:tgtEl>
                                            <p:attrNameLst>
                                              <p:attrName>ppt_y</p:attrName>
                                            </p:attrNameLst>
                                          </p:cBhvr>
                                          <p:tavLst>
                                            <p:tav tm="0">
                                              <p:val>
                                                <p:strVal val="1+#ppt_h/2"/>
                                              </p:val>
                                            </p:tav>
                                            <p:tav tm="100000">
                                              <p:val>
                                                <p:strVal val="#ppt_y"/>
                                              </p:val>
                                            </p:tav>
                                          </p:tavLst>
                                        </p:anim>
                                      </p:childTnLst>
                                    </p:cTn>
                                  </p:par>
                                  <p:par>
                                    <p:cTn id="21" presetID="22" presetClass="entr" presetSubtype="8" fill="hold" grpId="0" nodeType="withEffect">
                                      <p:stCondLst>
                                        <p:cond delay="70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750"/>
                                            <p:tgtEl>
                                              <p:spTgt spid="7"/>
                                            </p:tgtEl>
                                          </p:cBhvr>
                                        </p:animEffect>
                                      </p:childTnLst>
                                    </p:cTn>
                                  </p:par>
                                  <p:par>
                                    <p:cTn id="24" presetID="53" presetClass="entr" presetSubtype="16" fill="hold" nodeType="withEffect">
                                      <p:stCondLst>
                                        <p:cond delay="600"/>
                                      </p:stCondLst>
                                      <p:childTnLst>
                                        <p:set>
                                          <p:cBhvr>
                                            <p:cTn id="25" dur="1" fill="hold">
                                              <p:stCondLst>
                                                <p:cond delay="0"/>
                                              </p:stCondLst>
                                            </p:cTn>
                                            <p:tgtEl>
                                              <p:spTgt spid="46"/>
                                            </p:tgtEl>
                                            <p:attrNameLst>
                                              <p:attrName>style.visibility</p:attrName>
                                            </p:attrNameLst>
                                          </p:cBhvr>
                                          <p:to>
                                            <p:strVal val="visible"/>
                                          </p:to>
                                        </p:set>
                                        <p:anim calcmode="lin" valueType="num">
                                          <p:cBhvr>
                                            <p:cTn id="26" dur="500" fill="hold"/>
                                            <p:tgtEl>
                                              <p:spTgt spid="46"/>
                                            </p:tgtEl>
                                            <p:attrNameLst>
                                              <p:attrName>ppt_w</p:attrName>
                                            </p:attrNameLst>
                                          </p:cBhvr>
                                          <p:tavLst>
                                            <p:tav tm="0">
                                              <p:val>
                                                <p:fltVal val="0"/>
                                              </p:val>
                                            </p:tav>
                                            <p:tav tm="100000">
                                              <p:val>
                                                <p:strVal val="#ppt_w"/>
                                              </p:val>
                                            </p:tav>
                                          </p:tavLst>
                                        </p:anim>
                                        <p:anim calcmode="lin" valueType="num">
                                          <p:cBhvr>
                                            <p:cTn id="27" dur="500" fill="hold"/>
                                            <p:tgtEl>
                                              <p:spTgt spid="46"/>
                                            </p:tgtEl>
                                            <p:attrNameLst>
                                              <p:attrName>ppt_h</p:attrName>
                                            </p:attrNameLst>
                                          </p:cBhvr>
                                          <p:tavLst>
                                            <p:tav tm="0">
                                              <p:val>
                                                <p:fltVal val="0"/>
                                              </p:val>
                                            </p:tav>
                                            <p:tav tm="100000">
                                              <p:val>
                                                <p:strVal val="#ppt_h"/>
                                              </p:val>
                                            </p:tav>
                                          </p:tavLst>
                                        </p:anim>
                                        <p:animEffect transition="in" filter="fade">
                                          <p:cBhvr>
                                            <p:cTn id="28" dur="500"/>
                                            <p:tgtEl>
                                              <p:spTgt spid="46"/>
                                            </p:tgtEl>
                                          </p:cBhvr>
                                        </p:animEffect>
                                      </p:childTnLst>
                                    </p:cTn>
                                  </p:par>
                                  <p:par>
                                    <p:cTn id="29" presetID="53" presetClass="entr" presetSubtype="16" fill="hold" nodeType="withEffect">
                                      <p:stCondLst>
                                        <p:cond delay="700"/>
                                      </p:stCondLst>
                                      <p:childTnLst>
                                        <p:set>
                                          <p:cBhvr>
                                            <p:cTn id="30" dur="1" fill="hold">
                                              <p:stCondLst>
                                                <p:cond delay="0"/>
                                              </p:stCondLst>
                                            </p:cTn>
                                            <p:tgtEl>
                                              <p:spTgt spid="47"/>
                                            </p:tgtEl>
                                            <p:attrNameLst>
                                              <p:attrName>style.visibility</p:attrName>
                                            </p:attrNameLst>
                                          </p:cBhvr>
                                          <p:to>
                                            <p:strVal val="visible"/>
                                          </p:to>
                                        </p:set>
                                        <p:anim calcmode="lin" valueType="num">
                                          <p:cBhvr>
                                            <p:cTn id="31" dur="500" fill="hold"/>
                                            <p:tgtEl>
                                              <p:spTgt spid="47"/>
                                            </p:tgtEl>
                                            <p:attrNameLst>
                                              <p:attrName>ppt_w</p:attrName>
                                            </p:attrNameLst>
                                          </p:cBhvr>
                                          <p:tavLst>
                                            <p:tav tm="0">
                                              <p:val>
                                                <p:fltVal val="0"/>
                                              </p:val>
                                            </p:tav>
                                            <p:tav tm="100000">
                                              <p:val>
                                                <p:strVal val="#ppt_w"/>
                                              </p:val>
                                            </p:tav>
                                          </p:tavLst>
                                        </p:anim>
                                        <p:anim calcmode="lin" valueType="num">
                                          <p:cBhvr>
                                            <p:cTn id="32" dur="500" fill="hold"/>
                                            <p:tgtEl>
                                              <p:spTgt spid="47"/>
                                            </p:tgtEl>
                                            <p:attrNameLst>
                                              <p:attrName>ppt_h</p:attrName>
                                            </p:attrNameLst>
                                          </p:cBhvr>
                                          <p:tavLst>
                                            <p:tav tm="0">
                                              <p:val>
                                                <p:fltVal val="0"/>
                                              </p:val>
                                            </p:tav>
                                            <p:tav tm="100000">
                                              <p:val>
                                                <p:strVal val="#ppt_h"/>
                                              </p:val>
                                            </p:tav>
                                          </p:tavLst>
                                        </p:anim>
                                        <p:animEffect transition="in" filter="fade">
                                          <p:cBhvr>
                                            <p:cTn id="33" dur="500"/>
                                            <p:tgtEl>
                                              <p:spTgt spid="47"/>
                                            </p:tgtEl>
                                          </p:cBhvr>
                                        </p:animEffect>
                                      </p:childTnLst>
                                    </p:cTn>
                                  </p:par>
                                  <p:par>
                                    <p:cTn id="34" presetID="53" presetClass="entr" presetSubtype="16" fill="hold" nodeType="withEffect">
                                      <p:stCondLst>
                                        <p:cond delay="800"/>
                                      </p:stCondLst>
                                      <p:childTnLst>
                                        <p:set>
                                          <p:cBhvr>
                                            <p:cTn id="35" dur="1" fill="hold">
                                              <p:stCondLst>
                                                <p:cond delay="0"/>
                                              </p:stCondLst>
                                            </p:cTn>
                                            <p:tgtEl>
                                              <p:spTgt spid="50"/>
                                            </p:tgtEl>
                                            <p:attrNameLst>
                                              <p:attrName>style.visibility</p:attrName>
                                            </p:attrNameLst>
                                          </p:cBhvr>
                                          <p:to>
                                            <p:strVal val="visible"/>
                                          </p:to>
                                        </p:set>
                                        <p:anim calcmode="lin" valueType="num">
                                          <p:cBhvr>
                                            <p:cTn id="36" dur="500" fill="hold"/>
                                            <p:tgtEl>
                                              <p:spTgt spid="50"/>
                                            </p:tgtEl>
                                            <p:attrNameLst>
                                              <p:attrName>ppt_w</p:attrName>
                                            </p:attrNameLst>
                                          </p:cBhvr>
                                          <p:tavLst>
                                            <p:tav tm="0">
                                              <p:val>
                                                <p:fltVal val="0"/>
                                              </p:val>
                                            </p:tav>
                                            <p:tav tm="100000">
                                              <p:val>
                                                <p:strVal val="#ppt_w"/>
                                              </p:val>
                                            </p:tav>
                                          </p:tavLst>
                                        </p:anim>
                                        <p:anim calcmode="lin" valueType="num">
                                          <p:cBhvr>
                                            <p:cTn id="37" dur="500" fill="hold"/>
                                            <p:tgtEl>
                                              <p:spTgt spid="50"/>
                                            </p:tgtEl>
                                            <p:attrNameLst>
                                              <p:attrName>ppt_h</p:attrName>
                                            </p:attrNameLst>
                                          </p:cBhvr>
                                          <p:tavLst>
                                            <p:tav tm="0">
                                              <p:val>
                                                <p:fltVal val="0"/>
                                              </p:val>
                                            </p:tav>
                                            <p:tav tm="100000">
                                              <p:val>
                                                <p:strVal val="#ppt_h"/>
                                              </p:val>
                                            </p:tav>
                                          </p:tavLst>
                                        </p:anim>
                                        <p:animEffect transition="in" filter="fade">
                                          <p:cBhvr>
                                            <p:cTn id="38" dur="500"/>
                                            <p:tgtEl>
                                              <p:spTgt spid="50"/>
                                            </p:tgtEl>
                                          </p:cBhvr>
                                        </p:animEffect>
                                      </p:childTnLst>
                                    </p:cTn>
                                  </p:par>
                                  <p:par>
                                    <p:cTn id="39" presetID="53" presetClass="entr" presetSubtype="16" fill="hold" nodeType="withEffect">
                                      <p:stCondLst>
                                        <p:cond delay="900"/>
                                      </p:stCondLst>
                                      <p:childTnLst>
                                        <p:set>
                                          <p:cBhvr>
                                            <p:cTn id="40" dur="1" fill="hold">
                                              <p:stCondLst>
                                                <p:cond delay="0"/>
                                              </p:stCondLst>
                                            </p:cTn>
                                            <p:tgtEl>
                                              <p:spTgt spid="53"/>
                                            </p:tgtEl>
                                            <p:attrNameLst>
                                              <p:attrName>style.visibility</p:attrName>
                                            </p:attrNameLst>
                                          </p:cBhvr>
                                          <p:to>
                                            <p:strVal val="visible"/>
                                          </p:to>
                                        </p:set>
                                        <p:anim calcmode="lin" valueType="num">
                                          <p:cBhvr>
                                            <p:cTn id="41" dur="500" fill="hold"/>
                                            <p:tgtEl>
                                              <p:spTgt spid="53"/>
                                            </p:tgtEl>
                                            <p:attrNameLst>
                                              <p:attrName>ppt_w</p:attrName>
                                            </p:attrNameLst>
                                          </p:cBhvr>
                                          <p:tavLst>
                                            <p:tav tm="0">
                                              <p:val>
                                                <p:fltVal val="0"/>
                                              </p:val>
                                            </p:tav>
                                            <p:tav tm="100000">
                                              <p:val>
                                                <p:strVal val="#ppt_w"/>
                                              </p:val>
                                            </p:tav>
                                          </p:tavLst>
                                        </p:anim>
                                        <p:anim calcmode="lin" valueType="num">
                                          <p:cBhvr>
                                            <p:cTn id="42" dur="500" fill="hold"/>
                                            <p:tgtEl>
                                              <p:spTgt spid="53"/>
                                            </p:tgtEl>
                                            <p:attrNameLst>
                                              <p:attrName>ppt_h</p:attrName>
                                            </p:attrNameLst>
                                          </p:cBhvr>
                                          <p:tavLst>
                                            <p:tav tm="0">
                                              <p:val>
                                                <p:fltVal val="0"/>
                                              </p:val>
                                            </p:tav>
                                            <p:tav tm="100000">
                                              <p:val>
                                                <p:strVal val="#ppt_h"/>
                                              </p:val>
                                            </p:tav>
                                          </p:tavLst>
                                        </p:anim>
                                        <p:animEffect transition="in" filter="fade">
                                          <p:cBhvr>
                                            <p:cTn id="4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a:extLst>
              <a:ext uri="{FF2B5EF4-FFF2-40B4-BE49-F238E27FC236}">
                <a16:creationId xmlns:a16="http://schemas.microsoft.com/office/drawing/2014/main" id="{099FD0BC-7A5B-4998-BD24-932DEA34FC6F}"/>
              </a:ext>
            </a:extLst>
          </p:cNvPr>
          <p:cNvSpPr/>
          <p:nvPr/>
        </p:nvSpPr>
        <p:spPr>
          <a:xfrm>
            <a:off x="0" y="3484800"/>
            <a:ext cx="3960000" cy="2772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írculo: Vazio 2">
            <a:extLst>
              <a:ext uri="{FF2B5EF4-FFF2-40B4-BE49-F238E27FC236}">
                <a16:creationId xmlns:a16="http://schemas.microsoft.com/office/drawing/2014/main" id="{E6C733E0-48A4-4C12-B027-11ACC6AEA0A8}"/>
              </a:ext>
            </a:extLst>
          </p:cNvPr>
          <p:cNvSpPr/>
          <p:nvPr/>
        </p:nvSpPr>
        <p:spPr>
          <a:xfrm>
            <a:off x="3659889" y="1103400"/>
            <a:ext cx="5040000" cy="5040000"/>
          </a:xfrm>
          <a:prstGeom prst="donut">
            <a:avLst>
              <a:gd name="adj" fmla="val 6521"/>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Elipse 14">
            <a:extLst>
              <a:ext uri="{FF2B5EF4-FFF2-40B4-BE49-F238E27FC236}">
                <a16:creationId xmlns:a16="http://schemas.microsoft.com/office/drawing/2014/main" id="{43CE4912-DB77-45AD-A95B-662811D06F30}"/>
              </a:ext>
            </a:extLst>
          </p:cNvPr>
          <p:cNvSpPr/>
          <p:nvPr/>
        </p:nvSpPr>
        <p:spPr>
          <a:xfrm>
            <a:off x="3934624" y="2507236"/>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Agrupar 36">
            <a:extLst>
              <a:ext uri="{FF2B5EF4-FFF2-40B4-BE49-F238E27FC236}">
                <a16:creationId xmlns:a16="http://schemas.microsoft.com/office/drawing/2014/main" id="{F3E0F9C3-9420-47AF-AC4A-DBC4D366CCA1}"/>
              </a:ext>
            </a:extLst>
          </p:cNvPr>
          <p:cNvGrpSpPr/>
          <p:nvPr/>
        </p:nvGrpSpPr>
        <p:grpSpPr>
          <a:xfrm>
            <a:off x="9057296" y="4186187"/>
            <a:ext cx="3481055" cy="1658134"/>
            <a:chOff x="1578438" y="4933808"/>
            <a:chExt cx="1723279" cy="1381778"/>
          </a:xfrm>
        </p:grpSpPr>
        <p:sp>
          <p:nvSpPr>
            <p:cNvPr id="38" name="CaixaDeTexto 37">
              <a:extLst>
                <a:ext uri="{FF2B5EF4-FFF2-40B4-BE49-F238E27FC236}">
                  <a16:creationId xmlns:a16="http://schemas.microsoft.com/office/drawing/2014/main" id="{60A5B2BB-75BB-4510-A44D-C74C5ED6AACB}"/>
                </a:ext>
              </a:extLst>
            </p:cNvPr>
            <p:cNvSpPr txBox="1"/>
            <p:nvPr/>
          </p:nvSpPr>
          <p:spPr>
            <a:xfrm>
              <a:off x="1578438" y="4933808"/>
              <a:ext cx="1723279" cy="487312"/>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endParaRPr lang="pt-BR" sz="3200" dirty="0">
                <a:solidFill>
                  <a:prstClr val="black">
                    <a:lumMod val="85000"/>
                    <a:lumOff val="15000"/>
                  </a:prstClr>
                </a:solidFill>
                <a:latin typeface="Bebas Neue" panose="020B0606020202050201" pitchFamily="34" charset="0"/>
              </a:endParaRPr>
            </a:p>
          </p:txBody>
        </p:sp>
        <p:sp>
          <p:nvSpPr>
            <p:cNvPr id="39" name="CaixaDeTexto 38">
              <a:extLst>
                <a:ext uri="{FF2B5EF4-FFF2-40B4-BE49-F238E27FC236}">
                  <a16:creationId xmlns:a16="http://schemas.microsoft.com/office/drawing/2014/main" id="{D3C26B9F-88C1-40C0-B696-694CEF583FDD}"/>
                </a:ext>
              </a:extLst>
            </p:cNvPr>
            <p:cNvSpPr txBox="1"/>
            <p:nvPr/>
          </p:nvSpPr>
          <p:spPr>
            <a:xfrm>
              <a:off x="1582790" y="5315312"/>
              <a:ext cx="1527139" cy="1000274"/>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Enables people to establish goals and have a better knowledge of life.</a:t>
              </a:r>
              <a:endParaRPr lang="pt-BR" dirty="0">
                <a:solidFill>
                  <a:prstClr val="black">
                    <a:lumMod val="85000"/>
                    <a:lumOff val="15000"/>
                  </a:prstClr>
                </a:solidFill>
                <a:latin typeface="Montserrat Medium" panose="00000600000000000000" pitchFamily="2" charset="0"/>
              </a:endParaRPr>
            </a:p>
          </p:txBody>
        </p:sp>
      </p:grpSp>
      <p:grpSp>
        <p:nvGrpSpPr>
          <p:cNvPr id="43" name="Agrupar 42">
            <a:extLst>
              <a:ext uri="{FF2B5EF4-FFF2-40B4-BE49-F238E27FC236}">
                <a16:creationId xmlns:a16="http://schemas.microsoft.com/office/drawing/2014/main" id="{C98BB325-19A8-43B7-9F71-F103A3BC686E}"/>
              </a:ext>
            </a:extLst>
          </p:cNvPr>
          <p:cNvGrpSpPr/>
          <p:nvPr/>
        </p:nvGrpSpPr>
        <p:grpSpPr>
          <a:xfrm>
            <a:off x="9122059" y="1983214"/>
            <a:ext cx="3481055" cy="1381135"/>
            <a:chOff x="1578438" y="4933808"/>
            <a:chExt cx="1723279" cy="1150946"/>
          </a:xfrm>
        </p:grpSpPr>
        <p:sp>
          <p:nvSpPr>
            <p:cNvPr id="44" name="CaixaDeTexto 43">
              <a:extLst>
                <a:ext uri="{FF2B5EF4-FFF2-40B4-BE49-F238E27FC236}">
                  <a16:creationId xmlns:a16="http://schemas.microsoft.com/office/drawing/2014/main" id="{F36A0D7F-46D4-48DE-A642-A5990562657B}"/>
                </a:ext>
              </a:extLst>
            </p:cNvPr>
            <p:cNvSpPr txBox="1"/>
            <p:nvPr/>
          </p:nvSpPr>
          <p:spPr>
            <a:xfrm>
              <a:off x="1578438" y="4933808"/>
              <a:ext cx="1723279" cy="487312"/>
            </a:xfrm>
            <a:prstGeom prst="rect">
              <a:avLst/>
            </a:prstGeom>
            <a:noFill/>
          </p:spPr>
          <p:txBody>
            <a:bodyPr wrap="square" rtlCol="0">
              <a:spAutoFit/>
            </a:bodyPr>
            <a:lstStyle/>
            <a:p>
              <a:pPr>
                <a:defRPr/>
              </a:pPr>
              <a:endParaRPr lang="pt-BR" sz="3200" dirty="0">
                <a:solidFill>
                  <a:prstClr val="black">
                    <a:lumMod val="85000"/>
                    <a:lumOff val="15000"/>
                  </a:prstClr>
                </a:solidFill>
                <a:latin typeface="Bebas Neue" panose="020B0606020202050201" pitchFamily="34" charset="0"/>
              </a:endParaRPr>
            </a:p>
          </p:txBody>
        </p:sp>
        <p:sp>
          <p:nvSpPr>
            <p:cNvPr id="45" name="CaixaDeTexto 44">
              <a:extLst>
                <a:ext uri="{FF2B5EF4-FFF2-40B4-BE49-F238E27FC236}">
                  <a16:creationId xmlns:a16="http://schemas.microsoft.com/office/drawing/2014/main" id="{A7DC60FA-EA2E-4678-BBCB-C60C52926239}"/>
                </a:ext>
              </a:extLst>
            </p:cNvPr>
            <p:cNvSpPr txBox="1"/>
            <p:nvPr/>
          </p:nvSpPr>
          <p:spPr>
            <a:xfrm>
              <a:off x="1582790" y="5315312"/>
              <a:ext cx="1527139" cy="769442"/>
            </a:xfrm>
            <a:prstGeom prst="rect">
              <a:avLst/>
            </a:prstGeom>
            <a:noFill/>
          </p:spPr>
          <p:txBody>
            <a:bodyPr wrap="square" rtlCol="0">
              <a:spAutoFit/>
            </a:bodyPr>
            <a:lstStyle/>
            <a:p>
              <a:pPr>
                <a:defRPr/>
              </a:pPr>
              <a:r>
                <a:rPr lang="en-GB" dirty="0">
                  <a:solidFill>
                    <a:prstClr val="black">
                      <a:lumMod val="85000"/>
                      <a:lumOff val="15000"/>
                    </a:prstClr>
                  </a:solidFill>
                  <a:latin typeface="Montserrat Medium" panose="00000600000000000000" pitchFamily="2" charset="0"/>
                </a:rPr>
                <a:t>Understanding of the cognitive structure of human beings.</a:t>
              </a:r>
              <a:endParaRPr lang="pt-BR" dirty="0">
                <a:solidFill>
                  <a:prstClr val="black">
                    <a:lumMod val="85000"/>
                    <a:lumOff val="15000"/>
                  </a:prstClr>
                </a:solidFill>
                <a:latin typeface="Montserrat Medium" panose="00000600000000000000" pitchFamily="2" charset="0"/>
              </a:endParaRPr>
            </a:p>
          </p:txBody>
        </p:sp>
      </p:grpSp>
      <p:grpSp>
        <p:nvGrpSpPr>
          <p:cNvPr id="50" name="Agrupar 49">
            <a:extLst>
              <a:ext uri="{FF2B5EF4-FFF2-40B4-BE49-F238E27FC236}">
                <a16:creationId xmlns:a16="http://schemas.microsoft.com/office/drawing/2014/main" id="{C70242B2-598D-47CD-9AC8-E326FC7E1C17}"/>
              </a:ext>
            </a:extLst>
          </p:cNvPr>
          <p:cNvGrpSpPr/>
          <p:nvPr/>
        </p:nvGrpSpPr>
        <p:grpSpPr>
          <a:xfrm>
            <a:off x="7564072" y="-1865"/>
            <a:ext cx="3792776" cy="1381135"/>
            <a:chOff x="7564072" y="345607"/>
            <a:chExt cx="3792776" cy="1381135"/>
          </a:xfrm>
        </p:grpSpPr>
        <p:sp>
          <p:nvSpPr>
            <p:cNvPr id="47" name="CaixaDeTexto 46">
              <a:extLst>
                <a:ext uri="{FF2B5EF4-FFF2-40B4-BE49-F238E27FC236}">
                  <a16:creationId xmlns:a16="http://schemas.microsoft.com/office/drawing/2014/main" id="{79A27789-802C-4EB6-BF0F-1AEB6726C555}"/>
                </a:ext>
              </a:extLst>
            </p:cNvPr>
            <p:cNvSpPr txBox="1"/>
            <p:nvPr/>
          </p:nvSpPr>
          <p:spPr>
            <a:xfrm>
              <a:off x="7564072" y="345607"/>
              <a:ext cx="348105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32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48" name="CaixaDeTexto 47">
              <a:extLst>
                <a:ext uri="{FF2B5EF4-FFF2-40B4-BE49-F238E27FC236}">
                  <a16:creationId xmlns:a16="http://schemas.microsoft.com/office/drawing/2014/main" id="{1116DD7F-FA0F-48CB-876B-D50B7679DECE}"/>
                </a:ext>
              </a:extLst>
            </p:cNvPr>
            <p:cNvSpPr txBox="1"/>
            <p:nvPr/>
          </p:nvSpPr>
          <p:spPr>
            <a:xfrm>
              <a:off x="7572863" y="803412"/>
              <a:ext cx="378398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T</a:t>
              </a:r>
              <a:r>
                <a:rPr kumimoji="0" lang="en-GB"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rPr>
                <a:t>he value of culture and society as well as its impact on personal growth.</a:t>
              </a:r>
              <a:endParaRPr kumimoji="0" lang="pt-BR"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grpSp>
      <p:sp>
        <p:nvSpPr>
          <p:cNvPr id="49" name="CaixaDeTexto 48">
            <a:extLst>
              <a:ext uri="{FF2B5EF4-FFF2-40B4-BE49-F238E27FC236}">
                <a16:creationId xmlns:a16="http://schemas.microsoft.com/office/drawing/2014/main" id="{3619D069-BD72-4E6D-9867-FF68249A40D5}"/>
              </a:ext>
            </a:extLst>
          </p:cNvPr>
          <p:cNvSpPr txBox="1"/>
          <p:nvPr/>
        </p:nvSpPr>
        <p:spPr>
          <a:xfrm>
            <a:off x="2377033" y="2562357"/>
            <a:ext cx="4763025" cy="2123658"/>
          </a:xfrm>
          <a:prstGeom prst="rect">
            <a:avLst/>
          </a:prstGeom>
          <a:noFill/>
        </p:spPr>
        <p:txBody>
          <a:bodyPr wrap="square" rtlCol="0">
            <a:spAutoFit/>
          </a:bodyPr>
          <a:lstStyle/>
          <a:p>
            <a:pPr lvl="0" algn="ctr" defTabSz="380985">
              <a:defRPr/>
            </a:pPr>
            <a:r>
              <a:rPr lang="pt-BR" sz="6000" dirty="0">
                <a:solidFill>
                  <a:prstClr val="black">
                    <a:lumMod val="85000"/>
                    <a:lumOff val="15000"/>
                  </a:prstClr>
                </a:solidFill>
                <a:latin typeface="Bebas Neue" panose="020B0606020202050201" pitchFamily="34" charset="0"/>
              </a:rPr>
              <a:t>Strengths</a:t>
            </a:r>
          </a:p>
          <a:p>
            <a:pPr lvl="0" algn="ctr" defTabSz="380985">
              <a:defRPr/>
            </a:pPr>
            <a:r>
              <a:rPr lang="en-GB" sz="3600" dirty="0">
                <a:solidFill>
                  <a:srgbClr val="C3856B"/>
                </a:solidFill>
                <a:latin typeface="Bebas Neue" panose="020B0606020202050201" pitchFamily="34" charset="0"/>
              </a:rPr>
              <a:t>OF Erickson’s </a:t>
            </a:r>
          </a:p>
          <a:p>
            <a:pPr lvl="0" algn="ctr" defTabSz="380985">
              <a:defRPr/>
            </a:pPr>
            <a:r>
              <a:rPr lang="en-GB" sz="3600" dirty="0">
                <a:solidFill>
                  <a:srgbClr val="C3856B"/>
                </a:solidFill>
                <a:latin typeface="Bebas Neue" panose="020B0606020202050201" pitchFamily="34" charset="0"/>
              </a:rPr>
              <a:t>Psycho-Social Theory</a:t>
            </a:r>
            <a:endParaRPr lang="pt-BR" sz="3600" dirty="0">
              <a:solidFill>
                <a:prstClr val="black">
                  <a:lumMod val="85000"/>
                  <a:lumOff val="15000"/>
                </a:prstClr>
              </a:solidFill>
              <a:latin typeface="Bebas Neue" panose="020B0606020202050201" pitchFamily="34" charset="0"/>
            </a:endParaRPr>
          </a:p>
        </p:txBody>
      </p:sp>
      <p:grpSp>
        <p:nvGrpSpPr>
          <p:cNvPr id="4" name="Agrupar 3">
            <a:extLst>
              <a:ext uri="{FF2B5EF4-FFF2-40B4-BE49-F238E27FC236}">
                <a16:creationId xmlns:a16="http://schemas.microsoft.com/office/drawing/2014/main" id="{C794E711-F82B-41D3-9316-BE91CC5BDB5F}"/>
              </a:ext>
            </a:extLst>
          </p:cNvPr>
          <p:cNvGrpSpPr/>
          <p:nvPr/>
        </p:nvGrpSpPr>
        <p:grpSpPr>
          <a:xfrm>
            <a:off x="5215520" y="477474"/>
            <a:ext cx="1928738" cy="1862981"/>
            <a:chOff x="5215520" y="477474"/>
            <a:chExt cx="1928738" cy="1862981"/>
          </a:xfrm>
        </p:grpSpPr>
        <p:grpSp>
          <p:nvGrpSpPr>
            <p:cNvPr id="5" name="Agrupar 4">
              <a:extLst>
                <a:ext uri="{FF2B5EF4-FFF2-40B4-BE49-F238E27FC236}">
                  <a16:creationId xmlns:a16="http://schemas.microsoft.com/office/drawing/2014/main" id="{BF5BB07A-4AAD-43C7-B90B-F50C41134CE5}"/>
                </a:ext>
              </a:extLst>
            </p:cNvPr>
            <p:cNvGrpSpPr/>
            <p:nvPr/>
          </p:nvGrpSpPr>
          <p:grpSpPr>
            <a:xfrm>
              <a:off x="5215520" y="477474"/>
              <a:ext cx="1928738" cy="1862981"/>
              <a:chOff x="1291463" y="2349000"/>
              <a:chExt cx="1928738" cy="1862981"/>
            </a:xfrm>
          </p:grpSpPr>
          <p:sp>
            <p:nvSpPr>
              <p:cNvPr id="7" name="Elipse 6">
                <a:extLst>
                  <a:ext uri="{FF2B5EF4-FFF2-40B4-BE49-F238E27FC236}">
                    <a16:creationId xmlns:a16="http://schemas.microsoft.com/office/drawing/2014/main" id="{9F94FA63-6A8F-4110-BFD8-B93019C2BF60}"/>
                  </a:ext>
                </a:extLst>
              </p:cNvPr>
              <p:cNvSpPr/>
              <p:nvPr/>
            </p:nvSpPr>
            <p:spPr>
              <a:xfrm>
                <a:off x="1600201" y="2349000"/>
                <a:ext cx="1620000" cy="1620000"/>
              </a:xfrm>
              <a:prstGeom prst="ellipse">
                <a:avLst/>
              </a:prstGeom>
              <a:gradFill flip="none" rotWithShape="1">
                <a:gsLst>
                  <a:gs pos="0">
                    <a:schemeClr val="accent5">
                      <a:lumMod val="50000"/>
                    </a:schemeClr>
                  </a:gs>
                  <a:gs pos="100000">
                    <a:schemeClr val="accent5"/>
                  </a:gs>
                </a:gsLst>
                <a:path path="circle">
                  <a:fillToRect r="100000" b="100000"/>
                </a:path>
                <a:tileRect l="-100000" t="-100000"/>
              </a:gradFill>
              <a:ln>
                <a:noFill/>
              </a:ln>
              <a:effectLst>
                <a:outerShdw blurRad="254000" dist="330200" dir="5400000" sx="93000" sy="93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Elipse 7">
                <a:extLst>
                  <a:ext uri="{FF2B5EF4-FFF2-40B4-BE49-F238E27FC236}">
                    <a16:creationId xmlns:a16="http://schemas.microsoft.com/office/drawing/2014/main" id="{81EFAE66-8815-4925-8408-50E6B8085E0F}"/>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6" name="CaixaDeTexto 45">
              <a:extLst>
                <a:ext uri="{FF2B5EF4-FFF2-40B4-BE49-F238E27FC236}">
                  <a16:creationId xmlns:a16="http://schemas.microsoft.com/office/drawing/2014/main" id="{06A16655-B89F-4163-8CBF-5A867D55ABD4}"/>
                </a:ext>
              </a:extLst>
            </p:cNvPr>
            <p:cNvSpPr txBox="1"/>
            <p:nvPr/>
          </p:nvSpPr>
          <p:spPr>
            <a:xfrm>
              <a:off x="6135138" y="681513"/>
              <a:ext cx="360484" cy="1015663"/>
            </a:xfrm>
            <a:prstGeom prst="rect">
              <a:avLst/>
            </a:prstGeom>
            <a:noFill/>
          </p:spPr>
          <p:txBody>
            <a:bodyPr wrap="square" rtlCol="0">
              <a:spAutoFit/>
            </a:bodyPr>
            <a:lstStyle/>
            <a:p>
              <a:pPr algn="ctr"/>
              <a:r>
                <a:rPr lang="pt-BR" sz="6000">
                  <a:solidFill>
                    <a:schemeClr val="bg1"/>
                  </a:solidFill>
                  <a:latin typeface="techenfim-empresa" pitchFamily="2" charset="0"/>
                  <a:cs typeface="Arial" panose="020B0604020202020204" pitchFamily="34" charset="0"/>
                </a:rPr>
                <a:t>o</a:t>
              </a:r>
            </a:p>
          </p:txBody>
        </p:sp>
      </p:grpSp>
      <p:grpSp>
        <p:nvGrpSpPr>
          <p:cNvPr id="9" name="Agrupar 8">
            <a:extLst>
              <a:ext uri="{FF2B5EF4-FFF2-40B4-BE49-F238E27FC236}">
                <a16:creationId xmlns:a16="http://schemas.microsoft.com/office/drawing/2014/main" id="{3D07ED77-E925-422A-B394-4E25587F558D}"/>
              </a:ext>
            </a:extLst>
          </p:cNvPr>
          <p:cNvGrpSpPr/>
          <p:nvPr/>
        </p:nvGrpSpPr>
        <p:grpSpPr>
          <a:xfrm>
            <a:off x="6805877" y="4330957"/>
            <a:ext cx="1928738" cy="1862981"/>
            <a:chOff x="7071053" y="3846325"/>
            <a:chExt cx="1928738" cy="1862981"/>
          </a:xfrm>
        </p:grpSpPr>
        <p:grpSp>
          <p:nvGrpSpPr>
            <p:cNvPr id="10" name="Agrupar 9">
              <a:extLst>
                <a:ext uri="{FF2B5EF4-FFF2-40B4-BE49-F238E27FC236}">
                  <a16:creationId xmlns:a16="http://schemas.microsoft.com/office/drawing/2014/main" id="{D8C64A47-92B2-45FF-9FEA-9A85C975E6FC}"/>
                </a:ext>
              </a:extLst>
            </p:cNvPr>
            <p:cNvGrpSpPr/>
            <p:nvPr/>
          </p:nvGrpSpPr>
          <p:grpSpPr>
            <a:xfrm>
              <a:off x="7071053" y="3846325"/>
              <a:ext cx="1928738" cy="1862981"/>
              <a:chOff x="1291463" y="2349000"/>
              <a:chExt cx="1928738" cy="1862981"/>
            </a:xfrm>
          </p:grpSpPr>
          <p:sp>
            <p:nvSpPr>
              <p:cNvPr id="12" name="Elipse 11">
                <a:extLst>
                  <a:ext uri="{FF2B5EF4-FFF2-40B4-BE49-F238E27FC236}">
                    <a16:creationId xmlns:a16="http://schemas.microsoft.com/office/drawing/2014/main" id="{136F42F2-0DE3-4FF3-8A4B-E9DB8ADE9BC5}"/>
                  </a:ext>
                </a:extLst>
              </p:cNvPr>
              <p:cNvSpPr/>
              <p:nvPr/>
            </p:nvSpPr>
            <p:spPr>
              <a:xfrm>
                <a:off x="1600201" y="2349000"/>
                <a:ext cx="1620000" cy="1620000"/>
              </a:xfrm>
              <a:prstGeom prst="ellipse">
                <a:avLst/>
              </a:prstGeom>
              <a:gradFill flip="none" rotWithShape="1">
                <a:gsLst>
                  <a:gs pos="17000">
                    <a:schemeClr val="accent1">
                      <a:lumMod val="50000"/>
                    </a:schemeClr>
                  </a:gs>
                  <a:gs pos="64000">
                    <a:schemeClr val="accent1"/>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Elipse 12">
                <a:extLst>
                  <a:ext uri="{FF2B5EF4-FFF2-40B4-BE49-F238E27FC236}">
                    <a16:creationId xmlns:a16="http://schemas.microsoft.com/office/drawing/2014/main" id="{6CBDF0CE-1042-4D01-B1CC-26371F01C7EB}"/>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1" name="CaixaDeTexto 50">
              <a:extLst>
                <a:ext uri="{FF2B5EF4-FFF2-40B4-BE49-F238E27FC236}">
                  <a16:creationId xmlns:a16="http://schemas.microsoft.com/office/drawing/2014/main" id="{D9AB3D48-C850-4FC3-AD07-23CE6097539C}"/>
                </a:ext>
              </a:extLst>
            </p:cNvPr>
            <p:cNvSpPr txBox="1"/>
            <p:nvPr/>
          </p:nvSpPr>
          <p:spPr>
            <a:xfrm>
              <a:off x="8078361" y="4107619"/>
              <a:ext cx="360484" cy="1015663"/>
            </a:xfrm>
            <a:prstGeom prst="rect">
              <a:avLst/>
            </a:prstGeom>
            <a:noFill/>
          </p:spPr>
          <p:txBody>
            <a:bodyPr wrap="square" rtlCol="0">
              <a:spAutoFit/>
            </a:bodyPr>
            <a:lstStyle/>
            <a:p>
              <a:pPr algn="ctr"/>
              <a:r>
                <a:rPr lang="pt-BR" sz="6000" dirty="0">
                  <a:solidFill>
                    <a:schemeClr val="bg1"/>
                  </a:solidFill>
                  <a:latin typeface="techenfim-empresa" pitchFamily="2" charset="0"/>
                  <a:cs typeface="Arial" panose="020B0604020202020204" pitchFamily="34" charset="0"/>
                </a:rPr>
                <a:t>t</a:t>
              </a:r>
            </a:p>
          </p:txBody>
        </p:sp>
      </p:grpSp>
      <p:grpSp>
        <p:nvGrpSpPr>
          <p:cNvPr id="6" name="Agrupar 5">
            <a:extLst>
              <a:ext uri="{FF2B5EF4-FFF2-40B4-BE49-F238E27FC236}">
                <a16:creationId xmlns:a16="http://schemas.microsoft.com/office/drawing/2014/main" id="{6ED8374F-25B8-41E5-955D-7A6BDB9A9C1D}"/>
              </a:ext>
            </a:extLst>
          </p:cNvPr>
          <p:cNvGrpSpPr/>
          <p:nvPr/>
        </p:nvGrpSpPr>
        <p:grpSpPr>
          <a:xfrm>
            <a:off x="7062664" y="2174236"/>
            <a:ext cx="1928738" cy="1862981"/>
            <a:chOff x="7062664" y="1799332"/>
            <a:chExt cx="1928738" cy="1862981"/>
          </a:xfrm>
        </p:grpSpPr>
        <p:grpSp>
          <p:nvGrpSpPr>
            <p:cNvPr id="21" name="Agrupar 20">
              <a:extLst>
                <a:ext uri="{FF2B5EF4-FFF2-40B4-BE49-F238E27FC236}">
                  <a16:creationId xmlns:a16="http://schemas.microsoft.com/office/drawing/2014/main" id="{DAB57FB4-9B90-464A-A6F8-23C112121F7A}"/>
                </a:ext>
              </a:extLst>
            </p:cNvPr>
            <p:cNvGrpSpPr/>
            <p:nvPr/>
          </p:nvGrpSpPr>
          <p:grpSpPr>
            <a:xfrm>
              <a:off x="7062664" y="1799332"/>
              <a:ext cx="1928738" cy="1862981"/>
              <a:chOff x="1291463" y="2349000"/>
              <a:chExt cx="1928738" cy="1862981"/>
            </a:xfrm>
          </p:grpSpPr>
          <p:sp>
            <p:nvSpPr>
              <p:cNvPr id="23" name="Elipse 22">
                <a:extLst>
                  <a:ext uri="{FF2B5EF4-FFF2-40B4-BE49-F238E27FC236}">
                    <a16:creationId xmlns:a16="http://schemas.microsoft.com/office/drawing/2014/main" id="{D6812F67-0923-41BE-B747-995F6ACAA3CF}"/>
                  </a:ext>
                </a:extLst>
              </p:cNvPr>
              <p:cNvSpPr/>
              <p:nvPr/>
            </p:nvSpPr>
            <p:spPr>
              <a:xfrm>
                <a:off x="1600201" y="2349000"/>
                <a:ext cx="1620000" cy="1620000"/>
              </a:xfrm>
              <a:prstGeom prst="ellipse">
                <a:avLst/>
              </a:prstGeom>
              <a:gradFill flip="none" rotWithShape="1">
                <a:gsLst>
                  <a:gs pos="9000">
                    <a:schemeClr val="accent6">
                      <a:lumMod val="50000"/>
                    </a:schemeClr>
                  </a:gs>
                  <a:gs pos="55000">
                    <a:schemeClr val="accent6"/>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lipse 23">
                <a:extLst>
                  <a:ext uri="{FF2B5EF4-FFF2-40B4-BE49-F238E27FC236}">
                    <a16:creationId xmlns:a16="http://schemas.microsoft.com/office/drawing/2014/main" id="{26646467-8B33-4998-ADAA-65EB01285C70}"/>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2" name="CaixaDeTexto 51">
              <a:extLst>
                <a:ext uri="{FF2B5EF4-FFF2-40B4-BE49-F238E27FC236}">
                  <a16:creationId xmlns:a16="http://schemas.microsoft.com/office/drawing/2014/main" id="{D678D85C-E6A4-4738-B858-58753E70C318}"/>
                </a:ext>
              </a:extLst>
            </p:cNvPr>
            <p:cNvSpPr txBox="1"/>
            <p:nvPr/>
          </p:nvSpPr>
          <p:spPr>
            <a:xfrm>
              <a:off x="8003788" y="2024176"/>
              <a:ext cx="360484" cy="1015663"/>
            </a:xfrm>
            <a:prstGeom prst="rect">
              <a:avLst/>
            </a:prstGeom>
            <a:noFill/>
          </p:spPr>
          <p:txBody>
            <a:bodyPr wrap="square" rtlCol="0">
              <a:spAutoFit/>
            </a:bodyPr>
            <a:lstStyle/>
            <a:p>
              <a:pPr algn="ctr"/>
              <a:r>
                <a:rPr lang="pt-BR" sz="6000">
                  <a:solidFill>
                    <a:schemeClr val="bg1"/>
                  </a:solidFill>
                  <a:latin typeface="techenfim-empresa" pitchFamily="2" charset="0"/>
                  <a:cs typeface="Arial" panose="020B0604020202020204" pitchFamily="34" charset="0"/>
                </a:rPr>
                <a:t>E</a:t>
              </a:r>
            </a:p>
          </p:txBody>
        </p:sp>
      </p:grpSp>
      <p:pic>
        <p:nvPicPr>
          <p:cNvPr id="17" name="Picture 16">
            <a:extLst>
              <a:ext uri="{FF2B5EF4-FFF2-40B4-BE49-F238E27FC236}">
                <a16:creationId xmlns:a16="http://schemas.microsoft.com/office/drawing/2014/main" id="{0C6DCAB1-D388-8416-FF30-40D07614DEA0}"/>
              </a:ext>
            </a:extLst>
          </p:cNvPr>
          <p:cNvPicPr>
            <a:picLocks noChangeAspect="1"/>
          </p:cNvPicPr>
          <p:nvPr/>
        </p:nvPicPr>
        <p:blipFill>
          <a:blip r:embed="rId3"/>
          <a:stretch>
            <a:fillRect/>
          </a:stretch>
        </p:blipFill>
        <p:spPr>
          <a:xfrm>
            <a:off x="5917" y="6452299"/>
            <a:ext cx="4115157" cy="408467"/>
          </a:xfrm>
          <a:prstGeom prst="rect">
            <a:avLst/>
          </a:prstGeom>
        </p:spPr>
      </p:pic>
      <p:sp>
        <p:nvSpPr>
          <p:cNvPr id="20" name="CaixaDeTexto 33">
            <a:extLst>
              <a:ext uri="{FF2B5EF4-FFF2-40B4-BE49-F238E27FC236}">
                <a16:creationId xmlns:a16="http://schemas.microsoft.com/office/drawing/2014/main" id="{9C6C2A4A-C1B2-0A57-D5E9-3AA7F2F3224A}"/>
              </a:ext>
            </a:extLst>
          </p:cNvPr>
          <p:cNvSpPr txBox="1"/>
          <p:nvPr/>
        </p:nvSpPr>
        <p:spPr>
          <a:xfrm>
            <a:off x="9019480" y="6395210"/>
            <a:ext cx="490004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(Educations Summary, no date)</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1353790719"/>
      </p:ext>
    </p:extLst>
  </p:cSld>
  <p:clrMapOvr>
    <a:masterClrMapping/>
  </p:clrMapOvr>
  <p:transition spd="slow">
    <p:push/>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14:presetBounceEnd="66667">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66667">
                                          <p:cBhvr additive="base">
                                            <p:cTn id="7" dur="1500" fill="hold"/>
                                            <p:tgtEl>
                                              <p:spTgt spid="4"/>
                                            </p:tgtEl>
                                            <p:attrNameLst>
                                              <p:attrName>ppt_x</p:attrName>
                                            </p:attrNameLst>
                                          </p:cBhvr>
                                          <p:tavLst>
                                            <p:tav tm="0">
                                              <p:val>
                                                <p:strVal val="1+#ppt_w/2"/>
                                              </p:val>
                                            </p:tav>
                                            <p:tav tm="100000">
                                              <p:val>
                                                <p:strVal val="#ppt_x"/>
                                              </p:val>
                                            </p:tav>
                                          </p:tavLst>
                                        </p:anim>
                                        <p:anim calcmode="lin" valueType="num" p14:bounceEnd="66667">
                                          <p:cBhvr additive="base">
                                            <p:cTn id="8" dur="1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14:presetBounceEnd="66667">
                                      <p:stCondLst>
                                        <p:cond delay="100"/>
                                      </p:stCondLst>
                                      <p:childTnLst>
                                        <p:set>
                                          <p:cBhvr>
                                            <p:cTn id="10" dur="1" fill="hold">
                                              <p:stCondLst>
                                                <p:cond delay="0"/>
                                              </p:stCondLst>
                                            </p:cTn>
                                            <p:tgtEl>
                                              <p:spTgt spid="6"/>
                                            </p:tgtEl>
                                            <p:attrNameLst>
                                              <p:attrName>style.visibility</p:attrName>
                                            </p:attrNameLst>
                                          </p:cBhvr>
                                          <p:to>
                                            <p:strVal val="visible"/>
                                          </p:to>
                                        </p:set>
                                        <p:anim calcmode="lin" valueType="num" p14:bounceEnd="66667">
                                          <p:cBhvr additive="base">
                                            <p:cTn id="11" dur="1500" fill="hold"/>
                                            <p:tgtEl>
                                              <p:spTgt spid="6"/>
                                            </p:tgtEl>
                                            <p:attrNameLst>
                                              <p:attrName>ppt_x</p:attrName>
                                            </p:attrNameLst>
                                          </p:cBhvr>
                                          <p:tavLst>
                                            <p:tav tm="0">
                                              <p:val>
                                                <p:strVal val="1+#ppt_w/2"/>
                                              </p:val>
                                            </p:tav>
                                            <p:tav tm="100000">
                                              <p:val>
                                                <p:strVal val="#ppt_x"/>
                                              </p:val>
                                            </p:tav>
                                          </p:tavLst>
                                        </p:anim>
                                        <p:anim calcmode="lin" valueType="num" p14:bounceEnd="66667">
                                          <p:cBhvr additive="base">
                                            <p:cTn id="12" dur="1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6667">
                                      <p:stCondLst>
                                        <p:cond delay="200"/>
                                      </p:stCondLst>
                                      <p:childTnLst>
                                        <p:set>
                                          <p:cBhvr>
                                            <p:cTn id="14" dur="1" fill="hold">
                                              <p:stCondLst>
                                                <p:cond delay="0"/>
                                              </p:stCondLst>
                                            </p:cTn>
                                            <p:tgtEl>
                                              <p:spTgt spid="9"/>
                                            </p:tgtEl>
                                            <p:attrNameLst>
                                              <p:attrName>style.visibility</p:attrName>
                                            </p:attrNameLst>
                                          </p:cBhvr>
                                          <p:to>
                                            <p:strVal val="visible"/>
                                          </p:to>
                                        </p:set>
                                        <p:anim calcmode="lin" valueType="num" p14:bounceEnd="66667">
                                          <p:cBhvr additive="base">
                                            <p:cTn id="15" dur="1500" fill="hold"/>
                                            <p:tgtEl>
                                              <p:spTgt spid="9"/>
                                            </p:tgtEl>
                                            <p:attrNameLst>
                                              <p:attrName>ppt_x</p:attrName>
                                            </p:attrNameLst>
                                          </p:cBhvr>
                                          <p:tavLst>
                                            <p:tav tm="0">
                                              <p:val>
                                                <p:strVal val="1+#ppt_w/2"/>
                                              </p:val>
                                            </p:tav>
                                            <p:tav tm="100000">
                                              <p:val>
                                                <p:strVal val="#ppt_x"/>
                                              </p:val>
                                            </p:tav>
                                          </p:tavLst>
                                        </p:anim>
                                        <p:anim calcmode="lin" valueType="num" p14:bounceEnd="66667">
                                          <p:cBhvr additive="base">
                                            <p:cTn id="16" dur="1500" fill="hold"/>
                                            <p:tgtEl>
                                              <p:spTgt spid="9"/>
                                            </p:tgtEl>
                                            <p:attrNameLst>
                                              <p:attrName>ppt_y</p:attrName>
                                            </p:attrNameLst>
                                          </p:cBhvr>
                                          <p:tavLst>
                                            <p:tav tm="0">
                                              <p:val>
                                                <p:strVal val="#ppt_y"/>
                                              </p:val>
                                            </p:tav>
                                            <p:tav tm="100000">
                                              <p:val>
                                                <p:strVal val="#ppt_y"/>
                                              </p:val>
                                            </p:tav>
                                          </p:tavLst>
                                        </p:anim>
                                      </p:childTnLst>
                                    </p:cTn>
                                  </p:par>
                                  <p:par>
                                    <p:cTn id="17" presetID="10" presetClass="entr" presetSubtype="0" fill="hold" grpId="0" nodeType="withEffect">
                                      <p:stCondLst>
                                        <p:cond delay="75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000"/>
                                            <p:tgtEl>
                                              <p:spTgt spid="49"/>
                                            </p:tgtEl>
                                          </p:cBhvr>
                                        </p:animEffect>
                                      </p:childTnLst>
                                    </p:cTn>
                                  </p:par>
                                  <p:par>
                                    <p:cTn id="20" presetID="53" presetClass="entr" presetSubtype="16" fill="hold" grpId="0" nodeType="withEffect">
                                      <p:stCondLst>
                                        <p:cond delay="50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nodeType="withEffect">
                                      <p:stCondLst>
                                        <p:cond delay="700"/>
                                      </p:stCondLst>
                                      <p:childTnLst>
                                        <p:set>
                                          <p:cBhvr>
                                            <p:cTn id="26" dur="1" fill="hold">
                                              <p:stCondLst>
                                                <p:cond delay="0"/>
                                              </p:stCondLst>
                                            </p:cTn>
                                            <p:tgtEl>
                                              <p:spTgt spid="50"/>
                                            </p:tgtEl>
                                            <p:attrNameLst>
                                              <p:attrName>style.visibility</p:attrName>
                                            </p:attrNameLst>
                                          </p:cBhvr>
                                          <p:to>
                                            <p:strVal val="visible"/>
                                          </p:to>
                                        </p:set>
                                        <p:anim calcmode="lin" valueType="num">
                                          <p:cBhvr>
                                            <p:cTn id="27" dur="500" fill="hold"/>
                                            <p:tgtEl>
                                              <p:spTgt spid="50"/>
                                            </p:tgtEl>
                                            <p:attrNameLst>
                                              <p:attrName>ppt_w</p:attrName>
                                            </p:attrNameLst>
                                          </p:cBhvr>
                                          <p:tavLst>
                                            <p:tav tm="0">
                                              <p:val>
                                                <p:fltVal val="0"/>
                                              </p:val>
                                            </p:tav>
                                            <p:tav tm="100000">
                                              <p:val>
                                                <p:strVal val="#ppt_w"/>
                                              </p:val>
                                            </p:tav>
                                          </p:tavLst>
                                        </p:anim>
                                        <p:anim calcmode="lin" valueType="num">
                                          <p:cBhvr>
                                            <p:cTn id="28" dur="500" fill="hold"/>
                                            <p:tgtEl>
                                              <p:spTgt spid="50"/>
                                            </p:tgtEl>
                                            <p:attrNameLst>
                                              <p:attrName>ppt_h</p:attrName>
                                            </p:attrNameLst>
                                          </p:cBhvr>
                                          <p:tavLst>
                                            <p:tav tm="0">
                                              <p:val>
                                                <p:fltVal val="0"/>
                                              </p:val>
                                            </p:tav>
                                            <p:tav tm="100000">
                                              <p:val>
                                                <p:strVal val="#ppt_h"/>
                                              </p:val>
                                            </p:tav>
                                          </p:tavLst>
                                        </p:anim>
                                        <p:animEffect transition="in" filter="fade">
                                          <p:cBhvr>
                                            <p:cTn id="29" dur="500"/>
                                            <p:tgtEl>
                                              <p:spTgt spid="50"/>
                                            </p:tgtEl>
                                          </p:cBhvr>
                                        </p:animEffect>
                                      </p:childTnLst>
                                    </p:cTn>
                                  </p:par>
                                  <p:par>
                                    <p:cTn id="30" presetID="53" presetClass="entr" presetSubtype="16" fill="hold" nodeType="withEffect">
                                      <p:stCondLst>
                                        <p:cond delay="80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ppt_w</p:attrName>
                                            </p:attrNameLst>
                                          </p:cBhvr>
                                          <p:tavLst>
                                            <p:tav tm="0">
                                              <p:val>
                                                <p:fltVal val="0"/>
                                              </p:val>
                                            </p:tav>
                                            <p:tav tm="100000">
                                              <p:val>
                                                <p:strVal val="#ppt_w"/>
                                              </p:val>
                                            </p:tav>
                                          </p:tavLst>
                                        </p:anim>
                                        <p:anim calcmode="lin" valueType="num">
                                          <p:cBhvr>
                                            <p:cTn id="33" dur="500" fill="hold"/>
                                            <p:tgtEl>
                                              <p:spTgt spid="37"/>
                                            </p:tgtEl>
                                            <p:attrNameLst>
                                              <p:attrName>ppt_h</p:attrName>
                                            </p:attrNameLst>
                                          </p:cBhvr>
                                          <p:tavLst>
                                            <p:tav tm="0">
                                              <p:val>
                                                <p:fltVal val="0"/>
                                              </p:val>
                                            </p:tav>
                                            <p:tav tm="100000">
                                              <p:val>
                                                <p:strVal val="#ppt_h"/>
                                              </p:val>
                                            </p:tav>
                                          </p:tavLst>
                                        </p:anim>
                                        <p:animEffect transition="in" filter="fade">
                                          <p:cBhvr>
                                            <p:cTn id="34" dur="500"/>
                                            <p:tgtEl>
                                              <p:spTgt spid="37"/>
                                            </p:tgtEl>
                                          </p:cBhvr>
                                        </p:animEffect>
                                      </p:childTnLst>
                                    </p:cTn>
                                  </p:par>
                                  <p:par>
                                    <p:cTn id="35" presetID="53" presetClass="entr" presetSubtype="16" fill="hold" nodeType="withEffect">
                                      <p:stCondLst>
                                        <p:cond delay="900"/>
                                      </p:stCondLst>
                                      <p:childTnLst>
                                        <p:set>
                                          <p:cBhvr>
                                            <p:cTn id="36" dur="1" fill="hold">
                                              <p:stCondLst>
                                                <p:cond delay="0"/>
                                              </p:stCondLst>
                                            </p:cTn>
                                            <p:tgtEl>
                                              <p:spTgt spid="43"/>
                                            </p:tgtEl>
                                            <p:attrNameLst>
                                              <p:attrName>style.visibility</p:attrName>
                                            </p:attrNameLst>
                                          </p:cBhvr>
                                          <p:to>
                                            <p:strVal val="visible"/>
                                          </p:to>
                                        </p:set>
                                        <p:anim calcmode="lin" valueType="num">
                                          <p:cBhvr>
                                            <p:cTn id="37" dur="500" fill="hold"/>
                                            <p:tgtEl>
                                              <p:spTgt spid="43"/>
                                            </p:tgtEl>
                                            <p:attrNameLst>
                                              <p:attrName>ppt_w</p:attrName>
                                            </p:attrNameLst>
                                          </p:cBhvr>
                                          <p:tavLst>
                                            <p:tav tm="0">
                                              <p:val>
                                                <p:fltVal val="0"/>
                                              </p:val>
                                            </p:tav>
                                            <p:tav tm="100000">
                                              <p:val>
                                                <p:strVal val="#ppt_w"/>
                                              </p:val>
                                            </p:tav>
                                          </p:tavLst>
                                        </p:anim>
                                        <p:anim calcmode="lin" valueType="num">
                                          <p:cBhvr>
                                            <p:cTn id="38" dur="500" fill="hold"/>
                                            <p:tgtEl>
                                              <p:spTgt spid="43"/>
                                            </p:tgtEl>
                                            <p:attrNameLst>
                                              <p:attrName>ppt_h</p:attrName>
                                            </p:attrNameLst>
                                          </p:cBhvr>
                                          <p:tavLst>
                                            <p:tav tm="0">
                                              <p:val>
                                                <p:fltVal val="0"/>
                                              </p:val>
                                            </p:tav>
                                            <p:tav tm="100000">
                                              <p:val>
                                                <p:strVal val="#ppt_h"/>
                                              </p:val>
                                            </p:tav>
                                          </p:tavLst>
                                        </p:anim>
                                        <p:animEffect transition="in" filter="fade">
                                          <p:cBhvr>
                                            <p:cTn id="3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9"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1+#ppt_w/2"/>
                                              </p:val>
                                            </p:tav>
                                            <p:tav tm="100000">
                                              <p:val>
                                                <p:strVal val="#ppt_x"/>
                                              </p:val>
                                            </p:tav>
                                          </p:tavLst>
                                        </p:anim>
                                        <p:anim calcmode="lin" valueType="num">
                                          <p:cBhvr additive="base">
                                            <p:cTn id="8" dur="1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10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500" fill="hold"/>
                                            <p:tgtEl>
                                              <p:spTgt spid="6"/>
                                            </p:tgtEl>
                                            <p:attrNameLst>
                                              <p:attrName>ppt_x</p:attrName>
                                            </p:attrNameLst>
                                          </p:cBhvr>
                                          <p:tavLst>
                                            <p:tav tm="0">
                                              <p:val>
                                                <p:strVal val="1+#ppt_w/2"/>
                                              </p:val>
                                            </p:tav>
                                            <p:tav tm="100000">
                                              <p:val>
                                                <p:strVal val="#ppt_x"/>
                                              </p:val>
                                            </p:tav>
                                          </p:tavLst>
                                        </p:anim>
                                        <p:anim calcmode="lin" valueType="num">
                                          <p:cBhvr additive="base">
                                            <p:cTn id="12" dur="1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0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500" fill="hold"/>
                                            <p:tgtEl>
                                              <p:spTgt spid="9"/>
                                            </p:tgtEl>
                                            <p:attrNameLst>
                                              <p:attrName>ppt_x</p:attrName>
                                            </p:attrNameLst>
                                          </p:cBhvr>
                                          <p:tavLst>
                                            <p:tav tm="0">
                                              <p:val>
                                                <p:strVal val="1+#ppt_w/2"/>
                                              </p:val>
                                            </p:tav>
                                            <p:tav tm="100000">
                                              <p:val>
                                                <p:strVal val="#ppt_x"/>
                                              </p:val>
                                            </p:tav>
                                          </p:tavLst>
                                        </p:anim>
                                        <p:anim calcmode="lin" valueType="num">
                                          <p:cBhvr additive="base">
                                            <p:cTn id="16" dur="1500" fill="hold"/>
                                            <p:tgtEl>
                                              <p:spTgt spid="9"/>
                                            </p:tgtEl>
                                            <p:attrNameLst>
                                              <p:attrName>ppt_y</p:attrName>
                                            </p:attrNameLst>
                                          </p:cBhvr>
                                          <p:tavLst>
                                            <p:tav tm="0">
                                              <p:val>
                                                <p:strVal val="#ppt_y"/>
                                              </p:val>
                                            </p:tav>
                                            <p:tav tm="100000">
                                              <p:val>
                                                <p:strVal val="#ppt_y"/>
                                              </p:val>
                                            </p:tav>
                                          </p:tavLst>
                                        </p:anim>
                                      </p:childTnLst>
                                    </p:cTn>
                                  </p:par>
                                  <p:par>
                                    <p:cTn id="17" presetID="10" presetClass="entr" presetSubtype="0" fill="hold" grpId="0" nodeType="withEffect">
                                      <p:stCondLst>
                                        <p:cond delay="75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000"/>
                                            <p:tgtEl>
                                              <p:spTgt spid="49"/>
                                            </p:tgtEl>
                                          </p:cBhvr>
                                        </p:animEffect>
                                      </p:childTnLst>
                                    </p:cTn>
                                  </p:par>
                                  <p:par>
                                    <p:cTn id="20" presetID="53" presetClass="entr" presetSubtype="16" fill="hold" grpId="0" nodeType="withEffect">
                                      <p:stCondLst>
                                        <p:cond delay="50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nodeType="withEffect">
                                      <p:stCondLst>
                                        <p:cond delay="700"/>
                                      </p:stCondLst>
                                      <p:childTnLst>
                                        <p:set>
                                          <p:cBhvr>
                                            <p:cTn id="26" dur="1" fill="hold">
                                              <p:stCondLst>
                                                <p:cond delay="0"/>
                                              </p:stCondLst>
                                            </p:cTn>
                                            <p:tgtEl>
                                              <p:spTgt spid="50"/>
                                            </p:tgtEl>
                                            <p:attrNameLst>
                                              <p:attrName>style.visibility</p:attrName>
                                            </p:attrNameLst>
                                          </p:cBhvr>
                                          <p:to>
                                            <p:strVal val="visible"/>
                                          </p:to>
                                        </p:set>
                                        <p:anim calcmode="lin" valueType="num">
                                          <p:cBhvr>
                                            <p:cTn id="27" dur="500" fill="hold"/>
                                            <p:tgtEl>
                                              <p:spTgt spid="50"/>
                                            </p:tgtEl>
                                            <p:attrNameLst>
                                              <p:attrName>ppt_w</p:attrName>
                                            </p:attrNameLst>
                                          </p:cBhvr>
                                          <p:tavLst>
                                            <p:tav tm="0">
                                              <p:val>
                                                <p:fltVal val="0"/>
                                              </p:val>
                                            </p:tav>
                                            <p:tav tm="100000">
                                              <p:val>
                                                <p:strVal val="#ppt_w"/>
                                              </p:val>
                                            </p:tav>
                                          </p:tavLst>
                                        </p:anim>
                                        <p:anim calcmode="lin" valueType="num">
                                          <p:cBhvr>
                                            <p:cTn id="28" dur="500" fill="hold"/>
                                            <p:tgtEl>
                                              <p:spTgt spid="50"/>
                                            </p:tgtEl>
                                            <p:attrNameLst>
                                              <p:attrName>ppt_h</p:attrName>
                                            </p:attrNameLst>
                                          </p:cBhvr>
                                          <p:tavLst>
                                            <p:tav tm="0">
                                              <p:val>
                                                <p:fltVal val="0"/>
                                              </p:val>
                                            </p:tav>
                                            <p:tav tm="100000">
                                              <p:val>
                                                <p:strVal val="#ppt_h"/>
                                              </p:val>
                                            </p:tav>
                                          </p:tavLst>
                                        </p:anim>
                                        <p:animEffect transition="in" filter="fade">
                                          <p:cBhvr>
                                            <p:cTn id="29" dur="500"/>
                                            <p:tgtEl>
                                              <p:spTgt spid="50"/>
                                            </p:tgtEl>
                                          </p:cBhvr>
                                        </p:animEffect>
                                      </p:childTnLst>
                                    </p:cTn>
                                  </p:par>
                                  <p:par>
                                    <p:cTn id="30" presetID="53" presetClass="entr" presetSubtype="16" fill="hold" nodeType="withEffect">
                                      <p:stCondLst>
                                        <p:cond delay="80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ppt_w</p:attrName>
                                            </p:attrNameLst>
                                          </p:cBhvr>
                                          <p:tavLst>
                                            <p:tav tm="0">
                                              <p:val>
                                                <p:fltVal val="0"/>
                                              </p:val>
                                            </p:tav>
                                            <p:tav tm="100000">
                                              <p:val>
                                                <p:strVal val="#ppt_w"/>
                                              </p:val>
                                            </p:tav>
                                          </p:tavLst>
                                        </p:anim>
                                        <p:anim calcmode="lin" valueType="num">
                                          <p:cBhvr>
                                            <p:cTn id="33" dur="500" fill="hold"/>
                                            <p:tgtEl>
                                              <p:spTgt spid="37"/>
                                            </p:tgtEl>
                                            <p:attrNameLst>
                                              <p:attrName>ppt_h</p:attrName>
                                            </p:attrNameLst>
                                          </p:cBhvr>
                                          <p:tavLst>
                                            <p:tav tm="0">
                                              <p:val>
                                                <p:fltVal val="0"/>
                                              </p:val>
                                            </p:tav>
                                            <p:tav tm="100000">
                                              <p:val>
                                                <p:strVal val="#ppt_h"/>
                                              </p:val>
                                            </p:tav>
                                          </p:tavLst>
                                        </p:anim>
                                        <p:animEffect transition="in" filter="fade">
                                          <p:cBhvr>
                                            <p:cTn id="34" dur="500"/>
                                            <p:tgtEl>
                                              <p:spTgt spid="37"/>
                                            </p:tgtEl>
                                          </p:cBhvr>
                                        </p:animEffect>
                                      </p:childTnLst>
                                    </p:cTn>
                                  </p:par>
                                  <p:par>
                                    <p:cTn id="35" presetID="53" presetClass="entr" presetSubtype="16" fill="hold" nodeType="withEffect">
                                      <p:stCondLst>
                                        <p:cond delay="900"/>
                                      </p:stCondLst>
                                      <p:childTnLst>
                                        <p:set>
                                          <p:cBhvr>
                                            <p:cTn id="36" dur="1" fill="hold">
                                              <p:stCondLst>
                                                <p:cond delay="0"/>
                                              </p:stCondLst>
                                            </p:cTn>
                                            <p:tgtEl>
                                              <p:spTgt spid="43"/>
                                            </p:tgtEl>
                                            <p:attrNameLst>
                                              <p:attrName>style.visibility</p:attrName>
                                            </p:attrNameLst>
                                          </p:cBhvr>
                                          <p:to>
                                            <p:strVal val="visible"/>
                                          </p:to>
                                        </p:set>
                                        <p:anim calcmode="lin" valueType="num">
                                          <p:cBhvr>
                                            <p:cTn id="37" dur="500" fill="hold"/>
                                            <p:tgtEl>
                                              <p:spTgt spid="43"/>
                                            </p:tgtEl>
                                            <p:attrNameLst>
                                              <p:attrName>ppt_w</p:attrName>
                                            </p:attrNameLst>
                                          </p:cBhvr>
                                          <p:tavLst>
                                            <p:tav tm="0">
                                              <p:val>
                                                <p:fltVal val="0"/>
                                              </p:val>
                                            </p:tav>
                                            <p:tav tm="100000">
                                              <p:val>
                                                <p:strVal val="#ppt_w"/>
                                              </p:val>
                                            </p:tav>
                                          </p:tavLst>
                                        </p:anim>
                                        <p:anim calcmode="lin" valueType="num">
                                          <p:cBhvr>
                                            <p:cTn id="38" dur="500" fill="hold"/>
                                            <p:tgtEl>
                                              <p:spTgt spid="43"/>
                                            </p:tgtEl>
                                            <p:attrNameLst>
                                              <p:attrName>ppt_h</p:attrName>
                                            </p:attrNameLst>
                                          </p:cBhvr>
                                          <p:tavLst>
                                            <p:tav tm="0">
                                              <p:val>
                                                <p:fltVal val="0"/>
                                              </p:val>
                                            </p:tav>
                                            <p:tav tm="100000">
                                              <p:val>
                                                <p:strVal val="#ppt_h"/>
                                              </p:val>
                                            </p:tav>
                                          </p:tavLst>
                                        </p:anim>
                                        <p:animEffect transition="in" filter="fade">
                                          <p:cBhvr>
                                            <p:cTn id="3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9" grpId="0"/>
        </p:bldLst>
      </p:timing>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tângulo 6">
            <a:extLst>
              <a:ext uri="{FF2B5EF4-FFF2-40B4-BE49-F238E27FC236}">
                <a16:creationId xmlns:a16="http://schemas.microsoft.com/office/drawing/2014/main" id="{D21B4EC4-8A1D-4AA8-9AB2-D6C7A41A88C4}"/>
              </a:ext>
            </a:extLst>
          </p:cNvPr>
          <p:cNvSpPr/>
          <p:nvPr/>
        </p:nvSpPr>
        <p:spPr>
          <a:xfrm>
            <a:off x="2611316" y="3484800"/>
            <a:ext cx="9580685" cy="275724"/>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CaixaDeTexto 42">
            <a:extLst>
              <a:ext uri="{FF2B5EF4-FFF2-40B4-BE49-F238E27FC236}">
                <a16:creationId xmlns:a16="http://schemas.microsoft.com/office/drawing/2014/main" id="{50E3686A-4688-4C51-8734-50660ACE9DFF}"/>
              </a:ext>
            </a:extLst>
          </p:cNvPr>
          <p:cNvSpPr txBox="1"/>
          <p:nvPr/>
        </p:nvSpPr>
        <p:spPr>
          <a:xfrm>
            <a:off x="1051902" y="220732"/>
            <a:ext cx="3099288" cy="923330"/>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lang="pt-PT" sz="5400" dirty="0">
                <a:solidFill>
                  <a:prstClr val="black">
                    <a:lumMod val="85000"/>
                    <a:lumOff val="15000"/>
                  </a:prstClr>
                </a:solidFill>
                <a:latin typeface="Bebas Neue" panose="020B0606020202050201" pitchFamily="34" charset="0"/>
              </a:rPr>
              <a:t>WEAKNESSES </a:t>
            </a:r>
            <a:endPar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grpSp>
        <p:nvGrpSpPr>
          <p:cNvPr id="46" name="Agrupar 45">
            <a:extLst>
              <a:ext uri="{FF2B5EF4-FFF2-40B4-BE49-F238E27FC236}">
                <a16:creationId xmlns:a16="http://schemas.microsoft.com/office/drawing/2014/main" id="{C9AE34B5-D8B5-41C1-9F9B-B8891499049F}"/>
              </a:ext>
            </a:extLst>
          </p:cNvPr>
          <p:cNvGrpSpPr/>
          <p:nvPr/>
        </p:nvGrpSpPr>
        <p:grpSpPr>
          <a:xfrm>
            <a:off x="1291463" y="4475424"/>
            <a:ext cx="2589433" cy="1181700"/>
            <a:chOff x="1600201" y="4618750"/>
            <a:chExt cx="2154132" cy="1181700"/>
          </a:xfrm>
        </p:grpSpPr>
        <p:sp>
          <p:nvSpPr>
            <p:cNvPr id="44" name="CaixaDeTexto 43">
              <a:extLst>
                <a:ext uri="{FF2B5EF4-FFF2-40B4-BE49-F238E27FC236}">
                  <a16:creationId xmlns:a16="http://schemas.microsoft.com/office/drawing/2014/main" id="{A0E07E89-EF64-4AA6-B51F-42AAD193E5E5}"/>
                </a:ext>
              </a:extLst>
            </p:cNvPr>
            <p:cNvSpPr txBox="1"/>
            <p:nvPr/>
          </p:nvSpPr>
          <p:spPr>
            <a:xfrm>
              <a:off x="1818561" y="4618750"/>
              <a:ext cx="1723279" cy="584775"/>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32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45" name="CaixaDeTexto 44">
              <a:extLst>
                <a:ext uri="{FF2B5EF4-FFF2-40B4-BE49-F238E27FC236}">
                  <a16:creationId xmlns:a16="http://schemas.microsoft.com/office/drawing/2014/main" id="{8D3D63F1-63BD-47C1-873E-F3E2644FFCFA}"/>
                </a:ext>
              </a:extLst>
            </p:cNvPr>
            <p:cNvSpPr txBox="1"/>
            <p:nvPr/>
          </p:nvSpPr>
          <p:spPr>
            <a:xfrm>
              <a:off x="1600201" y="5154119"/>
              <a:ext cx="2154132" cy="646331"/>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T</a:t>
              </a:r>
              <a:r>
                <a:rPr kumimoji="0" lang="en-GB"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rPr>
                <a:t>he theory lacks explanation.</a:t>
              </a:r>
              <a:endParaRPr kumimoji="0" lang="pt-BR"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grpSp>
      <p:grpSp>
        <p:nvGrpSpPr>
          <p:cNvPr id="47" name="Agrupar 46">
            <a:extLst>
              <a:ext uri="{FF2B5EF4-FFF2-40B4-BE49-F238E27FC236}">
                <a16:creationId xmlns:a16="http://schemas.microsoft.com/office/drawing/2014/main" id="{5A579EC6-F6E5-42AD-AA3A-80D1A99F5BB6}"/>
              </a:ext>
            </a:extLst>
          </p:cNvPr>
          <p:cNvGrpSpPr/>
          <p:nvPr/>
        </p:nvGrpSpPr>
        <p:grpSpPr>
          <a:xfrm>
            <a:off x="3913656" y="4492022"/>
            <a:ext cx="2589433" cy="2012697"/>
            <a:chOff x="1600201" y="4618750"/>
            <a:chExt cx="2154132" cy="2012697"/>
          </a:xfrm>
        </p:grpSpPr>
        <p:sp>
          <p:nvSpPr>
            <p:cNvPr id="48" name="CaixaDeTexto 47">
              <a:extLst>
                <a:ext uri="{FF2B5EF4-FFF2-40B4-BE49-F238E27FC236}">
                  <a16:creationId xmlns:a16="http://schemas.microsoft.com/office/drawing/2014/main" id="{B6D4DFCE-633D-4E02-A8BE-C9905CD9AE34}"/>
                </a:ext>
              </a:extLst>
            </p:cNvPr>
            <p:cNvSpPr txBox="1"/>
            <p:nvPr/>
          </p:nvSpPr>
          <p:spPr>
            <a:xfrm>
              <a:off x="1818561" y="4618750"/>
              <a:ext cx="1723279" cy="584775"/>
            </a:xfrm>
            <a:prstGeom prst="rect">
              <a:avLst/>
            </a:prstGeom>
            <a:noFill/>
          </p:spPr>
          <p:txBody>
            <a:bodyPr wrap="square" rtlCol="0">
              <a:spAutoFit/>
            </a:bodyPr>
            <a:lstStyle/>
            <a:p>
              <a:pPr algn="ctr" defTabSz="380985">
                <a:defRPr/>
              </a:pPr>
              <a:endParaRPr lang="pt-BR" sz="3200" dirty="0">
                <a:solidFill>
                  <a:prstClr val="black">
                    <a:lumMod val="85000"/>
                    <a:lumOff val="15000"/>
                  </a:prstClr>
                </a:solidFill>
                <a:latin typeface="Bebas Neue" panose="020B0606020202050201" pitchFamily="34" charset="0"/>
              </a:endParaRPr>
            </a:p>
          </p:txBody>
        </p:sp>
        <p:sp>
          <p:nvSpPr>
            <p:cNvPr id="49" name="CaixaDeTexto 48">
              <a:extLst>
                <a:ext uri="{FF2B5EF4-FFF2-40B4-BE49-F238E27FC236}">
                  <a16:creationId xmlns:a16="http://schemas.microsoft.com/office/drawing/2014/main" id="{305BC584-6AE4-463C-936F-47E94B48F604}"/>
                </a:ext>
              </a:extLst>
            </p:cNvPr>
            <p:cNvSpPr txBox="1"/>
            <p:nvPr/>
          </p:nvSpPr>
          <p:spPr>
            <a:xfrm>
              <a:off x="1600201" y="5154119"/>
              <a:ext cx="2154132" cy="1477328"/>
            </a:xfrm>
            <a:prstGeom prst="rect">
              <a:avLst/>
            </a:prstGeom>
            <a:noFill/>
          </p:spPr>
          <p:txBody>
            <a:bodyPr wrap="square" rtlCol="0">
              <a:spAutoFit/>
            </a:bodyPr>
            <a:lstStyle/>
            <a:p>
              <a:pPr algn="ctr" defTabSz="380985">
                <a:defRPr/>
              </a:pPr>
              <a:r>
                <a:rPr lang="en-GB" dirty="0">
                  <a:solidFill>
                    <a:prstClr val="black">
                      <a:lumMod val="85000"/>
                      <a:lumOff val="15000"/>
                    </a:prstClr>
                  </a:solidFill>
                  <a:latin typeface="Montserrat Medium" panose="00000600000000000000" pitchFamily="2" charset="0"/>
                </a:rPr>
                <a:t>For the effect of culture on development, further detail is needed.</a:t>
              </a:r>
              <a:endParaRPr lang="pt-BR" dirty="0">
                <a:solidFill>
                  <a:prstClr val="black">
                    <a:lumMod val="85000"/>
                    <a:lumOff val="15000"/>
                  </a:prstClr>
                </a:solidFill>
                <a:latin typeface="Montserrat Medium" panose="00000600000000000000" pitchFamily="2" charset="0"/>
              </a:endParaRPr>
            </a:p>
          </p:txBody>
        </p:sp>
      </p:grpSp>
      <p:grpSp>
        <p:nvGrpSpPr>
          <p:cNvPr id="50" name="Agrupar 49">
            <a:extLst>
              <a:ext uri="{FF2B5EF4-FFF2-40B4-BE49-F238E27FC236}">
                <a16:creationId xmlns:a16="http://schemas.microsoft.com/office/drawing/2014/main" id="{C4479D2F-DE6A-4821-94A7-227D302D59AD}"/>
              </a:ext>
            </a:extLst>
          </p:cNvPr>
          <p:cNvGrpSpPr/>
          <p:nvPr/>
        </p:nvGrpSpPr>
        <p:grpSpPr>
          <a:xfrm>
            <a:off x="6535849" y="4478146"/>
            <a:ext cx="2589433" cy="1735698"/>
            <a:chOff x="1600201" y="4618750"/>
            <a:chExt cx="2154132" cy="1735698"/>
          </a:xfrm>
        </p:grpSpPr>
        <p:sp>
          <p:nvSpPr>
            <p:cNvPr id="51" name="CaixaDeTexto 50">
              <a:extLst>
                <a:ext uri="{FF2B5EF4-FFF2-40B4-BE49-F238E27FC236}">
                  <a16:creationId xmlns:a16="http://schemas.microsoft.com/office/drawing/2014/main" id="{C4FE39BD-6D84-4224-8B76-36B272A3584A}"/>
                </a:ext>
              </a:extLst>
            </p:cNvPr>
            <p:cNvSpPr txBox="1"/>
            <p:nvPr/>
          </p:nvSpPr>
          <p:spPr>
            <a:xfrm>
              <a:off x="1818561" y="4618750"/>
              <a:ext cx="1723279" cy="584775"/>
            </a:xfrm>
            <a:prstGeom prst="rect">
              <a:avLst/>
            </a:prstGeom>
            <a:noFill/>
          </p:spPr>
          <p:txBody>
            <a:bodyPr wrap="square" rtlCol="0">
              <a:spAutoFit/>
            </a:bodyPr>
            <a:lstStyle/>
            <a:p>
              <a:pPr marR="0" lvl="0" indent="0" algn="ctr" defTabSz="380985" fontAlgn="auto">
                <a:lnSpc>
                  <a:spcPct val="100000"/>
                </a:lnSpc>
                <a:spcBef>
                  <a:spcPts val="0"/>
                </a:spcBef>
                <a:spcAft>
                  <a:spcPts val="0"/>
                </a:spcAft>
                <a:buClrTx/>
                <a:buSzTx/>
                <a:buFontTx/>
                <a:buNone/>
                <a:tabLst/>
                <a:defRPr/>
              </a:pPr>
              <a:endParaRPr lang="pt-BR" sz="3200" dirty="0">
                <a:solidFill>
                  <a:prstClr val="black">
                    <a:lumMod val="85000"/>
                    <a:lumOff val="15000"/>
                  </a:prstClr>
                </a:solidFill>
                <a:latin typeface="Bebas Neue" panose="020B0606020202050201" pitchFamily="34" charset="0"/>
              </a:endParaRPr>
            </a:p>
          </p:txBody>
        </p:sp>
        <p:sp>
          <p:nvSpPr>
            <p:cNvPr id="52" name="CaixaDeTexto 51">
              <a:extLst>
                <a:ext uri="{FF2B5EF4-FFF2-40B4-BE49-F238E27FC236}">
                  <a16:creationId xmlns:a16="http://schemas.microsoft.com/office/drawing/2014/main" id="{247E35BC-F2BF-4E44-A89A-AF6458B70E44}"/>
                </a:ext>
              </a:extLst>
            </p:cNvPr>
            <p:cNvSpPr txBox="1"/>
            <p:nvPr/>
          </p:nvSpPr>
          <p:spPr>
            <a:xfrm>
              <a:off x="1600201" y="5154119"/>
              <a:ext cx="2154132" cy="1200329"/>
            </a:xfrm>
            <a:prstGeom prst="rect">
              <a:avLst/>
            </a:prstGeom>
            <a:noFill/>
          </p:spPr>
          <p:txBody>
            <a:bodyPr wrap="square" rtlCol="0">
              <a:spAutoFit/>
            </a:bodyPr>
            <a:lstStyle/>
            <a:p>
              <a:pPr marR="0" lvl="0" indent="0" algn="ctr" defTabSz="380985" fontAlgn="auto">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Individuality is given too much weight without enough explanation.</a:t>
              </a:r>
              <a:endParaRPr lang="pt-BR" dirty="0">
                <a:solidFill>
                  <a:prstClr val="black">
                    <a:lumMod val="85000"/>
                    <a:lumOff val="15000"/>
                  </a:prstClr>
                </a:solidFill>
                <a:latin typeface="Montserrat Medium" panose="00000600000000000000" pitchFamily="2" charset="0"/>
              </a:endParaRPr>
            </a:p>
          </p:txBody>
        </p:sp>
      </p:grpSp>
      <p:grpSp>
        <p:nvGrpSpPr>
          <p:cNvPr id="53" name="Agrupar 52">
            <a:extLst>
              <a:ext uri="{FF2B5EF4-FFF2-40B4-BE49-F238E27FC236}">
                <a16:creationId xmlns:a16="http://schemas.microsoft.com/office/drawing/2014/main" id="{C298C709-0512-4B65-AE93-5A40FAB731B3}"/>
              </a:ext>
            </a:extLst>
          </p:cNvPr>
          <p:cNvGrpSpPr/>
          <p:nvPr/>
        </p:nvGrpSpPr>
        <p:grpSpPr>
          <a:xfrm>
            <a:off x="9158043" y="4492022"/>
            <a:ext cx="2589433" cy="1735698"/>
            <a:chOff x="1600201" y="4618750"/>
            <a:chExt cx="2154132" cy="1735698"/>
          </a:xfrm>
        </p:grpSpPr>
        <p:sp>
          <p:nvSpPr>
            <p:cNvPr id="54" name="CaixaDeTexto 53">
              <a:extLst>
                <a:ext uri="{FF2B5EF4-FFF2-40B4-BE49-F238E27FC236}">
                  <a16:creationId xmlns:a16="http://schemas.microsoft.com/office/drawing/2014/main" id="{B188B4B9-BF34-430B-B7A5-A53D03036B1C}"/>
                </a:ext>
              </a:extLst>
            </p:cNvPr>
            <p:cNvSpPr txBox="1"/>
            <p:nvPr/>
          </p:nvSpPr>
          <p:spPr>
            <a:xfrm>
              <a:off x="1818561" y="4618750"/>
              <a:ext cx="1723279" cy="584775"/>
            </a:xfrm>
            <a:prstGeom prst="rect">
              <a:avLst/>
            </a:prstGeom>
            <a:noFill/>
          </p:spPr>
          <p:txBody>
            <a:bodyPr wrap="square" rtlCol="0">
              <a:spAutoFit/>
            </a:bodyPr>
            <a:lstStyle/>
            <a:p>
              <a:pPr algn="ctr" defTabSz="380985">
                <a:defRPr/>
              </a:pPr>
              <a:endParaRPr lang="pt-BR" sz="3200" dirty="0">
                <a:solidFill>
                  <a:prstClr val="black">
                    <a:lumMod val="85000"/>
                    <a:lumOff val="15000"/>
                  </a:prstClr>
                </a:solidFill>
                <a:latin typeface="Bebas Neue" panose="020B0606020202050201" pitchFamily="34" charset="0"/>
              </a:endParaRPr>
            </a:p>
          </p:txBody>
        </p:sp>
        <p:sp>
          <p:nvSpPr>
            <p:cNvPr id="55" name="CaixaDeTexto 54">
              <a:extLst>
                <a:ext uri="{FF2B5EF4-FFF2-40B4-BE49-F238E27FC236}">
                  <a16:creationId xmlns:a16="http://schemas.microsoft.com/office/drawing/2014/main" id="{ED43EF6F-C9F4-4F48-8E6C-BFB0868E817D}"/>
                </a:ext>
              </a:extLst>
            </p:cNvPr>
            <p:cNvSpPr txBox="1"/>
            <p:nvPr/>
          </p:nvSpPr>
          <p:spPr>
            <a:xfrm>
              <a:off x="1600201" y="5154119"/>
              <a:ext cx="2154132" cy="1200329"/>
            </a:xfrm>
            <a:prstGeom prst="rect">
              <a:avLst/>
            </a:prstGeom>
            <a:noFill/>
          </p:spPr>
          <p:txBody>
            <a:bodyPr wrap="square" rtlCol="0">
              <a:spAutoFit/>
            </a:bodyPr>
            <a:lstStyle/>
            <a:p>
              <a:pPr algn="ctr" defTabSz="380985">
                <a:defRPr/>
              </a:pPr>
              <a:r>
                <a:rPr lang="en-GB" dirty="0">
                  <a:solidFill>
                    <a:prstClr val="black">
                      <a:lumMod val="85000"/>
                      <a:lumOff val="15000"/>
                    </a:prstClr>
                  </a:solidFill>
                  <a:latin typeface="Montserrat Medium" panose="00000600000000000000" pitchFamily="2" charset="0"/>
                </a:rPr>
                <a:t>Lack of elaboration between the connection of all the stages.</a:t>
              </a:r>
              <a:endParaRPr lang="pt-BR" dirty="0">
                <a:solidFill>
                  <a:prstClr val="black">
                    <a:lumMod val="85000"/>
                    <a:lumOff val="15000"/>
                  </a:prstClr>
                </a:solidFill>
                <a:latin typeface="Montserrat Medium" panose="00000600000000000000" pitchFamily="2" charset="0"/>
              </a:endParaRPr>
            </a:p>
          </p:txBody>
        </p:sp>
      </p:grpSp>
      <p:grpSp>
        <p:nvGrpSpPr>
          <p:cNvPr id="2" name="Agrupar 1">
            <a:extLst>
              <a:ext uri="{FF2B5EF4-FFF2-40B4-BE49-F238E27FC236}">
                <a16:creationId xmlns:a16="http://schemas.microsoft.com/office/drawing/2014/main" id="{D14260CB-F865-4A95-8C23-50C7F693F20F}"/>
              </a:ext>
            </a:extLst>
          </p:cNvPr>
          <p:cNvGrpSpPr/>
          <p:nvPr/>
        </p:nvGrpSpPr>
        <p:grpSpPr>
          <a:xfrm>
            <a:off x="1291463" y="2532136"/>
            <a:ext cx="2468738" cy="2160000"/>
            <a:chOff x="1291463" y="2532136"/>
            <a:chExt cx="2468738" cy="2160000"/>
          </a:xfrm>
        </p:grpSpPr>
        <p:grpSp>
          <p:nvGrpSpPr>
            <p:cNvPr id="5" name="Agrupar 4">
              <a:extLst>
                <a:ext uri="{FF2B5EF4-FFF2-40B4-BE49-F238E27FC236}">
                  <a16:creationId xmlns:a16="http://schemas.microsoft.com/office/drawing/2014/main" id="{5053EC0C-C823-49CF-A005-CB0C581BB167}"/>
                </a:ext>
              </a:extLst>
            </p:cNvPr>
            <p:cNvGrpSpPr/>
            <p:nvPr/>
          </p:nvGrpSpPr>
          <p:grpSpPr>
            <a:xfrm>
              <a:off x="1291463" y="2532136"/>
              <a:ext cx="2468738" cy="2160000"/>
              <a:chOff x="1291463" y="2349000"/>
              <a:chExt cx="2468738" cy="2160000"/>
            </a:xfrm>
          </p:grpSpPr>
          <p:sp>
            <p:nvSpPr>
              <p:cNvPr id="4" name="Elipse 3">
                <a:extLst>
                  <a:ext uri="{FF2B5EF4-FFF2-40B4-BE49-F238E27FC236}">
                    <a16:creationId xmlns:a16="http://schemas.microsoft.com/office/drawing/2014/main" id="{3CB32F6A-B7B8-4C45-B74B-08CA7EA2F900}"/>
                  </a:ext>
                </a:extLst>
              </p:cNvPr>
              <p:cNvSpPr/>
              <p:nvPr/>
            </p:nvSpPr>
            <p:spPr>
              <a:xfrm>
                <a:off x="1600201" y="2349000"/>
                <a:ext cx="2160000" cy="2160000"/>
              </a:xfrm>
              <a:prstGeom prst="ellipse">
                <a:avLst/>
              </a:prstGeom>
              <a:gradFill flip="none" rotWithShape="1">
                <a:gsLst>
                  <a:gs pos="0">
                    <a:schemeClr val="accent1">
                      <a:lumMod val="50000"/>
                    </a:schemeClr>
                  </a:gs>
                  <a:gs pos="100000">
                    <a:schemeClr val="accent1"/>
                  </a:gs>
                </a:gsLst>
                <a:path path="circle">
                  <a:fillToRect r="100000" b="100000"/>
                </a:path>
                <a:tileRect l="-100000" t="-100000"/>
              </a:gradFill>
              <a:ln>
                <a:noFill/>
              </a:ln>
              <a:effectLst>
                <a:outerShdw blurRad="254000" dist="330200" dir="5400000" sx="93000" sy="93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lipse 22">
                <a:extLst>
                  <a:ext uri="{FF2B5EF4-FFF2-40B4-BE49-F238E27FC236}">
                    <a16:creationId xmlns:a16="http://schemas.microsoft.com/office/drawing/2014/main" id="{E64A0878-EDFB-4CA2-B813-FB6BE30E0AB3}"/>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7" name="CaixaDeTexto 36">
              <a:extLst>
                <a:ext uri="{FF2B5EF4-FFF2-40B4-BE49-F238E27FC236}">
                  <a16:creationId xmlns:a16="http://schemas.microsoft.com/office/drawing/2014/main" id="{AE54CD2F-64F7-4EBB-9DAB-E9889DB8EA6B}"/>
                </a:ext>
              </a:extLst>
            </p:cNvPr>
            <p:cNvSpPr txBox="1"/>
            <p:nvPr/>
          </p:nvSpPr>
          <p:spPr>
            <a:xfrm>
              <a:off x="2497094" y="2805279"/>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a</a:t>
              </a:r>
            </a:p>
          </p:txBody>
        </p:sp>
      </p:grpSp>
      <p:grpSp>
        <p:nvGrpSpPr>
          <p:cNvPr id="3" name="Agrupar 2">
            <a:extLst>
              <a:ext uri="{FF2B5EF4-FFF2-40B4-BE49-F238E27FC236}">
                <a16:creationId xmlns:a16="http://schemas.microsoft.com/office/drawing/2014/main" id="{B911BBBE-CCFB-4991-B79E-CB6BF27DE86F}"/>
              </a:ext>
            </a:extLst>
          </p:cNvPr>
          <p:cNvGrpSpPr/>
          <p:nvPr/>
        </p:nvGrpSpPr>
        <p:grpSpPr>
          <a:xfrm>
            <a:off x="3882316" y="2507236"/>
            <a:ext cx="2468738" cy="2184900"/>
            <a:chOff x="3882316" y="2507236"/>
            <a:chExt cx="2468738" cy="2184900"/>
          </a:xfrm>
        </p:grpSpPr>
        <p:grpSp>
          <p:nvGrpSpPr>
            <p:cNvPr id="57" name="Agrupar 56">
              <a:extLst>
                <a:ext uri="{FF2B5EF4-FFF2-40B4-BE49-F238E27FC236}">
                  <a16:creationId xmlns:a16="http://schemas.microsoft.com/office/drawing/2014/main" id="{7C758681-3DB5-40FD-B692-1029B9B951DC}"/>
                </a:ext>
              </a:extLst>
            </p:cNvPr>
            <p:cNvGrpSpPr/>
            <p:nvPr/>
          </p:nvGrpSpPr>
          <p:grpSpPr>
            <a:xfrm>
              <a:off x="3882316" y="2507236"/>
              <a:ext cx="2468738" cy="2184900"/>
              <a:chOff x="3882316" y="2324100"/>
              <a:chExt cx="2468738" cy="2184900"/>
            </a:xfrm>
          </p:grpSpPr>
          <p:sp>
            <p:nvSpPr>
              <p:cNvPr id="22" name="Elipse 21">
                <a:extLst>
                  <a:ext uri="{FF2B5EF4-FFF2-40B4-BE49-F238E27FC236}">
                    <a16:creationId xmlns:a16="http://schemas.microsoft.com/office/drawing/2014/main" id="{D072B81C-16E4-47B7-BBFD-CC00E4D5696D}"/>
                  </a:ext>
                </a:extLst>
              </p:cNvPr>
              <p:cNvSpPr/>
              <p:nvPr/>
            </p:nvSpPr>
            <p:spPr>
              <a:xfrm>
                <a:off x="3934624" y="23241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5" name="Agrupar 24">
                <a:extLst>
                  <a:ext uri="{FF2B5EF4-FFF2-40B4-BE49-F238E27FC236}">
                    <a16:creationId xmlns:a16="http://schemas.microsoft.com/office/drawing/2014/main" id="{E03433AF-DADD-422A-B7A1-E9C1EBAED4E6}"/>
                  </a:ext>
                </a:extLst>
              </p:cNvPr>
              <p:cNvGrpSpPr/>
              <p:nvPr/>
            </p:nvGrpSpPr>
            <p:grpSpPr>
              <a:xfrm>
                <a:off x="3882316" y="2349000"/>
                <a:ext cx="2468738" cy="2160000"/>
                <a:chOff x="1291463" y="2349000"/>
                <a:chExt cx="2468738" cy="2160000"/>
              </a:xfrm>
            </p:grpSpPr>
            <p:sp>
              <p:nvSpPr>
                <p:cNvPr id="26" name="Elipse 25">
                  <a:extLst>
                    <a:ext uri="{FF2B5EF4-FFF2-40B4-BE49-F238E27FC236}">
                      <a16:creationId xmlns:a16="http://schemas.microsoft.com/office/drawing/2014/main" id="{1D8B1898-6891-475E-BF25-05ABBF92DA02}"/>
                    </a:ext>
                  </a:extLst>
                </p:cNvPr>
                <p:cNvSpPr/>
                <p:nvPr/>
              </p:nvSpPr>
              <p:spPr>
                <a:xfrm>
                  <a:off x="1600201" y="2349000"/>
                  <a:ext cx="2160000" cy="2160000"/>
                </a:xfrm>
                <a:prstGeom prst="ellipse">
                  <a:avLst/>
                </a:prstGeom>
                <a:gradFill flip="none" rotWithShape="1">
                  <a:gsLst>
                    <a:gs pos="0">
                      <a:schemeClr val="accent2">
                        <a:lumMod val="50000"/>
                      </a:schemeClr>
                    </a:gs>
                    <a:gs pos="100000">
                      <a:schemeClr val="accent2"/>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lipse 26">
                  <a:extLst>
                    <a:ext uri="{FF2B5EF4-FFF2-40B4-BE49-F238E27FC236}">
                      <a16:creationId xmlns:a16="http://schemas.microsoft.com/office/drawing/2014/main" id="{C09422A5-DA0F-4EB3-9697-E877D545C413}"/>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sp>
          <p:nvSpPr>
            <p:cNvPr id="39" name="CaixaDeTexto 38">
              <a:extLst>
                <a:ext uri="{FF2B5EF4-FFF2-40B4-BE49-F238E27FC236}">
                  <a16:creationId xmlns:a16="http://schemas.microsoft.com/office/drawing/2014/main" id="{7FC883E3-114D-4BEF-A4CB-81C8FEB021D4}"/>
                </a:ext>
              </a:extLst>
            </p:cNvPr>
            <p:cNvSpPr txBox="1"/>
            <p:nvPr/>
          </p:nvSpPr>
          <p:spPr>
            <a:xfrm>
              <a:off x="5102959" y="2782129"/>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e</a:t>
              </a:r>
            </a:p>
          </p:txBody>
        </p:sp>
      </p:grpSp>
      <p:grpSp>
        <p:nvGrpSpPr>
          <p:cNvPr id="6" name="Agrupar 5">
            <a:extLst>
              <a:ext uri="{FF2B5EF4-FFF2-40B4-BE49-F238E27FC236}">
                <a16:creationId xmlns:a16="http://schemas.microsoft.com/office/drawing/2014/main" id="{B335A016-0359-46B8-ADD7-74197DA06308}"/>
              </a:ext>
            </a:extLst>
          </p:cNvPr>
          <p:cNvGrpSpPr/>
          <p:nvPr/>
        </p:nvGrpSpPr>
        <p:grpSpPr>
          <a:xfrm>
            <a:off x="6473169" y="2532136"/>
            <a:ext cx="2468738" cy="2160000"/>
            <a:chOff x="6473169" y="2532136"/>
            <a:chExt cx="2468738" cy="2160000"/>
          </a:xfrm>
        </p:grpSpPr>
        <p:grpSp>
          <p:nvGrpSpPr>
            <p:cNvPr id="28" name="Agrupar 27">
              <a:extLst>
                <a:ext uri="{FF2B5EF4-FFF2-40B4-BE49-F238E27FC236}">
                  <a16:creationId xmlns:a16="http://schemas.microsoft.com/office/drawing/2014/main" id="{8A131F68-AEF3-4C4F-B259-CD15B0AE3331}"/>
                </a:ext>
              </a:extLst>
            </p:cNvPr>
            <p:cNvGrpSpPr/>
            <p:nvPr/>
          </p:nvGrpSpPr>
          <p:grpSpPr>
            <a:xfrm>
              <a:off x="6473169" y="2532136"/>
              <a:ext cx="2468738" cy="2160000"/>
              <a:chOff x="1291463" y="2349000"/>
              <a:chExt cx="2468738" cy="2160000"/>
            </a:xfrm>
          </p:grpSpPr>
          <p:sp>
            <p:nvSpPr>
              <p:cNvPr id="29" name="Elipse 28">
                <a:extLst>
                  <a:ext uri="{FF2B5EF4-FFF2-40B4-BE49-F238E27FC236}">
                    <a16:creationId xmlns:a16="http://schemas.microsoft.com/office/drawing/2014/main" id="{2E052721-8791-442E-AE7C-4A7C7066F814}"/>
                  </a:ext>
                </a:extLst>
              </p:cNvPr>
              <p:cNvSpPr/>
              <p:nvPr/>
            </p:nvSpPr>
            <p:spPr>
              <a:xfrm>
                <a:off x="1600201" y="2349000"/>
                <a:ext cx="2160000" cy="2160000"/>
              </a:xfrm>
              <a:prstGeom prst="ellipse">
                <a:avLst/>
              </a:prstGeom>
              <a:gradFill flip="none" rotWithShape="1">
                <a:gsLst>
                  <a:gs pos="9000">
                    <a:schemeClr val="accent3">
                      <a:lumMod val="50000"/>
                    </a:schemeClr>
                  </a:gs>
                  <a:gs pos="100000">
                    <a:schemeClr val="accent3"/>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Elipse 29">
                <a:extLst>
                  <a:ext uri="{FF2B5EF4-FFF2-40B4-BE49-F238E27FC236}">
                    <a16:creationId xmlns:a16="http://schemas.microsoft.com/office/drawing/2014/main" id="{4BCC5D73-7240-4E0E-9B1D-6BB7A5458182}"/>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1" name="CaixaDeTexto 40">
              <a:extLst>
                <a:ext uri="{FF2B5EF4-FFF2-40B4-BE49-F238E27FC236}">
                  <a16:creationId xmlns:a16="http://schemas.microsoft.com/office/drawing/2014/main" id="{7D9A56C1-A899-4201-AF89-B1E652DA2E05}"/>
                </a:ext>
              </a:extLst>
            </p:cNvPr>
            <p:cNvSpPr txBox="1"/>
            <p:nvPr/>
          </p:nvSpPr>
          <p:spPr>
            <a:xfrm>
              <a:off x="7697249" y="2967324"/>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f</a:t>
              </a:r>
            </a:p>
          </p:txBody>
        </p:sp>
      </p:grpSp>
      <p:grpSp>
        <p:nvGrpSpPr>
          <p:cNvPr id="8" name="Agrupar 7">
            <a:extLst>
              <a:ext uri="{FF2B5EF4-FFF2-40B4-BE49-F238E27FC236}">
                <a16:creationId xmlns:a16="http://schemas.microsoft.com/office/drawing/2014/main" id="{D64D69CB-6CEB-4653-83EC-85A32A7E63D8}"/>
              </a:ext>
            </a:extLst>
          </p:cNvPr>
          <p:cNvGrpSpPr/>
          <p:nvPr/>
        </p:nvGrpSpPr>
        <p:grpSpPr>
          <a:xfrm>
            <a:off x="9064022" y="2532136"/>
            <a:ext cx="2468738" cy="2160000"/>
            <a:chOff x="9064022" y="2532136"/>
            <a:chExt cx="2468738" cy="2160000"/>
          </a:xfrm>
        </p:grpSpPr>
        <p:grpSp>
          <p:nvGrpSpPr>
            <p:cNvPr id="31" name="Agrupar 30">
              <a:extLst>
                <a:ext uri="{FF2B5EF4-FFF2-40B4-BE49-F238E27FC236}">
                  <a16:creationId xmlns:a16="http://schemas.microsoft.com/office/drawing/2014/main" id="{06822A17-331D-4E23-B6A4-CD1978539413}"/>
                </a:ext>
              </a:extLst>
            </p:cNvPr>
            <p:cNvGrpSpPr/>
            <p:nvPr/>
          </p:nvGrpSpPr>
          <p:grpSpPr>
            <a:xfrm>
              <a:off x="9064022" y="2532136"/>
              <a:ext cx="2468738" cy="2160000"/>
              <a:chOff x="1291463" y="2349000"/>
              <a:chExt cx="2468738" cy="2160000"/>
            </a:xfrm>
          </p:grpSpPr>
          <p:sp>
            <p:nvSpPr>
              <p:cNvPr id="32" name="Elipse 31">
                <a:extLst>
                  <a:ext uri="{FF2B5EF4-FFF2-40B4-BE49-F238E27FC236}">
                    <a16:creationId xmlns:a16="http://schemas.microsoft.com/office/drawing/2014/main" id="{CC8F39DA-E24A-4EB7-B422-C92106F42425}"/>
                  </a:ext>
                </a:extLst>
              </p:cNvPr>
              <p:cNvSpPr/>
              <p:nvPr/>
            </p:nvSpPr>
            <p:spPr>
              <a:xfrm>
                <a:off x="1600201" y="2349000"/>
                <a:ext cx="2160000" cy="2160000"/>
              </a:xfrm>
              <a:prstGeom prst="ellipse">
                <a:avLst/>
              </a:prstGeom>
              <a:gradFill flip="none" rotWithShape="1">
                <a:gsLst>
                  <a:gs pos="17000">
                    <a:schemeClr val="accent4">
                      <a:lumMod val="50000"/>
                    </a:schemeClr>
                  </a:gs>
                  <a:gs pos="100000">
                    <a:schemeClr val="accent4"/>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Elipse 32">
                <a:extLst>
                  <a:ext uri="{FF2B5EF4-FFF2-40B4-BE49-F238E27FC236}">
                    <a16:creationId xmlns:a16="http://schemas.microsoft.com/office/drawing/2014/main" id="{7C9329E9-4808-41F1-A8C2-969B305FDAC9}"/>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0" name="CaixaDeTexto 59">
              <a:extLst>
                <a:ext uri="{FF2B5EF4-FFF2-40B4-BE49-F238E27FC236}">
                  <a16:creationId xmlns:a16="http://schemas.microsoft.com/office/drawing/2014/main" id="{6CD59092-CAB6-431A-B9C9-78CC3D813531}"/>
                </a:ext>
              </a:extLst>
            </p:cNvPr>
            <p:cNvSpPr txBox="1"/>
            <p:nvPr/>
          </p:nvSpPr>
          <p:spPr>
            <a:xfrm>
              <a:off x="10279964" y="2758980"/>
              <a:ext cx="360484" cy="1446550"/>
            </a:xfrm>
            <a:prstGeom prst="rect">
              <a:avLst/>
            </a:prstGeom>
            <a:noFill/>
          </p:spPr>
          <p:txBody>
            <a:bodyPr wrap="square" rtlCol="0">
              <a:spAutoFit/>
            </a:bodyPr>
            <a:lstStyle/>
            <a:p>
              <a:pPr algn="ctr"/>
              <a:r>
                <a:rPr lang="pt-BR" sz="8800">
                  <a:solidFill>
                    <a:schemeClr val="bg1"/>
                  </a:solidFill>
                  <a:latin typeface="techenfim-empresa" pitchFamily="2" charset="0"/>
                  <a:cs typeface="Arial" panose="020B0604020202020204" pitchFamily="34" charset="0"/>
                </a:rPr>
                <a:t>0</a:t>
              </a:r>
            </a:p>
          </p:txBody>
        </p:sp>
      </p:grpSp>
      <p:sp>
        <p:nvSpPr>
          <p:cNvPr id="9" name="CaixaDeTexto 6">
            <a:extLst>
              <a:ext uri="{FF2B5EF4-FFF2-40B4-BE49-F238E27FC236}">
                <a16:creationId xmlns:a16="http://schemas.microsoft.com/office/drawing/2014/main" id="{C15F66D9-813F-4B14-ABE9-553090480485}"/>
              </a:ext>
            </a:extLst>
          </p:cNvPr>
          <p:cNvSpPr txBox="1"/>
          <p:nvPr/>
        </p:nvSpPr>
        <p:spPr>
          <a:xfrm>
            <a:off x="666561" y="1075699"/>
            <a:ext cx="9613403" cy="1354217"/>
          </a:xfrm>
          <a:prstGeom prst="rect">
            <a:avLst/>
          </a:prstGeom>
          <a:noFill/>
        </p:spPr>
        <p:txBody>
          <a:bodyPr wrap="square" rtlCol="0">
            <a:spAutoFit/>
          </a:bodyPr>
          <a:lstStyle/>
          <a:p>
            <a:pPr lvl="0" algn="ctr">
              <a:defRPr/>
            </a:pPr>
            <a:r>
              <a:rPr lang="en-GB" sz="2800" dirty="0">
                <a:solidFill>
                  <a:srgbClr val="C3856B"/>
                </a:solidFill>
                <a:latin typeface="Bebas Neue" panose="020B0606020202050201" pitchFamily="34" charset="0"/>
              </a:rPr>
              <a:t>OF Erickson’s Psycho-Social Theory of Social Development </a:t>
            </a:r>
          </a:p>
          <a:p>
            <a:pPr lvl="0" algn="ctr">
              <a:defRPr/>
            </a:pPr>
            <a:endParaRPr kumimoji="0" lang="pt-BR" sz="5400" b="0" i="0" u="none" strike="noStrike" kern="1200" cap="none" spc="0" normalizeH="0" baseline="0" noProof="0" dirty="0">
              <a:ln>
                <a:noFill/>
              </a:ln>
              <a:solidFill>
                <a:srgbClr val="C3856B"/>
              </a:solidFill>
              <a:effectLst/>
              <a:uLnTx/>
              <a:uFillTx/>
              <a:latin typeface="Bebas Neue" panose="020B0606020202050201" pitchFamily="34" charset="0"/>
              <a:ea typeface="+mn-ea"/>
              <a:cs typeface="+mn-cs"/>
            </a:endParaRPr>
          </a:p>
        </p:txBody>
      </p:sp>
      <p:cxnSp>
        <p:nvCxnSpPr>
          <p:cNvPr id="11" name="Conector reto 40">
            <a:extLst>
              <a:ext uri="{FF2B5EF4-FFF2-40B4-BE49-F238E27FC236}">
                <a16:creationId xmlns:a16="http://schemas.microsoft.com/office/drawing/2014/main" id="{8080580E-2AA2-69A3-30C7-1F981F53476F}"/>
              </a:ext>
            </a:extLst>
          </p:cNvPr>
          <p:cNvCxnSpPr>
            <a:cxnSpLocks/>
          </p:cNvCxnSpPr>
          <p:nvPr/>
        </p:nvCxnSpPr>
        <p:spPr>
          <a:xfrm>
            <a:off x="1212099" y="966211"/>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Conector reto 41">
            <a:extLst>
              <a:ext uri="{FF2B5EF4-FFF2-40B4-BE49-F238E27FC236}">
                <a16:creationId xmlns:a16="http://schemas.microsoft.com/office/drawing/2014/main" id="{0FAA619A-F745-9EB9-030F-1774691AC4C6}"/>
              </a:ext>
            </a:extLst>
          </p:cNvPr>
          <p:cNvCxnSpPr>
            <a:cxnSpLocks/>
          </p:cNvCxnSpPr>
          <p:nvPr/>
        </p:nvCxnSpPr>
        <p:spPr>
          <a:xfrm>
            <a:off x="1168518" y="1025507"/>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Marcador de Posição do Rodapé 2">
            <a:extLst>
              <a:ext uri="{FF2B5EF4-FFF2-40B4-BE49-F238E27FC236}">
                <a16:creationId xmlns:a16="http://schemas.microsoft.com/office/drawing/2014/main" id="{50A622EE-7094-F837-D468-9C61380B387A}"/>
              </a:ext>
            </a:extLst>
          </p:cNvPr>
          <p:cNvSpPr>
            <a:spLocks noGrp="1"/>
          </p:cNvSpPr>
          <p:nvPr>
            <p:ph type="ftr" sz="quarter" idx="11"/>
          </p:nvPr>
        </p:nvSpPr>
        <p:spPr>
          <a:xfrm>
            <a:off x="4262" y="6491658"/>
            <a:ext cx="4114800" cy="365125"/>
          </a:xfrm>
        </p:spPr>
        <p:txBody>
          <a:bodyPr/>
          <a:lstStyle/>
          <a:p>
            <a:r>
              <a:rPr lang="pt-BR" dirty="0"/>
              <a:t>LANDU MASAKA– ID 2129926</a:t>
            </a:r>
          </a:p>
          <a:p>
            <a:endParaRPr lang="en-US" dirty="0"/>
          </a:p>
        </p:txBody>
      </p:sp>
      <p:sp>
        <p:nvSpPr>
          <p:cNvPr id="13" name="CaixaDeTexto 33">
            <a:extLst>
              <a:ext uri="{FF2B5EF4-FFF2-40B4-BE49-F238E27FC236}">
                <a16:creationId xmlns:a16="http://schemas.microsoft.com/office/drawing/2014/main" id="{AC0CEF96-967C-DEE6-55E8-798D7EC3AE4E}"/>
              </a:ext>
            </a:extLst>
          </p:cNvPr>
          <p:cNvSpPr txBox="1"/>
          <p:nvPr/>
        </p:nvSpPr>
        <p:spPr>
          <a:xfrm>
            <a:off x="9019480" y="6395210"/>
            <a:ext cx="490004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(Educations Summary, no date)</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1288243084"/>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66667">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66667">
                                          <p:cBhvr additive="base">
                                            <p:cTn id="7" dur="1500" fill="hold"/>
                                            <p:tgtEl>
                                              <p:spTgt spid="2"/>
                                            </p:tgtEl>
                                            <p:attrNameLst>
                                              <p:attrName>ppt_x</p:attrName>
                                            </p:attrNameLst>
                                          </p:cBhvr>
                                          <p:tavLst>
                                            <p:tav tm="0">
                                              <p:val>
                                                <p:strVal val="#ppt_x"/>
                                              </p:val>
                                            </p:tav>
                                            <p:tav tm="100000">
                                              <p:val>
                                                <p:strVal val="#ppt_x"/>
                                              </p:val>
                                            </p:tav>
                                          </p:tavLst>
                                        </p:anim>
                                        <p:anim calcmode="lin" valueType="num" p14:bounceEnd="66667">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14:presetBounceEnd="66667">
                                      <p:stCondLst>
                                        <p:cond delay="100"/>
                                      </p:stCondLst>
                                      <p:childTnLst>
                                        <p:set>
                                          <p:cBhvr>
                                            <p:cTn id="10" dur="1" fill="hold">
                                              <p:stCondLst>
                                                <p:cond delay="0"/>
                                              </p:stCondLst>
                                            </p:cTn>
                                            <p:tgtEl>
                                              <p:spTgt spid="3"/>
                                            </p:tgtEl>
                                            <p:attrNameLst>
                                              <p:attrName>style.visibility</p:attrName>
                                            </p:attrNameLst>
                                          </p:cBhvr>
                                          <p:to>
                                            <p:strVal val="visible"/>
                                          </p:to>
                                        </p:set>
                                        <p:anim calcmode="lin" valueType="num" p14:bounceEnd="66667">
                                          <p:cBhvr additive="base">
                                            <p:cTn id="11" dur="1500" fill="hold"/>
                                            <p:tgtEl>
                                              <p:spTgt spid="3"/>
                                            </p:tgtEl>
                                            <p:attrNameLst>
                                              <p:attrName>ppt_x</p:attrName>
                                            </p:attrNameLst>
                                          </p:cBhvr>
                                          <p:tavLst>
                                            <p:tav tm="0">
                                              <p:val>
                                                <p:strVal val="#ppt_x"/>
                                              </p:val>
                                            </p:tav>
                                            <p:tav tm="100000">
                                              <p:val>
                                                <p:strVal val="#ppt_x"/>
                                              </p:val>
                                            </p:tav>
                                          </p:tavLst>
                                        </p:anim>
                                        <p:anim calcmode="lin" valueType="num" p14:bounceEnd="66667">
                                          <p:cBhvr additive="base">
                                            <p:cTn id="12" dur="1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6667">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14:bounceEnd="66667">
                                          <p:cBhvr additive="base">
                                            <p:cTn id="15" dur="1500" fill="hold"/>
                                            <p:tgtEl>
                                              <p:spTgt spid="6"/>
                                            </p:tgtEl>
                                            <p:attrNameLst>
                                              <p:attrName>ppt_x</p:attrName>
                                            </p:attrNameLst>
                                          </p:cBhvr>
                                          <p:tavLst>
                                            <p:tav tm="0">
                                              <p:val>
                                                <p:strVal val="#ppt_x"/>
                                              </p:val>
                                            </p:tav>
                                            <p:tav tm="100000">
                                              <p:val>
                                                <p:strVal val="#ppt_x"/>
                                              </p:val>
                                            </p:tav>
                                          </p:tavLst>
                                        </p:anim>
                                        <p:anim calcmode="lin" valueType="num" p14:bounceEnd="66667">
                                          <p:cBhvr additive="base">
                                            <p:cTn id="16" dur="1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14:presetBounceEnd="66667">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14:bounceEnd="66667">
                                          <p:cBhvr additive="base">
                                            <p:cTn id="19" dur="1500" fill="hold"/>
                                            <p:tgtEl>
                                              <p:spTgt spid="8"/>
                                            </p:tgtEl>
                                            <p:attrNameLst>
                                              <p:attrName>ppt_x</p:attrName>
                                            </p:attrNameLst>
                                          </p:cBhvr>
                                          <p:tavLst>
                                            <p:tav tm="0">
                                              <p:val>
                                                <p:strVal val="#ppt_x"/>
                                              </p:val>
                                            </p:tav>
                                            <p:tav tm="100000">
                                              <p:val>
                                                <p:strVal val="#ppt_x"/>
                                              </p:val>
                                            </p:tav>
                                          </p:tavLst>
                                        </p:anim>
                                        <p:anim calcmode="lin" valueType="num" p14:bounceEnd="66667">
                                          <p:cBhvr additive="base">
                                            <p:cTn id="20" dur="1500" fill="hold"/>
                                            <p:tgtEl>
                                              <p:spTgt spid="8"/>
                                            </p:tgtEl>
                                            <p:attrNameLst>
                                              <p:attrName>ppt_y</p:attrName>
                                            </p:attrNameLst>
                                          </p:cBhvr>
                                          <p:tavLst>
                                            <p:tav tm="0">
                                              <p:val>
                                                <p:strVal val="1+#ppt_h/2"/>
                                              </p:val>
                                            </p:tav>
                                            <p:tav tm="100000">
                                              <p:val>
                                                <p:strVal val="#ppt_y"/>
                                              </p:val>
                                            </p:tav>
                                          </p:tavLst>
                                        </p:anim>
                                      </p:childTnLst>
                                    </p:cTn>
                                  </p:par>
                                  <p:par>
                                    <p:cTn id="21" presetID="22" presetClass="entr" presetSubtype="8" fill="hold" grpId="0" nodeType="withEffect">
                                      <p:stCondLst>
                                        <p:cond delay="70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750"/>
                                            <p:tgtEl>
                                              <p:spTgt spid="7"/>
                                            </p:tgtEl>
                                          </p:cBhvr>
                                        </p:animEffect>
                                      </p:childTnLst>
                                    </p:cTn>
                                  </p:par>
                                  <p:par>
                                    <p:cTn id="24" presetID="53" presetClass="entr" presetSubtype="16" fill="hold" nodeType="withEffect">
                                      <p:stCondLst>
                                        <p:cond delay="600"/>
                                      </p:stCondLst>
                                      <p:childTnLst>
                                        <p:set>
                                          <p:cBhvr>
                                            <p:cTn id="25" dur="1" fill="hold">
                                              <p:stCondLst>
                                                <p:cond delay="0"/>
                                              </p:stCondLst>
                                            </p:cTn>
                                            <p:tgtEl>
                                              <p:spTgt spid="46"/>
                                            </p:tgtEl>
                                            <p:attrNameLst>
                                              <p:attrName>style.visibility</p:attrName>
                                            </p:attrNameLst>
                                          </p:cBhvr>
                                          <p:to>
                                            <p:strVal val="visible"/>
                                          </p:to>
                                        </p:set>
                                        <p:anim calcmode="lin" valueType="num">
                                          <p:cBhvr>
                                            <p:cTn id="26" dur="500" fill="hold"/>
                                            <p:tgtEl>
                                              <p:spTgt spid="46"/>
                                            </p:tgtEl>
                                            <p:attrNameLst>
                                              <p:attrName>ppt_w</p:attrName>
                                            </p:attrNameLst>
                                          </p:cBhvr>
                                          <p:tavLst>
                                            <p:tav tm="0">
                                              <p:val>
                                                <p:fltVal val="0"/>
                                              </p:val>
                                            </p:tav>
                                            <p:tav tm="100000">
                                              <p:val>
                                                <p:strVal val="#ppt_w"/>
                                              </p:val>
                                            </p:tav>
                                          </p:tavLst>
                                        </p:anim>
                                        <p:anim calcmode="lin" valueType="num">
                                          <p:cBhvr>
                                            <p:cTn id="27" dur="500" fill="hold"/>
                                            <p:tgtEl>
                                              <p:spTgt spid="46"/>
                                            </p:tgtEl>
                                            <p:attrNameLst>
                                              <p:attrName>ppt_h</p:attrName>
                                            </p:attrNameLst>
                                          </p:cBhvr>
                                          <p:tavLst>
                                            <p:tav tm="0">
                                              <p:val>
                                                <p:fltVal val="0"/>
                                              </p:val>
                                            </p:tav>
                                            <p:tav tm="100000">
                                              <p:val>
                                                <p:strVal val="#ppt_h"/>
                                              </p:val>
                                            </p:tav>
                                          </p:tavLst>
                                        </p:anim>
                                        <p:animEffect transition="in" filter="fade">
                                          <p:cBhvr>
                                            <p:cTn id="28" dur="500"/>
                                            <p:tgtEl>
                                              <p:spTgt spid="46"/>
                                            </p:tgtEl>
                                          </p:cBhvr>
                                        </p:animEffect>
                                      </p:childTnLst>
                                    </p:cTn>
                                  </p:par>
                                  <p:par>
                                    <p:cTn id="29" presetID="53" presetClass="entr" presetSubtype="16" fill="hold" nodeType="withEffect">
                                      <p:stCondLst>
                                        <p:cond delay="700"/>
                                      </p:stCondLst>
                                      <p:childTnLst>
                                        <p:set>
                                          <p:cBhvr>
                                            <p:cTn id="30" dur="1" fill="hold">
                                              <p:stCondLst>
                                                <p:cond delay="0"/>
                                              </p:stCondLst>
                                            </p:cTn>
                                            <p:tgtEl>
                                              <p:spTgt spid="47"/>
                                            </p:tgtEl>
                                            <p:attrNameLst>
                                              <p:attrName>style.visibility</p:attrName>
                                            </p:attrNameLst>
                                          </p:cBhvr>
                                          <p:to>
                                            <p:strVal val="visible"/>
                                          </p:to>
                                        </p:set>
                                        <p:anim calcmode="lin" valueType="num">
                                          <p:cBhvr>
                                            <p:cTn id="31" dur="500" fill="hold"/>
                                            <p:tgtEl>
                                              <p:spTgt spid="47"/>
                                            </p:tgtEl>
                                            <p:attrNameLst>
                                              <p:attrName>ppt_w</p:attrName>
                                            </p:attrNameLst>
                                          </p:cBhvr>
                                          <p:tavLst>
                                            <p:tav tm="0">
                                              <p:val>
                                                <p:fltVal val="0"/>
                                              </p:val>
                                            </p:tav>
                                            <p:tav tm="100000">
                                              <p:val>
                                                <p:strVal val="#ppt_w"/>
                                              </p:val>
                                            </p:tav>
                                          </p:tavLst>
                                        </p:anim>
                                        <p:anim calcmode="lin" valueType="num">
                                          <p:cBhvr>
                                            <p:cTn id="32" dur="500" fill="hold"/>
                                            <p:tgtEl>
                                              <p:spTgt spid="47"/>
                                            </p:tgtEl>
                                            <p:attrNameLst>
                                              <p:attrName>ppt_h</p:attrName>
                                            </p:attrNameLst>
                                          </p:cBhvr>
                                          <p:tavLst>
                                            <p:tav tm="0">
                                              <p:val>
                                                <p:fltVal val="0"/>
                                              </p:val>
                                            </p:tav>
                                            <p:tav tm="100000">
                                              <p:val>
                                                <p:strVal val="#ppt_h"/>
                                              </p:val>
                                            </p:tav>
                                          </p:tavLst>
                                        </p:anim>
                                        <p:animEffect transition="in" filter="fade">
                                          <p:cBhvr>
                                            <p:cTn id="33" dur="500"/>
                                            <p:tgtEl>
                                              <p:spTgt spid="47"/>
                                            </p:tgtEl>
                                          </p:cBhvr>
                                        </p:animEffect>
                                      </p:childTnLst>
                                    </p:cTn>
                                  </p:par>
                                  <p:par>
                                    <p:cTn id="34" presetID="53" presetClass="entr" presetSubtype="16" fill="hold" nodeType="withEffect">
                                      <p:stCondLst>
                                        <p:cond delay="800"/>
                                      </p:stCondLst>
                                      <p:childTnLst>
                                        <p:set>
                                          <p:cBhvr>
                                            <p:cTn id="35" dur="1" fill="hold">
                                              <p:stCondLst>
                                                <p:cond delay="0"/>
                                              </p:stCondLst>
                                            </p:cTn>
                                            <p:tgtEl>
                                              <p:spTgt spid="50"/>
                                            </p:tgtEl>
                                            <p:attrNameLst>
                                              <p:attrName>style.visibility</p:attrName>
                                            </p:attrNameLst>
                                          </p:cBhvr>
                                          <p:to>
                                            <p:strVal val="visible"/>
                                          </p:to>
                                        </p:set>
                                        <p:anim calcmode="lin" valueType="num">
                                          <p:cBhvr>
                                            <p:cTn id="36" dur="500" fill="hold"/>
                                            <p:tgtEl>
                                              <p:spTgt spid="50"/>
                                            </p:tgtEl>
                                            <p:attrNameLst>
                                              <p:attrName>ppt_w</p:attrName>
                                            </p:attrNameLst>
                                          </p:cBhvr>
                                          <p:tavLst>
                                            <p:tav tm="0">
                                              <p:val>
                                                <p:fltVal val="0"/>
                                              </p:val>
                                            </p:tav>
                                            <p:tav tm="100000">
                                              <p:val>
                                                <p:strVal val="#ppt_w"/>
                                              </p:val>
                                            </p:tav>
                                          </p:tavLst>
                                        </p:anim>
                                        <p:anim calcmode="lin" valueType="num">
                                          <p:cBhvr>
                                            <p:cTn id="37" dur="500" fill="hold"/>
                                            <p:tgtEl>
                                              <p:spTgt spid="50"/>
                                            </p:tgtEl>
                                            <p:attrNameLst>
                                              <p:attrName>ppt_h</p:attrName>
                                            </p:attrNameLst>
                                          </p:cBhvr>
                                          <p:tavLst>
                                            <p:tav tm="0">
                                              <p:val>
                                                <p:fltVal val="0"/>
                                              </p:val>
                                            </p:tav>
                                            <p:tav tm="100000">
                                              <p:val>
                                                <p:strVal val="#ppt_h"/>
                                              </p:val>
                                            </p:tav>
                                          </p:tavLst>
                                        </p:anim>
                                        <p:animEffect transition="in" filter="fade">
                                          <p:cBhvr>
                                            <p:cTn id="38" dur="500"/>
                                            <p:tgtEl>
                                              <p:spTgt spid="50"/>
                                            </p:tgtEl>
                                          </p:cBhvr>
                                        </p:animEffect>
                                      </p:childTnLst>
                                    </p:cTn>
                                  </p:par>
                                  <p:par>
                                    <p:cTn id="39" presetID="53" presetClass="entr" presetSubtype="16" fill="hold" nodeType="withEffect">
                                      <p:stCondLst>
                                        <p:cond delay="900"/>
                                      </p:stCondLst>
                                      <p:childTnLst>
                                        <p:set>
                                          <p:cBhvr>
                                            <p:cTn id="40" dur="1" fill="hold">
                                              <p:stCondLst>
                                                <p:cond delay="0"/>
                                              </p:stCondLst>
                                            </p:cTn>
                                            <p:tgtEl>
                                              <p:spTgt spid="53"/>
                                            </p:tgtEl>
                                            <p:attrNameLst>
                                              <p:attrName>style.visibility</p:attrName>
                                            </p:attrNameLst>
                                          </p:cBhvr>
                                          <p:to>
                                            <p:strVal val="visible"/>
                                          </p:to>
                                        </p:set>
                                        <p:anim calcmode="lin" valueType="num">
                                          <p:cBhvr>
                                            <p:cTn id="41" dur="500" fill="hold"/>
                                            <p:tgtEl>
                                              <p:spTgt spid="53"/>
                                            </p:tgtEl>
                                            <p:attrNameLst>
                                              <p:attrName>ppt_w</p:attrName>
                                            </p:attrNameLst>
                                          </p:cBhvr>
                                          <p:tavLst>
                                            <p:tav tm="0">
                                              <p:val>
                                                <p:fltVal val="0"/>
                                              </p:val>
                                            </p:tav>
                                            <p:tav tm="100000">
                                              <p:val>
                                                <p:strVal val="#ppt_w"/>
                                              </p:val>
                                            </p:tav>
                                          </p:tavLst>
                                        </p:anim>
                                        <p:anim calcmode="lin" valueType="num">
                                          <p:cBhvr>
                                            <p:cTn id="42" dur="500" fill="hold"/>
                                            <p:tgtEl>
                                              <p:spTgt spid="53"/>
                                            </p:tgtEl>
                                            <p:attrNameLst>
                                              <p:attrName>ppt_h</p:attrName>
                                            </p:attrNameLst>
                                          </p:cBhvr>
                                          <p:tavLst>
                                            <p:tav tm="0">
                                              <p:val>
                                                <p:fltVal val="0"/>
                                              </p:val>
                                            </p:tav>
                                            <p:tav tm="100000">
                                              <p:val>
                                                <p:strVal val="#ppt_h"/>
                                              </p:val>
                                            </p:tav>
                                          </p:tavLst>
                                        </p:anim>
                                        <p:animEffect transition="in" filter="fade">
                                          <p:cBhvr>
                                            <p:cTn id="4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ppt_x"/>
                                              </p:val>
                                            </p:tav>
                                            <p:tav tm="100000">
                                              <p:val>
                                                <p:strVal val="#ppt_x"/>
                                              </p:val>
                                            </p:tav>
                                          </p:tavLst>
                                        </p:anim>
                                        <p:anim calcmode="lin" valueType="num">
                                          <p:cBhvr additive="base">
                                            <p:cTn id="8" dur="1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1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1500" fill="hold"/>
                                            <p:tgtEl>
                                              <p:spTgt spid="3"/>
                                            </p:tgtEl>
                                            <p:attrNameLst>
                                              <p:attrName>ppt_x</p:attrName>
                                            </p:attrNameLst>
                                          </p:cBhvr>
                                          <p:tavLst>
                                            <p:tav tm="0">
                                              <p:val>
                                                <p:strVal val="#ppt_x"/>
                                              </p:val>
                                            </p:tav>
                                            <p:tav tm="100000">
                                              <p:val>
                                                <p:strVal val="#ppt_x"/>
                                              </p:val>
                                            </p:tav>
                                          </p:tavLst>
                                        </p:anim>
                                        <p:anim calcmode="lin" valueType="num">
                                          <p:cBhvr additive="base">
                                            <p:cTn id="12" dur="1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500" fill="hold"/>
                                            <p:tgtEl>
                                              <p:spTgt spid="6"/>
                                            </p:tgtEl>
                                            <p:attrNameLst>
                                              <p:attrName>ppt_x</p:attrName>
                                            </p:attrNameLst>
                                          </p:cBhvr>
                                          <p:tavLst>
                                            <p:tav tm="0">
                                              <p:val>
                                                <p:strVal val="#ppt_x"/>
                                              </p:val>
                                            </p:tav>
                                            <p:tav tm="100000">
                                              <p:val>
                                                <p:strVal val="#ppt_x"/>
                                              </p:val>
                                            </p:tav>
                                          </p:tavLst>
                                        </p:anim>
                                        <p:anim calcmode="lin" valueType="num">
                                          <p:cBhvr additive="base">
                                            <p:cTn id="16" dur="1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30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1500" fill="hold"/>
                                            <p:tgtEl>
                                              <p:spTgt spid="8"/>
                                            </p:tgtEl>
                                            <p:attrNameLst>
                                              <p:attrName>ppt_x</p:attrName>
                                            </p:attrNameLst>
                                          </p:cBhvr>
                                          <p:tavLst>
                                            <p:tav tm="0">
                                              <p:val>
                                                <p:strVal val="#ppt_x"/>
                                              </p:val>
                                            </p:tav>
                                            <p:tav tm="100000">
                                              <p:val>
                                                <p:strVal val="#ppt_x"/>
                                              </p:val>
                                            </p:tav>
                                          </p:tavLst>
                                        </p:anim>
                                        <p:anim calcmode="lin" valueType="num">
                                          <p:cBhvr additive="base">
                                            <p:cTn id="20" dur="1500" fill="hold"/>
                                            <p:tgtEl>
                                              <p:spTgt spid="8"/>
                                            </p:tgtEl>
                                            <p:attrNameLst>
                                              <p:attrName>ppt_y</p:attrName>
                                            </p:attrNameLst>
                                          </p:cBhvr>
                                          <p:tavLst>
                                            <p:tav tm="0">
                                              <p:val>
                                                <p:strVal val="1+#ppt_h/2"/>
                                              </p:val>
                                            </p:tav>
                                            <p:tav tm="100000">
                                              <p:val>
                                                <p:strVal val="#ppt_y"/>
                                              </p:val>
                                            </p:tav>
                                          </p:tavLst>
                                        </p:anim>
                                      </p:childTnLst>
                                    </p:cTn>
                                  </p:par>
                                  <p:par>
                                    <p:cTn id="21" presetID="22" presetClass="entr" presetSubtype="8" fill="hold" grpId="0" nodeType="withEffect">
                                      <p:stCondLst>
                                        <p:cond delay="70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750"/>
                                            <p:tgtEl>
                                              <p:spTgt spid="7"/>
                                            </p:tgtEl>
                                          </p:cBhvr>
                                        </p:animEffect>
                                      </p:childTnLst>
                                    </p:cTn>
                                  </p:par>
                                  <p:par>
                                    <p:cTn id="24" presetID="53" presetClass="entr" presetSubtype="16" fill="hold" nodeType="withEffect">
                                      <p:stCondLst>
                                        <p:cond delay="600"/>
                                      </p:stCondLst>
                                      <p:childTnLst>
                                        <p:set>
                                          <p:cBhvr>
                                            <p:cTn id="25" dur="1" fill="hold">
                                              <p:stCondLst>
                                                <p:cond delay="0"/>
                                              </p:stCondLst>
                                            </p:cTn>
                                            <p:tgtEl>
                                              <p:spTgt spid="46"/>
                                            </p:tgtEl>
                                            <p:attrNameLst>
                                              <p:attrName>style.visibility</p:attrName>
                                            </p:attrNameLst>
                                          </p:cBhvr>
                                          <p:to>
                                            <p:strVal val="visible"/>
                                          </p:to>
                                        </p:set>
                                        <p:anim calcmode="lin" valueType="num">
                                          <p:cBhvr>
                                            <p:cTn id="26" dur="500" fill="hold"/>
                                            <p:tgtEl>
                                              <p:spTgt spid="46"/>
                                            </p:tgtEl>
                                            <p:attrNameLst>
                                              <p:attrName>ppt_w</p:attrName>
                                            </p:attrNameLst>
                                          </p:cBhvr>
                                          <p:tavLst>
                                            <p:tav tm="0">
                                              <p:val>
                                                <p:fltVal val="0"/>
                                              </p:val>
                                            </p:tav>
                                            <p:tav tm="100000">
                                              <p:val>
                                                <p:strVal val="#ppt_w"/>
                                              </p:val>
                                            </p:tav>
                                          </p:tavLst>
                                        </p:anim>
                                        <p:anim calcmode="lin" valueType="num">
                                          <p:cBhvr>
                                            <p:cTn id="27" dur="500" fill="hold"/>
                                            <p:tgtEl>
                                              <p:spTgt spid="46"/>
                                            </p:tgtEl>
                                            <p:attrNameLst>
                                              <p:attrName>ppt_h</p:attrName>
                                            </p:attrNameLst>
                                          </p:cBhvr>
                                          <p:tavLst>
                                            <p:tav tm="0">
                                              <p:val>
                                                <p:fltVal val="0"/>
                                              </p:val>
                                            </p:tav>
                                            <p:tav tm="100000">
                                              <p:val>
                                                <p:strVal val="#ppt_h"/>
                                              </p:val>
                                            </p:tav>
                                          </p:tavLst>
                                        </p:anim>
                                        <p:animEffect transition="in" filter="fade">
                                          <p:cBhvr>
                                            <p:cTn id="28" dur="500"/>
                                            <p:tgtEl>
                                              <p:spTgt spid="46"/>
                                            </p:tgtEl>
                                          </p:cBhvr>
                                        </p:animEffect>
                                      </p:childTnLst>
                                    </p:cTn>
                                  </p:par>
                                  <p:par>
                                    <p:cTn id="29" presetID="53" presetClass="entr" presetSubtype="16" fill="hold" nodeType="withEffect">
                                      <p:stCondLst>
                                        <p:cond delay="700"/>
                                      </p:stCondLst>
                                      <p:childTnLst>
                                        <p:set>
                                          <p:cBhvr>
                                            <p:cTn id="30" dur="1" fill="hold">
                                              <p:stCondLst>
                                                <p:cond delay="0"/>
                                              </p:stCondLst>
                                            </p:cTn>
                                            <p:tgtEl>
                                              <p:spTgt spid="47"/>
                                            </p:tgtEl>
                                            <p:attrNameLst>
                                              <p:attrName>style.visibility</p:attrName>
                                            </p:attrNameLst>
                                          </p:cBhvr>
                                          <p:to>
                                            <p:strVal val="visible"/>
                                          </p:to>
                                        </p:set>
                                        <p:anim calcmode="lin" valueType="num">
                                          <p:cBhvr>
                                            <p:cTn id="31" dur="500" fill="hold"/>
                                            <p:tgtEl>
                                              <p:spTgt spid="47"/>
                                            </p:tgtEl>
                                            <p:attrNameLst>
                                              <p:attrName>ppt_w</p:attrName>
                                            </p:attrNameLst>
                                          </p:cBhvr>
                                          <p:tavLst>
                                            <p:tav tm="0">
                                              <p:val>
                                                <p:fltVal val="0"/>
                                              </p:val>
                                            </p:tav>
                                            <p:tav tm="100000">
                                              <p:val>
                                                <p:strVal val="#ppt_w"/>
                                              </p:val>
                                            </p:tav>
                                          </p:tavLst>
                                        </p:anim>
                                        <p:anim calcmode="lin" valueType="num">
                                          <p:cBhvr>
                                            <p:cTn id="32" dur="500" fill="hold"/>
                                            <p:tgtEl>
                                              <p:spTgt spid="47"/>
                                            </p:tgtEl>
                                            <p:attrNameLst>
                                              <p:attrName>ppt_h</p:attrName>
                                            </p:attrNameLst>
                                          </p:cBhvr>
                                          <p:tavLst>
                                            <p:tav tm="0">
                                              <p:val>
                                                <p:fltVal val="0"/>
                                              </p:val>
                                            </p:tav>
                                            <p:tav tm="100000">
                                              <p:val>
                                                <p:strVal val="#ppt_h"/>
                                              </p:val>
                                            </p:tav>
                                          </p:tavLst>
                                        </p:anim>
                                        <p:animEffect transition="in" filter="fade">
                                          <p:cBhvr>
                                            <p:cTn id="33" dur="500"/>
                                            <p:tgtEl>
                                              <p:spTgt spid="47"/>
                                            </p:tgtEl>
                                          </p:cBhvr>
                                        </p:animEffect>
                                      </p:childTnLst>
                                    </p:cTn>
                                  </p:par>
                                  <p:par>
                                    <p:cTn id="34" presetID="53" presetClass="entr" presetSubtype="16" fill="hold" nodeType="withEffect">
                                      <p:stCondLst>
                                        <p:cond delay="800"/>
                                      </p:stCondLst>
                                      <p:childTnLst>
                                        <p:set>
                                          <p:cBhvr>
                                            <p:cTn id="35" dur="1" fill="hold">
                                              <p:stCondLst>
                                                <p:cond delay="0"/>
                                              </p:stCondLst>
                                            </p:cTn>
                                            <p:tgtEl>
                                              <p:spTgt spid="50"/>
                                            </p:tgtEl>
                                            <p:attrNameLst>
                                              <p:attrName>style.visibility</p:attrName>
                                            </p:attrNameLst>
                                          </p:cBhvr>
                                          <p:to>
                                            <p:strVal val="visible"/>
                                          </p:to>
                                        </p:set>
                                        <p:anim calcmode="lin" valueType="num">
                                          <p:cBhvr>
                                            <p:cTn id="36" dur="500" fill="hold"/>
                                            <p:tgtEl>
                                              <p:spTgt spid="50"/>
                                            </p:tgtEl>
                                            <p:attrNameLst>
                                              <p:attrName>ppt_w</p:attrName>
                                            </p:attrNameLst>
                                          </p:cBhvr>
                                          <p:tavLst>
                                            <p:tav tm="0">
                                              <p:val>
                                                <p:fltVal val="0"/>
                                              </p:val>
                                            </p:tav>
                                            <p:tav tm="100000">
                                              <p:val>
                                                <p:strVal val="#ppt_w"/>
                                              </p:val>
                                            </p:tav>
                                          </p:tavLst>
                                        </p:anim>
                                        <p:anim calcmode="lin" valueType="num">
                                          <p:cBhvr>
                                            <p:cTn id="37" dur="500" fill="hold"/>
                                            <p:tgtEl>
                                              <p:spTgt spid="50"/>
                                            </p:tgtEl>
                                            <p:attrNameLst>
                                              <p:attrName>ppt_h</p:attrName>
                                            </p:attrNameLst>
                                          </p:cBhvr>
                                          <p:tavLst>
                                            <p:tav tm="0">
                                              <p:val>
                                                <p:fltVal val="0"/>
                                              </p:val>
                                            </p:tav>
                                            <p:tav tm="100000">
                                              <p:val>
                                                <p:strVal val="#ppt_h"/>
                                              </p:val>
                                            </p:tav>
                                          </p:tavLst>
                                        </p:anim>
                                        <p:animEffect transition="in" filter="fade">
                                          <p:cBhvr>
                                            <p:cTn id="38" dur="500"/>
                                            <p:tgtEl>
                                              <p:spTgt spid="50"/>
                                            </p:tgtEl>
                                          </p:cBhvr>
                                        </p:animEffect>
                                      </p:childTnLst>
                                    </p:cTn>
                                  </p:par>
                                  <p:par>
                                    <p:cTn id="39" presetID="53" presetClass="entr" presetSubtype="16" fill="hold" nodeType="withEffect">
                                      <p:stCondLst>
                                        <p:cond delay="900"/>
                                      </p:stCondLst>
                                      <p:childTnLst>
                                        <p:set>
                                          <p:cBhvr>
                                            <p:cTn id="40" dur="1" fill="hold">
                                              <p:stCondLst>
                                                <p:cond delay="0"/>
                                              </p:stCondLst>
                                            </p:cTn>
                                            <p:tgtEl>
                                              <p:spTgt spid="53"/>
                                            </p:tgtEl>
                                            <p:attrNameLst>
                                              <p:attrName>style.visibility</p:attrName>
                                            </p:attrNameLst>
                                          </p:cBhvr>
                                          <p:to>
                                            <p:strVal val="visible"/>
                                          </p:to>
                                        </p:set>
                                        <p:anim calcmode="lin" valueType="num">
                                          <p:cBhvr>
                                            <p:cTn id="41" dur="500" fill="hold"/>
                                            <p:tgtEl>
                                              <p:spTgt spid="53"/>
                                            </p:tgtEl>
                                            <p:attrNameLst>
                                              <p:attrName>ppt_w</p:attrName>
                                            </p:attrNameLst>
                                          </p:cBhvr>
                                          <p:tavLst>
                                            <p:tav tm="0">
                                              <p:val>
                                                <p:fltVal val="0"/>
                                              </p:val>
                                            </p:tav>
                                            <p:tav tm="100000">
                                              <p:val>
                                                <p:strVal val="#ppt_w"/>
                                              </p:val>
                                            </p:tav>
                                          </p:tavLst>
                                        </p:anim>
                                        <p:anim calcmode="lin" valueType="num">
                                          <p:cBhvr>
                                            <p:cTn id="42" dur="500" fill="hold"/>
                                            <p:tgtEl>
                                              <p:spTgt spid="53"/>
                                            </p:tgtEl>
                                            <p:attrNameLst>
                                              <p:attrName>ppt_h</p:attrName>
                                            </p:attrNameLst>
                                          </p:cBhvr>
                                          <p:tavLst>
                                            <p:tav tm="0">
                                              <p:val>
                                                <p:fltVal val="0"/>
                                              </p:val>
                                            </p:tav>
                                            <p:tav tm="100000">
                                              <p:val>
                                                <p:strVal val="#ppt_h"/>
                                              </p:val>
                                            </p:tav>
                                          </p:tavLst>
                                        </p:anim>
                                        <p:animEffect transition="in" filter="fade">
                                          <p:cBhvr>
                                            <p:cTn id="43"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a:extLst>
              <a:ext uri="{FF2B5EF4-FFF2-40B4-BE49-F238E27FC236}">
                <a16:creationId xmlns:a16="http://schemas.microsoft.com/office/drawing/2014/main" id="{099FD0BC-7A5B-4998-BD24-932DEA34FC6F}"/>
              </a:ext>
            </a:extLst>
          </p:cNvPr>
          <p:cNvSpPr/>
          <p:nvPr/>
        </p:nvSpPr>
        <p:spPr>
          <a:xfrm>
            <a:off x="0" y="3484800"/>
            <a:ext cx="3960000" cy="2772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írculo: Vazio 2">
            <a:extLst>
              <a:ext uri="{FF2B5EF4-FFF2-40B4-BE49-F238E27FC236}">
                <a16:creationId xmlns:a16="http://schemas.microsoft.com/office/drawing/2014/main" id="{E6C733E0-48A4-4C12-B027-11ACC6AEA0A8}"/>
              </a:ext>
            </a:extLst>
          </p:cNvPr>
          <p:cNvSpPr/>
          <p:nvPr/>
        </p:nvSpPr>
        <p:spPr>
          <a:xfrm>
            <a:off x="3659889" y="1103400"/>
            <a:ext cx="5040000" cy="5040000"/>
          </a:xfrm>
          <a:prstGeom prst="donut">
            <a:avLst>
              <a:gd name="adj" fmla="val 6521"/>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Elipse 14">
            <a:extLst>
              <a:ext uri="{FF2B5EF4-FFF2-40B4-BE49-F238E27FC236}">
                <a16:creationId xmlns:a16="http://schemas.microsoft.com/office/drawing/2014/main" id="{43CE4912-DB77-45AD-A95B-662811D06F30}"/>
              </a:ext>
            </a:extLst>
          </p:cNvPr>
          <p:cNvSpPr/>
          <p:nvPr/>
        </p:nvSpPr>
        <p:spPr>
          <a:xfrm>
            <a:off x="3934624" y="2507236"/>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Agrupar 36">
            <a:extLst>
              <a:ext uri="{FF2B5EF4-FFF2-40B4-BE49-F238E27FC236}">
                <a16:creationId xmlns:a16="http://schemas.microsoft.com/office/drawing/2014/main" id="{F3E0F9C3-9420-47AF-AC4A-DBC4D366CCA1}"/>
              </a:ext>
            </a:extLst>
          </p:cNvPr>
          <p:cNvGrpSpPr/>
          <p:nvPr/>
        </p:nvGrpSpPr>
        <p:grpSpPr>
          <a:xfrm>
            <a:off x="9057296" y="4058171"/>
            <a:ext cx="3481055" cy="1658134"/>
            <a:chOff x="1578438" y="4933808"/>
            <a:chExt cx="1723279" cy="1381778"/>
          </a:xfrm>
        </p:grpSpPr>
        <p:sp>
          <p:nvSpPr>
            <p:cNvPr id="38" name="CaixaDeTexto 37">
              <a:extLst>
                <a:ext uri="{FF2B5EF4-FFF2-40B4-BE49-F238E27FC236}">
                  <a16:creationId xmlns:a16="http://schemas.microsoft.com/office/drawing/2014/main" id="{60A5B2BB-75BB-4510-A44D-C74C5ED6AACB}"/>
                </a:ext>
              </a:extLst>
            </p:cNvPr>
            <p:cNvSpPr txBox="1"/>
            <p:nvPr/>
          </p:nvSpPr>
          <p:spPr>
            <a:xfrm>
              <a:off x="1578438" y="4933808"/>
              <a:ext cx="1723279" cy="487312"/>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endParaRPr lang="pt-BR" sz="3200" dirty="0">
                <a:solidFill>
                  <a:prstClr val="black">
                    <a:lumMod val="85000"/>
                    <a:lumOff val="15000"/>
                  </a:prstClr>
                </a:solidFill>
                <a:latin typeface="Bebas Neue" panose="020B0606020202050201" pitchFamily="34" charset="0"/>
              </a:endParaRPr>
            </a:p>
          </p:txBody>
        </p:sp>
        <p:sp>
          <p:nvSpPr>
            <p:cNvPr id="39" name="CaixaDeTexto 38">
              <a:extLst>
                <a:ext uri="{FF2B5EF4-FFF2-40B4-BE49-F238E27FC236}">
                  <a16:creationId xmlns:a16="http://schemas.microsoft.com/office/drawing/2014/main" id="{D3C26B9F-88C1-40C0-B696-694CEF583FDD}"/>
                </a:ext>
              </a:extLst>
            </p:cNvPr>
            <p:cNvSpPr txBox="1"/>
            <p:nvPr/>
          </p:nvSpPr>
          <p:spPr>
            <a:xfrm>
              <a:off x="1582790" y="5315312"/>
              <a:ext cx="1527139" cy="1000274"/>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Is believed to be a generic plan of development by many researchers.</a:t>
              </a:r>
              <a:endParaRPr lang="pt-BR" dirty="0">
                <a:solidFill>
                  <a:prstClr val="black">
                    <a:lumMod val="85000"/>
                    <a:lumOff val="15000"/>
                  </a:prstClr>
                </a:solidFill>
                <a:latin typeface="Montserrat Medium" panose="00000600000000000000" pitchFamily="2" charset="0"/>
              </a:endParaRPr>
            </a:p>
          </p:txBody>
        </p:sp>
      </p:grpSp>
      <p:grpSp>
        <p:nvGrpSpPr>
          <p:cNvPr id="43" name="Agrupar 42">
            <a:extLst>
              <a:ext uri="{FF2B5EF4-FFF2-40B4-BE49-F238E27FC236}">
                <a16:creationId xmlns:a16="http://schemas.microsoft.com/office/drawing/2014/main" id="{C98BB325-19A8-43B7-9F71-F103A3BC686E}"/>
              </a:ext>
            </a:extLst>
          </p:cNvPr>
          <p:cNvGrpSpPr/>
          <p:nvPr/>
        </p:nvGrpSpPr>
        <p:grpSpPr>
          <a:xfrm>
            <a:off x="9122059" y="1983211"/>
            <a:ext cx="3481055" cy="1104136"/>
            <a:chOff x="1578438" y="4933808"/>
            <a:chExt cx="1723279" cy="920114"/>
          </a:xfrm>
        </p:grpSpPr>
        <p:sp>
          <p:nvSpPr>
            <p:cNvPr id="44" name="CaixaDeTexto 43">
              <a:extLst>
                <a:ext uri="{FF2B5EF4-FFF2-40B4-BE49-F238E27FC236}">
                  <a16:creationId xmlns:a16="http://schemas.microsoft.com/office/drawing/2014/main" id="{F36A0D7F-46D4-48DE-A642-A5990562657B}"/>
                </a:ext>
              </a:extLst>
            </p:cNvPr>
            <p:cNvSpPr txBox="1"/>
            <p:nvPr/>
          </p:nvSpPr>
          <p:spPr>
            <a:xfrm>
              <a:off x="1578438" y="4933808"/>
              <a:ext cx="1723279" cy="487312"/>
            </a:xfrm>
            <a:prstGeom prst="rect">
              <a:avLst/>
            </a:prstGeom>
            <a:noFill/>
          </p:spPr>
          <p:txBody>
            <a:bodyPr wrap="square" rtlCol="0">
              <a:spAutoFit/>
            </a:bodyPr>
            <a:lstStyle/>
            <a:p>
              <a:pPr>
                <a:defRPr/>
              </a:pPr>
              <a:endParaRPr lang="pt-BR" sz="3200" dirty="0">
                <a:solidFill>
                  <a:prstClr val="black">
                    <a:lumMod val="85000"/>
                    <a:lumOff val="15000"/>
                  </a:prstClr>
                </a:solidFill>
                <a:latin typeface="Bebas Neue" panose="020B0606020202050201" pitchFamily="34" charset="0"/>
              </a:endParaRPr>
            </a:p>
          </p:txBody>
        </p:sp>
        <p:sp>
          <p:nvSpPr>
            <p:cNvPr id="45" name="CaixaDeTexto 44">
              <a:extLst>
                <a:ext uri="{FF2B5EF4-FFF2-40B4-BE49-F238E27FC236}">
                  <a16:creationId xmlns:a16="http://schemas.microsoft.com/office/drawing/2014/main" id="{A7DC60FA-EA2E-4678-BBCB-C60C52926239}"/>
                </a:ext>
              </a:extLst>
            </p:cNvPr>
            <p:cNvSpPr txBox="1"/>
            <p:nvPr/>
          </p:nvSpPr>
          <p:spPr>
            <a:xfrm>
              <a:off x="1582790" y="5315312"/>
              <a:ext cx="1527139" cy="538610"/>
            </a:xfrm>
            <a:prstGeom prst="rect">
              <a:avLst/>
            </a:prstGeom>
            <a:noFill/>
          </p:spPr>
          <p:txBody>
            <a:bodyPr wrap="square" rtlCol="0">
              <a:spAutoFit/>
            </a:bodyPr>
            <a:lstStyle/>
            <a:p>
              <a:pPr>
                <a:defRPr/>
              </a:pPr>
              <a:r>
                <a:rPr lang="en-GB" dirty="0">
                  <a:solidFill>
                    <a:prstClr val="black">
                      <a:lumMod val="85000"/>
                      <a:lumOff val="15000"/>
                    </a:prstClr>
                  </a:solidFill>
                  <a:latin typeface="Montserrat Medium" panose="00000600000000000000" pitchFamily="2" charset="0"/>
                </a:rPr>
                <a:t>The theory focuses only on male development. </a:t>
              </a:r>
              <a:endParaRPr lang="pt-BR" dirty="0">
                <a:solidFill>
                  <a:prstClr val="black">
                    <a:lumMod val="85000"/>
                    <a:lumOff val="15000"/>
                  </a:prstClr>
                </a:solidFill>
                <a:latin typeface="Montserrat Medium" panose="00000600000000000000" pitchFamily="2" charset="0"/>
              </a:endParaRPr>
            </a:p>
          </p:txBody>
        </p:sp>
      </p:grpSp>
      <p:grpSp>
        <p:nvGrpSpPr>
          <p:cNvPr id="50" name="Agrupar 49">
            <a:extLst>
              <a:ext uri="{FF2B5EF4-FFF2-40B4-BE49-F238E27FC236}">
                <a16:creationId xmlns:a16="http://schemas.microsoft.com/office/drawing/2014/main" id="{C70242B2-598D-47CD-9AC8-E326FC7E1C17}"/>
              </a:ext>
            </a:extLst>
          </p:cNvPr>
          <p:cNvGrpSpPr/>
          <p:nvPr/>
        </p:nvGrpSpPr>
        <p:grpSpPr>
          <a:xfrm>
            <a:off x="7564072" y="-1865"/>
            <a:ext cx="3792776" cy="1104136"/>
            <a:chOff x="7564072" y="345607"/>
            <a:chExt cx="3792776" cy="1104136"/>
          </a:xfrm>
        </p:grpSpPr>
        <p:sp>
          <p:nvSpPr>
            <p:cNvPr id="47" name="CaixaDeTexto 46">
              <a:extLst>
                <a:ext uri="{FF2B5EF4-FFF2-40B4-BE49-F238E27FC236}">
                  <a16:creationId xmlns:a16="http://schemas.microsoft.com/office/drawing/2014/main" id="{79A27789-802C-4EB6-BF0F-1AEB6726C555}"/>
                </a:ext>
              </a:extLst>
            </p:cNvPr>
            <p:cNvSpPr txBox="1"/>
            <p:nvPr/>
          </p:nvSpPr>
          <p:spPr>
            <a:xfrm>
              <a:off x="7564072" y="345607"/>
              <a:ext cx="348105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pt-BR" sz="32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48" name="CaixaDeTexto 47">
              <a:extLst>
                <a:ext uri="{FF2B5EF4-FFF2-40B4-BE49-F238E27FC236}">
                  <a16:creationId xmlns:a16="http://schemas.microsoft.com/office/drawing/2014/main" id="{1116DD7F-FA0F-48CB-876B-D50B7679DECE}"/>
                </a:ext>
              </a:extLst>
            </p:cNvPr>
            <p:cNvSpPr txBox="1"/>
            <p:nvPr/>
          </p:nvSpPr>
          <p:spPr>
            <a:xfrm>
              <a:off x="7572863" y="803412"/>
              <a:ext cx="378398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lumMod val="85000"/>
                      <a:lumOff val="15000"/>
                    </a:prstClr>
                  </a:solidFill>
                  <a:latin typeface="Montserrat Medium" panose="00000600000000000000" pitchFamily="2" charset="0"/>
                </a:rPr>
                <a:t>T</a:t>
              </a:r>
              <a:r>
                <a:rPr kumimoji="0" lang="en-GB"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rPr>
                <a:t>he theory is extremely Eurocentric.</a:t>
              </a:r>
              <a:endParaRPr kumimoji="0" lang="pt-BR"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grpSp>
      <p:sp>
        <p:nvSpPr>
          <p:cNvPr id="49" name="CaixaDeTexto 48">
            <a:extLst>
              <a:ext uri="{FF2B5EF4-FFF2-40B4-BE49-F238E27FC236}">
                <a16:creationId xmlns:a16="http://schemas.microsoft.com/office/drawing/2014/main" id="{3619D069-BD72-4E6D-9867-FF68249A40D5}"/>
              </a:ext>
            </a:extLst>
          </p:cNvPr>
          <p:cNvSpPr txBox="1"/>
          <p:nvPr/>
        </p:nvSpPr>
        <p:spPr>
          <a:xfrm>
            <a:off x="2377033" y="2562357"/>
            <a:ext cx="4763025" cy="2123658"/>
          </a:xfrm>
          <a:prstGeom prst="rect">
            <a:avLst/>
          </a:prstGeom>
          <a:noFill/>
        </p:spPr>
        <p:txBody>
          <a:bodyPr wrap="square" rtlCol="0">
            <a:spAutoFit/>
          </a:bodyPr>
          <a:lstStyle/>
          <a:p>
            <a:pPr lvl="0" algn="ctr" defTabSz="380985">
              <a:defRPr/>
            </a:pPr>
            <a:r>
              <a:rPr lang="pt-PT" sz="6000" dirty="0">
                <a:solidFill>
                  <a:prstClr val="black">
                    <a:lumMod val="85000"/>
                    <a:lumOff val="15000"/>
                  </a:prstClr>
                </a:solidFill>
                <a:latin typeface="Bebas Neue" panose="020B0606020202050201" pitchFamily="34" charset="0"/>
              </a:rPr>
              <a:t>WEAKNESSES </a:t>
            </a:r>
            <a:endParaRPr lang="pt-BR" sz="6000" dirty="0">
              <a:solidFill>
                <a:prstClr val="black">
                  <a:lumMod val="85000"/>
                  <a:lumOff val="15000"/>
                </a:prstClr>
              </a:solidFill>
              <a:latin typeface="Bebas Neue" panose="020B0606020202050201" pitchFamily="34" charset="0"/>
            </a:endParaRPr>
          </a:p>
          <a:p>
            <a:pPr lvl="0" algn="ctr" defTabSz="380985">
              <a:defRPr/>
            </a:pPr>
            <a:r>
              <a:rPr lang="en-GB" sz="3600" dirty="0">
                <a:solidFill>
                  <a:srgbClr val="C3856B"/>
                </a:solidFill>
                <a:latin typeface="Bebas Neue" panose="020B0606020202050201" pitchFamily="34" charset="0"/>
              </a:rPr>
              <a:t>OF Erickson’s </a:t>
            </a:r>
          </a:p>
          <a:p>
            <a:pPr lvl="0" algn="ctr" defTabSz="380985">
              <a:defRPr/>
            </a:pPr>
            <a:r>
              <a:rPr lang="en-GB" sz="3600" dirty="0">
                <a:solidFill>
                  <a:srgbClr val="C3856B"/>
                </a:solidFill>
                <a:latin typeface="Bebas Neue" panose="020B0606020202050201" pitchFamily="34" charset="0"/>
              </a:rPr>
              <a:t>Psycho-Social Theory</a:t>
            </a:r>
            <a:endParaRPr lang="pt-BR" sz="3600" dirty="0">
              <a:solidFill>
                <a:prstClr val="black">
                  <a:lumMod val="85000"/>
                  <a:lumOff val="15000"/>
                </a:prstClr>
              </a:solidFill>
              <a:latin typeface="Bebas Neue" panose="020B0606020202050201" pitchFamily="34" charset="0"/>
            </a:endParaRPr>
          </a:p>
        </p:txBody>
      </p:sp>
      <p:grpSp>
        <p:nvGrpSpPr>
          <p:cNvPr id="4" name="Agrupar 3">
            <a:extLst>
              <a:ext uri="{FF2B5EF4-FFF2-40B4-BE49-F238E27FC236}">
                <a16:creationId xmlns:a16="http://schemas.microsoft.com/office/drawing/2014/main" id="{C794E711-F82B-41D3-9316-BE91CC5BDB5F}"/>
              </a:ext>
            </a:extLst>
          </p:cNvPr>
          <p:cNvGrpSpPr/>
          <p:nvPr/>
        </p:nvGrpSpPr>
        <p:grpSpPr>
          <a:xfrm>
            <a:off x="5215520" y="477474"/>
            <a:ext cx="1928738" cy="1862981"/>
            <a:chOff x="5215520" y="477474"/>
            <a:chExt cx="1928738" cy="1862981"/>
          </a:xfrm>
        </p:grpSpPr>
        <p:grpSp>
          <p:nvGrpSpPr>
            <p:cNvPr id="5" name="Agrupar 4">
              <a:extLst>
                <a:ext uri="{FF2B5EF4-FFF2-40B4-BE49-F238E27FC236}">
                  <a16:creationId xmlns:a16="http://schemas.microsoft.com/office/drawing/2014/main" id="{BF5BB07A-4AAD-43C7-B90B-F50C41134CE5}"/>
                </a:ext>
              </a:extLst>
            </p:cNvPr>
            <p:cNvGrpSpPr/>
            <p:nvPr/>
          </p:nvGrpSpPr>
          <p:grpSpPr>
            <a:xfrm>
              <a:off x="5215520" y="477474"/>
              <a:ext cx="1928738" cy="1862981"/>
              <a:chOff x="1291463" y="2349000"/>
              <a:chExt cx="1928738" cy="1862981"/>
            </a:xfrm>
          </p:grpSpPr>
          <p:sp>
            <p:nvSpPr>
              <p:cNvPr id="7" name="Elipse 6">
                <a:extLst>
                  <a:ext uri="{FF2B5EF4-FFF2-40B4-BE49-F238E27FC236}">
                    <a16:creationId xmlns:a16="http://schemas.microsoft.com/office/drawing/2014/main" id="{9F94FA63-6A8F-4110-BFD8-B93019C2BF60}"/>
                  </a:ext>
                </a:extLst>
              </p:cNvPr>
              <p:cNvSpPr/>
              <p:nvPr/>
            </p:nvSpPr>
            <p:spPr>
              <a:xfrm>
                <a:off x="1600201" y="2349000"/>
                <a:ext cx="1620000" cy="1620000"/>
              </a:xfrm>
              <a:prstGeom prst="ellipse">
                <a:avLst/>
              </a:prstGeom>
              <a:gradFill flip="none" rotWithShape="1">
                <a:gsLst>
                  <a:gs pos="0">
                    <a:schemeClr val="accent5">
                      <a:lumMod val="50000"/>
                    </a:schemeClr>
                  </a:gs>
                  <a:gs pos="100000">
                    <a:schemeClr val="accent5"/>
                  </a:gs>
                </a:gsLst>
                <a:path path="circle">
                  <a:fillToRect r="100000" b="100000"/>
                </a:path>
                <a:tileRect l="-100000" t="-100000"/>
              </a:gradFill>
              <a:ln>
                <a:noFill/>
              </a:ln>
              <a:effectLst>
                <a:outerShdw blurRad="254000" dist="330200" dir="5400000" sx="93000" sy="93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Elipse 7">
                <a:extLst>
                  <a:ext uri="{FF2B5EF4-FFF2-40B4-BE49-F238E27FC236}">
                    <a16:creationId xmlns:a16="http://schemas.microsoft.com/office/drawing/2014/main" id="{81EFAE66-8815-4925-8408-50E6B8085E0F}"/>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6" name="CaixaDeTexto 45">
              <a:extLst>
                <a:ext uri="{FF2B5EF4-FFF2-40B4-BE49-F238E27FC236}">
                  <a16:creationId xmlns:a16="http://schemas.microsoft.com/office/drawing/2014/main" id="{06A16655-B89F-4163-8CBF-5A867D55ABD4}"/>
                </a:ext>
              </a:extLst>
            </p:cNvPr>
            <p:cNvSpPr txBox="1"/>
            <p:nvPr/>
          </p:nvSpPr>
          <p:spPr>
            <a:xfrm>
              <a:off x="6135138" y="681513"/>
              <a:ext cx="360484" cy="1015663"/>
            </a:xfrm>
            <a:prstGeom prst="rect">
              <a:avLst/>
            </a:prstGeom>
            <a:noFill/>
          </p:spPr>
          <p:txBody>
            <a:bodyPr wrap="square" rtlCol="0">
              <a:spAutoFit/>
            </a:bodyPr>
            <a:lstStyle/>
            <a:p>
              <a:pPr algn="ctr"/>
              <a:r>
                <a:rPr lang="pt-BR" sz="6000">
                  <a:solidFill>
                    <a:schemeClr val="bg1"/>
                  </a:solidFill>
                  <a:latin typeface="techenfim-empresa" pitchFamily="2" charset="0"/>
                  <a:cs typeface="Arial" panose="020B0604020202020204" pitchFamily="34" charset="0"/>
                </a:rPr>
                <a:t>o</a:t>
              </a:r>
            </a:p>
          </p:txBody>
        </p:sp>
      </p:grpSp>
      <p:grpSp>
        <p:nvGrpSpPr>
          <p:cNvPr id="9" name="Agrupar 8">
            <a:extLst>
              <a:ext uri="{FF2B5EF4-FFF2-40B4-BE49-F238E27FC236}">
                <a16:creationId xmlns:a16="http://schemas.microsoft.com/office/drawing/2014/main" id="{3D07ED77-E925-422A-B394-4E25587F558D}"/>
              </a:ext>
            </a:extLst>
          </p:cNvPr>
          <p:cNvGrpSpPr/>
          <p:nvPr/>
        </p:nvGrpSpPr>
        <p:grpSpPr>
          <a:xfrm>
            <a:off x="6805877" y="4330957"/>
            <a:ext cx="1928738" cy="1862981"/>
            <a:chOff x="7071053" y="3846325"/>
            <a:chExt cx="1928738" cy="1862981"/>
          </a:xfrm>
        </p:grpSpPr>
        <p:grpSp>
          <p:nvGrpSpPr>
            <p:cNvPr id="10" name="Agrupar 9">
              <a:extLst>
                <a:ext uri="{FF2B5EF4-FFF2-40B4-BE49-F238E27FC236}">
                  <a16:creationId xmlns:a16="http://schemas.microsoft.com/office/drawing/2014/main" id="{D8C64A47-92B2-45FF-9FEA-9A85C975E6FC}"/>
                </a:ext>
              </a:extLst>
            </p:cNvPr>
            <p:cNvGrpSpPr/>
            <p:nvPr/>
          </p:nvGrpSpPr>
          <p:grpSpPr>
            <a:xfrm>
              <a:off x="7071053" y="3846325"/>
              <a:ext cx="1928738" cy="1862981"/>
              <a:chOff x="1291463" y="2349000"/>
              <a:chExt cx="1928738" cy="1862981"/>
            </a:xfrm>
          </p:grpSpPr>
          <p:sp>
            <p:nvSpPr>
              <p:cNvPr id="12" name="Elipse 11">
                <a:extLst>
                  <a:ext uri="{FF2B5EF4-FFF2-40B4-BE49-F238E27FC236}">
                    <a16:creationId xmlns:a16="http://schemas.microsoft.com/office/drawing/2014/main" id="{136F42F2-0DE3-4FF3-8A4B-E9DB8ADE9BC5}"/>
                  </a:ext>
                </a:extLst>
              </p:cNvPr>
              <p:cNvSpPr/>
              <p:nvPr/>
            </p:nvSpPr>
            <p:spPr>
              <a:xfrm>
                <a:off x="1600201" y="2349000"/>
                <a:ext cx="1620000" cy="1620000"/>
              </a:xfrm>
              <a:prstGeom prst="ellipse">
                <a:avLst/>
              </a:prstGeom>
              <a:gradFill flip="none" rotWithShape="1">
                <a:gsLst>
                  <a:gs pos="17000">
                    <a:schemeClr val="accent1">
                      <a:lumMod val="50000"/>
                    </a:schemeClr>
                  </a:gs>
                  <a:gs pos="64000">
                    <a:schemeClr val="accent1"/>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Elipse 12">
                <a:extLst>
                  <a:ext uri="{FF2B5EF4-FFF2-40B4-BE49-F238E27FC236}">
                    <a16:creationId xmlns:a16="http://schemas.microsoft.com/office/drawing/2014/main" id="{6CBDF0CE-1042-4D01-B1CC-26371F01C7EB}"/>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1" name="CaixaDeTexto 50">
              <a:extLst>
                <a:ext uri="{FF2B5EF4-FFF2-40B4-BE49-F238E27FC236}">
                  <a16:creationId xmlns:a16="http://schemas.microsoft.com/office/drawing/2014/main" id="{D9AB3D48-C850-4FC3-AD07-23CE6097539C}"/>
                </a:ext>
              </a:extLst>
            </p:cNvPr>
            <p:cNvSpPr txBox="1"/>
            <p:nvPr/>
          </p:nvSpPr>
          <p:spPr>
            <a:xfrm>
              <a:off x="8078361" y="4107619"/>
              <a:ext cx="360484" cy="1015663"/>
            </a:xfrm>
            <a:prstGeom prst="rect">
              <a:avLst/>
            </a:prstGeom>
            <a:noFill/>
          </p:spPr>
          <p:txBody>
            <a:bodyPr wrap="square" rtlCol="0">
              <a:spAutoFit/>
            </a:bodyPr>
            <a:lstStyle/>
            <a:p>
              <a:pPr algn="ctr"/>
              <a:r>
                <a:rPr lang="pt-BR" sz="6000" dirty="0">
                  <a:solidFill>
                    <a:schemeClr val="bg1"/>
                  </a:solidFill>
                  <a:latin typeface="techenfim-empresa" pitchFamily="2" charset="0"/>
                  <a:cs typeface="Arial" panose="020B0604020202020204" pitchFamily="34" charset="0"/>
                </a:rPr>
                <a:t>t</a:t>
              </a:r>
            </a:p>
          </p:txBody>
        </p:sp>
      </p:grpSp>
      <p:grpSp>
        <p:nvGrpSpPr>
          <p:cNvPr id="6" name="Agrupar 5">
            <a:extLst>
              <a:ext uri="{FF2B5EF4-FFF2-40B4-BE49-F238E27FC236}">
                <a16:creationId xmlns:a16="http://schemas.microsoft.com/office/drawing/2014/main" id="{6ED8374F-25B8-41E5-955D-7A6BDB9A9C1D}"/>
              </a:ext>
            </a:extLst>
          </p:cNvPr>
          <p:cNvGrpSpPr/>
          <p:nvPr/>
        </p:nvGrpSpPr>
        <p:grpSpPr>
          <a:xfrm>
            <a:off x="7062664" y="2174236"/>
            <a:ext cx="1928738" cy="1862981"/>
            <a:chOff x="7062664" y="1799332"/>
            <a:chExt cx="1928738" cy="1862981"/>
          </a:xfrm>
        </p:grpSpPr>
        <p:grpSp>
          <p:nvGrpSpPr>
            <p:cNvPr id="21" name="Agrupar 20">
              <a:extLst>
                <a:ext uri="{FF2B5EF4-FFF2-40B4-BE49-F238E27FC236}">
                  <a16:creationId xmlns:a16="http://schemas.microsoft.com/office/drawing/2014/main" id="{DAB57FB4-9B90-464A-A6F8-23C112121F7A}"/>
                </a:ext>
              </a:extLst>
            </p:cNvPr>
            <p:cNvGrpSpPr/>
            <p:nvPr/>
          </p:nvGrpSpPr>
          <p:grpSpPr>
            <a:xfrm>
              <a:off x="7062664" y="1799332"/>
              <a:ext cx="1928738" cy="1862981"/>
              <a:chOff x="1291463" y="2349000"/>
              <a:chExt cx="1928738" cy="1862981"/>
            </a:xfrm>
          </p:grpSpPr>
          <p:sp>
            <p:nvSpPr>
              <p:cNvPr id="23" name="Elipse 22">
                <a:extLst>
                  <a:ext uri="{FF2B5EF4-FFF2-40B4-BE49-F238E27FC236}">
                    <a16:creationId xmlns:a16="http://schemas.microsoft.com/office/drawing/2014/main" id="{D6812F67-0923-41BE-B747-995F6ACAA3CF}"/>
                  </a:ext>
                </a:extLst>
              </p:cNvPr>
              <p:cNvSpPr/>
              <p:nvPr/>
            </p:nvSpPr>
            <p:spPr>
              <a:xfrm>
                <a:off x="1600201" y="2349000"/>
                <a:ext cx="1620000" cy="1620000"/>
              </a:xfrm>
              <a:prstGeom prst="ellipse">
                <a:avLst/>
              </a:prstGeom>
              <a:gradFill flip="none" rotWithShape="1">
                <a:gsLst>
                  <a:gs pos="9000">
                    <a:schemeClr val="accent6">
                      <a:lumMod val="50000"/>
                    </a:schemeClr>
                  </a:gs>
                  <a:gs pos="55000">
                    <a:schemeClr val="accent6"/>
                  </a:gs>
                </a:gsLst>
                <a:path path="circle">
                  <a:fillToRect r="100000" b="100000"/>
                </a:path>
                <a:tileRect l="-100000" t="-100000"/>
              </a:gradFill>
              <a:ln>
                <a:noFill/>
              </a:ln>
              <a:effectLst>
                <a:outerShdw blurRad="254000" dist="330200" dir="5400000" sx="93000" sy="93000" algn="t" rotWithShape="0">
                  <a:prstClr val="black">
                    <a:alpha val="5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lipse 23">
                <a:extLst>
                  <a:ext uri="{FF2B5EF4-FFF2-40B4-BE49-F238E27FC236}">
                    <a16:creationId xmlns:a16="http://schemas.microsoft.com/office/drawing/2014/main" id="{26646467-8B33-4998-ADAA-65EB01285C70}"/>
                  </a:ext>
                </a:extLst>
              </p:cNvPr>
              <p:cNvSpPr/>
              <p:nvPr/>
            </p:nvSpPr>
            <p:spPr>
              <a:xfrm>
                <a:off x="1291463" y="2400300"/>
                <a:ext cx="1723279" cy="1811681"/>
              </a:xfrm>
              <a:prstGeom prst="ellipse">
                <a:avLst/>
              </a:prstGeom>
              <a:solidFill>
                <a:schemeClr val="bg1">
                  <a:alpha val="5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80985" rtl="0" eaLnBrk="1" fontAlgn="auto" latinLnBrk="0" hangingPunct="1">
                  <a:lnSpc>
                    <a:spcPct val="100000"/>
                  </a:lnSpc>
                  <a:spcBef>
                    <a:spcPts val="0"/>
                  </a:spcBef>
                  <a:spcAft>
                    <a:spcPts val="0"/>
                  </a:spcAft>
                  <a:buClrTx/>
                  <a:buSzTx/>
                  <a:buFontTx/>
                  <a:buNone/>
                  <a:tabLst/>
                  <a:defRPr/>
                </a:pPr>
                <a:endParaRPr kumimoji="0" lang="pt-BR" sz="216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2" name="CaixaDeTexto 51">
              <a:extLst>
                <a:ext uri="{FF2B5EF4-FFF2-40B4-BE49-F238E27FC236}">
                  <a16:creationId xmlns:a16="http://schemas.microsoft.com/office/drawing/2014/main" id="{D678D85C-E6A4-4738-B858-58753E70C318}"/>
                </a:ext>
              </a:extLst>
            </p:cNvPr>
            <p:cNvSpPr txBox="1"/>
            <p:nvPr/>
          </p:nvSpPr>
          <p:spPr>
            <a:xfrm>
              <a:off x="8003788" y="2024176"/>
              <a:ext cx="360484" cy="1015663"/>
            </a:xfrm>
            <a:prstGeom prst="rect">
              <a:avLst/>
            </a:prstGeom>
            <a:noFill/>
          </p:spPr>
          <p:txBody>
            <a:bodyPr wrap="square" rtlCol="0">
              <a:spAutoFit/>
            </a:bodyPr>
            <a:lstStyle/>
            <a:p>
              <a:pPr algn="ctr"/>
              <a:r>
                <a:rPr lang="pt-BR" sz="6000">
                  <a:solidFill>
                    <a:schemeClr val="bg1"/>
                  </a:solidFill>
                  <a:latin typeface="techenfim-empresa" pitchFamily="2" charset="0"/>
                  <a:cs typeface="Arial" panose="020B0604020202020204" pitchFamily="34" charset="0"/>
                </a:rPr>
                <a:t>E</a:t>
              </a:r>
            </a:p>
          </p:txBody>
        </p:sp>
      </p:grpSp>
      <p:pic>
        <p:nvPicPr>
          <p:cNvPr id="14" name="Picture 13">
            <a:extLst>
              <a:ext uri="{FF2B5EF4-FFF2-40B4-BE49-F238E27FC236}">
                <a16:creationId xmlns:a16="http://schemas.microsoft.com/office/drawing/2014/main" id="{5EF2B314-60E3-10DC-B010-35C8813D3798}"/>
              </a:ext>
            </a:extLst>
          </p:cNvPr>
          <p:cNvPicPr>
            <a:picLocks noChangeAspect="1"/>
          </p:cNvPicPr>
          <p:nvPr/>
        </p:nvPicPr>
        <p:blipFill>
          <a:blip r:embed="rId3"/>
          <a:stretch>
            <a:fillRect/>
          </a:stretch>
        </p:blipFill>
        <p:spPr>
          <a:xfrm>
            <a:off x="5917" y="6481064"/>
            <a:ext cx="4115157" cy="408467"/>
          </a:xfrm>
          <a:prstGeom prst="rect">
            <a:avLst/>
          </a:prstGeom>
        </p:spPr>
      </p:pic>
      <p:sp>
        <p:nvSpPr>
          <p:cNvPr id="16" name="CaixaDeTexto 33">
            <a:extLst>
              <a:ext uri="{FF2B5EF4-FFF2-40B4-BE49-F238E27FC236}">
                <a16:creationId xmlns:a16="http://schemas.microsoft.com/office/drawing/2014/main" id="{D1C8FE9D-349D-F701-F24D-00314999748A}"/>
              </a:ext>
            </a:extLst>
          </p:cNvPr>
          <p:cNvSpPr txBox="1"/>
          <p:nvPr/>
        </p:nvSpPr>
        <p:spPr>
          <a:xfrm>
            <a:off x="9019480" y="6395210"/>
            <a:ext cx="490004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Montserrat Medium" panose="00000600000000000000" pitchFamily="2" charset="0"/>
              </a:rPr>
              <a:t>(Educations Summary, no date)</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ndParaRPr>
          </a:p>
        </p:txBody>
      </p:sp>
    </p:spTree>
    <p:extLst>
      <p:ext uri="{BB962C8B-B14F-4D97-AF65-F5344CB8AC3E}">
        <p14:creationId xmlns:p14="http://schemas.microsoft.com/office/powerpoint/2010/main" val="326415288"/>
      </p:ext>
    </p:extLst>
  </p:cSld>
  <p:clrMapOvr>
    <a:masterClrMapping/>
  </p:clrMapOvr>
  <p:transition spd="slow">
    <p:push/>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14:presetBounceEnd="66667">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66667">
                                          <p:cBhvr additive="base">
                                            <p:cTn id="7" dur="1500" fill="hold"/>
                                            <p:tgtEl>
                                              <p:spTgt spid="4"/>
                                            </p:tgtEl>
                                            <p:attrNameLst>
                                              <p:attrName>ppt_x</p:attrName>
                                            </p:attrNameLst>
                                          </p:cBhvr>
                                          <p:tavLst>
                                            <p:tav tm="0">
                                              <p:val>
                                                <p:strVal val="1+#ppt_w/2"/>
                                              </p:val>
                                            </p:tav>
                                            <p:tav tm="100000">
                                              <p:val>
                                                <p:strVal val="#ppt_x"/>
                                              </p:val>
                                            </p:tav>
                                          </p:tavLst>
                                        </p:anim>
                                        <p:anim calcmode="lin" valueType="num" p14:bounceEnd="66667">
                                          <p:cBhvr additive="base">
                                            <p:cTn id="8" dur="1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14:presetBounceEnd="66667">
                                      <p:stCondLst>
                                        <p:cond delay="100"/>
                                      </p:stCondLst>
                                      <p:childTnLst>
                                        <p:set>
                                          <p:cBhvr>
                                            <p:cTn id="10" dur="1" fill="hold">
                                              <p:stCondLst>
                                                <p:cond delay="0"/>
                                              </p:stCondLst>
                                            </p:cTn>
                                            <p:tgtEl>
                                              <p:spTgt spid="6"/>
                                            </p:tgtEl>
                                            <p:attrNameLst>
                                              <p:attrName>style.visibility</p:attrName>
                                            </p:attrNameLst>
                                          </p:cBhvr>
                                          <p:to>
                                            <p:strVal val="visible"/>
                                          </p:to>
                                        </p:set>
                                        <p:anim calcmode="lin" valueType="num" p14:bounceEnd="66667">
                                          <p:cBhvr additive="base">
                                            <p:cTn id="11" dur="1500" fill="hold"/>
                                            <p:tgtEl>
                                              <p:spTgt spid="6"/>
                                            </p:tgtEl>
                                            <p:attrNameLst>
                                              <p:attrName>ppt_x</p:attrName>
                                            </p:attrNameLst>
                                          </p:cBhvr>
                                          <p:tavLst>
                                            <p:tav tm="0">
                                              <p:val>
                                                <p:strVal val="1+#ppt_w/2"/>
                                              </p:val>
                                            </p:tav>
                                            <p:tav tm="100000">
                                              <p:val>
                                                <p:strVal val="#ppt_x"/>
                                              </p:val>
                                            </p:tav>
                                          </p:tavLst>
                                        </p:anim>
                                        <p:anim calcmode="lin" valueType="num" p14:bounceEnd="66667">
                                          <p:cBhvr additive="base">
                                            <p:cTn id="12" dur="1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6667">
                                      <p:stCondLst>
                                        <p:cond delay="200"/>
                                      </p:stCondLst>
                                      <p:childTnLst>
                                        <p:set>
                                          <p:cBhvr>
                                            <p:cTn id="14" dur="1" fill="hold">
                                              <p:stCondLst>
                                                <p:cond delay="0"/>
                                              </p:stCondLst>
                                            </p:cTn>
                                            <p:tgtEl>
                                              <p:spTgt spid="9"/>
                                            </p:tgtEl>
                                            <p:attrNameLst>
                                              <p:attrName>style.visibility</p:attrName>
                                            </p:attrNameLst>
                                          </p:cBhvr>
                                          <p:to>
                                            <p:strVal val="visible"/>
                                          </p:to>
                                        </p:set>
                                        <p:anim calcmode="lin" valueType="num" p14:bounceEnd="66667">
                                          <p:cBhvr additive="base">
                                            <p:cTn id="15" dur="1500" fill="hold"/>
                                            <p:tgtEl>
                                              <p:spTgt spid="9"/>
                                            </p:tgtEl>
                                            <p:attrNameLst>
                                              <p:attrName>ppt_x</p:attrName>
                                            </p:attrNameLst>
                                          </p:cBhvr>
                                          <p:tavLst>
                                            <p:tav tm="0">
                                              <p:val>
                                                <p:strVal val="1+#ppt_w/2"/>
                                              </p:val>
                                            </p:tav>
                                            <p:tav tm="100000">
                                              <p:val>
                                                <p:strVal val="#ppt_x"/>
                                              </p:val>
                                            </p:tav>
                                          </p:tavLst>
                                        </p:anim>
                                        <p:anim calcmode="lin" valueType="num" p14:bounceEnd="66667">
                                          <p:cBhvr additive="base">
                                            <p:cTn id="16" dur="1500" fill="hold"/>
                                            <p:tgtEl>
                                              <p:spTgt spid="9"/>
                                            </p:tgtEl>
                                            <p:attrNameLst>
                                              <p:attrName>ppt_y</p:attrName>
                                            </p:attrNameLst>
                                          </p:cBhvr>
                                          <p:tavLst>
                                            <p:tav tm="0">
                                              <p:val>
                                                <p:strVal val="#ppt_y"/>
                                              </p:val>
                                            </p:tav>
                                            <p:tav tm="100000">
                                              <p:val>
                                                <p:strVal val="#ppt_y"/>
                                              </p:val>
                                            </p:tav>
                                          </p:tavLst>
                                        </p:anim>
                                      </p:childTnLst>
                                    </p:cTn>
                                  </p:par>
                                  <p:par>
                                    <p:cTn id="17" presetID="10" presetClass="entr" presetSubtype="0" fill="hold" grpId="0" nodeType="withEffect">
                                      <p:stCondLst>
                                        <p:cond delay="75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000"/>
                                            <p:tgtEl>
                                              <p:spTgt spid="49"/>
                                            </p:tgtEl>
                                          </p:cBhvr>
                                        </p:animEffect>
                                      </p:childTnLst>
                                    </p:cTn>
                                  </p:par>
                                  <p:par>
                                    <p:cTn id="20" presetID="53" presetClass="entr" presetSubtype="16" fill="hold" grpId="0" nodeType="withEffect">
                                      <p:stCondLst>
                                        <p:cond delay="50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nodeType="withEffect">
                                      <p:stCondLst>
                                        <p:cond delay="700"/>
                                      </p:stCondLst>
                                      <p:childTnLst>
                                        <p:set>
                                          <p:cBhvr>
                                            <p:cTn id="26" dur="1" fill="hold">
                                              <p:stCondLst>
                                                <p:cond delay="0"/>
                                              </p:stCondLst>
                                            </p:cTn>
                                            <p:tgtEl>
                                              <p:spTgt spid="50"/>
                                            </p:tgtEl>
                                            <p:attrNameLst>
                                              <p:attrName>style.visibility</p:attrName>
                                            </p:attrNameLst>
                                          </p:cBhvr>
                                          <p:to>
                                            <p:strVal val="visible"/>
                                          </p:to>
                                        </p:set>
                                        <p:anim calcmode="lin" valueType="num">
                                          <p:cBhvr>
                                            <p:cTn id="27" dur="500" fill="hold"/>
                                            <p:tgtEl>
                                              <p:spTgt spid="50"/>
                                            </p:tgtEl>
                                            <p:attrNameLst>
                                              <p:attrName>ppt_w</p:attrName>
                                            </p:attrNameLst>
                                          </p:cBhvr>
                                          <p:tavLst>
                                            <p:tav tm="0">
                                              <p:val>
                                                <p:fltVal val="0"/>
                                              </p:val>
                                            </p:tav>
                                            <p:tav tm="100000">
                                              <p:val>
                                                <p:strVal val="#ppt_w"/>
                                              </p:val>
                                            </p:tav>
                                          </p:tavLst>
                                        </p:anim>
                                        <p:anim calcmode="lin" valueType="num">
                                          <p:cBhvr>
                                            <p:cTn id="28" dur="500" fill="hold"/>
                                            <p:tgtEl>
                                              <p:spTgt spid="50"/>
                                            </p:tgtEl>
                                            <p:attrNameLst>
                                              <p:attrName>ppt_h</p:attrName>
                                            </p:attrNameLst>
                                          </p:cBhvr>
                                          <p:tavLst>
                                            <p:tav tm="0">
                                              <p:val>
                                                <p:fltVal val="0"/>
                                              </p:val>
                                            </p:tav>
                                            <p:tav tm="100000">
                                              <p:val>
                                                <p:strVal val="#ppt_h"/>
                                              </p:val>
                                            </p:tav>
                                          </p:tavLst>
                                        </p:anim>
                                        <p:animEffect transition="in" filter="fade">
                                          <p:cBhvr>
                                            <p:cTn id="29" dur="500"/>
                                            <p:tgtEl>
                                              <p:spTgt spid="50"/>
                                            </p:tgtEl>
                                          </p:cBhvr>
                                        </p:animEffect>
                                      </p:childTnLst>
                                    </p:cTn>
                                  </p:par>
                                  <p:par>
                                    <p:cTn id="30" presetID="53" presetClass="entr" presetSubtype="16" fill="hold" nodeType="withEffect">
                                      <p:stCondLst>
                                        <p:cond delay="80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ppt_w</p:attrName>
                                            </p:attrNameLst>
                                          </p:cBhvr>
                                          <p:tavLst>
                                            <p:tav tm="0">
                                              <p:val>
                                                <p:fltVal val="0"/>
                                              </p:val>
                                            </p:tav>
                                            <p:tav tm="100000">
                                              <p:val>
                                                <p:strVal val="#ppt_w"/>
                                              </p:val>
                                            </p:tav>
                                          </p:tavLst>
                                        </p:anim>
                                        <p:anim calcmode="lin" valueType="num">
                                          <p:cBhvr>
                                            <p:cTn id="33" dur="500" fill="hold"/>
                                            <p:tgtEl>
                                              <p:spTgt spid="37"/>
                                            </p:tgtEl>
                                            <p:attrNameLst>
                                              <p:attrName>ppt_h</p:attrName>
                                            </p:attrNameLst>
                                          </p:cBhvr>
                                          <p:tavLst>
                                            <p:tav tm="0">
                                              <p:val>
                                                <p:fltVal val="0"/>
                                              </p:val>
                                            </p:tav>
                                            <p:tav tm="100000">
                                              <p:val>
                                                <p:strVal val="#ppt_h"/>
                                              </p:val>
                                            </p:tav>
                                          </p:tavLst>
                                        </p:anim>
                                        <p:animEffect transition="in" filter="fade">
                                          <p:cBhvr>
                                            <p:cTn id="34" dur="500"/>
                                            <p:tgtEl>
                                              <p:spTgt spid="37"/>
                                            </p:tgtEl>
                                          </p:cBhvr>
                                        </p:animEffect>
                                      </p:childTnLst>
                                    </p:cTn>
                                  </p:par>
                                  <p:par>
                                    <p:cTn id="35" presetID="53" presetClass="entr" presetSubtype="16" fill="hold" nodeType="withEffect">
                                      <p:stCondLst>
                                        <p:cond delay="900"/>
                                      </p:stCondLst>
                                      <p:childTnLst>
                                        <p:set>
                                          <p:cBhvr>
                                            <p:cTn id="36" dur="1" fill="hold">
                                              <p:stCondLst>
                                                <p:cond delay="0"/>
                                              </p:stCondLst>
                                            </p:cTn>
                                            <p:tgtEl>
                                              <p:spTgt spid="43"/>
                                            </p:tgtEl>
                                            <p:attrNameLst>
                                              <p:attrName>style.visibility</p:attrName>
                                            </p:attrNameLst>
                                          </p:cBhvr>
                                          <p:to>
                                            <p:strVal val="visible"/>
                                          </p:to>
                                        </p:set>
                                        <p:anim calcmode="lin" valueType="num">
                                          <p:cBhvr>
                                            <p:cTn id="37" dur="500" fill="hold"/>
                                            <p:tgtEl>
                                              <p:spTgt spid="43"/>
                                            </p:tgtEl>
                                            <p:attrNameLst>
                                              <p:attrName>ppt_w</p:attrName>
                                            </p:attrNameLst>
                                          </p:cBhvr>
                                          <p:tavLst>
                                            <p:tav tm="0">
                                              <p:val>
                                                <p:fltVal val="0"/>
                                              </p:val>
                                            </p:tav>
                                            <p:tav tm="100000">
                                              <p:val>
                                                <p:strVal val="#ppt_w"/>
                                              </p:val>
                                            </p:tav>
                                          </p:tavLst>
                                        </p:anim>
                                        <p:anim calcmode="lin" valueType="num">
                                          <p:cBhvr>
                                            <p:cTn id="38" dur="500" fill="hold"/>
                                            <p:tgtEl>
                                              <p:spTgt spid="43"/>
                                            </p:tgtEl>
                                            <p:attrNameLst>
                                              <p:attrName>ppt_h</p:attrName>
                                            </p:attrNameLst>
                                          </p:cBhvr>
                                          <p:tavLst>
                                            <p:tav tm="0">
                                              <p:val>
                                                <p:fltVal val="0"/>
                                              </p:val>
                                            </p:tav>
                                            <p:tav tm="100000">
                                              <p:val>
                                                <p:strVal val="#ppt_h"/>
                                              </p:val>
                                            </p:tav>
                                          </p:tavLst>
                                        </p:anim>
                                        <p:animEffect transition="in" filter="fade">
                                          <p:cBhvr>
                                            <p:cTn id="3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9"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1+#ppt_w/2"/>
                                              </p:val>
                                            </p:tav>
                                            <p:tav tm="100000">
                                              <p:val>
                                                <p:strVal val="#ppt_x"/>
                                              </p:val>
                                            </p:tav>
                                          </p:tavLst>
                                        </p:anim>
                                        <p:anim calcmode="lin" valueType="num">
                                          <p:cBhvr additive="base">
                                            <p:cTn id="8" dur="1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10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1500" fill="hold"/>
                                            <p:tgtEl>
                                              <p:spTgt spid="6"/>
                                            </p:tgtEl>
                                            <p:attrNameLst>
                                              <p:attrName>ppt_x</p:attrName>
                                            </p:attrNameLst>
                                          </p:cBhvr>
                                          <p:tavLst>
                                            <p:tav tm="0">
                                              <p:val>
                                                <p:strVal val="1+#ppt_w/2"/>
                                              </p:val>
                                            </p:tav>
                                            <p:tav tm="100000">
                                              <p:val>
                                                <p:strVal val="#ppt_x"/>
                                              </p:val>
                                            </p:tav>
                                          </p:tavLst>
                                        </p:anim>
                                        <p:anim calcmode="lin" valueType="num">
                                          <p:cBhvr additive="base">
                                            <p:cTn id="12" dur="1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0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500" fill="hold"/>
                                            <p:tgtEl>
                                              <p:spTgt spid="9"/>
                                            </p:tgtEl>
                                            <p:attrNameLst>
                                              <p:attrName>ppt_x</p:attrName>
                                            </p:attrNameLst>
                                          </p:cBhvr>
                                          <p:tavLst>
                                            <p:tav tm="0">
                                              <p:val>
                                                <p:strVal val="1+#ppt_w/2"/>
                                              </p:val>
                                            </p:tav>
                                            <p:tav tm="100000">
                                              <p:val>
                                                <p:strVal val="#ppt_x"/>
                                              </p:val>
                                            </p:tav>
                                          </p:tavLst>
                                        </p:anim>
                                        <p:anim calcmode="lin" valueType="num">
                                          <p:cBhvr additive="base">
                                            <p:cTn id="16" dur="1500" fill="hold"/>
                                            <p:tgtEl>
                                              <p:spTgt spid="9"/>
                                            </p:tgtEl>
                                            <p:attrNameLst>
                                              <p:attrName>ppt_y</p:attrName>
                                            </p:attrNameLst>
                                          </p:cBhvr>
                                          <p:tavLst>
                                            <p:tav tm="0">
                                              <p:val>
                                                <p:strVal val="#ppt_y"/>
                                              </p:val>
                                            </p:tav>
                                            <p:tav tm="100000">
                                              <p:val>
                                                <p:strVal val="#ppt_y"/>
                                              </p:val>
                                            </p:tav>
                                          </p:tavLst>
                                        </p:anim>
                                      </p:childTnLst>
                                    </p:cTn>
                                  </p:par>
                                  <p:par>
                                    <p:cTn id="17" presetID="10" presetClass="entr" presetSubtype="0" fill="hold" grpId="0" nodeType="withEffect">
                                      <p:stCondLst>
                                        <p:cond delay="75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000"/>
                                            <p:tgtEl>
                                              <p:spTgt spid="49"/>
                                            </p:tgtEl>
                                          </p:cBhvr>
                                        </p:animEffect>
                                      </p:childTnLst>
                                    </p:cTn>
                                  </p:par>
                                  <p:par>
                                    <p:cTn id="20" presetID="53" presetClass="entr" presetSubtype="16" fill="hold" grpId="0" nodeType="withEffect">
                                      <p:stCondLst>
                                        <p:cond delay="50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nodeType="withEffect">
                                      <p:stCondLst>
                                        <p:cond delay="700"/>
                                      </p:stCondLst>
                                      <p:childTnLst>
                                        <p:set>
                                          <p:cBhvr>
                                            <p:cTn id="26" dur="1" fill="hold">
                                              <p:stCondLst>
                                                <p:cond delay="0"/>
                                              </p:stCondLst>
                                            </p:cTn>
                                            <p:tgtEl>
                                              <p:spTgt spid="50"/>
                                            </p:tgtEl>
                                            <p:attrNameLst>
                                              <p:attrName>style.visibility</p:attrName>
                                            </p:attrNameLst>
                                          </p:cBhvr>
                                          <p:to>
                                            <p:strVal val="visible"/>
                                          </p:to>
                                        </p:set>
                                        <p:anim calcmode="lin" valueType="num">
                                          <p:cBhvr>
                                            <p:cTn id="27" dur="500" fill="hold"/>
                                            <p:tgtEl>
                                              <p:spTgt spid="50"/>
                                            </p:tgtEl>
                                            <p:attrNameLst>
                                              <p:attrName>ppt_w</p:attrName>
                                            </p:attrNameLst>
                                          </p:cBhvr>
                                          <p:tavLst>
                                            <p:tav tm="0">
                                              <p:val>
                                                <p:fltVal val="0"/>
                                              </p:val>
                                            </p:tav>
                                            <p:tav tm="100000">
                                              <p:val>
                                                <p:strVal val="#ppt_w"/>
                                              </p:val>
                                            </p:tav>
                                          </p:tavLst>
                                        </p:anim>
                                        <p:anim calcmode="lin" valueType="num">
                                          <p:cBhvr>
                                            <p:cTn id="28" dur="500" fill="hold"/>
                                            <p:tgtEl>
                                              <p:spTgt spid="50"/>
                                            </p:tgtEl>
                                            <p:attrNameLst>
                                              <p:attrName>ppt_h</p:attrName>
                                            </p:attrNameLst>
                                          </p:cBhvr>
                                          <p:tavLst>
                                            <p:tav tm="0">
                                              <p:val>
                                                <p:fltVal val="0"/>
                                              </p:val>
                                            </p:tav>
                                            <p:tav tm="100000">
                                              <p:val>
                                                <p:strVal val="#ppt_h"/>
                                              </p:val>
                                            </p:tav>
                                          </p:tavLst>
                                        </p:anim>
                                        <p:animEffect transition="in" filter="fade">
                                          <p:cBhvr>
                                            <p:cTn id="29" dur="500"/>
                                            <p:tgtEl>
                                              <p:spTgt spid="50"/>
                                            </p:tgtEl>
                                          </p:cBhvr>
                                        </p:animEffect>
                                      </p:childTnLst>
                                    </p:cTn>
                                  </p:par>
                                  <p:par>
                                    <p:cTn id="30" presetID="53" presetClass="entr" presetSubtype="16" fill="hold" nodeType="withEffect">
                                      <p:stCondLst>
                                        <p:cond delay="80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ppt_w</p:attrName>
                                            </p:attrNameLst>
                                          </p:cBhvr>
                                          <p:tavLst>
                                            <p:tav tm="0">
                                              <p:val>
                                                <p:fltVal val="0"/>
                                              </p:val>
                                            </p:tav>
                                            <p:tav tm="100000">
                                              <p:val>
                                                <p:strVal val="#ppt_w"/>
                                              </p:val>
                                            </p:tav>
                                          </p:tavLst>
                                        </p:anim>
                                        <p:anim calcmode="lin" valueType="num">
                                          <p:cBhvr>
                                            <p:cTn id="33" dur="500" fill="hold"/>
                                            <p:tgtEl>
                                              <p:spTgt spid="37"/>
                                            </p:tgtEl>
                                            <p:attrNameLst>
                                              <p:attrName>ppt_h</p:attrName>
                                            </p:attrNameLst>
                                          </p:cBhvr>
                                          <p:tavLst>
                                            <p:tav tm="0">
                                              <p:val>
                                                <p:fltVal val="0"/>
                                              </p:val>
                                            </p:tav>
                                            <p:tav tm="100000">
                                              <p:val>
                                                <p:strVal val="#ppt_h"/>
                                              </p:val>
                                            </p:tav>
                                          </p:tavLst>
                                        </p:anim>
                                        <p:animEffect transition="in" filter="fade">
                                          <p:cBhvr>
                                            <p:cTn id="34" dur="500"/>
                                            <p:tgtEl>
                                              <p:spTgt spid="37"/>
                                            </p:tgtEl>
                                          </p:cBhvr>
                                        </p:animEffect>
                                      </p:childTnLst>
                                    </p:cTn>
                                  </p:par>
                                  <p:par>
                                    <p:cTn id="35" presetID="53" presetClass="entr" presetSubtype="16" fill="hold" nodeType="withEffect">
                                      <p:stCondLst>
                                        <p:cond delay="900"/>
                                      </p:stCondLst>
                                      <p:childTnLst>
                                        <p:set>
                                          <p:cBhvr>
                                            <p:cTn id="36" dur="1" fill="hold">
                                              <p:stCondLst>
                                                <p:cond delay="0"/>
                                              </p:stCondLst>
                                            </p:cTn>
                                            <p:tgtEl>
                                              <p:spTgt spid="43"/>
                                            </p:tgtEl>
                                            <p:attrNameLst>
                                              <p:attrName>style.visibility</p:attrName>
                                            </p:attrNameLst>
                                          </p:cBhvr>
                                          <p:to>
                                            <p:strVal val="visible"/>
                                          </p:to>
                                        </p:set>
                                        <p:anim calcmode="lin" valueType="num">
                                          <p:cBhvr>
                                            <p:cTn id="37" dur="500" fill="hold"/>
                                            <p:tgtEl>
                                              <p:spTgt spid="43"/>
                                            </p:tgtEl>
                                            <p:attrNameLst>
                                              <p:attrName>ppt_w</p:attrName>
                                            </p:attrNameLst>
                                          </p:cBhvr>
                                          <p:tavLst>
                                            <p:tav tm="0">
                                              <p:val>
                                                <p:fltVal val="0"/>
                                              </p:val>
                                            </p:tav>
                                            <p:tav tm="100000">
                                              <p:val>
                                                <p:strVal val="#ppt_w"/>
                                              </p:val>
                                            </p:tav>
                                          </p:tavLst>
                                        </p:anim>
                                        <p:anim calcmode="lin" valueType="num">
                                          <p:cBhvr>
                                            <p:cTn id="38" dur="500" fill="hold"/>
                                            <p:tgtEl>
                                              <p:spTgt spid="43"/>
                                            </p:tgtEl>
                                            <p:attrNameLst>
                                              <p:attrName>ppt_h</p:attrName>
                                            </p:attrNameLst>
                                          </p:cBhvr>
                                          <p:tavLst>
                                            <p:tav tm="0">
                                              <p:val>
                                                <p:fltVal val="0"/>
                                              </p:val>
                                            </p:tav>
                                            <p:tav tm="100000">
                                              <p:val>
                                                <p:strVal val="#ppt_h"/>
                                              </p:val>
                                            </p:tav>
                                          </p:tavLst>
                                        </p:anim>
                                        <p:animEffect transition="in" filter="fade">
                                          <p:cBhvr>
                                            <p:cTn id="3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9" grpId="0"/>
        </p:bldLst>
      </p:timing>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ixaDeTexto 42">
            <a:extLst>
              <a:ext uri="{FF2B5EF4-FFF2-40B4-BE49-F238E27FC236}">
                <a16:creationId xmlns:a16="http://schemas.microsoft.com/office/drawing/2014/main" id="{554AA9AA-9D74-B342-87EB-9DAD9818C8B7}"/>
              </a:ext>
            </a:extLst>
          </p:cNvPr>
          <p:cNvSpPr txBox="1"/>
          <p:nvPr/>
        </p:nvSpPr>
        <p:spPr>
          <a:xfrm>
            <a:off x="960462" y="175012"/>
            <a:ext cx="3099288" cy="923330"/>
          </a:xfrm>
          <a:prstGeom prst="rect">
            <a:avLst/>
          </a:prstGeom>
          <a:noFill/>
        </p:spPr>
        <p:txBody>
          <a:bodyPr wrap="square" rtlCol="0">
            <a:spAutoFit/>
          </a:bodyPr>
          <a:lstStyle/>
          <a:p>
            <a:pPr marL="0" marR="0" lvl="0" indent="0" algn="ctr" defTabSz="380985" rtl="0" eaLnBrk="1" fontAlgn="auto" latinLnBrk="0" hangingPunct="1">
              <a:lnSpc>
                <a:spcPct val="100000"/>
              </a:lnSpc>
              <a:spcBef>
                <a:spcPts val="0"/>
              </a:spcBef>
              <a:spcAft>
                <a:spcPts val="0"/>
              </a:spcAft>
              <a:buClrTx/>
              <a:buSzTx/>
              <a:buFontTx/>
              <a:buNone/>
              <a:tabLst/>
              <a:defRPr/>
            </a:pPr>
            <a:r>
              <a:rPr lang="en-GB" sz="5400" dirty="0">
                <a:solidFill>
                  <a:prstClr val="black">
                    <a:lumMod val="85000"/>
                    <a:lumOff val="15000"/>
                  </a:prstClr>
                </a:solidFill>
                <a:latin typeface="Bebas Neue" panose="020B0606020202050201" pitchFamily="34" charset="0"/>
              </a:rPr>
              <a:t>REFERENCES </a:t>
            </a:r>
            <a:endParaRPr kumimoji="0" lang="pt-BR" sz="5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cxnSp>
        <p:nvCxnSpPr>
          <p:cNvPr id="3" name="Conector reto 40">
            <a:extLst>
              <a:ext uri="{FF2B5EF4-FFF2-40B4-BE49-F238E27FC236}">
                <a16:creationId xmlns:a16="http://schemas.microsoft.com/office/drawing/2014/main" id="{B053C6D4-F1A9-133A-0628-0A7F2DABC53B}"/>
              </a:ext>
            </a:extLst>
          </p:cNvPr>
          <p:cNvCxnSpPr>
            <a:cxnSpLocks/>
          </p:cNvCxnSpPr>
          <p:nvPr/>
        </p:nvCxnSpPr>
        <p:spPr>
          <a:xfrm>
            <a:off x="1212099" y="929635"/>
            <a:ext cx="5699708"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Conector reto 41">
            <a:extLst>
              <a:ext uri="{FF2B5EF4-FFF2-40B4-BE49-F238E27FC236}">
                <a16:creationId xmlns:a16="http://schemas.microsoft.com/office/drawing/2014/main" id="{10F10F01-D39D-6C6A-5468-94484FA6B50C}"/>
              </a:ext>
            </a:extLst>
          </p:cNvPr>
          <p:cNvCxnSpPr>
            <a:cxnSpLocks/>
          </p:cNvCxnSpPr>
          <p:nvPr/>
        </p:nvCxnSpPr>
        <p:spPr>
          <a:xfrm>
            <a:off x="1168518" y="988931"/>
            <a:ext cx="5070854" cy="0"/>
          </a:xfrm>
          <a:prstGeom prst="line">
            <a:avLst/>
          </a:prstGeom>
          <a:ln w="190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32F5597-05DA-6877-16BF-840966F6201C}"/>
              </a:ext>
            </a:extLst>
          </p:cNvPr>
          <p:cNvSpPr txBox="1"/>
          <p:nvPr/>
        </p:nvSpPr>
        <p:spPr>
          <a:xfrm>
            <a:off x="187065" y="1189319"/>
            <a:ext cx="11817869" cy="6632585"/>
          </a:xfrm>
          <a:prstGeom prst="rect">
            <a:avLst/>
          </a:prstGeom>
          <a:noFill/>
        </p:spPr>
        <p:txBody>
          <a:bodyPr wrap="square" rtlCol="0">
            <a:spAutoFit/>
          </a:bodyPr>
          <a:lstStyle/>
          <a:p>
            <a:pPr marL="285750" indent="-285750">
              <a:buFont typeface="Arial" panose="020B0604020202020204" pitchFamily="34" charset="0"/>
              <a:buChar char="•"/>
            </a:pPr>
            <a:r>
              <a:rPr lang="en-US" sz="1500" kern="100" dirty="0">
                <a:effectLst/>
                <a:latin typeface="Calibri" panose="020F0502020204030204" pitchFamily="34" charset="0"/>
                <a:ea typeface="Calibri" panose="020F0502020204030204" pitchFamily="34" charset="0"/>
                <a:cs typeface="Times New Roman" panose="02020603050405020304" pitchFamily="18" charset="0"/>
              </a:rPr>
              <a:t>American Psychological Association, 2014. </a:t>
            </a:r>
            <a:r>
              <a:rPr lang="en-US" sz="1500" i="1" kern="100" dirty="0">
                <a:effectLst/>
                <a:latin typeface="Calibri" panose="020F0502020204030204" pitchFamily="34" charset="0"/>
                <a:ea typeface="Calibri" panose="020F0502020204030204" pitchFamily="34" charset="0"/>
                <a:cs typeface="Times New Roman" panose="02020603050405020304" pitchFamily="18" charset="0"/>
              </a:rPr>
              <a:t>apa.org. </a:t>
            </a:r>
            <a:r>
              <a:rPr lang="en-US" sz="15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500" kern="100" dirty="0">
                <a:effectLst/>
                <a:latin typeface="Calibri" panose="020F0502020204030204" pitchFamily="34" charset="0"/>
                <a:ea typeface="Calibri" panose="020F0502020204030204" pitchFamily="34" charset="0"/>
                <a:cs typeface="Times New Roman" panose="02020603050405020304" pitchFamily="18" charset="0"/>
              </a:rPr>
            </a:br>
            <a:r>
              <a:rPr lang="en-US" sz="15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500" u="sng" kern="100" dirty="0">
                <a:effectLst/>
                <a:latin typeface="Calibri" panose="020F0502020204030204" pitchFamily="34" charset="0"/>
                <a:ea typeface="Calibri" panose="020F0502020204030204" pitchFamily="34" charset="0"/>
                <a:cs typeface="Times New Roman" panose="02020603050405020304" pitchFamily="18" charset="0"/>
              </a:rPr>
              <a:t>https://www.apa.org/education-career/guide/subfields/developmental</a:t>
            </a:r>
            <a:br>
              <a:rPr lang="en-US" sz="1500" kern="100" dirty="0">
                <a:effectLst/>
                <a:latin typeface="Calibri" panose="020F0502020204030204" pitchFamily="34" charset="0"/>
                <a:ea typeface="Calibri" panose="020F0502020204030204" pitchFamily="34" charset="0"/>
                <a:cs typeface="Times New Roman" panose="02020603050405020304" pitchFamily="18" charset="0"/>
              </a:rPr>
            </a:br>
            <a:r>
              <a:rPr lang="en-US" sz="1500" kern="100" dirty="0">
                <a:effectLst/>
                <a:latin typeface="Calibri" panose="020F0502020204030204" pitchFamily="34" charset="0"/>
                <a:ea typeface="Calibri" panose="020F0502020204030204" pitchFamily="34" charset="0"/>
                <a:cs typeface="Times New Roman" panose="02020603050405020304" pitchFamily="18" charset="0"/>
              </a:rPr>
              <a:t>[Accessed March 2023].</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Anon., n.d. Education Summary. [Online] </a:t>
            </a:r>
          </a:p>
          <a:p>
            <a:r>
              <a:rPr lang="en-GB" sz="1500" kern="100" dirty="0">
                <a:latin typeface="Calibri" panose="020F0502020204030204" pitchFamily="34" charset="0"/>
                <a:ea typeface="Calibri" panose="020F0502020204030204" pitchFamily="34" charset="0"/>
                <a:cs typeface="Times New Roman" panose="02020603050405020304" pitchFamily="18" charset="0"/>
              </a:rPr>
              <a:t>      </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Available at: https://educationsummary.com/lesson/merits-and-demerits-of-ericksons-psycho-social-theory-of-social-development/</a:t>
            </a:r>
          </a:p>
          <a:p>
            <a:r>
              <a:rPr lang="en-GB" sz="1500" kern="100" dirty="0">
                <a:latin typeface="Calibri" panose="020F0502020204030204" pitchFamily="34" charset="0"/>
                <a:ea typeface="Calibri" panose="020F0502020204030204" pitchFamily="34" charset="0"/>
                <a:cs typeface="Times New Roman" panose="02020603050405020304" pitchFamily="18" charset="0"/>
              </a:rPr>
              <a:t>      </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[Accessed 1 April 2023].</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Anon., n.d. Erikson Institute. [Online]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Available at: https://www.erikson.edu/about/history/erik-erikson/</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[Accessed 30 03 2023].</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Belsky, J., &amp;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Pluess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M. (2016). Differential susceptibility to environmental influences. Current Opinion in Psychology, 12, 92-97.</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Bornstein, M. H. (2017). The specificity principle in acculturation science. Perspectives on Psychological Science, 12(1), 3-45</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Erik H. Erikson: A Life's Work. 1991. [Film] Directed by Davidson J. United States of America : Frances Davidson.</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Harvard, n.d. Department of Psychology. [Online]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Available at: https://psychology.fas.harvard.edu/people/erik-erikson</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[Accessed 30 03 2023].</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Lally, M. &amp; Valentine-French, S., 2019. Introduction to Lifespan Development. In: Lifespan Development: A Psychological Perspective. California: Creative Commons Attribution-</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Noncommercial</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-Share Alike, pp. 9-33.</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Lerner, R. M., Lamb, M. E., &amp; Freund, A. M. (2018). Handbook of life-span development. Hoboken, NJ: John Wiley &amp; Sons.</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Maree, J. G., 2021. The psychosocial development theory of Erik Erikson: critical overview. Taylor and Francis Online, 191(7-8), pp. 1107-1121.</a:t>
            </a:r>
          </a:p>
          <a:p>
            <a:pPr marL="285750" indent="-285750">
              <a:buFont typeface="Arial" panose="020B0604020202020204" pitchFamily="34" charset="0"/>
              <a:buChar char="•"/>
            </a:pP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Masten</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 S. (2018). Resilience theory and research on children and families: Past, present, and promise. Journal of Family Theory &amp; Review, 10(1), 12-31.</a:t>
            </a:r>
          </a:p>
          <a:p>
            <a:pPr marL="285750" indent="-285750">
              <a:buFont typeface="Arial" panose="020B0604020202020204" pitchFamily="34" charset="0"/>
              <a:buChar char="•"/>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Villa, L., 2021. CHOC Primary Care. [Online]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Available at: https://www.choc.org/primary-care/ages-stages/</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[Accessed 03 04 2023].</a:t>
            </a:r>
          </a:p>
          <a:p>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23147619"/>
      </p:ext>
    </p:extLst>
  </p:cSld>
  <p:clrMapOvr>
    <a:masterClrMapping/>
  </p:clrMapOvr>
</p:sld>
</file>

<file path=ppt/theme/theme1.xml><?xml version="1.0" encoding="utf-8"?>
<a:theme xmlns:a="http://schemas.openxmlformats.org/drawingml/2006/main" name="Office Theme">
  <a:themeElements>
    <a:clrScheme name="Theme 30">
      <a:dk1>
        <a:srgbClr val="262626"/>
      </a:dk1>
      <a:lt1>
        <a:srgbClr val="FFFFFF"/>
      </a:lt1>
      <a:dk2>
        <a:srgbClr val="262626"/>
      </a:dk2>
      <a:lt2>
        <a:srgbClr val="FFFFFF"/>
      </a:lt2>
      <a:accent1>
        <a:srgbClr val="324151"/>
      </a:accent1>
      <a:accent2>
        <a:srgbClr val="48535E"/>
      </a:accent2>
      <a:accent3>
        <a:srgbClr val="786466"/>
      </a:accent3>
      <a:accent4>
        <a:srgbClr val="C3856B"/>
      </a:accent4>
      <a:accent5>
        <a:srgbClr val="DDA576"/>
      </a:accent5>
      <a:accent6>
        <a:srgbClr val="DDB776"/>
      </a:accent6>
      <a:hlink>
        <a:srgbClr val="FFFFFF"/>
      </a:hlink>
      <a:folHlink>
        <a:srgbClr val="59595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o Office">
  <a:themeElements>
    <a:clrScheme name="Theme 30">
      <a:dk1>
        <a:srgbClr val="262626"/>
      </a:dk1>
      <a:lt1>
        <a:srgbClr val="FFFFFF"/>
      </a:lt1>
      <a:dk2>
        <a:srgbClr val="262626"/>
      </a:dk2>
      <a:lt2>
        <a:srgbClr val="FFFFFF"/>
      </a:lt2>
      <a:accent1>
        <a:srgbClr val="324151"/>
      </a:accent1>
      <a:accent2>
        <a:srgbClr val="48535E"/>
      </a:accent2>
      <a:accent3>
        <a:srgbClr val="786466"/>
      </a:accent3>
      <a:accent4>
        <a:srgbClr val="C3856B"/>
      </a:accent4>
      <a:accent5>
        <a:srgbClr val="DDA576"/>
      </a:accent5>
      <a:accent6>
        <a:srgbClr val="DDB776"/>
      </a:accent6>
      <a:hlink>
        <a:srgbClr val="FFFFFF"/>
      </a:hlink>
      <a:folHlink>
        <a:srgbClr val="59595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5804</TotalTime>
  <Words>5835</Words>
  <Application>Microsoft Office PowerPoint</Application>
  <PresentationFormat>Widescreen</PresentationFormat>
  <Paragraphs>557</Paragraphs>
  <Slides>25</Slides>
  <Notes>19</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25</vt:i4>
      </vt:variant>
    </vt:vector>
  </HeadingPairs>
  <TitlesOfParts>
    <vt:vector size="43" baseType="lpstr">
      <vt:lpstr>Arial</vt:lpstr>
      <vt:lpstr>Roboto</vt:lpstr>
      <vt:lpstr>Open Sans Light</vt:lpstr>
      <vt:lpstr>Symbol</vt:lpstr>
      <vt:lpstr>techenfim-engenharia</vt:lpstr>
      <vt:lpstr>Arial Black</vt:lpstr>
      <vt:lpstr>Calibri Light</vt:lpstr>
      <vt:lpstr>Montserrat Medium</vt:lpstr>
      <vt:lpstr>Times New Roman</vt:lpstr>
      <vt:lpstr>techenfim-transportes</vt:lpstr>
      <vt:lpstr>techenfim-educacao</vt:lpstr>
      <vt:lpstr>techenfim-empresa</vt:lpstr>
      <vt:lpstr>techenfim-trabalho-equipe</vt:lpstr>
      <vt:lpstr>Gill Sans MT</vt:lpstr>
      <vt:lpstr>Bebas Neue</vt:lpstr>
      <vt:lpstr>Calibri</vt:lpstr>
      <vt:lpstr>Office Theme</vt:lpstr>
      <vt:lpstr>1_Tema do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2124219@student.uwtsd.ac.uk dob30.08.90</dc:creator>
  <cp:lastModifiedBy>2124219@student.uwtsd.ac.uk dob30.08.90</cp:lastModifiedBy>
  <cp:revision>1</cp:revision>
  <dcterms:created xsi:type="dcterms:W3CDTF">2023-03-20T15:30:46Z</dcterms:created>
  <dcterms:modified xsi:type="dcterms:W3CDTF">2023-04-05T21:48:51Z</dcterms:modified>
</cp:coreProperties>
</file>