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61" r:id="rId5"/>
    <p:sldId id="269" r:id="rId6"/>
    <p:sldId id="258" r:id="rId7"/>
    <p:sldId id="262" r:id="rId8"/>
    <p:sldId id="264" r:id="rId9"/>
    <p:sldId id="266" r:id="rId10"/>
    <p:sldId id="267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50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9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328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16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472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93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010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292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244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24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938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76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431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012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204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411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296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5F2D451-C57D-463C-BBE9-0984B38AFE0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8A0DFF8-4583-462C-B0F6-EF444CE90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982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alityhumanrights.com/en/advice-and-guidance/age-discrimination" TargetMode="External"/><Relationship Id="rId2" Type="http://schemas.openxmlformats.org/officeDocument/2006/relationships/hyperlink" Target="https://www.ons.gov.uk/peoplepopulationandcommunity/populationandmigration/populationestimates/articles/overviewoftheukpopulation/july201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times.co.uk/article/most-adults-are-scared-to-confront-teenage-yobs-trx8xkj8q8q" TargetMode="External"/><Relationship Id="rId4" Type="http://schemas.openxmlformats.org/officeDocument/2006/relationships/hyperlink" Target="https://news.sky.com/story/stores-sign-up-to-voluntary-ban-on-acid-sales-to-teenagers-111987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59A9A-7B4B-4663-A1E3-999E91C15D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Cathryn Knight-Fox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F202F1-88CA-4FE1-8D1C-E0EC864BF4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1602024</a:t>
            </a:r>
          </a:p>
        </p:txBody>
      </p:sp>
    </p:spTree>
    <p:extLst>
      <p:ext uri="{BB962C8B-B14F-4D97-AF65-F5344CB8AC3E}">
        <p14:creationId xmlns:p14="http://schemas.microsoft.com/office/powerpoint/2010/main" val="943615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FF890-9B17-4B82-9E35-E5DB8584D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68" y="-1752599"/>
            <a:ext cx="10018713" cy="175259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2E596-0725-4879-B693-12DEED53F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728870"/>
            <a:ext cx="10018713" cy="506233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examining both positive and negative aspects of labelling theory critically explore why society deems it necessary to use the following labels: 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Gender and sexual diversity, 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class, 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poverty, 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ethnicity, 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disability, 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sexual orientation,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race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</a:t>
            </a:r>
          </a:p>
        </p:txBody>
      </p:sp>
    </p:spTree>
    <p:extLst>
      <p:ext uri="{BB962C8B-B14F-4D97-AF65-F5344CB8AC3E}">
        <p14:creationId xmlns:p14="http://schemas.microsoft.com/office/powerpoint/2010/main" val="2149300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27337-8A7B-4156-9240-C61DFEFFC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Age?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87895-6D66-4E65-A50F-5F82C9D6B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are an ageing society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18% aged 65 or over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18.9% aged 0-15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781C8E-D11B-4A22-BDBA-2CE3FBCCE5D0}"/>
              </a:ext>
            </a:extLst>
          </p:cNvPr>
          <p:cNvSpPr txBox="1"/>
          <p:nvPr/>
        </p:nvSpPr>
        <p:spPr>
          <a:xfrm>
            <a:off x="10111408" y="6172200"/>
            <a:ext cx="2584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ONS (2017)</a:t>
            </a:r>
          </a:p>
        </p:txBody>
      </p:sp>
    </p:spTree>
    <p:extLst>
      <p:ext uri="{BB962C8B-B14F-4D97-AF65-F5344CB8AC3E}">
        <p14:creationId xmlns:p14="http://schemas.microsoft.com/office/powerpoint/2010/main" val="4220426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BF635-91EB-4D92-ACCE-4C9ABE76A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Societies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EDD73-E872-4530-A8E0-AFFB3892D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Babies and preschool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 age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College/University age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age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Retired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Old age</a:t>
            </a:r>
          </a:p>
        </p:txBody>
      </p:sp>
    </p:spTree>
    <p:extLst>
      <p:ext uri="{BB962C8B-B14F-4D97-AF65-F5344CB8AC3E}">
        <p14:creationId xmlns:p14="http://schemas.microsoft.com/office/powerpoint/2010/main" val="3863429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29556A-4CB1-4057-B471-112769996D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1646" y="1414180"/>
            <a:ext cx="4820323" cy="40296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CE7C61-55D4-485F-90A6-C69A0E37E8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5" y="1418944"/>
            <a:ext cx="5068007" cy="40201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99A6A1-8B4A-4E90-87BA-0446FD946A0B}"/>
              </a:ext>
            </a:extLst>
          </p:cNvPr>
          <p:cNvSpPr txBox="1"/>
          <p:nvPr/>
        </p:nvSpPr>
        <p:spPr>
          <a:xfrm>
            <a:off x="8534400" y="6308035"/>
            <a:ext cx="3511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DWP (2012)</a:t>
            </a:r>
          </a:p>
        </p:txBody>
      </p:sp>
    </p:spTree>
    <p:extLst>
      <p:ext uri="{BB962C8B-B14F-4D97-AF65-F5344CB8AC3E}">
        <p14:creationId xmlns:p14="http://schemas.microsoft.com/office/powerpoint/2010/main" val="3183979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725F3-5524-4A9F-A970-AEFC486A7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Discrimination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0F742-CCCA-4997-90D1-1893BCF71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 Discrimination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Indirect Discrimination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Harassment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Victimization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E77C65-E687-43EE-A07B-152B544A6027}"/>
              </a:ext>
            </a:extLst>
          </p:cNvPr>
          <p:cNvSpPr txBox="1"/>
          <p:nvPr/>
        </p:nvSpPr>
        <p:spPr>
          <a:xfrm>
            <a:off x="8587409" y="6281530"/>
            <a:ext cx="2915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Equality Act (2010)</a:t>
            </a:r>
          </a:p>
        </p:txBody>
      </p:sp>
    </p:spTree>
    <p:extLst>
      <p:ext uri="{BB962C8B-B14F-4D97-AF65-F5344CB8AC3E}">
        <p14:creationId xmlns:p14="http://schemas.microsoft.com/office/powerpoint/2010/main" val="2965005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4AB04-2C96-474B-ACF1-56FEA406F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is it Acceptable?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95FBB-6144-433E-A1E5-91B18D8E7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Occupational requirement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related benefits and concessions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Services offered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43FEEC-6ECC-49C0-B705-6E22CB621133}"/>
              </a:ext>
            </a:extLst>
          </p:cNvPr>
          <p:cNvSpPr txBox="1"/>
          <p:nvPr/>
        </p:nvSpPr>
        <p:spPr>
          <a:xfrm>
            <a:off x="7341704" y="6241774"/>
            <a:ext cx="4664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Equality and Human Rights Commission (2016)</a:t>
            </a:r>
          </a:p>
        </p:txBody>
      </p:sp>
    </p:spTree>
    <p:extLst>
      <p:ext uri="{BB962C8B-B14F-4D97-AF65-F5344CB8AC3E}">
        <p14:creationId xmlns:p14="http://schemas.microsoft.com/office/powerpoint/2010/main" val="3489832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C6424-8007-4EC9-A013-AAF67F747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610" y="190501"/>
            <a:ext cx="10018713" cy="576263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8EF01A-F64F-45E2-9798-5037851ADD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8245" y="1167343"/>
            <a:ext cx="4607188" cy="576262"/>
          </a:xfrm>
        </p:spPr>
        <p:txBody>
          <a:bodyPr/>
          <a:lstStyle/>
          <a:p>
            <a:r>
              <a:rPr lang="en-GB" dirty="0"/>
              <a:t>Negative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7C5E1-F55E-45E3-99C0-1346EA23EA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84311" y="2144184"/>
            <a:ext cx="4895056" cy="3258342"/>
          </a:xfrm>
        </p:spPr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Ageism in work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Old and Doddery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Minimum living wage (Gov.uk, 2017)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Teenage: Yob, Lout, Delinquent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51B31B-3F18-4045-AE48-89DE10141D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44225" y="1158876"/>
            <a:ext cx="4622537" cy="576262"/>
          </a:xfrm>
        </p:spPr>
        <p:txBody>
          <a:bodyPr/>
          <a:lstStyle/>
          <a:p>
            <a:r>
              <a:rPr lang="en-GB" dirty="0"/>
              <a:t>Positive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FA3CAA-E707-4AAF-BE6A-1B12EEF4B9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07966" y="2152651"/>
            <a:ext cx="4895056" cy="325834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Pension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related benefits and concessions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016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6E0558-6A2F-4697-AB6E-6921EA2643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3146" y="3332048"/>
            <a:ext cx="7900123" cy="11431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AA191B7-1537-49E7-B4AE-4DB80B8811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617" y="4952846"/>
            <a:ext cx="6249272" cy="11431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7C92E2-0DC7-4B5D-8212-A9B065733215}"/>
              </a:ext>
            </a:extLst>
          </p:cNvPr>
          <p:cNvSpPr txBox="1"/>
          <p:nvPr/>
        </p:nvSpPr>
        <p:spPr>
          <a:xfrm>
            <a:off x="6486939" y="4086492"/>
            <a:ext cx="2776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Gloucestershire Live,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EF73BD-EC9B-4B06-A5DC-8F2F10EAA322}"/>
              </a:ext>
            </a:extLst>
          </p:cNvPr>
          <p:cNvSpPr txBox="1"/>
          <p:nvPr/>
        </p:nvSpPr>
        <p:spPr>
          <a:xfrm>
            <a:off x="7010400" y="5577558"/>
            <a:ext cx="19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(The Times, 2006)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E507397-C7AC-49C8-9933-4123D803E7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530" y="1732095"/>
            <a:ext cx="6924451" cy="8316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2298866-DB26-4551-B967-81B567C91D48}"/>
              </a:ext>
            </a:extLst>
          </p:cNvPr>
          <p:cNvSpPr txBox="1"/>
          <p:nvPr/>
        </p:nvSpPr>
        <p:spPr>
          <a:xfrm>
            <a:off x="2385391" y="344557"/>
            <a:ext cx="5168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Youth in the Media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580324-32B7-4380-BB8A-E46E3DE2412C}"/>
              </a:ext>
            </a:extLst>
          </p:cNvPr>
          <p:cNvSpPr txBox="1"/>
          <p:nvPr/>
        </p:nvSpPr>
        <p:spPr>
          <a:xfrm>
            <a:off x="5062331" y="2137017"/>
            <a:ext cx="194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(Sky News, 2018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89363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E04D4-B240-4305-A51E-09E267CC1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Why?!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04329-4C84-466F-B387-0A349D0AE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Fear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Attitudes are deep rooted in British society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655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FD101-5222-4AA9-96CC-9898E76ED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5747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BDCFC-6EB4-4C3D-A26C-EE4B201F1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107096"/>
            <a:ext cx="10018713" cy="428045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DWP (2012) </a:t>
            </a:r>
            <a:r>
              <a:rPr lang="en-GB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Attitudes to Age in Britain 2010/11.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https://www.gov.uk/government/uploads/system/uploads/attachment_data/file/214361/ihr7.pdf (Accessed: 5</a:t>
            </a:r>
            <a:r>
              <a:rPr lang="en-GB" sz="16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th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January 2018).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Equality and Human Rights Commission (2016)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Discrimination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https://www.equalityhumanrights.com/en/advice-and-guidance/age-discrimination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2018).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Gloucestershire Live (2018) </a:t>
            </a:r>
            <a:r>
              <a:rPr lang="en-GB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 yobs been standing on top of your car? ‘Butt print’ left after anti-social behaviour in Gloucester.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http://www.gloucestershirelive.co.uk/news/gloucester-news/yobs-been-standing-top-your-1020218 (Accessed: 6</a:t>
            </a:r>
            <a:r>
              <a:rPr lang="en-GB" sz="16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th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January 2018).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Gov.uk (2017) </a:t>
            </a:r>
            <a:r>
              <a:rPr lang="en-GB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National Minimum Wage Rates.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https://www.gov.uk/national-minimum-wage-rates (Accessed: 5</a:t>
            </a:r>
            <a:r>
              <a:rPr lang="en-GB" sz="16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th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January 2018).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Legislation.gov.uk (2010) </a:t>
            </a:r>
            <a:r>
              <a:rPr lang="en-GB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Equality Act 2010.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https://www.legislation.gov.uk/ukpga/2010/15/contents (Accessed: 5</a:t>
            </a:r>
            <a:r>
              <a:rPr lang="en-GB" sz="16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th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January 2018).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ONS(2017) </a:t>
            </a:r>
            <a:r>
              <a:rPr lang="en-GB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Overview of the UK population: July 2017. (Accessed: 5</a:t>
            </a:r>
            <a:r>
              <a:rPr lang="en-GB" sz="1600" i="1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th</a:t>
            </a:r>
            <a:r>
              <a:rPr lang="en-GB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January 2018).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https://www.ons.gov.uk/peoplepopulationandcommunity/populationandmigration/populationestimates/articles/overviewoftheukpopulation/july2017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Sky News, (2018) </a:t>
            </a:r>
            <a:r>
              <a:rPr lang="en-GB" sz="1600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Stores sign up to voluntary ban on acid sales to teenagers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https://news.sky.com/story/stores-sign-up-to-voluntary-ban-on-acid-sales-to-teenagers-11198749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</a:t>
            </a:r>
            <a:r>
              <a:rPr lang="en-GB" sz="16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January 2018).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Times (2006) </a:t>
            </a:r>
            <a:r>
              <a:rPr lang="en-GB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adults are scared to confront teenage yobs.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https://www.thetimes.co.uk/article/most-adults-are-scared-to-confront-teenage-yobs-trx8xkj8q8q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600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January 2018).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22613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Custom 6">
      <a:dk1>
        <a:srgbClr val="000028"/>
      </a:dk1>
      <a:lt1>
        <a:srgbClr val="000028"/>
      </a:lt1>
      <a:dk2>
        <a:srgbClr val="298713"/>
      </a:dk2>
      <a:lt2>
        <a:srgbClr val="E6F3F6"/>
      </a:lt2>
      <a:accent1>
        <a:srgbClr val="E8C9F9"/>
      </a:accent1>
      <a:accent2>
        <a:srgbClr val="00B050"/>
      </a:accent2>
      <a:accent3>
        <a:srgbClr val="8A16CA"/>
      </a:accent3>
      <a:accent4>
        <a:srgbClr val="E9CBF9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1415</TotalTime>
  <Words>480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Corbel</vt:lpstr>
      <vt:lpstr>Times New Roman</vt:lpstr>
      <vt:lpstr>Parallax</vt:lpstr>
      <vt:lpstr>Cathryn Knight-Fox</vt:lpstr>
      <vt:lpstr>PowerPoint Presentation</vt:lpstr>
      <vt:lpstr>Why Age? </vt:lpstr>
      <vt:lpstr>Societies View</vt:lpstr>
      <vt:lpstr>PowerPoint Presentation</vt:lpstr>
      <vt:lpstr>Age Discrimination</vt:lpstr>
      <vt:lpstr>When is it Acceptable?</vt:lpstr>
      <vt:lpstr>PowerPoint Presentation</vt:lpstr>
      <vt:lpstr>PowerPoint Presentation</vt:lpstr>
      <vt:lpstr>Why?!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Cathryn Knight-Fox</dc:title>
  <dc:creator>Ryan Knight-Fox</dc:creator>
  <cp:lastModifiedBy>Ryan Knight-Fox</cp:lastModifiedBy>
  <cp:revision>31</cp:revision>
  <dcterms:created xsi:type="dcterms:W3CDTF">2018-01-06T18:25:03Z</dcterms:created>
  <dcterms:modified xsi:type="dcterms:W3CDTF">2018-01-08T11:25:30Z</dcterms:modified>
</cp:coreProperties>
</file>