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35"/>
  </p:notesMasterIdLst>
  <p:sldIdLst>
    <p:sldId id="270" r:id="rId5"/>
    <p:sldId id="258" r:id="rId6"/>
    <p:sldId id="257" r:id="rId7"/>
    <p:sldId id="260" r:id="rId8"/>
    <p:sldId id="261" r:id="rId9"/>
    <p:sldId id="262" r:id="rId10"/>
    <p:sldId id="263" r:id="rId11"/>
    <p:sldId id="265" r:id="rId12"/>
    <p:sldId id="268" r:id="rId13"/>
    <p:sldId id="267" r:id="rId14"/>
    <p:sldId id="266" r:id="rId15"/>
    <p:sldId id="271" r:id="rId16"/>
    <p:sldId id="272" r:id="rId17"/>
    <p:sldId id="291" r:id="rId18"/>
    <p:sldId id="278" r:id="rId19"/>
    <p:sldId id="277" r:id="rId20"/>
    <p:sldId id="288" r:id="rId21"/>
    <p:sldId id="279" r:id="rId22"/>
    <p:sldId id="280" r:id="rId23"/>
    <p:sldId id="287" r:id="rId24"/>
    <p:sldId id="281" r:id="rId25"/>
    <p:sldId id="289" r:id="rId26"/>
    <p:sldId id="282" r:id="rId27"/>
    <p:sldId id="284" r:id="rId28"/>
    <p:sldId id="285" r:id="rId29"/>
    <p:sldId id="269" r:id="rId30"/>
    <p:sldId id="273" r:id="rId31"/>
    <p:sldId id="276" r:id="rId32"/>
    <p:sldId id="283" r:id="rId33"/>
    <p:sldId id="290" r:id="rId34"/>
  </p:sldIdLst>
  <p:sldSz cx="9144000" cy="6858000" type="screen4x3"/>
  <p:notesSz cx="6858000" cy="1219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6FC13E-0055-67D1-C2B1-DFD5B00D0179}" v="2171" dt="2020-02-12T00:58:28.855"/>
    <p1510:client id="{5CF89E28-399A-4F7F-A870-35886D7717EA}" v="4" dt="2020-02-11T22:32:42.343"/>
    <p1510:client id="{6D2B83E5-FC52-83C6-5ED6-40C943632630}" v="1" dt="2020-02-12T01:00:52.321"/>
    <p1510:client id="{7515565A-1D96-D159-9DFF-AAFB9B3CE348}" v="1" dt="2020-02-11T21:40:58.303"/>
    <p1510:client id="{797288A6-B69F-EDC1-661B-C8836BFBB9AF}" v="5228" dt="2020-02-11T21:06:01.235"/>
    <p1510:client id="{933A54AF-CE86-E069-4A04-62335F52AFB7}" v="1964" dt="2020-02-11T20:38:27.252"/>
    <p1510:client id="{F062A37F-FA91-E224-F76C-6BD783F01A40}" v="230" dt="2020-02-11T22:51:47.3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949" autoAdjust="0"/>
  </p:normalViewPr>
  <p:slideViewPr>
    <p:cSldViewPr snapToGrid="0">
      <p:cViewPr varScale="1">
        <p:scale>
          <a:sx n="80" d="100"/>
          <a:sy n="80" d="100"/>
        </p:scale>
        <p:origin x="471" y="5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d P Williams" userId="S::aled.p.williams@uwtsd.ac.uk::45415874-acc2-48ed-8104-88073fd63d73" providerId="AD" clId="Web-{F062A37F-FA91-E224-F76C-6BD783F01A40}"/>
    <pc:docChg chg="addSld delSld modSld">
      <pc:chgData name="Aled P Williams" userId="S::aled.p.williams@uwtsd.ac.uk::45415874-acc2-48ed-8104-88073fd63d73" providerId="AD" clId="Web-{F062A37F-FA91-E224-F76C-6BD783F01A40}" dt="2020-02-11T22:51:46.761" v="226" actId="20577"/>
      <pc:docMkLst>
        <pc:docMk/>
      </pc:docMkLst>
      <pc:sldChg chg="modSp">
        <pc:chgData name="Aled P Williams" userId="S::aled.p.williams@uwtsd.ac.uk::45415874-acc2-48ed-8104-88073fd63d73" providerId="AD" clId="Web-{F062A37F-FA91-E224-F76C-6BD783F01A40}" dt="2020-02-11T22:51:46.761" v="225" actId="20577"/>
        <pc:sldMkLst>
          <pc:docMk/>
          <pc:sldMk cId="927066941" sldId="283"/>
        </pc:sldMkLst>
        <pc:spChg chg="mod">
          <ac:chgData name="Aled P Williams" userId="S::aled.p.williams@uwtsd.ac.uk::45415874-acc2-48ed-8104-88073fd63d73" providerId="AD" clId="Web-{F062A37F-FA91-E224-F76C-6BD783F01A40}" dt="2020-02-11T22:50:23.011" v="47" actId="20577"/>
          <ac:spMkLst>
            <pc:docMk/>
            <pc:sldMk cId="927066941" sldId="283"/>
            <ac:spMk id="2" creationId="{347C397F-FB5F-4541-ADED-AAFF16096223}"/>
          </ac:spMkLst>
        </pc:spChg>
        <pc:spChg chg="mod">
          <ac:chgData name="Aled P Williams" userId="S::aled.p.williams@uwtsd.ac.uk::45415874-acc2-48ed-8104-88073fd63d73" providerId="AD" clId="Web-{F062A37F-FA91-E224-F76C-6BD783F01A40}" dt="2020-02-11T22:51:46.761" v="225" actId="20577"/>
          <ac:spMkLst>
            <pc:docMk/>
            <pc:sldMk cId="927066941" sldId="283"/>
            <ac:spMk id="3" creationId="{5CC35F46-EDE5-4F1B-8DD0-69DD3A00BDE7}"/>
          </ac:spMkLst>
        </pc:spChg>
      </pc:sldChg>
      <pc:sldChg chg="add del">
        <pc:chgData name="Aled P Williams" userId="S::aled.p.williams@uwtsd.ac.uk::45415874-acc2-48ed-8104-88073fd63d73" providerId="AD" clId="Web-{F062A37F-FA91-E224-F76C-6BD783F01A40}" dt="2020-02-11T22:49:29.637" v="11"/>
        <pc:sldMkLst>
          <pc:docMk/>
          <pc:sldMk cId="892438435" sldId="287"/>
        </pc:sldMkLst>
      </pc:sldChg>
      <pc:sldChg chg="addSp modSp new del">
        <pc:chgData name="Aled P Williams" userId="S::aled.p.williams@uwtsd.ac.uk::45415874-acc2-48ed-8104-88073fd63d73" providerId="AD" clId="Web-{F062A37F-FA91-E224-F76C-6BD783F01A40}" dt="2020-02-11T22:49:34.199" v="12"/>
        <pc:sldMkLst>
          <pc:docMk/>
          <pc:sldMk cId="3351843814" sldId="290"/>
        </pc:sldMkLst>
        <pc:picChg chg="add mod modCrop">
          <ac:chgData name="Aled P Williams" userId="S::aled.p.williams@uwtsd.ac.uk::45415874-acc2-48ed-8104-88073fd63d73" providerId="AD" clId="Web-{F062A37F-FA91-E224-F76C-6BD783F01A40}" dt="2020-02-11T22:49:06.262" v="9" actId="1076"/>
          <ac:picMkLst>
            <pc:docMk/>
            <pc:sldMk cId="3351843814" sldId="290"/>
            <ac:picMk id="2" creationId="{B0948DD6-09C5-4540-819F-1CD83B063C13}"/>
          </ac:picMkLst>
        </pc:picChg>
      </pc:sldChg>
    </pc:docChg>
  </pc:docChgLst>
  <pc:docChgLst>
    <pc:chgData name="David Stacey" userId="S::david.stacey@uwtsd.ac.uk::6e25bcea-c703-499a-b54e-663d1eeaca2d" providerId="AD" clId="Web-{6D2B83E5-FC52-83C6-5ED6-40C943632630}"/>
    <pc:docChg chg="modSld">
      <pc:chgData name="David Stacey" userId="S::david.stacey@uwtsd.ac.uk::6e25bcea-c703-499a-b54e-663d1eeaca2d" providerId="AD" clId="Web-{6D2B83E5-FC52-83C6-5ED6-40C943632630}" dt="2020-02-12T01:00:52.321" v="0" actId="1076"/>
      <pc:docMkLst>
        <pc:docMk/>
      </pc:docMkLst>
      <pc:sldChg chg="modSp">
        <pc:chgData name="David Stacey" userId="S::david.stacey@uwtsd.ac.uk::6e25bcea-c703-499a-b54e-663d1eeaca2d" providerId="AD" clId="Web-{6D2B83E5-FC52-83C6-5ED6-40C943632630}" dt="2020-02-12T01:00:52.321" v="0" actId="1076"/>
        <pc:sldMkLst>
          <pc:docMk/>
          <pc:sldMk cId="1743118846" sldId="257"/>
        </pc:sldMkLst>
        <pc:spChg chg="mod">
          <ac:chgData name="David Stacey" userId="S::david.stacey@uwtsd.ac.uk::6e25bcea-c703-499a-b54e-663d1eeaca2d" providerId="AD" clId="Web-{6D2B83E5-FC52-83C6-5ED6-40C943632630}" dt="2020-02-12T01:00:52.321" v="0" actId="1076"/>
          <ac:spMkLst>
            <pc:docMk/>
            <pc:sldMk cId="1743118846" sldId="257"/>
            <ac:spMk id="4" creationId="{00000000-0000-0000-0000-000000000000}"/>
          </ac:spMkLst>
        </pc:spChg>
      </pc:sldChg>
    </pc:docChg>
  </pc:docChgLst>
  <pc:docChgLst>
    <pc:chgData name="David Stacey" userId="S::david.stacey@uwtsd.ac.uk::6e25bcea-c703-499a-b54e-663d1eeaca2d" providerId="AD" clId="Web-{3F6FC13E-0055-67D1-C2B1-DFD5B00D0179}"/>
    <pc:docChg chg="addSld delSld modSld sldOrd">
      <pc:chgData name="David Stacey" userId="S::david.stacey@uwtsd.ac.uk::6e25bcea-c703-499a-b54e-663d1eeaca2d" providerId="AD" clId="Web-{3F6FC13E-0055-67D1-C2B1-DFD5B00D0179}" dt="2020-02-12T00:58:28.855" v="4010"/>
      <pc:docMkLst>
        <pc:docMk/>
      </pc:docMkLst>
      <pc:sldChg chg="modNotes">
        <pc:chgData name="David Stacey" userId="S::david.stacey@uwtsd.ac.uk::6e25bcea-c703-499a-b54e-663d1eeaca2d" providerId="AD" clId="Web-{3F6FC13E-0055-67D1-C2B1-DFD5B00D0179}" dt="2020-02-11T21:04:21.537" v="2061"/>
        <pc:sldMkLst>
          <pc:docMk/>
          <pc:sldMk cId="2861721990" sldId="258"/>
        </pc:sldMkLst>
      </pc:sldChg>
      <pc:sldChg chg="modSp">
        <pc:chgData name="David Stacey" userId="S::david.stacey@uwtsd.ac.uk::6e25bcea-c703-499a-b54e-663d1eeaca2d" providerId="AD" clId="Web-{3F6FC13E-0055-67D1-C2B1-DFD5B00D0179}" dt="2020-02-11T21:04:42.068" v="2062" actId="20577"/>
        <pc:sldMkLst>
          <pc:docMk/>
          <pc:sldMk cId="1566353319" sldId="260"/>
        </pc:sldMkLst>
        <pc:spChg chg="mod">
          <ac:chgData name="David Stacey" userId="S::david.stacey@uwtsd.ac.uk::6e25bcea-c703-499a-b54e-663d1eeaca2d" providerId="AD" clId="Web-{3F6FC13E-0055-67D1-C2B1-DFD5B00D0179}" dt="2020-02-11T21:04:42.068" v="2062" actId="20577"/>
          <ac:spMkLst>
            <pc:docMk/>
            <pc:sldMk cId="1566353319" sldId="260"/>
            <ac:spMk id="2" creationId="{00000000-0000-0000-0000-000000000000}"/>
          </ac:spMkLst>
        </pc:spChg>
      </pc:sldChg>
      <pc:sldChg chg="modNotes">
        <pc:chgData name="David Stacey" userId="S::david.stacey@uwtsd.ac.uk::6e25bcea-c703-499a-b54e-663d1eeaca2d" providerId="AD" clId="Web-{3F6FC13E-0055-67D1-C2B1-DFD5B00D0179}" dt="2020-02-11T21:05:25.615" v="2069"/>
        <pc:sldMkLst>
          <pc:docMk/>
          <pc:sldMk cId="1310344113" sldId="263"/>
        </pc:sldMkLst>
      </pc:sldChg>
      <pc:sldChg chg="modSp">
        <pc:chgData name="David Stacey" userId="S::david.stacey@uwtsd.ac.uk::6e25bcea-c703-499a-b54e-663d1eeaca2d" providerId="AD" clId="Web-{3F6FC13E-0055-67D1-C2B1-DFD5B00D0179}" dt="2020-02-11T22:36:20.891" v="3060" actId="1076"/>
        <pc:sldMkLst>
          <pc:docMk/>
          <pc:sldMk cId="2822481260" sldId="265"/>
        </pc:sldMkLst>
        <pc:spChg chg="mod">
          <ac:chgData name="David Stacey" userId="S::david.stacey@uwtsd.ac.uk::6e25bcea-c703-499a-b54e-663d1eeaca2d" providerId="AD" clId="Web-{3F6FC13E-0055-67D1-C2B1-DFD5B00D0179}" dt="2020-02-11T22:36:20.891" v="3060" actId="1076"/>
          <ac:spMkLst>
            <pc:docMk/>
            <pc:sldMk cId="2822481260" sldId="265"/>
            <ac:spMk id="3" creationId="{00000000-0000-0000-0000-000000000000}"/>
          </ac:spMkLst>
        </pc:spChg>
      </pc:sldChg>
      <pc:sldChg chg="modNotes">
        <pc:chgData name="David Stacey" userId="S::david.stacey@uwtsd.ac.uk::6e25bcea-c703-499a-b54e-663d1eeaca2d" providerId="AD" clId="Web-{3F6FC13E-0055-67D1-C2B1-DFD5B00D0179}" dt="2020-02-11T22:37:12.141" v="3111"/>
        <pc:sldMkLst>
          <pc:docMk/>
          <pc:sldMk cId="3575327604" sldId="266"/>
        </pc:sldMkLst>
      </pc:sldChg>
      <pc:sldChg chg="addAnim modAnim">
        <pc:chgData name="David Stacey" userId="S::david.stacey@uwtsd.ac.uk::6e25bcea-c703-499a-b54e-663d1eeaca2d" providerId="AD" clId="Web-{3F6FC13E-0055-67D1-C2B1-DFD5B00D0179}" dt="2020-02-11T22:37:23.423" v="3114"/>
        <pc:sldMkLst>
          <pc:docMk/>
          <pc:sldMk cId="977323920" sldId="271"/>
        </pc:sldMkLst>
      </pc:sldChg>
      <pc:sldChg chg="addSp modSp">
        <pc:chgData name="David Stacey" userId="S::david.stacey@uwtsd.ac.uk::6e25bcea-c703-499a-b54e-663d1eeaca2d" providerId="AD" clId="Web-{3F6FC13E-0055-67D1-C2B1-DFD5B00D0179}" dt="2020-02-11T22:38:41.095" v="3127"/>
        <pc:sldMkLst>
          <pc:docMk/>
          <pc:sldMk cId="347345454" sldId="272"/>
        </pc:sldMkLst>
        <pc:spChg chg="add mod ord">
          <ac:chgData name="David Stacey" userId="S::david.stacey@uwtsd.ac.uk::6e25bcea-c703-499a-b54e-663d1eeaca2d" providerId="AD" clId="Web-{3F6FC13E-0055-67D1-C2B1-DFD5B00D0179}" dt="2020-02-11T22:38:41.095" v="3127"/>
          <ac:spMkLst>
            <pc:docMk/>
            <pc:sldMk cId="347345454" sldId="272"/>
            <ac:spMk id="2" creationId="{F25A3967-7ACD-4B2C-A38A-8D7B0495E6E8}"/>
          </ac:spMkLst>
        </pc:spChg>
        <pc:spChg chg="mod">
          <ac:chgData name="David Stacey" userId="S::david.stacey@uwtsd.ac.uk::6e25bcea-c703-499a-b54e-663d1eeaca2d" providerId="AD" clId="Web-{3F6FC13E-0055-67D1-C2B1-DFD5B00D0179}" dt="2020-02-11T22:37:49.688" v="3117" actId="14100"/>
          <ac:spMkLst>
            <pc:docMk/>
            <pc:sldMk cId="347345454" sldId="272"/>
            <ac:spMk id="11" creationId="{8DF505DE-C6F5-4772-A75C-7E4E259038CF}"/>
          </ac:spMkLst>
        </pc:spChg>
        <pc:spChg chg="mod">
          <ac:chgData name="David Stacey" userId="S::david.stacey@uwtsd.ac.uk::6e25bcea-c703-499a-b54e-663d1eeaca2d" providerId="AD" clId="Web-{3F6FC13E-0055-67D1-C2B1-DFD5B00D0179}" dt="2020-02-11T22:38:06.048" v="3119" actId="1076"/>
          <ac:spMkLst>
            <pc:docMk/>
            <pc:sldMk cId="347345454" sldId="272"/>
            <ac:spMk id="12" creationId="{DE86E20D-5CE1-4FEA-B143-7E29DA75BBE3}"/>
          </ac:spMkLst>
        </pc:spChg>
        <pc:picChg chg="mod">
          <ac:chgData name="David Stacey" userId="S::david.stacey@uwtsd.ac.uk::6e25bcea-c703-499a-b54e-663d1eeaca2d" providerId="AD" clId="Web-{3F6FC13E-0055-67D1-C2B1-DFD5B00D0179}" dt="2020-02-11T22:37:54.110" v="3118" actId="1076"/>
          <ac:picMkLst>
            <pc:docMk/>
            <pc:sldMk cId="347345454" sldId="272"/>
            <ac:picMk id="9" creationId="{78FBC434-D73C-4524-AAA7-9FBC942C167C}"/>
          </ac:picMkLst>
        </pc:picChg>
      </pc:sldChg>
      <pc:sldChg chg="addSp delSp modSp del">
        <pc:chgData name="David Stacey" userId="S::david.stacey@uwtsd.ac.uk::6e25bcea-c703-499a-b54e-663d1eeaca2d" providerId="AD" clId="Web-{3F6FC13E-0055-67D1-C2B1-DFD5B00D0179}" dt="2020-02-12T00:58:28.855" v="4010"/>
        <pc:sldMkLst>
          <pc:docMk/>
          <pc:sldMk cId="3784399239" sldId="275"/>
        </pc:sldMkLst>
        <pc:spChg chg="mod">
          <ac:chgData name="David Stacey" userId="S::david.stacey@uwtsd.ac.uk::6e25bcea-c703-499a-b54e-663d1eeaca2d" providerId="AD" clId="Web-{3F6FC13E-0055-67D1-C2B1-DFD5B00D0179}" dt="2020-02-11T23:30:16.253" v="3986" actId="1076"/>
          <ac:spMkLst>
            <pc:docMk/>
            <pc:sldMk cId="3784399239" sldId="275"/>
            <ac:spMk id="2" creationId="{D79AB6EF-F2D7-4812-B377-7A46584FC7A8}"/>
          </ac:spMkLst>
        </pc:spChg>
        <pc:spChg chg="del">
          <ac:chgData name="David Stacey" userId="S::david.stacey@uwtsd.ac.uk::6e25bcea-c703-499a-b54e-663d1eeaca2d" providerId="AD" clId="Web-{3F6FC13E-0055-67D1-C2B1-DFD5B00D0179}" dt="2020-02-11T23:30:22.191" v="3988"/>
          <ac:spMkLst>
            <pc:docMk/>
            <pc:sldMk cId="3784399239" sldId="275"/>
            <ac:spMk id="3" creationId="{3D1809DB-C20D-4E49-AA52-8218459EF0A7}"/>
          </ac:spMkLst>
        </pc:spChg>
        <pc:spChg chg="del">
          <ac:chgData name="David Stacey" userId="S::david.stacey@uwtsd.ac.uk::6e25bcea-c703-499a-b54e-663d1eeaca2d" providerId="AD" clId="Web-{3F6FC13E-0055-67D1-C2B1-DFD5B00D0179}" dt="2020-02-11T23:30:20.878" v="3987"/>
          <ac:spMkLst>
            <pc:docMk/>
            <pc:sldMk cId="3784399239" sldId="275"/>
            <ac:spMk id="4" creationId="{B9D568DA-4356-422A-8A31-5EBC8786A3E7}"/>
          </ac:spMkLst>
        </pc:spChg>
        <pc:spChg chg="add del mod">
          <ac:chgData name="David Stacey" userId="S::david.stacey@uwtsd.ac.uk::6e25bcea-c703-499a-b54e-663d1eeaca2d" providerId="AD" clId="Web-{3F6FC13E-0055-67D1-C2B1-DFD5B00D0179}" dt="2020-02-11T23:30:23.613" v="3989"/>
          <ac:spMkLst>
            <pc:docMk/>
            <pc:sldMk cId="3784399239" sldId="275"/>
            <ac:spMk id="6" creationId="{1346869A-9AEF-4C69-95EB-0E4B147F82D2}"/>
          </ac:spMkLst>
        </pc:spChg>
        <pc:spChg chg="add mod">
          <ac:chgData name="David Stacey" userId="S::david.stacey@uwtsd.ac.uk::6e25bcea-c703-499a-b54e-663d1eeaca2d" providerId="AD" clId="Web-{3F6FC13E-0055-67D1-C2B1-DFD5B00D0179}" dt="2020-02-11T23:31:13.379" v="4003" actId="1076"/>
          <ac:spMkLst>
            <pc:docMk/>
            <pc:sldMk cId="3784399239" sldId="275"/>
            <ac:spMk id="7" creationId="{7C8D0F1A-93FE-41B7-9156-9D5AC667FA7D}"/>
          </ac:spMkLst>
        </pc:spChg>
        <pc:picChg chg="add mod">
          <ac:chgData name="David Stacey" userId="S::david.stacey@uwtsd.ac.uk::6e25bcea-c703-499a-b54e-663d1eeaca2d" providerId="AD" clId="Web-{3F6FC13E-0055-67D1-C2B1-DFD5B00D0179}" dt="2020-02-11T23:31:15.176" v="4004" actId="1076"/>
          <ac:picMkLst>
            <pc:docMk/>
            <pc:sldMk cId="3784399239" sldId="275"/>
            <ac:picMk id="8" creationId="{773B803F-E4E3-40E4-93B3-068A09925A69}"/>
          </ac:picMkLst>
        </pc:picChg>
        <pc:picChg chg="add mod">
          <ac:chgData name="David Stacey" userId="S::david.stacey@uwtsd.ac.uk::6e25bcea-c703-499a-b54e-663d1eeaca2d" providerId="AD" clId="Web-{3F6FC13E-0055-67D1-C2B1-DFD5B00D0179}" dt="2020-02-11T23:37:32.702" v="4008" actId="1076"/>
          <ac:picMkLst>
            <pc:docMk/>
            <pc:sldMk cId="3784399239" sldId="275"/>
            <ac:picMk id="10" creationId="{1D0DC6F2-239B-43CB-8299-8D9F3DB26C1A}"/>
          </ac:picMkLst>
        </pc:picChg>
      </pc:sldChg>
      <pc:sldChg chg="modSp modNotes">
        <pc:chgData name="David Stacey" userId="S::david.stacey@uwtsd.ac.uk::6e25bcea-c703-499a-b54e-663d1eeaca2d" providerId="AD" clId="Web-{3F6FC13E-0055-67D1-C2B1-DFD5B00D0179}" dt="2020-02-11T21:03:28.458" v="2052"/>
        <pc:sldMkLst>
          <pc:docMk/>
          <pc:sldMk cId="760500682" sldId="276"/>
        </pc:sldMkLst>
        <pc:spChg chg="mod">
          <ac:chgData name="David Stacey" userId="S::david.stacey@uwtsd.ac.uk::6e25bcea-c703-499a-b54e-663d1eeaca2d" providerId="AD" clId="Web-{3F6FC13E-0055-67D1-C2B1-DFD5B00D0179}" dt="2020-02-11T20:47:06.044" v="307" actId="20577"/>
          <ac:spMkLst>
            <pc:docMk/>
            <pc:sldMk cId="760500682" sldId="276"/>
            <ac:spMk id="2" creationId="{91156E6E-4000-4296-9AC6-616A5ACCF5DD}"/>
          </ac:spMkLst>
        </pc:spChg>
        <pc:spChg chg="mod">
          <ac:chgData name="David Stacey" userId="S::david.stacey@uwtsd.ac.uk::6e25bcea-c703-499a-b54e-663d1eeaca2d" providerId="AD" clId="Web-{3F6FC13E-0055-67D1-C2B1-DFD5B00D0179}" dt="2020-02-11T20:48:58.592" v="774" actId="20577"/>
          <ac:spMkLst>
            <pc:docMk/>
            <pc:sldMk cId="760500682" sldId="276"/>
            <ac:spMk id="3" creationId="{A978DF70-F42D-43F9-BA12-C6147C2A4695}"/>
          </ac:spMkLst>
        </pc:spChg>
        <pc:spChg chg="mod">
          <ac:chgData name="David Stacey" userId="S::david.stacey@uwtsd.ac.uk::6e25bcea-c703-499a-b54e-663d1eeaca2d" providerId="AD" clId="Web-{3F6FC13E-0055-67D1-C2B1-DFD5B00D0179}" dt="2020-02-11T20:48:59.170" v="775" actId="20577"/>
          <ac:spMkLst>
            <pc:docMk/>
            <pc:sldMk cId="760500682" sldId="276"/>
            <ac:spMk id="4" creationId="{4D6B3563-C21B-4EDF-80FC-1B38B5A9067C}"/>
          </ac:spMkLst>
        </pc:spChg>
      </pc:sldChg>
      <pc:sldChg chg="modSp modNotes">
        <pc:chgData name="David Stacey" userId="S::david.stacey@uwtsd.ac.uk::6e25bcea-c703-499a-b54e-663d1eeaca2d" providerId="AD" clId="Web-{3F6FC13E-0055-67D1-C2B1-DFD5B00D0179}" dt="2020-02-11T22:39:34.064" v="3139" actId="1076"/>
        <pc:sldMkLst>
          <pc:docMk/>
          <pc:sldMk cId="2061218243" sldId="277"/>
        </pc:sldMkLst>
        <pc:spChg chg="mod">
          <ac:chgData name="David Stacey" userId="S::david.stacey@uwtsd.ac.uk::6e25bcea-c703-499a-b54e-663d1eeaca2d" providerId="AD" clId="Web-{3F6FC13E-0055-67D1-C2B1-DFD5B00D0179}" dt="2020-02-11T22:39:34.064" v="3139" actId="1076"/>
          <ac:spMkLst>
            <pc:docMk/>
            <pc:sldMk cId="2061218243" sldId="277"/>
            <ac:spMk id="4" creationId="{E19AE5A4-9B54-4A79-A476-50D3FAC6ACE2}"/>
          </ac:spMkLst>
        </pc:spChg>
      </pc:sldChg>
      <pc:sldChg chg="modSp modNotes">
        <pc:chgData name="David Stacey" userId="S::david.stacey@uwtsd.ac.uk::6e25bcea-c703-499a-b54e-663d1eeaca2d" providerId="AD" clId="Web-{3F6FC13E-0055-67D1-C2B1-DFD5B00D0179}" dt="2020-02-11T22:39:20.142" v="3138" actId="14100"/>
        <pc:sldMkLst>
          <pc:docMk/>
          <pc:sldMk cId="2462389104" sldId="278"/>
        </pc:sldMkLst>
        <pc:spChg chg="mod">
          <ac:chgData name="David Stacey" userId="S::david.stacey@uwtsd.ac.uk::6e25bcea-c703-499a-b54e-663d1eeaca2d" providerId="AD" clId="Web-{3F6FC13E-0055-67D1-C2B1-DFD5B00D0179}" dt="2020-02-11T22:39:20.142" v="3138" actId="14100"/>
          <ac:spMkLst>
            <pc:docMk/>
            <pc:sldMk cId="2462389104" sldId="278"/>
            <ac:spMk id="4" creationId="{288481A0-E756-4CDC-BD68-CCF0245A9C3E}"/>
          </ac:spMkLst>
        </pc:spChg>
      </pc:sldChg>
      <pc:sldChg chg="modNotes">
        <pc:chgData name="David Stacey" userId="S::david.stacey@uwtsd.ac.uk::6e25bcea-c703-499a-b54e-663d1eeaca2d" providerId="AD" clId="Web-{3F6FC13E-0055-67D1-C2B1-DFD5B00D0179}" dt="2020-02-11T22:41:28.064" v="3234"/>
        <pc:sldMkLst>
          <pc:docMk/>
          <pc:sldMk cId="1670113560" sldId="279"/>
        </pc:sldMkLst>
      </pc:sldChg>
      <pc:sldChg chg="addSp delSp modSp new modNotes">
        <pc:chgData name="David Stacey" userId="S::david.stacey@uwtsd.ac.uk::6e25bcea-c703-499a-b54e-663d1eeaca2d" providerId="AD" clId="Web-{3F6FC13E-0055-67D1-C2B1-DFD5B00D0179}" dt="2020-02-11T21:22:52.139" v="2141" actId="1076"/>
        <pc:sldMkLst>
          <pc:docMk/>
          <pc:sldMk cId="1357095966" sldId="280"/>
        </pc:sldMkLst>
        <pc:spChg chg="del">
          <ac:chgData name="David Stacey" userId="S::david.stacey@uwtsd.ac.uk::6e25bcea-c703-499a-b54e-663d1eeaca2d" providerId="AD" clId="Web-{3F6FC13E-0055-67D1-C2B1-DFD5B00D0179}" dt="2020-02-11T21:15:00.136" v="2070"/>
          <ac:spMkLst>
            <pc:docMk/>
            <pc:sldMk cId="1357095966" sldId="280"/>
            <ac:spMk id="2" creationId="{23F9F64F-08D5-4756-A930-6D8CC151978E}"/>
          </ac:spMkLst>
        </pc:spChg>
        <pc:spChg chg="del mod">
          <ac:chgData name="David Stacey" userId="S::david.stacey@uwtsd.ac.uk::6e25bcea-c703-499a-b54e-663d1eeaca2d" providerId="AD" clId="Web-{3F6FC13E-0055-67D1-C2B1-DFD5B00D0179}" dt="2020-02-11T21:15:10.558" v="2078"/>
          <ac:spMkLst>
            <pc:docMk/>
            <pc:sldMk cId="1357095966" sldId="280"/>
            <ac:spMk id="3" creationId="{DF72E2B8-1119-4D09-B463-4ADBB938EAB0}"/>
          </ac:spMkLst>
        </pc:spChg>
        <pc:spChg chg="del mod">
          <ac:chgData name="David Stacey" userId="S::david.stacey@uwtsd.ac.uk::6e25bcea-c703-499a-b54e-663d1eeaca2d" providerId="AD" clId="Web-{3F6FC13E-0055-67D1-C2B1-DFD5B00D0179}" dt="2020-02-11T21:15:06.276" v="2074"/>
          <ac:spMkLst>
            <pc:docMk/>
            <pc:sldMk cId="1357095966" sldId="280"/>
            <ac:spMk id="4" creationId="{C09F24E2-8CDE-4874-834A-85EDEF86E5D6}"/>
          </ac:spMkLst>
        </pc:spChg>
        <pc:spChg chg="add del mod">
          <ac:chgData name="David Stacey" userId="S::david.stacey@uwtsd.ac.uk::6e25bcea-c703-499a-b54e-663d1eeaca2d" providerId="AD" clId="Web-{3F6FC13E-0055-67D1-C2B1-DFD5B00D0179}" dt="2020-02-11T21:20:40.701" v="2112"/>
          <ac:spMkLst>
            <pc:docMk/>
            <pc:sldMk cId="1357095966" sldId="280"/>
            <ac:spMk id="9" creationId="{9DC79028-552D-4774-8906-3CD13E6CB259}"/>
          </ac:spMkLst>
        </pc:spChg>
        <pc:picChg chg="add mod">
          <ac:chgData name="David Stacey" userId="S::david.stacey@uwtsd.ac.uk::6e25bcea-c703-499a-b54e-663d1eeaca2d" providerId="AD" clId="Web-{3F6FC13E-0055-67D1-C2B1-DFD5B00D0179}" dt="2020-02-11T21:22:49.280" v="2140" actId="1076"/>
          <ac:picMkLst>
            <pc:docMk/>
            <pc:sldMk cId="1357095966" sldId="280"/>
            <ac:picMk id="5" creationId="{15BCE9AE-AB43-4C8F-9DD9-F72A28FCBB53}"/>
          </ac:picMkLst>
        </pc:picChg>
        <pc:picChg chg="add mod">
          <ac:chgData name="David Stacey" userId="S::david.stacey@uwtsd.ac.uk::6e25bcea-c703-499a-b54e-663d1eeaca2d" providerId="AD" clId="Web-{3F6FC13E-0055-67D1-C2B1-DFD5B00D0179}" dt="2020-02-11T21:22:52.139" v="2141" actId="1076"/>
          <ac:picMkLst>
            <pc:docMk/>
            <pc:sldMk cId="1357095966" sldId="280"/>
            <ac:picMk id="7" creationId="{FF02113A-1639-4D37-AC0E-6046A9E1C2E0}"/>
          </ac:picMkLst>
        </pc:picChg>
        <pc:picChg chg="add mod">
          <ac:chgData name="David Stacey" userId="S::david.stacey@uwtsd.ac.uk::6e25bcea-c703-499a-b54e-663d1eeaca2d" providerId="AD" clId="Web-{3F6FC13E-0055-67D1-C2B1-DFD5B00D0179}" dt="2020-02-11T21:22:47.827" v="2139" actId="1076"/>
          <ac:picMkLst>
            <pc:docMk/>
            <pc:sldMk cId="1357095966" sldId="280"/>
            <ac:picMk id="10" creationId="{ACCB7929-5B36-4339-826B-C321483A4F90}"/>
          </ac:picMkLst>
        </pc:picChg>
        <pc:picChg chg="add mod ord">
          <ac:chgData name="David Stacey" userId="S::david.stacey@uwtsd.ac.uk::6e25bcea-c703-499a-b54e-663d1eeaca2d" providerId="AD" clId="Web-{3F6FC13E-0055-67D1-C2B1-DFD5B00D0179}" dt="2020-02-11T21:22:24.342" v="2129" actId="1076"/>
          <ac:picMkLst>
            <pc:docMk/>
            <pc:sldMk cId="1357095966" sldId="280"/>
            <ac:picMk id="12" creationId="{CF5393F6-2A70-4BBC-ACB6-177CB6DE259C}"/>
          </ac:picMkLst>
        </pc:picChg>
      </pc:sldChg>
      <pc:sldChg chg="addSp modSp new modNotes">
        <pc:chgData name="David Stacey" userId="S::david.stacey@uwtsd.ac.uk::6e25bcea-c703-499a-b54e-663d1eeaca2d" providerId="AD" clId="Web-{3F6FC13E-0055-67D1-C2B1-DFD5B00D0179}" dt="2020-02-11T22:45:59.055" v="3695" actId="1076"/>
        <pc:sldMkLst>
          <pc:docMk/>
          <pc:sldMk cId="222064553" sldId="281"/>
        </pc:sldMkLst>
        <pc:spChg chg="mod">
          <ac:chgData name="David Stacey" userId="S::david.stacey@uwtsd.ac.uk::6e25bcea-c703-499a-b54e-663d1eeaca2d" providerId="AD" clId="Web-{3F6FC13E-0055-67D1-C2B1-DFD5B00D0179}" dt="2020-02-11T20:44:56.184" v="4" actId="20577"/>
          <ac:spMkLst>
            <pc:docMk/>
            <pc:sldMk cId="222064553" sldId="281"/>
            <ac:spMk id="2" creationId="{5DCFE600-78D9-4E6F-800C-E923600C5C1E}"/>
          </ac:spMkLst>
        </pc:spChg>
        <pc:spChg chg="mod">
          <ac:chgData name="David Stacey" userId="S::david.stacey@uwtsd.ac.uk::6e25bcea-c703-499a-b54e-663d1eeaca2d" providerId="AD" clId="Web-{3F6FC13E-0055-67D1-C2B1-DFD5B00D0179}" dt="2020-02-11T21:35:37.636" v="2698" actId="20577"/>
          <ac:spMkLst>
            <pc:docMk/>
            <pc:sldMk cId="222064553" sldId="281"/>
            <ac:spMk id="3" creationId="{9C9E9BEB-9041-488C-BA87-3A0BD74401BE}"/>
          </ac:spMkLst>
        </pc:spChg>
        <pc:spChg chg="mod">
          <ac:chgData name="David Stacey" userId="S::david.stacey@uwtsd.ac.uk::6e25bcea-c703-499a-b54e-663d1eeaca2d" providerId="AD" clId="Web-{3F6FC13E-0055-67D1-C2B1-DFD5B00D0179}" dt="2020-02-11T21:32:59.525" v="2694" actId="20577"/>
          <ac:spMkLst>
            <pc:docMk/>
            <pc:sldMk cId="222064553" sldId="281"/>
            <ac:spMk id="4" creationId="{81FC1025-21F1-456F-A61D-78E6A2D9C218}"/>
          </ac:spMkLst>
        </pc:spChg>
        <pc:picChg chg="add mod">
          <ac:chgData name="David Stacey" userId="S::david.stacey@uwtsd.ac.uk::6e25bcea-c703-499a-b54e-663d1eeaca2d" providerId="AD" clId="Web-{3F6FC13E-0055-67D1-C2B1-DFD5B00D0179}" dt="2020-02-11T22:45:59.055" v="3695" actId="1076"/>
          <ac:picMkLst>
            <pc:docMk/>
            <pc:sldMk cId="222064553" sldId="281"/>
            <ac:picMk id="5" creationId="{D0299DAD-A5A1-4B66-AE85-45BEE7F7FE1A}"/>
          </ac:picMkLst>
        </pc:picChg>
      </pc:sldChg>
      <pc:sldChg chg="modSp new modNotes">
        <pc:chgData name="David Stacey" userId="S::david.stacey@uwtsd.ac.uk::6e25bcea-c703-499a-b54e-663d1eeaca2d" providerId="AD" clId="Web-{3F6FC13E-0055-67D1-C2B1-DFD5B00D0179}" dt="2020-02-11T22:46:15.617" v="3699" actId="20577"/>
        <pc:sldMkLst>
          <pc:docMk/>
          <pc:sldMk cId="4139001255" sldId="282"/>
        </pc:sldMkLst>
        <pc:spChg chg="mod">
          <ac:chgData name="David Stacey" userId="S::david.stacey@uwtsd.ac.uk::6e25bcea-c703-499a-b54e-663d1eeaca2d" providerId="AD" clId="Web-{3F6FC13E-0055-67D1-C2B1-DFD5B00D0179}" dt="2020-02-11T20:46:20.841" v="222" actId="20577"/>
          <ac:spMkLst>
            <pc:docMk/>
            <pc:sldMk cId="4139001255" sldId="282"/>
            <ac:spMk id="2" creationId="{E2064D01-EE7A-4D9E-847A-E77B242F992C}"/>
          </ac:spMkLst>
        </pc:spChg>
        <pc:spChg chg="mod">
          <ac:chgData name="David Stacey" userId="S::david.stacey@uwtsd.ac.uk::6e25bcea-c703-499a-b54e-663d1eeaca2d" providerId="AD" clId="Web-{3F6FC13E-0055-67D1-C2B1-DFD5B00D0179}" dt="2020-02-11T22:46:15.617" v="3699" actId="20577"/>
          <ac:spMkLst>
            <pc:docMk/>
            <pc:sldMk cId="4139001255" sldId="282"/>
            <ac:spMk id="3" creationId="{E73AEC90-D6A1-4F47-9F1D-B725B9FB1DD1}"/>
          </ac:spMkLst>
        </pc:spChg>
        <pc:spChg chg="mod">
          <ac:chgData name="David Stacey" userId="S::david.stacey@uwtsd.ac.uk::6e25bcea-c703-499a-b54e-663d1eeaca2d" providerId="AD" clId="Web-{3F6FC13E-0055-67D1-C2B1-DFD5B00D0179}" dt="2020-02-11T22:46:13.758" v="3696" actId="20577"/>
          <ac:spMkLst>
            <pc:docMk/>
            <pc:sldMk cId="4139001255" sldId="282"/>
            <ac:spMk id="4" creationId="{C4A3B95F-1E55-40B0-BAF2-BD646071E1A7}"/>
          </ac:spMkLst>
        </pc:spChg>
      </pc:sldChg>
      <pc:sldChg chg="modSp new modNotes">
        <pc:chgData name="David Stacey" userId="S::david.stacey@uwtsd.ac.uk::6e25bcea-c703-499a-b54e-663d1eeaca2d" providerId="AD" clId="Web-{3F6FC13E-0055-67D1-C2B1-DFD5B00D0179}" dt="2020-02-11T22:49:23.853" v="3974"/>
        <pc:sldMkLst>
          <pc:docMk/>
          <pc:sldMk cId="927066941" sldId="283"/>
        </pc:sldMkLst>
        <pc:spChg chg="mod">
          <ac:chgData name="David Stacey" userId="S::david.stacey@uwtsd.ac.uk::6e25bcea-c703-499a-b54e-663d1eeaca2d" providerId="AD" clId="Web-{3F6FC13E-0055-67D1-C2B1-DFD5B00D0179}" dt="2020-02-11T20:49:54.718" v="904" actId="20577"/>
          <ac:spMkLst>
            <pc:docMk/>
            <pc:sldMk cId="927066941" sldId="283"/>
            <ac:spMk id="2" creationId="{347C397F-FB5F-4541-ADED-AAFF16096223}"/>
          </ac:spMkLst>
        </pc:spChg>
        <pc:spChg chg="mod">
          <ac:chgData name="David Stacey" userId="S::david.stacey@uwtsd.ac.uk::6e25bcea-c703-499a-b54e-663d1eeaca2d" providerId="AD" clId="Web-{3F6FC13E-0055-67D1-C2B1-DFD5B00D0179}" dt="2020-02-11T21:00:40.394" v="1604" actId="20577"/>
          <ac:spMkLst>
            <pc:docMk/>
            <pc:sldMk cId="927066941" sldId="283"/>
            <ac:spMk id="4" creationId="{815C419F-EB14-4927-965F-7FB3A81D3BFA}"/>
          </ac:spMkLst>
        </pc:spChg>
      </pc:sldChg>
      <pc:sldChg chg="modSp new modNotes">
        <pc:chgData name="David Stacey" userId="S::david.stacey@uwtsd.ac.uk::6e25bcea-c703-499a-b54e-663d1eeaca2d" providerId="AD" clId="Web-{3F6FC13E-0055-67D1-C2B1-DFD5B00D0179}" dt="2020-02-11T22:47:32.040" v="3781" actId="20577"/>
        <pc:sldMkLst>
          <pc:docMk/>
          <pc:sldMk cId="1133093775" sldId="284"/>
        </pc:sldMkLst>
        <pc:spChg chg="mod">
          <ac:chgData name="David Stacey" userId="S::david.stacey@uwtsd.ac.uk::6e25bcea-c703-499a-b54e-663d1eeaca2d" providerId="AD" clId="Web-{3F6FC13E-0055-67D1-C2B1-DFD5B00D0179}" dt="2020-02-11T20:50:51.937" v="937" actId="20577"/>
          <ac:spMkLst>
            <pc:docMk/>
            <pc:sldMk cId="1133093775" sldId="284"/>
            <ac:spMk id="2" creationId="{8F3D9489-462E-4DB5-A206-4A8FBB61444D}"/>
          </ac:spMkLst>
        </pc:spChg>
        <pc:spChg chg="mod">
          <ac:chgData name="David Stacey" userId="S::david.stacey@uwtsd.ac.uk::6e25bcea-c703-499a-b54e-663d1eeaca2d" providerId="AD" clId="Web-{3F6FC13E-0055-67D1-C2B1-DFD5B00D0179}" dt="2020-02-11T22:47:32.040" v="3781" actId="20577"/>
          <ac:spMkLst>
            <pc:docMk/>
            <pc:sldMk cId="1133093775" sldId="284"/>
            <ac:spMk id="3" creationId="{6838E4BB-1541-47A2-B3A5-657B07219899}"/>
          </ac:spMkLst>
        </pc:spChg>
        <pc:spChg chg="mod">
          <ac:chgData name="David Stacey" userId="S::david.stacey@uwtsd.ac.uk::6e25bcea-c703-499a-b54e-663d1eeaca2d" providerId="AD" clId="Web-{3F6FC13E-0055-67D1-C2B1-DFD5B00D0179}" dt="2020-02-11T22:46:45.086" v="3741" actId="20577"/>
          <ac:spMkLst>
            <pc:docMk/>
            <pc:sldMk cId="1133093775" sldId="284"/>
            <ac:spMk id="4" creationId="{78B4AD55-9C34-45C4-8EDE-78EE2B2AEEEF}"/>
          </ac:spMkLst>
        </pc:spChg>
      </pc:sldChg>
      <pc:sldChg chg="modSp new">
        <pc:chgData name="David Stacey" userId="S::david.stacey@uwtsd.ac.uk::6e25bcea-c703-499a-b54e-663d1eeaca2d" providerId="AD" clId="Web-{3F6FC13E-0055-67D1-C2B1-DFD5B00D0179}" dt="2020-02-11T22:47:44.243" v="3784" actId="20577"/>
        <pc:sldMkLst>
          <pc:docMk/>
          <pc:sldMk cId="2381875959" sldId="285"/>
        </pc:sldMkLst>
        <pc:spChg chg="mod">
          <ac:chgData name="David Stacey" userId="S::david.stacey@uwtsd.ac.uk::6e25bcea-c703-499a-b54e-663d1eeaca2d" providerId="AD" clId="Web-{3F6FC13E-0055-67D1-C2B1-DFD5B00D0179}" dt="2020-02-11T20:53:25.157" v="1315" actId="20577"/>
          <ac:spMkLst>
            <pc:docMk/>
            <pc:sldMk cId="2381875959" sldId="285"/>
            <ac:spMk id="2" creationId="{0A8401C6-B28C-4550-9CFC-2D4276181617}"/>
          </ac:spMkLst>
        </pc:spChg>
        <pc:spChg chg="mod">
          <ac:chgData name="David Stacey" userId="S::david.stacey@uwtsd.ac.uk::6e25bcea-c703-499a-b54e-663d1eeaca2d" providerId="AD" clId="Web-{3F6FC13E-0055-67D1-C2B1-DFD5B00D0179}" dt="2020-02-11T22:47:44.243" v="3784" actId="20577"/>
          <ac:spMkLst>
            <pc:docMk/>
            <pc:sldMk cId="2381875959" sldId="285"/>
            <ac:spMk id="3" creationId="{3681D7D4-3F10-415D-8FB6-4662A6840815}"/>
          </ac:spMkLst>
        </pc:spChg>
        <pc:spChg chg="mod">
          <ac:chgData name="David Stacey" userId="S::david.stacey@uwtsd.ac.uk::6e25bcea-c703-499a-b54e-663d1eeaca2d" providerId="AD" clId="Web-{3F6FC13E-0055-67D1-C2B1-DFD5B00D0179}" dt="2020-02-11T20:55:11.954" v="1544" actId="20577"/>
          <ac:spMkLst>
            <pc:docMk/>
            <pc:sldMk cId="2381875959" sldId="285"/>
            <ac:spMk id="4" creationId="{4E973E3A-B057-4F90-BD48-79DDA722C744}"/>
          </ac:spMkLst>
        </pc:spChg>
      </pc:sldChg>
      <pc:sldChg chg="modSp new del">
        <pc:chgData name="David Stacey" userId="S::david.stacey@uwtsd.ac.uk::6e25bcea-c703-499a-b54e-663d1eeaca2d" providerId="AD" clId="Web-{3F6FC13E-0055-67D1-C2B1-DFD5B00D0179}" dt="2020-02-11T22:48:18.852" v="3786"/>
        <pc:sldMkLst>
          <pc:docMk/>
          <pc:sldMk cId="572711583" sldId="286"/>
        </pc:sldMkLst>
        <pc:spChg chg="mod">
          <ac:chgData name="David Stacey" userId="S::david.stacey@uwtsd.ac.uk::6e25bcea-c703-499a-b54e-663d1eeaca2d" providerId="AD" clId="Web-{3F6FC13E-0055-67D1-C2B1-DFD5B00D0179}" dt="2020-02-11T21:03:07.771" v="2033" actId="20577"/>
          <ac:spMkLst>
            <pc:docMk/>
            <pc:sldMk cId="572711583" sldId="286"/>
            <ac:spMk id="4" creationId="{E90FE0CA-1596-4C9A-B4A6-EC71D487D66E}"/>
          </ac:spMkLst>
        </pc:spChg>
      </pc:sldChg>
      <pc:sldChg chg="addSp delSp modSp add replId">
        <pc:chgData name="David Stacey" userId="S::david.stacey@uwtsd.ac.uk::6e25bcea-c703-499a-b54e-663d1eeaca2d" providerId="AD" clId="Web-{3F6FC13E-0055-67D1-C2B1-DFD5B00D0179}" dt="2020-02-11T21:24:14.505" v="2154" actId="1076"/>
        <pc:sldMkLst>
          <pc:docMk/>
          <pc:sldMk cId="892438435" sldId="287"/>
        </pc:sldMkLst>
        <pc:picChg chg="add mod ord">
          <ac:chgData name="David Stacey" userId="S::david.stacey@uwtsd.ac.uk::6e25bcea-c703-499a-b54e-663d1eeaca2d" providerId="AD" clId="Web-{3F6FC13E-0055-67D1-C2B1-DFD5B00D0179}" dt="2020-02-11T21:23:35.505" v="2147"/>
          <ac:picMkLst>
            <pc:docMk/>
            <pc:sldMk cId="892438435" sldId="287"/>
            <ac:picMk id="2" creationId="{97362068-876B-4724-BE6C-10C18D3F788F}"/>
          </ac:picMkLst>
        </pc:picChg>
        <pc:picChg chg="add mod">
          <ac:chgData name="David Stacey" userId="S::david.stacey@uwtsd.ac.uk::6e25bcea-c703-499a-b54e-663d1eeaca2d" providerId="AD" clId="Web-{3F6FC13E-0055-67D1-C2B1-DFD5B00D0179}" dt="2020-02-11T21:24:14.505" v="2154" actId="1076"/>
          <ac:picMkLst>
            <pc:docMk/>
            <pc:sldMk cId="892438435" sldId="287"/>
            <ac:picMk id="4" creationId="{C04AC4A7-8CD9-427F-8080-983D240937DB}"/>
          </ac:picMkLst>
        </pc:picChg>
        <pc:picChg chg="del">
          <ac:chgData name="David Stacey" userId="S::david.stacey@uwtsd.ac.uk::6e25bcea-c703-499a-b54e-663d1eeaca2d" providerId="AD" clId="Web-{3F6FC13E-0055-67D1-C2B1-DFD5B00D0179}" dt="2020-02-11T21:24:01.990" v="2148"/>
          <ac:picMkLst>
            <pc:docMk/>
            <pc:sldMk cId="892438435" sldId="287"/>
            <ac:picMk id="10" creationId="{ACCB7929-5B36-4339-826B-C321483A4F90}"/>
          </ac:picMkLst>
        </pc:picChg>
        <pc:picChg chg="del">
          <ac:chgData name="David Stacey" userId="S::david.stacey@uwtsd.ac.uk::6e25bcea-c703-499a-b54e-663d1eeaca2d" providerId="AD" clId="Web-{3F6FC13E-0055-67D1-C2B1-DFD5B00D0179}" dt="2020-02-11T21:23:23.937" v="2143"/>
          <ac:picMkLst>
            <pc:docMk/>
            <pc:sldMk cId="892438435" sldId="287"/>
            <ac:picMk id="12" creationId="{CF5393F6-2A70-4BBC-ACB6-177CB6DE259C}"/>
          </ac:picMkLst>
        </pc:picChg>
      </pc:sldChg>
      <pc:sldChg chg="addSp delSp modSp new ord modNotes">
        <pc:chgData name="David Stacey" userId="S::david.stacey@uwtsd.ac.uk::6e25bcea-c703-499a-b54e-663d1eeaca2d" providerId="AD" clId="Web-{3F6FC13E-0055-67D1-C2B1-DFD5B00D0179}" dt="2020-02-11T22:40:10.564" v="3140"/>
        <pc:sldMkLst>
          <pc:docMk/>
          <pc:sldMk cId="3907783462" sldId="288"/>
        </pc:sldMkLst>
        <pc:spChg chg="del">
          <ac:chgData name="David Stacey" userId="S::david.stacey@uwtsd.ac.uk::6e25bcea-c703-499a-b54e-663d1eeaca2d" providerId="AD" clId="Web-{3F6FC13E-0055-67D1-C2B1-DFD5B00D0179}" dt="2020-02-11T21:28:49.633" v="2315"/>
          <ac:spMkLst>
            <pc:docMk/>
            <pc:sldMk cId="3907783462" sldId="288"/>
            <ac:spMk id="2" creationId="{73AA8BA3-B651-41C2-B103-95A65D87BF2C}"/>
          </ac:spMkLst>
        </pc:spChg>
        <pc:spChg chg="del">
          <ac:chgData name="David Stacey" userId="S::david.stacey@uwtsd.ac.uk::6e25bcea-c703-499a-b54e-663d1eeaca2d" providerId="AD" clId="Web-{3F6FC13E-0055-67D1-C2B1-DFD5B00D0179}" dt="2020-02-11T21:28:43.757" v="2313"/>
          <ac:spMkLst>
            <pc:docMk/>
            <pc:sldMk cId="3907783462" sldId="288"/>
            <ac:spMk id="3" creationId="{CF0C5ED0-4908-4B53-B9EA-46D39BA4A778}"/>
          </ac:spMkLst>
        </pc:spChg>
        <pc:spChg chg="mod">
          <ac:chgData name="David Stacey" userId="S::david.stacey@uwtsd.ac.uk::6e25bcea-c703-499a-b54e-663d1eeaca2d" providerId="AD" clId="Web-{3F6FC13E-0055-67D1-C2B1-DFD5B00D0179}" dt="2020-02-11T21:32:42.291" v="2689" actId="14100"/>
          <ac:spMkLst>
            <pc:docMk/>
            <pc:sldMk cId="3907783462" sldId="288"/>
            <ac:spMk id="4" creationId="{A4411F35-FB77-4788-88DF-8F659862180D}"/>
          </ac:spMkLst>
        </pc:spChg>
        <pc:picChg chg="add mod ord">
          <ac:chgData name="David Stacey" userId="S::david.stacey@uwtsd.ac.uk::6e25bcea-c703-499a-b54e-663d1eeaca2d" providerId="AD" clId="Web-{3F6FC13E-0055-67D1-C2B1-DFD5B00D0179}" dt="2020-02-11T21:32:47.619" v="2691" actId="1076"/>
          <ac:picMkLst>
            <pc:docMk/>
            <pc:sldMk cId="3907783462" sldId="288"/>
            <ac:picMk id="5" creationId="{C096C507-2BF7-4F83-8B04-9462F5BF5A03}"/>
          </ac:picMkLst>
        </pc:picChg>
      </pc:sldChg>
      <pc:sldChg chg="addSp delSp modSp new modNotes">
        <pc:chgData name="David Stacey" userId="S::david.stacey@uwtsd.ac.uk::6e25bcea-c703-499a-b54e-663d1eeaca2d" providerId="AD" clId="Web-{3F6FC13E-0055-67D1-C2B1-DFD5B00D0179}" dt="2020-02-11T21:45:29.937" v="2794" actId="1076"/>
        <pc:sldMkLst>
          <pc:docMk/>
          <pc:sldMk cId="2006479480" sldId="289"/>
        </pc:sldMkLst>
        <pc:spChg chg="del">
          <ac:chgData name="David Stacey" userId="S::david.stacey@uwtsd.ac.uk::6e25bcea-c703-499a-b54e-663d1eeaca2d" providerId="AD" clId="Web-{3F6FC13E-0055-67D1-C2B1-DFD5B00D0179}" dt="2020-02-11T21:44:03.936" v="2777"/>
          <ac:spMkLst>
            <pc:docMk/>
            <pc:sldMk cId="2006479480" sldId="289"/>
            <ac:spMk id="2" creationId="{5DFFB2C3-F713-4CF8-BD96-000353A3F8B9}"/>
          </ac:spMkLst>
        </pc:spChg>
        <pc:spChg chg="del mod">
          <ac:chgData name="David Stacey" userId="S::david.stacey@uwtsd.ac.uk::6e25bcea-c703-499a-b54e-663d1eeaca2d" providerId="AD" clId="Web-{3F6FC13E-0055-67D1-C2B1-DFD5B00D0179}" dt="2020-02-11T21:44:05.499" v="2778"/>
          <ac:spMkLst>
            <pc:docMk/>
            <pc:sldMk cId="2006479480" sldId="289"/>
            <ac:spMk id="3" creationId="{AA47DEAF-248B-442D-BE1A-34A9317A896C}"/>
          </ac:spMkLst>
        </pc:spChg>
        <pc:spChg chg="mod">
          <ac:chgData name="David Stacey" userId="S::david.stacey@uwtsd.ac.uk::6e25bcea-c703-499a-b54e-663d1eeaca2d" providerId="AD" clId="Web-{3F6FC13E-0055-67D1-C2B1-DFD5B00D0179}" dt="2020-02-11T21:45:29.937" v="2794" actId="1076"/>
          <ac:spMkLst>
            <pc:docMk/>
            <pc:sldMk cId="2006479480" sldId="289"/>
            <ac:spMk id="4" creationId="{3EA3E9B7-F49C-4BDF-9A25-CEC7B071869F}"/>
          </ac:spMkLst>
        </pc:spChg>
        <pc:picChg chg="add mod">
          <ac:chgData name="David Stacey" userId="S::david.stacey@uwtsd.ac.uk::6e25bcea-c703-499a-b54e-663d1eeaca2d" providerId="AD" clId="Web-{3F6FC13E-0055-67D1-C2B1-DFD5B00D0179}" dt="2020-02-11T21:45:25.093" v="2793" actId="1076"/>
          <ac:picMkLst>
            <pc:docMk/>
            <pc:sldMk cId="2006479480" sldId="289"/>
            <ac:picMk id="5" creationId="{AB7AF936-81F6-4443-BF30-C47539C74C05}"/>
          </ac:picMkLst>
        </pc:picChg>
      </pc:sldChg>
      <pc:sldChg chg="add replId">
        <pc:chgData name="David Stacey" userId="S::david.stacey@uwtsd.ac.uk::6e25bcea-c703-499a-b54e-663d1eeaca2d" providerId="AD" clId="Web-{3F6FC13E-0055-67D1-C2B1-DFD5B00D0179}" dt="2020-02-11T23:37:38.655" v="4009"/>
        <pc:sldMkLst>
          <pc:docMk/>
          <pc:sldMk cId="912789276" sldId="290"/>
        </pc:sldMkLst>
      </pc:sldChg>
    </pc:docChg>
  </pc:docChgLst>
  <pc:docChgLst>
    <pc:chgData name="Aled P Williams" userId="S::aled.p.williams@uwtsd.ac.uk::45415874-acc2-48ed-8104-88073fd63d73" providerId="AD" clId="Web-{797288A6-B69F-EDC1-661B-C8836BFBB9AF}"/>
    <pc:docChg chg="modSld">
      <pc:chgData name="Aled P Williams" userId="S::aled.p.williams@uwtsd.ac.uk::45415874-acc2-48ed-8104-88073fd63d73" providerId="AD" clId="Web-{797288A6-B69F-EDC1-661B-C8836BFBB9AF}" dt="2020-02-11T21:06:01.235" v="5196" actId="20577"/>
      <pc:docMkLst>
        <pc:docMk/>
      </pc:docMkLst>
      <pc:sldChg chg="modSp">
        <pc:chgData name="Aled P Williams" userId="S::aled.p.williams@uwtsd.ac.uk::45415874-acc2-48ed-8104-88073fd63d73" providerId="AD" clId="Web-{797288A6-B69F-EDC1-661B-C8836BFBB9AF}" dt="2020-02-11T20:21:15.652" v="587" actId="20577"/>
        <pc:sldMkLst>
          <pc:docMk/>
          <pc:sldMk cId="1743118846" sldId="257"/>
        </pc:sldMkLst>
        <pc:spChg chg="mod">
          <ac:chgData name="Aled P Williams" userId="S::aled.p.williams@uwtsd.ac.uk::45415874-acc2-48ed-8104-88073fd63d73" providerId="AD" clId="Web-{797288A6-B69F-EDC1-661B-C8836BFBB9AF}" dt="2020-02-11T20:18:54.043" v="284" actId="20577"/>
          <ac:spMkLst>
            <pc:docMk/>
            <pc:sldMk cId="1743118846" sldId="257"/>
            <ac:spMk id="2" creationId="{00000000-0000-0000-0000-000000000000}"/>
          </ac:spMkLst>
        </pc:spChg>
        <pc:spChg chg="mod">
          <ac:chgData name="Aled P Williams" userId="S::aled.p.williams@uwtsd.ac.uk::45415874-acc2-48ed-8104-88073fd63d73" providerId="AD" clId="Web-{797288A6-B69F-EDC1-661B-C8836BFBB9AF}" dt="2020-02-11T20:21:12.355" v="585" actId="20577"/>
          <ac:spMkLst>
            <pc:docMk/>
            <pc:sldMk cId="1743118846" sldId="257"/>
            <ac:spMk id="3" creationId="{00000000-0000-0000-0000-000000000000}"/>
          </ac:spMkLst>
        </pc:spChg>
        <pc:spChg chg="mod">
          <ac:chgData name="Aled P Williams" userId="S::aled.p.williams@uwtsd.ac.uk::45415874-acc2-48ed-8104-88073fd63d73" providerId="AD" clId="Web-{797288A6-B69F-EDC1-661B-C8836BFBB9AF}" dt="2020-02-11T20:21:15.652" v="587" actId="20577"/>
          <ac:spMkLst>
            <pc:docMk/>
            <pc:sldMk cId="1743118846" sldId="257"/>
            <ac:spMk id="4" creationId="{00000000-0000-0000-0000-000000000000}"/>
          </ac:spMkLst>
        </pc:spChg>
      </pc:sldChg>
      <pc:sldChg chg="modSp">
        <pc:chgData name="Aled P Williams" userId="S::aled.p.williams@uwtsd.ac.uk::45415874-acc2-48ed-8104-88073fd63d73" providerId="AD" clId="Web-{797288A6-B69F-EDC1-661B-C8836BFBB9AF}" dt="2020-02-11T20:18:39.496" v="246" actId="20577"/>
        <pc:sldMkLst>
          <pc:docMk/>
          <pc:sldMk cId="2861721990" sldId="258"/>
        </pc:sldMkLst>
        <pc:spChg chg="mod">
          <ac:chgData name="Aled P Williams" userId="S::aled.p.williams@uwtsd.ac.uk::45415874-acc2-48ed-8104-88073fd63d73" providerId="AD" clId="Web-{797288A6-B69F-EDC1-661B-C8836BFBB9AF}" dt="2020-02-11T20:17:50.543" v="62" actId="20577"/>
          <ac:spMkLst>
            <pc:docMk/>
            <pc:sldMk cId="2861721990" sldId="258"/>
            <ac:spMk id="2" creationId="{00000000-0000-0000-0000-000000000000}"/>
          </ac:spMkLst>
        </pc:spChg>
        <pc:spChg chg="mod">
          <ac:chgData name="Aled P Williams" userId="S::aled.p.williams@uwtsd.ac.uk::45415874-acc2-48ed-8104-88073fd63d73" providerId="AD" clId="Web-{797288A6-B69F-EDC1-661B-C8836BFBB9AF}" dt="2020-02-11T20:18:39.496" v="246" actId="20577"/>
          <ac:spMkLst>
            <pc:docMk/>
            <pc:sldMk cId="2861721990" sldId="258"/>
            <ac:spMk id="3" creationId="{00000000-0000-0000-0000-000000000000}"/>
          </ac:spMkLst>
        </pc:spChg>
      </pc:sldChg>
      <pc:sldChg chg="modSp">
        <pc:chgData name="Aled P Williams" userId="S::aled.p.williams@uwtsd.ac.uk::45415874-acc2-48ed-8104-88073fd63d73" providerId="AD" clId="Web-{797288A6-B69F-EDC1-661B-C8836BFBB9AF}" dt="2020-02-11T20:23:47.745" v="954" actId="20577"/>
        <pc:sldMkLst>
          <pc:docMk/>
          <pc:sldMk cId="1566353319" sldId="260"/>
        </pc:sldMkLst>
        <pc:spChg chg="mod">
          <ac:chgData name="Aled P Williams" userId="S::aled.p.williams@uwtsd.ac.uk::45415874-acc2-48ed-8104-88073fd63d73" providerId="AD" clId="Web-{797288A6-B69F-EDC1-661B-C8836BFBB9AF}" dt="2020-02-11T20:22:01.683" v="682" actId="20577"/>
          <ac:spMkLst>
            <pc:docMk/>
            <pc:sldMk cId="1566353319" sldId="260"/>
            <ac:spMk id="2" creationId="{00000000-0000-0000-0000-000000000000}"/>
          </ac:spMkLst>
        </pc:spChg>
        <pc:spChg chg="mod">
          <ac:chgData name="Aled P Williams" userId="S::aled.p.williams@uwtsd.ac.uk::45415874-acc2-48ed-8104-88073fd63d73" providerId="AD" clId="Web-{797288A6-B69F-EDC1-661B-C8836BFBB9AF}" dt="2020-02-11T20:23:47.745" v="954" actId="20577"/>
          <ac:spMkLst>
            <pc:docMk/>
            <pc:sldMk cId="1566353319" sldId="260"/>
            <ac:spMk id="3" creationId="{00000000-0000-0000-0000-000000000000}"/>
          </ac:spMkLst>
        </pc:spChg>
      </pc:sldChg>
      <pc:sldChg chg="modSp">
        <pc:chgData name="Aled P Williams" userId="S::aled.p.williams@uwtsd.ac.uk::45415874-acc2-48ed-8104-88073fd63d73" providerId="AD" clId="Web-{797288A6-B69F-EDC1-661B-C8836BFBB9AF}" dt="2020-02-11T20:28:09.087" v="1597" actId="14100"/>
        <pc:sldMkLst>
          <pc:docMk/>
          <pc:sldMk cId="246363558" sldId="261"/>
        </pc:sldMkLst>
        <pc:spChg chg="mod">
          <ac:chgData name="Aled P Williams" userId="S::aled.p.williams@uwtsd.ac.uk::45415874-acc2-48ed-8104-88073fd63d73" providerId="AD" clId="Web-{797288A6-B69F-EDC1-661B-C8836BFBB9AF}" dt="2020-02-11T20:24:45.807" v="996" actId="20577"/>
          <ac:spMkLst>
            <pc:docMk/>
            <pc:sldMk cId="246363558" sldId="261"/>
            <ac:spMk id="2" creationId="{00000000-0000-0000-0000-000000000000}"/>
          </ac:spMkLst>
        </pc:spChg>
        <pc:spChg chg="mod">
          <ac:chgData name="Aled P Williams" userId="S::aled.p.williams@uwtsd.ac.uk::45415874-acc2-48ed-8104-88073fd63d73" providerId="AD" clId="Web-{797288A6-B69F-EDC1-661B-C8836BFBB9AF}" dt="2020-02-11T20:28:09.087" v="1597" actId="14100"/>
          <ac:spMkLst>
            <pc:docMk/>
            <pc:sldMk cId="246363558" sldId="261"/>
            <ac:spMk id="3" creationId="{00000000-0000-0000-0000-000000000000}"/>
          </ac:spMkLst>
        </pc:spChg>
        <pc:spChg chg="mod">
          <ac:chgData name="Aled P Williams" userId="S::aled.p.williams@uwtsd.ac.uk::45415874-acc2-48ed-8104-88073fd63d73" providerId="AD" clId="Web-{797288A6-B69F-EDC1-661B-C8836BFBB9AF}" dt="2020-02-11T20:27:58.243" v="1596" actId="1076"/>
          <ac:spMkLst>
            <pc:docMk/>
            <pc:sldMk cId="246363558" sldId="261"/>
            <ac:spMk id="4" creationId="{00000000-0000-0000-0000-000000000000}"/>
          </ac:spMkLst>
        </pc:spChg>
      </pc:sldChg>
      <pc:sldChg chg="modSp">
        <pc:chgData name="Aled P Williams" userId="S::aled.p.williams@uwtsd.ac.uk::45415874-acc2-48ed-8104-88073fd63d73" providerId="AD" clId="Web-{797288A6-B69F-EDC1-661B-C8836BFBB9AF}" dt="2020-02-11T20:31:22.477" v="2007" actId="20577"/>
        <pc:sldMkLst>
          <pc:docMk/>
          <pc:sldMk cId="2146867102" sldId="262"/>
        </pc:sldMkLst>
        <pc:spChg chg="mod">
          <ac:chgData name="Aled P Williams" userId="S::aled.p.williams@uwtsd.ac.uk::45415874-acc2-48ed-8104-88073fd63d73" providerId="AD" clId="Web-{797288A6-B69F-EDC1-661B-C8836BFBB9AF}" dt="2020-02-11T20:28:43.759" v="1663" actId="20577"/>
          <ac:spMkLst>
            <pc:docMk/>
            <pc:sldMk cId="2146867102" sldId="262"/>
            <ac:spMk id="2" creationId="{00000000-0000-0000-0000-000000000000}"/>
          </ac:spMkLst>
        </pc:spChg>
        <pc:spChg chg="mod">
          <ac:chgData name="Aled P Williams" userId="S::aled.p.williams@uwtsd.ac.uk::45415874-acc2-48ed-8104-88073fd63d73" providerId="AD" clId="Web-{797288A6-B69F-EDC1-661B-C8836BFBB9AF}" dt="2020-02-11T20:29:50.274" v="1844" actId="20577"/>
          <ac:spMkLst>
            <pc:docMk/>
            <pc:sldMk cId="2146867102" sldId="262"/>
            <ac:spMk id="4" creationId="{00000000-0000-0000-0000-000000000000}"/>
          </ac:spMkLst>
        </pc:spChg>
        <pc:spChg chg="mod">
          <ac:chgData name="Aled P Williams" userId="S::aled.p.williams@uwtsd.ac.uk::45415874-acc2-48ed-8104-88073fd63d73" providerId="AD" clId="Web-{797288A6-B69F-EDC1-661B-C8836BFBB9AF}" dt="2020-02-11T20:31:22.477" v="2007" actId="20577"/>
          <ac:spMkLst>
            <pc:docMk/>
            <pc:sldMk cId="2146867102" sldId="262"/>
            <ac:spMk id="5" creationId="{00000000-0000-0000-0000-000000000000}"/>
          </ac:spMkLst>
        </pc:spChg>
      </pc:sldChg>
      <pc:sldChg chg="modSp">
        <pc:chgData name="Aled P Williams" userId="S::aled.p.williams@uwtsd.ac.uk::45415874-acc2-48ed-8104-88073fd63d73" providerId="AD" clId="Web-{797288A6-B69F-EDC1-661B-C8836BFBB9AF}" dt="2020-02-11T20:33:35.086" v="2335" actId="20577"/>
        <pc:sldMkLst>
          <pc:docMk/>
          <pc:sldMk cId="1310344113" sldId="263"/>
        </pc:sldMkLst>
        <pc:spChg chg="mod">
          <ac:chgData name="Aled P Williams" userId="S::aled.p.williams@uwtsd.ac.uk::45415874-acc2-48ed-8104-88073fd63d73" providerId="AD" clId="Web-{797288A6-B69F-EDC1-661B-C8836BFBB9AF}" dt="2020-02-11T20:31:31.289" v="2043" actId="20577"/>
          <ac:spMkLst>
            <pc:docMk/>
            <pc:sldMk cId="1310344113" sldId="263"/>
            <ac:spMk id="2" creationId="{00000000-0000-0000-0000-000000000000}"/>
          </ac:spMkLst>
        </pc:spChg>
        <pc:spChg chg="mod">
          <ac:chgData name="Aled P Williams" userId="S::aled.p.williams@uwtsd.ac.uk::45415874-acc2-48ed-8104-88073fd63d73" providerId="AD" clId="Web-{797288A6-B69F-EDC1-661B-C8836BFBB9AF}" dt="2020-02-11T20:33:35.086" v="2335" actId="20577"/>
          <ac:spMkLst>
            <pc:docMk/>
            <pc:sldMk cId="1310344113" sldId="263"/>
            <ac:spMk id="3" creationId="{00000000-0000-0000-0000-000000000000}"/>
          </ac:spMkLst>
        </pc:spChg>
        <pc:spChg chg="mod">
          <ac:chgData name="Aled P Williams" userId="S::aled.p.williams@uwtsd.ac.uk::45415874-acc2-48ed-8104-88073fd63d73" providerId="AD" clId="Web-{797288A6-B69F-EDC1-661B-C8836BFBB9AF}" dt="2020-02-11T20:33:22.867" v="2321" actId="20577"/>
          <ac:spMkLst>
            <pc:docMk/>
            <pc:sldMk cId="1310344113" sldId="263"/>
            <ac:spMk id="4" creationId="{00000000-0000-0000-0000-000000000000}"/>
          </ac:spMkLst>
        </pc:spChg>
      </pc:sldChg>
      <pc:sldChg chg="modSp">
        <pc:chgData name="Aled P Williams" userId="S::aled.p.williams@uwtsd.ac.uk::45415874-acc2-48ed-8104-88073fd63d73" providerId="AD" clId="Web-{797288A6-B69F-EDC1-661B-C8836BFBB9AF}" dt="2020-02-11T20:35:29.991" v="2534" actId="20577"/>
        <pc:sldMkLst>
          <pc:docMk/>
          <pc:sldMk cId="2822481260" sldId="265"/>
        </pc:sldMkLst>
        <pc:spChg chg="mod">
          <ac:chgData name="Aled P Williams" userId="S::aled.p.williams@uwtsd.ac.uk::45415874-acc2-48ed-8104-88073fd63d73" providerId="AD" clId="Web-{797288A6-B69F-EDC1-661B-C8836BFBB9AF}" dt="2020-02-11T20:34:10.445" v="2356" actId="20577"/>
          <ac:spMkLst>
            <pc:docMk/>
            <pc:sldMk cId="2822481260" sldId="265"/>
            <ac:spMk id="2" creationId="{00000000-0000-0000-0000-000000000000}"/>
          </ac:spMkLst>
        </pc:spChg>
        <pc:spChg chg="mod">
          <ac:chgData name="Aled P Williams" userId="S::aled.p.williams@uwtsd.ac.uk::45415874-acc2-48ed-8104-88073fd63d73" providerId="AD" clId="Web-{797288A6-B69F-EDC1-661B-C8836BFBB9AF}" dt="2020-02-11T20:35:29.991" v="2534" actId="20577"/>
          <ac:spMkLst>
            <pc:docMk/>
            <pc:sldMk cId="2822481260" sldId="265"/>
            <ac:spMk id="3" creationId="{00000000-0000-0000-0000-000000000000}"/>
          </ac:spMkLst>
        </pc:spChg>
      </pc:sldChg>
      <pc:sldChg chg="addSp modSp">
        <pc:chgData name="Aled P Williams" userId="S::aled.p.williams@uwtsd.ac.uk::45415874-acc2-48ed-8104-88073fd63d73" providerId="AD" clId="Web-{797288A6-B69F-EDC1-661B-C8836BFBB9AF}" dt="2020-02-11T20:49:19.987" v="3895" actId="20577"/>
        <pc:sldMkLst>
          <pc:docMk/>
          <pc:sldMk cId="3575327604" sldId="266"/>
        </pc:sldMkLst>
        <pc:graphicFrameChg chg="mod">
          <ac:chgData name="Aled P Williams" userId="S::aled.p.williams@uwtsd.ac.uk::45415874-acc2-48ed-8104-88073fd63d73" providerId="AD" clId="Web-{797288A6-B69F-EDC1-661B-C8836BFBB9AF}" dt="2020-02-11T20:47:27.003" v="3789" actId="1076"/>
          <ac:graphicFrameMkLst>
            <pc:docMk/>
            <pc:sldMk cId="3575327604" sldId="266"/>
            <ac:graphicFrameMk id="2" creationId="{00000000-0000-0000-0000-000000000000}"/>
          </ac:graphicFrameMkLst>
        </pc:graphicFrameChg>
        <pc:graphicFrameChg chg="add mod modGraphic">
          <ac:chgData name="Aled P Williams" userId="S::aled.p.williams@uwtsd.ac.uk::45415874-acc2-48ed-8104-88073fd63d73" providerId="AD" clId="Web-{797288A6-B69F-EDC1-661B-C8836BFBB9AF}" dt="2020-02-11T20:49:19.987" v="3895" actId="20577"/>
          <ac:graphicFrameMkLst>
            <pc:docMk/>
            <pc:sldMk cId="3575327604" sldId="266"/>
            <ac:graphicFrameMk id="24" creationId="{E9206EE5-1005-4067-9B67-B444E091ED51}"/>
          </ac:graphicFrameMkLst>
        </pc:graphicFrameChg>
      </pc:sldChg>
      <pc:sldChg chg="modSp">
        <pc:chgData name="Aled P Williams" userId="S::aled.p.williams@uwtsd.ac.uk::45415874-acc2-48ed-8104-88073fd63d73" providerId="AD" clId="Web-{797288A6-B69F-EDC1-661B-C8836BFBB9AF}" dt="2020-02-11T20:40:08.615" v="2987" actId="20577"/>
        <pc:sldMkLst>
          <pc:docMk/>
          <pc:sldMk cId="2287094963" sldId="267"/>
        </pc:sldMkLst>
        <pc:spChg chg="mod">
          <ac:chgData name="Aled P Williams" userId="S::aled.p.williams@uwtsd.ac.uk::45415874-acc2-48ed-8104-88073fd63d73" providerId="AD" clId="Web-{797288A6-B69F-EDC1-661B-C8836BFBB9AF}" dt="2020-02-11T20:39:33.677" v="2982" actId="20577"/>
          <ac:spMkLst>
            <pc:docMk/>
            <pc:sldMk cId="2287094963" sldId="267"/>
            <ac:spMk id="2" creationId="{00000000-0000-0000-0000-000000000000}"/>
          </ac:spMkLst>
        </pc:spChg>
        <pc:spChg chg="mod">
          <ac:chgData name="Aled P Williams" userId="S::aled.p.williams@uwtsd.ac.uk::45415874-acc2-48ed-8104-88073fd63d73" providerId="AD" clId="Web-{797288A6-B69F-EDC1-661B-C8836BFBB9AF}" dt="2020-02-11T20:40:08.615" v="2987" actId="20577"/>
          <ac:spMkLst>
            <pc:docMk/>
            <pc:sldMk cId="2287094963" sldId="267"/>
            <ac:spMk id="3" creationId="{00000000-0000-0000-0000-000000000000}"/>
          </ac:spMkLst>
        </pc:spChg>
      </pc:sldChg>
      <pc:sldChg chg="modSp">
        <pc:chgData name="Aled P Williams" userId="S::aled.p.williams@uwtsd.ac.uk::45415874-acc2-48ed-8104-88073fd63d73" providerId="AD" clId="Web-{797288A6-B69F-EDC1-661B-C8836BFBB9AF}" dt="2020-02-11T20:39:09.053" v="2932" actId="20577"/>
        <pc:sldMkLst>
          <pc:docMk/>
          <pc:sldMk cId="3709278792" sldId="268"/>
        </pc:sldMkLst>
        <pc:spChg chg="mod">
          <ac:chgData name="Aled P Williams" userId="S::aled.p.williams@uwtsd.ac.uk::45415874-acc2-48ed-8104-88073fd63d73" providerId="AD" clId="Web-{797288A6-B69F-EDC1-661B-C8836BFBB9AF}" dt="2020-02-11T20:35:41.944" v="2579" actId="20577"/>
          <ac:spMkLst>
            <pc:docMk/>
            <pc:sldMk cId="3709278792" sldId="268"/>
            <ac:spMk id="2" creationId="{00000000-0000-0000-0000-000000000000}"/>
          </ac:spMkLst>
        </pc:spChg>
        <pc:spChg chg="mod">
          <ac:chgData name="Aled P Williams" userId="S::aled.p.williams@uwtsd.ac.uk::45415874-acc2-48ed-8104-88073fd63d73" providerId="AD" clId="Web-{797288A6-B69F-EDC1-661B-C8836BFBB9AF}" dt="2020-02-11T20:39:09.053" v="2932" actId="20577"/>
          <ac:spMkLst>
            <pc:docMk/>
            <pc:sldMk cId="3709278792" sldId="268"/>
            <ac:spMk id="3" creationId="{00000000-0000-0000-0000-000000000000}"/>
          </ac:spMkLst>
        </pc:spChg>
        <pc:spChg chg="mod">
          <ac:chgData name="Aled P Williams" userId="S::aled.p.williams@uwtsd.ac.uk::45415874-acc2-48ed-8104-88073fd63d73" providerId="AD" clId="Web-{797288A6-B69F-EDC1-661B-C8836BFBB9AF}" dt="2020-02-11T20:38:46.068" v="2929" actId="1076"/>
          <ac:spMkLst>
            <pc:docMk/>
            <pc:sldMk cId="3709278792" sldId="268"/>
            <ac:spMk id="4" creationId="{00000000-0000-0000-0000-000000000000}"/>
          </ac:spMkLst>
        </pc:spChg>
      </pc:sldChg>
      <pc:sldChg chg="modSp">
        <pc:chgData name="Aled P Williams" userId="S::aled.p.williams@uwtsd.ac.uk::45415874-acc2-48ed-8104-88073fd63d73" providerId="AD" clId="Web-{797288A6-B69F-EDC1-661B-C8836BFBB9AF}" dt="2020-02-11T20:52:45.439" v="4191" actId="20577"/>
        <pc:sldMkLst>
          <pc:docMk/>
          <pc:sldMk cId="1580072266" sldId="269"/>
        </pc:sldMkLst>
        <pc:spChg chg="mod">
          <ac:chgData name="Aled P Williams" userId="S::aled.p.williams@uwtsd.ac.uk::45415874-acc2-48ed-8104-88073fd63d73" providerId="AD" clId="Web-{797288A6-B69F-EDC1-661B-C8836BFBB9AF}" dt="2020-02-11T20:50:50.632" v="3898" actId="20577"/>
          <ac:spMkLst>
            <pc:docMk/>
            <pc:sldMk cId="1580072266" sldId="269"/>
            <ac:spMk id="2" creationId="{00000000-0000-0000-0000-000000000000}"/>
          </ac:spMkLst>
        </pc:spChg>
        <pc:spChg chg="mod">
          <ac:chgData name="Aled P Williams" userId="S::aled.p.williams@uwtsd.ac.uk::45415874-acc2-48ed-8104-88073fd63d73" providerId="AD" clId="Web-{797288A6-B69F-EDC1-661B-C8836BFBB9AF}" dt="2020-02-11T20:52:45.439" v="4191" actId="20577"/>
          <ac:spMkLst>
            <pc:docMk/>
            <pc:sldMk cId="1580072266" sldId="269"/>
            <ac:spMk id="3" creationId="{00000000-0000-0000-0000-000000000000}"/>
          </ac:spMkLst>
        </pc:spChg>
      </pc:sldChg>
      <pc:sldChg chg="modSp">
        <pc:chgData name="Aled P Williams" userId="S::aled.p.williams@uwtsd.ac.uk::45415874-acc2-48ed-8104-88073fd63d73" providerId="AD" clId="Web-{797288A6-B69F-EDC1-661B-C8836BFBB9AF}" dt="2020-02-11T20:17:38.387" v="32" actId="20577"/>
        <pc:sldMkLst>
          <pc:docMk/>
          <pc:sldMk cId="639530035" sldId="270"/>
        </pc:sldMkLst>
        <pc:spChg chg="mod">
          <ac:chgData name="Aled P Williams" userId="S::aled.p.williams@uwtsd.ac.uk::45415874-acc2-48ed-8104-88073fd63d73" providerId="AD" clId="Web-{797288A6-B69F-EDC1-661B-C8836BFBB9AF}" dt="2020-02-11T20:17:38.387" v="32" actId="20577"/>
          <ac:spMkLst>
            <pc:docMk/>
            <pc:sldMk cId="639530035" sldId="270"/>
            <ac:spMk id="5" creationId="{00000000-0000-0000-0000-000000000000}"/>
          </ac:spMkLst>
        </pc:spChg>
      </pc:sldChg>
      <pc:sldChg chg="modSp">
        <pc:chgData name="Aled P Williams" userId="S::aled.p.williams@uwtsd.ac.uk::45415874-acc2-48ed-8104-88073fd63d73" providerId="AD" clId="Web-{797288A6-B69F-EDC1-661B-C8836BFBB9AF}" dt="2020-02-11T20:41:51.083" v="3168" actId="20577"/>
        <pc:sldMkLst>
          <pc:docMk/>
          <pc:sldMk cId="977323920" sldId="271"/>
        </pc:sldMkLst>
        <pc:spChg chg="mod">
          <ac:chgData name="Aled P Williams" userId="S::aled.p.williams@uwtsd.ac.uk::45415874-acc2-48ed-8104-88073fd63d73" providerId="AD" clId="Web-{797288A6-B69F-EDC1-661B-C8836BFBB9AF}" dt="2020-02-11T20:41:02.177" v="2997" actId="20577"/>
          <ac:spMkLst>
            <pc:docMk/>
            <pc:sldMk cId="977323920" sldId="271"/>
            <ac:spMk id="2" creationId="{8182D3A3-D098-450D-AC48-49395E50B732}"/>
          </ac:spMkLst>
        </pc:spChg>
        <pc:spChg chg="mod">
          <ac:chgData name="Aled P Williams" userId="S::aled.p.williams@uwtsd.ac.uk::45415874-acc2-48ed-8104-88073fd63d73" providerId="AD" clId="Web-{797288A6-B69F-EDC1-661B-C8836BFBB9AF}" dt="2020-02-11T20:41:51.083" v="3168" actId="20577"/>
          <ac:spMkLst>
            <pc:docMk/>
            <pc:sldMk cId="977323920" sldId="271"/>
            <ac:spMk id="3" creationId="{46DFA10B-7781-481D-AC91-46C98F2BD762}"/>
          </ac:spMkLst>
        </pc:spChg>
        <pc:spChg chg="mod">
          <ac:chgData name="Aled P Williams" userId="S::aled.p.williams@uwtsd.ac.uk::45415874-acc2-48ed-8104-88073fd63d73" providerId="AD" clId="Web-{797288A6-B69F-EDC1-661B-C8836BFBB9AF}" dt="2020-02-11T20:41:48.958" v="3167" actId="20577"/>
          <ac:spMkLst>
            <pc:docMk/>
            <pc:sldMk cId="977323920" sldId="271"/>
            <ac:spMk id="4" creationId="{1496FF7B-47FC-4C3E-8219-474BD37A435D}"/>
          </ac:spMkLst>
        </pc:spChg>
      </pc:sldChg>
      <pc:sldChg chg="modSp">
        <pc:chgData name="Aled P Williams" userId="S::aled.p.williams@uwtsd.ac.uk::45415874-acc2-48ed-8104-88073fd63d73" providerId="AD" clId="Web-{797288A6-B69F-EDC1-661B-C8836BFBB9AF}" dt="2020-02-11T21:03:16.439" v="4991" actId="14100"/>
        <pc:sldMkLst>
          <pc:docMk/>
          <pc:sldMk cId="3408251462" sldId="273"/>
        </pc:sldMkLst>
        <pc:spChg chg="mod">
          <ac:chgData name="Aled P Williams" userId="S::aled.p.williams@uwtsd.ac.uk::45415874-acc2-48ed-8104-88073fd63d73" providerId="AD" clId="Web-{797288A6-B69F-EDC1-661B-C8836BFBB9AF}" dt="2020-02-11T21:00:10.018" v="4739" actId="20577"/>
          <ac:spMkLst>
            <pc:docMk/>
            <pc:sldMk cId="3408251462" sldId="273"/>
            <ac:spMk id="2" creationId="{00000000-0000-0000-0000-000000000000}"/>
          </ac:spMkLst>
        </pc:spChg>
        <pc:spChg chg="mod">
          <ac:chgData name="Aled P Williams" userId="S::aled.p.williams@uwtsd.ac.uk::45415874-acc2-48ed-8104-88073fd63d73" providerId="AD" clId="Web-{797288A6-B69F-EDC1-661B-C8836BFBB9AF}" dt="2020-02-11T21:03:16.439" v="4991" actId="14100"/>
          <ac:spMkLst>
            <pc:docMk/>
            <pc:sldMk cId="3408251462" sldId="273"/>
            <ac:spMk id="3" creationId="{00000000-0000-0000-0000-000000000000}"/>
          </ac:spMkLst>
        </pc:spChg>
        <pc:spChg chg="mod">
          <ac:chgData name="Aled P Williams" userId="S::aled.p.williams@uwtsd.ac.uk::45415874-acc2-48ed-8104-88073fd63d73" providerId="AD" clId="Web-{797288A6-B69F-EDC1-661B-C8836BFBB9AF}" dt="2020-02-11T21:03:10.642" v="4990" actId="1076"/>
          <ac:spMkLst>
            <pc:docMk/>
            <pc:sldMk cId="3408251462" sldId="273"/>
            <ac:spMk id="4" creationId="{00000000-0000-0000-0000-000000000000}"/>
          </ac:spMkLst>
        </pc:spChg>
      </pc:sldChg>
      <pc:sldChg chg="modSp">
        <pc:chgData name="Aled P Williams" userId="S::aled.p.williams@uwtsd.ac.uk::45415874-acc2-48ed-8104-88073fd63d73" providerId="AD" clId="Web-{797288A6-B69F-EDC1-661B-C8836BFBB9AF}" dt="2020-02-11T21:05:03.720" v="5114" actId="20577"/>
        <pc:sldMkLst>
          <pc:docMk/>
          <pc:sldMk cId="760500682" sldId="276"/>
        </pc:sldMkLst>
        <pc:spChg chg="mod">
          <ac:chgData name="Aled P Williams" userId="S::aled.p.williams@uwtsd.ac.uk::45415874-acc2-48ed-8104-88073fd63d73" providerId="AD" clId="Web-{797288A6-B69F-EDC1-661B-C8836BFBB9AF}" dt="2020-02-11T21:03:47.517" v="5000" actId="20577"/>
          <ac:spMkLst>
            <pc:docMk/>
            <pc:sldMk cId="760500682" sldId="276"/>
            <ac:spMk id="2" creationId="{91156E6E-4000-4296-9AC6-616A5ACCF5DD}"/>
          </ac:spMkLst>
        </pc:spChg>
        <pc:spChg chg="mod">
          <ac:chgData name="Aled P Williams" userId="S::aled.p.williams@uwtsd.ac.uk::45415874-acc2-48ed-8104-88073fd63d73" providerId="AD" clId="Web-{797288A6-B69F-EDC1-661B-C8836BFBB9AF}" dt="2020-02-11T21:05:03.720" v="5114" actId="20577"/>
          <ac:spMkLst>
            <pc:docMk/>
            <pc:sldMk cId="760500682" sldId="276"/>
            <ac:spMk id="3" creationId="{A978DF70-F42D-43F9-BA12-C6147C2A4695}"/>
          </ac:spMkLst>
        </pc:spChg>
      </pc:sldChg>
      <pc:sldChg chg="modSp">
        <pc:chgData name="Aled P Williams" userId="S::aled.p.williams@uwtsd.ac.uk::45415874-acc2-48ed-8104-88073fd63d73" providerId="AD" clId="Web-{797288A6-B69F-EDC1-661B-C8836BFBB9AF}" dt="2020-02-11T20:45:49.519" v="3649" actId="20577"/>
        <pc:sldMkLst>
          <pc:docMk/>
          <pc:sldMk cId="2061218243" sldId="277"/>
        </pc:sldMkLst>
        <pc:spChg chg="mod">
          <ac:chgData name="Aled P Williams" userId="S::aled.p.williams@uwtsd.ac.uk::45415874-acc2-48ed-8104-88073fd63d73" providerId="AD" clId="Web-{797288A6-B69F-EDC1-661B-C8836BFBB9AF}" dt="2020-02-11T20:42:08.145" v="3178" actId="20577"/>
          <ac:spMkLst>
            <pc:docMk/>
            <pc:sldMk cId="2061218243" sldId="277"/>
            <ac:spMk id="2" creationId="{9552F1AE-6573-49D2-BEA4-6143560BA909}"/>
          </ac:spMkLst>
        </pc:spChg>
        <pc:spChg chg="mod">
          <ac:chgData name="Aled P Williams" userId="S::aled.p.williams@uwtsd.ac.uk::45415874-acc2-48ed-8104-88073fd63d73" providerId="AD" clId="Web-{797288A6-B69F-EDC1-661B-C8836BFBB9AF}" dt="2020-02-11T20:45:49.519" v="3649" actId="20577"/>
          <ac:spMkLst>
            <pc:docMk/>
            <pc:sldMk cId="2061218243" sldId="277"/>
            <ac:spMk id="3" creationId="{190D4432-72C3-40B6-856D-23141EA403BB}"/>
          </ac:spMkLst>
        </pc:spChg>
        <pc:spChg chg="mod">
          <ac:chgData name="Aled P Williams" userId="S::aled.p.williams@uwtsd.ac.uk::45415874-acc2-48ed-8104-88073fd63d73" providerId="AD" clId="Web-{797288A6-B69F-EDC1-661B-C8836BFBB9AF}" dt="2020-02-11T20:44:49.316" v="3622" actId="20577"/>
          <ac:spMkLst>
            <pc:docMk/>
            <pc:sldMk cId="2061218243" sldId="277"/>
            <ac:spMk id="4" creationId="{E19AE5A4-9B54-4A79-A476-50D3FAC6ACE2}"/>
          </ac:spMkLst>
        </pc:spChg>
      </pc:sldChg>
      <pc:sldChg chg="modSp">
        <pc:chgData name="Aled P Williams" userId="S::aled.p.williams@uwtsd.ac.uk::45415874-acc2-48ed-8104-88073fd63d73" providerId="AD" clId="Web-{797288A6-B69F-EDC1-661B-C8836BFBB9AF}" dt="2020-02-11T20:47:11.206" v="3787" actId="20577"/>
        <pc:sldMkLst>
          <pc:docMk/>
          <pc:sldMk cId="1670113560" sldId="279"/>
        </pc:sldMkLst>
        <pc:spChg chg="mod">
          <ac:chgData name="Aled P Williams" userId="S::aled.p.williams@uwtsd.ac.uk::45415874-acc2-48ed-8104-88073fd63d73" providerId="AD" clId="Web-{797288A6-B69F-EDC1-661B-C8836BFBB9AF}" dt="2020-02-11T20:46:11.894" v="3659" actId="20577"/>
          <ac:spMkLst>
            <pc:docMk/>
            <pc:sldMk cId="1670113560" sldId="279"/>
            <ac:spMk id="2" creationId="{5371CA8A-2388-4074-AF0B-B2968F57F1E3}"/>
          </ac:spMkLst>
        </pc:spChg>
        <pc:spChg chg="mod">
          <ac:chgData name="Aled P Williams" userId="S::aled.p.williams@uwtsd.ac.uk::45415874-acc2-48ed-8104-88073fd63d73" providerId="AD" clId="Web-{797288A6-B69F-EDC1-661B-C8836BFBB9AF}" dt="2020-02-11T20:47:11.206" v="3787" actId="20577"/>
          <ac:spMkLst>
            <pc:docMk/>
            <pc:sldMk cId="1670113560" sldId="279"/>
            <ac:spMk id="3" creationId="{074A7FEB-D73D-4AFC-8A02-D19EECF84220}"/>
          </ac:spMkLst>
        </pc:spChg>
      </pc:sldChg>
      <pc:sldChg chg="modSp">
        <pc:chgData name="Aled P Williams" userId="S::aled.p.williams@uwtsd.ac.uk::45415874-acc2-48ed-8104-88073fd63d73" providerId="AD" clId="Web-{797288A6-B69F-EDC1-661B-C8836BFBB9AF}" dt="2020-02-11T20:55:55.313" v="4353" actId="20577"/>
        <pc:sldMkLst>
          <pc:docMk/>
          <pc:sldMk cId="222064553" sldId="281"/>
        </pc:sldMkLst>
        <pc:spChg chg="mod">
          <ac:chgData name="Aled P Williams" userId="S::aled.p.williams@uwtsd.ac.uk::45415874-acc2-48ed-8104-88073fd63d73" providerId="AD" clId="Web-{797288A6-B69F-EDC1-661B-C8836BFBB9AF}" dt="2020-02-11T20:53:57.470" v="4199" actId="20577"/>
          <ac:spMkLst>
            <pc:docMk/>
            <pc:sldMk cId="222064553" sldId="281"/>
            <ac:spMk id="2" creationId="{5DCFE600-78D9-4E6F-800C-E923600C5C1E}"/>
          </ac:spMkLst>
        </pc:spChg>
        <pc:spChg chg="mod">
          <ac:chgData name="Aled P Williams" userId="S::aled.p.williams@uwtsd.ac.uk::45415874-acc2-48ed-8104-88073fd63d73" providerId="AD" clId="Web-{797288A6-B69F-EDC1-661B-C8836BFBB9AF}" dt="2020-02-11T20:55:51.844" v="4351" actId="20577"/>
          <ac:spMkLst>
            <pc:docMk/>
            <pc:sldMk cId="222064553" sldId="281"/>
            <ac:spMk id="3" creationId="{9C9E9BEB-9041-488C-BA87-3A0BD74401BE}"/>
          </ac:spMkLst>
        </pc:spChg>
        <pc:spChg chg="mod">
          <ac:chgData name="Aled P Williams" userId="S::aled.p.williams@uwtsd.ac.uk::45415874-acc2-48ed-8104-88073fd63d73" providerId="AD" clId="Web-{797288A6-B69F-EDC1-661B-C8836BFBB9AF}" dt="2020-02-11T20:55:55.313" v="4353" actId="20577"/>
          <ac:spMkLst>
            <pc:docMk/>
            <pc:sldMk cId="222064553" sldId="281"/>
            <ac:spMk id="4" creationId="{81FC1025-21F1-456F-A61D-78E6A2D9C218}"/>
          </ac:spMkLst>
        </pc:spChg>
      </pc:sldChg>
      <pc:sldChg chg="modSp">
        <pc:chgData name="Aled P Williams" userId="S::aled.p.williams@uwtsd.ac.uk::45415874-acc2-48ed-8104-88073fd63d73" providerId="AD" clId="Web-{797288A6-B69F-EDC1-661B-C8836BFBB9AF}" dt="2020-02-11T20:56:47.250" v="4447" actId="20577"/>
        <pc:sldMkLst>
          <pc:docMk/>
          <pc:sldMk cId="4139001255" sldId="282"/>
        </pc:sldMkLst>
        <pc:spChg chg="mod">
          <ac:chgData name="Aled P Williams" userId="S::aled.p.williams@uwtsd.ac.uk::45415874-acc2-48ed-8104-88073fd63d73" providerId="AD" clId="Web-{797288A6-B69F-EDC1-661B-C8836BFBB9AF}" dt="2020-02-11T20:56:06.782" v="4358" actId="20577"/>
          <ac:spMkLst>
            <pc:docMk/>
            <pc:sldMk cId="4139001255" sldId="282"/>
            <ac:spMk id="2" creationId="{E2064D01-EE7A-4D9E-847A-E77B242F992C}"/>
          </ac:spMkLst>
        </pc:spChg>
        <pc:spChg chg="mod">
          <ac:chgData name="Aled P Williams" userId="S::aled.p.williams@uwtsd.ac.uk::45415874-acc2-48ed-8104-88073fd63d73" providerId="AD" clId="Web-{797288A6-B69F-EDC1-661B-C8836BFBB9AF}" dt="2020-02-11T20:56:47.250" v="4447" actId="20577"/>
          <ac:spMkLst>
            <pc:docMk/>
            <pc:sldMk cId="4139001255" sldId="282"/>
            <ac:spMk id="3" creationId="{E73AEC90-D6A1-4F47-9F1D-B725B9FB1DD1}"/>
          </ac:spMkLst>
        </pc:spChg>
      </pc:sldChg>
      <pc:sldChg chg="modSp">
        <pc:chgData name="Aled P Williams" userId="S::aled.p.williams@uwtsd.ac.uk::45415874-acc2-48ed-8104-88073fd63d73" providerId="AD" clId="Web-{797288A6-B69F-EDC1-661B-C8836BFBB9AF}" dt="2020-02-11T20:59:54.393" v="4731" actId="20577"/>
        <pc:sldMkLst>
          <pc:docMk/>
          <pc:sldMk cId="1133093775" sldId="284"/>
        </pc:sldMkLst>
        <pc:spChg chg="mod">
          <ac:chgData name="Aled P Williams" userId="S::aled.p.williams@uwtsd.ac.uk::45415874-acc2-48ed-8104-88073fd63d73" providerId="AD" clId="Web-{797288A6-B69F-EDC1-661B-C8836BFBB9AF}" dt="2020-02-11T20:57:16.488" v="4470" actId="20577"/>
          <ac:spMkLst>
            <pc:docMk/>
            <pc:sldMk cId="1133093775" sldId="284"/>
            <ac:spMk id="2" creationId="{8F3D9489-462E-4DB5-A206-4A8FBB61444D}"/>
          </ac:spMkLst>
        </pc:spChg>
        <pc:spChg chg="mod">
          <ac:chgData name="Aled P Williams" userId="S::aled.p.williams@uwtsd.ac.uk::45415874-acc2-48ed-8104-88073fd63d73" providerId="AD" clId="Web-{797288A6-B69F-EDC1-661B-C8836BFBB9AF}" dt="2020-02-11T20:59:54.393" v="4731" actId="20577"/>
          <ac:spMkLst>
            <pc:docMk/>
            <pc:sldMk cId="1133093775" sldId="284"/>
            <ac:spMk id="3" creationId="{6838E4BB-1541-47A2-B3A5-657B07219899}"/>
          </ac:spMkLst>
        </pc:spChg>
        <pc:spChg chg="mod">
          <ac:chgData name="Aled P Williams" userId="S::aled.p.williams@uwtsd.ac.uk::45415874-acc2-48ed-8104-88073fd63d73" providerId="AD" clId="Web-{797288A6-B69F-EDC1-661B-C8836BFBB9AF}" dt="2020-02-11T20:59:54.393" v="4731" actId="20577"/>
          <ac:spMkLst>
            <pc:docMk/>
            <pc:sldMk cId="1133093775" sldId="284"/>
            <ac:spMk id="4" creationId="{78B4AD55-9C34-45C4-8EDE-78EE2B2AEEEF}"/>
          </ac:spMkLst>
        </pc:spChg>
      </pc:sldChg>
      <pc:sldChg chg="modSp">
        <pc:chgData name="Aled P Williams" userId="S::aled.p.williams@uwtsd.ac.uk::45415874-acc2-48ed-8104-88073fd63d73" providerId="AD" clId="Web-{797288A6-B69F-EDC1-661B-C8836BFBB9AF}" dt="2020-02-11T21:06:01.235" v="5195" actId="20577"/>
        <pc:sldMkLst>
          <pc:docMk/>
          <pc:sldMk cId="2381875959" sldId="285"/>
        </pc:sldMkLst>
        <pc:spChg chg="mod">
          <ac:chgData name="Aled P Williams" userId="S::aled.p.williams@uwtsd.ac.uk::45415874-acc2-48ed-8104-88073fd63d73" providerId="AD" clId="Web-{797288A6-B69F-EDC1-661B-C8836BFBB9AF}" dt="2020-02-11T21:05:09.907" v="5124" actId="20577"/>
          <ac:spMkLst>
            <pc:docMk/>
            <pc:sldMk cId="2381875959" sldId="285"/>
            <ac:spMk id="2" creationId="{0A8401C6-B28C-4550-9CFC-2D4276181617}"/>
          </ac:spMkLst>
        </pc:spChg>
        <pc:spChg chg="mod">
          <ac:chgData name="Aled P Williams" userId="S::aled.p.williams@uwtsd.ac.uk::45415874-acc2-48ed-8104-88073fd63d73" providerId="AD" clId="Web-{797288A6-B69F-EDC1-661B-C8836BFBB9AF}" dt="2020-02-11T21:06:01.235" v="5195" actId="20577"/>
          <ac:spMkLst>
            <pc:docMk/>
            <pc:sldMk cId="2381875959" sldId="285"/>
            <ac:spMk id="3" creationId="{3681D7D4-3F10-415D-8FB6-4662A6840815}"/>
          </ac:spMkLst>
        </pc:spChg>
      </pc:sldChg>
    </pc:docChg>
  </pc:docChgLst>
  <pc:docChgLst>
    <pc:chgData name="Kelly Gipson" userId="S::kelly.gipson@uwtsd.ac.uk::28f9bcc8-68fc-4332-bdb5-69018cd92009" providerId="AD" clId="Web-{7515565A-1D96-D159-9DFF-AAFB9B3CE348}"/>
    <pc:docChg chg="modSld">
      <pc:chgData name="Kelly Gipson" userId="S::kelly.gipson@uwtsd.ac.uk::28f9bcc8-68fc-4332-bdb5-69018cd92009" providerId="AD" clId="Web-{7515565A-1D96-D159-9DFF-AAFB9B3CE348}" dt="2020-02-11T21:40:58.303" v="0" actId="1076"/>
      <pc:docMkLst>
        <pc:docMk/>
      </pc:docMkLst>
      <pc:sldChg chg="modSp">
        <pc:chgData name="Kelly Gipson" userId="S::kelly.gipson@uwtsd.ac.uk::28f9bcc8-68fc-4332-bdb5-69018cd92009" providerId="AD" clId="Web-{7515565A-1D96-D159-9DFF-AAFB9B3CE348}" dt="2020-02-11T21:40:58.303" v="0" actId="1076"/>
        <pc:sldMkLst>
          <pc:docMk/>
          <pc:sldMk cId="2822481260" sldId="265"/>
        </pc:sldMkLst>
        <pc:spChg chg="mod">
          <ac:chgData name="Kelly Gipson" userId="S::kelly.gipson@uwtsd.ac.uk::28f9bcc8-68fc-4332-bdb5-69018cd92009" providerId="AD" clId="Web-{7515565A-1D96-D159-9DFF-AAFB9B3CE348}" dt="2020-02-11T21:40:58.303" v="0" actId="1076"/>
          <ac:spMkLst>
            <pc:docMk/>
            <pc:sldMk cId="2822481260" sldId="265"/>
            <ac:spMk id="3" creationId="{00000000-0000-0000-0000-000000000000}"/>
          </ac:spMkLst>
        </pc:spChg>
      </pc:sldChg>
    </pc:docChg>
  </pc:docChgLst>
  <pc:docChgLst>
    <pc:chgData name="David Stacey" userId="S::david.stacey@uwtsd.ac.uk::6e25bcea-c703-499a-b54e-663d1eeaca2d" providerId="AD" clId="Web-{933A54AF-CE86-E069-4A04-62335F52AFB7}"/>
    <pc:docChg chg="addSld delSld modSld sldOrd">
      <pc:chgData name="David Stacey" userId="S::david.stacey@uwtsd.ac.uk::6e25bcea-c703-499a-b54e-663d1eeaca2d" providerId="AD" clId="Web-{933A54AF-CE86-E069-4A04-62335F52AFB7}" dt="2020-02-11T20:38:27.252" v="2556"/>
      <pc:docMkLst>
        <pc:docMk/>
      </pc:docMkLst>
      <pc:sldChg chg="del">
        <pc:chgData name="David Stacey" userId="S::david.stacey@uwtsd.ac.uk::6e25bcea-c703-499a-b54e-663d1eeaca2d" providerId="AD" clId="Web-{933A54AF-CE86-E069-4A04-62335F52AFB7}" dt="2020-02-11T18:33:35.852" v="12"/>
        <pc:sldMkLst>
          <pc:docMk/>
          <pc:sldMk cId="1911759956" sldId="256"/>
        </pc:sldMkLst>
      </pc:sldChg>
      <pc:sldChg chg="modNotes">
        <pc:chgData name="David Stacey" userId="S::david.stacey@uwtsd.ac.uk::6e25bcea-c703-499a-b54e-663d1eeaca2d" providerId="AD" clId="Web-{933A54AF-CE86-E069-4A04-62335F52AFB7}" dt="2020-02-11T18:37:34.553" v="456"/>
        <pc:sldMkLst>
          <pc:docMk/>
          <pc:sldMk cId="2822481260" sldId="265"/>
        </pc:sldMkLst>
      </pc:sldChg>
      <pc:sldChg chg="delSp modSp">
        <pc:chgData name="David Stacey" userId="S::david.stacey@uwtsd.ac.uk::6e25bcea-c703-499a-b54e-663d1eeaca2d" providerId="AD" clId="Web-{933A54AF-CE86-E069-4A04-62335F52AFB7}" dt="2020-02-11T20:38:27.252" v="2556"/>
        <pc:sldMkLst>
          <pc:docMk/>
          <pc:sldMk cId="3575327604" sldId="266"/>
        </pc:sldMkLst>
        <pc:spChg chg="del mod">
          <ac:chgData name="David Stacey" userId="S::david.stacey@uwtsd.ac.uk::6e25bcea-c703-499a-b54e-663d1eeaca2d" providerId="AD" clId="Web-{933A54AF-CE86-E069-4A04-62335F52AFB7}" dt="2020-02-11T20:38:27.252" v="2556"/>
          <ac:spMkLst>
            <pc:docMk/>
            <pc:sldMk cId="3575327604" sldId="266"/>
            <ac:spMk id="2" creationId="{00000000-0000-0000-0000-000000000000}"/>
          </ac:spMkLst>
        </pc:spChg>
        <pc:spChg chg="del mod">
          <ac:chgData name="David Stacey" userId="S::david.stacey@uwtsd.ac.uk::6e25bcea-c703-499a-b54e-663d1eeaca2d" providerId="AD" clId="Web-{933A54AF-CE86-E069-4A04-62335F52AFB7}" dt="2020-02-11T20:37:30.377" v="2531"/>
          <ac:spMkLst>
            <pc:docMk/>
            <pc:sldMk cId="3575327604" sldId="266"/>
            <ac:spMk id="3" creationId="{00000000-0000-0000-0000-000000000000}"/>
          </ac:spMkLst>
        </pc:spChg>
        <pc:spChg chg="mod">
          <ac:chgData name="David Stacey" userId="S::david.stacey@uwtsd.ac.uk::6e25bcea-c703-499a-b54e-663d1eeaca2d" providerId="AD" clId="Web-{933A54AF-CE86-E069-4A04-62335F52AFB7}" dt="2020-02-11T20:38:25.893" v="2555" actId="1076"/>
          <ac:spMkLst>
            <pc:docMk/>
            <pc:sldMk cId="3575327604" sldId="266"/>
            <ac:spMk id="4" creationId="{00000000-0000-0000-0000-000000000000}"/>
          </ac:spMkLst>
        </pc:spChg>
      </pc:sldChg>
      <pc:sldChg chg="modNotes">
        <pc:chgData name="David Stacey" userId="S::david.stacey@uwtsd.ac.uk::6e25bcea-c703-499a-b54e-663d1eeaca2d" providerId="AD" clId="Web-{933A54AF-CE86-E069-4A04-62335F52AFB7}" dt="2020-02-11T18:38:50.412" v="542"/>
        <pc:sldMkLst>
          <pc:docMk/>
          <pc:sldMk cId="2287094963" sldId="267"/>
        </pc:sldMkLst>
      </pc:sldChg>
      <pc:sldChg chg="modSp">
        <pc:chgData name="David Stacey" userId="S::david.stacey@uwtsd.ac.uk::6e25bcea-c703-499a-b54e-663d1eeaca2d" providerId="AD" clId="Web-{933A54AF-CE86-E069-4A04-62335F52AFB7}" dt="2020-02-11T20:18:45.554" v="1103" actId="20577"/>
        <pc:sldMkLst>
          <pc:docMk/>
          <pc:sldMk cId="1580072266" sldId="269"/>
        </pc:sldMkLst>
        <pc:spChg chg="mod">
          <ac:chgData name="David Stacey" userId="S::david.stacey@uwtsd.ac.uk::6e25bcea-c703-499a-b54e-663d1eeaca2d" providerId="AD" clId="Web-{933A54AF-CE86-E069-4A04-62335F52AFB7}" dt="2020-02-11T20:18:42.913" v="1093" actId="20577"/>
          <ac:spMkLst>
            <pc:docMk/>
            <pc:sldMk cId="1580072266" sldId="269"/>
            <ac:spMk id="3" creationId="{00000000-0000-0000-0000-000000000000}"/>
          </ac:spMkLst>
        </pc:spChg>
        <pc:spChg chg="mod">
          <ac:chgData name="David Stacey" userId="S::david.stacey@uwtsd.ac.uk::6e25bcea-c703-499a-b54e-663d1eeaca2d" providerId="AD" clId="Web-{933A54AF-CE86-E069-4A04-62335F52AFB7}" dt="2020-02-11T20:18:45.554" v="1103" actId="20577"/>
          <ac:spMkLst>
            <pc:docMk/>
            <pc:sldMk cId="1580072266" sldId="269"/>
            <ac:spMk id="4" creationId="{00000000-0000-0000-0000-000000000000}"/>
          </ac:spMkLst>
        </pc:spChg>
      </pc:sldChg>
      <pc:sldChg chg="modSp add">
        <pc:chgData name="David Stacey" userId="S::david.stacey@uwtsd.ac.uk::6e25bcea-c703-499a-b54e-663d1eeaca2d" providerId="AD" clId="Web-{933A54AF-CE86-E069-4A04-62335F52AFB7}" dt="2020-02-11T18:33:34.336" v="9" actId="20577"/>
        <pc:sldMkLst>
          <pc:docMk/>
          <pc:sldMk cId="639530035" sldId="270"/>
        </pc:sldMkLst>
        <pc:spChg chg="mod">
          <ac:chgData name="David Stacey" userId="S::david.stacey@uwtsd.ac.uk::6e25bcea-c703-499a-b54e-663d1eeaca2d" providerId="AD" clId="Web-{933A54AF-CE86-E069-4A04-62335F52AFB7}" dt="2020-02-11T18:33:34.336" v="9" actId="20577"/>
          <ac:spMkLst>
            <pc:docMk/>
            <pc:sldMk cId="639530035" sldId="270"/>
            <ac:spMk id="3" creationId="{00000000-0000-0000-0000-000000000000}"/>
          </ac:spMkLst>
        </pc:spChg>
        <pc:spChg chg="mod">
          <ac:chgData name="David Stacey" userId="S::david.stacey@uwtsd.ac.uk::6e25bcea-c703-499a-b54e-663d1eeaca2d" providerId="AD" clId="Web-{933A54AF-CE86-E069-4A04-62335F52AFB7}" dt="2020-02-11T18:33:26.368" v="4" actId="20577"/>
          <ac:spMkLst>
            <pc:docMk/>
            <pc:sldMk cId="639530035" sldId="270"/>
            <ac:spMk id="4" creationId="{00000000-0000-0000-0000-000000000000}"/>
          </ac:spMkLst>
        </pc:spChg>
        <pc:spChg chg="mod">
          <ac:chgData name="David Stacey" userId="S::david.stacey@uwtsd.ac.uk::6e25bcea-c703-499a-b54e-663d1eeaca2d" providerId="AD" clId="Web-{933A54AF-CE86-E069-4A04-62335F52AFB7}" dt="2020-02-11T18:33:30.711" v="7" actId="20577"/>
          <ac:spMkLst>
            <pc:docMk/>
            <pc:sldMk cId="639530035" sldId="270"/>
            <ac:spMk id="5" creationId="{00000000-0000-0000-0000-000000000000}"/>
          </ac:spMkLst>
        </pc:spChg>
      </pc:sldChg>
      <pc:sldChg chg="modSp new addAnim modAnim modNotes">
        <pc:chgData name="David Stacey" userId="S::david.stacey@uwtsd.ac.uk::6e25bcea-c703-499a-b54e-663d1eeaca2d" providerId="AD" clId="Web-{933A54AF-CE86-E069-4A04-62335F52AFB7}" dt="2020-02-11T20:21:40.916" v="1605"/>
        <pc:sldMkLst>
          <pc:docMk/>
          <pc:sldMk cId="977323920" sldId="271"/>
        </pc:sldMkLst>
        <pc:spChg chg="mod">
          <ac:chgData name="David Stacey" userId="S::david.stacey@uwtsd.ac.uk::6e25bcea-c703-499a-b54e-663d1eeaca2d" providerId="AD" clId="Web-{933A54AF-CE86-E069-4A04-62335F52AFB7}" dt="2020-02-11T18:43:03.956" v="550" actId="20577"/>
          <ac:spMkLst>
            <pc:docMk/>
            <pc:sldMk cId="977323920" sldId="271"/>
            <ac:spMk id="2" creationId="{8182D3A3-D098-450D-AC48-49395E50B732}"/>
          </ac:spMkLst>
        </pc:spChg>
        <pc:spChg chg="mod">
          <ac:chgData name="David Stacey" userId="S::david.stacey@uwtsd.ac.uk::6e25bcea-c703-499a-b54e-663d1eeaca2d" providerId="AD" clId="Web-{933A54AF-CE86-E069-4A04-62335F52AFB7}" dt="2020-02-11T18:46:05.095" v="677" actId="14100"/>
          <ac:spMkLst>
            <pc:docMk/>
            <pc:sldMk cId="977323920" sldId="271"/>
            <ac:spMk id="3" creationId="{46DFA10B-7781-481D-AC91-46C98F2BD762}"/>
          </ac:spMkLst>
        </pc:spChg>
        <pc:spChg chg="mod">
          <ac:chgData name="David Stacey" userId="S::david.stacey@uwtsd.ac.uk::6e25bcea-c703-499a-b54e-663d1eeaca2d" providerId="AD" clId="Web-{933A54AF-CE86-E069-4A04-62335F52AFB7}" dt="2020-02-11T18:46:00.798" v="676" actId="14100"/>
          <ac:spMkLst>
            <pc:docMk/>
            <pc:sldMk cId="977323920" sldId="271"/>
            <ac:spMk id="4" creationId="{1496FF7B-47FC-4C3E-8219-474BD37A435D}"/>
          </ac:spMkLst>
        </pc:spChg>
      </pc:sldChg>
      <pc:sldChg chg="addSp delSp modSp add replId modNotes">
        <pc:chgData name="David Stacey" userId="S::david.stacey@uwtsd.ac.uk::6e25bcea-c703-499a-b54e-663d1eeaca2d" providerId="AD" clId="Web-{933A54AF-CE86-E069-4A04-62335F52AFB7}" dt="2020-02-11T20:33:13.203" v="2191"/>
        <pc:sldMkLst>
          <pc:docMk/>
          <pc:sldMk cId="347345454" sldId="272"/>
        </pc:sldMkLst>
        <pc:spChg chg="del">
          <ac:chgData name="David Stacey" userId="S::david.stacey@uwtsd.ac.uk::6e25bcea-c703-499a-b54e-663d1eeaca2d" providerId="AD" clId="Web-{933A54AF-CE86-E069-4A04-62335F52AFB7}" dt="2020-02-11T20:15:00.927" v="781"/>
          <ac:spMkLst>
            <pc:docMk/>
            <pc:sldMk cId="347345454" sldId="272"/>
            <ac:spMk id="2" creationId="{8182D3A3-D098-450D-AC48-49395E50B732}"/>
          </ac:spMkLst>
        </pc:spChg>
        <pc:spChg chg="del">
          <ac:chgData name="David Stacey" userId="S::david.stacey@uwtsd.ac.uk::6e25bcea-c703-499a-b54e-663d1eeaca2d" providerId="AD" clId="Web-{933A54AF-CE86-E069-4A04-62335F52AFB7}" dt="2020-02-11T20:14:58.880" v="780"/>
          <ac:spMkLst>
            <pc:docMk/>
            <pc:sldMk cId="347345454" sldId="272"/>
            <ac:spMk id="3" creationId="{46DFA10B-7781-481D-AC91-46C98F2BD762}"/>
          </ac:spMkLst>
        </pc:spChg>
        <pc:spChg chg="del mod">
          <ac:chgData name="David Stacey" userId="S::david.stacey@uwtsd.ac.uk::6e25bcea-c703-499a-b54e-663d1eeaca2d" providerId="AD" clId="Web-{933A54AF-CE86-E069-4A04-62335F52AFB7}" dt="2020-02-11T20:14:57.880" v="779"/>
          <ac:spMkLst>
            <pc:docMk/>
            <pc:sldMk cId="347345454" sldId="272"/>
            <ac:spMk id="4" creationId="{1496FF7B-47FC-4C3E-8219-474BD37A435D}"/>
          </ac:spMkLst>
        </pc:spChg>
        <pc:spChg chg="add del mod">
          <ac:chgData name="David Stacey" userId="S::david.stacey@uwtsd.ac.uk::6e25bcea-c703-499a-b54e-663d1eeaca2d" providerId="AD" clId="Web-{933A54AF-CE86-E069-4A04-62335F52AFB7}" dt="2020-02-11T20:15:05.317" v="787"/>
          <ac:spMkLst>
            <pc:docMk/>
            <pc:sldMk cId="347345454" sldId="272"/>
            <ac:spMk id="6" creationId="{3C38CEDA-8C0B-403A-AAE8-2510ECDB0E64}"/>
          </ac:spMkLst>
        </pc:spChg>
        <pc:spChg chg="add del mod">
          <ac:chgData name="David Stacey" userId="S::david.stacey@uwtsd.ac.uk::6e25bcea-c703-499a-b54e-663d1eeaca2d" providerId="AD" clId="Web-{933A54AF-CE86-E069-4A04-62335F52AFB7}" dt="2020-02-11T20:15:02.036" v="782"/>
          <ac:spMkLst>
            <pc:docMk/>
            <pc:sldMk cId="347345454" sldId="272"/>
            <ac:spMk id="8" creationId="{E86CFDFF-49E0-4F0A-9839-EE8F71964A11}"/>
          </ac:spMkLst>
        </pc:spChg>
        <pc:spChg chg="add mod">
          <ac:chgData name="David Stacey" userId="S::david.stacey@uwtsd.ac.uk::6e25bcea-c703-499a-b54e-663d1eeaca2d" providerId="AD" clId="Web-{933A54AF-CE86-E069-4A04-62335F52AFB7}" dt="2020-02-11T20:22:32.713" v="1610" actId="14100"/>
          <ac:spMkLst>
            <pc:docMk/>
            <pc:sldMk cId="347345454" sldId="272"/>
            <ac:spMk id="11" creationId="{8DF505DE-C6F5-4772-A75C-7E4E259038CF}"/>
          </ac:spMkLst>
        </pc:spChg>
        <pc:spChg chg="add mod">
          <ac:chgData name="David Stacey" userId="S::david.stacey@uwtsd.ac.uk::6e25bcea-c703-499a-b54e-663d1eeaca2d" providerId="AD" clId="Web-{933A54AF-CE86-E069-4A04-62335F52AFB7}" dt="2020-02-11T20:22:50.198" v="1615" actId="14100"/>
          <ac:spMkLst>
            <pc:docMk/>
            <pc:sldMk cId="347345454" sldId="272"/>
            <ac:spMk id="12" creationId="{DE86E20D-5CE1-4FEA-B143-7E29DA75BBE3}"/>
          </ac:spMkLst>
        </pc:spChg>
        <pc:picChg chg="add mod">
          <ac:chgData name="David Stacey" userId="S::david.stacey@uwtsd.ac.uk::6e25bcea-c703-499a-b54e-663d1eeaca2d" providerId="AD" clId="Web-{933A54AF-CE86-E069-4A04-62335F52AFB7}" dt="2020-02-11T20:15:48.943" v="790" actId="14100"/>
          <ac:picMkLst>
            <pc:docMk/>
            <pc:sldMk cId="347345454" sldId="272"/>
            <ac:picMk id="9" creationId="{78FBC434-D73C-4524-AAA7-9FBC942C167C}"/>
          </ac:picMkLst>
        </pc:picChg>
      </pc:sldChg>
      <pc:sldChg chg="modSp add replId">
        <pc:chgData name="David Stacey" userId="S::david.stacey@uwtsd.ac.uk::6e25bcea-c703-499a-b54e-663d1eeaca2d" providerId="AD" clId="Web-{933A54AF-CE86-E069-4A04-62335F52AFB7}" dt="2020-02-11T20:20:38.383" v="1529" actId="20577"/>
        <pc:sldMkLst>
          <pc:docMk/>
          <pc:sldMk cId="3408251462" sldId="273"/>
        </pc:sldMkLst>
        <pc:spChg chg="mod">
          <ac:chgData name="David Stacey" userId="S::david.stacey@uwtsd.ac.uk::6e25bcea-c703-499a-b54e-663d1eeaca2d" providerId="AD" clId="Web-{933A54AF-CE86-E069-4A04-62335F52AFB7}" dt="2020-02-11T20:19:01.335" v="1124" actId="20577"/>
          <ac:spMkLst>
            <pc:docMk/>
            <pc:sldMk cId="3408251462" sldId="273"/>
            <ac:spMk id="2" creationId="{00000000-0000-0000-0000-000000000000}"/>
          </ac:spMkLst>
        </pc:spChg>
        <pc:spChg chg="mod">
          <ac:chgData name="David Stacey" userId="S::david.stacey@uwtsd.ac.uk::6e25bcea-c703-499a-b54e-663d1eeaca2d" providerId="AD" clId="Web-{933A54AF-CE86-E069-4A04-62335F52AFB7}" dt="2020-02-11T20:20:13.726" v="1466" actId="20577"/>
          <ac:spMkLst>
            <pc:docMk/>
            <pc:sldMk cId="3408251462" sldId="273"/>
            <ac:spMk id="3" creationId="{00000000-0000-0000-0000-000000000000}"/>
          </ac:spMkLst>
        </pc:spChg>
        <pc:spChg chg="mod">
          <ac:chgData name="David Stacey" userId="S::david.stacey@uwtsd.ac.uk::6e25bcea-c703-499a-b54e-663d1eeaca2d" providerId="AD" clId="Web-{933A54AF-CE86-E069-4A04-62335F52AFB7}" dt="2020-02-11T20:20:38.383" v="1529" actId="20577"/>
          <ac:spMkLst>
            <pc:docMk/>
            <pc:sldMk cId="3408251462" sldId="273"/>
            <ac:spMk id="4" creationId="{00000000-0000-0000-0000-000000000000}"/>
          </ac:spMkLst>
        </pc:spChg>
      </pc:sldChg>
      <pc:sldChg chg="modSp new del ord">
        <pc:chgData name="David Stacey" userId="S::david.stacey@uwtsd.ac.uk::6e25bcea-c703-499a-b54e-663d1eeaca2d" providerId="AD" clId="Web-{933A54AF-CE86-E069-4A04-62335F52AFB7}" dt="2020-02-11T20:37:13.377" v="2526"/>
        <pc:sldMkLst>
          <pc:docMk/>
          <pc:sldMk cId="2240891004" sldId="274"/>
        </pc:sldMkLst>
        <pc:spChg chg="mod">
          <ac:chgData name="David Stacey" userId="S::david.stacey@uwtsd.ac.uk::6e25bcea-c703-499a-b54e-663d1eeaca2d" providerId="AD" clId="Web-{933A54AF-CE86-E069-4A04-62335F52AFB7}" dt="2020-02-11T20:23:54.011" v="1646" actId="20577"/>
          <ac:spMkLst>
            <pc:docMk/>
            <pc:sldMk cId="2240891004" sldId="274"/>
            <ac:spMk id="2" creationId="{14592E96-677C-4F11-B7B6-C18BE13DB08C}"/>
          </ac:spMkLst>
        </pc:spChg>
        <pc:spChg chg="mod">
          <ac:chgData name="David Stacey" userId="S::david.stacey@uwtsd.ac.uk::6e25bcea-c703-499a-b54e-663d1eeaca2d" providerId="AD" clId="Web-{933A54AF-CE86-E069-4A04-62335F52AFB7}" dt="2020-02-11T20:35:05.329" v="2468" actId="20577"/>
          <ac:spMkLst>
            <pc:docMk/>
            <pc:sldMk cId="2240891004" sldId="274"/>
            <ac:spMk id="3" creationId="{5A1C2687-5460-4BA5-A131-9E2B6D5BECB5}"/>
          </ac:spMkLst>
        </pc:spChg>
        <pc:spChg chg="mod">
          <ac:chgData name="David Stacey" userId="S::david.stacey@uwtsd.ac.uk::6e25bcea-c703-499a-b54e-663d1eeaca2d" providerId="AD" clId="Web-{933A54AF-CE86-E069-4A04-62335F52AFB7}" dt="2020-02-11T20:35:29.424" v="2490" actId="20577"/>
          <ac:spMkLst>
            <pc:docMk/>
            <pc:sldMk cId="2240891004" sldId="274"/>
            <ac:spMk id="4" creationId="{40CE10C0-F091-44F8-85E8-03ACF8615213}"/>
          </ac:spMkLst>
        </pc:spChg>
      </pc:sldChg>
      <pc:sldChg chg="modSp new">
        <pc:chgData name="David Stacey" userId="S::david.stacey@uwtsd.ac.uk::6e25bcea-c703-499a-b54e-663d1eeaca2d" providerId="AD" clId="Web-{933A54AF-CE86-E069-4A04-62335F52AFB7}" dt="2020-02-11T20:23:40.886" v="1634" actId="20577"/>
        <pc:sldMkLst>
          <pc:docMk/>
          <pc:sldMk cId="3784399239" sldId="275"/>
        </pc:sldMkLst>
        <pc:spChg chg="mod">
          <ac:chgData name="David Stacey" userId="S::david.stacey@uwtsd.ac.uk::6e25bcea-c703-499a-b54e-663d1eeaca2d" providerId="AD" clId="Web-{933A54AF-CE86-E069-4A04-62335F52AFB7}" dt="2020-02-11T20:23:40.886" v="1634" actId="20577"/>
          <ac:spMkLst>
            <pc:docMk/>
            <pc:sldMk cId="3784399239" sldId="275"/>
            <ac:spMk id="4" creationId="{B9D568DA-4356-422A-8A31-5EBC8786A3E7}"/>
          </ac:spMkLst>
        </pc:spChg>
      </pc:sldChg>
      <pc:sldChg chg="new">
        <pc:chgData name="David Stacey" userId="S::david.stacey@uwtsd.ac.uk::6e25bcea-c703-499a-b54e-663d1eeaca2d" providerId="AD" clId="Web-{933A54AF-CE86-E069-4A04-62335F52AFB7}" dt="2020-02-11T20:23:50.948" v="1637"/>
        <pc:sldMkLst>
          <pc:docMk/>
          <pc:sldMk cId="760500682" sldId="276"/>
        </pc:sldMkLst>
      </pc:sldChg>
      <pc:sldChg chg="modSp new">
        <pc:chgData name="David Stacey" userId="S::david.stacey@uwtsd.ac.uk::6e25bcea-c703-499a-b54e-663d1eeaca2d" providerId="AD" clId="Web-{933A54AF-CE86-E069-4A04-62335F52AFB7}" dt="2020-02-11T20:33:41" v="2193" actId="1076"/>
        <pc:sldMkLst>
          <pc:docMk/>
          <pc:sldMk cId="2061218243" sldId="277"/>
        </pc:sldMkLst>
        <pc:spChg chg="mod">
          <ac:chgData name="David Stacey" userId="S::david.stacey@uwtsd.ac.uk::6e25bcea-c703-499a-b54e-663d1eeaca2d" providerId="AD" clId="Web-{933A54AF-CE86-E069-4A04-62335F52AFB7}" dt="2020-02-11T20:24:07.495" v="1655" actId="20577"/>
          <ac:spMkLst>
            <pc:docMk/>
            <pc:sldMk cId="2061218243" sldId="277"/>
            <ac:spMk id="2" creationId="{9552F1AE-6573-49D2-BEA4-6143560BA909}"/>
          </ac:spMkLst>
        </pc:spChg>
        <pc:spChg chg="mod">
          <ac:chgData name="David Stacey" userId="S::david.stacey@uwtsd.ac.uk::6e25bcea-c703-499a-b54e-663d1eeaca2d" providerId="AD" clId="Web-{933A54AF-CE86-E069-4A04-62335F52AFB7}" dt="2020-02-11T20:33:41" v="2193" actId="1076"/>
          <ac:spMkLst>
            <pc:docMk/>
            <pc:sldMk cId="2061218243" sldId="277"/>
            <ac:spMk id="3" creationId="{190D4432-72C3-40B6-856D-23141EA403BB}"/>
          </ac:spMkLst>
        </pc:spChg>
        <pc:spChg chg="mod">
          <ac:chgData name="David Stacey" userId="S::david.stacey@uwtsd.ac.uk::6e25bcea-c703-499a-b54e-663d1eeaca2d" providerId="AD" clId="Web-{933A54AF-CE86-E069-4A04-62335F52AFB7}" dt="2020-02-11T20:33:35.656" v="2192" actId="1076"/>
          <ac:spMkLst>
            <pc:docMk/>
            <pc:sldMk cId="2061218243" sldId="277"/>
            <ac:spMk id="4" creationId="{E19AE5A4-9B54-4A79-A476-50D3FAC6ACE2}"/>
          </ac:spMkLst>
        </pc:spChg>
      </pc:sldChg>
      <pc:sldChg chg="addSp delSp modSp new ord">
        <pc:chgData name="David Stacey" userId="S::david.stacey@uwtsd.ac.uk::6e25bcea-c703-499a-b54e-663d1eeaca2d" providerId="AD" clId="Web-{933A54AF-CE86-E069-4A04-62335F52AFB7}" dt="2020-02-11T20:31:56.640" v="1993"/>
        <pc:sldMkLst>
          <pc:docMk/>
          <pc:sldMk cId="2462389104" sldId="278"/>
        </pc:sldMkLst>
        <pc:spChg chg="del">
          <ac:chgData name="David Stacey" userId="S::david.stacey@uwtsd.ac.uk::6e25bcea-c703-499a-b54e-663d1eeaca2d" providerId="AD" clId="Web-{933A54AF-CE86-E069-4A04-62335F52AFB7}" dt="2020-02-11T20:30:32.748" v="1902"/>
          <ac:spMkLst>
            <pc:docMk/>
            <pc:sldMk cId="2462389104" sldId="278"/>
            <ac:spMk id="2" creationId="{73CD58D6-A250-4EBB-90F5-DDF123B9A681}"/>
          </ac:spMkLst>
        </pc:spChg>
        <pc:spChg chg="del">
          <ac:chgData name="David Stacey" userId="S::david.stacey@uwtsd.ac.uk::6e25bcea-c703-499a-b54e-663d1eeaca2d" providerId="AD" clId="Web-{933A54AF-CE86-E069-4A04-62335F52AFB7}" dt="2020-02-11T20:29:24.185" v="1884"/>
          <ac:spMkLst>
            <pc:docMk/>
            <pc:sldMk cId="2462389104" sldId="278"/>
            <ac:spMk id="3" creationId="{3CC60E62-080A-484C-B339-4342814AC841}"/>
          </ac:spMkLst>
        </pc:spChg>
        <pc:spChg chg="mod">
          <ac:chgData name="David Stacey" userId="S::david.stacey@uwtsd.ac.uk::6e25bcea-c703-499a-b54e-663d1eeaca2d" providerId="AD" clId="Web-{933A54AF-CE86-E069-4A04-62335F52AFB7}" dt="2020-02-11T20:31:32.749" v="1988" actId="20577"/>
          <ac:spMkLst>
            <pc:docMk/>
            <pc:sldMk cId="2462389104" sldId="278"/>
            <ac:spMk id="4" creationId="{288481A0-E756-4CDC-BD68-CCF0245A9C3E}"/>
          </ac:spMkLst>
        </pc:spChg>
        <pc:spChg chg="add del mod">
          <ac:chgData name="David Stacey" userId="S::david.stacey@uwtsd.ac.uk::6e25bcea-c703-499a-b54e-663d1eeaca2d" providerId="AD" clId="Web-{933A54AF-CE86-E069-4A04-62335F52AFB7}" dt="2020-02-11T20:30:20.639" v="1900"/>
          <ac:spMkLst>
            <pc:docMk/>
            <pc:sldMk cId="2462389104" sldId="278"/>
            <ac:spMk id="8" creationId="{32C64BEB-EF50-4F48-A4A5-8016F904E9DA}"/>
          </ac:spMkLst>
        </pc:spChg>
        <pc:picChg chg="add del mod ord">
          <ac:chgData name="David Stacey" userId="S::david.stacey@uwtsd.ac.uk::6e25bcea-c703-499a-b54e-663d1eeaca2d" providerId="AD" clId="Web-{933A54AF-CE86-E069-4A04-62335F52AFB7}" dt="2020-02-11T20:30:30.092" v="1901"/>
          <ac:picMkLst>
            <pc:docMk/>
            <pc:sldMk cId="2462389104" sldId="278"/>
            <ac:picMk id="5" creationId="{C538E37C-8E1C-419D-B505-C57C8841B407}"/>
          </ac:picMkLst>
        </pc:picChg>
      </pc:sldChg>
      <pc:sldChg chg="modSp new">
        <pc:chgData name="David Stacey" userId="S::david.stacey@uwtsd.ac.uk::6e25bcea-c703-499a-b54e-663d1eeaca2d" providerId="AD" clId="Web-{933A54AF-CE86-E069-4A04-62335F52AFB7}" dt="2020-02-11T20:34:11.516" v="2319" actId="20577"/>
        <pc:sldMkLst>
          <pc:docMk/>
          <pc:sldMk cId="1670113560" sldId="279"/>
        </pc:sldMkLst>
        <pc:spChg chg="mod">
          <ac:chgData name="David Stacey" userId="S::david.stacey@uwtsd.ac.uk::6e25bcea-c703-499a-b54e-663d1eeaca2d" providerId="AD" clId="Web-{933A54AF-CE86-E069-4A04-62335F52AFB7}" dt="2020-02-11T20:33:51.109" v="2202" actId="20577"/>
          <ac:spMkLst>
            <pc:docMk/>
            <pc:sldMk cId="1670113560" sldId="279"/>
            <ac:spMk id="2" creationId="{5371CA8A-2388-4074-AF0B-B2968F57F1E3}"/>
          </ac:spMkLst>
        </pc:spChg>
        <pc:spChg chg="mod">
          <ac:chgData name="David Stacey" userId="S::david.stacey@uwtsd.ac.uk::6e25bcea-c703-499a-b54e-663d1eeaca2d" providerId="AD" clId="Web-{933A54AF-CE86-E069-4A04-62335F52AFB7}" dt="2020-02-11T20:34:11.516" v="2319" actId="20577"/>
          <ac:spMkLst>
            <pc:docMk/>
            <pc:sldMk cId="1670113560" sldId="279"/>
            <ac:spMk id="4" creationId="{74078562-9896-43C4-97DC-D3AA23267E5C}"/>
          </ac:spMkLst>
        </pc:spChg>
      </pc:sldChg>
      <pc:sldChg chg="addSp delSp modSp add del replId">
        <pc:chgData name="David Stacey" userId="S::david.stacey@uwtsd.ac.uk::6e25bcea-c703-499a-b54e-663d1eeaca2d" providerId="AD" clId="Web-{933A54AF-CE86-E069-4A04-62335F52AFB7}" dt="2020-02-11T20:37:14.142" v="2527"/>
        <pc:sldMkLst>
          <pc:docMk/>
          <pc:sldMk cId="3318675801" sldId="280"/>
        </pc:sldMkLst>
        <pc:spChg chg="del">
          <ac:chgData name="David Stacey" userId="S::david.stacey@uwtsd.ac.uk::6e25bcea-c703-499a-b54e-663d1eeaca2d" providerId="AD" clId="Web-{933A54AF-CE86-E069-4A04-62335F52AFB7}" dt="2020-02-11T20:36:25.032" v="2505"/>
          <ac:spMkLst>
            <pc:docMk/>
            <pc:sldMk cId="3318675801" sldId="280"/>
            <ac:spMk id="2" creationId="{14592E96-677C-4F11-B7B6-C18BE13DB08C}"/>
          </ac:spMkLst>
        </pc:spChg>
        <pc:spChg chg="mod">
          <ac:chgData name="David Stacey" userId="S::david.stacey@uwtsd.ac.uk::6e25bcea-c703-499a-b54e-663d1eeaca2d" providerId="AD" clId="Web-{933A54AF-CE86-E069-4A04-62335F52AFB7}" dt="2020-02-11T20:36:30.361" v="2507" actId="14100"/>
          <ac:spMkLst>
            <pc:docMk/>
            <pc:sldMk cId="3318675801" sldId="280"/>
            <ac:spMk id="3" creationId="{5A1C2687-5460-4BA5-A131-9E2B6D5BECB5}"/>
          </ac:spMkLst>
        </pc:spChg>
        <pc:spChg chg="mod">
          <ac:chgData name="David Stacey" userId="S::david.stacey@uwtsd.ac.uk::6e25bcea-c703-499a-b54e-663d1eeaca2d" providerId="AD" clId="Web-{933A54AF-CE86-E069-4A04-62335F52AFB7}" dt="2020-02-11T20:36:51.751" v="2523" actId="20577"/>
          <ac:spMkLst>
            <pc:docMk/>
            <pc:sldMk cId="3318675801" sldId="280"/>
            <ac:spMk id="4" creationId="{40CE10C0-F091-44F8-85E8-03ACF8615213}"/>
          </ac:spMkLst>
        </pc:spChg>
        <pc:spChg chg="add mod">
          <ac:chgData name="David Stacey" userId="S::david.stacey@uwtsd.ac.uk::6e25bcea-c703-499a-b54e-663d1eeaca2d" providerId="AD" clId="Web-{933A54AF-CE86-E069-4A04-62335F52AFB7}" dt="2020-02-11T20:36:20.517" v="2504" actId="14100"/>
          <ac:spMkLst>
            <pc:docMk/>
            <pc:sldMk cId="3318675801" sldId="280"/>
            <ac:spMk id="5" creationId="{C64BDE99-8815-4A1D-A788-F4E9487725D4}"/>
          </ac:spMkLst>
        </pc:spChg>
        <pc:spChg chg="add del mod">
          <ac:chgData name="David Stacey" userId="S::david.stacey@uwtsd.ac.uk::6e25bcea-c703-499a-b54e-663d1eeaca2d" providerId="AD" clId="Web-{933A54AF-CE86-E069-4A04-62335F52AFB7}" dt="2020-02-11T20:36:28.126" v="2506"/>
          <ac:spMkLst>
            <pc:docMk/>
            <pc:sldMk cId="3318675801" sldId="280"/>
            <ac:spMk id="7" creationId="{74B41BBA-7C99-471B-8D24-3E8D8F1DC888}"/>
          </ac:spMkLst>
        </pc:spChg>
      </pc:sldChg>
    </pc:docChg>
  </pc:docChgLst>
  <pc:docChgLst>
    <pc:chgData name="Jessica Roberts" userId="S::jessica.roberts@uwtsd.ac.uk::831782ca-6a3f-4cbd-8621-3600d0a72af9" providerId="AD" clId="Web-{02BF3FD6-57DD-FF8E-A5FD-B7359F610881}"/>
    <pc:docChg chg="modSld">
      <pc:chgData name="Jessica Roberts" userId="S::jessica.roberts@uwtsd.ac.uk::831782ca-6a3f-4cbd-8621-3600d0a72af9" providerId="AD" clId="Web-{02BF3FD6-57DD-FF8E-A5FD-B7359F610881}" dt="2020-02-11T20:38:19.425" v="4"/>
      <pc:docMkLst>
        <pc:docMk/>
      </pc:docMkLst>
      <pc:sldChg chg="modNotes">
        <pc:chgData name="Jessica Roberts" userId="S::jessica.roberts@uwtsd.ac.uk::831782ca-6a3f-4cbd-8621-3600d0a72af9" providerId="AD" clId="Web-{02BF3FD6-57DD-FF8E-A5FD-B7359F610881}" dt="2020-02-11T20:38:19.425" v="4"/>
        <pc:sldMkLst>
          <pc:docMk/>
          <pc:sldMk cId="1310344113" sldId="26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B5F224-B61B-42DB-B51B-CA82EC6BF6E9}" type="doc">
      <dgm:prSet loTypeId="urn:microsoft.com/office/officeart/2011/layout/HexagonRadial" loCatId="officeonline" qsTypeId="urn:microsoft.com/office/officeart/2005/8/quickstyle/simple5" qsCatId="simple" csTypeId="urn:microsoft.com/office/officeart/2005/8/colors/colorful1" csCatId="colorful"/>
      <dgm:spPr/>
      <dgm:t>
        <a:bodyPr/>
        <a:lstStyle/>
        <a:p>
          <a:endParaRPr lang="en-US"/>
        </a:p>
      </dgm:t>
    </dgm:pt>
    <dgm:pt modelId="{88B8C033-6EEF-4CF7-B941-CEC5ABE62519}">
      <dgm:prSet/>
      <dgm:spPr/>
      <dgm:t>
        <a:bodyPr/>
        <a:lstStyle/>
        <a:p>
          <a:pPr rtl="0"/>
          <a:r>
            <a:rPr lang="en-GB"/>
            <a:t>Social factors</a:t>
          </a:r>
        </a:p>
      </dgm:t>
    </dgm:pt>
    <dgm:pt modelId="{4D9F50F6-5EDE-4047-B706-B4A12B41CDCB}" type="parTrans" cxnId="{53199596-35AA-423D-B882-38CA6C00D2CF}">
      <dgm:prSet/>
      <dgm:spPr/>
      <dgm:t>
        <a:bodyPr/>
        <a:lstStyle/>
        <a:p>
          <a:endParaRPr lang="en-US"/>
        </a:p>
      </dgm:t>
    </dgm:pt>
    <dgm:pt modelId="{5F030311-C4A4-46D2-97B5-8C9B28396FF6}" type="sibTrans" cxnId="{53199596-35AA-423D-B882-38CA6C00D2CF}">
      <dgm:prSet/>
      <dgm:spPr/>
      <dgm:t>
        <a:bodyPr/>
        <a:lstStyle/>
        <a:p>
          <a:endParaRPr lang="en-US"/>
        </a:p>
      </dgm:t>
    </dgm:pt>
    <dgm:pt modelId="{5FEA9606-B786-4025-9E7B-088CC99DD858}">
      <dgm:prSet/>
      <dgm:spPr/>
      <dgm:t>
        <a:bodyPr/>
        <a:lstStyle/>
        <a:p>
          <a:pPr rtl="0"/>
          <a:r>
            <a:rPr lang="en-GB"/>
            <a:t>Gender</a:t>
          </a:r>
        </a:p>
      </dgm:t>
    </dgm:pt>
    <dgm:pt modelId="{6A886B97-A8D5-42AF-8759-782826AEF2C4}" type="parTrans" cxnId="{5EA0F70E-9CEF-4DA6-90C4-93482853362C}">
      <dgm:prSet/>
      <dgm:spPr/>
      <dgm:t>
        <a:bodyPr/>
        <a:lstStyle/>
        <a:p>
          <a:endParaRPr lang="en-US"/>
        </a:p>
      </dgm:t>
    </dgm:pt>
    <dgm:pt modelId="{B7C4BEC4-2D4F-468C-A267-4EDEEE33B18F}" type="sibTrans" cxnId="{5EA0F70E-9CEF-4DA6-90C4-93482853362C}">
      <dgm:prSet/>
      <dgm:spPr/>
      <dgm:t>
        <a:bodyPr/>
        <a:lstStyle/>
        <a:p>
          <a:endParaRPr lang="en-US"/>
        </a:p>
      </dgm:t>
    </dgm:pt>
    <dgm:pt modelId="{0B9A627C-8D29-41AE-BB1C-A47F2053A5F4}">
      <dgm:prSet/>
      <dgm:spPr/>
      <dgm:t>
        <a:bodyPr/>
        <a:lstStyle/>
        <a:p>
          <a:pPr rtl="0"/>
          <a:r>
            <a:rPr lang="en-GB"/>
            <a:t>‘Class’</a:t>
          </a:r>
        </a:p>
      </dgm:t>
    </dgm:pt>
    <dgm:pt modelId="{EA4C36D4-B714-466D-B2B9-4EFFAEC391C3}" type="parTrans" cxnId="{E061E043-EA79-4006-BFF0-83A12102A677}">
      <dgm:prSet/>
      <dgm:spPr/>
      <dgm:t>
        <a:bodyPr/>
        <a:lstStyle/>
        <a:p>
          <a:endParaRPr lang="en-US"/>
        </a:p>
      </dgm:t>
    </dgm:pt>
    <dgm:pt modelId="{301949D6-DF3B-4C02-9835-866B2D6D992C}" type="sibTrans" cxnId="{E061E043-EA79-4006-BFF0-83A12102A677}">
      <dgm:prSet/>
      <dgm:spPr/>
      <dgm:t>
        <a:bodyPr/>
        <a:lstStyle/>
        <a:p>
          <a:endParaRPr lang="en-US"/>
        </a:p>
      </dgm:t>
    </dgm:pt>
    <dgm:pt modelId="{F7F80189-4258-40B7-9DB7-ED77422AD7B7}">
      <dgm:prSet/>
      <dgm:spPr/>
      <dgm:t>
        <a:bodyPr/>
        <a:lstStyle/>
        <a:p>
          <a:pPr rtl="0"/>
          <a:r>
            <a:rPr lang="en-GB"/>
            <a:t>‘Race’</a:t>
          </a:r>
        </a:p>
      </dgm:t>
    </dgm:pt>
    <dgm:pt modelId="{2A9125FE-0254-45D8-8CD3-54F0D5697E62}" type="parTrans" cxnId="{9D86A1D8-B612-4D08-B680-72BB480F2458}">
      <dgm:prSet/>
      <dgm:spPr/>
      <dgm:t>
        <a:bodyPr/>
        <a:lstStyle/>
        <a:p>
          <a:endParaRPr lang="en-US"/>
        </a:p>
      </dgm:t>
    </dgm:pt>
    <dgm:pt modelId="{7B44ADDA-CE80-409C-ACAB-227DA304DDD4}" type="sibTrans" cxnId="{9D86A1D8-B612-4D08-B680-72BB480F2458}">
      <dgm:prSet/>
      <dgm:spPr/>
      <dgm:t>
        <a:bodyPr/>
        <a:lstStyle/>
        <a:p>
          <a:endParaRPr lang="en-US"/>
        </a:p>
      </dgm:t>
    </dgm:pt>
    <dgm:pt modelId="{26DE6A8B-5EC1-4AE8-8DF3-03B27D334973}">
      <dgm:prSet/>
      <dgm:spPr/>
      <dgm:t>
        <a:bodyPr/>
        <a:lstStyle/>
        <a:p>
          <a:pPr rtl="0"/>
          <a:r>
            <a:rPr lang="en-GB"/>
            <a:t>‘Ability’ and academic selection</a:t>
          </a:r>
        </a:p>
      </dgm:t>
    </dgm:pt>
    <dgm:pt modelId="{5BD2E876-F5E9-4A6C-9280-54907F887D37}" type="parTrans" cxnId="{DB27E66C-4339-4D57-8C16-EC11E91C0C34}">
      <dgm:prSet/>
      <dgm:spPr/>
      <dgm:t>
        <a:bodyPr/>
        <a:lstStyle/>
        <a:p>
          <a:endParaRPr lang="en-US"/>
        </a:p>
      </dgm:t>
    </dgm:pt>
    <dgm:pt modelId="{3F5740C4-6AD1-4412-B9D3-99D211F29660}" type="sibTrans" cxnId="{DB27E66C-4339-4D57-8C16-EC11E91C0C34}">
      <dgm:prSet/>
      <dgm:spPr/>
      <dgm:t>
        <a:bodyPr/>
        <a:lstStyle/>
        <a:p>
          <a:endParaRPr lang="en-US"/>
        </a:p>
      </dgm:t>
    </dgm:pt>
    <dgm:pt modelId="{715CFF03-6658-49E5-B897-C2B12DD85ED8}" type="pres">
      <dgm:prSet presAssocID="{9EB5F224-B61B-42DB-B51B-CA82EC6BF6E9}" presName="Name0" presStyleCnt="0">
        <dgm:presLayoutVars>
          <dgm:chMax val="1"/>
          <dgm:chPref val="1"/>
          <dgm:dir/>
          <dgm:animOne val="branch"/>
          <dgm:animLvl val="lvl"/>
        </dgm:presLayoutVars>
      </dgm:prSet>
      <dgm:spPr/>
      <dgm:t>
        <a:bodyPr/>
        <a:lstStyle/>
        <a:p>
          <a:endParaRPr lang="en-US"/>
        </a:p>
      </dgm:t>
    </dgm:pt>
    <dgm:pt modelId="{850942EF-39AE-419C-BD19-76B0BB5C10FB}" type="pres">
      <dgm:prSet presAssocID="{88B8C033-6EEF-4CF7-B941-CEC5ABE62519}" presName="Parent" presStyleLbl="node0" presStyleIdx="0" presStyleCnt="1" custLinFactNeighborY="-1021">
        <dgm:presLayoutVars>
          <dgm:chMax val="6"/>
          <dgm:chPref val="6"/>
        </dgm:presLayoutVars>
      </dgm:prSet>
      <dgm:spPr/>
      <dgm:t>
        <a:bodyPr/>
        <a:lstStyle/>
        <a:p>
          <a:endParaRPr lang="en-US"/>
        </a:p>
      </dgm:t>
    </dgm:pt>
    <dgm:pt modelId="{B41830D4-A53A-49B2-9647-1EA952AEE7DF}" type="pres">
      <dgm:prSet presAssocID="{5FEA9606-B786-4025-9E7B-088CC99DD858}" presName="Accent1" presStyleCnt="0"/>
      <dgm:spPr/>
    </dgm:pt>
    <dgm:pt modelId="{9C14126E-18CE-4742-ADCB-5F0143E8D3B0}" type="pres">
      <dgm:prSet presAssocID="{5FEA9606-B786-4025-9E7B-088CC99DD858}" presName="Accent" presStyleLbl="bgShp" presStyleIdx="0" presStyleCnt="4"/>
      <dgm:spPr/>
    </dgm:pt>
    <dgm:pt modelId="{3BE69B7E-2AD3-4ECA-8A88-780817CE7C20}" type="pres">
      <dgm:prSet presAssocID="{5FEA9606-B786-4025-9E7B-088CC99DD858}" presName="Child1" presStyleLbl="node1" presStyleIdx="0" presStyleCnt="4">
        <dgm:presLayoutVars>
          <dgm:chMax val="0"/>
          <dgm:chPref val="0"/>
          <dgm:bulletEnabled val="1"/>
        </dgm:presLayoutVars>
      </dgm:prSet>
      <dgm:spPr/>
      <dgm:t>
        <a:bodyPr/>
        <a:lstStyle/>
        <a:p>
          <a:endParaRPr lang="en-US"/>
        </a:p>
      </dgm:t>
    </dgm:pt>
    <dgm:pt modelId="{55A15433-B6B6-47D7-B3C5-8B69415C8D75}" type="pres">
      <dgm:prSet presAssocID="{0B9A627C-8D29-41AE-BB1C-A47F2053A5F4}" presName="Accent2" presStyleCnt="0"/>
      <dgm:spPr/>
    </dgm:pt>
    <dgm:pt modelId="{8D8CAA6A-92F8-4900-AED9-72148A63BD81}" type="pres">
      <dgm:prSet presAssocID="{0B9A627C-8D29-41AE-BB1C-A47F2053A5F4}" presName="Accent" presStyleLbl="bgShp" presStyleIdx="1" presStyleCnt="4"/>
      <dgm:spPr/>
    </dgm:pt>
    <dgm:pt modelId="{43E2EADE-6981-4A4C-A3F6-52C8D79B4153}" type="pres">
      <dgm:prSet presAssocID="{0B9A627C-8D29-41AE-BB1C-A47F2053A5F4}" presName="Child2" presStyleLbl="node1" presStyleIdx="1" presStyleCnt="4">
        <dgm:presLayoutVars>
          <dgm:chMax val="0"/>
          <dgm:chPref val="0"/>
          <dgm:bulletEnabled val="1"/>
        </dgm:presLayoutVars>
      </dgm:prSet>
      <dgm:spPr/>
      <dgm:t>
        <a:bodyPr/>
        <a:lstStyle/>
        <a:p>
          <a:endParaRPr lang="en-US"/>
        </a:p>
      </dgm:t>
    </dgm:pt>
    <dgm:pt modelId="{B6023AF6-2BC5-4BA8-A655-9DBEEC011069}" type="pres">
      <dgm:prSet presAssocID="{F7F80189-4258-40B7-9DB7-ED77422AD7B7}" presName="Accent3" presStyleCnt="0"/>
      <dgm:spPr/>
    </dgm:pt>
    <dgm:pt modelId="{A4BB804E-9E5F-4726-B9FC-EFEC4CCFA93F}" type="pres">
      <dgm:prSet presAssocID="{F7F80189-4258-40B7-9DB7-ED77422AD7B7}" presName="Accent" presStyleLbl="bgShp" presStyleIdx="2" presStyleCnt="4"/>
      <dgm:spPr/>
    </dgm:pt>
    <dgm:pt modelId="{6289D9A8-8C52-4E6F-B375-A03E72DE332A}" type="pres">
      <dgm:prSet presAssocID="{F7F80189-4258-40B7-9DB7-ED77422AD7B7}" presName="Child3" presStyleLbl="node1" presStyleIdx="2" presStyleCnt="4">
        <dgm:presLayoutVars>
          <dgm:chMax val="0"/>
          <dgm:chPref val="0"/>
          <dgm:bulletEnabled val="1"/>
        </dgm:presLayoutVars>
      </dgm:prSet>
      <dgm:spPr/>
      <dgm:t>
        <a:bodyPr/>
        <a:lstStyle/>
        <a:p>
          <a:endParaRPr lang="en-US"/>
        </a:p>
      </dgm:t>
    </dgm:pt>
    <dgm:pt modelId="{50B4EF95-29DB-4EE9-A60C-546847D00720}" type="pres">
      <dgm:prSet presAssocID="{26DE6A8B-5EC1-4AE8-8DF3-03B27D334973}" presName="Accent4" presStyleCnt="0"/>
      <dgm:spPr/>
    </dgm:pt>
    <dgm:pt modelId="{ADD21F7C-301D-4ADD-82C2-B4AAC18D88DD}" type="pres">
      <dgm:prSet presAssocID="{26DE6A8B-5EC1-4AE8-8DF3-03B27D334973}" presName="Accent" presStyleLbl="bgShp" presStyleIdx="3" presStyleCnt="4"/>
      <dgm:spPr/>
    </dgm:pt>
    <dgm:pt modelId="{9E4E82D0-CB09-4133-A481-B3A76242068B}" type="pres">
      <dgm:prSet presAssocID="{26DE6A8B-5EC1-4AE8-8DF3-03B27D334973}" presName="Child4" presStyleLbl="node1" presStyleIdx="3" presStyleCnt="4">
        <dgm:presLayoutVars>
          <dgm:chMax val="0"/>
          <dgm:chPref val="0"/>
          <dgm:bulletEnabled val="1"/>
        </dgm:presLayoutVars>
      </dgm:prSet>
      <dgm:spPr/>
      <dgm:t>
        <a:bodyPr/>
        <a:lstStyle/>
        <a:p>
          <a:endParaRPr lang="en-US"/>
        </a:p>
      </dgm:t>
    </dgm:pt>
  </dgm:ptLst>
  <dgm:cxnLst>
    <dgm:cxn modelId="{3178E7D1-73EF-48FC-823F-A6DC6E58DA38}" type="presOf" srcId="{F7F80189-4258-40B7-9DB7-ED77422AD7B7}" destId="{6289D9A8-8C52-4E6F-B375-A03E72DE332A}" srcOrd="0" destOrd="0" presId="urn:microsoft.com/office/officeart/2011/layout/HexagonRadial"/>
    <dgm:cxn modelId="{5EA0F70E-9CEF-4DA6-90C4-93482853362C}" srcId="{88B8C033-6EEF-4CF7-B941-CEC5ABE62519}" destId="{5FEA9606-B786-4025-9E7B-088CC99DD858}" srcOrd="0" destOrd="0" parTransId="{6A886B97-A8D5-42AF-8759-782826AEF2C4}" sibTransId="{B7C4BEC4-2D4F-468C-A267-4EDEEE33B18F}"/>
    <dgm:cxn modelId="{53199596-35AA-423D-B882-38CA6C00D2CF}" srcId="{9EB5F224-B61B-42DB-B51B-CA82EC6BF6E9}" destId="{88B8C033-6EEF-4CF7-B941-CEC5ABE62519}" srcOrd="0" destOrd="0" parTransId="{4D9F50F6-5EDE-4047-B706-B4A12B41CDCB}" sibTransId="{5F030311-C4A4-46D2-97B5-8C9B28396FF6}"/>
    <dgm:cxn modelId="{A5D5AC91-B4A0-43F3-B421-FB40241E2FDE}" type="presOf" srcId="{5FEA9606-B786-4025-9E7B-088CC99DD858}" destId="{3BE69B7E-2AD3-4ECA-8A88-780817CE7C20}" srcOrd="0" destOrd="0" presId="urn:microsoft.com/office/officeart/2011/layout/HexagonRadial"/>
    <dgm:cxn modelId="{E061E043-EA79-4006-BFF0-83A12102A677}" srcId="{88B8C033-6EEF-4CF7-B941-CEC5ABE62519}" destId="{0B9A627C-8D29-41AE-BB1C-A47F2053A5F4}" srcOrd="1" destOrd="0" parTransId="{EA4C36D4-B714-466D-B2B9-4EFFAEC391C3}" sibTransId="{301949D6-DF3B-4C02-9835-866B2D6D992C}"/>
    <dgm:cxn modelId="{94855C81-3D43-4AC5-BFE8-DC0E542B636A}" type="presOf" srcId="{88B8C033-6EEF-4CF7-B941-CEC5ABE62519}" destId="{850942EF-39AE-419C-BD19-76B0BB5C10FB}" srcOrd="0" destOrd="0" presId="urn:microsoft.com/office/officeart/2011/layout/HexagonRadial"/>
    <dgm:cxn modelId="{EB74B7AC-63B0-4B42-A0F4-EEDF9A1D9245}" type="presOf" srcId="{0B9A627C-8D29-41AE-BB1C-A47F2053A5F4}" destId="{43E2EADE-6981-4A4C-A3F6-52C8D79B4153}" srcOrd="0" destOrd="0" presId="urn:microsoft.com/office/officeart/2011/layout/HexagonRadial"/>
    <dgm:cxn modelId="{DA3DBB07-C787-4AAE-B0A0-C4034550E2DC}" type="presOf" srcId="{26DE6A8B-5EC1-4AE8-8DF3-03B27D334973}" destId="{9E4E82D0-CB09-4133-A481-B3A76242068B}" srcOrd="0" destOrd="0" presId="urn:microsoft.com/office/officeart/2011/layout/HexagonRadial"/>
    <dgm:cxn modelId="{6D31813A-45C8-4B29-9DB4-77D41E2A6438}" type="presOf" srcId="{9EB5F224-B61B-42DB-B51B-CA82EC6BF6E9}" destId="{715CFF03-6658-49E5-B897-C2B12DD85ED8}" srcOrd="0" destOrd="0" presId="urn:microsoft.com/office/officeart/2011/layout/HexagonRadial"/>
    <dgm:cxn modelId="{DB27E66C-4339-4D57-8C16-EC11E91C0C34}" srcId="{88B8C033-6EEF-4CF7-B941-CEC5ABE62519}" destId="{26DE6A8B-5EC1-4AE8-8DF3-03B27D334973}" srcOrd="3" destOrd="0" parTransId="{5BD2E876-F5E9-4A6C-9280-54907F887D37}" sibTransId="{3F5740C4-6AD1-4412-B9D3-99D211F29660}"/>
    <dgm:cxn modelId="{9D86A1D8-B612-4D08-B680-72BB480F2458}" srcId="{88B8C033-6EEF-4CF7-B941-CEC5ABE62519}" destId="{F7F80189-4258-40B7-9DB7-ED77422AD7B7}" srcOrd="2" destOrd="0" parTransId="{2A9125FE-0254-45D8-8CD3-54F0D5697E62}" sibTransId="{7B44ADDA-CE80-409C-ACAB-227DA304DDD4}"/>
    <dgm:cxn modelId="{C2118EF6-2C1B-4732-8586-925D1EF3743B}" type="presParOf" srcId="{715CFF03-6658-49E5-B897-C2B12DD85ED8}" destId="{850942EF-39AE-419C-BD19-76B0BB5C10FB}" srcOrd="0" destOrd="0" presId="urn:microsoft.com/office/officeart/2011/layout/HexagonRadial"/>
    <dgm:cxn modelId="{5592DD28-3ACB-4D26-9BE6-40EAA9481F60}" type="presParOf" srcId="{715CFF03-6658-49E5-B897-C2B12DD85ED8}" destId="{B41830D4-A53A-49B2-9647-1EA952AEE7DF}" srcOrd="1" destOrd="0" presId="urn:microsoft.com/office/officeart/2011/layout/HexagonRadial"/>
    <dgm:cxn modelId="{B9244B70-EAD9-43FE-879F-4FB567FB408E}" type="presParOf" srcId="{B41830D4-A53A-49B2-9647-1EA952AEE7DF}" destId="{9C14126E-18CE-4742-ADCB-5F0143E8D3B0}" srcOrd="0" destOrd="0" presId="urn:microsoft.com/office/officeart/2011/layout/HexagonRadial"/>
    <dgm:cxn modelId="{114C337E-56A9-4CFF-9778-1D75D4E7F417}" type="presParOf" srcId="{715CFF03-6658-49E5-B897-C2B12DD85ED8}" destId="{3BE69B7E-2AD3-4ECA-8A88-780817CE7C20}" srcOrd="2" destOrd="0" presId="urn:microsoft.com/office/officeart/2011/layout/HexagonRadial"/>
    <dgm:cxn modelId="{11C230B8-3EBC-417C-B0A5-AE5D693F36E0}" type="presParOf" srcId="{715CFF03-6658-49E5-B897-C2B12DD85ED8}" destId="{55A15433-B6B6-47D7-B3C5-8B69415C8D75}" srcOrd="3" destOrd="0" presId="urn:microsoft.com/office/officeart/2011/layout/HexagonRadial"/>
    <dgm:cxn modelId="{42EC2D2A-DE82-4DEF-98A4-8C9D96AB422E}" type="presParOf" srcId="{55A15433-B6B6-47D7-B3C5-8B69415C8D75}" destId="{8D8CAA6A-92F8-4900-AED9-72148A63BD81}" srcOrd="0" destOrd="0" presId="urn:microsoft.com/office/officeart/2011/layout/HexagonRadial"/>
    <dgm:cxn modelId="{FAA50E0D-9BA6-4439-BEB9-3605DC962E6B}" type="presParOf" srcId="{715CFF03-6658-49E5-B897-C2B12DD85ED8}" destId="{43E2EADE-6981-4A4C-A3F6-52C8D79B4153}" srcOrd="4" destOrd="0" presId="urn:microsoft.com/office/officeart/2011/layout/HexagonRadial"/>
    <dgm:cxn modelId="{4A43516B-6302-4B0E-A582-72BA34A914A6}" type="presParOf" srcId="{715CFF03-6658-49E5-B897-C2B12DD85ED8}" destId="{B6023AF6-2BC5-4BA8-A655-9DBEEC011069}" srcOrd="5" destOrd="0" presId="urn:microsoft.com/office/officeart/2011/layout/HexagonRadial"/>
    <dgm:cxn modelId="{7A4C7DE9-E855-4278-99A3-1E025508D30F}" type="presParOf" srcId="{B6023AF6-2BC5-4BA8-A655-9DBEEC011069}" destId="{A4BB804E-9E5F-4726-B9FC-EFEC4CCFA93F}" srcOrd="0" destOrd="0" presId="urn:microsoft.com/office/officeart/2011/layout/HexagonRadial"/>
    <dgm:cxn modelId="{EDB4B4A1-7FBE-4DE1-BC2B-AB9EEFF49FE1}" type="presParOf" srcId="{715CFF03-6658-49E5-B897-C2B12DD85ED8}" destId="{6289D9A8-8C52-4E6F-B375-A03E72DE332A}" srcOrd="6" destOrd="0" presId="urn:microsoft.com/office/officeart/2011/layout/HexagonRadial"/>
    <dgm:cxn modelId="{CF7B15FA-69D1-4BFC-A37F-8FB88744A2A3}" type="presParOf" srcId="{715CFF03-6658-49E5-B897-C2B12DD85ED8}" destId="{50B4EF95-29DB-4EE9-A60C-546847D00720}" srcOrd="7" destOrd="0" presId="urn:microsoft.com/office/officeart/2011/layout/HexagonRadial"/>
    <dgm:cxn modelId="{39A05CC6-A52C-4FC8-9A81-8E1ADB7E6FBB}" type="presParOf" srcId="{50B4EF95-29DB-4EE9-A60C-546847D00720}" destId="{ADD21F7C-301D-4ADD-82C2-B4AAC18D88DD}" srcOrd="0" destOrd="0" presId="urn:microsoft.com/office/officeart/2011/layout/HexagonRadial"/>
    <dgm:cxn modelId="{9E34A4F5-799A-499F-9F92-613A477C97C8}" type="presParOf" srcId="{715CFF03-6658-49E5-B897-C2B12DD85ED8}" destId="{9E4E82D0-CB09-4133-A481-B3A76242068B}" srcOrd="8"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EB5F224-B61B-42DB-B51B-CA82EC6BF6E9}" type="doc">
      <dgm:prSet loTypeId="urn:microsoft.com/office/officeart/2011/layout/HexagonRadial" loCatId="officeonline" qsTypeId="urn:microsoft.com/office/officeart/2005/8/quickstyle/simple5" qsCatId="simple" csTypeId="urn:microsoft.com/office/officeart/2005/8/colors/colorful1" csCatId="colorful" phldr="1"/>
      <dgm:spPr/>
      <dgm:t>
        <a:bodyPr/>
        <a:lstStyle/>
        <a:p>
          <a:endParaRPr lang="en-US"/>
        </a:p>
      </dgm:t>
    </dgm:pt>
    <dgm:pt modelId="{88B8C033-6EEF-4CF7-B941-CEC5ABE62519}">
      <dgm:prSet/>
      <dgm:spPr/>
      <dgm:t>
        <a:bodyPr/>
        <a:lstStyle/>
        <a:p>
          <a:pPr rtl="0"/>
          <a:r>
            <a:rPr lang="en-GB" b="1" err="1">
              <a:latin typeface="Calibri Light" panose="020F0302020204030204"/>
            </a:rPr>
            <a:t>Ffactorau</a:t>
          </a:r>
          <a:r>
            <a:rPr lang="en-GB" b="1">
              <a:latin typeface="Calibri Light" panose="020F0302020204030204"/>
            </a:rPr>
            <a:t> </a:t>
          </a:r>
          <a:r>
            <a:rPr lang="en-GB" b="1" err="1">
              <a:latin typeface="Calibri Light" panose="020F0302020204030204"/>
            </a:rPr>
            <a:t>Cymdeithasol</a:t>
          </a:r>
          <a:endParaRPr lang="en-GB" b="1" i="0" u="none" strike="noStrike" cap="none" baseline="0" noProof="0" err="1">
            <a:solidFill>
              <a:srgbClr val="010000"/>
            </a:solidFill>
            <a:latin typeface="Calibri Light"/>
            <a:cs typeface="Calibri Light"/>
          </a:endParaRPr>
        </a:p>
      </dgm:t>
    </dgm:pt>
    <dgm:pt modelId="{4D9F50F6-5EDE-4047-B706-B4A12B41CDCB}" type="parTrans" cxnId="{53199596-35AA-423D-B882-38CA6C00D2CF}">
      <dgm:prSet/>
      <dgm:spPr/>
      <dgm:t>
        <a:bodyPr/>
        <a:lstStyle/>
        <a:p>
          <a:endParaRPr lang="en-US"/>
        </a:p>
      </dgm:t>
    </dgm:pt>
    <dgm:pt modelId="{5F030311-C4A4-46D2-97B5-8C9B28396FF6}" type="sibTrans" cxnId="{53199596-35AA-423D-B882-38CA6C00D2CF}">
      <dgm:prSet/>
      <dgm:spPr/>
      <dgm:t>
        <a:bodyPr/>
        <a:lstStyle/>
        <a:p>
          <a:endParaRPr lang="en-US"/>
        </a:p>
      </dgm:t>
    </dgm:pt>
    <dgm:pt modelId="{5FEA9606-B786-4025-9E7B-088CC99DD858}">
      <dgm:prSet/>
      <dgm:spPr/>
      <dgm:t>
        <a:bodyPr/>
        <a:lstStyle/>
        <a:p>
          <a:pPr rtl="0"/>
          <a:r>
            <a:rPr lang="en-GB">
              <a:latin typeface="Calibri Light" panose="020F0302020204030204"/>
            </a:rPr>
            <a:t> Rhyw</a:t>
          </a:r>
          <a:endParaRPr lang="en-GB"/>
        </a:p>
      </dgm:t>
    </dgm:pt>
    <dgm:pt modelId="{6A886B97-A8D5-42AF-8759-782826AEF2C4}" type="parTrans" cxnId="{5EA0F70E-9CEF-4DA6-90C4-93482853362C}">
      <dgm:prSet/>
      <dgm:spPr/>
      <dgm:t>
        <a:bodyPr/>
        <a:lstStyle/>
        <a:p>
          <a:endParaRPr lang="en-US"/>
        </a:p>
      </dgm:t>
    </dgm:pt>
    <dgm:pt modelId="{B7C4BEC4-2D4F-468C-A267-4EDEEE33B18F}" type="sibTrans" cxnId="{5EA0F70E-9CEF-4DA6-90C4-93482853362C}">
      <dgm:prSet/>
      <dgm:spPr/>
      <dgm:t>
        <a:bodyPr/>
        <a:lstStyle/>
        <a:p>
          <a:endParaRPr lang="en-US"/>
        </a:p>
      </dgm:t>
    </dgm:pt>
    <dgm:pt modelId="{0B9A627C-8D29-41AE-BB1C-A47F2053A5F4}">
      <dgm:prSet/>
      <dgm:spPr/>
      <dgm:t>
        <a:bodyPr/>
        <a:lstStyle/>
        <a:p>
          <a:pPr rtl="0"/>
          <a:r>
            <a:rPr lang="en-GB">
              <a:latin typeface="Calibri Light" panose="020F0302020204030204"/>
            </a:rPr>
            <a:t>'Dosbarth'</a:t>
          </a:r>
        </a:p>
      </dgm:t>
    </dgm:pt>
    <dgm:pt modelId="{EA4C36D4-B714-466D-B2B9-4EFFAEC391C3}" type="parTrans" cxnId="{E061E043-EA79-4006-BFF0-83A12102A677}">
      <dgm:prSet/>
      <dgm:spPr/>
      <dgm:t>
        <a:bodyPr/>
        <a:lstStyle/>
        <a:p>
          <a:endParaRPr lang="en-US"/>
        </a:p>
      </dgm:t>
    </dgm:pt>
    <dgm:pt modelId="{301949D6-DF3B-4C02-9835-866B2D6D992C}" type="sibTrans" cxnId="{E061E043-EA79-4006-BFF0-83A12102A677}">
      <dgm:prSet/>
      <dgm:spPr/>
      <dgm:t>
        <a:bodyPr/>
        <a:lstStyle/>
        <a:p>
          <a:endParaRPr lang="en-US"/>
        </a:p>
      </dgm:t>
    </dgm:pt>
    <dgm:pt modelId="{26DE6A8B-5EC1-4AE8-8DF3-03B27D334973}">
      <dgm:prSet/>
      <dgm:spPr/>
      <dgm:t>
        <a:bodyPr/>
        <a:lstStyle/>
        <a:p>
          <a:pPr rtl="0"/>
          <a:r>
            <a:rPr lang="en-GB"/>
            <a:t>‘</a:t>
          </a:r>
          <a:r>
            <a:rPr lang="en-GB" err="1">
              <a:latin typeface="Calibri Light" panose="020F0302020204030204"/>
            </a:rPr>
            <a:t>Gallu</a:t>
          </a:r>
          <a:r>
            <a:rPr lang="en-GB"/>
            <a:t>’ </a:t>
          </a:r>
          <a:r>
            <a:rPr lang="en-GB">
              <a:latin typeface="Calibri Light" panose="020F0302020204030204"/>
            </a:rPr>
            <a:t>a </a:t>
          </a:r>
          <a:r>
            <a:rPr lang="en-GB" err="1">
              <a:latin typeface="Calibri Light" panose="020F0302020204030204"/>
            </a:rPr>
            <a:t>dewis</a:t>
          </a:r>
          <a:r>
            <a:rPr lang="en-GB">
              <a:latin typeface="Calibri Light" panose="020F0302020204030204"/>
            </a:rPr>
            <a:t> academaidd</a:t>
          </a:r>
          <a:endParaRPr lang="en-GB"/>
        </a:p>
      </dgm:t>
    </dgm:pt>
    <dgm:pt modelId="{5BD2E876-F5E9-4A6C-9280-54907F887D37}" type="parTrans" cxnId="{DB27E66C-4339-4D57-8C16-EC11E91C0C34}">
      <dgm:prSet/>
      <dgm:spPr/>
      <dgm:t>
        <a:bodyPr/>
        <a:lstStyle/>
        <a:p>
          <a:endParaRPr lang="en-US"/>
        </a:p>
      </dgm:t>
    </dgm:pt>
    <dgm:pt modelId="{3F5740C4-6AD1-4412-B9D3-99D211F29660}" type="sibTrans" cxnId="{DB27E66C-4339-4D57-8C16-EC11E91C0C34}">
      <dgm:prSet/>
      <dgm:spPr/>
      <dgm:t>
        <a:bodyPr/>
        <a:lstStyle/>
        <a:p>
          <a:endParaRPr lang="en-US"/>
        </a:p>
      </dgm:t>
    </dgm:pt>
    <dgm:pt modelId="{355D67CE-8FBB-4A02-9C7E-5CF08D5CBF51}">
      <dgm:prSet phldr="0"/>
      <dgm:spPr/>
      <dgm:t>
        <a:bodyPr/>
        <a:lstStyle/>
        <a:p>
          <a:r>
            <a:rPr lang="en-GB">
              <a:latin typeface="Calibri Light" panose="020F0302020204030204"/>
            </a:rPr>
            <a:t>‘Hil</a:t>
          </a:r>
          <a:r>
            <a:rPr lang="en-GB"/>
            <a:t>’</a:t>
          </a:r>
          <a:endParaRPr lang="en-US"/>
        </a:p>
      </dgm:t>
    </dgm:pt>
    <dgm:pt modelId="{0132A7EA-5E97-4AAE-9119-17EF64F73B5F}" type="parTrans" cxnId="{73154FC4-DA71-47B6-94A7-2D963360063D}">
      <dgm:prSet/>
      <dgm:spPr/>
    </dgm:pt>
    <dgm:pt modelId="{97274FA4-C0A6-4042-86E4-B6B1D4B6157C}" type="sibTrans" cxnId="{73154FC4-DA71-47B6-94A7-2D963360063D}">
      <dgm:prSet/>
      <dgm:spPr/>
    </dgm:pt>
    <dgm:pt modelId="{715CFF03-6658-49E5-B897-C2B12DD85ED8}" type="pres">
      <dgm:prSet presAssocID="{9EB5F224-B61B-42DB-B51B-CA82EC6BF6E9}" presName="Name0" presStyleCnt="0">
        <dgm:presLayoutVars>
          <dgm:chMax val="1"/>
          <dgm:chPref val="1"/>
          <dgm:dir/>
          <dgm:animOne val="branch"/>
          <dgm:animLvl val="lvl"/>
        </dgm:presLayoutVars>
      </dgm:prSet>
      <dgm:spPr/>
      <dgm:t>
        <a:bodyPr/>
        <a:lstStyle/>
        <a:p>
          <a:endParaRPr lang="en-US"/>
        </a:p>
      </dgm:t>
    </dgm:pt>
    <dgm:pt modelId="{850942EF-39AE-419C-BD19-76B0BB5C10FB}" type="pres">
      <dgm:prSet presAssocID="{88B8C033-6EEF-4CF7-B941-CEC5ABE62519}" presName="Parent" presStyleLbl="node0" presStyleIdx="0" presStyleCnt="1" custLinFactNeighborY="-1021">
        <dgm:presLayoutVars>
          <dgm:chMax val="6"/>
          <dgm:chPref val="6"/>
        </dgm:presLayoutVars>
      </dgm:prSet>
      <dgm:spPr/>
      <dgm:t>
        <a:bodyPr/>
        <a:lstStyle/>
        <a:p>
          <a:endParaRPr lang="en-US"/>
        </a:p>
      </dgm:t>
    </dgm:pt>
    <dgm:pt modelId="{B41830D4-A53A-49B2-9647-1EA952AEE7DF}" type="pres">
      <dgm:prSet presAssocID="{5FEA9606-B786-4025-9E7B-088CC99DD858}" presName="Accent1" presStyleCnt="0"/>
      <dgm:spPr/>
    </dgm:pt>
    <dgm:pt modelId="{9C14126E-18CE-4742-ADCB-5F0143E8D3B0}" type="pres">
      <dgm:prSet presAssocID="{5FEA9606-B786-4025-9E7B-088CC99DD858}" presName="Accent" presStyleLbl="bgShp" presStyleIdx="0" presStyleCnt="4"/>
      <dgm:spPr/>
    </dgm:pt>
    <dgm:pt modelId="{3BE69B7E-2AD3-4ECA-8A88-780817CE7C20}" type="pres">
      <dgm:prSet presAssocID="{5FEA9606-B786-4025-9E7B-088CC99DD858}" presName="Child1" presStyleLbl="node1" presStyleIdx="0" presStyleCnt="4">
        <dgm:presLayoutVars>
          <dgm:chMax val="0"/>
          <dgm:chPref val="0"/>
          <dgm:bulletEnabled val="1"/>
        </dgm:presLayoutVars>
      </dgm:prSet>
      <dgm:spPr/>
      <dgm:t>
        <a:bodyPr/>
        <a:lstStyle/>
        <a:p>
          <a:endParaRPr lang="en-US"/>
        </a:p>
      </dgm:t>
    </dgm:pt>
    <dgm:pt modelId="{55A15433-B6B6-47D7-B3C5-8B69415C8D75}" type="pres">
      <dgm:prSet presAssocID="{0B9A627C-8D29-41AE-BB1C-A47F2053A5F4}" presName="Accent2" presStyleCnt="0"/>
      <dgm:spPr/>
    </dgm:pt>
    <dgm:pt modelId="{8D8CAA6A-92F8-4900-AED9-72148A63BD81}" type="pres">
      <dgm:prSet presAssocID="{0B9A627C-8D29-41AE-BB1C-A47F2053A5F4}" presName="Accent" presStyleLbl="bgShp" presStyleIdx="1" presStyleCnt="4"/>
      <dgm:spPr/>
    </dgm:pt>
    <dgm:pt modelId="{43E2EADE-6981-4A4C-A3F6-52C8D79B4153}" type="pres">
      <dgm:prSet presAssocID="{0B9A627C-8D29-41AE-BB1C-A47F2053A5F4}" presName="Child2" presStyleLbl="node1" presStyleIdx="1" presStyleCnt="4">
        <dgm:presLayoutVars>
          <dgm:chMax val="0"/>
          <dgm:chPref val="0"/>
          <dgm:bulletEnabled val="1"/>
        </dgm:presLayoutVars>
      </dgm:prSet>
      <dgm:spPr/>
      <dgm:t>
        <a:bodyPr/>
        <a:lstStyle/>
        <a:p>
          <a:endParaRPr lang="en-US"/>
        </a:p>
      </dgm:t>
    </dgm:pt>
    <dgm:pt modelId="{BBB37D2B-16F2-4E5F-B494-AEE54958EEE8}" type="pres">
      <dgm:prSet presAssocID="{355D67CE-8FBB-4A02-9C7E-5CF08D5CBF51}" presName="Accent3" presStyleCnt="0"/>
      <dgm:spPr/>
    </dgm:pt>
    <dgm:pt modelId="{969F0055-E99B-45DD-8886-3DC2A20C4041}" type="pres">
      <dgm:prSet presAssocID="{355D67CE-8FBB-4A02-9C7E-5CF08D5CBF51}" presName="Accent" presStyleLbl="bgShp" presStyleIdx="2" presStyleCnt="4"/>
      <dgm:spPr/>
    </dgm:pt>
    <dgm:pt modelId="{17300674-E456-4F3E-ADC0-113D5CEF507B}" type="pres">
      <dgm:prSet presAssocID="{355D67CE-8FBB-4A02-9C7E-5CF08D5CBF51}" presName="Child3" presStyleLbl="node1" presStyleIdx="2" presStyleCnt="4">
        <dgm:presLayoutVars>
          <dgm:chMax val="0"/>
          <dgm:chPref val="0"/>
          <dgm:bulletEnabled val="1"/>
        </dgm:presLayoutVars>
      </dgm:prSet>
      <dgm:spPr/>
      <dgm:t>
        <a:bodyPr/>
        <a:lstStyle/>
        <a:p>
          <a:endParaRPr lang="en-US"/>
        </a:p>
      </dgm:t>
    </dgm:pt>
    <dgm:pt modelId="{5C5BEEF5-C29D-41B0-9990-F74382AE2885}" type="pres">
      <dgm:prSet presAssocID="{26DE6A8B-5EC1-4AE8-8DF3-03B27D334973}" presName="Accent4" presStyleCnt="0"/>
      <dgm:spPr/>
    </dgm:pt>
    <dgm:pt modelId="{ADD21F7C-301D-4ADD-82C2-B4AAC18D88DD}" type="pres">
      <dgm:prSet presAssocID="{26DE6A8B-5EC1-4AE8-8DF3-03B27D334973}" presName="Accent" presStyleLbl="bgShp" presStyleIdx="3" presStyleCnt="4"/>
      <dgm:spPr/>
    </dgm:pt>
    <dgm:pt modelId="{C8C5A3E6-9C3E-42C1-ABD7-94F32CC66004}" type="pres">
      <dgm:prSet presAssocID="{26DE6A8B-5EC1-4AE8-8DF3-03B27D334973}" presName="Child4" presStyleLbl="node1" presStyleIdx="3" presStyleCnt="4">
        <dgm:presLayoutVars>
          <dgm:chMax val="0"/>
          <dgm:chPref val="0"/>
          <dgm:bulletEnabled val="1"/>
        </dgm:presLayoutVars>
      </dgm:prSet>
      <dgm:spPr/>
      <dgm:t>
        <a:bodyPr/>
        <a:lstStyle/>
        <a:p>
          <a:endParaRPr lang="en-US"/>
        </a:p>
      </dgm:t>
    </dgm:pt>
  </dgm:ptLst>
  <dgm:cxnLst>
    <dgm:cxn modelId="{1C1B0050-DD52-4820-909E-9B4A84E39C41}" type="presOf" srcId="{26DE6A8B-5EC1-4AE8-8DF3-03B27D334973}" destId="{C8C5A3E6-9C3E-42C1-ABD7-94F32CC66004}" srcOrd="0" destOrd="0" presId="urn:microsoft.com/office/officeart/2011/layout/HexagonRadial"/>
    <dgm:cxn modelId="{5EA0F70E-9CEF-4DA6-90C4-93482853362C}" srcId="{88B8C033-6EEF-4CF7-B941-CEC5ABE62519}" destId="{5FEA9606-B786-4025-9E7B-088CC99DD858}" srcOrd="0" destOrd="0" parTransId="{6A886B97-A8D5-42AF-8759-782826AEF2C4}" sibTransId="{B7C4BEC4-2D4F-468C-A267-4EDEEE33B18F}"/>
    <dgm:cxn modelId="{53199596-35AA-423D-B882-38CA6C00D2CF}" srcId="{9EB5F224-B61B-42DB-B51B-CA82EC6BF6E9}" destId="{88B8C033-6EEF-4CF7-B941-CEC5ABE62519}" srcOrd="0" destOrd="0" parTransId="{4D9F50F6-5EDE-4047-B706-B4A12B41CDCB}" sibTransId="{5F030311-C4A4-46D2-97B5-8C9B28396FF6}"/>
    <dgm:cxn modelId="{73154FC4-DA71-47B6-94A7-2D963360063D}" srcId="{88B8C033-6EEF-4CF7-B941-CEC5ABE62519}" destId="{355D67CE-8FBB-4A02-9C7E-5CF08D5CBF51}" srcOrd="2" destOrd="0" parTransId="{0132A7EA-5E97-4AAE-9119-17EF64F73B5F}" sibTransId="{97274FA4-C0A6-4042-86E4-B6B1D4B6157C}"/>
    <dgm:cxn modelId="{57AFF1C5-C4F7-47CD-8803-FED87F88E505}" type="presOf" srcId="{355D67CE-8FBB-4A02-9C7E-5CF08D5CBF51}" destId="{17300674-E456-4F3E-ADC0-113D5CEF507B}" srcOrd="0" destOrd="0" presId="urn:microsoft.com/office/officeart/2011/layout/HexagonRadial"/>
    <dgm:cxn modelId="{A5D5AC91-B4A0-43F3-B421-FB40241E2FDE}" type="presOf" srcId="{5FEA9606-B786-4025-9E7B-088CC99DD858}" destId="{3BE69B7E-2AD3-4ECA-8A88-780817CE7C20}" srcOrd="0" destOrd="0" presId="urn:microsoft.com/office/officeart/2011/layout/HexagonRadial"/>
    <dgm:cxn modelId="{E061E043-EA79-4006-BFF0-83A12102A677}" srcId="{88B8C033-6EEF-4CF7-B941-CEC5ABE62519}" destId="{0B9A627C-8D29-41AE-BB1C-A47F2053A5F4}" srcOrd="1" destOrd="0" parTransId="{EA4C36D4-B714-466D-B2B9-4EFFAEC391C3}" sibTransId="{301949D6-DF3B-4C02-9835-866B2D6D992C}"/>
    <dgm:cxn modelId="{94855C81-3D43-4AC5-BFE8-DC0E542B636A}" type="presOf" srcId="{88B8C033-6EEF-4CF7-B941-CEC5ABE62519}" destId="{850942EF-39AE-419C-BD19-76B0BB5C10FB}" srcOrd="0" destOrd="0" presId="urn:microsoft.com/office/officeart/2011/layout/HexagonRadial"/>
    <dgm:cxn modelId="{EB74B7AC-63B0-4B42-A0F4-EEDF9A1D9245}" type="presOf" srcId="{0B9A627C-8D29-41AE-BB1C-A47F2053A5F4}" destId="{43E2EADE-6981-4A4C-A3F6-52C8D79B4153}" srcOrd="0" destOrd="0" presId="urn:microsoft.com/office/officeart/2011/layout/HexagonRadial"/>
    <dgm:cxn modelId="{6D31813A-45C8-4B29-9DB4-77D41E2A6438}" type="presOf" srcId="{9EB5F224-B61B-42DB-B51B-CA82EC6BF6E9}" destId="{715CFF03-6658-49E5-B897-C2B12DD85ED8}" srcOrd="0" destOrd="0" presId="urn:microsoft.com/office/officeart/2011/layout/HexagonRadial"/>
    <dgm:cxn modelId="{DB27E66C-4339-4D57-8C16-EC11E91C0C34}" srcId="{88B8C033-6EEF-4CF7-B941-CEC5ABE62519}" destId="{26DE6A8B-5EC1-4AE8-8DF3-03B27D334973}" srcOrd="3" destOrd="0" parTransId="{5BD2E876-F5E9-4A6C-9280-54907F887D37}" sibTransId="{3F5740C4-6AD1-4412-B9D3-99D211F29660}"/>
    <dgm:cxn modelId="{C2118EF6-2C1B-4732-8586-925D1EF3743B}" type="presParOf" srcId="{715CFF03-6658-49E5-B897-C2B12DD85ED8}" destId="{850942EF-39AE-419C-BD19-76B0BB5C10FB}" srcOrd="0" destOrd="0" presId="urn:microsoft.com/office/officeart/2011/layout/HexagonRadial"/>
    <dgm:cxn modelId="{5592DD28-3ACB-4D26-9BE6-40EAA9481F60}" type="presParOf" srcId="{715CFF03-6658-49E5-B897-C2B12DD85ED8}" destId="{B41830D4-A53A-49B2-9647-1EA952AEE7DF}" srcOrd="1" destOrd="0" presId="urn:microsoft.com/office/officeart/2011/layout/HexagonRadial"/>
    <dgm:cxn modelId="{B9244B70-EAD9-43FE-879F-4FB567FB408E}" type="presParOf" srcId="{B41830D4-A53A-49B2-9647-1EA952AEE7DF}" destId="{9C14126E-18CE-4742-ADCB-5F0143E8D3B0}" srcOrd="0" destOrd="0" presId="urn:microsoft.com/office/officeart/2011/layout/HexagonRadial"/>
    <dgm:cxn modelId="{114C337E-56A9-4CFF-9778-1D75D4E7F417}" type="presParOf" srcId="{715CFF03-6658-49E5-B897-C2B12DD85ED8}" destId="{3BE69B7E-2AD3-4ECA-8A88-780817CE7C20}" srcOrd="2" destOrd="0" presId="urn:microsoft.com/office/officeart/2011/layout/HexagonRadial"/>
    <dgm:cxn modelId="{11C230B8-3EBC-417C-B0A5-AE5D693F36E0}" type="presParOf" srcId="{715CFF03-6658-49E5-B897-C2B12DD85ED8}" destId="{55A15433-B6B6-47D7-B3C5-8B69415C8D75}" srcOrd="3" destOrd="0" presId="urn:microsoft.com/office/officeart/2011/layout/HexagonRadial"/>
    <dgm:cxn modelId="{42EC2D2A-DE82-4DEF-98A4-8C9D96AB422E}" type="presParOf" srcId="{55A15433-B6B6-47D7-B3C5-8B69415C8D75}" destId="{8D8CAA6A-92F8-4900-AED9-72148A63BD81}" srcOrd="0" destOrd="0" presId="urn:microsoft.com/office/officeart/2011/layout/HexagonRadial"/>
    <dgm:cxn modelId="{FAA50E0D-9BA6-4439-BEB9-3605DC962E6B}" type="presParOf" srcId="{715CFF03-6658-49E5-B897-C2B12DD85ED8}" destId="{43E2EADE-6981-4A4C-A3F6-52C8D79B4153}" srcOrd="4" destOrd="0" presId="urn:microsoft.com/office/officeart/2011/layout/HexagonRadial"/>
    <dgm:cxn modelId="{6AD58E19-809C-4E62-B70D-807FC16156A6}" type="presParOf" srcId="{715CFF03-6658-49E5-B897-C2B12DD85ED8}" destId="{BBB37D2B-16F2-4E5F-B494-AEE54958EEE8}" srcOrd="5" destOrd="0" presId="urn:microsoft.com/office/officeart/2011/layout/HexagonRadial"/>
    <dgm:cxn modelId="{CD545024-2CB9-4AAF-984A-3CDDD4E4F9E6}" type="presParOf" srcId="{BBB37D2B-16F2-4E5F-B494-AEE54958EEE8}" destId="{969F0055-E99B-45DD-8886-3DC2A20C4041}" srcOrd="0" destOrd="0" presId="urn:microsoft.com/office/officeart/2011/layout/HexagonRadial"/>
    <dgm:cxn modelId="{EE401939-EE78-40E7-8A87-BF9C3A1DDF89}" type="presParOf" srcId="{715CFF03-6658-49E5-B897-C2B12DD85ED8}" destId="{17300674-E456-4F3E-ADC0-113D5CEF507B}" srcOrd="6" destOrd="0" presId="urn:microsoft.com/office/officeart/2011/layout/HexagonRadial"/>
    <dgm:cxn modelId="{2AC48C6A-3AE7-48A8-9274-AAFC60821C32}" type="presParOf" srcId="{715CFF03-6658-49E5-B897-C2B12DD85ED8}" destId="{5C5BEEF5-C29D-41B0-9990-F74382AE2885}" srcOrd="7" destOrd="0" presId="urn:microsoft.com/office/officeart/2011/layout/HexagonRadial"/>
    <dgm:cxn modelId="{C5E1157B-CC9B-4120-A3E8-212BCF30FEBA}" type="presParOf" srcId="{5C5BEEF5-C29D-41B0-9990-F74382AE2885}" destId="{ADD21F7C-301D-4ADD-82C2-B4AAC18D88DD}" srcOrd="0" destOrd="0" presId="urn:microsoft.com/office/officeart/2011/layout/HexagonRadial"/>
    <dgm:cxn modelId="{A4F3949F-C25A-4414-8382-6651B2D1A5E6}" type="presParOf" srcId="{715CFF03-6658-49E5-B897-C2B12DD85ED8}" destId="{C8C5A3E6-9C3E-42C1-ABD7-94F32CC66004}" srcOrd="8" destOrd="0" presId="urn:microsoft.com/office/officeart/2011/layout/HexagonRadial"/>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0942EF-39AE-419C-BD19-76B0BB5C10FB}">
      <dsp:nvSpPr>
        <dsp:cNvPr id="0" name=""/>
        <dsp:cNvSpPr/>
      </dsp:nvSpPr>
      <dsp:spPr>
        <a:xfrm>
          <a:off x="459293" y="1387983"/>
          <a:ext cx="1784425" cy="1543419"/>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rtl="0">
            <a:lnSpc>
              <a:spcPct val="90000"/>
            </a:lnSpc>
            <a:spcBef>
              <a:spcPct val="0"/>
            </a:spcBef>
            <a:spcAft>
              <a:spcPct val="35000"/>
            </a:spcAft>
          </a:pPr>
          <a:r>
            <a:rPr lang="en-GB" sz="3100" kern="1200"/>
            <a:t>Social factors</a:t>
          </a:r>
        </a:p>
      </dsp:txBody>
      <dsp:txXfrm>
        <a:off x="754980" y="1643734"/>
        <a:ext cx="1193051" cy="1031917"/>
      </dsp:txXfrm>
    </dsp:sp>
    <dsp:sp modelId="{8D8CAA6A-92F8-4900-AED9-72148A63BD81}">
      <dsp:nvSpPr>
        <dsp:cNvPr id="0" name=""/>
        <dsp:cNvSpPr/>
      </dsp:nvSpPr>
      <dsp:spPr>
        <a:xfrm>
          <a:off x="1576599" y="665319"/>
          <a:ext cx="673351" cy="580033"/>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3BE69B7E-2AD3-4ECA-8A88-780817CE7C20}">
      <dsp:nvSpPr>
        <dsp:cNvPr id="0" name=""/>
        <dsp:cNvSpPr/>
      </dsp:nvSpPr>
      <dsp:spPr>
        <a:xfrm>
          <a:off x="623699" y="0"/>
          <a:ext cx="1462142" cy="1264933"/>
        </a:xfrm>
        <a:prstGeom prst="hexagon">
          <a:avLst>
            <a:gd name="adj" fmla="val 28570"/>
            <a:gd name="vf" fmla="val 11547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rtl="0">
            <a:lnSpc>
              <a:spcPct val="90000"/>
            </a:lnSpc>
            <a:spcBef>
              <a:spcPct val="0"/>
            </a:spcBef>
            <a:spcAft>
              <a:spcPct val="35000"/>
            </a:spcAft>
          </a:pPr>
          <a:r>
            <a:rPr lang="en-GB" sz="1500" kern="1200"/>
            <a:t>Gender</a:t>
          </a:r>
        </a:p>
      </dsp:txBody>
      <dsp:txXfrm>
        <a:off x="866008" y="209627"/>
        <a:ext cx="977524" cy="845679"/>
      </dsp:txXfrm>
    </dsp:sp>
    <dsp:sp modelId="{A4BB804E-9E5F-4726-B9FC-EFEC4CCFA93F}">
      <dsp:nvSpPr>
        <dsp:cNvPr id="0" name=""/>
        <dsp:cNvSpPr/>
      </dsp:nvSpPr>
      <dsp:spPr>
        <a:xfrm>
          <a:off x="2362423" y="1749673"/>
          <a:ext cx="673351" cy="580033"/>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43E2EADE-6981-4A4C-A3F6-52C8D79B4153}">
      <dsp:nvSpPr>
        <dsp:cNvPr id="0" name=""/>
        <dsp:cNvSpPr/>
      </dsp:nvSpPr>
      <dsp:spPr>
        <a:xfrm>
          <a:off x="1964763" y="778019"/>
          <a:ext cx="1462142" cy="1264933"/>
        </a:xfrm>
        <a:prstGeom prst="hexagon">
          <a:avLst>
            <a:gd name="adj" fmla="val 28570"/>
            <a:gd name="vf" fmla="val 11547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rtl="0">
            <a:lnSpc>
              <a:spcPct val="90000"/>
            </a:lnSpc>
            <a:spcBef>
              <a:spcPct val="0"/>
            </a:spcBef>
            <a:spcAft>
              <a:spcPct val="35000"/>
            </a:spcAft>
          </a:pPr>
          <a:r>
            <a:rPr lang="en-GB" sz="1500" kern="1200"/>
            <a:t>‘Class’</a:t>
          </a:r>
        </a:p>
      </dsp:txBody>
      <dsp:txXfrm>
        <a:off x="2207072" y="987646"/>
        <a:ext cx="977524" cy="845679"/>
      </dsp:txXfrm>
    </dsp:sp>
    <dsp:sp modelId="{ADD21F7C-301D-4ADD-82C2-B4AAC18D88DD}">
      <dsp:nvSpPr>
        <dsp:cNvPr id="0" name=""/>
        <dsp:cNvSpPr/>
      </dsp:nvSpPr>
      <dsp:spPr>
        <a:xfrm>
          <a:off x="1816382" y="2973704"/>
          <a:ext cx="673351" cy="580033"/>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289D9A8-8C52-4E6F-B375-A03E72DE332A}">
      <dsp:nvSpPr>
        <dsp:cNvPr id="0" name=""/>
        <dsp:cNvSpPr/>
      </dsp:nvSpPr>
      <dsp:spPr>
        <a:xfrm>
          <a:off x="1964763" y="2307514"/>
          <a:ext cx="1462142" cy="1264933"/>
        </a:xfrm>
        <a:prstGeom prst="hexagon">
          <a:avLst>
            <a:gd name="adj" fmla="val 28570"/>
            <a:gd name="vf" fmla="val 11547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rtl="0">
            <a:lnSpc>
              <a:spcPct val="90000"/>
            </a:lnSpc>
            <a:spcBef>
              <a:spcPct val="0"/>
            </a:spcBef>
            <a:spcAft>
              <a:spcPct val="35000"/>
            </a:spcAft>
          </a:pPr>
          <a:r>
            <a:rPr lang="en-GB" sz="1500" kern="1200"/>
            <a:t>‘Race’</a:t>
          </a:r>
        </a:p>
      </dsp:txBody>
      <dsp:txXfrm>
        <a:off x="2207072" y="2517141"/>
        <a:ext cx="977524" cy="845679"/>
      </dsp:txXfrm>
    </dsp:sp>
    <dsp:sp modelId="{9E4E82D0-CB09-4133-A481-B3A76242068B}">
      <dsp:nvSpPr>
        <dsp:cNvPr id="0" name=""/>
        <dsp:cNvSpPr/>
      </dsp:nvSpPr>
      <dsp:spPr>
        <a:xfrm>
          <a:off x="623699" y="3086404"/>
          <a:ext cx="1462142" cy="1264933"/>
        </a:xfrm>
        <a:prstGeom prst="hexagon">
          <a:avLst>
            <a:gd name="adj" fmla="val 28570"/>
            <a:gd name="vf" fmla="val 11547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rtl="0">
            <a:lnSpc>
              <a:spcPct val="90000"/>
            </a:lnSpc>
            <a:spcBef>
              <a:spcPct val="0"/>
            </a:spcBef>
            <a:spcAft>
              <a:spcPct val="35000"/>
            </a:spcAft>
          </a:pPr>
          <a:r>
            <a:rPr lang="en-GB" sz="1500" kern="1200"/>
            <a:t>‘Ability’ and academic selection</a:t>
          </a:r>
        </a:p>
      </dsp:txBody>
      <dsp:txXfrm>
        <a:off x="866008" y="3296031"/>
        <a:ext cx="977524" cy="8456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0942EF-39AE-419C-BD19-76B0BB5C10FB}">
      <dsp:nvSpPr>
        <dsp:cNvPr id="0" name=""/>
        <dsp:cNvSpPr/>
      </dsp:nvSpPr>
      <dsp:spPr>
        <a:xfrm>
          <a:off x="459293" y="1387983"/>
          <a:ext cx="1784425" cy="1543419"/>
        </a:xfrm>
        <a:prstGeom prst="hexagon">
          <a:avLst>
            <a:gd name="adj" fmla="val 28570"/>
            <a:gd name="vf" fmla="val 1154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rtl="0">
            <a:lnSpc>
              <a:spcPct val="90000"/>
            </a:lnSpc>
            <a:spcBef>
              <a:spcPct val="0"/>
            </a:spcBef>
            <a:spcAft>
              <a:spcPct val="35000"/>
            </a:spcAft>
          </a:pPr>
          <a:r>
            <a:rPr lang="en-GB" sz="1600" b="1" kern="1200" err="1">
              <a:latin typeface="Calibri Light" panose="020F0302020204030204"/>
            </a:rPr>
            <a:t>Ffactorau</a:t>
          </a:r>
          <a:r>
            <a:rPr lang="en-GB" sz="1600" b="1" kern="1200">
              <a:latin typeface="Calibri Light" panose="020F0302020204030204"/>
            </a:rPr>
            <a:t> </a:t>
          </a:r>
          <a:r>
            <a:rPr lang="en-GB" sz="1600" b="1" kern="1200" err="1">
              <a:latin typeface="Calibri Light" panose="020F0302020204030204"/>
            </a:rPr>
            <a:t>Cymdeithasol</a:t>
          </a:r>
          <a:endParaRPr lang="en-GB" sz="1600" b="1" i="0" u="none" strike="noStrike" kern="1200" cap="none" baseline="0" noProof="0" err="1">
            <a:solidFill>
              <a:srgbClr val="010000"/>
            </a:solidFill>
            <a:latin typeface="Calibri Light"/>
            <a:cs typeface="Calibri Light"/>
          </a:endParaRPr>
        </a:p>
      </dsp:txBody>
      <dsp:txXfrm>
        <a:off x="754980" y="1643734"/>
        <a:ext cx="1193051" cy="1031917"/>
      </dsp:txXfrm>
    </dsp:sp>
    <dsp:sp modelId="{8D8CAA6A-92F8-4900-AED9-72148A63BD81}">
      <dsp:nvSpPr>
        <dsp:cNvPr id="0" name=""/>
        <dsp:cNvSpPr/>
      </dsp:nvSpPr>
      <dsp:spPr>
        <a:xfrm>
          <a:off x="1576599" y="665319"/>
          <a:ext cx="673351" cy="580033"/>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3BE69B7E-2AD3-4ECA-8A88-780817CE7C20}">
      <dsp:nvSpPr>
        <dsp:cNvPr id="0" name=""/>
        <dsp:cNvSpPr/>
      </dsp:nvSpPr>
      <dsp:spPr>
        <a:xfrm>
          <a:off x="623699" y="0"/>
          <a:ext cx="1462142" cy="1264933"/>
        </a:xfrm>
        <a:prstGeom prst="hexagon">
          <a:avLst>
            <a:gd name="adj" fmla="val 28570"/>
            <a:gd name="vf" fmla="val 11547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rtl="0">
            <a:lnSpc>
              <a:spcPct val="90000"/>
            </a:lnSpc>
            <a:spcBef>
              <a:spcPct val="0"/>
            </a:spcBef>
            <a:spcAft>
              <a:spcPct val="35000"/>
            </a:spcAft>
          </a:pPr>
          <a:r>
            <a:rPr lang="en-GB" sz="1500" kern="1200">
              <a:latin typeface="Calibri Light" panose="020F0302020204030204"/>
            </a:rPr>
            <a:t> Rhyw</a:t>
          </a:r>
          <a:endParaRPr lang="en-GB" sz="1500" kern="1200"/>
        </a:p>
      </dsp:txBody>
      <dsp:txXfrm>
        <a:off x="866008" y="209627"/>
        <a:ext cx="977524" cy="845679"/>
      </dsp:txXfrm>
    </dsp:sp>
    <dsp:sp modelId="{969F0055-E99B-45DD-8886-3DC2A20C4041}">
      <dsp:nvSpPr>
        <dsp:cNvPr id="0" name=""/>
        <dsp:cNvSpPr/>
      </dsp:nvSpPr>
      <dsp:spPr>
        <a:xfrm>
          <a:off x="2362423" y="1749673"/>
          <a:ext cx="673351" cy="580033"/>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43E2EADE-6981-4A4C-A3F6-52C8D79B4153}">
      <dsp:nvSpPr>
        <dsp:cNvPr id="0" name=""/>
        <dsp:cNvSpPr/>
      </dsp:nvSpPr>
      <dsp:spPr>
        <a:xfrm>
          <a:off x="1964763" y="778019"/>
          <a:ext cx="1462142" cy="1264933"/>
        </a:xfrm>
        <a:prstGeom prst="hexagon">
          <a:avLst>
            <a:gd name="adj" fmla="val 28570"/>
            <a:gd name="vf" fmla="val 11547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rtl="0">
            <a:lnSpc>
              <a:spcPct val="90000"/>
            </a:lnSpc>
            <a:spcBef>
              <a:spcPct val="0"/>
            </a:spcBef>
            <a:spcAft>
              <a:spcPct val="35000"/>
            </a:spcAft>
          </a:pPr>
          <a:r>
            <a:rPr lang="en-GB" sz="1500" kern="1200">
              <a:latin typeface="Calibri Light" panose="020F0302020204030204"/>
            </a:rPr>
            <a:t>'Dosbarth'</a:t>
          </a:r>
        </a:p>
      </dsp:txBody>
      <dsp:txXfrm>
        <a:off x="2207072" y="987646"/>
        <a:ext cx="977524" cy="845679"/>
      </dsp:txXfrm>
    </dsp:sp>
    <dsp:sp modelId="{ADD21F7C-301D-4ADD-82C2-B4AAC18D88DD}">
      <dsp:nvSpPr>
        <dsp:cNvPr id="0" name=""/>
        <dsp:cNvSpPr/>
      </dsp:nvSpPr>
      <dsp:spPr>
        <a:xfrm>
          <a:off x="1816382" y="2973704"/>
          <a:ext cx="673351" cy="580033"/>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17300674-E456-4F3E-ADC0-113D5CEF507B}">
      <dsp:nvSpPr>
        <dsp:cNvPr id="0" name=""/>
        <dsp:cNvSpPr/>
      </dsp:nvSpPr>
      <dsp:spPr>
        <a:xfrm>
          <a:off x="1964763" y="2307514"/>
          <a:ext cx="1462142" cy="1264933"/>
        </a:xfrm>
        <a:prstGeom prst="hexagon">
          <a:avLst>
            <a:gd name="adj" fmla="val 28570"/>
            <a:gd name="vf" fmla="val 11547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GB" sz="1500" kern="1200">
              <a:latin typeface="Calibri Light" panose="020F0302020204030204"/>
            </a:rPr>
            <a:t>‘Hil</a:t>
          </a:r>
          <a:r>
            <a:rPr lang="en-GB" sz="1500" kern="1200"/>
            <a:t>’</a:t>
          </a:r>
          <a:endParaRPr lang="en-US" sz="1500" kern="1200"/>
        </a:p>
      </dsp:txBody>
      <dsp:txXfrm>
        <a:off x="2207072" y="2517141"/>
        <a:ext cx="977524" cy="845679"/>
      </dsp:txXfrm>
    </dsp:sp>
    <dsp:sp modelId="{C8C5A3E6-9C3E-42C1-ABD7-94F32CC66004}">
      <dsp:nvSpPr>
        <dsp:cNvPr id="0" name=""/>
        <dsp:cNvSpPr/>
      </dsp:nvSpPr>
      <dsp:spPr>
        <a:xfrm>
          <a:off x="623699" y="3086404"/>
          <a:ext cx="1462142" cy="1264933"/>
        </a:xfrm>
        <a:prstGeom prst="hexagon">
          <a:avLst>
            <a:gd name="adj" fmla="val 28570"/>
            <a:gd name="vf" fmla="val 11547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rtl="0">
            <a:lnSpc>
              <a:spcPct val="90000"/>
            </a:lnSpc>
            <a:spcBef>
              <a:spcPct val="0"/>
            </a:spcBef>
            <a:spcAft>
              <a:spcPct val="35000"/>
            </a:spcAft>
          </a:pPr>
          <a:r>
            <a:rPr lang="en-GB" sz="1500" kern="1200"/>
            <a:t>‘</a:t>
          </a:r>
          <a:r>
            <a:rPr lang="en-GB" sz="1500" kern="1200" err="1">
              <a:latin typeface="Calibri Light" panose="020F0302020204030204"/>
            </a:rPr>
            <a:t>Gallu</a:t>
          </a:r>
          <a:r>
            <a:rPr lang="en-GB" sz="1500" kern="1200"/>
            <a:t>’ </a:t>
          </a:r>
          <a:r>
            <a:rPr lang="en-GB" sz="1500" kern="1200">
              <a:latin typeface="Calibri Light" panose="020F0302020204030204"/>
            </a:rPr>
            <a:t>a </a:t>
          </a:r>
          <a:r>
            <a:rPr lang="en-GB" sz="1500" kern="1200" err="1">
              <a:latin typeface="Calibri Light" panose="020F0302020204030204"/>
            </a:rPr>
            <a:t>dewis</a:t>
          </a:r>
          <a:r>
            <a:rPr lang="en-GB" sz="1500" kern="1200">
              <a:latin typeface="Calibri Light" panose="020F0302020204030204"/>
            </a:rPr>
            <a:t> academaidd</a:t>
          </a:r>
          <a:endParaRPr lang="en-GB" sz="1500" kern="1200"/>
        </a:p>
      </dsp:txBody>
      <dsp:txXfrm>
        <a:off x="866008" y="3296031"/>
        <a:ext cx="977524" cy="845679"/>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6E285A-1626-4BB0-A458-3E5589E2C09B}" type="datetimeFigureOut">
              <a:rPr lang="en-US" smtClean="0"/>
              <a:t>2/12/2020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bbc.co.uk/news/uk-wales-49729041"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bc.co.uk/news/uk-wales-49729041"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iNcygbTNJyE"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gov.wales/sites/default/files/publications/2018-03/rewriting-the-future-raising-ambition-and-attainment-in-welsh-schools.pdf"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llyw.cymru/sites/default/files/publications/2018-03/ailysgrifennu%E2%80%99r-dyfodol-codi-uchelgais-a-chyrhaeddiad-yn-ysgolion-cymru.pdf" TargetMode="Externa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gov.wales/sites/default/files/publications/2018-03/rewriting-the-future-raising-ambition-and-attainment-in-welsh-schools.pdf"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llyw.cymru/sites/default/files/publications/2018-03/ailysgrifennu%E2%80%99r-dyfodol-codi-uchelgais-a-chyrhaeddiad-yn-ysgolion-cymru.pdf"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www.runnymedetrust.org/uploads/The%20School%20Report.pdf"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3085779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Remind students that we’re dealing with a field that has no fixed ‘right’ answers – and people’s views, beliefs,</a:t>
            </a:r>
            <a:r>
              <a:rPr lang="en-GB" baseline="0"/>
              <a:t> assumptions (often held without careful </a:t>
            </a:r>
            <a:r>
              <a:rPr lang="en-GB"/>
              <a:t>consideration</a:t>
            </a:r>
            <a:r>
              <a:rPr lang="en-GB" baseline="0"/>
              <a:t>) will shape their views.</a:t>
            </a:r>
            <a:r>
              <a:rPr lang="en-GB"/>
              <a:t> </a:t>
            </a:r>
            <a:endParaRPr lang="en-GB" baseline="0"/>
          </a:p>
          <a:p>
            <a:r>
              <a:rPr lang="en-GB" baseline="0"/>
              <a:t>Ask them to discuss the questions on the board. What alternative answers could different people offer (even if they don’t hold them themselves)</a:t>
            </a:r>
            <a:endParaRPr lang="en-GB">
              <a:cs typeface="Calibri"/>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2</a:t>
            </a:fld>
            <a:endParaRPr lang="en-US"/>
          </a:p>
        </p:txBody>
      </p:sp>
    </p:spTree>
    <p:extLst>
      <p:ext uri="{BB962C8B-B14F-4D97-AF65-F5344CB8AC3E}">
        <p14:creationId xmlns:p14="http://schemas.microsoft.com/office/powerpoint/2010/main" val="3972239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Key</a:t>
            </a:r>
            <a:r>
              <a:rPr lang="en-GB" baseline="0"/>
              <a:t> point is that there is a field of academic research going on which can inform and provide a helpful view on our choices in education, but have not always been part of PGCE courses, and don’t always enter the professional dialogue in schools. </a:t>
            </a:r>
            <a:endParaRPr lang="en-GB"/>
          </a:p>
        </p:txBody>
      </p:sp>
      <p:sp>
        <p:nvSpPr>
          <p:cNvPr id="4" name="Slide Number Placeholder 3"/>
          <p:cNvSpPr>
            <a:spLocks noGrp="1"/>
          </p:cNvSpPr>
          <p:nvPr>
            <p:ph type="sldNum" sz="quarter" idx="10"/>
          </p:nvPr>
        </p:nvSpPr>
        <p:spPr/>
        <p:txBody>
          <a:bodyPr/>
          <a:lstStyle/>
          <a:p>
            <a:fld id="{B68C8073-CAD2-48BF-B8DB-FCAF7D6ED014}" type="slidenum">
              <a:rPr lang="en-US" smtClean="0"/>
              <a:t>3</a:t>
            </a:fld>
            <a:endParaRPr lang="en-US"/>
          </a:p>
        </p:txBody>
      </p:sp>
    </p:spTree>
    <p:extLst>
      <p:ext uri="{BB962C8B-B14F-4D97-AF65-F5344CB8AC3E}">
        <p14:creationId xmlns:p14="http://schemas.microsoft.com/office/powerpoint/2010/main" val="3333827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Many</a:t>
            </a:r>
            <a:r>
              <a:rPr lang="en-GB" baseline="0"/>
              <a:t> sociologists draw a distinction between formal education (sometimes referred to as ‘schooling’) and more general, informal ‘learning’ – although as we’ll see for many the ‘hidden curriculum’ – what schools teach children about how to act and behave outside the classroom is an important area of study and a key aspect of the impact of schools.  </a:t>
            </a:r>
          </a:p>
          <a:p>
            <a:endParaRPr lang="en-GB" baseline="0"/>
          </a:p>
          <a:p>
            <a:r>
              <a:rPr lang="en-GB" baseline="0"/>
              <a:t>Socialisation – learning how to become an active part of your society.</a:t>
            </a:r>
            <a:endParaRPr lang="en-GB"/>
          </a:p>
        </p:txBody>
      </p:sp>
      <p:sp>
        <p:nvSpPr>
          <p:cNvPr id="4" name="Slide Number Placeholder 3"/>
          <p:cNvSpPr>
            <a:spLocks noGrp="1"/>
          </p:cNvSpPr>
          <p:nvPr>
            <p:ph type="sldNum" sz="quarter" idx="10"/>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735909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Two main views of how</a:t>
            </a:r>
            <a:r>
              <a:rPr lang="en-GB" baseline="0"/>
              <a:t> society works – and these then have an impact on how people view the role, purpose and impact of schools.</a:t>
            </a:r>
          </a:p>
          <a:p>
            <a:endParaRPr lang="en-GB" baseline="0"/>
          </a:p>
          <a:p>
            <a:r>
              <a:rPr lang="en-GB" baseline="0"/>
              <a:t>The first is functionalist – consensus theory holds that society works best if everyone agrees on how it works. There are broad links between this view, a conservative (with a small c) political view, and a view of education which prioritises the importance of passing on ‘the best of what is known’.</a:t>
            </a:r>
          </a:p>
          <a:p>
            <a:endParaRPr lang="en-GB" baseline="0"/>
          </a:p>
          <a:p>
            <a:endParaRPr lang="en-GB"/>
          </a:p>
        </p:txBody>
      </p:sp>
      <p:sp>
        <p:nvSpPr>
          <p:cNvPr id="4" name="Slide Number Placeholder 3"/>
          <p:cNvSpPr>
            <a:spLocks noGrp="1"/>
          </p:cNvSpPr>
          <p:nvPr>
            <p:ph type="sldNum" sz="quarter" idx="10"/>
          </p:nvPr>
        </p:nvSpPr>
        <p:spPr/>
        <p:txBody>
          <a:bodyPr/>
          <a:lstStyle/>
          <a:p>
            <a:fld id="{B68C8073-CAD2-48BF-B8DB-FCAF7D6ED014}" type="slidenum">
              <a:rPr lang="en-US" smtClean="0"/>
              <a:t>5</a:t>
            </a:fld>
            <a:endParaRPr lang="en-US"/>
          </a:p>
        </p:txBody>
      </p:sp>
    </p:spTree>
    <p:extLst>
      <p:ext uri="{BB962C8B-B14F-4D97-AF65-F5344CB8AC3E}">
        <p14:creationId xmlns:p14="http://schemas.microsoft.com/office/powerpoint/2010/main" val="23525346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 alternative view is that the engine</a:t>
            </a:r>
            <a:r>
              <a:rPr lang="en-GB" baseline="0"/>
              <a:t> of society isn’t consensus, it’s conflict.</a:t>
            </a:r>
          </a:p>
          <a:p>
            <a:r>
              <a:rPr lang="en-GB" baseline="0"/>
              <a:t>This grew from Marxist analysis – that society was organised so that the ruling class could exploit the working class for their benefit. Over time this has been updated to include feminist critics as well as those who have looked through a lens of ethnicity and racial origin. </a:t>
            </a:r>
          </a:p>
          <a:p>
            <a:endParaRPr lang="en-GB"/>
          </a:p>
        </p:txBody>
      </p:sp>
      <p:sp>
        <p:nvSpPr>
          <p:cNvPr id="4" name="Slide Number Placeholder 3"/>
          <p:cNvSpPr>
            <a:spLocks noGrp="1"/>
          </p:cNvSpPr>
          <p:nvPr>
            <p:ph type="sldNum" sz="quarter" idx="10"/>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2097613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Those</a:t>
            </a:r>
            <a:r>
              <a:rPr lang="en-GB" baseline="0"/>
              <a:t> who have read the ‘Social Justice’ article will have already seem some tensions between different views of social </a:t>
            </a:r>
            <a:r>
              <a:rPr lang="en-GB"/>
              <a:t>justice</a:t>
            </a:r>
            <a:r>
              <a:rPr lang="en-GB" baseline="0"/>
              <a:t>, the purpose of education, and the role of education within society. A few more are listed here.</a:t>
            </a:r>
            <a:r>
              <a:rPr lang="en-GB"/>
              <a:t> </a:t>
            </a:r>
            <a:endParaRPr lang="en-GB" baseline="0"/>
          </a:p>
          <a:p>
            <a:endParaRPr lang="en-GB"/>
          </a:p>
          <a:p>
            <a:r>
              <a:rPr lang="en-GB" baseline="0"/>
              <a:t>Is the purpose of education to provide people with the training and skills for their role in society or should it give people aspirations, even if those lead to other forms of social conflict.</a:t>
            </a:r>
            <a:endParaRPr lang="en-GB" baseline="0">
              <a:cs typeface="Calibri"/>
            </a:endParaRPr>
          </a:p>
          <a:p>
            <a:endParaRPr lang="en-GB"/>
          </a:p>
          <a:p>
            <a:r>
              <a:rPr lang="en-GB" baseline="0"/>
              <a:t>Is the purpose of education to provide people with skills (perhaps for the jobs market or for economic benefit) or is there something inherently beneficial in knowing things?</a:t>
            </a:r>
            <a:endParaRPr lang="en-GB" baseline="0">
              <a:cs typeface="Calibri"/>
            </a:endParaRPr>
          </a:p>
          <a:p>
            <a:endParaRPr lang="en-GB"/>
          </a:p>
          <a:p>
            <a:r>
              <a:rPr lang="en-GB" baseline="0"/>
              <a:t>Should the </a:t>
            </a:r>
            <a:r>
              <a:rPr lang="en-GB"/>
              <a:t>curriculum </a:t>
            </a:r>
            <a:r>
              <a:rPr lang="en-GB" baseline="0"/>
              <a:t>be based on passing on the best of current culture or encouraging children to question the world around them and hopefully improve it. How do we decide what culture should be passed on?</a:t>
            </a:r>
            <a:r>
              <a:rPr lang="en-GB"/>
              <a:t> </a:t>
            </a:r>
            <a:endParaRPr lang="en-GB" baseline="0">
              <a:cs typeface="Calibri"/>
            </a:endParaRPr>
          </a:p>
          <a:p>
            <a:endParaRPr lang="en-GB"/>
          </a:p>
          <a:p>
            <a:r>
              <a:rPr lang="en-GB" baseline="0"/>
              <a:t>Should an education system prioritise the individual or the society. If social mobility means leaving your community for somewhere else, what happens to the community that is left behind?</a:t>
            </a:r>
            <a:endParaRPr lang="en-GB" baseline="0">
              <a:cs typeface="Calibri"/>
            </a:endParaRPr>
          </a:p>
          <a:p>
            <a:endParaRPr lang="en-GB"/>
          </a:p>
          <a:p>
            <a:r>
              <a:rPr lang="en-GB" baseline="0"/>
              <a:t>Should the teacher be a facilitator of learning, or an expert to be listened to?</a:t>
            </a:r>
            <a:endParaRPr lang="en-GB">
              <a:cs typeface="Calibri"/>
            </a:endParaRPr>
          </a:p>
          <a:p>
            <a:endParaRPr lang="en-GB"/>
          </a:p>
          <a:p>
            <a:endParaRPr lang="en-GB" baseline="0"/>
          </a:p>
          <a:p>
            <a:r>
              <a:rPr lang="en-GB" baseline="0"/>
              <a:t>Can students identify any more?</a:t>
            </a:r>
            <a:endParaRPr lang="en-GB" baseline="0">
              <a:cs typeface="Calibri"/>
            </a:endParaRPr>
          </a:p>
          <a:p>
            <a:endParaRPr lang="en-GB" baseline="0"/>
          </a:p>
          <a:p>
            <a:r>
              <a:rPr lang="en-GB" baseline="0"/>
              <a:t>Students could briefly discuss one or two of these. It may be helpful to put the discussion in terms of ‘how might someone argue?’ rather than ‘what do you think?’</a:t>
            </a:r>
            <a:endParaRPr lang="en-GB">
              <a:cs typeface="Calibri"/>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182756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It's worth making a link here to the skills required at L7 of critical evaluation. They should be aiming to move beyond simply recounting what different people have thought, but need to avoid the trap of, having looks across a range of arguments, picking a 'right' one.</a:t>
            </a:r>
          </a:p>
          <a:p>
            <a:endParaRPr lang="en-US">
              <a:cs typeface="Calibri"/>
            </a:endParaRPr>
          </a:p>
          <a:p>
            <a:r>
              <a:rPr lang="en-US">
                <a:cs typeface="Calibri"/>
              </a:rPr>
              <a:t>Rather then need to consider what  beliefs and assumptions may have shaped a particular view, and how other positions may have different starting points. They may be able to suggest a position that brings together differing views, but understand that we're not necessarily aiming for a middle ground here – sometimes choices need to be made and teachers / schools can make different choices that are still right for them. </a:t>
            </a:r>
          </a:p>
        </p:txBody>
      </p:sp>
      <p:sp>
        <p:nvSpPr>
          <p:cNvPr id="4" name="Slide Number Placeholder 3"/>
          <p:cNvSpPr>
            <a:spLocks noGrp="1"/>
          </p:cNvSpPr>
          <p:nvPr>
            <p:ph type="sldNum" sz="quarter" idx="5"/>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23824438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For each bullet point, what</a:t>
            </a:r>
            <a:r>
              <a:rPr lang="en-GB" baseline="0"/>
              <a:t> evidence from the current education system could someone point to as evidence for their view. For example:</a:t>
            </a:r>
          </a:p>
          <a:p>
            <a:r>
              <a:rPr lang="en-GB" baseline="0"/>
              <a:t>Social control – behaviour systems that reward conformity, many curriculum examples reflect ‘dead white men’</a:t>
            </a:r>
          </a:p>
          <a:p>
            <a:r>
              <a:rPr lang="en-GB" baseline="0"/>
              <a:t>Social mobility – GCSEs as a route to further Quals and better jobs. Some curriculum examples chosen to provide role models for certain groups</a:t>
            </a:r>
          </a:p>
          <a:p>
            <a:endParaRPr lang="en-GB" baseline="0">
              <a:cs typeface="Calibri" panose="020F0502020204030204"/>
            </a:endParaRPr>
          </a:p>
          <a:p>
            <a:r>
              <a:rPr lang="en-GB">
                <a:cs typeface="Calibri" panose="020F0502020204030204"/>
              </a:rPr>
              <a:t>Knowledge vs Skills – GCSEs vs Welsh </a:t>
            </a:r>
            <a:r>
              <a:rPr lang="en-GB" err="1">
                <a:cs typeface="Calibri" panose="020F0502020204030204"/>
              </a:rPr>
              <a:t>Bacc</a:t>
            </a:r>
            <a:r>
              <a:rPr lang="en-GB">
                <a:cs typeface="Calibri" panose="020F0502020204030204"/>
              </a:rPr>
              <a:t>. Can skills be assessed and measured in the same way?</a:t>
            </a:r>
          </a:p>
          <a:p>
            <a:endParaRPr lang="en-GB">
              <a:cs typeface="Calibri" panose="020F0502020204030204"/>
            </a:endParaRPr>
          </a:p>
          <a:p>
            <a:r>
              <a:rPr lang="en-GB">
                <a:cs typeface="Calibri" panose="020F0502020204030204"/>
              </a:rPr>
              <a:t>How much do schools listen to learner voice? Is that the voice of all their learners or just some?</a:t>
            </a:r>
          </a:p>
          <a:p>
            <a:endParaRPr lang="en-GB">
              <a:cs typeface="Calibri" panose="020F0502020204030204"/>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10</a:t>
            </a:fld>
            <a:endParaRPr lang="en-US"/>
          </a:p>
        </p:txBody>
      </p:sp>
    </p:spTree>
    <p:extLst>
      <p:ext uri="{BB962C8B-B14F-4D97-AF65-F5344CB8AC3E}">
        <p14:creationId xmlns:p14="http://schemas.microsoft.com/office/powerpoint/2010/main" val="890884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session</a:t>
            </a:r>
            <a:r>
              <a:rPr lang="en-GB" baseline="0" dirty="0"/>
              <a:t> will explore four key social factors (that is, beyond the direct control of the individual’) that may affect educational </a:t>
            </a:r>
            <a:r>
              <a:rPr lang="en-GB" baseline="0"/>
              <a:t>outcome.</a:t>
            </a:r>
            <a:r>
              <a:rPr lang="en-GB"/>
              <a:t> </a:t>
            </a:r>
            <a:endParaRPr lang="en-GB" baseline="0" dirty="0"/>
          </a:p>
          <a:p>
            <a:endParaRPr lang="en-GB" baseline="0" dirty="0"/>
          </a:p>
          <a:p>
            <a:r>
              <a:rPr lang="en-GB" dirty="0"/>
              <a:t>The following slides will introduce each of these ideas.</a:t>
            </a:r>
            <a:endParaRPr lang="en-GB">
              <a:cs typeface="Calibri"/>
            </a:endParaRPr>
          </a:p>
          <a:p>
            <a:endParaRPr lang="en-GB" dirty="0"/>
          </a:p>
          <a:p>
            <a:r>
              <a:rPr lang="en-GB">
                <a:cs typeface="Calibri"/>
              </a:rPr>
              <a:t>Students</a:t>
            </a:r>
            <a:r>
              <a:rPr lang="en-GB">
                <a:cs typeface="Calibri"/>
              </a:rPr>
              <a:t> </a:t>
            </a:r>
            <a:r>
              <a:rPr lang="en-GB">
                <a:cs typeface="Calibri"/>
              </a:rPr>
              <a:t>may want to use </a:t>
            </a:r>
            <a:r>
              <a:rPr lang="en-GB">
                <a:cs typeface="Calibri"/>
              </a:rPr>
              <a:t>this</a:t>
            </a:r>
            <a:r>
              <a:rPr lang="en-GB">
                <a:cs typeface="Calibri"/>
              </a:rPr>
              <a:t> as </a:t>
            </a:r>
            <a:r>
              <a:rPr lang="en-GB">
                <a:cs typeface="Calibri"/>
              </a:rPr>
              <a:t>the</a:t>
            </a:r>
            <a:r>
              <a:rPr lang="en-GB">
                <a:cs typeface="Calibri"/>
              </a:rPr>
              <a:t> </a:t>
            </a:r>
            <a:r>
              <a:rPr lang="en-GB">
                <a:cs typeface="Calibri"/>
              </a:rPr>
              <a:t>basis for a Mindmap which they use to note down key ideas in the next few slides.</a:t>
            </a:r>
            <a:r>
              <a:rPr lang="en-GB">
                <a:cs typeface="Calibri"/>
              </a:rPr>
              <a:t> </a:t>
            </a:r>
            <a:endParaRPr lang="en-GB">
              <a:cs typeface="Calibri"/>
            </a:endParaRPr>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11</a:t>
            </a:fld>
            <a:endParaRPr lang="en-US"/>
          </a:p>
        </p:txBody>
      </p:sp>
    </p:spTree>
    <p:extLst>
      <p:ext uri="{BB962C8B-B14F-4D97-AF65-F5344CB8AC3E}">
        <p14:creationId xmlns:p14="http://schemas.microsoft.com/office/powerpoint/2010/main" val="19793551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Ask students to suggest some answers to these questions. They are animated to appear one after the other. </a:t>
            </a:r>
          </a:p>
        </p:txBody>
      </p:sp>
      <p:sp>
        <p:nvSpPr>
          <p:cNvPr id="4" name="Slide Number Placeholder 3"/>
          <p:cNvSpPr>
            <a:spLocks noGrp="1"/>
          </p:cNvSpPr>
          <p:nvPr>
            <p:ph type="sldNum" sz="quarter" idx="5"/>
          </p:nvPr>
        </p:nvSpPr>
        <p:spPr/>
        <p:txBody>
          <a:bodyPr/>
          <a:lstStyle/>
          <a:p>
            <a:fld id="{B68C8073-CAD2-48BF-B8DB-FCAF7D6ED014}" type="slidenum">
              <a:rPr lang="en-US" smtClean="0"/>
              <a:t>12</a:t>
            </a:fld>
            <a:endParaRPr lang="en-US"/>
          </a:p>
        </p:txBody>
      </p:sp>
    </p:spTree>
    <p:extLst>
      <p:ext uri="{BB962C8B-B14F-4D97-AF65-F5344CB8AC3E}">
        <p14:creationId xmlns:p14="http://schemas.microsoft.com/office/powerpoint/2010/main" val="4180615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https://www.bbc.co.uk/news/uk-wales-49729041</a:t>
            </a:r>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26549213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https://www.bbc.co.uk/news/uk-wales-49729041</a:t>
            </a:r>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14</a:t>
            </a:fld>
            <a:endParaRPr lang="en-US"/>
          </a:p>
        </p:txBody>
      </p:sp>
    </p:spTree>
    <p:extLst>
      <p:ext uri="{BB962C8B-B14F-4D97-AF65-F5344CB8AC3E}">
        <p14:creationId xmlns:p14="http://schemas.microsoft.com/office/powerpoint/2010/main" val="17393473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a:t>
            </a:r>
            <a:r>
              <a:rPr lang="en-US">
                <a:cs typeface="Calibri"/>
              </a:rPr>
              <a:t> </a:t>
            </a:r>
            <a:r>
              <a:rPr lang="en-US">
                <a:cs typeface="Calibri"/>
              </a:rPr>
              <a:t>was written in 1983. In what ways could it still be relevant today.</a:t>
            </a:r>
          </a:p>
          <a:p>
            <a:endParaRPr lang="en-US">
              <a:cs typeface="Calibri"/>
            </a:endParaRPr>
          </a:p>
          <a:p>
            <a:r>
              <a:rPr lang="en-US">
                <a:cs typeface="Calibri"/>
              </a:rPr>
              <a:t>If </a:t>
            </a:r>
            <a:r>
              <a:rPr lang="en-US">
                <a:cs typeface="Calibri"/>
              </a:rPr>
              <a:t>you fancy a quick blast - </a:t>
            </a:r>
            <a:r>
              <a:rPr lang="en-US">
                <a:hlinkClick r:id="rId3"/>
              </a:rPr>
              <a:t>https://</a:t>
            </a:r>
            <a:r>
              <a:rPr lang="en-US">
                <a:hlinkClick r:id="rId3"/>
              </a:rPr>
              <a:t>www.youtube.com/watch?v=iNcygbTNJyE</a:t>
            </a:r>
            <a:endParaRPr lang="en-GB"/>
          </a:p>
        </p:txBody>
      </p:sp>
      <p:sp>
        <p:nvSpPr>
          <p:cNvPr id="4" name="Slide Number Placeholder 3"/>
          <p:cNvSpPr>
            <a:spLocks noGrp="1"/>
          </p:cNvSpPr>
          <p:nvPr>
            <p:ph type="sldNum" sz="quarter" idx="10"/>
          </p:nvPr>
        </p:nvSpPr>
        <p:spPr/>
        <p:txBody>
          <a:bodyPr/>
          <a:lstStyle/>
          <a:p>
            <a:fld id="{B68C8073-CAD2-48BF-B8DB-FCAF7D6ED014}" type="slidenum">
              <a:rPr lang="en-US" smtClean="0"/>
              <a:t>15</a:t>
            </a:fld>
            <a:endParaRPr lang="en-US"/>
          </a:p>
        </p:txBody>
      </p:sp>
    </p:spTree>
    <p:extLst>
      <p:ext uri="{BB962C8B-B14F-4D97-AF65-F5344CB8AC3E}">
        <p14:creationId xmlns:p14="http://schemas.microsoft.com/office/powerpoint/2010/main" val="38980652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a:t>
            </a:r>
            <a:r>
              <a:rPr lang="en-US">
                <a:cs typeface="Calibri"/>
              </a:rPr>
              <a:t> </a:t>
            </a:r>
            <a:r>
              <a:rPr lang="en-US">
                <a:cs typeface="Calibri"/>
              </a:rPr>
              <a:t>term class is used less and less, but </a:t>
            </a:r>
            <a:endParaRPr lang="en-GB"/>
          </a:p>
        </p:txBody>
      </p:sp>
      <p:sp>
        <p:nvSpPr>
          <p:cNvPr id="4" name="Slide Number Placeholder 3"/>
          <p:cNvSpPr>
            <a:spLocks noGrp="1"/>
          </p:cNvSpPr>
          <p:nvPr>
            <p:ph type="sldNum" sz="quarter" idx="10"/>
          </p:nvPr>
        </p:nvSpPr>
        <p:spPr/>
        <p:txBody>
          <a:bodyPr/>
          <a:lstStyle/>
          <a:p>
            <a:fld id="{B68C8073-CAD2-48BF-B8DB-FCAF7D6ED014}" type="slidenum">
              <a:rPr lang="en-US" smtClean="0"/>
              <a:t>16</a:t>
            </a:fld>
            <a:endParaRPr lang="en-US"/>
          </a:p>
        </p:txBody>
      </p:sp>
    </p:spTree>
    <p:extLst>
      <p:ext uri="{BB962C8B-B14F-4D97-AF65-F5344CB8AC3E}">
        <p14:creationId xmlns:p14="http://schemas.microsoft.com/office/powerpoint/2010/main" val="29361611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Is class still a relevant term? This book was published in 2018. The quote is from the introduction from Dave Harris, who's objection to the title was made into the first thing you read in the book!</a:t>
            </a:r>
          </a:p>
          <a:p>
            <a:endParaRPr lang="en-US">
              <a:cs typeface="Calibri"/>
            </a:endParaRPr>
          </a:p>
          <a:p>
            <a:r>
              <a:rPr lang="en-US">
                <a:cs typeface="Calibri"/>
              </a:rPr>
              <a:t>It would be interesting to hear the strength of the class identity of the students in the room. </a:t>
            </a:r>
          </a:p>
        </p:txBody>
      </p:sp>
      <p:sp>
        <p:nvSpPr>
          <p:cNvPr id="4" name="Slide Number Placeholder 3"/>
          <p:cNvSpPr>
            <a:spLocks noGrp="1"/>
          </p:cNvSpPr>
          <p:nvPr>
            <p:ph type="sldNum" sz="quarter" idx="5"/>
          </p:nvPr>
        </p:nvSpPr>
        <p:spPr/>
        <p:txBody>
          <a:bodyPr/>
          <a:lstStyle/>
          <a:p>
            <a:fld id="{B68C8073-CAD2-48BF-B8DB-FCAF7D6ED014}" type="slidenum">
              <a:rPr lang="en-US" smtClean="0"/>
              <a:t>17</a:t>
            </a:fld>
            <a:endParaRPr lang="en-US"/>
          </a:p>
        </p:txBody>
      </p:sp>
    </p:spTree>
    <p:extLst>
      <p:ext uri="{BB962C8B-B14F-4D97-AF65-F5344CB8AC3E}">
        <p14:creationId xmlns:p14="http://schemas.microsoft.com/office/powerpoint/2010/main" val="29426960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Socio-Economic – More than just how much money </a:t>
            </a:r>
            <a:r>
              <a:rPr lang="en-GB"/>
              <a:t>you</a:t>
            </a:r>
            <a:r>
              <a:rPr lang="en-GB" baseline="0"/>
              <a:t> have – </a:t>
            </a:r>
            <a:r>
              <a:rPr lang="en-GB"/>
              <a:t>it</a:t>
            </a:r>
            <a:r>
              <a:rPr lang="en-GB"/>
              <a:t> </a:t>
            </a:r>
            <a:r>
              <a:rPr lang="en-GB"/>
              <a:t>can also </a:t>
            </a:r>
            <a:r>
              <a:rPr lang="en-GB"/>
              <a:t>reflect</a:t>
            </a:r>
            <a:r>
              <a:rPr lang="en-GB"/>
              <a:t> </a:t>
            </a:r>
            <a:r>
              <a:rPr lang="en-GB" baseline="0"/>
              <a:t>the </a:t>
            </a:r>
            <a:r>
              <a:rPr lang="en-GB"/>
              <a:t>level</a:t>
            </a:r>
            <a:r>
              <a:rPr lang="en-GB"/>
              <a:t> </a:t>
            </a:r>
            <a:r>
              <a:rPr lang="en-GB"/>
              <a:t>of deprevation within a community, rather than just in indvidual terms, and reflect things like average local wage and availabily of high wage, stable employent. </a:t>
            </a:r>
            <a:endParaRPr lang="en-GB"/>
          </a:p>
        </p:txBody>
      </p:sp>
      <p:sp>
        <p:nvSpPr>
          <p:cNvPr id="4" name="Slide Number Placeholder 3"/>
          <p:cNvSpPr>
            <a:spLocks noGrp="1"/>
          </p:cNvSpPr>
          <p:nvPr>
            <p:ph type="sldNum" sz="quarter" idx="10"/>
          </p:nvPr>
        </p:nvSpPr>
        <p:spPr/>
        <p:txBody>
          <a:bodyPr/>
          <a:lstStyle/>
          <a:p>
            <a:fld id="{B68C8073-CAD2-48BF-B8DB-FCAF7D6ED014}" type="slidenum">
              <a:rPr lang="en-US" smtClean="0"/>
              <a:t>18</a:t>
            </a:fld>
            <a:endParaRPr lang="en-US"/>
          </a:p>
        </p:txBody>
      </p:sp>
    </p:spTree>
    <p:extLst>
      <p:ext uri="{BB962C8B-B14F-4D97-AF65-F5344CB8AC3E}">
        <p14:creationId xmlns:p14="http://schemas.microsoft.com/office/powerpoint/2010/main" val="12197503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https://gov.wales/sites/default/files/publications/2018-03/rewriting-the-future-raising-ambition-and-attainment-in-welsh-schools.pdf</a:t>
            </a:r>
            <a:endParaRPr lang="en-US"/>
          </a:p>
          <a:p>
            <a:endParaRPr lang="en-US"/>
          </a:p>
          <a:p>
            <a:r>
              <a:rPr lang="en-US">
                <a:hlinkClick r:id="rId4"/>
              </a:rPr>
              <a:t>https://llyw.cymru/sites/default/files/publications/2018-03/ailysgrifennu%E2%80%99r-dyfodol-codi-uchelgais-a-chyrhaeddiad-yn-ysgolion-cymru.pdf</a:t>
            </a:r>
            <a:endParaRPr lang="en-US">
              <a:cs typeface="Calibri"/>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19</a:t>
            </a:fld>
            <a:endParaRPr lang="en-US"/>
          </a:p>
        </p:txBody>
      </p:sp>
    </p:spTree>
    <p:extLst>
      <p:ext uri="{BB962C8B-B14F-4D97-AF65-F5344CB8AC3E}">
        <p14:creationId xmlns:p14="http://schemas.microsoft.com/office/powerpoint/2010/main" val="13121214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https://gov.wales/sites/default/files/publications/2018-03/rewriting-the-future-raising-ambition-and-attainment-in-welsh-schools.pdf</a:t>
            </a:r>
            <a:endParaRPr lang="en-US"/>
          </a:p>
          <a:p>
            <a:endParaRPr lang="en-US"/>
          </a:p>
          <a:p>
            <a:r>
              <a:rPr lang="en-US">
                <a:hlinkClick r:id="rId4"/>
              </a:rPr>
              <a:t>https://llyw.cymru/sites/default/files/publications/2018-03/ailysgrifennu%E2%80%99r-dyfodol-codi-uchelgais-a-chyrhaeddiad-yn-ysgolion-cymru.pdf</a:t>
            </a:r>
            <a:endParaRPr lang="en-US">
              <a:cs typeface="Calibri"/>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20</a:t>
            </a:fld>
            <a:endParaRPr lang="en-US"/>
          </a:p>
        </p:txBody>
      </p:sp>
    </p:spTree>
    <p:extLst>
      <p:ext uri="{BB962C8B-B14F-4D97-AF65-F5344CB8AC3E}">
        <p14:creationId xmlns:p14="http://schemas.microsoft.com/office/powerpoint/2010/main" val="31317955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We need to be careful with the term 'Race'. It has it's origins in the 19th </a:t>
            </a:r>
            <a:r>
              <a:rPr lang="en-US" dirty="0" smtClean="0">
                <a:cs typeface="Calibri"/>
              </a:rPr>
              <a:t>Century </a:t>
            </a:r>
            <a:r>
              <a:rPr lang="en-US" dirty="0">
                <a:cs typeface="Calibri"/>
              </a:rPr>
              <a:t>desire to classify things, often based on physical features, and developed into the idea that you could group people by physical appearance or geographical origin and then </a:t>
            </a:r>
            <a:r>
              <a:rPr lang="en-US" dirty="0" err="1">
                <a:cs typeface="Calibri"/>
              </a:rPr>
              <a:t>categorise</a:t>
            </a:r>
            <a:r>
              <a:rPr lang="en-US" dirty="0">
                <a:cs typeface="Calibri"/>
              </a:rPr>
              <a:t> them. There is no biological basis in this at all. </a:t>
            </a:r>
            <a:endParaRPr lang="en-US" dirty="0" smtClean="0">
              <a:cs typeface="Calibri"/>
            </a:endParaRPr>
          </a:p>
          <a:p>
            <a:endParaRPr lang="en-US" dirty="0" smtClean="0">
              <a:cs typeface="Calibri"/>
            </a:endParaRPr>
          </a:p>
          <a:p>
            <a:r>
              <a:rPr lang="en-US" dirty="0" smtClean="0">
                <a:cs typeface="Calibri"/>
              </a:rPr>
              <a:t>It is still a term used in Sociology,</a:t>
            </a:r>
            <a:r>
              <a:rPr lang="en-US" baseline="0" dirty="0" smtClean="0">
                <a:cs typeface="Calibri"/>
              </a:rPr>
              <a:t> but is increasingly being replaced by terms such as ‘Socio-cultural background’ or ‘ethnicity’. </a:t>
            </a:r>
            <a:endParaRPr lang="en-US" dirty="0">
              <a:cs typeface="Calibri"/>
            </a:endParaRPr>
          </a:p>
          <a:p>
            <a:endParaRPr lang="en-US" dirty="0">
              <a:cs typeface="Calibri"/>
            </a:endParaRPr>
          </a:p>
          <a:p>
            <a:r>
              <a:rPr lang="en-US" dirty="0">
                <a:cs typeface="Calibri"/>
              </a:rPr>
              <a:t>Adam Rutherford has an excellent new book on this, which is being </a:t>
            </a:r>
            <a:r>
              <a:rPr lang="en-US" dirty="0" err="1">
                <a:cs typeface="Calibri"/>
              </a:rPr>
              <a:t>serialised</a:t>
            </a:r>
            <a:r>
              <a:rPr lang="en-US" dirty="0">
                <a:cs typeface="Calibri"/>
              </a:rPr>
              <a:t> on Radio 4 this week!</a:t>
            </a:r>
          </a:p>
        </p:txBody>
      </p:sp>
      <p:sp>
        <p:nvSpPr>
          <p:cNvPr id="4" name="Slide Number Placeholder 3"/>
          <p:cNvSpPr>
            <a:spLocks noGrp="1"/>
          </p:cNvSpPr>
          <p:nvPr>
            <p:ph type="sldNum" sz="quarter" idx="5"/>
          </p:nvPr>
        </p:nvSpPr>
        <p:spPr/>
        <p:txBody>
          <a:bodyPr/>
          <a:lstStyle/>
          <a:p>
            <a:fld id="{B68C8073-CAD2-48BF-B8DB-FCAF7D6ED014}" type="slidenum">
              <a:rPr lang="en-US" smtClean="0"/>
              <a:t>21</a:t>
            </a:fld>
            <a:endParaRPr lang="en-US"/>
          </a:p>
        </p:txBody>
      </p:sp>
    </p:spTree>
    <p:extLst>
      <p:ext uri="{BB962C8B-B14F-4D97-AF65-F5344CB8AC3E}">
        <p14:creationId xmlns:p14="http://schemas.microsoft.com/office/powerpoint/2010/main" val="9308540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http://www.runnymedetrust.org/uploads/The%20School%20Report.pdf</a:t>
            </a:r>
            <a:endParaRPr lang="en-US"/>
          </a:p>
        </p:txBody>
      </p:sp>
      <p:sp>
        <p:nvSpPr>
          <p:cNvPr id="4" name="Slide Number Placeholder 3"/>
          <p:cNvSpPr>
            <a:spLocks noGrp="1"/>
          </p:cNvSpPr>
          <p:nvPr>
            <p:ph type="sldNum" sz="quarter" idx="5"/>
          </p:nvPr>
        </p:nvSpPr>
        <p:spPr/>
        <p:txBody>
          <a:bodyPr/>
          <a:lstStyle/>
          <a:p>
            <a:fld id="{B68C8073-CAD2-48BF-B8DB-FCAF7D6ED014}" type="slidenum">
              <a:rPr lang="en-US" smtClean="0"/>
              <a:t>22</a:t>
            </a:fld>
            <a:endParaRPr lang="en-US"/>
          </a:p>
        </p:txBody>
      </p:sp>
    </p:spTree>
    <p:extLst>
      <p:ext uri="{BB962C8B-B14F-4D97-AF65-F5344CB8AC3E}">
        <p14:creationId xmlns:p14="http://schemas.microsoft.com/office/powerpoint/2010/main" val="42627533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Ask students to consider this question.</a:t>
            </a:r>
          </a:p>
          <a:p>
            <a:endParaRPr lang="en-US">
              <a:cs typeface="Calibri"/>
            </a:endParaRPr>
          </a:p>
          <a:p>
            <a:r>
              <a:rPr lang="en-US">
                <a:cs typeface="Calibri"/>
              </a:rPr>
              <a:t>Hopefully they will start to unpick the idea of 'academic ability' - some people have different aptitudes</a:t>
            </a:r>
          </a:p>
          <a:p>
            <a:r>
              <a:rPr lang="en-US">
                <a:cs typeface="Calibri"/>
              </a:rPr>
              <a:t>However, despite this variation, some students do seem to have a general intelligence and aptitude for learning. </a:t>
            </a:r>
          </a:p>
          <a:p>
            <a:endParaRPr lang="en-US">
              <a:cs typeface="Calibri"/>
            </a:endParaRPr>
          </a:p>
          <a:p>
            <a:r>
              <a:rPr lang="en-US">
                <a:cs typeface="Calibri"/>
              </a:rPr>
              <a:t>This is likely to be partially genetic, and partially a reflection of upbringing and environment. </a:t>
            </a:r>
          </a:p>
        </p:txBody>
      </p:sp>
      <p:sp>
        <p:nvSpPr>
          <p:cNvPr id="4" name="Slide Number Placeholder 3"/>
          <p:cNvSpPr>
            <a:spLocks noGrp="1"/>
          </p:cNvSpPr>
          <p:nvPr>
            <p:ph type="sldNum" sz="quarter" idx="5"/>
          </p:nvPr>
        </p:nvSpPr>
        <p:spPr/>
        <p:txBody>
          <a:bodyPr/>
          <a:lstStyle/>
          <a:p>
            <a:fld id="{B68C8073-CAD2-48BF-B8DB-FCAF7D6ED014}" type="slidenum">
              <a:rPr lang="en-US" smtClean="0"/>
              <a:t>23</a:t>
            </a:fld>
            <a:endParaRPr lang="en-US"/>
          </a:p>
        </p:txBody>
      </p:sp>
    </p:spTree>
    <p:extLst>
      <p:ext uri="{BB962C8B-B14F-4D97-AF65-F5344CB8AC3E}">
        <p14:creationId xmlns:p14="http://schemas.microsoft.com/office/powerpoint/2010/main" val="4912619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24</a:t>
            </a:fld>
            <a:endParaRPr lang="en-US"/>
          </a:p>
        </p:txBody>
      </p:sp>
    </p:spTree>
    <p:extLst>
      <p:ext uri="{BB962C8B-B14F-4D97-AF65-F5344CB8AC3E}">
        <p14:creationId xmlns:p14="http://schemas.microsoft.com/office/powerpoint/2010/main" val="14744025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a:t>
            </a:r>
            <a:r>
              <a:rPr lang="en-US">
                <a:cs typeface="Calibri"/>
              </a:rPr>
              <a:t> </a:t>
            </a:r>
            <a:r>
              <a:rPr lang="en-US">
                <a:cs typeface="Calibri"/>
              </a:rPr>
              <a:t>last part is important – cohort data can be useful in identifying trends and patterns and even likely outcomes. However, data sets form a bell curve – there will be individual children who fall along any trend line and we need to be careful not to apply labels on children based on any of the categories we've discussed today – there will often be more variation within a group than between two individuals in different groups. </a:t>
            </a:r>
            <a:endParaRPr lang="en-GB"/>
          </a:p>
        </p:txBody>
      </p:sp>
      <p:sp>
        <p:nvSpPr>
          <p:cNvPr id="4" name="Slide Number Placeholder 3"/>
          <p:cNvSpPr>
            <a:spLocks noGrp="1"/>
          </p:cNvSpPr>
          <p:nvPr>
            <p:ph type="sldNum" sz="quarter" idx="10"/>
          </p:nvPr>
        </p:nvSpPr>
        <p:spPr/>
        <p:txBody>
          <a:bodyPr/>
          <a:lstStyle/>
          <a:p>
            <a:fld id="{B68C8073-CAD2-48BF-B8DB-FCAF7D6ED014}" type="slidenum">
              <a:rPr lang="en-US" smtClean="0"/>
              <a:t>28</a:t>
            </a:fld>
            <a:endParaRPr lang="en-US"/>
          </a:p>
        </p:txBody>
      </p:sp>
    </p:spTree>
    <p:extLst>
      <p:ext uri="{BB962C8B-B14F-4D97-AF65-F5344CB8AC3E}">
        <p14:creationId xmlns:p14="http://schemas.microsoft.com/office/powerpoint/2010/main" val="41306234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Often publication contain these kind of mantra which attempt to sum up a complex idea in a pithy saying. I've had a go at creating one, but it's not very good. Ask the students to sum up their views at the end of the session in a pithy saying or mantra. </a:t>
            </a:r>
          </a:p>
        </p:txBody>
      </p:sp>
      <p:sp>
        <p:nvSpPr>
          <p:cNvPr id="4" name="Slide Number Placeholder 3"/>
          <p:cNvSpPr>
            <a:spLocks noGrp="1"/>
          </p:cNvSpPr>
          <p:nvPr>
            <p:ph type="sldNum" sz="quarter" idx="5"/>
          </p:nvPr>
        </p:nvSpPr>
        <p:spPr/>
        <p:txBody>
          <a:bodyPr/>
          <a:lstStyle/>
          <a:p>
            <a:fld id="{B68C8073-CAD2-48BF-B8DB-FCAF7D6ED014}" type="slidenum">
              <a:rPr lang="en-US" smtClean="0"/>
              <a:t>29</a:t>
            </a:fld>
            <a:endParaRPr lang="en-US"/>
          </a:p>
        </p:txBody>
      </p:sp>
    </p:spTree>
    <p:extLst>
      <p:ext uri="{BB962C8B-B14F-4D97-AF65-F5344CB8AC3E}">
        <p14:creationId xmlns:p14="http://schemas.microsoft.com/office/powerpoint/2010/main" val="27397128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11E10363-227B-5C46-BC1B-916C9DDF8762}"/>
              </a:ext>
            </a:extLst>
          </p:cNvPr>
          <p:cNvSpPr>
            <a:spLocks noGrp="1"/>
          </p:cNvSpPr>
          <p:nvPr>
            <p:ph type="dt" sz="half" idx="10"/>
          </p:nvPr>
        </p:nvSpPr>
        <p:spPr/>
        <p:txBody>
          <a:bodyPr/>
          <a:lstStyle/>
          <a:p>
            <a:fld id="{5C958B5D-2B71-F94E-8A2A-2F1F5E391DA3}" type="datetimeFigureOut">
              <a:rPr lang="en-US" smtClean="0"/>
              <a:t>2/12/2020</a:t>
            </a:fld>
            <a:endParaRPr lang="en-US"/>
          </a:p>
        </p:txBody>
      </p:sp>
      <p:sp>
        <p:nvSpPr>
          <p:cNvPr id="8" name="Footer Placeholder 7">
            <a:extLst>
              <a:ext uri="{FF2B5EF4-FFF2-40B4-BE49-F238E27FC236}">
                <a16:creationId xmlns:a16="http://schemas.microsoft.com/office/drawing/2014/main" id="{E0D81000-8647-4A48-921C-4541CD9CF7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197E8E9-13FE-A340-9846-19E603C1B558}"/>
              </a:ext>
            </a:extLst>
          </p:cNvPr>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2/12/2020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5C958B5D-2B71-F94E-8A2A-2F1F5E391DA3}" type="datetimeFigureOut">
              <a:rPr lang="en-US" smtClean="0"/>
              <a:t>2/12/2020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5C958B5D-2B71-F94E-8A2A-2F1F5E391DA3}" type="datetimeFigureOut">
              <a:rPr lang="en-US" smtClean="0"/>
              <a:t>2/12/2020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5C958B5D-2B71-F94E-8A2A-2F1F5E391DA3}" type="datetimeFigureOut">
              <a:rPr lang="en-US" smtClean="0"/>
              <a:t>2/12/2020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2/12/2020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2/12/2020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2/12/2020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5C958B5D-2B71-F94E-8A2A-2F1F5E391DA3}" type="datetimeFigureOut">
              <a:rPr lang="en-US" smtClean="0"/>
              <a:t>2/12/2020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5C958B5D-2B71-F94E-8A2A-2F1F5E391DA3}" type="datetimeFigureOut">
              <a:rPr lang="en-US" smtClean="0"/>
              <a:t>2/12/2020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45117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28650" y="1847851"/>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2/12/2020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padlet.com/teaching_mrstacey/ecad7003s3" TargetMode="External"/><Relationship Id="rId1" Type="http://schemas.openxmlformats.org/officeDocument/2006/relationships/slideLayout" Target="../slideLayouts/slideLayout4.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3545" y="309466"/>
            <a:ext cx="3040448" cy="461665"/>
          </a:xfrm>
          <a:prstGeom prst="rect">
            <a:avLst/>
          </a:prstGeom>
          <a:noFill/>
        </p:spPr>
        <p:txBody>
          <a:bodyPr wrap="none" rtlCol="0">
            <a:spAutoFit/>
          </a:bodyPr>
          <a:lstStyle/>
          <a:p>
            <a:r>
              <a:rPr lang="en-GB" sz="2400">
                <a:solidFill>
                  <a:schemeClr val="bg1"/>
                </a:solidFill>
              </a:rPr>
              <a:t>ECAD6009 / ECAD7003</a:t>
            </a:r>
          </a:p>
        </p:txBody>
      </p:sp>
      <p:sp>
        <p:nvSpPr>
          <p:cNvPr id="3" name="TextBox 2"/>
          <p:cNvSpPr txBox="1"/>
          <p:nvPr/>
        </p:nvSpPr>
        <p:spPr>
          <a:xfrm>
            <a:off x="6404551" y="309466"/>
            <a:ext cx="2462534" cy="461665"/>
          </a:xfrm>
          <a:prstGeom prst="rect">
            <a:avLst/>
          </a:prstGeom>
          <a:noFill/>
        </p:spPr>
        <p:txBody>
          <a:bodyPr wrap="none" rtlCol="0" anchor="t">
            <a:spAutoFit/>
          </a:bodyPr>
          <a:lstStyle/>
          <a:p>
            <a:r>
              <a:rPr lang="en-GB" sz="2400">
                <a:solidFill>
                  <a:schemeClr val="bg1"/>
                </a:solidFill>
              </a:rPr>
              <a:t>Session / </a:t>
            </a:r>
            <a:r>
              <a:rPr lang="en-GB" sz="2400" err="1">
                <a:solidFill>
                  <a:schemeClr val="bg1"/>
                </a:solidFill>
              </a:rPr>
              <a:t>Sesiwn</a:t>
            </a:r>
            <a:r>
              <a:rPr lang="en-GB" sz="2400">
                <a:solidFill>
                  <a:schemeClr val="bg1"/>
                </a:solidFill>
              </a:rPr>
              <a:t> 3</a:t>
            </a:r>
          </a:p>
        </p:txBody>
      </p:sp>
      <p:sp>
        <p:nvSpPr>
          <p:cNvPr id="4" name="TextBox 3"/>
          <p:cNvSpPr txBox="1"/>
          <p:nvPr/>
        </p:nvSpPr>
        <p:spPr>
          <a:xfrm>
            <a:off x="1775867" y="4389000"/>
            <a:ext cx="5972597" cy="769441"/>
          </a:xfrm>
          <a:prstGeom prst="rect">
            <a:avLst/>
          </a:prstGeom>
          <a:noFill/>
        </p:spPr>
        <p:txBody>
          <a:bodyPr wrap="none" rtlCol="0" anchor="t">
            <a:spAutoFit/>
          </a:bodyPr>
          <a:lstStyle/>
          <a:p>
            <a:pPr algn="ctr"/>
            <a:r>
              <a:rPr lang="en-GB" sz="4400" b="1">
                <a:solidFill>
                  <a:srgbClr val="FFFF99"/>
                </a:solidFill>
              </a:rPr>
              <a:t>Sociological Perspectives</a:t>
            </a:r>
          </a:p>
        </p:txBody>
      </p:sp>
      <p:sp>
        <p:nvSpPr>
          <p:cNvPr id="5" name="TextBox 4"/>
          <p:cNvSpPr txBox="1"/>
          <p:nvPr/>
        </p:nvSpPr>
        <p:spPr>
          <a:xfrm>
            <a:off x="1469309" y="1607150"/>
            <a:ext cx="6376426" cy="769441"/>
          </a:xfrm>
          <a:prstGeom prst="rect">
            <a:avLst/>
          </a:prstGeom>
          <a:noFill/>
        </p:spPr>
        <p:txBody>
          <a:bodyPr wrap="none" rtlCol="0" anchor="t">
            <a:spAutoFit/>
          </a:bodyPr>
          <a:lstStyle/>
          <a:p>
            <a:pPr algn="ctr"/>
            <a:r>
              <a:rPr lang="en-GB" sz="4400" b="1" err="1">
                <a:solidFill>
                  <a:srgbClr val="FFFF99"/>
                </a:solidFill>
                <a:cs typeface="Calibri"/>
              </a:rPr>
              <a:t>Perspectif</a:t>
            </a:r>
            <a:r>
              <a:rPr lang="en-GB" sz="4400" b="1">
                <a:solidFill>
                  <a:srgbClr val="FFFF99"/>
                </a:solidFill>
                <a:cs typeface="Calibri"/>
              </a:rPr>
              <a:t> </a:t>
            </a:r>
            <a:r>
              <a:rPr lang="en-GB" sz="4400" b="1" err="1">
                <a:solidFill>
                  <a:srgbClr val="FFFF99"/>
                </a:solidFill>
                <a:cs typeface="Calibri"/>
              </a:rPr>
              <a:t>Cymdeithasegol</a:t>
            </a:r>
            <a:endParaRPr lang="en-GB" sz="4400" b="1" err="1">
              <a:solidFill>
                <a:srgbClr val="FFFF99"/>
              </a:solidFill>
            </a:endParaRPr>
          </a:p>
        </p:txBody>
      </p:sp>
    </p:spTree>
    <p:extLst>
      <p:ext uri="{BB962C8B-B14F-4D97-AF65-F5344CB8AC3E}">
        <p14:creationId xmlns:p14="http://schemas.microsoft.com/office/powerpoint/2010/main" val="6395300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Beth </a:t>
            </a:r>
            <a:r>
              <a:rPr lang="en-GB" err="1"/>
              <a:t>yw</a:t>
            </a:r>
            <a:r>
              <a:rPr lang="en-GB"/>
              <a:t> '</a:t>
            </a:r>
            <a:r>
              <a:rPr lang="en-GB" err="1"/>
              <a:t>addysg</a:t>
            </a:r>
            <a:r>
              <a:rPr lang="en-GB"/>
              <a:t>'?</a:t>
            </a:r>
            <a:r>
              <a:rPr lang="en-GB">
                <a:cs typeface="Calibri Light"/>
              </a:rPr>
              <a:t/>
            </a:r>
            <a:br>
              <a:rPr lang="en-GB">
                <a:cs typeface="Calibri Light"/>
              </a:rPr>
            </a:br>
            <a:r>
              <a:rPr lang="en-GB"/>
              <a:t>What is ‘education’?</a:t>
            </a:r>
          </a:p>
        </p:txBody>
      </p:sp>
      <p:sp>
        <p:nvSpPr>
          <p:cNvPr id="3" name="Content Placeholder 2"/>
          <p:cNvSpPr>
            <a:spLocks noGrp="1"/>
          </p:cNvSpPr>
          <p:nvPr>
            <p:ph sz="half" idx="1"/>
          </p:nvPr>
        </p:nvSpPr>
        <p:spPr/>
        <p:txBody>
          <a:bodyPr vert="horz" lIns="91440" tIns="45720" rIns="91440" bIns="45720" rtlCol="0" anchor="t">
            <a:normAutofit/>
          </a:bodyPr>
          <a:lstStyle/>
          <a:p>
            <a:r>
              <a:rPr lang="en-GB" sz="2400">
                <a:cs typeface="Calibri"/>
              </a:rPr>
              <a:t>Proses?</a:t>
            </a:r>
          </a:p>
          <a:p>
            <a:r>
              <a:rPr lang="en-GB" sz="2400" err="1">
                <a:cs typeface="Calibri"/>
              </a:rPr>
              <a:t>Cynnyrch</a:t>
            </a:r>
            <a:r>
              <a:rPr lang="en-GB" sz="2400">
                <a:cs typeface="Calibri"/>
              </a:rPr>
              <a:t>?</a:t>
            </a:r>
          </a:p>
          <a:p>
            <a:r>
              <a:rPr lang="en-GB" sz="2400">
                <a:cs typeface="Calibri"/>
              </a:rPr>
              <a:t>Beth </a:t>
            </a:r>
            <a:r>
              <a:rPr lang="en-GB" sz="2400" err="1">
                <a:cs typeface="Calibri"/>
              </a:rPr>
              <a:t>mae</a:t>
            </a:r>
            <a:r>
              <a:rPr lang="en-GB" sz="2400">
                <a:cs typeface="Calibri"/>
              </a:rPr>
              <a:t> </a:t>
            </a:r>
            <a:r>
              <a:rPr lang="en-GB" sz="2400" err="1">
                <a:cs typeface="Calibri"/>
              </a:rPr>
              <a:t>e'n</a:t>
            </a:r>
            <a:r>
              <a:rPr lang="en-GB" sz="2400">
                <a:cs typeface="Calibri"/>
              </a:rPr>
              <a:t> </a:t>
            </a:r>
            <a:r>
              <a:rPr lang="en-GB" sz="2400" err="1">
                <a:cs typeface="Calibri"/>
              </a:rPr>
              <a:t>cynnwys</a:t>
            </a:r>
            <a:r>
              <a:rPr lang="en-GB" sz="2400">
                <a:cs typeface="Calibri"/>
              </a:rPr>
              <a:t>?</a:t>
            </a:r>
          </a:p>
          <a:p>
            <a:r>
              <a:rPr lang="en-GB" sz="2400" err="1">
                <a:cs typeface="Calibri"/>
              </a:rPr>
              <a:t>Ble</a:t>
            </a:r>
            <a:r>
              <a:rPr lang="en-GB" sz="2400">
                <a:cs typeface="Calibri"/>
              </a:rPr>
              <a:t> </a:t>
            </a:r>
            <a:r>
              <a:rPr lang="en-GB" sz="2400" err="1">
                <a:cs typeface="Calibri"/>
              </a:rPr>
              <a:t>mae</a:t>
            </a:r>
            <a:r>
              <a:rPr lang="en-GB" sz="2400">
                <a:cs typeface="Calibri"/>
              </a:rPr>
              <a:t> </a:t>
            </a:r>
            <a:r>
              <a:rPr lang="en-GB" sz="2400" err="1">
                <a:cs typeface="Calibri"/>
              </a:rPr>
              <a:t>e'n</a:t>
            </a:r>
            <a:r>
              <a:rPr lang="en-GB" sz="2400">
                <a:cs typeface="Calibri"/>
              </a:rPr>
              <a:t> </a:t>
            </a:r>
            <a:r>
              <a:rPr lang="en-GB" sz="2400" err="1">
                <a:cs typeface="Calibri"/>
              </a:rPr>
              <a:t>cymryd</a:t>
            </a:r>
            <a:r>
              <a:rPr lang="en-GB" sz="2400">
                <a:cs typeface="Calibri"/>
              </a:rPr>
              <a:t> </a:t>
            </a:r>
            <a:r>
              <a:rPr lang="en-GB" sz="2400" err="1">
                <a:cs typeface="Calibri"/>
              </a:rPr>
              <a:t>lle</a:t>
            </a:r>
            <a:r>
              <a:rPr lang="en-GB" sz="2400">
                <a:cs typeface="Calibri"/>
              </a:rPr>
              <a:t>?</a:t>
            </a:r>
          </a:p>
          <a:p>
            <a:r>
              <a:rPr lang="en-GB" sz="2400" err="1">
                <a:cs typeface="Calibri"/>
              </a:rPr>
              <a:t>Pwy</a:t>
            </a:r>
            <a:r>
              <a:rPr lang="en-GB" sz="2400">
                <a:cs typeface="Calibri"/>
              </a:rPr>
              <a:t> </a:t>
            </a:r>
            <a:r>
              <a:rPr lang="en-GB" sz="2400" err="1">
                <a:cs typeface="Calibri"/>
              </a:rPr>
              <a:t>sy'n</a:t>
            </a:r>
            <a:r>
              <a:rPr lang="en-GB" sz="2400">
                <a:cs typeface="Calibri"/>
              </a:rPr>
              <a:t> </a:t>
            </a:r>
            <a:r>
              <a:rPr lang="en-GB" sz="2400" err="1">
                <a:cs typeface="Calibri"/>
              </a:rPr>
              <a:t>talu</a:t>
            </a:r>
            <a:r>
              <a:rPr lang="en-GB" sz="2400">
                <a:cs typeface="Calibri"/>
              </a:rPr>
              <a:t>?</a:t>
            </a:r>
          </a:p>
          <a:p>
            <a:r>
              <a:rPr lang="en-GB" sz="2400" err="1">
                <a:cs typeface="Calibri"/>
              </a:rPr>
              <a:t>Pwy</a:t>
            </a:r>
            <a:r>
              <a:rPr lang="en-GB" sz="2400">
                <a:cs typeface="Calibri"/>
              </a:rPr>
              <a:t> </a:t>
            </a:r>
            <a:r>
              <a:rPr lang="en-GB" sz="2400" err="1">
                <a:cs typeface="Calibri"/>
              </a:rPr>
              <a:t>sy'n</a:t>
            </a:r>
            <a:r>
              <a:rPr lang="en-GB" sz="2400">
                <a:cs typeface="Calibri"/>
              </a:rPr>
              <a:t> </a:t>
            </a:r>
            <a:r>
              <a:rPr lang="en-GB" sz="2400" err="1">
                <a:cs typeface="Calibri"/>
              </a:rPr>
              <a:t>elwa</a:t>
            </a:r>
            <a:r>
              <a:rPr lang="en-GB" sz="2400">
                <a:cs typeface="Calibri"/>
              </a:rPr>
              <a:t>?</a:t>
            </a:r>
          </a:p>
          <a:p>
            <a:r>
              <a:rPr lang="en-GB" sz="2400">
                <a:cs typeface="Calibri"/>
              </a:rPr>
              <a:t>Beth </a:t>
            </a:r>
            <a:r>
              <a:rPr lang="en-GB" sz="2400" err="1">
                <a:cs typeface="Calibri"/>
              </a:rPr>
              <a:t>yw</a:t>
            </a:r>
            <a:r>
              <a:rPr lang="en-GB" sz="2400">
                <a:cs typeface="Calibri"/>
              </a:rPr>
              <a:t> </a:t>
            </a:r>
            <a:r>
              <a:rPr lang="en-GB" sz="2400" err="1">
                <a:cs typeface="Calibri"/>
              </a:rPr>
              <a:t>ei</a:t>
            </a:r>
            <a:r>
              <a:rPr lang="en-GB" sz="2400">
                <a:cs typeface="Calibri"/>
              </a:rPr>
              <a:t> </a:t>
            </a:r>
            <a:r>
              <a:rPr lang="en-GB" sz="2400" err="1">
                <a:cs typeface="Calibri"/>
              </a:rPr>
              <a:t>bwrpas</a:t>
            </a:r>
            <a:r>
              <a:rPr lang="en-GB" sz="2400">
                <a:cs typeface="Calibri"/>
              </a:rPr>
              <a:t>?</a:t>
            </a:r>
          </a:p>
        </p:txBody>
      </p:sp>
      <p:sp>
        <p:nvSpPr>
          <p:cNvPr id="4" name="Content Placeholder 3"/>
          <p:cNvSpPr>
            <a:spLocks noGrp="1"/>
          </p:cNvSpPr>
          <p:nvPr>
            <p:ph sz="half" idx="2"/>
          </p:nvPr>
        </p:nvSpPr>
        <p:spPr/>
        <p:txBody>
          <a:bodyPr/>
          <a:lstStyle/>
          <a:p>
            <a:pPr lvl="1"/>
            <a:r>
              <a:rPr lang="en-GB"/>
              <a:t>A process?</a:t>
            </a:r>
          </a:p>
          <a:p>
            <a:pPr lvl="1"/>
            <a:r>
              <a:rPr lang="en-GB"/>
              <a:t>A product?</a:t>
            </a:r>
          </a:p>
          <a:p>
            <a:pPr lvl="1"/>
            <a:r>
              <a:rPr lang="en-GB"/>
              <a:t>What does it involve?</a:t>
            </a:r>
          </a:p>
          <a:p>
            <a:pPr lvl="1"/>
            <a:r>
              <a:rPr lang="en-GB"/>
              <a:t>Where does it take place?</a:t>
            </a:r>
          </a:p>
          <a:p>
            <a:pPr lvl="1"/>
            <a:r>
              <a:rPr lang="en-GB"/>
              <a:t>Who pays? </a:t>
            </a:r>
          </a:p>
          <a:p>
            <a:pPr lvl="1"/>
            <a:r>
              <a:rPr lang="en-GB"/>
              <a:t>Who benefits?</a:t>
            </a:r>
          </a:p>
          <a:p>
            <a:pPr lvl="1"/>
            <a:r>
              <a:rPr lang="en-GB"/>
              <a:t>What it is for?</a:t>
            </a:r>
          </a:p>
        </p:txBody>
      </p:sp>
    </p:spTree>
    <p:extLst>
      <p:ext uri="{BB962C8B-B14F-4D97-AF65-F5344CB8AC3E}">
        <p14:creationId xmlns:p14="http://schemas.microsoft.com/office/powerpoint/2010/main" val="2861721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err="1"/>
              <a:t>Mae'r</a:t>
            </a:r>
            <a:r>
              <a:rPr lang="en-GB"/>
              <a:t> </a:t>
            </a:r>
            <a:r>
              <a:rPr lang="en-GB" err="1"/>
              <a:t>syniadau</a:t>
            </a:r>
            <a:r>
              <a:rPr lang="en-GB"/>
              <a:t> </a:t>
            </a:r>
            <a:r>
              <a:rPr lang="en-GB" err="1"/>
              <a:t>yma</a:t>
            </a:r>
            <a:r>
              <a:rPr lang="en-GB"/>
              <a:t> </a:t>
            </a:r>
            <a:r>
              <a:rPr lang="en-GB" err="1"/>
              <a:t>yn</a:t>
            </a:r>
            <a:r>
              <a:rPr lang="en-GB"/>
              <a:t> </a:t>
            </a:r>
            <a:r>
              <a:rPr lang="en-GB" err="1"/>
              <a:t>ddadleuol</a:t>
            </a:r>
            <a:r>
              <a:rPr lang="en-GB"/>
              <a:t/>
            </a:r>
            <a:br>
              <a:rPr lang="en-GB"/>
            </a:br>
            <a:r>
              <a:rPr lang="en-GB"/>
              <a:t>These ideas are contested</a:t>
            </a:r>
          </a:p>
        </p:txBody>
      </p:sp>
      <p:sp>
        <p:nvSpPr>
          <p:cNvPr id="3" name="Content Placeholder 2"/>
          <p:cNvSpPr>
            <a:spLocks noGrp="1"/>
          </p:cNvSpPr>
          <p:nvPr>
            <p:ph sz="half" idx="1"/>
          </p:nvPr>
        </p:nvSpPr>
        <p:spPr>
          <a:xfrm>
            <a:off x="597897" y="1825625"/>
            <a:ext cx="3916953" cy="4351338"/>
          </a:xfrm>
        </p:spPr>
        <p:txBody>
          <a:bodyPr vert="horz" lIns="91440" tIns="45720" rIns="91440" bIns="45720" rtlCol="0" anchor="t">
            <a:normAutofit/>
          </a:bodyPr>
          <a:lstStyle/>
          <a:p>
            <a:pPr marL="0" indent="0">
              <a:buNone/>
            </a:pPr>
            <a:r>
              <a:rPr lang="en-GB" sz="2400" err="1">
                <a:cs typeface="Calibri"/>
              </a:rPr>
              <a:t>Damcaniaethwyr</a:t>
            </a:r>
            <a:r>
              <a:rPr lang="en-GB" sz="2400">
                <a:cs typeface="Calibri"/>
              </a:rPr>
              <a:t>/</a:t>
            </a:r>
            <a:r>
              <a:rPr lang="en-GB" sz="2400" err="1">
                <a:cs typeface="Calibri"/>
              </a:rPr>
              <a:t>athronwyr</a:t>
            </a:r>
            <a:r>
              <a:rPr lang="en-GB" sz="2400">
                <a:cs typeface="Calibri"/>
              </a:rPr>
              <a:t> </a:t>
            </a:r>
            <a:r>
              <a:rPr lang="en-GB" sz="2400" err="1">
                <a:cs typeface="Calibri"/>
              </a:rPr>
              <a:t>addysg</a:t>
            </a:r>
            <a:r>
              <a:rPr lang="en-GB" sz="2400">
                <a:cs typeface="Calibri"/>
              </a:rPr>
              <a:t> </a:t>
            </a:r>
            <a:r>
              <a:rPr lang="en-GB" sz="2400" err="1">
                <a:cs typeface="Calibri"/>
              </a:rPr>
              <a:t>fel</a:t>
            </a:r>
            <a:r>
              <a:rPr lang="en-GB" sz="2400">
                <a:cs typeface="Calibri"/>
              </a:rPr>
              <a:t> John Dewey neu E D Hirsh</a:t>
            </a:r>
            <a:endParaRPr lang="en-US" sz="2400">
              <a:cs typeface="Calibri"/>
            </a:endParaRPr>
          </a:p>
          <a:p>
            <a:pPr marL="0" indent="0">
              <a:buNone/>
            </a:pPr>
            <a:endParaRPr lang="en-GB" sz="2400">
              <a:cs typeface="Calibri"/>
            </a:endParaRPr>
          </a:p>
          <a:p>
            <a:pPr marL="0" indent="0">
              <a:buNone/>
            </a:pPr>
            <a:r>
              <a:rPr lang="en-GB" sz="2400" err="1">
                <a:cs typeface="Calibri"/>
              </a:rPr>
              <a:t>Cymdeithaseg</a:t>
            </a:r>
            <a:r>
              <a:rPr lang="en-GB" sz="2400">
                <a:cs typeface="Calibri"/>
              </a:rPr>
              <a:t> – </a:t>
            </a:r>
            <a:r>
              <a:rPr lang="en-GB" sz="2400" err="1">
                <a:cs typeface="Calibri"/>
              </a:rPr>
              <a:t>astudiaeth</a:t>
            </a:r>
            <a:r>
              <a:rPr lang="en-GB" sz="2400">
                <a:cs typeface="Calibri"/>
              </a:rPr>
              <a:t> o </a:t>
            </a:r>
            <a:r>
              <a:rPr lang="en-GB" sz="2400" err="1">
                <a:cs typeface="Calibri"/>
              </a:rPr>
              <a:t>gymdeithasau</a:t>
            </a:r>
            <a:r>
              <a:rPr lang="en-GB" sz="2400">
                <a:cs typeface="Calibri"/>
              </a:rPr>
              <a:t> a </a:t>
            </a:r>
            <a:r>
              <a:rPr lang="en-GB" sz="2400" err="1">
                <a:cs typeface="Calibri"/>
              </a:rPr>
              <a:t>rhyngweithio</a:t>
            </a:r>
            <a:r>
              <a:rPr lang="en-GB" sz="2400">
                <a:cs typeface="Calibri"/>
              </a:rPr>
              <a:t> </a:t>
            </a:r>
            <a:r>
              <a:rPr lang="en-GB" sz="2400" err="1">
                <a:cs typeface="Calibri"/>
              </a:rPr>
              <a:t>cymdeithasol</a:t>
            </a:r>
            <a:r>
              <a:rPr lang="en-GB" sz="2400">
                <a:cs typeface="Calibri"/>
              </a:rPr>
              <a:t>. Mae </a:t>
            </a:r>
            <a:r>
              <a:rPr lang="en-GB" sz="2400" err="1">
                <a:cs typeface="Calibri"/>
              </a:rPr>
              <a:t>addysg</a:t>
            </a:r>
            <a:r>
              <a:rPr lang="en-GB" sz="2400">
                <a:cs typeface="Calibri"/>
              </a:rPr>
              <a:t> </a:t>
            </a:r>
            <a:r>
              <a:rPr lang="en-GB" sz="2400" err="1">
                <a:cs typeface="Calibri"/>
              </a:rPr>
              <a:t>yn</a:t>
            </a:r>
            <a:r>
              <a:rPr lang="en-GB" sz="2400">
                <a:cs typeface="Calibri"/>
              </a:rPr>
              <a:t> </a:t>
            </a:r>
            <a:r>
              <a:rPr lang="en-GB" sz="2400" err="1">
                <a:cs typeface="Calibri"/>
              </a:rPr>
              <a:t>rhan</a:t>
            </a:r>
            <a:r>
              <a:rPr lang="en-GB" sz="2400">
                <a:cs typeface="Calibri"/>
              </a:rPr>
              <a:t> </a:t>
            </a:r>
            <a:r>
              <a:rPr lang="en-GB" sz="2400" err="1">
                <a:cs typeface="Calibri"/>
              </a:rPr>
              <a:t>allweddol</a:t>
            </a:r>
            <a:r>
              <a:rPr lang="en-GB" sz="2400">
                <a:cs typeface="Calibri"/>
              </a:rPr>
              <a:t> o </a:t>
            </a:r>
            <a:r>
              <a:rPr lang="en-GB" sz="2400" err="1">
                <a:cs typeface="Calibri"/>
              </a:rPr>
              <a:t>gymdeithas</a:t>
            </a:r>
            <a:r>
              <a:rPr lang="en-GB" sz="2400">
                <a:cs typeface="Calibri"/>
              </a:rPr>
              <a:t>.</a:t>
            </a:r>
          </a:p>
        </p:txBody>
      </p:sp>
      <p:sp>
        <p:nvSpPr>
          <p:cNvPr id="4" name="Content Placeholder 3"/>
          <p:cNvSpPr>
            <a:spLocks noGrp="1"/>
          </p:cNvSpPr>
          <p:nvPr>
            <p:ph sz="half" idx="2"/>
          </p:nvPr>
        </p:nvSpPr>
        <p:spPr>
          <a:xfrm>
            <a:off x="4943889" y="1825625"/>
            <a:ext cx="3886200" cy="4351338"/>
          </a:xfrm>
        </p:spPr>
        <p:txBody>
          <a:bodyPr vert="horz" lIns="91440" tIns="45720" rIns="91440" bIns="45720" rtlCol="0" anchor="t">
            <a:normAutofit/>
          </a:bodyPr>
          <a:lstStyle/>
          <a:p>
            <a:pPr marL="0" indent="0">
              <a:buNone/>
            </a:pPr>
            <a:r>
              <a:rPr lang="en-GB" sz="2400"/>
              <a:t>Educational theorists / philosophers such as John Dewey or E D Hirsh</a:t>
            </a:r>
            <a:endParaRPr lang="en-GB" sz="2400">
              <a:cs typeface="Calibri"/>
            </a:endParaRPr>
          </a:p>
          <a:p>
            <a:pPr marL="0" indent="0">
              <a:buNone/>
            </a:pPr>
            <a:endParaRPr lang="en-GB" sz="2400">
              <a:cs typeface="Calibri"/>
            </a:endParaRPr>
          </a:p>
          <a:p>
            <a:pPr marL="0" indent="0">
              <a:buNone/>
            </a:pPr>
            <a:r>
              <a:rPr lang="en-GB" sz="2400"/>
              <a:t>Sociology – the study of societies and social interaction. Education is a key part of society.</a:t>
            </a:r>
            <a:endParaRPr lang="en-GB" sz="2400">
              <a:cs typeface="Calibri"/>
            </a:endParaRPr>
          </a:p>
        </p:txBody>
      </p:sp>
    </p:spTree>
    <p:extLst>
      <p:ext uri="{BB962C8B-B14F-4D97-AF65-F5344CB8AC3E}">
        <p14:creationId xmlns:p14="http://schemas.microsoft.com/office/powerpoint/2010/main" val="1743118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GB" sz="2400" b="1"/>
              <a:t>Beth </a:t>
            </a:r>
            <a:r>
              <a:rPr lang="en-GB" sz="2400" b="1" err="1"/>
              <a:t>yw</a:t>
            </a:r>
            <a:r>
              <a:rPr lang="en-GB" sz="2400" b="1"/>
              <a:t> </a:t>
            </a:r>
            <a:r>
              <a:rPr lang="en-GB" sz="2400" b="1" err="1"/>
              <a:t>pwrpas</a:t>
            </a:r>
            <a:r>
              <a:rPr lang="en-GB" sz="2400" b="1"/>
              <a:t> </a:t>
            </a:r>
            <a:r>
              <a:rPr lang="en-GB" sz="2400" b="1" err="1"/>
              <a:t>addysg</a:t>
            </a:r>
            <a:r>
              <a:rPr lang="en-GB" sz="2400" b="1"/>
              <a:t> (</a:t>
            </a:r>
            <a:r>
              <a:rPr lang="en-GB" sz="2400" b="1" err="1"/>
              <a:t>ffurfiol</a:t>
            </a:r>
            <a:r>
              <a:rPr lang="en-GB" sz="2400" b="1"/>
              <a:t>) - </a:t>
            </a:r>
            <a:r>
              <a:rPr lang="en-GB" sz="2400" b="1" err="1"/>
              <a:t>yn</a:t>
            </a:r>
            <a:r>
              <a:rPr lang="en-GB" sz="2400" b="1"/>
              <a:t> </a:t>
            </a:r>
            <a:r>
              <a:rPr lang="en-GB" sz="2400" b="1" err="1"/>
              <a:t>ôl</a:t>
            </a:r>
            <a:r>
              <a:rPr lang="en-GB" sz="2400" b="1"/>
              <a:t> </a:t>
            </a:r>
            <a:r>
              <a:rPr lang="en-GB" sz="2400" b="1" err="1"/>
              <a:t>cymdeithasegwyr</a:t>
            </a:r>
            <a:r>
              <a:rPr lang="en-GB" sz="2400" b="1"/>
              <a:t>?</a:t>
            </a:r>
            <a:br>
              <a:rPr lang="en-GB" sz="2400" b="1"/>
            </a:br>
            <a:r>
              <a:rPr lang="en-GB" sz="2400" b="1"/>
              <a:t>What is (formal) education for (according to Sociologists)?</a:t>
            </a:r>
            <a:endParaRPr lang="en-GB" sz="2400" b="1">
              <a:cs typeface="Calibri Light"/>
            </a:endParaRPr>
          </a:p>
        </p:txBody>
      </p:sp>
      <p:sp>
        <p:nvSpPr>
          <p:cNvPr id="3" name="Content Placeholder 2"/>
          <p:cNvSpPr>
            <a:spLocks noGrp="1"/>
          </p:cNvSpPr>
          <p:nvPr>
            <p:ph sz="half" idx="1"/>
          </p:nvPr>
        </p:nvSpPr>
        <p:spPr/>
        <p:txBody>
          <a:bodyPr vert="horz" lIns="91440" tIns="45720" rIns="91440" bIns="45720" rtlCol="0" anchor="t">
            <a:normAutofit/>
          </a:bodyPr>
          <a:lstStyle/>
          <a:p>
            <a:r>
              <a:rPr lang="en-GB" err="1">
                <a:cs typeface="Calibri"/>
              </a:rPr>
              <a:t>Mwy</a:t>
            </a:r>
            <a:r>
              <a:rPr lang="en-GB">
                <a:cs typeface="Calibri"/>
              </a:rPr>
              <a:t> </a:t>
            </a:r>
            <a:r>
              <a:rPr lang="en-GB" err="1">
                <a:cs typeface="Calibri"/>
              </a:rPr>
              <a:t>na</a:t>
            </a:r>
            <a:r>
              <a:rPr lang="en-GB">
                <a:cs typeface="Calibri"/>
              </a:rPr>
              <a:t> </a:t>
            </a:r>
            <a:r>
              <a:rPr lang="en-GB" err="1">
                <a:cs typeface="Calibri"/>
              </a:rPr>
              <a:t>hyfforddiant</a:t>
            </a:r>
            <a:r>
              <a:rPr lang="en-GB">
                <a:cs typeface="Calibri"/>
              </a:rPr>
              <a:t> neu </a:t>
            </a:r>
            <a:r>
              <a:rPr lang="en-GB" err="1">
                <a:cs typeface="Calibri"/>
              </a:rPr>
              <a:t>gymhwyster</a:t>
            </a:r>
          </a:p>
          <a:p>
            <a:r>
              <a:rPr lang="en-GB" err="1">
                <a:cs typeface="Calibri"/>
              </a:rPr>
              <a:t>Mae'n</a:t>
            </a:r>
            <a:r>
              <a:rPr lang="en-GB">
                <a:cs typeface="Calibri"/>
              </a:rPr>
              <a:t> </a:t>
            </a:r>
            <a:r>
              <a:rPr lang="en-GB" err="1">
                <a:cs typeface="Calibri"/>
              </a:rPr>
              <a:t>chwarae</a:t>
            </a:r>
            <a:r>
              <a:rPr lang="en-GB">
                <a:cs typeface="Calibri"/>
              </a:rPr>
              <a:t> </a:t>
            </a:r>
            <a:r>
              <a:rPr lang="en-GB" err="1">
                <a:cs typeface="Calibri"/>
              </a:rPr>
              <a:t>rhan</a:t>
            </a:r>
            <a:r>
              <a:rPr lang="en-GB">
                <a:cs typeface="Calibri"/>
              </a:rPr>
              <a:t> </a:t>
            </a:r>
            <a:r>
              <a:rPr lang="en-GB" err="1">
                <a:cs typeface="Calibri"/>
              </a:rPr>
              <a:t>allweddol</a:t>
            </a:r>
            <a:r>
              <a:rPr lang="en-GB">
                <a:cs typeface="Calibri"/>
              </a:rPr>
              <a:t> </a:t>
            </a:r>
            <a:r>
              <a:rPr lang="en-GB" err="1">
                <a:cs typeface="Calibri"/>
              </a:rPr>
              <a:t>mewn</a:t>
            </a:r>
            <a:r>
              <a:rPr lang="en-GB">
                <a:cs typeface="Calibri"/>
              </a:rPr>
              <a:t> '</a:t>
            </a:r>
            <a:r>
              <a:rPr lang="en-GB" err="1">
                <a:cs typeface="Calibri"/>
              </a:rPr>
              <a:t>cymdeithasoli</a:t>
            </a:r>
            <a:r>
              <a:rPr lang="en-GB">
                <a:cs typeface="Calibri"/>
              </a:rPr>
              <a:t>' </a:t>
            </a:r>
            <a:r>
              <a:rPr lang="en-GB" err="1">
                <a:cs typeface="Calibri"/>
              </a:rPr>
              <a:t>sef</a:t>
            </a:r>
            <a:r>
              <a:rPr lang="en-GB">
                <a:cs typeface="Calibri"/>
              </a:rPr>
              <a:t> </a:t>
            </a:r>
            <a:r>
              <a:rPr lang="en-GB" err="1">
                <a:cs typeface="Calibri"/>
              </a:rPr>
              <a:t>gwneud</a:t>
            </a:r>
            <a:r>
              <a:rPr lang="en-GB">
                <a:cs typeface="Calibri"/>
              </a:rPr>
              <a:t> </a:t>
            </a:r>
            <a:r>
              <a:rPr lang="en-GB" err="1">
                <a:cs typeface="Calibri"/>
              </a:rPr>
              <a:t>yn</a:t>
            </a:r>
            <a:r>
              <a:rPr lang="en-GB">
                <a:cs typeface="Calibri"/>
              </a:rPr>
              <a:t> </a:t>
            </a:r>
            <a:r>
              <a:rPr lang="en-GB" err="1">
                <a:cs typeface="Calibri"/>
              </a:rPr>
              <a:t>siwr</a:t>
            </a:r>
            <a:r>
              <a:rPr lang="en-GB">
                <a:cs typeface="Calibri"/>
              </a:rPr>
              <a:t> bod </a:t>
            </a:r>
            <a:r>
              <a:rPr lang="en-GB" err="1">
                <a:cs typeface="Calibri"/>
              </a:rPr>
              <a:t>unigolion</a:t>
            </a:r>
            <a:r>
              <a:rPr lang="en-GB">
                <a:cs typeface="Calibri"/>
              </a:rPr>
              <a:t> </a:t>
            </a:r>
            <a:r>
              <a:rPr lang="en-GB" err="1">
                <a:cs typeface="Calibri"/>
              </a:rPr>
              <a:t>yn</a:t>
            </a:r>
            <a:r>
              <a:rPr lang="en-GB">
                <a:cs typeface="Calibri"/>
              </a:rPr>
              <a:t> </a:t>
            </a:r>
            <a:r>
              <a:rPr lang="en-GB" err="1">
                <a:cs typeface="Calibri"/>
              </a:rPr>
              <a:t>dod</a:t>
            </a:r>
            <a:r>
              <a:rPr lang="en-GB">
                <a:cs typeface="Calibri"/>
              </a:rPr>
              <a:t> </a:t>
            </a:r>
            <a:r>
              <a:rPr lang="en-GB" err="1">
                <a:cs typeface="Calibri"/>
              </a:rPr>
              <a:t>yn</a:t>
            </a:r>
            <a:r>
              <a:rPr lang="en-GB">
                <a:cs typeface="Calibri"/>
              </a:rPr>
              <a:t> </a:t>
            </a:r>
            <a:r>
              <a:rPr lang="en-GB" err="1">
                <a:cs typeface="Calibri"/>
              </a:rPr>
              <a:t>aelodau</a:t>
            </a:r>
            <a:r>
              <a:rPr lang="en-GB">
                <a:cs typeface="Calibri"/>
              </a:rPr>
              <a:t> </a:t>
            </a:r>
            <a:r>
              <a:rPr lang="en-GB" err="1">
                <a:cs typeface="Calibri"/>
              </a:rPr>
              <a:t>cynhyrchiol</a:t>
            </a:r>
            <a:r>
              <a:rPr lang="en-GB">
                <a:cs typeface="Calibri"/>
              </a:rPr>
              <a:t> o </a:t>
            </a:r>
            <a:r>
              <a:rPr lang="en-GB" err="1">
                <a:cs typeface="Calibri"/>
              </a:rPr>
              <a:t>gymdeithas</a:t>
            </a:r>
          </a:p>
        </p:txBody>
      </p:sp>
      <p:sp>
        <p:nvSpPr>
          <p:cNvPr id="4" name="Content Placeholder 3"/>
          <p:cNvSpPr>
            <a:spLocks noGrp="1"/>
          </p:cNvSpPr>
          <p:nvPr>
            <p:ph sz="half" idx="2"/>
          </p:nvPr>
        </p:nvSpPr>
        <p:spPr/>
        <p:txBody>
          <a:bodyPr/>
          <a:lstStyle/>
          <a:p>
            <a:r>
              <a:rPr lang="en-GB"/>
              <a:t>More than training or qualification</a:t>
            </a:r>
          </a:p>
          <a:p>
            <a:r>
              <a:rPr lang="en-GB"/>
              <a:t>Plays a key role in ‘socialisation’ – </a:t>
            </a:r>
          </a:p>
          <a:p>
            <a:r>
              <a:rPr lang="en-GB"/>
              <a:t>Making sure individuals become productive members of society</a:t>
            </a:r>
          </a:p>
          <a:p>
            <a:endParaRPr lang="en-GB"/>
          </a:p>
          <a:p>
            <a:endParaRPr lang="en-GB"/>
          </a:p>
        </p:txBody>
      </p:sp>
    </p:spTree>
    <p:extLst>
      <p:ext uri="{BB962C8B-B14F-4D97-AF65-F5344CB8AC3E}">
        <p14:creationId xmlns:p14="http://schemas.microsoft.com/office/powerpoint/2010/main" val="1566353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err="1"/>
              <a:t>Dau</a:t>
            </a:r>
            <a:r>
              <a:rPr lang="en-GB"/>
              <a:t> </a:t>
            </a:r>
            <a:r>
              <a:rPr lang="en-GB" err="1"/>
              <a:t>brif</a:t>
            </a:r>
            <a:r>
              <a:rPr lang="en-GB"/>
              <a:t> </a:t>
            </a:r>
            <a:r>
              <a:rPr lang="en-GB" err="1"/>
              <a:t>farn</a:t>
            </a:r>
            <a:r>
              <a:rPr lang="en-GB"/>
              <a:t>: </a:t>
            </a:r>
            <a:r>
              <a:rPr lang="en-GB" err="1"/>
              <a:t>Swyddogaethwyr</a:t>
            </a:r>
            <a:r>
              <a:rPr lang="en-GB"/>
              <a:t/>
            </a:r>
            <a:br>
              <a:rPr lang="en-GB"/>
            </a:br>
            <a:r>
              <a:rPr lang="en-GB"/>
              <a:t>Two main views: Functionalist</a:t>
            </a:r>
          </a:p>
        </p:txBody>
      </p:sp>
      <p:sp>
        <p:nvSpPr>
          <p:cNvPr id="3" name="Content Placeholder 2"/>
          <p:cNvSpPr>
            <a:spLocks noGrp="1"/>
          </p:cNvSpPr>
          <p:nvPr>
            <p:ph sz="half" idx="1"/>
          </p:nvPr>
        </p:nvSpPr>
        <p:spPr>
          <a:xfrm>
            <a:off x="474884" y="1651356"/>
            <a:ext cx="4039966" cy="3648743"/>
          </a:xfrm>
        </p:spPr>
        <p:txBody>
          <a:bodyPr vert="horz" lIns="91440" tIns="45720" rIns="91440" bIns="45720" rtlCol="0" anchor="t">
            <a:noAutofit/>
          </a:bodyPr>
          <a:lstStyle/>
          <a:p>
            <a:r>
              <a:rPr lang="en-GB" sz="2000">
                <a:cs typeface="Calibri"/>
              </a:rPr>
              <a:t>Mae </a:t>
            </a:r>
            <a:r>
              <a:rPr lang="en-GB" sz="2000" err="1">
                <a:cs typeface="Calibri"/>
              </a:rPr>
              <a:t>cymdeithas</a:t>
            </a:r>
            <a:r>
              <a:rPr lang="en-GB" sz="2000">
                <a:cs typeface="Calibri"/>
              </a:rPr>
              <a:t> </a:t>
            </a:r>
            <a:r>
              <a:rPr lang="en-GB" sz="2000" err="1">
                <a:cs typeface="Calibri"/>
              </a:rPr>
              <a:t>fel</a:t>
            </a:r>
            <a:r>
              <a:rPr lang="en-GB" sz="2000">
                <a:cs typeface="Calibri"/>
              </a:rPr>
              <a:t> </a:t>
            </a:r>
            <a:r>
              <a:rPr lang="en-GB" sz="2000" err="1">
                <a:cs typeface="Calibri"/>
              </a:rPr>
              <a:t>peiriant</a:t>
            </a:r>
            <a:r>
              <a:rPr lang="en-GB" sz="2000">
                <a:cs typeface="Calibri"/>
              </a:rPr>
              <a:t>, </a:t>
            </a:r>
            <a:r>
              <a:rPr lang="en-GB" sz="2000" err="1">
                <a:cs typeface="Calibri"/>
              </a:rPr>
              <a:t>wedi</a:t>
            </a:r>
            <a:r>
              <a:rPr lang="en-GB" sz="2000">
                <a:cs typeface="Calibri"/>
              </a:rPr>
              <a:t> </a:t>
            </a:r>
            <a:r>
              <a:rPr lang="en-GB" sz="2000" err="1">
                <a:cs typeface="Calibri"/>
              </a:rPr>
              <a:t>ei</a:t>
            </a:r>
            <a:r>
              <a:rPr lang="en-GB" sz="2000">
                <a:cs typeface="Calibri"/>
              </a:rPr>
              <a:t> </a:t>
            </a:r>
            <a:r>
              <a:rPr lang="en-GB" sz="2000" err="1">
                <a:cs typeface="Calibri"/>
              </a:rPr>
              <a:t>wneud</a:t>
            </a:r>
            <a:r>
              <a:rPr lang="en-GB" sz="2000">
                <a:cs typeface="Calibri"/>
              </a:rPr>
              <a:t> o </a:t>
            </a:r>
            <a:r>
              <a:rPr lang="en-GB" sz="2000" err="1">
                <a:cs typeface="Calibri"/>
              </a:rPr>
              <a:t>rannau</a:t>
            </a:r>
            <a:r>
              <a:rPr lang="en-GB" sz="2000">
                <a:cs typeface="Calibri"/>
              </a:rPr>
              <a:t> </a:t>
            </a:r>
            <a:r>
              <a:rPr lang="en-GB" sz="2000" err="1">
                <a:cs typeface="Calibri"/>
              </a:rPr>
              <a:t>gwahanol</a:t>
            </a:r>
            <a:endParaRPr lang="en-GB" sz="2000">
              <a:cs typeface="Calibri"/>
            </a:endParaRPr>
          </a:p>
          <a:p>
            <a:r>
              <a:rPr lang="en-GB" sz="2000">
                <a:cs typeface="Calibri"/>
              </a:rPr>
              <a:t>Mae </a:t>
            </a:r>
            <a:r>
              <a:rPr lang="en-GB" sz="2000" err="1">
                <a:cs typeface="Calibri"/>
              </a:rPr>
              <a:t>anegn</a:t>
            </a:r>
            <a:r>
              <a:rPr lang="en-GB" sz="2000">
                <a:cs typeface="Calibri"/>
              </a:rPr>
              <a:t> </a:t>
            </a:r>
            <a:r>
              <a:rPr lang="en-GB" sz="2000" err="1">
                <a:cs typeface="Calibri"/>
              </a:rPr>
              <a:t>i'r</a:t>
            </a:r>
            <a:r>
              <a:rPr lang="en-GB" sz="2000">
                <a:cs typeface="Calibri"/>
              </a:rPr>
              <a:t> </a:t>
            </a:r>
            <a:r>
              <a:rPr lang="en-GB" sz="2000" err="1">
                <a:cs typeface="Calibri"/>
              </a:rPr>
              <a:t>holl</a:t>
            </a:r>
            <a:r>
              <a:rPr lang="en-GB" sz="2000">
                <a:cs typeface="Calibri"/>
              </a:rPr>
              <a:t> </a:t>
            </a:r>
            <a:r>
              <a:rPr lang="en-GB" sz="2000" err="1">
                <a:cs typeface="Calibri"/>
              </a:rPr>
              <a:t>rannau</a:t>
            </a:r>
            <a:r>
              <a:rPr lang="en-GB" sz="2000">
                <a:cs typeface="Calibri"/>
              </a:rPr>
              <a:t> </a:t>
            </a:r>
            <a:r>
              <a:rPr lang="en-GB" sz="2000" err="1">
                <a:cs typeface="Calibri"/>
              </a:rPr>
              <a:t>weithio</a:t>
            </a:r>
            <a:r>
              <a:rPr lang="en-GB" sz="2000">
                <a:cs typeface="Calibri"/>
              </a:rPr>
              <a:t> </a:t>
            </a:r>
            <a:r>
              <a:rPr lang="en-GB" sz="2000" err="1">
                <a:cs typeface="Calibri"/>
              </a:rPr>
              <a:t>gyda'i</a:t>
            </a:r>
            <a:r>
              <a:rPr lang="en-GB" sz="2000">
                <a:cs typeface="Calibri"/>
              </a:rPr>
              <a:t> </a:t>
            </a:r>
            <a:r>
              <a:rPr lang="en-GB" sz="2000" err="1">
                <a:cs typeface="Calibri"/>
              </a:rPr>
              <a:t>gilydd</a:t>
            </a:r>
            <a:r>
              <a:rPr lang="en-GB" sz="2000">
                <a:cs typeface="Calibri"/>
              </a:rPr>
              <a:t> </a:t>
            </a:r>
            <a:r>
              <a:rPr lang="en-GB" sz="2000" err="1">
                <a:cs typeface="Calibri"/>
              </a:rPr>
              <a:t>er</a:t>
            </a:r>
            <a:r>
              <a:rPr lang="en-GB" sz="2000">
                <a:cs typeface="Calibri"/>
              </a:rPr>
              <a:t> </a:t>
            </a:r>
            <a:r>
              <a:rPr lang="en-GB" sz="2000" err="1">
                <a:cs typeface="Calibri"/>
              </a:rPr>
              <a:t>mwyn</a:t>
            </a:r>
            <a:r>
              <a:rPr lang="en-GB" sz="2000">
                <a:cs typeface="Calibri"/>
              </a:rPr>
              <a:t> </a:t>
            </a:r>
            <a:r>
              <a:rPr lang="en-GB" sz="2000" err="1">
                <a:cs typeface="Calibri"/>
              </a:rPr>
              <a:t>i</a:t>
            </a:r>
            <a:r>
              <a:rPr lang="en-GB" sz="2000">
                <a:cs typeface="Calibri"/>
              </a:rPr>
              <a:t> </a:t>
            </a:r>
            <a:r>
              <a:rPr lang="en-GB" sz="2000" err="1">
                <a:cs typeface="Calibri"/>
              </a:rPr>
              <a:t>gymdeithas</a:t>
            </a:r>
            <a:r>
              <a:rPr lang="en-GB" sz="2000">
                <a:cs typeface="Calibri"/>
              </a:rPr>
              <a:t> </a:t>
            </a:r>
            <a:r>
              <a:rPr lang="en-GB" sz="2000" err="1">
                <a:cs typeface="Calibri"/>
              </a:rPr>
              <a:t>weithredu</a:t>
            </a:r>
            <a:endParaRPr lang="en-GB" sz="2000">
              <a:cs typeface="Calibri"/>
            </a:endParaRPr>
          </a:p>
          <a:p>
            <a:r>
              <a:rPr lang="en-GB" sz="2000">
                <a:cs typeface="Calibri"/>
              </a:rPr>
              <a:t>Durkheim (1893) Parsons (1964) - </a:t>
            </a:r>
            <a:r>
              <a:rPr lang="en-GB" sz="2000" err="1">
                <a:cs typeface="Calibri"/>
              </a:rPr>
              <a:t>mae</a:t>
            </a:r>
            <a:r>
              <a:rPr lang="en-GB" sz="2000">
                <a:cs typeface="Calibri"/>
              </a:rPr>
              <a:t> </a:t>
            </a:r>
            <a:r>
              <a:rPr lang="en-GB" sz="2000" err="1">
                <a:cs typeface="Calibri"/>
              </a:rPr>
              <a:t>ysgol</a:t>
            </a:r>
            <a:r>
              <a:rPr lang="en-GB" sz="2000">
                <a:cs typeface="Calibri"/>
              </a:rPr>
              <a:t> </a:t>
            </a:r>
            <a:r>
              <a:rPr lang="en-GB" sz="2000" err="1">
                <a:cs typeface="Calibri"/>
              </a:rPr>
              <a:t>yn</a:t>
            </a:r>
            <a:r>
              <a:rPr lang="en-GB" sz="2000">
                <a:cs typeface="Calibri"/>
              </a:rPr>
              <a:t> </a:t>
            </a:r>
            <a:r>
              <a:rPr lang="en-GB" sz="2000" err="1">
                <a:cs typeface="Calibri"/>
              </a:rPr>
              <a:t>chwarae</a:t>
            </a:r>
            <a:r>
              <a:rPr lang="en-GB" sz="2000">
                <a:cs typeface="Calibri"/>
              </a:rPr>
              <a:t> </a:t>
            </a:r>
            <a:r>
              <a:rPr lang="en-GB" sz="2000" err="1">
                <a:cs typeface="Calibri"/>
              </a:rPr>
              <a:t>rhan</a:t>
            </a:r>
            <a:r>
              <a:rPr lang="en-GB" sz="2000">
                <a:cs typeface="Calibri"/>
              </a:rPr>
              <a:t> </a:t>
            </a:r>
            <a:r>
              <a:rPr lang="en-GB" sz="2000" err="1">
                <a:cs typeface="Calibri"/>
              </a:rPr>
              <a:t>allweddol</a:t>
            </a:r>
            <a:r>
              <a:rPr lang="en-GB" sz="2000">
                <a:cs typeface="Calibri"/>
              </a:rPr>
              <a:t> </a:t>
            </a:r>
            <a:r>
              <a:rPr lang="en-GB" sz="2000" err="1">
                <a:cs typeface="Calibri"/>
              </a:rPr>
              <a:t>mewn</a:t>
            </a:r>
            <a:r>
              <a:rPr lang="en-GB" sz="2000">
                <a:cs typeface="Calibri"/>
              </a:rPr>
              <a:t> </a:t>
            </a:r>
            <a:r>
              <a:rPr lang="en-GB" sz="2000" err="1">
                <a:cs typeface="Calibri"/>
              </a:rPr>
              <a:t>cymdeithasoli</a:t>
            </a:r>
            <a:r>
              <a:rPr lang="en-GB" sz="2000">
                <a:cs typeface="Calibri"/>
              </a:rPr>
              <a:t> plant I </a:t>
            </a:r>
            <a:r>
              <a:rPr lang="en-GB" sz="2000" err="1">
                <a:cs typeface="Calibri"/>
              </a:rPr>
              <a:t>mewn</a:t>
            </a:r>
            <a:r>
              <a:rPr lang="en-GB" sz="2000">
                <a:cs typeface="Calibri"/>
              </a:rPr>
              <a:t> </a:t>
            </a:r>
            <a:r>
              <a:rPr lang="en-GB" sz="2000" err="1">
                <a:cs typeface="Calibri"/>
              </a:rPr>
              <a:t>I'w</a:t>
            </a:r>
            <a:r>
              <a:rPr lang="en-GB" sz="2000">
                <a:cs typeface="Calibri"/>
              </a:rPr>
              <a:t> </a:t>
            </a:r>
            <a:r>
              <a:rPr lang="en-GB" sz="2000" err="1">
                <a:cs typeface="Calibri"/>
              </a:rPr>
              <a:t>rolau</a:t>
            </a:r>
            <a:r>
              <a:rPr lang="en-GB" sz="2000">
                <a:cs typeface="Calibri"/>
              </a:rPr>
              <a:t> </a:t>
            </a:r>
            <a:r>
              <a:rPr lang="en-GB" sz="2000" err="1">
                <a:cs typeface="Calibri"/>
              </a:rPr>
              <a:t>mewn</a:t>
            </a:r>
            <a:r>
              <a:rPr lang="en-GB" sz="2000">
                <a:cs typeface="Calibri"/>
              </a:rPr>
              <a:t> </a:t>
            </a:r>
            <a:r>
              <a:rPr lang="en-GB" sz="2000" err="1">
                <a:cs typeface="Calibri"/>
              </a:rPr>
              <a:t>cymdeithas</a:t>
            </a:r>
            <a:r>
              <a:rPr lang="en-GB" sz="2000">
                <a:cs typeface="Calibri"/>
              </a:rPr>
              <a:t> </a:t>
            </a:r>
            <a:r>
              <a:rPr lang="en-GB" sz="2000" err="1">
                <a:cs typeface="Calibri"/>
              </a:rPr>
              <a:t>gymhleth</a:t>
            </a:r>
            <a:r>
              <a:rPr lang="en-GB" sz="2000">
                <a:cs typeface="Calibri"/>
              </a:rPr>
              <a:t> </a:t>
            </a:r>
            <a:r>
              <a:rPr lang="en-GB" sz="2000" err="1">
                <a:cs typeface="Calibri"/>
              </a:rPr>
              <a:t>tu</a:t>
            </a:r>
            <a:r>
              <a:rPr lang="en-GB" sz="2000">
                <a:cs typeface="Calibri"/>
              </a:rPr>
              <a:t> </a:t>
            </a:r>
            <a:r>
              <a:rPr lang="en-GB" sz="2000" err="1">
                <a:cs typeface="Calibri"/>
              </a:rPr>
              <a:t>hwnt</a:t>
            </a:r>
            <a:r>
              <a:rPr lang="en-GB" sz="2000">
                <a:cs typeface="Calibri"/>
              </a:rPr>
              <a:t> </a:t>
            </a:r>
            <a:r>
              <a:rPr lang="en-GB" sz="2000" err="1">
                <a:cs typeface="Calibri"/>
              </a:rPr>
              <a:t>i'w</a:t>
            </a:r>
            <a:r>
              <a:rPr lang="en-GB" sz="2000">
                <a:cs typeface="Calibri"/>
              </a:rPr>
              <a:t> </a:t>
            </a:r>
            <a:r>
              <a:rPr lang="en-GB" sz="2000" err="1">
                <a:cs typeface="Calibri"/>
              </a:rPr>
              <a:t>teulu</a:t>
            </a:r>
            <a:r>
              <a:rPr lang="en-GB" sz="2000">
                <a:cs typeface="Calibri"/>
              </a:rPr>
              <a:t> </a:t>
            </a:r>
            <a:r>
              <a:rPr lang="en-GB" sz="2000" err="1">
                <a:cs typeface="Calibri"/>
              </a:rPr>
              <a:t>agos</a:t>
            </a:r>
            <a:endParaRPr lang="en-GB" sz="2000">
              <a:cs typeface="Calibri"/>
            </a:endParaRPr>
          </a:p>
          <a:p>
            <a:r>
              <a:rPr lang="en-GB" sz="2000" err="1">
                <a:cs typeface="Calibri"/>
              </a:rPr>
              <a:t>Damcaniaeth</a:t>
            </a:r>
            <a:r>
              <a:rPr lang="en-GB" sz="2000">
                <a:cs typeface="Calibri"/>
              </a:rPr>
              <a:t> </a:t>
            </a:r>
            <a:r>
              <a:rPr lang="en-GB" sz="2000" err="1">
                <a:cs typeface="Calibri"/>
              </a:rPr>
              <a:t>consensws</a:t>
            </a:r>
            <a:endParaRPr lang="en-GB" sz="2000">
              <a:cs typeface="Calibri"/>
            </a:endParaRPr>
          </a:p>
        </p:txBody>
      </p:sp>
      <p:sp>
        <p:nvSpPr>
          <p:cNvPr id="4" name="Content Placeholder 3"/>
          <p:cNvSpPr>
            <a:spLocks noGrp="1"/>
          </p:cNvSpPr>
          <p:nvPr>
            <p:ph sz="half" idx="2"/>
          </p:nvPr>
        </p:nvSpPr>
        <p:spPr>
          <a:xfrm>
            <a:off x="4577894" y="1651356"/>
            <a:ext cx="3886200" cy="3648743"/>
          </a:xfrm>
        </p:spPr>
        <p:txBody>
          <a:bodyPr>
            <a:normAutofit fontScale="85000" lnSpcReduction="20000"/>
          </a:bodyPr>
          <a:lstStyle/>
          <a:p>
            <a:r>
              <a:rPr lang="en-GB"/>
              <a:t>Society is like a machine, made up of different parts. </a:t>
            </a:r>
          </a:p>
          <a:p>
            <a:r>
              <a:rPr lang="en-GB"/>
              <a:t>All those parts need to work together for society to function</a:t>
            </a:r>
          </a:p>
          <a:p>
            <a:r>
              <a:rPr lang="en-GB"/>
              <a:t>Durkheim (1893) Parsons (1964) – School plays a key role in socialising children into their roles in a complex society beyond their immediate family</a:t>
            </a:r>
          </a:p>
          <a:p>
            <a:r>
              <a:rPr lang="en-GB"/>
              <a:t>Consensus theory</a:t>
            </a:r>
          </a:p>
        </p:txBody>
      </p:sp>
    </p:spTree>
    <p:extLst>
      <p:ext uri="{BB962C8B-B14F-4D97-AF65-F5344CB8AC3E}">
        <p14:creationId xmlns:p14="http://schemas.microsoft.com/office/powerpoint/2010/main" val="246363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GB" sz="3600" err="1"/>
              <a:t>Dau</a:t>
            </a:r>
            <a:r>
              <a:rPr lang="en-GB" sz="3600"/>
              <a:t> </a:t>
            </a:r>
            <a:r>
              <a:rPr lang="en-GB" sz="3600" err="1"/>
              <a:t>brif</a:t>
            </a:r>
            <a:r>
              <a:rPr lang="en-GB" sz="3600"/>
              <a:t> </a:t>
            </a:r>
            <a:r>
              <a:rPr lang="en-GB" sz="3600" err="1"/>
              <a:t>farn</a:t>
            </a:r>
            <a:r>
              <a:rPr lang="en-GB" sz="3600"/>
              <a:t>: </a:t>
            </a:r>
            <a:r>
              <a:rPr lang="en-GB" sz="3600" err="1"/>
              <a:t>Damcaniaethwyr</a:t>
            </a:r>
            <a:r>
              <a:rPr lang="en-GB" sz="3600"/>
              <a:t> </a:t>
            </a:r>
            <a:r>
              <a:rPr lang="en-GB" sz="3600" err="1"/>
              <a:t>gwrthdaro</a:t>
            </a:r>
            <a:r>
              <a:rPr lang="en-GB" sz="3600"/>
              <a:t/>
            </a:r>
            <a:br>
              <a:rPr lang="en-GB" sz="3600"/>
            </a:br>
            <a:r>
              <a:rPr lang="en-GB" sz="3600"/>
              <a:t>Two main views: Conflict theorists</a:t>
            </a:r>
            <a:endParaRPr lang="en-GB" sz="3600">
              <a:cs typeface="Calibri Light"/>
            </a:endParaRPr>
          </a:p>
        </p:txBody>
      </p:sp>
      <p:sp>
        <p:nvSpPr>
          <p:cNvPr id="5" name="Content Placeholder 4"/>
          <p:cNvSpPr>
            <a:spLocks noGrp="1"/>
          </p:cNvSpPr>
          <p:nvPr>
            <p:ph sz="half" idx="1"/>
          </p:nvPr>
        </p:nvSpPr>
        <p:spPr>
          <a:xfrm>
            <a:off x="628650" y="1825625"/>
            <a:ext cx="3886200" cy="3584575"/>
          </a:xfrm>
        </p:spPr>
        <p:txBody>
          <a:bodyPr vert="horz" lIns="91440" tIns="45720" rIns="91440" bIns="45720" rtlCol="0" anchor="t">
            <a:normAutofit fontScale="92500"/>
          </a:bodyPr>
          <a:lstStyle/>
          <a:p>
            <a:r>
              <a:rPr lang="en-GB">
                <a:cs typeface="Calibri"/>
              </a:rPr>
              <a:t>Mae </a:t>
            </a:r>
            <a:r>
              <a:rPr lang="en-GB" err="1">
                <a:cs typeface="Calibri"/>
              </a:rPr>
              <a:t>cymdeithas</a:t>
            </a:r>
            <a:r>
              <a:rPr lang="en-GB">
                <a:cs typeface="Calibri"/>
              </a:rPr>
              <a:t> </a:t>
            </a:r>
            <a:r>
              <a:rPr lang="en-GB" err="1">
                <a:cs typeface="Calibri"/>
              </a:rPr>
              <a:t>yn</a:t>
            </a:r>
            <a:r>
              <a:rPr lang="en-GB">
                <a:cs typeface="Calibri"/>
              </a:rPr>
              <a:t> </a:t>
            </a:r>
            <a:r>
              <a:rPr lang="en-GB" err="1">
                <a:cs typeface="Calibri"/>
              </a:rPr>
              <a:t>gweithredu</a:t>
            </a:r>
            <a:r>
              <a:rPr lang="en-GB">
                <a:cs typeface="Calibri"/>
              </a:rPr>
              <a:t> </a:t>
            </a:r>
            <a:r>
              <a:rPr lang="en-GB" err="1">
                <a:cs typeface="Calibri"/>
              </a:rPr>
              <a:t>ar</a:t>
            </a:r>
            <a:r>
              <a:rPr lang="en-GB">
                <a:cs typeface="Calibri"/>
              </a:rPr>
              <a:t> </a:t>
            </a:r>
            <a:r>
              <a:rPr lang="en-GB" err="1">
                <a:cs typeface="Calibri"/>
              </a:rPr>
              <a:t>gyfer</a:t>
            </a:r>
            <a:r>
              <a:rPr lang="en-GB">
                <a:cs typeface="Calibri"/>
              </a:rPr>
              <a:t> </a:t>
            </a:r>
            <a:r>
              <a:rPr lang="en-GB" err="1">
                <a:cs typeface="Calibri"/>
              </a:rPr>
              <a:t>lles</a:t>
            </a:r>
            <a:r>
              <a:rPr lang="en-GB">
                <a:cs typeface="Calibri"/>
              </a:rPr>
              <a:t> </a:t>
            </a:r>
            <a:r>
              <a:rPr lang="en-GB" err="1">
                <a:cs typeface="Calibri"/>
              </a:rPr>
              <a:t>yr</a:t>
            </a:r>
            <a:r>
              <a:rPr lang="en-GB">
                <a:cs typeface="Calibri"/>
              </a:rPr>
              <a:t> </a:t>
            </a:r>
            <a:r>
              <a:rPr lang="en-GB" err="1">
                <a:cs typeface="Calibri"/>
              </a:rPr>
              <a:t>elît</a:t>
            </a:r>
            <a:r>
              <a:rPr lang="en-GB">
                <a:cs typeface="Calibri"/>
              </a:rPr>
              <a:t> </a:t>
            </a:r>
            <a:r>
              <a:rPr lang="en-GB" err="1">
                <a:cs typeface="Calibri"/>
              </a:rPr>
              <a:t>mewn</a:t>
            </a:r>
            <a:r>
              <a:rPr lang="en-GB">
                <a:cs typeface="Calibri"/>
              </a:rPr>
              <a:t> </a:t>
            </a:r>
            <a:r>
              <a:rPr lang="en-GB" err="1">
                <a:cs typeface="Calibri"/>
              </a:rPr>
              <a:t>cymdeithas</a:t>
            </a:r>
            <a:endParaRPr lang="en-GB">
              <a:cs typeface="Calibri"/>
            </a:endParaRPr>
          </a:p>
          <a:p>
            <a:r>
              <a:rPr lang="en-GB">
                <a:cs typeface="Calibri"/>
              </a:rPr>
              <a:t>Mae </a:t>
            </a:r>
            <a:r>
              <a:rPr lang="en-GB" err="1">
                <a:cs typeface="Calibri"/>
              </a:rPr>
              <a:t>addysg</a:t>
            </a:r>
            <a:r>
              <a:rPr lang="en-GB">
                <a:cs typeface="Calibri"/>
              </a:rPr>
              <a:t> </a:t>
            </a:r>
            <a:r>
              <a:rPr lang="en-GB" err="1">
                <a:cs typeface="Calibri"/>
              </a:rPr>
              <a:t>yn</a:t>
            </a:r>
            <a:r>
              <a:rPr lang="en-GB">
                <a:cs typeface="Calibri"/>
              </a:rPr>
              <a:t> </a:t>
            </a:r>
            <a:r>
              <a:rPr lang="en-GB" err="1">
                <a:cs typeface="Calibri"/>
              </a:rPr>
              <a:t>ffordd</a:t>
            </a:r>
            <a:r>
              <a:rPr lang="en-GB">
                <a:cs typeface="Calibri"/>
              </a:rPr>
              <a:t> o </a:t>
            </a:r>
            <a:r>
              <a:rPr lang="en-GB" err="1">
                <a:cs typeface="Calibri"/>
              </a:rPr>
              <a:t>gynnal</a:t>
            </a:r>
            <a:r>
              <a:rPr lang="en-GB">
                <a:cs typeface="Calibri"/>
              </a:rPr>
              <a:t> </a:t>
            </a:r>
            <a:r>
              <a:rPr lang="en-GB" err="1">
                <a:cs typeface="Calibri"/>
              </a:rPr>
              <a:t>hyn</a:t>
            </a:r>
            <a:r>
              <a:rPr lang="en-GB">
                <a:cs typeface="Calibri"/>
              </a:rPr>
              <a:t> – </a:t>
            </a:r>
            <a:r>
              <a:rPr lang="en-GB" err="1">
                <a:cs typeface="Calibri"/>
              </a:rPr>
              <a:t>mae</a:t>
            </a:r>
            <a:r>
              <a:rPr lang="en-GB">
                <a:cs typeface="Calibri"/>
              </a:rPr>
              <a:t> </a:t>
            </a:r>
            <a:r>
              <a:rPr lang="en-GB" err="1">
                <a:cs typeface="Calibri"/>
              </a:rPr>
              <a:t>pobl</a:t>
            </a:r>
            <a:r>
              <a:rPr lang="en-GB">
                <a:cs typeface="Calibri"/>
              </a:rPr>
              <a:t> </a:t>
            </a:r>
            <a:r>
              <a:rPr lang="en-GB" err="1">
                <a:cs typeface="Calibri"/>
              </a:rPr>
              <a:t>yn</a:t>
            </a:r>
            <a:r>
              <a:rPr lang="en-GB">
                <a:cs typeface="Calibri"/>
              </a:rPr>
              <a:t> </a:t>
            </a:r>
            <a:r>
              <a:rPr lang="en-GB" err="1">
                <a:cs typeface="Calibri"/>
              </a:rPr>
              <a:t>dysgu</a:t>
            </a:r>
            <a:r>
              <a:rPr lang="en-GB">
                <a:cs typeface="Calibri"/>
              </a:rPr>
              <a:t> bod system </a:t>
            </a:r>
            <a:r>
              <a:rPr lang="en-GB" err="1">
                <a:cs typeface="Calibri"/>
              </a:rPr>
              <a:t>anghyfiawn</a:t>
            </a:r>
            <a:r>
              <a:rPr lang="en-GB">
                <a:cs typeface="Calibri"/>
              </a:rPr>
              <a:t> </a:t>
            </a:r>
            <a:r>
              <a:rPr lang="en-GB" err="1">
                <a:cs typeface="Calibri"/>
              </a:rPr>
              <a:t>yn</a:t>
            </a:r>
            <a:r>
              <a:rPr lang="en-GB">
                <a:cs typeface="Calibri"/>
              </a:rPr>
              <a:t> normal</a:t>
            </a:r>
          </a:p>
          <a:p>
            <a:r>
              <a:rPr lang="en-GB">
                <a:cs typeface="Calibri"/>
              </a:rPr>
              <a:t>Marx (1880au) a Gramsci (1971)</a:t>
            </a:r>
          </a:p>
        </p:txBody>
      </p:sp>
      <p:sp>
        <p:nvSpPr>
          <p:cNvPr id="4" name="Content Placeholder 3"/>
          <p:cNvSpPr>
            <a:spLocks noGrp="1"/>
          </p:cNvSpPr>
          <p:nvPr>
            <p:ph sz="half" idx="2"/>
          </p:nvPr>
        </p:nvSpPr>
        <p:spPr>
          <a:xfrm>
            <a:off x="4629150" y="1825625"/>
            <a:ext cx="3886200" cy="3584575"/>
          </a:xfrm>
        </p:spPr>
        <p:txBody>
          <a:bodyPr vert="horz" lIns="91440" tIns="45720" rIns="91440" bIns="45720" rtlCol="0" anchor="t">
            <a:normAutofit fontScale="92500"/>
          </a:bodyPr>
          <a:lstStyle/>
          <a:p>
            <a:r>
              <a:rPr lang="en-GB"/>
              <a:t>Society functions for the benefit of the elite in society</a:t>
            </a:r>
          </a:p>
          <a:p>
            <a:r>
              <a:rPr lang="en-GB"/>
              <a:t>Education is a way of maintaining this – people are taught that an unjust system is normal</a:t>
            </a:r>
            <a:endParaRPr lang="en-GB">
              <a:cs typeface="Calibri"/>
            </a:endParaRPr>
          </a:p>
          <a:p>
            <a:r>
              <a:rPr lang="en-GB"/>
              <a:t>Marx (1880s) and Gramsci (1971)</a:t>
            </a:r>
            <a:endParaRPr lang="en-GB">
              <a:cs typeface="Calibri" panose="020F0502020204030204"/>
            </a:endParaRPr>
          </a:p>
        </p:txBody>
      </p:sp>
    </p:spTree>
    <p:extLst>
      <p:ext uri="{BB962C8B-B14F-4D97-AF65-F5344CB8AC3E}">
        <p14:creationId xmlns:p14="http://schemas.microsoft.com/office/powerpoint/2010/main" val="2146867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Tensiynau pellach</a:t>
            </a:r>
            <a:br>
              <a:rPr lang="en-GB"/>
            </a:br>
            <a:r>
              <a:rPr lang="en-GB"/>
              <a:t>Further tensions</a:t>
            </a:r>
          </a:p>
        </p:txBody>
      </p:sp>
      <p:sp>
        <p:nvSpPr>
          <p:cNvPr id="3" name="Content Placeholder 2"/>
          <p:cNvSpPr>
            <a:spLocks noGrp="1"/>
          </p:cNvSpPr>
          <p:nvPr>
            <p:ph sz="half" idx="1"/>
          </p:nvPr>
        </p:nvSpPr>
        <p:spPr>
          <a:xfrm>
            <a:off x="628650" y="1825625"/>
            <a:ext cx="3886200" cy="3761038"/>
          </a:xfrm>
        </p:spPr>
        <p:txBody>
          <a:bodyPr vert="horz" lIns="91440" tIns="45720" rIns="91440" bIns="45720" rtlCol="0" anchor="t">
            <a:normAutofit fontScale="92500" lnSpcReduction="10000"/>
          </a:bodyPr>
          <a:lstStyle/>
          <a:p>
            <a:r>
              <a:rPr lang="en-GB">
                <a:cs typeface="Calibri"/>
              </a:rPr>
              <a:t>'</a:t>
            </a:r>
            <a:r>
              <a:rPr lang="en-GB" err="1">
                <a:cs typeface="Calibri"/>
              </a:rPr>
              <a:t>Rheoli</a:t>
            </a:r>
            <a:r>
              <a:rPr lang="en-GB">
                <a:cs typeface="Calibri"/>
              </a:rPr>
              <a:t> </a:t>
            </a:r>
            <a:r>
              <a:rPr lang="en-GB" err="1">
                <a:cs typeface="Calibri"/>
              </a:rPr>
              <a:t>cymdeithasol</a:t>
            </a:r>
            <a:r>
              <a:rPr lang="en-GB">
                <a:cs typeface="Calibri"/>
              </a:rPr>
              <a:t>' v '</a:t>
            </a:r>
            <a:r>
              <a:rPr lang="en-GB" err="1">
                <a:cs typeface="Calibri"/>
              </a:rPr>
              <a:t>symudedd</a:t>
            </a:r>
            <a:r>
              <a:rPr lang="en-GB">
                <a:cs typeface="Calibri"/>
              </a:rPr>
              <a:t> </a:t>
            </a:r>
            <a:r>
              <a:rPr lang="en-GB" err="1">
                <a:cs typeface="Calibri"/>
              </a:rPr>
              <a:t>cymdeithasol</a:t>
            </a:r>
            <a:r>
              <a:rPr lang="en-GB">
                <a:cs typeface="Calibri"/>
              </a:rPr>
              <a:t>'</a:t>
            </a:r>
          </a:p>
          <a:p>
            <a:r>
              <a:rPr lang="en-GB">
                <a:cs typeface="Calibri"/>
              </a:rPr>
              <a:t>'</a:t>
            </a:r>
            <a:r>
              <a:rPr lang="en-GB" err="1">
                <a:cs typeface="Calibri"/>
              </a:rPr>
              <a:t>Gwybodaeth</a:t>
            </a:r>
            <a:r>
              <a:rPr lang="en-GB">
                <a:cs typeface="Calibri"/>
              </a:rPr>
              <a:t>' v '</a:t>
            </a:r>
            <a:r>
              <a:rPr lang="en-GB" err="1">
                <a:cs typeface="Calibri"/>
              </a:rPr>
              <a:t>Sgiliau</a:t>
            </a:r>
            <a:r>
              <a:rPr lang="en-GB">
                <a:cs typeface="Calibri"/>
              </a:rPr>
              <a:t>'</a:t>
            </a:r>
          </a:p>
          <a:p>
            <a:r>
              <a:rPr lang="en-GB" err="1">
                <a:cs typeface="Calibri"/>
              </a:rPr>
              <a:t>Diwylliant</a:t>
            </a:r>
            <a:r>
              <a:rPr lang="en-GB">
                <a:cs typeface="Calibri"/>
              </a:rPr>
              <a:t> '</a:t>
            </a:r>
            <a:r>
              <a:rPr lang="en-GB" err="1">
                <a:cs typeface="Calibri"/>
              </a:rPr>
              <a:t>trosglwyddo</a:t>
            </a:r>
            <a:r>
              <a:rPr lang="en-GB">
                <a:cs typeface="Calibri"/>
              </a:rPr>
              <a:t>' v </a:t>
            </a:r>
            <a:r>
              <a:rPr lang="en-GB" err="1">
                <a:cs typeface="Calibri"/>
              </a:rPr>
              <a:t>cwestiynu</a:t>
            </a:r>
            <a:r>
              <a:rPr lang="en-GB">
                <a:cs typeface="Calibri"/>
              </a:rPr>
              <a:t> a </a:t>
            </a:r>
            <a:r>
              <a:rPr lang="en-GB" err="1">
                <a:cs typeface="Calibri"/>
              </a:rPr>
              <a:t>herio</a:t>
            </a:r>
            <a:r>
              <a:rPr lang="en-GB">
                <a:cs typeface="Calibri"/>
              </a:rPr>
              <a:t> </a:t>
            </a:r>
            <a:r>
              <a:rPr lang="en-GB" err="1">
                <a:cs typeface="Calibri"/>
              </a:rPr>
              <a:t>credoau</a:t>
            </a:r>
            <a:r>
              <a:rPr lang="en-GB">
                <a:cs typeface="Calibri"/>
              </a:rPr>
              <a:t> ac </a:t>
            </a:r>
            <a:r>
              <a:rPr lang="en-GB" err="1">
                <a:cs typeface="Calibri"/>
              </a:rPr>
              <a:t>arferion</a:t>
            </a:r>
            <a:r>
              <a:rPr lang="en-GB">
                <a:cs typeface="Calibri"/>
              </a:rPr>
              <a:t> </a:t>
            </a:r>
            <a:r>
              <a:rPr lang="en-GB" err="1">
                <a:cs typeface="Calibri"/>
              </a:rPr>
              <a:t>sy'n</a:t>
            </a:r>
            <a:r>
              <a:rPr lang="en-GB">
                <a:cs typeface="Calibri"/>
              </a:rPr>
              <a:t> </a:t>
            </a:r>
            <a:r>
              <a:rPr lang="en-GB" err="1">
                <a:cs typeface="Calibri"/>
              </a:rPr>
              <a:t>cael</a:t>
            </a:r>
            <a:r>
              <a:rPr lang="en-GB">
                <a:cs typeface="Calibri"/>
              </a:rPr>
              <a:t> </a:t>
            </a:r>
            <a:r>
              <a:rPr lang="en-GB" err="1">
                <a:cs typeface="Calibri"/>
              </a:rPr>
              <a:t>eu</a:t>
            </a:r>
            <a:r>
              <a:rPr lang="en-GB">
                <a:cs typeface="Calibri"/>
              </a:rPr>
              <a:t> </a:t>
            </a:r>
            <a:r>
              <a:rPr lang="en-GB" err="1">
                <a:cs typeface="Calibri"/>
              </a:rPr>
              <a:t>derbyn</a:t>
            </a:r>
          </a:p>
          <a:p>
            <a:r>
              <a:rPr lang="en-GB" err="1">
                <a:cs typeface="Calibri"/>
              </a:rPr>
              <a:t>Unigol</a:t>
            </a:r>
            <a:r>
              <a:rPr lang="en-GB">
                <a:cs typeface="Calibri"/>
              </a:rPr>
              <a:t> v </a:t>
            </a:r>
            <a:r>
              <a:rPr lang="en-GB" err="1">
                <a:cs typeface="Calibri"/>
              </a:rPr>
              <a:t>Cymdeithas</a:t>
            </a:r>
          </a:p>
          <a:p>
            <a:r>
              <a:rPr lang="en-GB" err="1">
                <a:cs typeface="Calibri"/>
              </a:rPr>
              <a:t>Rôl</a:t>
            </a:r>
            <a:r>
              <a:rPr lang="en-GB">
                <a:cs typeface="Calibri"/>
              </a:rPr>
              <a:t> </a:t>
            </a:r>
            <a:r>
              <a:rPr lang="en-GB" err="1">
                <a:cs typeface="Calibri"/>
              </a:rPr>
              <a:t>yr</a:t>
            </a:r>
            <a:r>
              <a:rPr lang="en-GB">
                <a:cs typeface="Calibri"/>
              </a:rPr>
              <a:t> </a:t>
            </a:r>
            <a:r>
              <a:rPr lang="en-GB" err="1">
                <a:cs typeface="Calibri"/>
              </a:rPr>
              <a:t>athro</a:t>
            </a:r>
          </a:p>
        </p:txBody>
      </p:sp>
      <p:sp>
        <p:nvSpPr>
          <p:cNvPr id="4" name="Content Placeholder 3"/>
          <p:cNvSpPr>
            <a:spLocks noGrp="1"/>
          </p:cNvSpPr>
          <p:nvPr>
            <p:ph sz="half" idx="2"/>
          </p:nvPr>
        </p:nvSpPr>
        <p:spPr>
          <a:xfrm>
            <a:off x="4629150" y="1825625"/>
            <a:ext cx="3886200" cy="3761038"/>
          </a:xfrm>
        </p:spPr>
        <p:txBody>
          <a:bodyPr>
            <a:normAutofit fontScale="92500" lnSpcReduction="10000"/>
          </a:bodyPr>
          <a:lstStyle/>
          <a:p>
            <a:r>
              <a:rPr lang="en-GB"/>
              <a:t>‘Social control’ vs ‘Social mobility’</a:t>
            </a:r>
          </a:p>
          <a:p>
            <a:r>
              <a:rPr lang="en-GB"/>
              <a:t>‘Knowledge’ vs ‘skills’</a:t>
            </a:r>
          </a:p>
          <a:p>
            <a:r>
              <a:rPr lang="en-GB"/>
              <a:t>‘Passing on’ culture vs questioning and challenging accepted beliefs and practices</a:t>
            </a:r>
          </a:p>
          <a:p>
            <a:r>
              <a:rPr lang="en-GB"/>
              <a:t>Individual vs Society</a:t>
            </a:r>
          </a:p>
          <a:p>
            <a:r>
              <a:rPr lang="en-GB"/>
              <a:t>Role of the teacher</a:t>
            </a:r>
          </a:p>
        </p:txBody>
      </p:sp>
    </p:spTree>
    <p:extLst>
      <p:ext uri="{BB962C8B-B14F-4D97-AF65-F5344CB8AC3E}">
        <p14:creationId xmlns:p14="http://schemas.microsoft.com/office/powerpoint/2010/main" val="1310344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Gair o </a:t>
            </a:r>
            <a:r>
              <a:rPr lang="en-GB" err="1"/>
              <a:t>ofal</a:t>
            </a:r>
            <a:r>
              <a:rPr lang="en-GB"/>
              <a:t/>
            </a:r>
            <a:br>
              <a:rPr lang="en-GB"/>
            </a:br>
            <a:r>
              <a:rPr lang="en-GB"/>
              <a:t>A note of caution</a:t>
            </a:r>
          </a:p>
        </p:txBody>
      </p:sp>
      <p:sp>
        <p:nvSpPr>
          <p:cNvPr id="3" name="Content Placeholder 2"/>
          <p:cNvSpPr>
            <a:spLocks noGrp="1"/>
          </p:cNvSpPr>
          <p:nvPr>
            <p:ph sz="half" idx="1"/>
          </p:nvPr>
        </p:nvSpPr>
        <p:spPr>
          <a:xfrm>
            <a:off x="244411" y="1825574"/>
            <a:ext cx="4080971" cy="4351338"/>
          </a:xfrm>
        </p:spPr>
        <p:txBody>
          <a:bodyPr vert="horz" lIns="91440" tIns="45720" rIns="91440" bIns="45720" rtlCol="0" anchor="t">
            <a:normAutofit/>
          </a:bodyPr>
          <a:lstStyle/>
          <a:p>
            <a:pPr marL="0" indent="0">
              <a:buNone/>
            </a:pPr>
            <a:r>
              <a:rPr lang="en-GB">
                <a:cs typeface="Calibri"/>
              </a:rPr>
              <a:t>Mae </a:t>
            </a:r>
            <a:r>
              <a:rPr lang="en-GB" err="1">
                <a:cs typeface="Calibri"/>
              </a:rPr>
              <a:t>angen</a:t>
            </a:r>
            <a:r>
              <a:rPr lang="en-GB">
                <a:cs typeface="Calibri"/>
              </a:rPr>
              <a:t> </a:t>
            </a:r>
            <a:r>
              <a:rPr lang="en-GB" err="1">
                <a:cs typeface="Calibri"/>
              </a:rPr>
              <a:t>osgoi</a:t>
            </a:r>
            <a:r>
              <a:rPr lang="en-GB">
                <a:cs typeface="Calibri"/>
              </a:rPr>
              <a:t> </a:t>
            </a:r>
            <a:r>
              <a:rPr lang="en-GB" err="1">
                <a:cs typeface="Calibri"/>
              </a:rPr>
              <a:t>dadleuon</a:t>
            </a:r>
            <a:r>
              <a:rPr lang="en-GB">
                <a:cs typeface="Calibri"/>
              </a:rPr>
              <a:t> </a:t>
            </a:r>
            <a:r>
              <a:rPr lang="en-GB" err="1">
                <a:cs typeface="Calibri"/>
              </a:rPr>
              <a:t>wedi</a:t>
            </a:r>
            <a:r>
              <a:rPr lang="en-GB">
                <a:cs typeface="Calibri"/>
              </a:rPr>
              <a:t> </a:t>
            </a:r>
            <a:r>
              <a:rPr lang="en-GB" err="1">
                <a:cs typeface="Calibri"/>
              </a:rPr>
              <a:t>polareiddio</a:t>
            </a:r>
            <a:r>
              <a:rPr lang="en-GB">
                <a:cs typeface="Calibri"/>
              </a:rPr>
              <a:t> – </a:t>
            </a:r>
            <a:r>
              <a:rPr lang="en-GB" err="1">
                <a:cs typeface="Calibri"/>
              </a:rPr>
              <a:t>mae</a:t>
            </a:r>
            <a:r>
              <a:rPr lang="en-GB">
                <a:cs typeface="Calibri"/>
              </a:rPr>
              <a:t> </a:t>
            </a:r>
            <a:r>
              <a:rPr lang="en-GB" err="1">
                <a:cs typeface="Calibri"/>
              </a:rPr>
              <a:t>digon</a:t>
            </a:r>
            <a:r>
              <a:rPr lang="en-GB">
                <a:cs typeface="Calibri"/>
              </a:rPr>
              <a:t> o </a:t>
            </a:r>
            <a:r>
              <a:rPr lang="en-GB" err="1">
                <a:cs typeface="Calibri"/>
              </a:rPr>
              <a:t>dir</a:t>
            </a:r>
            <a:r>
              <a:rPr lang="en-GB">
                <a:cs typeface="Calibri"/>
              </a:rPr>
              <a:t> </a:t>
            </a:r>
            <a:r>
              <a:rPr lang="en-GB" err="1">
                <a:cs typeface="Calibri"/>
              </a:rPr>
              <a:t>canol</a:t>
            </a:r>
            <a:r>
              <a:rPr lang="en-GB">
                <a:cs typeface="Calibri"/>
              </a:rPr>
              <a:t> </a:t>
            </a:r>
            <a:endParaRPr lang="en-US"/>
          </a:p>
          <a:p>
            <a:pPr marL="0" indent="0">
              <a:buNone/>
            </a:pPr>
            <a:endParaRPr lang="en-GB">
              <a:cs typeface="Calibri"/>
            </a:endParaRPr>
          </a:p>
          <a:p>
            <a:pPr marL="0" indent="0">
              <a:buNone/>
            </a:pPr>
            <a:r>
              <a:rPr lang="en-GB">
                <a:cs typeface="Calibri"/>
              </a:rPr>
              <a:t>OND </a:t>
            </a:r>
          </a:p>
          <a:p>
            <a:pPr marL="0" indent="0">
              <a:buNone/>
            </a:pPr>
            <a:r>
              <a:rPr lang="en-GB">
                <a:cs typeface="Calibri"/>
              </a:rPr>
              <a:t>Mae </a:t>
            </a:r>
            <a:r>
              <a:rPr lang="en-GB" err="1">
                <a:cs typeface="Calibri"/>
              </a:rPr>
              <a:t>agen</a:t>
            </a:r>
            <a:r>
              <a:rPr lang="en-GB">
                <a:cs typeface="Calibri"/>
              </a:rPr>
              <a:t> I </a:t>
            </a:r>
            <a:r>
              <a:rPr lang="en-GB" err="1">
                <a:cs typeface="Calibri"/>
              </a:rPr>
              <a:t>ni</a:t>
            </a:r>
            <a:r>
              <a:rPr lang="en-GB">
                <a:cs typeface="Calibri"/>
              </a:rPr>
              <a:t> </a:t>
            </a:r>
            <a:r>
              <a:rPr lang="en-GB" err="1">
                <a:cs typeface="Calibri"/>
              </a:rPr>
              <a:t>ddeall</a:t>
            </a:r>
            <a:r>
              <a:rPr lang="en-GB">
                <a:cs typeface="Calibri"/>
              </a:rPr>
              <a:t> bod </a:t>
            </a:r>
            <a:r>
              <a:rPr lang="en-GB" err="1">
                <a:cs typeface="Calibri"/>
              </a:rPr>
              <a:t>gwahaniaethau</a:t>
            </a:r>
            <a:r>
              <a:rPr lang="en-GB">
                <a:cs typeface="Calibri"/>
              </a:rPr>
              <a:t> </a:t>
            </a:r>
            <a:r>
              <a:rPr lang="en-GB" err="1">
                <a:cs typeface="Calibri"/>
              </a:rPr>
              <a:t>dilys</a:t>
            </a:r>
            <a:r>
              <a:rPr lang="en-GB">
                <a:cs typeface="Calibri"/>
              </a:rPr>
              <a:t> </a:t>
            </a:r>
            <a:r>
              <a:rPr lang="en-GB" err="1">
                <a:cs typeface="Calibri"/>
              </a:rPr>
              <a:t>mewn</a:t>
            </a:r>
            <a:r>
              <a:rPr lang="en-GB">
                <a:cs typeface="Calibri"/>
              </a:rPr>
              <a:t> barn.</a:t>
            </a:r>
          </a:p>
        </p:txBody>
      </p:sp>
      <p:sp>
        <p:nvSpPr>
          <p:cNvPr id="4" name="Content Placeholder 3"/>
          <p:cNvSpPr>
            <a:spLocks noGrp="1"/>
          </p:cNvSpPr>
          <p:nvPr>
            <p:ph sz="half" idx="2"/>
          </p:nvPr>
        </p:nvSpPr>
        <p:spPr/>
        <p:txBody>
          <a:bodyPr/>
          <a:lstStyle/>
          <a:p>
            <a:pPr marL="0" indent="0">
              <a:buNone/>
            </a:pPr>
            <a:r>
              <a:rPr lang="en-GB"/>
              <a:t>Need to avoid polarised debates – there’s lots of ground in the middle</a:t>
            </a:r>
          </a:p>
          <a:p>
            <a:pPr marL="0" indent="0">
              <a:buNone/>
            </a:pPr>
            <a:endParaRPr lang="en-GB"/>
          </a:p>
          <a:p>
            <a:pPr marL="0" indent="0">
              <a:buNone/>
            </a:pPr>
            <a:r>
              <a:rPr lang="en-GB"/>
              <a:t>BUT</a:t>
            </a:r>
          </a:p>
          <a:p>
            <a:pPr marL="0" indent="0">
              <a:buNone/>
            </a:pPr>
            <a:r>
              <a:rPr lang="en-GB"/>
              <a:t>We need to understand that there are valid differences in views here. </a:t>
            </a:r>
          </a:p>
        </p:txBody>
      </p:sp>
    </p:spTree>
    <p:extLst>
      <p:ext uri="{BB962C8B-B14F-4D97-AF65-F5344CB8AC3E}">
        <p14:creationId xmlns:p14="http://schemas.microsoft.com/office/powerpoint/2010/main" val="28224812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Pam bod </a:t>
            </a:r>
            <a:r>
              <a:rPr lang="en-GB" err="1"/>
              <a:t>hyn</a:t>
            </a:r>
            <a:r>
              <a:rPr lang="en-GB"/>
              <a:t> </a:t>
            </a:r>
            <a:r>
              <a:rPr lang="en-GB" err="1"/>
              <a:t>yn</a:t>
            </a:r>
            <a:r>
              <a:rPr lang="en-GB"/>
              <a:t> </a:t>
            </a:r>
            <a:r>
              <a:rPr lang="en-GB" err="1"/>
              <a:t>bwysig</a:t>
            </a:r>
            <a:r>
              <a:rPr lang="en-GB"/>
              <a:t>?</a:t>
            </a:r>
            <a:br>
              <a:rPr lang="en-GB"/>
            </a:br>
            <a:r>
              <a:rPr lang="en-GB"/>
              <a:t>Why does this matter?</a:t>
            </a:r>
          </a:p>
        </p:txBody>
      </p:sp>
      <p:sp>
        <p:nvSpPr>
          <p:cNvPr id="3" name="Content Placeholder 2"/>
          <p:cNvSpPr>
            <a:spLocks noGrp="1"/>
          </p:cNvSpPr>
          <p:nvPr>
            <p:ph sz="half" idx="1"/>
          </p:nvPr>
        </p:nvSpPr>
        <p:spPr>
          <a:xfrm>
            <a:off x="362121" y="1825625"/>
            <a:ext cx="4316746" cy="4351338"/>
          </a:xfrm>
        </p:spPr>
        <p:txBody>
          <a:bodyPr vert="horz" lIns="91440" tIns="45720" rIns="91440" bIns="45720" rtlCol="0" anchor="t">
            <a:noAutofit/>
          </a:bodyPr>
          <a:lstStyle/>
          <a:p>
            <a:pPr marL="0" indent="0">
              <a:buNone/>
            </a:pPr>
            <a:r>
              <a:rPr lang="en-GB" sz="2200" err="1">
                <a:cs typeface="Calibri"/>
              </a:rPr>
              <a:t>Rydyn</a:t>
            </a:r>
            <a:r>
              <a:rPr lang="en-GB" sz="2200">
                <a:cs typeface="Calibri"/>
              </a:rPr>
              <a:t> </a:t>
            </a:r>
            <a:r>
              <a:rPr lang="en-GB" sz="2200" err="1">
                <a:cs typeface="Calibri"/>
              </a:rPr>
              <a:t>ni'n</a:t>
            </a:r>
            <a:r>
              <a:rPr lang="en-GB" sz="2200">
                <a:cs typeface="Calibri"/>
              </a:rPr>
              <a:t> </a:t>
            </a:r>
            <a:r>
              <a:rPr lang="en-GB" sz="2200" err="1">
                <a:cs typeface="Calibri"/>
              </a:rPr>
              <a:t>gwneud</a:t>
            </a:r>
            <a:r>
              <a:rPr lang="en-GB" sz="2200">
                <a:cs typeface="Calibri"/>
              </a:rPr>
              <a:t> </a:t>
            </a:r>
            <a:r>
              <a:rPr lang="en-GB" sz="2200" err="1">
                <a:cs typeface="Calibri"/>
              </a:rPr>
              <a:t>penderfyniadau</a:t>
            </a:r>
            <a:r>
              <a:rPr lang="en-GB" sz="2200">
                <a:cs typeface="Calibri"/>
              </a:rPr>
              <a:t> am </a:t>
            </a:r>
            <a:r>
              <a:rPr lang="en-GB" sz="2200" err="1">
                <a:cs typeface="Calibri"/>
              </a:rPr>
              <a:t>ein</a:t>
            </a:r>
            <a:r>
              <a:rPr lang="en-GB" sz="2200">
                <a:cs typeface="Calibri"/>
              </a:rPr>
              <a:t> </a:t>
            </a:r>
            <a:r>
              <a:rPr lang="en-GB" sz="2200" err="1">
                <a:cs typeface="Calibri"/>
              </a:rPr>
              <a:t>ymarfer</a:t>
            </a:r>
            <a:r>
              <a:rPr lang="en-GB" sz="2200">
                <a:cs typeface="Calibri"/>
              </a:rPr>
              <a:t> </a:t>
            </a:r>
            <a:r>
              <a:rPr lang="en-GB" sz="2200" err="1">
                <a:cs typeface="Calibri"/>
              </a:rPr>
              <a:t>yn</a:t>
            </a:r>
            <a:r>
              <a:rPr lang="en-GB" sz="2200">
                <a:cs typeface="Calibri"/>
              </a:rPr>
              <a:t> y </a:t>
            </a:r>
            <a:r>
              <a:rPr lang="en-GB" sz="2200" err="1">
                <a:cs typeface="Calibri"/>
              </a:rPr>
              <a:t>dosbarth</a:t>
            </a:r>
            <a:r>
              <a:rPr lang="en-GB" sz="2200">
                <a:cs typeface="Calibri"/>
              </a:rPr>
              <a:t> ac </a:t>
            </a:r>
            <a:r>
              <a:rPr lang="en-GB" sz="2200" err="1">
                <a:cs typeface="Calibri"/>
              </a:rPr>
              <a:t>mae</a:t>
            </a:r>
            <a:r>
              <a:rPr lang="en-GB" sz="2200">
                <a:cs typeface="Calibri"/>
              </a:rPr>
              <a:t> </a:t>
            </a:r>
            <a:r>
              <a:rPr lang="en-GB" sz="2200" err="1">
                <a:cs typeface="Calibri"/>
              </a:rPr>
              <a:t>gan</a:t>
            </a:r>
            <a:r>
              <a:rPr lang="en-GB" sz="2200">
                <a:cs typeface="Calibri"/>
              </a:rPr>
              <a:t> </a:t>
            </a:r>
            <a:r>
              <a:rPr lang="en-GB" sz="2200" err="1">
                <a:cs typeface="Calibri"/>
              </a:rPr>
              <a:t>hyn</a:t>
            </a:r>
            <a:r>
              <a:rPr lang="en-GB" sz="2200">
                <a:cs typeface="Calibri"/>
              </a:rPr>
              <a:t> </a:t>
            </a:r>
            <a:r>
              <a:rPr lang="en-GB" sz="2200" err="1">
                <a:cs typeface="Calibri"/>
              </a:rPr>
              <a:t>ddylanwad</a:t>
            </a:r>
            <a:r>
              <a:rPr lang="en-GB" sz="2200">
                <a:cs typeface="Calibri"/>
              </a:rPr>
              <a:t> </a:t>
            </a:r>
            <a:r>
              <a:rPr lang="en-GB" sz="2200" err="1">
                <a:cs typeface="Calibri"/>
              </a:rPr>
              <a:t>tu</a:t>
            </a:r>
            <a:r>
              <a:rPr lang="en-GB" sz="2200">
                <a:cs typeface="Calibri"/>
              </a:rPr>
              <a:t> </a:t>
            </a:r>
            <a:r>
              <a:rPr lang="en-GB" sz="2200" err="1">
                <a:cs typeface="Calibri"/>
              </a:rPr>
              <a:t>hwnt</a:t>
            </a:r>
            <a:r>
              <a:rPr lang="en-GB" sz="2200">
                <a:cs typeface="Calibri"/>
              </a:rPr>
              <a:t> </a:t>
            </a:r>
            <a:r>
              <a:rPr lang="en-GB" sz="2200" err="1">
                <a:cs typeface="Calibri"/>
              </a:rPr>
              <a:t>i</a:t>
            </a:r>
            <a:r>
              <a:rPr lang="en-GB" sz="2200">
                <a:cs typeface="Calibri"/>
              </a:rPr>
              <a:t> </a:t>
            </a:r>
            <a:r>
              <a:rPr lang="en-GB" sz="2200" err="1">
                <a:cs typeface="Calibri"/>
              </a:rPr>
              <a:t>amcanion</a:t>
            </a:r>
            <a:r>
              <a:rPr lang="en-GB" sz="2200">
                <a:cs typeface="Calibri"/>
              </a:rPr>
              <a:t> </a:t>
            </a:r>
            <a:r>
              <a:rPr lang="en-GB" sz="2200" err="1">
                <a:cs typeface="Calibri"/>
              </a:rPr>
              <a:t>ein</a:t>
            </a:r>
            <a:r>
              <a:rPr lang="en-GB" sz="2200">
                <a:cs typeface="Calibri"/>
              </a:rPr>
              <a:t> </a:t>
            </a:r>
            <a:r>
              <a:rPr lang="en-GB" sz="2200" err="1">
                <a:cs typeface="Calibri"/>
              </a:rPr>
              <a:t>gwersi</a:t>
            </a:r>
            <a:endParaRPr lang="en-US" sz="2200">
              <a:cs typeface="Calibri"/>
            </a:endParaRPr>
          </a:p>
          <a:p>
            <a:pPr marL="0" indent="0">
              <a:buNone/>
            </a:pPr>
            <a:endParaRPr lang="en-GB" sz="2200">
              <a:cs typeface="Calibri"/>
            </a:endParaRPr>
          </a:p>
          <a:p>
            <a:pPr marL="0" indent="0">
              <a:buNone/>
            </a:pPr>
            <a:r>
              <a:rPr lang="en-GB" sz="2200">
                <a:cs typeface="Calibri"/>
              </a:rPr>
              <a:t>Mae </a:t>
            </a:r>
            <a:r>
              <a:rPr lang="en-GB" sz="2200" err="1">
                <a:cs typeface="Calibri"/>
              </a:rPr>
              <a:t>amrywiaeth</a:t>
            </a:r>
            <a:r>
              <a:rPr lang="en-GB" sz="2200">
                <a:cs typeface="Calibri"/>
              </a:rPr>
              <a:t> o </a:t>
            </a:r>
            <a:r>
              <a:rPr lang="en-GB" sz="2200" err="1">
                <a:cs typeface="Calibri"/>
              </a:rPr>
              <a:t>ffactorau</a:t>
            </a:r>
            <a:r>
              <a:rPr lang="en-GB" sz="2200">
                <a:cs typeface="Calibri"/>
              </a:rPr>
              <a:t> </a:t>
            </a:r>
            <a:r>
              <a:rPr lang="en-GB" sz="2200" err="1">
                <a:cs typeface="Calibri"/>
              </a:rPr>
              <a:t>cymdeithasol</a:t>
            </a:r>
            <a:r>
              <a:rPr lang="en-GB" sz="2200">
                <a:cs typeface="Calibri"/>
              </a:rPr>
              <a:t> </a:t>
            </a:r>
            <a:r>
              <a:rPr lang="en-GB" sz="2200" err="1">
                <a:cs typeface="Calibri"/>
              </a:rPr>
              <a:t>yn</a:t>
            </a:r>
            <a:r>
              <a:rPr lang="en-GB" sz="2200">
                <a:cs typeface="Calibri"/>
              </a:rPr>
              <a:t> </a:t>
            </a:r>
            <a:r>
              <a:rPr lang="en-GB" sz="2200" err="1">
                <a:cs typeface="Calibri"/>
              </a:rPr>
              <a:t>cyfrannu</a:t>
            </a:r>
            <a:r>
              <a:rPr lang="en-GB" sz="2200">
                <a:cs typeface="Calibri"/>
              </a:rPr>
              <a:t> at </a:t>
            </a:r>
            <a:r>
              <a:rPr lang="en-GB" sz="2200" err="1">
                <a:cs typeface="Calibri"/>
              </a:rPr>
              <a:t>ffurfio</a:t>
            </a:r>
            <a:r>
              <a:rPr lang="en-GB" sz="2200">
                <a:cs typeface="Calibri"/>
              </a:rPr>
              <a:t> </a:t>
            </a:r>
            <a:r>
              <a:rPr lang="en-GB" sz="2200" err="1">
                <a:cs typeface="Calibri"/>
              </a:rPr>
              <a:t>cymuned</a:t>
            </a:r>
            <a:r>
              <a:rPr lang="en-GB" sz="2200">
                <a:cs typeface="Calibri"/>
              </a:rPr>
              <a:t> </a:t>
            </a:r>
            <a:r>
              <a:rPr lang="en-GB" sz="2200" err="1">
                <a:cs typeface="Calibri"/>
              </a:rPr>
              <a:t>ein</a:t>
            </a:r>
            <a:r>
              <a:rPr lang="en-GB" sz="2200">
                <a:cs typeface="Calibri"/>
              </a:rPr>
              <a:t> </a:t>
            </a:r>
            <a:r>
              <a:rPr lang="en-GB" sz="2200" err="1">
                <a:cs typeface="Calibri"/>
              </a:rPr>
              <a:t>ysgol</a:t>
            </a:r>
            <a:r>
              <a:rPr lang="en-GB" sz="2200">
                <a:cs typeface="Calibri"/>
              </a:rPr>
              <a:t> – </a:t>
            </a:r>
            <a:r>
              <a:rPr lang="en-GB" sz="2200" err="1">
                <a:cs typeface="Calibri"/>
              </a:rPr>
              <a:t>ond</a:t>
            </a:r>
            <a:r>
              <a:rPr lang="en-GB" sz="2200">
                <a:cs typeface="Calibri"/>
              </a:rPr>
              <a:t> </a:t>
            </a:r>
            <a:r>
              <a:rPr lang="en-GB" sz="2200" err="1">
                <a:cs typeface="Calibri"/>
              </a:rPr>
              <a:t>nid</a:t>
            </a:r>
            <a:r>
              <a:rPr lang="en-GB" sz="2200">
                <a:cs typeface="Calibri"/>
              </a:rPr>
              <a:t> </a:t>
            </a:r>
            <a:r>
              <a:rPr lang="en-GB" sz="2200" err="1">
                <a:cs typeface="Calibri"/>
              </a:rPr>
              <a:t>yw</a:t>
            </a:r>
            <a:r>
              <a:rPr lang="en-GB" sz="2200">
                <a:cs typeface="Calibri"/>
              </a:rPr>
              <a:t> </a:t>
            </a:r>
            <a:r>
              <a:rPr lang="en-GB" sz="2200" err="1">
                <a:cs typeface="Calibri"/>
              </a:rPr>
              <a:t>pobl</a:t>
            </a:r>
            <a:r>
              <a:rPr lang="en-GB" sz="2200">
                <a:cs typeface="Calibri"/>
              </a:rPr>
              <a:t> </a:t>
            </a:r>
            <a:r>
              <a:rPr lang="en-GB" sz="2200" err="1">
                <a:cs typeface="Calibri"/>
              </a:rPr>
              <a:t>yn</a:t>
            </a:r>
            <a:r>
              <a:rPr lang="en-GB" sz="2200">
                <a:cs typeface="Calibri"/>
              </a:rPr>
              <a:t> </a:t>
            </a:r>
            <a:r>
              <a:rPr lang="en-GB" sz="2200" err="1">
                <a:cs typeface="Calibri"/>
              </a:rPr>
              <a:t>cytuno</a:t>
            </a:r>
            <a:r>
              <a:rPr lang="en-GB" sz="2200">
                <a:cs typeface="Calibri"/>
              </a:rPr>
              <a:t> </a:t>
            </a:r>
            <a:r>
              <a:rPr lang="en-GB" sz="2200" err="1">
                <a:cs typeface="Calibri"/>
              </a:rPr>
              <a:t>sut</a:t>
            </a:r>
            <a:r>
              <a:rPr lang="en-GB" sz="2200">
                <a:cs typeface="Calibri"/>
              </a:rPr>
              <a:t>, neu </a:t>
            </a:r>
            <a:r>
              <a:rPr lang="en-GB" sz="2200" err="1">
                <a:cs typeface="Calibri"/>
              </a:rPr>
              <a:t>sut</a:t>
            </a:r>
            <a:r>
              <a:rPr lang="en-GB" sz="2200">
                <a:cs typeface="Calibri"/>
              </a:rPr>
              <a:t> </a:t>
            </a:r>
            <a:r>
              <a:rPr lang="en-GB" sz="2200" err="1">
                <a:cs typeface="Calibri"/>
              </a:rPr>
              <a:t>ddylen</a:t>
            </a:r>
            <a:r>
              <a:rPr lang="en-GB" sz="2200">
                <a:cs typeface="Calibri"/>
              </a:rPr>
              <a:t> </a:t>
            </a:r>
            <a:r>
              <a:rPr lang="en-GB" sz="2200" err="1">
                <a:cs typeface="Calibri"/>
              </a:rPr>
              <a:t>ni</a:t>
            </a:r>
            <a:r>
              <a:rPr lang="en-GB" sz="2200">
                <a:cs typeface="Calibri"/>
              </a:rPr>
              <a:t> </a:t>
            </a:r>
            <a:r>
              <a:rPr lang="en-GB" sz="2200" err="1">
                <a:cs typeface="Calibri"/>
              </a:rPr>
              <a:t>ymateb</a:t>
            </a:r>
            <a:endParaRPr lang="en-GB" sz="2200">
              <a:cs typeface="Calibri"/>
            </a:endParaRPr>
          </a:p>
        </p:txBody>
      </p:sp>
      <p:sp>
        <p:nvSpPr>
          <p:cNvPr id="4" name="Content Placeholder 3"/>
          <p:cNvSpPr>
            <a:spLocks noGrp="1"/>
          </p:cNvSpPr>
          <p:nvPr>
            <p:ph sz="half" idx="2"/>
          </p:nvPr>
        </p:nvSpPr>
        <p:spPr>
          <a:xfrm>
            <a:off x="4905930" y="1825625"/>
            <a:ext cx="3886200" cy="3728281"/>
          </a:xfrm>
        </p:spPr>
        <p:txBody>
          <a:bodyPr vert="horz" lIns="91440" tIns="45720" rIns="91440" bIns="45720" rtlCol="0" anchor="t">
            <a:noAutofit/>
          </a:bodyPr>
          <a:lstStyle/>
          <a:p>
            <a:pPr marL="0" indent="0">
              <a:buNone/>
            </a:pPr>
            <a:r>
              <a:rPr lang="en-GB" sz="2400"/>
              <a:t>Decisions we make about classroom practice have influences beyond our lesson objectives</a:t>
            </a:r>
            <a:endParaRPr lang="en-GB" sz="2400">
              <a:cs typeface="Calibri"/>
            </a:endParaRPr>
          </a:p>
          <a:p>
            <a:pPr marL="0" indent="0">
              <a:buNone/>
            </a:pPr>
            <a:endParaRPr lang="en-GB" sz="2400">
              <a:cs typeface="Calibri"/>
            </a:endParaRPr>
          </a:p>
          <a:p>
            <a:pPr marL="0" indent="0">
              <a:buNone/>
            </a:pPr>
            <a:r>
              <a:rPr lang="en-GB" sz="2400"/>
              <a:t>A range of social factors help shape our school community – but people don’t agree about how, or how we should respond</a:t>
            </a:r>
            <a:endParaRPr lang="en-GB" sz="2400">
              <a:cs typeface="Calibri"/>
            </a:endParaRPr>
          </a:p>
        </p:txBody>
      </p:sp>
    </p:spTree>
    <p:extLst>
      <p:ext uri="{BB962C8B-B14F-4D97-AF65-F5344CB8AC3E}">
        <p14:creationId xmlns:p14="http://schemas.microsoft.com/office/powerpoint/2010/main" val="37092787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GB" sz="3600"/>
              <a:t>TASG: Pa </a:t>
            </a:r>
            <a:r>
              <a:rPr lang="en-GB" sz="3600" err="1"/>
              <a:t>dystiolaeth</a:t>
            </a:r>
            <a:r>
              <a:rPr lang="en-GB" sz="3600"/>
              <a:t> </a:t>
            </a:r>
            <a:r>
              <a:rPr lang="en-GB" sz="3600" err="1"/>
              <a:t>allwn</a:t>
            </a:r>
            <a:r>
              <a:rPr lang="en-GB" sz="3600"/>
              <a:t> </a:t>
            </a:r>
            <a:r>
              <a:rPr lang="en-GB" sz="3600" err="1"/>
              <a:t>ni</a:t>
            </a:r>
            <a:r>
              <a:rPr lang="en-GB" sz="3600"/>
              <a:t> </a:t>
            </a:r>
            <a:r>
              <a:rPr lang="en-GB" sz="3600" err="1"/>
              <a:t>ddefnyddio</a:t>
            </a:r>
            <a:r>
              <a:rPr lang="en-GB" sz="3600"/>
              <a:t>?</a:t>
            </a:r>
            <a:br>
              <a:rPr lang="en-GB" sz="3600"/>
            </a:br>
            <a:r>
              <a:rPr lang="en-GB" sz="3600"/>
              <a:t>TASK: What evidence could be used?</a:t>
            </a:r>
            <a:endParaRPr lang="en-GB" sz="3600">
              <a:cs typeface="Calibri Light"/>
            </a:endParaRPr>
          </a:p>
        </p:txBody>
      </p:sp>
      <p:sp>
        <p:nvSpPr>
          <p:cNvPr id="3" name="Content Placeholder 2"/>
          <p:cNvSpPr>
            <a:spLocks noGrp="1"/>
          </p:cNvSpPr>
          <p:nvPr>
            <p:ph sz="half" idx="1"/>
          </p:nvPr>
        </p:nvSpPr>
        <p:spPr/>
        <p:txBody>
          <a:bodyPr vert="horz" lIns="91440" tIns="45720" rIns="91440" bIns="45720" rtlCol="0" anchor="t">
            <a:normAutofit lnSpcReduction="10000"/>
          </a:bodyPr>
          <a:lstStyle/>
          <a:p>
            <a:r>
              <a:rPr lang="en-GB" sz="2600">
                <a:ea typeface="+mn-lt"/>
                <a:cs typeface="+mn-lt"/>
              </a:rPr>
              <a:t>'</a:t>
            </a:r>
            <a:r>
              <a:rPr lang="en-GB" sz="2600" err="1">
                <a:ea typeface="+mn-lt"/>
                <a:cs typeface="+mn-lt"/>
              </a:rPr>
              <a:t>Rheoli</a:t>
            </a:r>
            <a:r>
              <a:rPr lang="en-GB" sz="2600">
                <a:ea typeface="+mn-lt"/>
                <a:cs typeface="+mn-lt"/>
              </a:rPr>
              <a:t> </a:t>
            </a:r>
            <a:r>
              <a:rPr lang="en-GB" sz="2600" err="1">
                <a:ea typeface="+mn-lt"/>
                <a:cs typeface="+mn-lt"/>
              </a:rPr>
              <a:t>cymdeithasol</a:t>
            </a:r>
            <a:r>
              <a:rPr lang="en-GB" sz="2600">
                <a:ea typeface="+mn-lt"/>
                <a:cs typeface="+mn-lt"/>
              </a:rPr>
              <a:t>' v '</a:t>
            </a:r>
            <a:r>
              <a:rPr lang="en-GB" sz="2600" err="1">
                <a:ea typeface="+mn-lt"/>
                <a:cs typeface="+mn-lt"/>
              </a:rPr>
              <a:t>symudedd</a:t>
            </a:r>
            <a:r>
              <a:rPr lang="en-GB" sz="2600">
                <a:ea typeface="+mn-lt"/>
                <a:cs typeface="+mn-lt"/>
              </a:rPr>
              <a:t> </a:t>
            </a:r>
            <a:r>
              <a:rPr lang="en-GB" sz="2600" err="1">
                <a:ea typeface="+mn-lt"/>
                <a:cs typeface="+mn-lt"/>
              </a:rPr>
              <a:t>cymdeithasol</a:t>
            </a:r>
            <a:r>
              <a:rPr lang="en-GB" sz="2600">
                <a:ea typeface="+mn-lt"/>
                <a:cs typeface="+mn-lt"/>
              </a:rPr>
              <a:t>'</a:t>
            </a:r>
            <a:endParaRPr lang="en-US" sz="2600">
              <a:ea typeface="+mn-lt"/>
              <a:cs typeface="+mn-lt"/>
            </a:endParaRPr>
          </a:p>
          <a:p>
            <a:r>
              <a:rPr lang="en-GB" sz="2600">
                <a:ea typeface="+mn-lt"/>
                <a:cs typeface="+mn-lt"/>
              </a:rPr>
              <a:t>'Gwybodaeth' v '</a:t>
            </a:r>
            <a:r>
              <a:rPr lang="en-GB" sz="2600" err="1">
                <a:ea typeface="+mn-lt"/>
                <a:cs typeface="+mn-lt"/>
              </a:rPr>
              <a:t>Sgiliau</a:t>
            </a:r>
            <a:r>
              <a:rPr lang="en-GB" sz="2600">
                <a:ea typeface="+mn-lt"/>
                <a:cs typeface="+mn-lt"/>
              </a:rPr>
              <a:t>'</a:t>
            </a:r>
            <a:endParaRPr lang="en-US" sz="2600">
              <a:ea typeface="+mn-lt"/>
              <a:cs typeface="+mn-lt"/>
            </a:endParaRPr>
          </a:p>
          <a:p>
            <a:r>
              <a:rPr lang="en-GB" sz="2600">
                <a:ea typeface="+mn-lt"/>
                <a:cs typeface="+mn-lt"/>
              </a:rPr>
              <a:t>Diwylliant '</a:t>
            </a:r>
            <a:r>
              <a:rPr lang="en-GB" sz="2600" err="1">
                <a:ea typeface="+mn-lt"/>
                <a:cs typeface="+mn-lt"/>
              </a:rPr>
              <a:t>trosglwyddo</a:t>
            </a:r>
            <a:r>
              <a:rPr lang="en-GB" sz="2600">
                <a:ea typeface="+mn-lt"/>
                <a:cs typeface="+mn-lt"/>
              </a:rPr>
              <a:t>' v </a:t>
            </a:r>
            <a:r>
              <a:rPr lang="en-GB" sz="2600" err="1">
                <a:ea typeface="+mn-lt"/>
                <a:cs typeface="+mn-lt"/>
              </a:rPr>
              <a:t>cwestiynu</a:t>
            </a:r>
            <a:r>
              <a:rPr lang="en-GB" sz="2600">
                <a:ea typeface="+mn-lt"/>
                <a:cs typeface="+mn-lt"/>
              </a:rPr>
              <a:t> a </a:t>
            </a:r>
            <a:r>
              <a:rPr lang="en-GB" sz="2600" err="1">
                <a:ea typeface="+mn-lt"/>
                <a:cs typeface="+mn-lt"/>
              </a:rPr>
              <a:t>herio</a:t>
            </a:r>
            <a:r>
              <a:rPr lang="en-GB" sz="2600">
                <a:ea typeface="+mn-lt"/>
                <a:cs typeface="+mn-lt"/>
              </a:rPr>
              <a:t> </a:t>
            </a:r>
            <a:r>
              <a:rPr lang="en-GB" sz="2600" err="1">
                <a:ea typeface="+mn-lt"/>
                <a:cs typeface="+mn-lt"/>
              </a:rPr>
              <a:t>credoau</a:t>
            </a:r>
            <a:r>
              <a:rPr lang="en-GB" sz="2600">
                <a:ea typeface="+mn-lt"/>
                <a:cs typeface="+mn-lt"/>
              </a:rPr>
              <a:t> ac </a:t>
            </a:r>
            <a:r>
              <a:rPr lang="en-GB" sz="2600" err="1">
                <a:ea typeface="+mn-lt"/>
                <a:cs typeface="+mn-lt"/>
              </a:rPr>
              <a:t>arferion</a:t>
            </a:r>
            <a:r>
              <a:rPr lang="en-GB" sz="2600">
                <a:ea typeface="+mn-lt"/>
                <a:cs typeface="+mn-lt"/>
              </a:rPr>
              <a:t> </a:t>
            </a:r>
            <a:r>
              <a:rPr lang="en-GB" sz="2600" err="1">
                <a:ea typeface="+mn-lt"/>
                <a:cs typeface="+mn-lt"/>
              </a:rPr>
              <a:t>sy'n</a:t>
            </a:r>
            <a:r>
              <a:rPr lang="en-GB" sz="2600">
                <a:ea typeface="+mn-lt"/>
                <a:cs typeface="+mn-lt"/>
              </a:rPr>
              <a:t> </a:t>
            </a:r>
            <a:r>
              <a:rPr lang="en-GB" sz="2600" err="1">
                <a:ea typeface="+mn-lt"/>
                <a:cs typeface="+mn-lt"/>
              </a:rPr>
              <a:t>cael</a:t>
            </a:r>
            <a:r>
              <a:rPr lang="en-GB" sz="2600">
                <a:ea typeface="+mn-lt"/>
                <a:cs typeface="+mn-lt"/>
              </a:rPr>
              <a:t> </a:t>
            </a:r>
            <a:r>
              <a:rPr lang="en-GB" sz="2600" err="1">
                <a:ea typeface="+mn-lt"/>
                <a:cs typeface="+mn-lt"/>
              </a:rPr>
              <a:t>eu</a:t>
            </a:r>
            <a:r>
              <a:rPr lang="en-GB" sz="2600">
                <a:ea typeface="+mn-lt"/>
                <a:cs typeface="+mn-lt"/>
              </a:rPr>
              <a:t> </a:t>
            </a:r>
            <a:r>
              <a:rPr lang="en-GB" sz="2600" err="1">
                <a:ea typeface="+mn-lt"/>
                <a:cs typeface="+mn-lt"/>
              </a:rPr>
              <a:t>derbyn</a:t>
            </a:r>
            <a:endParaRPr lang="en-US" sz="2600" err="1">
              <a:ea typeface="+mn-lt"/>
              <a:cs typeface="+mn-lt"/>
            </a:endParaRPr>
          </a:p>
          <a:p>
            <a:r>
              <a:rPr lang="en-GB" sz="2600">
                <a:ea typeface="+mn-lt"/>
                <a:cs typeface="+mn-lt"/>
              </a:rPr>
              <a:t>Unigol v </a:t>
            </a:r>
            <a:r>
              <a:rPr lang="en-GB" sz="2600" err="1">
                <a:ea typeface="+mn-lt"/>
                <a:cs typeface="+mn-lt"/>
              </a:rPr>
              <a:t>Cymdeithas</a:t>
            </a:r>
            <a:endParaRPr lang="en-US" sz="2600" err="1">
              <a:ea typeface="+mn-lt"/>
              <a:cs typeface="+mn-lt"/>
            </a:endParaRPr>
          </a:p>
          <a:p>
            <a:r>
              <a:rPr lang="en-GB" sz="2600">
                <a:ea typeface="+mn-lt"/>
                <a:cs typeface="+mn-lt"/>
              </a:rPr>
              <a:t>Rôl </a:t>
            </a:r>
            <a:r>
              <a:rPr lang="en-GB" sz="2600" err="1">
                <a:ea typeface="+mn-lt"/>
                <a:cs typeface="+mn-lt"/>
              </a:rPr>
              <a:t>yr</a:t>
            </a:r>
            <a:r>
              <a:rPr lang="en-GB" sz="2600">
                <a:ea typeface="+mn-lt"/>
                <a:cs typeface="+mn-lt"/>
              </a:rPr>
              <a:t> athro</a:t>
            </a:r>
            <a:endParaRPr lang="en-GB" sz="2600" err="1"/>
          </a:p>
        </p:txBody>
      </p:sp>
      <p:sp>
        <p:nvSpPr>
          <p:cNvPr id="4" name="Content Placeholder 3"/>
          <p:cNvSpPr>
            <a:spLocks noGrp="1"/>
          </p:cNvSpPr>
          <p:nvPr>
            <p:ph sz="half" idx="2"/>
          </p:nvPr>
        </p:nvSpPr>
        <p:spPr>
          <a:xfrm>
            <a:off x="4629150" y="1825625"/>
            <a:ext cx="3886200" cy="3744349"/>
          </a:xfrm>
        </p:spPr>
        <p:txBody>
          <a:bodyPr>
            <a:normAutofit lnSpcReduction="10000"/>
          </a:bodyPr>
          <a:lstStyle/>
          <a:p>
            <a:r>
              <a:rPr lang="en-GB"/>
              <a:t>‘Social control’ vs ‘Social mobility’</a:t>
            </a:r>
          </a:p>
          <a:p>
            <a:r>
              <a:rPr lang="en-GB"/>
              <a:t>Knowledge vs skills</a:t>
            </a:r>
          </a:p>
          <a:p>
            <a:r>
              <a:rPr lang="en-GB"/>
              <a:t>‘Passing on’ culture vs questioning and challenging accepted beliefs and practices</a:t>
            </a:r>
          </a:p>
          <a:p>
            <a:r>
              <a:rPr lang="en-GB"/>
              <a:t>Individual vs Society</a:t>
            </a:r>
          </a:p>
          <a:p>
            <a:r>
              <a:rPr lang="en-GB"/>
              <a:t>Role of the teacher</a:t>
            </a:r>
          </a:p>
        </p:txBody>
      </p:sp>
    </p:spTree>
    <p:extLst>
      <p:ext uri="{BB962C8B-B14F-4D97-AF65-F5344CB8AC3E}">
        <p14:creationId xmlns:p14="http://schemas.microsoft.com/office/powerpoint/2010/main" val="22870949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sz="half" idx="2"/>
            <p:extLst>
              <p:ext uri="{D42A27DB-BD31-4B8C-83A1-F6EECF244321}">
                <p14:modId xmlns:p14="http://schemas.microsoft.com/office/powerpoint/2010/main" val="1109262592"/>
              </p:ext>
            </p:extLst>
          </p:nvPr>
        </p:nvGraphicFramePr>
        <p:xfrm>
          <a:off x="4544079" y="691432"/>
          <a:ext cx="38862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4" name="Content Placeholder 1">
            <a:extLst>
              <a:ext uri="{FF2B5EF4-FFF2-40B4-BE49-F238E27FC236}">
                <a16:creationId xmlns:a16="http://schemas.microsoft.com/office/drawing/2014/main" id="{E9206EE5-1005-4067-9B67-B444E091ED51}"/>
              </a:ext>
            </a:extLst>
          </p:cNvPr>
          <p:cNvGraphicFramePr>
            <a:graphicFrameLocks/>
          </p:cNvGraphicFramePr>
          <p:nvPr>
            <p:extLst>
              <p:ext uri="{D42A27DB-BD31-4B8C-83A1-F6EECF244321}">
                <p14:modId xmlns:p14="http://schemas.microsoft.com/office/powerpoint/2010/main" val="3129751023"/>
              </p:ext>
            </p:extLst>
          </p:nvPr>
        </p:nvGraphicFramePr>
        <p:xfrm>
          <a:off x="503770" y="690065"/>
          <a:ext cx="3886200" cy="43513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5753276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2D3A3-D098-450D-AC48-49395E50B732}"/>
              </a:ext>
            </a:extLst>
          </p:cNvPr>
          <p:cNvSpPr>
            <a:spLocks noGrp="1"/>
          </p:cNvSpPr>
          <p:nvPr>
            <p:ph type="title"/>
          </p:nvPr>
        </p:nvSpPr>
        <p:spPr/>
        <p:txBody>
          <a:bodyPr/>
          <a:lstStyle/>
          <a:p>
            <a:r>
              <a:rPr lang="en-GB" err="1">
                <a:cs typeface="Calibri Light"/>
              </a:rPr>
              <a:t>Rhyw</a:t>
            </a:r>
            <a:r>
              <a:rPr lang="en-GB">
                <a:cs typeface="Calibri Light"/>
              </a:rPr>
              <a:t/>
            </a:r>
            <a:br>
              <a:rPr lang="en-GB">
                <a:cs typeface="Calibri Light"/>
              </a:rPr>
            </a:br>
            <a:r>
              <a:rPr lang="en-GB">
                <a:cs typeface="Calibri Light"/>
              </a:rPr>
              <a:t>Gender</a:t>
            </a:r>
            <a:endParaRPr lang="en-GB"/>
          </a:p>
        </p:txBody>
      </p:sp>
      <p:sp>
        <p:nvSpPr>
          <p:cNvPr id="3" name="Content Placeholder 2">
            <a:extLst>
              <a:ext uri="{FF2B5EF4-FFF2-40B4-BE49-F238E27FC236}">
                <a16:creationId xmlns:a16="http://schemas.microsoft.com/office/drawing/2014/main" id="{46DFA10B-7781-481D-AC91-46C98F2BD762}"/>
              </a:ext>
            </a:extLst>
          </p:cNvPr>
          <p:cNvSpPr>
            <a:spLocks noGrp="1"/>
          </p:cNvSpPr>
          <p:nvPr>
            <p:ph sz="half" idx="1"/>
          </p:nvPr>
        </p:nvSpPr>
        <p:spPr>
          <a:xfrm>
            <a:off x="628650" y="1825625"/>
            <a:ext cx="3886200" cy="3605551"/>
          </a:xfrm>
        </p:spPr>
        <p:txBody>
          <a:bodyPr vert="horz" lIns="91440" tIns="45720" rIns="91440" bIns="45720" rtlCol="0" anchor="t">
            <a:normAutofit fontScale="92500"/>
          </a:bodyPr>
          <a:lstStyle/>
          <a:p>
            <a:pPr marL="0" indent="0">
              <a:buNone/>
            </a:pPr>
            <a:r>
              <a:rPr lang="en-GB" dirty="0" err="1">
                <a:cs typeface="Calibri"/>
              </a:rPr>
              <a:t>Yn</a:t>
            </a:r>
            <a:r>
              <a:rPr lang="en-GB" dirty="0">
                <a:cs typeface="Calibri"/>
              </a:rPr>
              <a:t> </a:t>
            </a:r>
            <a:r>
              <a:rPr lang="en-GB" dirty="0" err="1">
                <a:cs typeface="Calibri"/>
              </a:rPr>
              <a:t>ystadegol</a:t>
            </a:r>
            <a:r>
              <a:rPr lang="en-GB" dirty="0">
                <a:cs typeface="Calibri"/>
              </a:rPr>
              <a:t>, </a:t>
            </a:r>
            <a:r>
              <a:rPr lang="en-GB" dirty="0" err="1">
                <a:cs typeface="Calibri"/>
              </a:rPr>
              <a:t>bechgyn</a:t>
            </a:r>
            <a:r>
              <a:rPr lang="en-GB" dirty="0">
                <a:cs typeface="Calibri"/>
              </a:rPr>
              <a:t> </a:t>
            </a:r>
            <a:r>
              <a:rPr lang="en-GB" dirty="0" err="1">
                <a:cs typeface="Calibri"/>
              </a:rPr>
              <a:t>neu</a:t>
            </a:r>
            <a:r>
              <a:rPr lang="en-GB" dirty="0">
                <a:cs typeface="Calibri"/>
              </a:rPr>
              <a:t> </a:t>
            </a:r>
            <a:r>
              <a:rPr lang="en-GB" dirty="0" err="1">
                <a:cs typeface="Calibri"/>
              </a:rPr>
              <a:t>ferched</a:t>
            </a:r>
            <a:r>
              <a:rPr lang="en-GB" dirty="0">
                <a:cs typeface="Calibri"/>
              </a:rPr>
              <a:t> </a:t>
            </a:r>
            <a:r>
              <a:rPr lang="en-GB" dirty="0" err="1">
                <a:cs typeface="Calibri"/>
              </a:rPr>
              <a:t>sy'n</a:t>
            </a:r>
            <a:r>
              <a:rPr lang="en-GB" dirty="0">
                <a:cs typeface="Calibri"/>
              </a:rPr>
              <a:t> </a:t>
            </a:r>
            <a:r>
              <a:rPr lang="en-GB" dirty="0" err="1">
                <a:cs typeface="Calibri"/>
              </a:rPr>
              <a:t>perfformio</a:t>
            </a:r>
            <a:r>
              <a:rPr lang="en-GB" dirty="0">
                <a:cs typeface="Calibri"/>
              </a:rPr>
              <a:t> </a:t>
            </a:r>
            <a:r>
              <a:rPr lang="en-GB" dirty="0" err="1">
                <a:cs typeface="Calibri"/>
              </a:rPr>
              <a:t>orau</a:t>
            </a:r>
            <a:r>
              <a:rPr lang="en-GB" dirty="0">
                <a:cs typeface="Calibri"/>
              </a:rPr>
              <a:t> </a:t>
            </a:r>
            <a:r>
              <a:rPr lang="en-GB" dirty="0" err="1">
                <a:cs typeface="Calibri"/>
              </a:rPr>
              <a:t>yn</a:t>
            </a:r>
            <a:r>
              <a:rPr lang="en-GB" dirty="0">
                <a:cs typeface="Calibri"/>
              </a:rPr>
              <a:t> </a:t>
            </a:r>
            <a:r>
              <a:rPr lang="en-GB" dirty="0" err="1">
                <a:cs typeface="Calibri"/>
              </a:rPr>
              <a:t>yr</a:t>
            </a:r>
            <a:r>
              <a:rPr lang="en-GB" dirty="0">
                <a:cs typeface="Calibri"/>
              </a:rPr>
              <a:t> </a:t>
            </a:r>
            <a:r>
              <a:rPr lang="en-GB" dirty="0" err="1">
                <a:cs typeface="Calibri"/>
              </a:rPr>
              <a:t>ysgol</a:t>
            </a:r>
            <a:r>
              <a:rPr lang="en-GB" dirty="0">
                <a:cs typeface="Calibri"/>
              </a:rPr>
              <a:t>?</a:t>
            </a:r>
            <a:endParaRPr lang="en-US" dirty="0"/>
          </a:p>
          <a:p>
            <a:pPr marL="0" indent="0">
              <a:buNone/>
            </a:pPr>
            <a:endParaRPr lang="en-GB" dirty="0">
              <a:cs typeface="Calibri"/>
            </a:endParaRPr>
          </a:p>
          <a:p>
            <a:pPr marL="0" indent="0">
              <a:buNone/>
            </a:pPr>
            <a:r>
              <a:rPr lang="en-GB" dirty="0">
                <a:cs typeface="Calibri"/>
              </a:rPr>
              <a:t>Faint </a:t>
            </a:r>
            <a:r>
              <a:rPr lang="en-GB" dirty="0" err="1">
                <a:cs typeface="Calibri"/>
              </a:rPr>
              <a:t>yn</a:t>
            </a:r>
            <a:r>
              <a:rPr lang="en-GB" dirty="0">
                <a:cs typeface="Calibri"/>
              </a:rPr>
              <a:t> well?</a:t>
            </a:r>
          </a:p>
          <a:p>
            <a:pPr marL="0" indent="0">
              <a:buNone/>
            </a:pPr>
            <a:endParaRPr lang="en-GB" dirty="0">
              <a:cs typeface="Calibri"/>
            </a:endParaRPr>
          </a:p>
          <a:p>
            <a:pPr marL="0" indent="0">
              <a:buNone/>
            </a:pPr>
            <a:r>
              <a:rPr lang="en-GB" dirty="0" err="1">
                <a:cs typeface="Calibri"/>
              </a:rPr>
              <a:t>Ydy</a:t>
            </a:r>
            <a:r>
              <a:rPr lang="en-GB" dirty="0">
                <a:cs typeface="Calibri"/>
              </a:rPr>
              <a:t> </a:t>
            </a:r>
            <a:r>
              <a:rPr lang="en-GB" dirty="0" err="1">
                <a:cs typeface="Calibri"/>
              </a:rPr>
              <a:t>e'n</a:t>
            </a:r>
            <a:r>
              <a:rPr lang="en-GB" dirty="0">
                <a:cs typeface="Calibri"/>
              </a:rPr>
              <a:t> </a:t>
            </a:r>
            <a:r>
              <a:rPr lang="en-GB" dirty="0" err="1">
                <a:cs typeface="Calibri"/>
              </a:rPr>
              <a:t>dibynnu</a:t>
            </a:r>
            <a:r>
              <a:rPr lang="en-GB" dirty="0">
                <a:cs typeface="Calibri"/>
              </a:rPr>
              <a:t> </a:t>
            </a:r>
            <a:r>
              <a:rPr lang="en-GB" dirty="0" err="1">
                <a:cs typeface="Calibri"/>
              </a:rPr>
              <a:t>ar</a:t>
            </a:r>
            <a:r>
              <a:rPr lang="en-GB" dirty="0">
                <a:cs typeface="Calibri"/>
              </a:rPr>
              <a:t> </a:t>
            </a:r>
            <a:r>
              <a:rPr lang="en-GB" dirty="0" err="1">
                <a:cs typeface="Calibri"/>
              </a:rPr>
              <a:t>sut</a:t>
            </a:r>
            <a:r>
              <a:rPr lang="en-GB" dirty="0">
                <a:cs typeface="Calibri"/>
              </a:rPr>
              <a:t> </a:t>
            </a:r>
            <a:r>
              <a:rPr lang="en-GB" dirty="0" err="1">
                <a:cs typeface="Calibri"/>
              </a:rPr>
              <a:t>rydyn</a:t>
            </a:r>
            <a:r>
              <a:rPr lang="en-GB" dirty="0">
                <a:cs typeface="Calibri"/>
              </a:rPr>
              <a:t> </a:t>
            </a:r>
            <a:r>
              <a:rPr lang="en-GB" dirty="0" err="1">
                <a:cs typeface="Calibri"/>
              </a:rPr>
              <a:t>ni'n</a:t>
            </a:r>
            <a:r>
              <a:rPr lang="en-GB" dirty="0">
                <a:cs typeface="Calibri"/>
              </a:rPr>
              <a:t> </a:t>
            </a:r>
            <a:r>
              <a:rPr lang="en-GB" dirty="0" err="1">
                <a:cs typeface="Calibri"/>
              </a:rPr>
              <a:t>mesur</a:t>
            </a:r>
            <a:r>
              <a:rPr lang="en-GB" dirty="0">
                <a:cs typeface="Calibri"/>
              </a:rPr>
              <a:t>?</a:t>
            </a:r>
          </a:p>
        </p:txBody>
      </p:sp>
      <p:sp>
        <p:nvSpPr>
          <p:cNvPr id="4" name="Content Placeholder 3">
            <a:extLst>
              <a:ext uri="{FF2B5EF4-FFF2-40B4-BE49-F238E27FC236}">
                <a16:creationId xmlns:a16="http://schemas.microsoft.com/office/drawing/2014/main" id="{1496FF7B-47FC-4C3E-8219-474BD37A435D}"/>
              </a:ext>
            </a:extLst>
          </p:cNvPr>
          <p:cNvSpPr>
            <a:spLocks noGrp="1"/>
          </p:cNvSpPr>
          <p:nvPr>
            <p:ph sz="half" idx="2"/>
          </p:nvPr>
        </p:nvSpPr>
        <p:spPr>
          <a:xfrm>
            <a:off x="4629150" y="1825625"/>
            <a:ext cx="3886200" cy="3735253"/>
          </a:xfrm>
        </p:spPr>
        <p:txBody>
          <a:bodyPr vert="horz" lIns="91440" tIns="45720" rIns="91440" bIns="45720" rtlCol="0" anchor="t">
            <a:normAutofit fontScale="92500"/>
          </a:bodyPr>
          <a:lstStyle/>
          <a:p>
            <a:pPr marL="0" indent="0">
              <a:buNone/>
            </a:pPr>
            <a:r>
              <a:rPr lang="en-GB" dirty="0">
                <a:cs typeface="Calibri"/>
              </a:rPr>
              <a:t>Statistically, do boys or girls do better in school?</a:t>
            </a:r>
          </a:p>
          <a:p>
            <a:pPr marL="0" indent="0">
              <a:buNone/>
            </a:pPr>
            <a:endParaRPr lang="en-GB" dirty="0" smtClean="0">
              <a:cs typeface="Calibri"/>
            </a:endParaRPr>
          </a:p>
          <a:p>
            <a:pPr marL="0" indent="0">
              <a:buNone/>
            </a:pPr>
            <a:endParaRPr lang="en-GB" dirty="0">
              <a:cs typeface="Calibri"/>
            </a:endParaRPr>
          </a:p>
          <a:p>
            <a:pPr marL="0" indent="0">
              <a:buNone/>
            </a:pPr>
            <a:r>
              <a:rPr lang="en-GB" dirty="0">
                <a:cs typeface="Calibri"/>
              </a:rPr>
              <a:t>By how much?</a:t>
            </a:r>
          </a:p>
          <a:p>
            <a:pPr marL="0" indent="0">
              <a:buNone/>
            </a:pPr>
            <a:endParaRPr lang="en-GB" dirty="0">
              <a:cs typeface="Calibri"/>
            </a:endParaRPr>
          </a:p>
          <a:p>
            <a:pPr marL="0" indent="0">
              <a:buNone/>
            </a:pPr>
            <a:r>
              <a:rPr lang="en-GB" dirty="0">
                <a:cs typeface="Calibri"/>
              </a:rPr>
              <a:t>Does it depend on what we measure?</a:t>
            </a:r>
          </a:p>
        </p:txBody>
      </p:sp>
    </p:spTree>
    <p:extLst>
      <p:ext uri="{BB962C8B-B14F-4D97-AF65-F5344CB8AC3E}">
        <p14:creationId xmlns:p14="http://schemas.microsoft.com/office/powerpoint/2010/main" val="977323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xEl>
                                              <p:pRg st="3" end="3"/>
                                            </p:txEl>
                                          </p:spTgt>
                                        </p:tgtEl>
                                        <p:attrNameLst>
                                          <p:attrName>style.visibility</p:attrName>
                                        </p:attrNameLst>
                                      </p:cBhvr>
                                      <p:to>
                                        <p:strVal val="visible"/>
                                      </p:to>
                                    </p:set>
                                    <p:animEffect transition="in" filter="fade">
                                      <p:cBhvr>
                                        <p:cTn id="14" dur="500"/>
                                        <p:tgtEl>
                                          <p:spTgt spid="4">
                                            <p:txEl>
                                              <p:pRg st="3" end="3"/>
                                            </p:txEl>
                                          </p:spTgt>
                                        </p:tgtEl>
                                      </p:cBhvr>
                                    </p:animEffect>
                                  </p:childTnLst>
                                </p:cTn>
                              </p:par>
                              <p:par>
                                <p:cTn id="15" presetID="1"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animEffect transition="in" filter="fade">
                                      <p:cBhvr>
                                        <p:cTn id="21" dur="500"/>
                                        <p:tgtEl>
                                          <p:spTgt spid="4">
                                            <p:txEl>
                                              <p:pRg st="5" end="5"/>
                                            </p:txEl>
                                          </p:spTgt>
                                        </p:tgtEl>
                                      </p:cBhvr>
                                    </p:animEffect>
                                  </p:childTnLst>
                                </p:cTn>
                              </p:par>
                              <p:par>
                                <p:cTn id="22" presetID="1"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9" descr="A screenshot of a cell phone&#10;&#10;Description generated with very high confidence">
            <a:extLst>
              <a:ext uri="{FF2B5EF4-FFF2-40B4-BE49-F238E27FC236}">
                <a16:creationId xmlns:a16="http://schemas.microsoft.com/office/drawing/2014/main" id="{78FBC434-D73C-4524-AAA7-9FBC942C167C}"/>
              </a:ext>
            </a:extLst>
          </p:cNvPr>
          <p:cNvPicPr>
            <a:picLocks noChangeAspect="1"/>
          </p:cNvPicPr>
          <p:nvPr/>
        </p:nvPicPr>
        <p:blipFill>
          <a:blip r:embed="rId3"/>
          <a:stretch>
            <a:fillRect/>
          </a:stretch>
        </p:blipFill>
        <p:spPr>
          <a:xfrm>
            <a:off x="66541" y="1626"/>
            <a:ext cx="5125791" cy="2379339"/>
          </a:xfrm>
          <a:prstGeom prst="rect">
            <a:avLst/>
          </a:prstGeom>
        </p:spPr>
      </p:pic>
      <p:sp>
        <p:nvSpPr>
          <p:cNvPr id="2" name="Rectangle 1">
            <a:extLst>
              <a:ext uri="{FF2B5EF4-FFF2-40B4-BE49-F238E27FC236}">
                <a16:creationId xmlns:a16="http://schemas.microsoft.com/office/drawing/2014/main" id="{F25A3967-7ACD-4B2C-A38A-8D7B0495E6E8}"/>
              </a:ext>
            </a:extLst>
          </p:cNvPr>
          <p:cNvSpPr/>
          <p:nvPr/>
        </p:nvSpPr>
        <p:spPr>
          <a:xfrm>
            <a:off x="4082602" y="5129010"/>
            <a:ext cx="5065689" cy="17279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8DF505DE-C6F5-4772-A75C-7E4E259038CF}"/>
              </a:ext>
            </a:extLst>
          </p:cNvPr>
          <p:cNvSpPr txBox="1"/>
          <p:nvPr/>
        </p:nvSpPr>
        <p:spPr>
          <a:xfrm>
            <a:off x="152400" y="2545724"/>
            <a:ext cx="7851818"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404040"/>
                </a:solidFill>
                <a:latin typeface="Helmet"/>
              </a:rPr>
              <a:t>Underachieving schoolboys must be made a higher priority, according to an education consultant.</a:t>
            </a:r>
          </a:p>
          <a:p>
            <a:r>
              <a:rPr lang="en-US">
                <a:solidFill>
                  <a:srgbClr val="404040"/>
                </a:solidFill>
                <a:latin typeface="Helmet"/>
              </a:rPr>
              <a:t>Overall, GCSE performance at A* to C was 9.8% lower for boys than girls this year, continuing a well-established pattern.</a:t>
            </a:r>
          </a:p>
          <a:p>
            <a:r>
              <a:rPr lang="en-US">
                <a:solidFill>
                  <a:srgbClr val="404040"/>
                </a:solidFill>
                <a:latin typeface="Helmet"/>
              </a:rPr>
              <a:t>Alan Evans said "We're closing doors to 10-15% of boys who will continually underachieve for the rest of their lives."</a:t>
            </a:r>
          </a:p>
          <a:p>
            <a:r>
              <a:rPr lang="en-US">
                <a:solidFill>
                  <a:srgbClr val="404040"/>
                </a:solidFill>
                <a:latin typeface="Helmet"/>
              </a:rPr>
              <a:t>The gender attainment gap is particularly pronounced in literacy.</a:t>
            </a:r>
          </a:p>
          <a:p>
            <a:r>
              <a:rPr lang="en-US">
                <a:solidFill>
                  <a:srgbClr val="404040"/>
                </a:solidFill>
                <a:latin typeface="Helmet"/>
              </a:rPr>
              <a:t>Across the country the proportion of boys achieving top grades in English was 17% lower than girls.</a:t>
            </a:r>
          </a:p>
        </p:txBody>
      </p:sp>
      <p:sp>
        <p:nvSpPr>
          <p:cNvPr id="12" name="TextBox 11">
            <a:extLst>
              <a:ext uri="{FF2B5EF4-FFF2-40B4-BE49-F238E27FC236}">
                <a16:creationId xmlns:a16="http://schemas.microsoft.com/office/drawing/2014/main" id="{DE86E20D-5CE1-4FEA-B143-7E29DA75BBE3}"/>
              </a:ext>
            </a:extLst>
          </p:cNvPr>
          <p:cNvSpPr txBox="1"/>
          <p:nvPr/>
        </p:nvSpPr>
        <p:spPr>
          <a:xfrm>
            <a:off x="4155583" y="5132231"/>
            <a:ext cx="465356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404040"/>
                </a:solidFill>
                <a:latin typeface="Helmet"/>
              </a:rPr>
              <a:t>He suggested the issue did not get much attention because the top 10% of boys perform well at A-level, including getting more A* grades, and average salaries for men are higher than for women.</a:t>
            </a:r>
            <a:endParaRPr lang="en-US"/>
          </a:p>
        </p:txBody>
      </p:sp>
    </p:spTree>
    <p:extLst>
      <p:ext uri="{BB962C8B-B14F-4D97-AF65-F5344CB8AC3E}">
        <p14:creationId xmlns:p14="http://schemas.microsoft.com/office/powerpoint/2010/main" val="3473454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9" descr="A screenshot of a cell phone&#10;&#10;Description generated with very high confidence">
            <a:extLst>
              <a:ext uri="{FF2B5EF4-FFF2-40B4-BE49-F238E27FC236}">
                <a16:creationId xmlns:a16="http://schemas.microsoft.com/office/drawing/2014/main" id="{78FBC434-D73C-4524-AAA7-9FBC942C167C}"/>
              </a:ext>
            </a:extLst>
          </p:cNvPr>
          <p:cNvPicPr>
            <a:picLocks noChangeAspect="1"/>
          </p:cNvPicPr>
          <p:nvPr/>
        </p:nvPicPr>
        <p:blipFill>
          <a:blip r:embed="rId3"/>
          <a:stretch>
            <a:fillRect/>
          </a:stretch>
        </p:blipFill>
        <p:spPr>
          <a:xfrm>
            <a:off x="66541" y="1626"/>
            <a:ext cx="5125791" cy="2379339"/>
          </a:xfrm>
          <a:prstGeom prst="rect">
            <a:avLst/>
          </a:prstGeom>
        </p:spPr>
      </p:pic>
      <p:sp>
        <p:nvSpPr>
          <p:cNvPr id="3" name="Rectangle 2"/>
          <p:cNvSpPr/>
          <p:nvPr/>
        </p:nvSpPr>
        <p:spPr>
          <a:xfrm>
            <a:off x="6078827" y="331857"/>
            <a:ext cx="2883436" cy="4247317"/>
          </a:xfrm>
          <a:prstGeom prst="rect">
            <a:avLst/>
          </a:prstGeom>
        </p:spPr>
        <p:txBody>
          <a:bodyPr wrap="square">
            <a:spAutoFit/>
          </a:bodyPr>
          <a:lstStyle/>
          <a:p>
            <a:pPr fontAlgn="base"/>
            <a:r>
              <a:rPr lang="en-GB" dirty="0">
                <a:solidFill>
                  <a:srgbClr val="404040"/>
                </a:solidFill>
                <a:latin typeface="Helmet"/>
              </a:rPr>
              <a:t>Last year, when Lucy Hacker joined all-boys Lewis School </a:t>
            </a:r>
            <a:r>
              <a:rPr lang="en-GB" dirty="0" err="1">
                <a:solidFill>
                  <a:srgbClr val="404040"/>
                </a:solidFill>
                <a:latin typeface="Helmet"/>
              </a:rPr>
              <a:t>Pengam</a:t>
            </a:r>
            <a:r>
              <a:rPr lang="en-GB" dirty="0">
                <a:solidFill>
                  <a:srgbClr val="404040"/>
                </a:solidFill>
                <a:latin typeface="Helmet"/>
              </a:rPr>
              <a:t> in Caerphilly county as head of English, she noticed some of the pupils seemed afraid of trying and failing, and avoided making too much effort to save face.</a:t>
            </a:r>
          </a:p>
          <a:p>
            <a:pPr fontAlgn="base"/>
            <a:r>
              <a:rPr lang="en-GB" dirty="0">
                <a:solidFill>
                  <a:srgbClr val="404040"/>
                </a:solidFill>
                <a:latin typeface="Helmet"/>
              </a:rPr>
              <a:t>"There was no lack of ability but there was certainly a lack of confidence in their own ability," she said.</a:t>
            </a:r>
            <a:endParaRPr lang="en-GB" b="0" i="0" dirty="0">
              <a:solidFill>
                <a:srgbClr val="404040"/>
              </a:solidFill>
              <a:effectLst/>
              <a:latin typeface="Helmet"/>
            </a:endParaRPr>
          </a:p>
        </p:txBody>
      </p:sp>
      <p:sp>
        <p:nvSpPr>
          <p:cNvPr id="4" name="Rectangle 3"/>
          <p:cNvSpPr/>
          <p:nvPr/>
        </p:nvSpPr>
        <p:spPr>
          <a:xfrm>
            <a:off x="164142" y="2521687"/>
            <a:ext cx="5728658" cy="2862322"/>
          </a:xfrm>
          <a:prstGeom prst="rect">
            <a:avLst/>
          </a:prstGeom>
        </p:spPr>
        <p:txBody>
          <a:bodyPr wrap="square">
            <a:spAutoFit/>
          </a:bodyPr>
          <a:lstStyle/>
          <a:p>
            <a:pPr fontAlgn="base"/>
            <a:r>
              <a:rPr lang="en-GB" dirty="0">
                <a:solidFill>
                  <a:srgbClr val="404040"/>
                </a:solidFill>
                <a:latin typeface="Helmet"/>
              </a:rPr>
              <a:t>Mr Evans said there were 14 subjects in Wales where the gap between boys and girls was between 10 and 20%.</a:t>
            </a:r>
          </a:p>
          <a:p>
            <a:pPr fontAlgn="base"/>
            <a:r>
              <a:rPr lang="en-GB" dirty="0">
                <a:solidFill>
                  <a:srgbClr val="404040"/>
                </a:solidFill>
                <a:latin typeface="Helmet"/>
              </a:rPr>
              <a:t>Crucially, those subjects include English (16.9%), English literature (15.9%), Welsh first language (16%), Welsh literature (16.2%) and Welsh second language (21.1%).</a:t>
            </a:r>
          </a:p>
          <a:p>
            <a:pPr fontAlgn="base"/>
            <a:r>
              <a:rPr lang="en-GB" dirty="0">
                <a:solidFill>
                  <a:srgbClr val="404040"/>
                </a:solidFill>
                <a:latin typeface="Helmet"/>
              </a:rPr>
              <a:t>In the two Maths GCSEs there is a more equal picture - the number of boys getting A* to C was 2% higher in maths: numeracy and 2.4% lower in mathematics.</a:t>
            </a:r>
            <a:endParaRPr lang="en-GB" b="0" i="0" dirty="0">
              <a:solidFill>
                <a:srgbClr val="404040"/>
              </a:solidFill>
              <a:effectLst/>
              <a:latin typeface="Helmet"/>
            </a:endParaRPr>
          </a:p>
        </p:txBody>
      </p:sp>
    </p:spTree>
    <p:extLst>
      <p:ext uri="{BB962C8B-B14F-4D97-AF65-F5344CB8AC3E}">
        <p14:creationId xmlns:p14="http://schemas.microsoft.com/office/powerpoint/2010/main" val="10901497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person standing on a stage&#10;&#10;Description generated with very high confidence">
            <a:extLst>
              <a:ext uri="{FF2B5EF4-FFF2-40B4-BE49-F238E27FC236}">
                <a16:creationId xmlns:a16="http://schemas.microsoft.com/office/drawing/2014/main" id="{C538E37C-8E1C-419D-B505-C57C8841B407}"/>
              </a:ext>
            </a:extLst>
          </p:cNvPr>
          <p:cNvPicPr>
            <a:picLocks noGrp="1" noChangeAspect="1"/>
          </p:cNvPicPr>
          <p:nvPr>
            <p:ph sz="half" idx="1"/>
          </p:nvPr>
        </p:nvPicPr>
        <p:blipFill>
          <a:blip r:embed="rId3"/>
          <a:stretch>
            <a:fillRect/>
          </a:stretch>
        </p:blipFill>
        <p:spPr>
          <a:xfrm>
            <a:off x="-36758" y="2000"/>
            <a:ext cx="9177270" cy="6131152"/>
          </a:xfrm>
        </p:spPr>
      </p:pic>
      <p:sp>
        <p:nvSpPr>
          <p:cNvPr id="4" name="Content Placeholder 3">
            <a:extLst>
              <a:ext uri="{FF2B5EF4-FFF2-40B4-BE49-F238E27FC236}">
                <a16:creationId xmlns:a16="http://schemas.microsoft.com/office/drawing/2014/main" id="{288481A0-E756-4CDC-BD68-CCF0245A9C3E}"/>
              </a:ext>
            </a:extLst>
          </p:cNvPr>
          <p:cNvSpPr>
            <a:spLocks noGrp="1"/>
          </p:cNvSpPr>
          <p:nvPr>
            <p:ph sz="half" idx="2"/>
          </p:nvPr>
        </p:nvSpPr>
        <p:spPr>
          <a:xfrm>
            <a:off x="4382305" y="312357"/>
            <a:ext cx="4583805" cy="4544521"/>
          </a:xfrm>
        </p:spPr>
        <p:txBody>
          <a:bodyPr vert="horz" lIns="91440" tIns="45720" rIns="91440" bIns="45720" rtlCol="0" anchor="t">
            <a:normAutofit lnSpcReduction="10000"/>
          </a:bodyPr>
          <a:lstStyle/>
          <a:p>
            <a:pPr marL="0" indent="0" algn="r">
              <a:buNone/>
            </a:pPr>
            <a:r>
              <a:rPr lang="en-GB" sz="2000">
                <a:solidFill>
                  <a:schemeClr val="bg1"/>
                </a:solidFill>
                <a:ea typeface="+mn-lt"/>
                <a:cs typeface="+mn-lt"/>
              </a:rPr>
              <a:t>Up in the morning and out to school</a:t>
            </a:r>
            <a:r>
              <a:rPr lang="en-GB" sz="2000">
                <a:ea typeface="+mn-lt"/>
                <a:cs typeface="+mn-lt"/>
              </a:rPr>
              <a:t/>
            </a:r>
            <a:br>
              <a:rPr lang="en-GB" sz="2000">
                <a:ea typeface="+mn-lt"/>
                <a:cs typeface="+mn-lt"/>
              </a:rPr>
            </a:br>
            <a:r>
              <a:rPr lang="en-GB" sz="2000">
                <a:solidFill>
                  <a:schemeClr val="bg1"/>
                </a:solidFill>
                <a:ea typeface="+mn-lt"/>
                <a:cs typeface="+mn-lt"/>
              </a:rPr>
              <a:t>Mother says there'll be no work next year</a:t>
            </a:r>
            <a:r>
              <a:rPr lang="en-GB" sz="2000">
                <a:ea typeface="+mn-lt"/>
                <a:cs typeface="+mn-lt"/>
              </a:rPr>
              <a:t/>
            </a:r>
            <a:br>
              <a:rPr lang="en-GB" sz="2000">
                <a:ea typeface="+mn-lt"/>
                <a:cs typeface="+mn-lt"/>
              </a:rPr>
            </a:br>
            <a:r>
              <a:rPr lang="en-GB" sz="2000">
                <a:solidFill>
                  <a:schemeClr val="bg1"/>
                </a:solidFill>
                <a:ea typeface="+mn-lt"/>
                <a:cs typeface="+mn-lt"/>
              </a:rPr>
              <a:t>Qualifications, once the Golden Rule</a:t>
            </a:r>
            <a:r>
              <a:rPr lang="en-GB" sz="2000">
                <a:ea typeface="+mn-lt"/>
                <a:cs typeface="+mn-lt"/>
              </a:rPr>
              <a:t/>
            </a:r>
            <a:br>
              <a:rPr lang="en-GB" sz="2000">
                <a:ea typeface="+mn-lt"/>
                <a:cs typeface="+mn-lt"/>
              </a:rPr>
            </a:br>
            <a:r>
              <a:rPr lang="en-GB" sz="2000">
                <a:solidFill>
                  <a:schemeClr val="bg1"/>
                </a:solidFill>
                <a:ea typeface="+mn-lt"/>
                <a:cs typeface="+mn-lt"/>
              </a:rPr>
              <a:t>Are now just pieces of paper</a:t>
            </a:r>
          </a:p>
          <a:p>
            <a:pPr marL="0" indent="0" algn="r">
              <a:buNone/>
            </a:pPr>
            <a:endParaRPr lang="en-GB" sz="2000">
              <a:solidFill>
                <a:schemeClr val="bg1"/>
              </a:solidFill>
              <a:ea typeface="+mn-lt"/>
              <a:cs typeface="+mn-lt"/>
            </a:endParaRPr>
          </a:p>
          <a:p>
            <a:pPr marL="0" indent="0" algn="r">
              <a:buNone/>
            </a:pPr>
            <a:r>
              <a:rPr lang="en-GB" sz="2000">
                <a:solidFill>
                  <a:schemeClr val="bg1"/>
                </a:solidFill>
                <a:ea typeface="+mn-lt"/>
                <a:cs typeface="+mn-lt"/>
              </a:rPr>
              <a:t>At twenty one you're on top of the scrapheap</a:t>
            </a:r>
            <a:r>
              <a:rPr lang="en-GB" sz="2000">
                <a:ea typeface="+mn-lt"/>
                <a:cs typeface="+mn-lt"/>
              </a:rPr>
              <a:t/>
            </a:r>
            <a:br>
              <a:rPr lang="en-GB" sz="2000">
                <a:ea typeface="+mn-lt"/>
                <a:cs typeface="+mn-lt"/>
              </a:rPr>
            </a:br>
            <a:r>
              <a:rPr lang="en-GB" sz="2000">
                <a:solidFill>
                  <a:schemeClr val="bg1"/>
                </a:solidFill>
                <a:ea typeface="+mn-lt"/>
                <a:cs typeface="+mn-lt"/>
              </a:rPr>
              <a:t>At sixteen you were top of your class</a:t>
            </a:r>
            <a:r>
              <a:rPr lang="en-GB" sz="2000">
                <a:ea typeface="+mn-lt"/>
                <a:cs typeface="+mn-lt"/>
              </a:rPr>
              <a:t/>
            </a:r>
            <a:br>
              <a:rPr lang="en-GB" sz="2000">
                <a:ea typeface="+mn-lt"/>
                <a:cs typeface="+mn-lt"/>
              </a:rPr>
            </a:br>
            <a:r>
              <a:rPr lang="en-GB" sz="2000">
                <a:solidFill>
                  <a:schemeClr val="bg1"/>
                </a:solidFill>
                <a:ea typeface="+mn-lt"/>
                <a:cs typeface="+mn-lt"/>
              </a:rPr>
              <a:t>All they taught you at school</a:t>
            </a:r>
            <a:r>
              <a:rPr lang="en-GB" sz="2000">
                <a:ea typeface="+mn-lt"/>
                <a:cs typeface="+mn-lt"/>
              </a:rPr>
              <a:t/>
            </a:r>
            <a:br>
              <a:rPr lang="en-GB" sz="2000">
                <a:ea typeface="+mn-lt"/>
                <a:cs typeface="+mn-lt"/>
              </a:rPr>
            </a:br>
            <a:r>
              <a:rPr lang="en-GB" sz="2000">
                <a:solidFill>
                  <a:schemeClr val="bg1"/>
                </a:solidFill>
                <a:ea typeface="+mn-lt"/>
                <a:cs typeface="+mn-lt"/>
              </a:rPr>
              <a:t>Was how to be a good worker</a:t>
            </a:r>
            <a:r>
              <a:rPr lang="en-GB" sz="2000">
                <a:ea typeface="+mn-lt"/>
                <a:cs typeface="+mn-lt"/>
              </a:rPr>
              <a:t/>
            </a:r>
            <a:br>
              <a:rPr lang="en-GB" sz="2000">
                <a:ea typeface="+mn-lt"/>
                <a:cs typeface="+mn-lt"/>
              </a:rPr>
            </a:br>
            <a:r>
              <a:rPr lang="en-GB" sz="2000">
                <a:solidFill>
                  <a:schemeClr val="bg1"/>
                </a:solidFill>
                <a:ea typeface="+mn-lt"/>
                <a:cs typeface="+mn-lt"/>
              </a:rPr>
              <a:t>The system has failed you don't fail yourself</a:t>
            </a:r>
            <a:endParaRPr lang="en-GB" sz="2000">
              <a:solidFill>
                <a:schemeClr val="bg1"/>
              </a:solidFill>
              <a:cs typeface="Calibri"/>
            </a:endParaRPr>
          </a:p>
          <a:p>
            <a:pPr marL="0" indent="0" algn="r">
              <a:buNone/>
            </a:pPr>
            <a:endParaRPr lang="en-GB" sz="1600">
              <a:solidFill>
                <a:schemeClr val="bg1"/>
              </a:solidFill>
              <a:ea typeface="+mn-lt"/>
              <a:cs typeface="+mn-lt"/>
            </a:endParaRPr>
          </a:p>
          <a:p>
            <a:pPr marL="0" indent="0" algn="r">
              <a:buNone/>
            </a:pPr>
            <a:r>
              <a:rPr lang="en-GB" sz="1600">
                <a:solidFill>
                  <a:schemeClr val="bg1"/>
                </a:solidFill>
                <a:ea typeface="+mn-lt"/>
                <a:cs typeface="+mn-lt"/>
              </a:rPr>
              <a:t>Billy Bragg</a:t>
            </a:r>
          </a:p>
          <a:p>
            <a:pPr marL="0" indent="0" algn="r">
              <a:buNone/>
            </a:pPr>
            <a:r>
              <a:rPr lang="en-GB" sz="1600">
                <a:solidFill>
                  <a:schemeClr val="bg1"/>
                </a:solidFill>
                <a:ea typeface="+mn-lt"/>
                <a:cs typeface="+mn-lt"/>
              </a:rPr>
              <a:t>To have and to have not</a:t>
            </a:r>
          </a:p>
          <a:p>
            <a:pPr marL="0" indent="0" algn="r">
              <a:buNone/>
            </a:pPr>
            <a:endParaRPr lang="en-GB" sz="1600">
              <a:solidFill>
                <a:schemeClr val="bg1"/>
              </a:solidFill>
              <a:ea typeface="+mn-lt"/>
              <a:cs typeface="+mn-lt"/>
            </a:endParaRPr>
          </a:p>
        </p:txBody>
      </p:sp>
    </p:spTree>
    <p:extLst>
      <p:ext uri="{BB962C8B-B14F-4D97-AF65-F5344CB8AC3E}">
        <p14:creationId xmlns:p14="http://schemas.microsoft.com/office/powerpoint/2010/main" val="24623891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2F1AE-6573-49D2-BEA4-6143560BA909}"/>
              </a:ext>
            </a:extLst>
          </p:cNvPr>
          <p:cNvSpPr>
            <a:spLocks noGrp="1"/>
          </p:cNvSpPr>
          <p:nvPr>
            <p:ph type="title"/>
          </p:nvPr>
        </p:nvSpPr>
        <p:spPr/>
        <p:txBody>
          <a:bodyPr/>
          <a:lstStyle/>
          <a:p>
            <a:r>
              <a:rPr lang="en-GB" err="1">
                <a:cs typeface="Calibri Light"/>
              </a:rPr>
              <a:t>Dosbarth</a:t>
            </a:r>
            <a:r>
              <a:rPr lang="en-GB">
                <a:cs typeface="Calibri Light"/>
              </a:rPr>
              <a:t/>
            </a:r>
            <a:br>
              <a:rPr lang="en-GB">
                <a:cs typeface="Calibri Light"/>
              </a:rPr>
            </a:br>
            <a:r>
              <a:rPr lang="en-GB">
                <a:cs typeface="Calibri Light"/>
              </a:rPr>
              <a:t>Class</a:t>
            </a:r>
            <a:endParaRPr lang="en-GB"/>
          </a:p>
        </p:txBody>
      </p:sp>
      <p:sp>
        <p:nvSpPr>
          <p:cNvPr id="3" name="Content Placeholder 2">
            <a:extLst>
              <a:ext uri="{FF2B5EF4-FFF2-40B4-BE49-F238E27FC236}">
                <a16:creationId xmlns:a16="http://schemas.microsoft.com/office/drawing/2014/main" id="{190D4432-72C3-40B6-856D-23141EA403BB}"/>
              </a:ext>
            </a:extLst>
          </p:cNvPr>
          <p:cNvSpPr>
            <a:spLocks noGrp="1"/>
          </p:cNvSpPr>
          <p:nvPr>
            <p:ph sz="half" idx="1"/>
          </p:nvPr>
        </p:nvSpPr>
        <p:spPr>
          <a:xfrm>
            <a:off x="456932" y="1714595"/>
            <a:ext cx="3886200" cy="4043805"/>
          </a:xfrm>
        </p:spPr>
        <p:txBody>
          <a:bodyPr vert="horz" lIns="91440" tIns="45720" rIns="91440" bIns="45720" rtlCol="0" anchor="t">
            <a:normAutofit fontScale="92500" lnSpcReduction="20000"/>
          </a:bodyPr>
          <a:lstStyle/>
          <a:p>
            <a:pPr marL="0" indent="0">
              <a:buNone/>
            </a:pPr>
            <a:r>
              <a:rPr lang="en-GB">
                <a:cs typeface="Calibri"/>
              </a:rPr>
              <a:t>Mae</a:t>
            </a:r>
            <a:r>
              <a:rPr lang="en-GB">
                <a:cs typeface="Calibri"/>
              </a:rPr>
              <a:t> cwestiynau am </a:t>
            </a:r>
            <a:r>
              <a:rPr lang="en-GB" err="1">
                <a:cs typeface="Calibri"/>
              </a:rPr>
              <a:t>gynnwys</a:t>
            </a:r>
            <a:r>
              <a:rPr lang="en-GB">
                <a:cs typeface="Calibri"/>
              </a:rPr>
              <a:t> </a:t>
            </a:r>
            <a:r>
              <a:rPr lang="en-GB" err="1">
                <a:cs typeface="Calibri"/>
              </a:rPr>
              <a:t>disgyblion</a:t>
            </a:r>
            <a:r>
              <a:rPr lang="en-GB">
                <a:cs typeface="Calibri"/>
              </a:rPr>
              <a:t> dosbarth </a:t>
            </a:r>
            <a:r>
              <a:rPr lang="en-GB" err="1">
                <a:cs typeface="Calibri"/>
              </a:rPr>
              <a:t>gweithiol</a:t>
            </a:r>
            <a:r>
              <a:rPr lang="en-GB">
                <a:cs typeface="Calibri"/>
              </a:rPr>
              <a:t> </a:t>
            </a:r>
            <a:r>
              <a:rPr lang="en-GB" err="1">
                <a:cs typeface="Calibri"/>
              </a:rPr>
              <a:t>mewn</a:t>
            </a:r>
            <a:r>
              <a:rPr lang="en-GB">
                <a:cs typeface="Calibri"/>
              </a:rPr>
              <a:t> </a:t>
            </a:r>
            <a:r>
              <a:rPr lang="en-GB" err="1">
                <a:cs typeface="Calibri"/>
              </a:rPr>
              <a:t>addysg</a:t>
            </a:r>
            <a:r>
              <a:rPr lang="en-GB">
                <a:cs typeface="Calibri"/>
              </a:rPr>
              <a:t> </a:t>
            </a:r>
            <a:r>
              <a:rPr lang="en-GB">
                <a:cs typeface="Calibri"/>
              </a:rPr>
              <a:t>(yn </a:t>
            </a:r>
            <a:r>
              <a:rPr lang="en-GB" err="1">
                <a:cs typeface="Calibri"/>
              </a:rPr>
              <a:t>enwedig</a:t>
            </a:r>
            <a:r>
              <a:rPr lang="en-GB">
                <a:cs typeface="Calibri"/>
              </a:rPr>
              <a:t> </a:t>
            </a:r>
            <a:r>
              <a:rPr lang="en-GB" err="1">
                <a:cs typeface="Calibri"/>
              </a:rPr>
              <a:t>bechgyn</a:t>
            </a:r>
            <a:r>
              <a:rPr lang="en-GB">
                <a:cs typeface="Calibri"/>
              </a:rPr>
              <a:t>) </a:t>
            </a:r>
            <a:r>
              <a:rPr lang="en-GB" err="1">
                <a:cs typeface="Calibri"/>
              </a:rPr>
              <a:t>wedi</a:t>
            </a:r>
            <a:r>
              <a:rPr lang="en-GB">
                <a:cs typeface="Calibri"/>
              </a:rPr>
              <a:t> </a:t>
            </a:r>
            <a:r>
              <a:rPr lang="en-GB" err="1">
                <a:cs typeface="Calibri"/>
              </a:rPr>
              <a:t>bodoli</a:t>
            </a:r>
            <a:r>
              <a:rPr lang="en-GB">
                <a:cs typeface="Calibri"/>
              </a:rPr>
              <a:t> </a:t>
            </a:r>
            <a:r>
              <a:rPr lang="en-GB" err="1">
                <a:cs typeface="Calibri"/>
              </a:rPr>
              <a:t>ers</a:t>
            </a:r>
            <a:r>
              <a:rPr lang="en-GB">
                <a:cs typeface="Calibri"/>
              </a:rPr>
              <a:t> y 1960au</a:t>
            </a:r>
            <a:endParaRPr lang="en-US"/>
          </a:p>
          <a:p>
            <a:pPr marL="0" indent="0">
              <a:buNone/>
            </a:pPr>
            <a:endParaRPr lang="en-GB"/>
          </a:p>
          <a:p>
            <a:pPr marL="0" indent="0">
              <a:buNone/>
            </a:pPr>
            <a:r>
              <a:rPr lang="en-GB">
                <a:cs typeface="Calibri"/>
              </a:rPr>
              <a:t>Mae </a:t>
            </a:r>
            <a:r>
              <a:rPr lang="en-GB" err="1">
                <a:cs typeface="Calibri"/>
              </a:rPr>
              <a:t>rhai</a:t>
            </a:r>
            <a:r>
              <a:rPr lang="en-GB">
                <a:cs typeface="Calibri"/>
              </a:rPr>
              <a:t> </a:t>
            </a:r>
            <a:r>
              <a:rPr lang="en-GB" err="1">
                <a:cs typeface="Calibri"/>
              </a:rPr>
              <a:t>wedi</a:t>
            </a:r>
            <a:r>
              <a:rPr lang="en-GB">
                <a:cs typeface="Calibri"/>
              </a:rPr>
              <a:t> </a:t>
            </a:r>
            <a:r>
              <a:rPr lang="en-GB" err="1">
                <a:cs typeface="Calibri"/>
              </a:rPr>
              <a:t>dadlau</a:t>
            </a:r>
            <a:r>
              <a:rPr lang="en-GB">
                <a:cs typeface="Calibri"/>
              </a:rPr>
              <a:t> </a:t>
            </a:r>
            <a:r>
              <a:rPr lang="en-GB" err="1">
                <a:cs typeface="Calibri"/>
              </a:rPr>
              <a:t>ein</a:t>
            </a:r>
            <a:r>
              <a:rPr lang="en-GB">
                <a:cs typeface="Calibri"/>
              </a:rPr>
              <a:t> bod </a:t>
            </a:r>
            <a:r>
              <a:rPr lang="en-GB" err="1">
                <a:cs typeface="Calibri"/>
              </a:rPr>
              <a:t>ni</a:t>
            </a:r>
            <a:r>
              <a:rPr lang="en-GB">
                <a:cs typeface="Calibri"/>
              </a:rPr>
              <a:t> </a:t>
            </a:r>
            <a:r>
              <a:rPr lang="en-GB" err="1">
                <a:cs typeface="Calibri"/>
              </a:rPr>
              <a:t>wedi</a:t>
            </a:r>
            <a:r>
              <a:rPr lang="en-GB">
                <a:cs typeface="Calibri"/>
              </a:rPr>
              <a:t> </a:t>
            </a:r>
            <a:r>
              <a:rPr lang="en-GB" err="1">
                <a:cs typeface="Calibri"/>
              </a:rPr>
              <a:t>symud</a:t>
            </a:r>
            <a:r>
              <a:rPr lang="en-GB">
                <a:cs typeface="Calibri"/>
              </a:rPr>
              <a:t> </a:t>
            </a:r>
            <a:r>
              <a:rPr lang="en-GB" err="1">
                <a:cs typeface="Calibri"/>
              </a:rPr>
              <a:t>tu</a:t>
            </a:r>
            <a:r>
              <a:rPr lang="en-GB">
                <a:cs typeface="Calibri"/>
              </a:rPr>
              <a:t> </a:t>
            </a:r>
            <a:r>
              <a:rPr lang="en-GB" err="1">
                <a:cs typeface="Calibri"/>
              </a:rPr>
              <a:t>hwnt</a:t>
            </a:r>
            <a:r>
              <a:rPr lang="en-GB">
                <a:cs typeface="Calibri"/>
              </a:rPr>
              <a:t> </a:t>
            </a:r>
            <a:r>
              <a:rPr lang="en-GB" err="1">
                <a:cs typeface="Calibri"/>
              </a:rPr>
              <a:t>i'r</a:t>
            </a:r>
            <a:r>
              <a:rPr lang="en-GB">
                <a:cs typeface="Calibri"/>
              </a:rPr>
              <a:t> </a:t>
            </a:r>
            <a:r>
              <a:rPr lang="en-GB" err="1">
                <a:cs typeface="Calibri"/>
              </a:rPr>
              <a:t>syniad</a:t>
            </a:r>
            <a:r>
              <a:rPr lang="en-GB">
                <a:cs typeface="Calibri"/>
              </a:rPr>
              <a:t> o '</a:t>
            </a:r>
            <a:r>
              <a:rPr lang="en-GB" err="1">
                <a:cs typeface="Calibri"/>
              </a:rPr>
              <a:t>ddosbarth</a:t>
            </a:r>
            <a:r>
              <a:rPr lang="en-GB">
                <a:cs typeface="Calibri"/>
              </a:rPr>
              <a:t>' </a:t>
            </a:r>
            <a:r>
              <a:rPr lang="en-GB" err="1">
                <a:cs typeface="Calibri"/>
              </a:rPr>
              <a:t>gyda</a:t>
            </a:r>
            <a:r>
              <a:rPr lang="en-GB">
                <a:cs typeface="Calibri"/>
              </a:rPr>
              <a:t> </a:t>
            </a:r>
            <a:r>
              <a:rPr lang="en-GB" err="1">
                <a:cs typeface="Calibri"/>
              </a:rPr>
              <a:t>llai</a:t>
            </a:r>
            <a:r>
              <a:rPr lang="en-GB">
                <a:cs typeface="Calibri"/>
              </a:rPr>
              <a:t> o </a:t>
            </a:r>
            <a:r>
              <a:rPr lang="en-GB" err="1">
                <a:cs typeface="Calibri"/>
              </a:rPr>
              <a:t>hunaniaeth</a:t>
            </a:r>
            <a:r>
              <a:rPr lang="en-GB">
                <a:cs typeface="Calibri"/>
              </a:rPr>
              <a:t> </a:t>
            </a:r>
            <a:r>
              <a:rPr lang="en-GB" err="1">
                <a:cs typeface="Calibri"/>
              </a:rPr>
              <a:t>ranedig</a:t>
            </a:r>
            <a:r>
              <a:rPr lang="en-GB">
                <a:cs typeface="Calibri"/>
              </a:rPr>
              <a:t> </a:t>
            </a:r>
            <a:r>
              <a:rPr lang="en-GB" err="1">
                <a:cs typeface="Calibri"/>
              </a:rPr>
              <a:t>ers</a:t>
            </a:r>
            <a:r>
              <a:rPr lang="en-GB">
                <a:cs typeface="Calibri"/>
              </a:rPr>
              <a:t> </a:t>
            </a:r>
            <a:r>
              <a:rPr lang="en-GB">
                <a:cs typeface="Calibri"/>
              </a:rPr>
              <a:t>y </a:t>
            </a:r>
            <a:r>
              <a:rPr lang="en-GB">
                <a:cs typeface="Calibri"/>
              </a:rPr>
              <a:t>1980au</a:t>
            </a:r>
            <a:endParaRPr lang="en-GB">
              <a:cs typeface="Calibri"/>
            </a:endParaRPr>
          </a:p>
        </p:txBody>
      </p:sp>
      <p:sp>
        <p:nvSpPr>
          <p:cNvPr id="4" name="Content Placeholder 3">
            <a:extLst>
              <a:ext uri="{FF2B5EF4-FFF2-40B4-BE49-F238E27FC236}">
                <a16:creationId xmlns:a16="http://schemas.microsoft.com/office/drawing/2014/main" id="{E19AE5A4-9B54-4A79-A476-50D3FAC6ACE2}"/>
              </a:ext>
            </a:extLst>
          </p:cNvPr>
          <p:cNvSpPr>
            <a:spLocks noGrp="1"/>
          </p:cNvSpPr>
          <p:nvPr>
            <p:ph sz="half" idx="2"/>
          </p:nvPr>
        </p:nvSpPr>
        <p:spPr>
          <a:xfrm>
            <a:off x="4833066" y="1696837"/>
            <a:ext cx="3886200" cy="4351338"/>
          </a:xfrm>
        </p:spPr>
        <p:txBody>
          <a:bodyPr vert="horz" lIns="91440" tIns="45720" rIns="91440" bIns="45720" rtlCol="0" anchor="t">
            <a:normAutofit fontScale="92500" lnSpcReduction="20000"/>
          </a:bodyPr>
          <a:lstStyle/>
          <a:p>
            <a:pPr marL="0" indent="0">
              <a:buNone/>
            </a:pPr>
            <a:r>
              <a:rPr lang="en-GB" dirty="0">
                <a:cs typeface="Calibri" panose="020F0502020204030204"/>
              </a:rPr>
              <a:t>Questions about whether education excluded working class children (especially boys) have existed since the 1960s</a:t>
            </a:r>
          </a:p>
          <a:p>
            <a:pPr marL="0" indent="0">
              <a:buNone/>
            </a:pPr>
            <a:endParaRPr lang="en-GB" dirty="0">
              <a:cs typeface="Calibri" panose="020F0502020204030204"/>
            </a:endParaRPr>
          </a:p>
          <a:p>
            <a:pPr marL="0" indent="0">
              <a:buNone/>
            </a:pPr>
            <a:r>
              <a:rPr lang="en-GB" dirty="0">
                <a:cs typeface="Calibri" panose="020F0502020204030204"/>
              </a:rPr>
              <a:t>Some have argued we have moved beyond 'class', with </a:t>
            </a:r>
            <a:r>
              <a:rPr lang="en-GB">
                <a:cs typeface="Calibri" panose="020F0502020204030204"/>
              </a:rPr>
              <a:t>less </a:t>
            </a:r>
            <a:r>
              <a:rPr lang="en-GB" smtClean="0">
                <a:cs typeface="Calibri" panose="020F0502020204030204"/>
              </a:rPr>
              <a:t>shared </a:t>
            </a:r>
            <a:r>
              <a:rPr lang="en-GB" dirty="0">
                <a:cs typeface="Calibri" panose="020F0502020204030204"/>
              </a:rPr>
              <a:t>identity since the 1980s</a:t>
            </a:r>
          </a:p>
          <a:p>
            <a:pPr marL="0" indent="0">
              <a:buNone/>
            </a:pPr>
            <a:endParaRPr lang="en-GB" dirty="0">
              <a:cs typeface="Calibri" panose="020F0502020204030204"/>
            </a:endParaRPr>
          </a:p>
          <a:p>
            <a:pPr marL="0" indent="0">
              <a:buNone/>
            </a:pPr>
            <a:endParaRPr lang="en-GB" dirty="0">
              <a:cs typeface="Calibri" panose="020F0502020204030204"/>
            </a:endParaRPr>
          </a:p>
          <a:p>
            <a:pPr marL="0" indent="0">
              <a:buNone/>
            </a:pPr>
            <a:endParaRPr lang="en-GB" dirty="0">
              <a:cs typeface="Calibri" panose="020F0502020204030204"/>
            </a:endParaRPr>
          </a:p>
          <a:p>
            <a:pPr marL="0" indent="0">
              <a:buNone/>
            </a:pPr>
            <a:endParaRPr lang="en-GB" dirty="0">
              <a:cs typeface="Calibri" panose="020F0502020204030204"/>
            </a:endParaRPr>
          </a:p>
        </p:txBody>
      </p:sp>
    </p:spTree>
    <p:extLst>
      <p:ext uri="{BB962C8B-B14F-4D97-AF65-F5344CB8AC3E}">
        <p14:creationId xmlns:p14="http://schemas.microsoft.com/office/powerpoint/2010/main" val="20612182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close up of a piece of paper&#10;&#10;Description generated with high confidence">
            <a:extLst>
              <a:ext uri="{FF2B5EF4-FFF2-40B4-BE49-F238E27FC236}">
                <a16:creationId xmlns:a16="http://schemas.microsoft.com/office/drawing/2014/main" id="{C096C507-2BF7-4F83-8B04-9462F5BF5A03}"/>
              </a:ext>
            </a:extLst>
          </p:cNvPr>
          <p:cNvPicPr>
            <a:picLocks noGrp="1" noChangeAspect="1"/>
          </p:cNvPicPr>
          <p:nvPr>
            <p:ph sz="half" idx="1"/>
          </p:nvPr>
        </p:nvPicPr>
        <p:blipFill>
          <a:blip r:embed="rId3"/>
          <a:stretch>
            <a:fillRect/>
          </a:stretch>
        </p:blipFill>
        <p:spPr>
          <a:xfrm>
            <a:off x="147905" y="74914"/>
            <a:ext cx="3806645" cy="3806645"/>
          </a:xfrm>
        </p:spPr>
      </p:pic>
      <p:sp>
        <p:nvSpPr>
          <p:cNvPr id="4" name="Content Placeholder 3">
            <a:extLst>
              <a:ext uri="{FF2B5EF4-FFF2-40B4-BE49-F238E27FC236}">
                <a16:creationId xmlns:a16="http://schemas.microsoft.com/office/drawing/2014/main" id="{A4411F35-FB77-4788-88DF-8F659862180D}"/>
              </a:ext>
            </a:extLst>
          </p:cNvPr>
          <p:cNvSpPr>
            <a:spLocks noGrp="1"/>
          </p:cNvSpPr>
          <p:nvPr>
            <p:ph sz="half" idx="2"/>
          </p:nvPr>
        </p:nvSpPr>
        <p:spPr>
          <a:xfrm>
            <a:off x="3727629" y="2748610"/>
            <a:ext cx="4787721" cy="2537565"/>
          </a:xfrm>
        </p:spPr>
        <p:txBody>
          <a:bodyPr vert="horz" lIns="91440" tIns="45720" rIns="91440" bIns="45720" rtlCol="0" anchor="t">
            <a:normAutofit/>
          </a:bodyPr>
          <a:lstStyle/>
          <a:p>
            <a:pPr marL="0" indent="0">
              <a:buNone/>
            </a:pPr>
            <a:r>
              <a:rPr lang="en-GB">
                <a:cs typeface="Calibri" panose="020F0502020204030204"/>
              </a:rPr>
              <a:t>'Rather than trying to rally opinion around an outdated term, I feel the issue is much more straightforward. It is about disadvantage, pure and simple...'</a:t>
            </a:r>
          </a:p>
          <a:p>
            <a:pPr marL="0" indent="0">
              <a:buNone/>
            </a:pPr>
            <a:endParaRPr lang="en-GB">
              <a:cs typeface="Calibri" panose="020F0502020204030204"/>
            </a:endParaRPr>
          </a:p>
        </p:txBody>
      </p:sp>
    </p:spTree>
    <p:extLst>
      <p:ext uri="{BB962C8B-B14F-4D97-AF65-F5344CB8AC3E}">
        <p14:creationId xmlns:p14="http://schemas.microsoft.com/office/powerpoint/2010/main" val="39077834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1CA8A-2388-4074-AF0B-B2968F57F1E3}"/>
              </a:ext>
            </a:extLst>
          </p:cNvPr>
          <p:cNvSpPr>
            <a:spLocks noGrp="1"/>
          </p:cNvSpPr>
          <p:nvPr>
            <p:ph type="title"/>
          </p:nvPr>
        </p:nvSpPr>
        <p:spPr/>
        <p:txBody>
          <a:bodyPr/>
          <a:lstStyle/>
          <a:p>
            <a:r>
              <a:rPr lang="en-GB" err="1">
                <a:cs typeface="Calibri Light"/>
              </a:rPr>
              <a:t>Dosbarth</a:t>
            </a:r>
            <a:r>
              <a:rPr lang="en-GB">
                <a:cs typeface="Calibri Light"/>
              </a:rPr>
              <a:t/>
            </a:r>
            <a:br>
              <a:rPr lang="en-GB">
                <a:cs typeface="Calibri Light"/>
              </a:rPr>
            </a:br>
            <a:r>
              <a:rPr lang="en-GB">
                <a:cs typeface="Calibri Light"/>
              </a:rPr>
              <a:t>Class</a:t>
            </a:r>
            <a:endParaRPr lang="en-GB"/>
          </a:p>
        </p:txBody>
      </p:sp>
      <p:sp>
        <p:nvSpPr>
          <p:cNvPr id="3" name="Content Placeholder 2">
            <a:extLst>
              <a:ext uri="{FF2B5EF4-FFF2-40B4-BE49-F238E27FC236}">
                <a16:creationId xmlns:a16="http://schemas.microsoft.com/office/drawing/2014/main" id="{074A7FEB-D73D-4AFC-8A02-D19EECF84220}"/>
              </a:ext>
            </a:extLst>
          </p:cNvPr>
          <p:cNvSpPr>
            <a:spLocks noGrp="1"/>
          </p:cNvSpPr>
          <p:nvPr>
            <p:ph sz="half" idx="1"/>
          </p:nvPr>
        </p:nvSpPr>
        <p:spPr/>
        <p:txBody>
          <a:bodyPr vert="horz" lIns="91440" tIns="45720" rIns="91440" bIns="45720" rtlCol="0" anchor="t">
            <a:normAutofit/>
          </a:bodyPr>
          <a:lstStyle/>
          <a:p>
            <a:pPr marL="0" indent="0">
              <a:buNone/>
            </a:pPr>
            <a:r>
              <a:rPr lang="en-GB" err="1">
                <a:cs typeface="Calibri"/>
              </a:rPr>
              <a:t>Er</a:t>
            </a:r>
            <a:r>
              <a:rPr lang="en-GB">
                <a:cs typeface="Calibri"/>
              </a:rPr>
              <a:t> </a:t>
            </a:r>
            <a:r>
              <a:rPr lang="en-GB" err="1">
                <a:cs typeface="Calibri"/>
              </a:rPr>
              <a:t>hynny</a:t>
            </a:r>
            <a:r>
              <a:rPr lang="en-GB">
                <a:cs typeface="Calibri"/>
              </a:rPr>
              <a:t>, </a:t>
            </a:r>
            <a:r>
              <a:rPr lang="en-GB" err="1">
                <a:cs typeface="Calibri"/>
              </a:rPr>
              <a:t>mae</a:t>
            </a:r>
            <a:r>
              <a:rPr lang="en-GB">
                <a:cs typeface="Calibri"/>
              </a:rPr>
              <a:t> </a:t>
            </a:r>
            <a:r>
              <a:rPr lang="en-GB" err="1">
                <a:cs typeface="Calibri"/>
              </a:rPr>
              <a:t>cefndir</a:t>
            </a:r>
            <a:r>
              <a:rPr lang="en-GB">
                <a:cs typeface="Calibri"/>
              </a:rPr>
              <a:t> '</a:t>
            </a:r>
            <a:r>
              <a:rPr lang="en-GB" err="1">
                <a:cs typeface="Calibri"/>
              </a:rPr>
              <a:t>sosio'economaidd</a:t>
            </a:r>
            <a:r>
              <a:rPr lang="en-GB">
                <a:cs typeface="Calibri"/>
              </a:rPr>
              <a:t>' </a:t>
            </a:r>
            <a:r>
              <a:rPr lang="en-GB" err="1">
                <a:cs typeface="Calibri"/>
              </a:rPr>
              <a:t>yn</a:t>
            </a:r>
            <a:r>
              <a:rPr lang="en-GB">
                <a:cs typeface="Calibri"/>
              </a:rPr>
              <a:t> </a:t>
            </a:r>
            <a:r>
              <a:rPr lang="en-GB" err="1">
                <a:cs typeface="Calibri"/>
              </a:rPr>
              <a:t>parhau</a:t>
            </a:r>
            <a:r>
              <a:rPr lang="en-GB">
                <a:cs typeface="Calibri"/>
              </a:rPr>
              <a:t> </a:t>
            </a:r>
            <a:r>
              <a:rPr lang="en-GB" err="1">
                <a:cs typeface="Calibri"/>
              </a:rPr>
              <a:t>yn</a:t>
            </a:r>
            <a:r>
              <a:rPr lang="en-GB">
                <a:cs typeface="Calibri"/>
              </a:rPr>
              <a:t> </a:t>
            </a:r>
            <a:r>
              <a:rPr lang="en-GB" err="1">
                <a:cs typeface="Calibri"/>
              </a:rPr>
              <a:t>ffactor</a:t>
            </a:r>
            <a:r>
              <a:rPr lang="en-GB">
                <a:cs typeface="Calibri"/>
              </a:rPr>
              <a:t> </a:t>
            </a:r>
            <a:r>
              <a:rPr lang="en-GB" err="1">
                <a:cs typeface="Calibri"/>
              </a:rPr>
              <a:t>alweddol</a:t>
            </a:r>
            <a:r>
              <a:rPr lang="en-GB">
                <a:cs typeface="Calibri"/>
              </a:rPr>
              <a:t> </a:t>
            </a:r>
            <a:r>
              <a:rPr lang="en-GB" err="1">
                <a:cs typeface="Calibri"/>
              </a:rPr>
              <a:t>mewn</a:t>
            </a:r>
            <a:r>
              <a:rPr lang="en-GB">
                <a:cs typeface="Calibri"/>
              </a:rPr>
              <a:t> </a:t>
            </a:r>
            <a:r>
              <a:rPr lang="en-GB" err="1">
                <a:cs typeface="Calibri"/>
              </a:rPr>
              <a:t>cyrhaeddiad</a:t>
            </a:r>
            <a:r>
              <a:rPr lang="en-GB">
                <a:cs typeface="Calibri"/>
              </a:rPr>
              <a:t> </a:t>
            </a:r>
            <a:r>
              <a:rPr lang="en-GB">
                <a:cs typeface="Calibri"/>
              </a:rPr>
              <a:t>academaidd</a:t>
            </a:r>
            <a:endParaRPr lang="en-GB" err="1">
              <a:cs typeface="Calibri"/>
            </a:endParaRPr>
          </a:p>
        </p:txBody>
      </p:sp>
      <p:sp>
        <p:nvSpPr>
          <p:cNvPr id="4" name="Content Placeholder 3">
            <a:extLst>
              <a:ext uri="{FF2B5EF4-FFF2-40B4-BE49-F238E27FC236}">
                <a16:creationId xmlns:a16="http://schemas.microsoft.com/office/drawing/2014/main" id="{74078562-9896-43C4-97DC-D3AA23267E5C}"/>
              </a:ext>
            </a:extLst>
          </p:cNvPr>
          <p:cNvSpPr>
            <a:spLocks noGrp="1"/>
          </p:cNvSpPr>
          <p:nvPr>
            <p:ph sz="half" idx="2"/>
          </p:nvPr>
        </p:nvSpPr>
        <p:spPr/>
        <p:txBody>
          <a:bodyPr vert="horz" lIns="91440" tIns="45720" rIns="91440" bIns="45720" rtlCol="0" anchor="t">
            <a:normAutofit/>
          </a:bodyPr>
          <a:lstStyle/>
          <a:p>
            <a:pPr marL="0" indent="0">
              <a:buNone/>
            </a:pPr>
            <a:r>
              <a:rPr lang="en-GB" dirty="0">
                <a:cs typeface="Calibri" panose="020F0502020204030204"/>
              </a:rPr>
              <a:t>However </a:t>
            </a:r>
            <a:r>
              <a:rPr lang="en-GB" dirty="0" smtClean="0">
                <a:cs typeface="Calibri" panose="020F0502020204030204"/>
              </a:rPr>
              <a:t>'socio-economic</a:t>
            </a:r>
            <a:r>
              <a:rPr lang="en-GB" dirty="0">
                <a:cs typeface="Calibri" panose="020F0502020204030204"/>
              </a:rPr>
              <a:t>' background is still a key factor in </a:t>
            </a:r>
            <a:r>
              <a:rPr lang="en-GB" dirty="0" smtClean="0">
                <a:cs typeface="Calibri" panose="020F0502020204030204"/>
              </a:rPr>
              <a:t>academic achievement</a:t>
            </a:r>
          </a:p>
          <a:p>
            <a:pPr marL="0" indent="0">
              <a:buNone/>
            </a:pPr>
            <a:endParaRPr lang="en-GB" dirty="0">
              <a:cs typeface="Calibri" panose="020F0502020204030204"/>
            </a:endParaRPr>
          </a:p>
          <a:p>
            <a:pPr marL="0" indent="0">
              <a:buNone/>
            </a:pPr>
            <a:endParaRPr lang="en-GB" dirty="0">
              <a:cs typeface="Calibri" panose="020F0502020204030204"/>
            </a:endParaRPr>
          </a:p>
        </p:txBody>
      </p:sp>
    </p:spTree>
    <p:extLst>
      <p:ext uri="{BB962C8B-B14F-4D97-AF65-F5344CB8AC3E}">
        <p14:creationId xmlns:p14="http://schemas.microsoft.com/office/powerpoint/2010/main" val="16701135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picture containing text&#10;&#10;Description generated with very high confidence">
            <a:extLst>
              <a:ext uri="{FF2B5EF4-FFF2-40B4-BE49-F238E27FC236}">
                <a16:creationId xmlns:a16="http://schemas.microsoft.com/office/drawing/2014/main" id="{15BCE9AE-AB43-4C8F-9DD9-F72A28FCBB53}"/>
              </a:ext>
            </a:extLst>
          </p:cNvPr>
          <p:cNvPicPr>
            <a:picLocks noChangeAspect="1"/>
          </p:cNvPicPr>
          <p:nvPr/>
        </p:nvPicPr>
        <p:blipFill>
          <a:blip r:embed="rId3"/>
          <a:stretch>
            <a:fillRect/>
          </a:stretch>
        </p:blipFill>
        <p:spPr>
          <a:xfrm>
            <a:off x="7600681" y="162786"/>
            <a:ext cx="1229933" cy="1724315"/>
          </a:xfrm>
          <a:prstGeom prst="rect">
            <a:avLst/>
          </a:prstGeom>
        </p:spPr>
      </p:pic>
      <p:pic>
        <p:nvPicPr>
          <p:cNvPr id="7" name="Picture 7" descr="A close up of text on a white background&#10;&#10;Description generated with high confidence">
            <a:extLst>
              <a:ext uri="{FF2B5EF4-FFF2-40B4-BE49-F238E27FC236}">
                <a16:creationId xmlns:a16="http://schemas.microsoft.com/office/drawing/2014/main" id="{FF02113A-1639-4D37-AC0E-6046A9E1C2E0}"/>
              </a:ext>
            </a:extLst>
          </p:cNvPr>
          <p:cNvPicPr>
            <a:picLocks noChangeAspect="1"/>
          </p:cNvPicPr>
          <p:nvPr/>
        </p:nvPicPr>
        <p:blipFill>
          <a:blip r:embed="rId4"/>
          <a:stretch>
            <a:fillRect/>
          </a:stretch>
        </p:blipFill>
        <p:spPr>
          <a:xfrm>
            <a:off x="6226935" y="167210"/>
            <a:ext cx="1229933" cy="1736931"/>
          </a:xfrm>
          <a:prstGeom prst="rect">
            <a:avLst/>
          </a:prstGeom>
        </p:spPr>
      </p:pic>
      <p:pic>
        <p:nvPicPr>
          <p:cNvPr id="12" name="Picture 12" descr="A screenshot of a cell phone&#10;&#10;Description generated with very high confidence">
            <a:extLst>
              <a:ext uri="{FF2B5EF4-FFF2-40B4-BE49-F238E27FC236}">
                <a16:creationId xmlns:a16="http://schemas.microsoft.com/office/drawing/2014/main" id="{CF5393F6-2A70-4BBC-ACB6-177CB6DE259C}"/>
              </a:ext>
            </a:extLst>
          </p:cNvPr>
          <p:cNvPicPr>
            <a:picLocks noChangeAspect="1"/>
          </p:cNvPicPr>
          <p:nvPr/>
        </p:nvPicPr>
        <p:blipFill>
          <a:blip r:embed="rId5"/>
          <a:stretch>
            <a:fillRect/>
          </a:stretch>
        </p:blipFill>
        <p:spPr>
          <a:xfrm>
            <a:off x="109471" y="128707"/>
            <a:ext cx="3730580" cy="5259035"/>
          </a:xfrm>
          <a:prstGeom prst="rect">
            <a:avLst/>
          </a:prstGeom>
        </p:spPr>
      </p:pic>
      <p:pic>
        <p:nvPicPr>
          <p:cNvPr id="10" name="Picture 10" descr="A screenshot of a cell phone&#10;&#10;Description generated with very high confidence">
            <a:extLst>
              <a:ext uri="{FF2B5EF4-FFF2-40B4-BE49-F238E27FC236}">
                <a16:creationId xmlns:a16="http://schemas.microsoft.com/office/drawing/2014/main" id="{ACCB7929-5B36-4339-826B-C321483A4F90}"/>
              </a:ext>
            </a:extLst>
          </p:cNvPr>
          <p:cNvPicPr>
            <a:picLocks noChangeAspect="1"/>
          </p:cNvPicPr>
          <p:nvPr/>
        </p:nvPicPr>
        <p:blipFill>
          <a:blip r:embed="rId6"/>
          <a:stretch>
            <a:fillRect/>
          </a:stretch>
        </p:blipFill>
        <p:spPr>
          <a:xfrm>
            <a:off x="2416936" y="2348916"/>
            <a:ext cx="6639057" cy="3351465"/>
          </a:xfrm>
          <a:prstGeom prst="rect">
            <a:avLst/>
          </a:prstGeom>
        </p:spPr>
      </p:pic>
    </p:spTree>
    <p:extLst>
      <p:ext uri="{BB962C8B-B14F-4D97-AF65-F5344CB8AC3E}">
        <p14:creationId xmlns:p14="http://schemas.microsoft.com/office/powerpoint/2010/main" val="13570959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screenshot of a social media post&#10;&#10;Description generated with very high confidence">
            <a:extLst>
              <a:ext uri="{FF2B5EF4-FFF2-40B4-BE49-F238E27FC236}">
                <a16:creationId xmlns:a16="http://schemas.microsoft.com/office/drawing/2014/main" id="{97362068-876B-4724-BE6C-10C18D3F788F}"/>
              </a:ext>
            </a:extLst>
          </p:cNvPr>
          <p:cNvPicPr>
            <a:picLocks noChangeAspect="1"/>
          </p:cNvPicPr>
          <p:nvPr/>
        </p:nvPicPr>
        <p:blipFill>
          <a:blip r:embed="rId3"/>
          <a:stretch>
            <a:fillRect/>
          </a:stretch>
        </p:blipFill>
        <p:spPr>
          <a:xfrm>
            <a:off x="45076" y="40316"/>
            <a:ext cx="3676918" cy="5167508"/>
          </a:xfrm>
          <a:prstGeom prst="rect">
            <a:avLst/>
          </a:prstGeom>
        </p:spPr>
      </p:pic>
      <p:pic>
        <p:nvPicPr>
          <p:cNvPr id="5" name="Picture 5" descr="A picture containing text&#10;&#10;Description generated with very high confidence">
            <a:extLst>
              <a:ext uri="{FF2B5EF4-FFF2-40B4-BE49-F238E27FC236}">
                <a16:creationId xmlns:a16="http://schemas.microsoft.com/office/drawing/2014/main" id="{15BCE9AE-AB43-4C8F-9DD9-F72A28FCBB53}"/>
              </a:ext>
            </a:extLst>
          </p:cNvPr>
          <p:cNvPicPr>
            <a:picLocks noChangeAspect="1"/>
          </p:cNvPicPr>
          <p:nvPr/>
        </p:nvPicPr>
        <p:blipFill>
          <a:blip r:embed="rId4"/>
          <a:stretch>
            <a:fillRect/>
          </a:stretch>
        </p:blipFill>
        <p:spPr>
          <a:xfrm>
            <a:off x="7600681" y="162786"/>
            <a:ext cx="1229933" cy="1724315"/>
          </a:xfrm>
          <a:prstGeom prst="rect">
            <a:avLst/>
          </a:prstGeom>
        </p:spPr>
      </p:pic>
      <p:pic>
        <p:nvPicPr>
          <p:cNvPr id="7" name="Picture 7" descr="A close up of text on a white background&#10;&#10;Description generated with high confidence">
            <a:extLst>
              <a:ext uri="{FF2B5EF4-FFF2-40B4-BE49-F238E27FC236}">
                <a16:creationId xmlns:a16="http://schemas.microsoft.com/office/drawing/2014/main" id="{FF02113A-1639-4D37-AC0E-6046A9E1C2E0}"/>
              </a:ext>
            </a:extLst>
          </p:cNvPr>
          <p:cNvPicPr>
            <a:picLocks noChangeAspect="1"/>
          </p:cNvPicPr>
          <p:nvPr/>
        </p:nvPicPr>
        <p:blipFill>
          <a:blip r:embed="rId5"/>
          <a:stretch>
            <a:fillRect/>
          </a:stretch>
        </p:blipFill>
        <p:spPr>
          <a:xfrm>
            <a:off x="6226935" y="167210"/>
            <a:ext cx="1229933" cy="1736931"/>
          </a:xfrm>
          <a:prstGeom prst="rect">
            <a:avLst/>
          </a:prstGeom>
        </p:spPr>
      </p:pic>
      <p:pic>
        <p:nvPicPr>
          <p:cNvPr id="4" name="Picture 5" descr="A screenshot of a cell phone&#10;&#10;Description generated with very high confidence">
            <a:extLst>
              <a:ext uri="{FF2B5EF4-FFF2-40B4-BE49-F238E27FC236}">
                <a16:creationId xmlns:a16="http://schemas.microsoft.com/office/drawing/2014/main" id="{C04AC4A7-8CD9-427F-8080-983D240937DB}"/>
              </a:ext>
            </a:extLst>
          </p:cNvPr>
          <p:cNvPicPr>
            <a:picLocks noChangeAspect="1"/>
          </p:cNvPicPr>
          <p:nvPr/>
        </p:nvPicPr>
        <p:blipFill>
          <a:blip r:embed="rId6"/>
          <a:stretch>
            <a:fillRect/>
          </a:stretch>
        </p:blipFill>
        <p:spPr>
          <a:xfrm>
            <a:off x="3136005" y="2414303"/>
            <a:ext cx="5759002" cy="3220687"/>
          </a:xfrm>
          <a:prstGeom prst="rect">
            <a:avLst/>
          </a:prstGeom>
        </p:spPr>
      </p:pic>
    </p:spTree>
    <p:extLst>
      <p:ext uri="{BB962C8B-B14F-4D97-AF65-F5344CB8AC3E}">
        <p14:creationId xmlns:p14="http://schemas.microsoft.com/office/powerpoint/2010/main" val="8924384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FE600-78D9-4E6F-800C-E923600C5C1E}"/>
              </a:ext>
            </a:extLst>
          </p:cNvPr>
          <p:cNvSpPr>
            <a:spLocks noGrp="1"/>
          </p:cNvSpPr>
          <p:nvPr>
            <p:ph type="title"/>
          </p:nvPr>
        </p:nvSpPr>
        <p:spPr/>
        <p:txBody>
          <a:bodyPr/>
          <a:lstStyle/>
          <a:p>
            <a:r>
              <a:rPr lang="en-GB" err="1">
                <a:cs typeface="Calibri Light"/>
              </a:rPr>
              <a:t>Hil</a:t>
            </a:r>
            <a:r>
              <a:rPr lang="en-GB">
                <a:cs typeface="Calibri Light"/>
              </a:rPr>
              <a:t/>
            </a:r>
            <a:br>
              <a:rPr lang="en-GB">
                <a:cs typeface="Calibri Light"/>
              </a:rPr>
            </a:br>
            <a:r>
              <a:rPr lang="en-GB">
                <a:cs typeface="Calibri Light"/>
              </a:rPr>
              <a:t>Race</a:t>
            </a:r>
            <a:endParaRPr lang="en-GB"/>
          </a:p>
        </p:txBody>
      </p:sp>
      <p:sp>
        <p:nvSpPr>
          <p:cNvPr id="3" name="Content Placeholder 2">
            <a:extLst>
              <a:ext uri="{FF2B5EF4-FFF2-40B4-BE49-F238E27FC236}">
                <a16:creationId xmlns:a16="http://schemas.microsoft.com/office/drawing/2014/main" id="{9C9E9BEB-9041-488C-BA87-3A0BD74401BE}"/>
              </a:ext>
            </a:extLst>
          </p:cNvPr>
          <p:cNvSpPr>
            <a:spLocks noGrp="1"/>
          </p:cNvSpPr>
          <p:nvPr>
            <p:ph sz="half" idx="1"/>
          </p:nvPr>
        </p:nvSpPr>
        <p:spPr/>
        <p:txBody>
          <a:bodyPr vert="horz" lIns="91440" tIns="45720" rIns="91440" bIns="45720" rtlCol="0" anchor="t">
            <a:normAutofit/>
          </a:bodyPr>
          <a:lstStyle/>
          <a:p>
            <a:pPr marL="0" indent="0">
              <a:buNone/>
            </a:pPr>
            <a:r>
              <a:rPr lang="en-GB" sz="2400" b="1">
                <a:cs typeface="Calibri"/>
              </a:rPr>
              <a:t>BYDDWCH YN OFALUS!!</a:t>
            </a:r>
            <a:endParaRPr lang="en-US" sz="2400" b="1">
              <a:cs typeface="Calibri"/>
            </a:endParaRPr>
          </a:p>
          <a:p>
            <a:pPr marL="0" indent="0">
              <a:buNone/>
            </a:pPr>
            <a:endParaRPr lang="en-GB" sz="2400">
              <a:cs typeface="Calibri"/>
            </a:endParaRPr>
          </a:p>
          <a:p>
            <a:pPr marL="0" indent="0">
              <a:buNone/>
            </a:pPr>
            <a:r>
              <a:rPr lang="en-GB" sz="2400" err="1">
                <a:cs typeface="Calibri"/>
              </a:rPr>
              <a:t>Mae'r</a:t>
            </a:r>
            <a:r>
              <a:rPr lang="en-GB" sz="2400">
                <a:cs typeface="Calibri"/>
              </a:rPr>
              <a:t> term '</a:t>
            </a:r>
            <a:r>
              <a:rPr lang="en-GB" sz="2400" err="1">
                <a:cs typeface="Calibri"/>
              </a:rPr>
              <a:t>hil</a:t>
            </a:r>
            <a:r>
              <a:rPr lang="en-GB" sz="2400">
                <a:cs typeface="Calibri"/>
              </a:rPr>
              <a:t>' </a:t>
            </a:r>
            <a:r>
              <a:rPr lang="en-GB" sz="2400" err="1">
                <a:cs typeface="Calibri"/>
              </a:rPr>
              <a:t>yn</a:t>
            </a:r>
            <a:r>
              <a:rPr lang="en-GB" sz="2400">
                <a:cs typeface="Calibri"/>
              </a:rPr>
              <a:t> </a:t>
            </a:r>
            <a:r>
              <a:rPr lang="en-GB" sz="2400" err="1">
                <a:cs typeface="Calibri"/>
              </a:rPr>
              <a:t>gallu</a:t>
            </a:r>
            <a:r>
              <a:rPr lang="en-GB" sz="2400">
                <a:cs typeface="Calibri"/>
              </a:rPr>
              <a:t> </a:t>
            </a:r>
            <a:r>
              <a:rPr lang="en-GB" sz="2400" err="1">
                <a:cs typeface="Calibri"/>
              </a:rPr>
              <a:t>arwain</a:t>
            </a:r>
            <a:r>
              <a:rPr lang="en-GB" sz="2400">
                <a:cs typeface="Calibri"/>
              </a:rPr>
              <a:t> at </a:t>
            </a:r>
            <a:r>
              <a:rPr lang="en-GB" sz="2400" err="1">
                <a:cs typeface="Calibri"/>
              </a:rPr>
              <a:t>broblemau</a:t>
            </a:r>
            <a:r>
              <a:rPr lang="en-GB" sz="2400">
                <a:cs typeface="Calibri"/>
              </a:rPr>
              <a:t>.</a:t>
            </a:r>
          </a:p>
          <a:p>
            <a:pPr marL="0" indent="0">
              <a:buNone/>
            </a:pPr>
            <a:endParaRPr lang="en-GB" sz="2400">
              <a:cs typeface="Calibri"/>
            </a:endParaRPr>
          </a:p>
          <a:p>
            <a:pPr marL="0" indent="0">
              <a:buNone/>
            </a:pPr>
            <a:r>
              <a:rPr lang="en-GB" sz="2400" err="1">
                <a:cs typeface="Calibri"/>
              </a:rPr>
              <a:t>Mae'n</a:t>
            </a:r>
            <a:r>
              <a:rPr lang="en-GB" sz="2400">
                <a:cs typeface="Calibri"/>
              </a:rPr>
              <a:t> </a:t>
            </a:r>
            <a:r>
              <a:rPr lang="en-GB" sz="2400" err="1">
                <a:cs typeface="Calibri"/>
              </a:rPr>
              <a:t>ymddangos</a:t>
            </a:r>
            <a:r>
              <a:rPr lang="en-GB" sz="2400">
                <a:cs typeface="Calibri"/>
              </a:rPr>
              <a:t> bod </a:t>
            </a:r>
            <a:r>
              <a:rPr lang="en-GB" sz="2400" err="1">
                <a:cs typeface="Calibri"/>
              </a:rPr>
              <a:t>gwahaniaethau</a:t>
            </a:r>
            <a:r>
              <a:rPr lang="en-GB" sz="2400">
                <a:cs typeface="Calibri"/>
              </a:rPr>
              <a:t> </a:t>
            </a:r>
            <a:r>
              <a:rPr lang="en-GB" sz="2400" err="1">
                <a:cs typeface="Calibri"/>
              </a:rPr>
              <a:t>sosio-ddiwylliannol</a:t>
            </a:r>
            <a:r>
              <a:rPr lang="en-GB" sz="2400">
                <a:cs typeface="Calibri"/>
              </a:rPr>
              <a:t> </a:t>
            </a:r>
            <a:r>
              <a:rPr lang="en-GB" sz="2400" err="1">
                <a:cs typeface="Calibri"/>
              </a:rPr>
              <a:t>mewn</a:t>
            </a:r>
            <a:r>
              <a:rPr lang="en-GB" sz="2400">
                <a:cs typeface="Calibri"/>
              </a:rPr>
              <a:t> </a:t>
            </a:r>
            <a:r>
              <a:rPr lang="en-GB" sz="2400" err="1">
                <a:cs typeface="Calibri"/>
              </a:rPr>
              <a:t>canlyniadau</a:t>
            </a:r>
            <a:endParaRPr lang="en-GB" sz="2400">
              <a:cs typeface="Calibri"/>
            </a:endParaRPr>
          </a:p>
        </p:txBody>
      </p:sp>
      <p:sp>
        <p:nvSpPr>
          <p:cNvPr id="4" name="Content Placeholder 3">
            <a:extLst>
              <a:ext uri="{FF2B5EF4-FFF2-40B4-BE49-F238E27FC236}">
                <a16:creationId xmlns:a16="http://schemas.microsoft.com/office/drawing/2014/main" id="{81FC1025-21F1-456F-A61D-78E6A2D9C218}"/>
              </a:ext>
            </a:extLst>
          </p:cNvPr>
          <p:cNvSpPr>
            <a:spLocks noGrp="1"/>
          </p:cNvSpPr>
          <p:nvPr>
            <p:ph sz="half" idx="2"/>
          </p:nvPr>
        </p:nvSpPr>
        <p:spPr/>
        <p:txBody>
          <a:bodyPr vert="horz" lIns="91440" tIns="45720" rIns="91440" bIns="45720" rtlCol="0" anchor="t">
            <a:normAutofit/>
          </a:bodyPr>
          <a:lstStyle/>
          <a:p>
            <a:pPr marL="0" indent="0">
              <a:buNone/>
            </a:pPr>
            <a:r>
              <a:rPr lang="en-GB" sz="2400" b="1">
                <a:cs typeface="Calibri" panose="020F0502020204030204"/>
              </a:rPr>
              <a:t>CAUTION!!</a:t>
            </a:r>
          </a:p>
          <a:p>
            <a:pPr marL="0" indent="0">
              <a:buNone/>
            </a:pPr>
            <a:endParaRPr lang="en-GB" sz="2400">
              <a:cs typeface="Calibri" panose="020F0502020204030204"/>
            </a:endParaRPr>
          </a:p>
          <a:p>
            <a:pPr marL="0" indent="0">
              <a:buNone/>
            </a:pPr>
            <a:r>
              <a:rPr lang="en-GB" sz="2400">
                <a:cs typeface="Calibri" panose="020F0502020204030204"/>
              </a:rPr>
              <a:t>The term 'race' can be problematic.</a:t>
            </a:r>
          </a:p>
          <a:p>
            <a:pPr marL="0" indent="0">
              <a:buNone/>
            </a:pPr>
            <a:endParaRPr lang="en-GB" sz="2400">
              <a:cs typeface="Calibri" panose="020F0502020204030204"/>
            </a:endParaRPr>
          </a:p>
          <a:p>
            <a:pPr marL="0" indent="0">
              <a:buNone/>
            </a:pPr>
            <a:r>
              <a:rPr lang="en-GB" sz="2400">
                <a:cs typeface="Calibri" panose="020F0502020204030204"/>
              </a:rPr>
              <a:t>There do seem to be socio-cultural differences in outcomes</a:t>
            </a:r>
          </a:p>
        </p:txBody>
      </p:sp>
      <p:pic>
        <p:nvPicPr>
          <p:cNvPr id="5" name="Picture 5" descr="A screenshot of a computer screen&#10;&#10;Description generated with very high confidence">
            <a:extLst>
              <a:ext uri="{FF2B5EF4-FFF2-40B4-BE49-F238E27FC236}">
                <a16:creationId xmlns:a16="http://schemas.microsoft.com/office/drawing/2014/main" id="{D0299DAD-A5A1-4B66-AE85-45BEE7F7FE1A}"/>
              </a:ext>
            </a:extLst>
          </p:cNvPr>
          <p:cNvPicPr>
            <a:picLocks noChangeAspect="1"/>
          </p:cNvPicPr>
          <p:nvPr/>
        </p:nvPicPr>
        <p:blipFill>
          <a:blip r:embed="rId3"/>
          <a:stretch>
            <a:fillRect/>
          </a:stretch>
        </p:blipFill>
        <p:spPr>
          <a:xfrm>
            <a:off x="6731357" y="123192"/>
            <a:ext cx="2270975" cy="1739107"/>
          </a:xfrm>
          <a:prstGeom prst="rect">
            <a:avLst/>
          </a:prstGeom>
        </p:spPr>
      </p:pic>
    </p:spTree>
    <p:extLst>
      <p:ext uri="{BB962C8B-B14F-4D97-AF65-F5344CB8AC3E}">
        <p14:creationId xmlns:p14="http://schemas.microsoft.com/office/powerpoint/2010/main" val="2220645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EA3E9B7-F49C-4BDF-9A25-CEC7B071869F}"/>
              </a:ext>
            </a:extLst>
          </p:cNvPr>
          <p:cNvSpPr>
            <a:spLocks noGrp="1"/>
          </p:cNvSpPr>
          <p:nvPr>
            <p:ph sz="half" idx="2"/>
          </p:nvPr>
        </p:nvSpPr>
        <p:spPr>
          <a:xfrm>
            <a:off x="3126616" y="559202"/>
            <a:ext cx="5646312" cy="4845028"/>
          </a:xfrm>
        </p:spPr>
        <p:txBody>
          <a:bodyPr vert="horz" lIns="91440" tIns="45720" rIns="91440" bIns="45720" rtlCol="0" anchor="t">
            <a:normAutofit fontScale="85000" lnSpcReduction="20000"/>
          </a:bodyPr>
          <a:lstStyle/>
          <a:p>
            <a:pPr marL="0" indent="0">
              <a:buNone/>
            </a:pPr>
            <a:r>
              <a:rPr lang="en-GB">
                <a:ea typeface="+mn-lt"/>
                <a:cs typeface="+mn-lt"/>
              </a:rPr>
              <a:t>"Nearly 17 per cent of children aged 0−15 in England and Wales are from Black and minority ethnic backgrounds, making up over 23 per cent of state funded secondary schools and nearly 28 per cent of state funded primary schools (Office for National Statistics, 2011).</a:t>
            </a:r>
            <a:endParaRPr lang="en-US">
              <a:ea typeface="+mn-lt"/>
              <a:cs typeface="+mn-lt"/>
            </a:endParaRPr>
          </a:p>
          <a:p>
            <a:pPr marL="0" indent="0">
              <a:buNone/>
            </a:pPr>
            <a:r>
              <a:rPr lang="en-US">
                <a:ea typeface="+mn-lt"/>
                <a:cs typeface="+mn-lt"/>
              </a:rPr>
              <a:t>Recent figures (DfE, 2015) suggest that educational attainment for BME young people is improving, with Indian and Chinese young people consistently outperforming White British students, Bangladeshi and African descent young people achieving near or above the national average for GCSE attainment, and African Caribbean and Pakistani descent young people showing clear gains in the past decade.</a:t>
            </a:r>
            <a:endParaRPr lang="en-US"/>
          </a:p>
        </p:txBody>
      </p:sp>
      <p:pic>
        <p:nvPicPr>
          <p:cNvPr id="5" name="Picture 5" descr="A screenshot of a cell phone&#10;&#10;Description generated with very high confidence">
            <a:extLst>
              <a:ext uri="{FF2B5EF4-FFF2-40B4-BE49-F238E27FC236}">
                <a16:creationId xmlns:a16="http://schemas.microsoft.com/office/drawing/2014/main" id="{AB7AF936-81F6-4443-BF30-C47539C74C05}"/>
              </a:ext>
            </a:extLst>
          </p:cNvPr>
          <p:cNvPicPr>
            <a:picLocks noChangeAspect="1"/>
          </p:cNvPicPr>
          <p:nvPr/>
        </p:nvPicPr>
        <p:blipFill>
          <a:blip r:embed="rId3"/>
          <a:stretch>
            <a:fillRect/>
          </a:stretch>
        </p:blipFill>
        <p:spPr>
          <a:xfrm>
            <a:off x="173865" y="431427"/>
            <a:ext cx="2743200" cy="3891596"/>
          </a:xfrm>
          <a:prstGeom prst="rect">
            <a:avLst/>
          </a:prstGeom>
        </p:spPr>
      </p:pic>
    </p:spTree>
    <p:extLst>
      <p:ext uri="{BB962C8B-B14F-4D97-AF65-F5344CB8AC3E}">
        <p14:creationId xmlns:p14="http://schemas.microsoft.com/office/powerpoint/2010/main" val="20064794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64D01-EE7A-4D9E-847A-E77B242F992C}"/>
              </a:ext>
            </a:extLst>
          </p:cNvPr>
          <p:cNvSpPr>
            <a:spLocks noGrp="1"/>
          </p:cNvSpPr>
          <p:nvPr>
            <p:ph type="title"/>
          </p:nvPr>
        </p:nvSpPr>
        <p:spPr/>
        <p:txBody>
          <a:bodyPr/>
          <a:lstStyle/>
          <a:p>
            <a:r>
              <a:rPr lang="en-GB" err="1">
                <a:cs typeface="Calibri Light"/>
              </a:rPr>
              <a:t>Gallu</a:t>
            </a:r>
            <a:r>
              <a:rPr lang="en-GB">
                <a:cs typeface="Calibri Light"/>
              </a:rPr>
              <a:t/>
            </a:r>
            <a:br>
              <a:rPr lang="en-GB">
                <a:cs typeface="Calibri Light"/>
              </a:rPr>
            </a:br>
            <a:r>
              <a:rPr lang="en-GB">
                <a:cs typeface="Calibri Light"/>
              </a:rPr>
              <a:t>Ability</a:t>
            </a:r>
            <a:endParaRPr lang="en-GB"/>
          </a:p>
        </p:txBody>
      </p:sp>
      <p:sp>
        <p:nvSpPr>
          <p:cNvPr id="3" name="Content Placeholder 2">
            <a:extLst>
              <a:ext uri="{FF2B5EF4-FFF2-40B4-BE49-F238E27FC236}">
                <a16:creationId xmlns:a16="http://schemas.microsoft.com/office/drawing/2014/main" id="{E73AEC90-D6A1-4F47-9F1D-B725B9FB1DD1}"/>
              </a:ext>
            </a:extLst>
          </p:cNvPr>
          <p:cNvSpPr>
            <a:spLocks noGrp="1"/>
          </p:cNvSpPr>
          <p:nvPr>
            <p:ph sz="half" idx="1"/>
          </p:nvPr>
        </p:nvSpPr>
        <p:spPr/>
        <p:txBody>
          <a:bodyPr vert="horz" lIns="91440" tIns="45720" rIns="91440" bIns="45720" rtlCol="0" anchor="t">
            <a:normAutofit/>
          </a:bodyPr>
          <a:lstStyle/>
          <a:p>
            <a:pPr marL="0" indent="0">
              <a:buNone/>
            </a:pPr>
            <a:r>
              <a:rPr lang="en-GB" b="1" err="1">
                <a:cs typeface="Calibri"/>
              </a:rPr>
              <a:t>Oes</a:t>
            </a:r>
            <a:r>
              <a:rPr lang="en-GB" b="1">
                <a:cs typeface="Calibri"/>
              </a:rPr>
              <a:t> </a:t>
            </a:r>
            <a:r>
              <a:rPr lang="en-GB" b="1" err="1">
                <a:cs typeface="Calibri"/>
              </a:rPr>
              <a:t>gan</a:t>
            </a:r>
            <a:r>
              <a:rPr lang="en-GB" b="1">
                <a:cs typeface="Calibri"/>
              </a:rPr>
              <a:t> rai plant </a:t>
            </a:r>
            <a:r>
              <a:rPr lang="en-GB" b="1" err="1">
                <a:cs typeface="Calibri"/>
              </a:rPr>
              <a:t>fwy</a:t>
            </a:r>
            <a:r>
              <a:rPr lang="en-GB" b="1">
                <a:cs typeface="Calibri"/>
              </a:rPr>
              <a:t> o </a:t>
            </a:r>
            <a:r>
              <a:rPr lang="en-GB" b="1" err="1">
                <a:cs typeface="Calibri"/>
              </a:rPr>
              <a:t>allu</a:t>
            </a:r>
            <a:r>
              <a:rPr lang="en-GB" b="1">
                <a:cs typeface="Calibri"/>
              </a:rPr>
              <a:t> </a:t>
            </a:r>
            <a:r>
              <a:rPr lang="en-GB" b="1" err="1">
                <a:cs typeface="Calibri"/>
              </a:rPr>
              <a:t>academaidd</a:t>
            </a:r>
            <a:r>
              <a:rPr lang="en-GB" b="1">
                <a:cs typeface="Calibri"/>
              </a:rPr>
              <a:t> </a:t>
            </a:r>
            <a:r>
              <a:rPr lang="en-GB" b="1" err="1">
                <a:cs typeface="Calibri"/>
              </a:rPr>
              <a:t>naturiol</a:t>
            </a:r>
            <a:r>
              <a:rPr lang="en-GB" b="1">
                <a:cs typeface="Calibri"/>
              </a:rPr>
              <a:t> nag </a:t>
            </a:r>
            <a:r>
              <a:rPr lang="en-GB" b="1" err="1">
                <a:cs typeface="Calibri"/>
              </a:rPr>
              <a:t>eraill</a:t>
            </a:r>
            <a:r>
              <a:rPr lang="en-GB" b="1">
                <a:cs typeface="Calibri"/>
              </a:rPr>
              <a:t>?</a:t>
            </a:r>
          </a:p>
        </p:txBody>
      </p:sp>
      <p:sp>
        <p:nvSpPr>
          <p:cNvPr id="4" name="Content Placeholder 3">
            <a:extLst>
              <a:ext uri="{FF2B5EF4-FFF2-40B4-BE49-F238E27FC236}">
                <a16:creationId xmlns:a16="http://schemas.microsoft.com/office/drawing/2014/main" id="{C4A3B95F-1E55-40B0-BAF2-BD646071E1A7}"/>
              </a:ext>
            </a:extLst>
          </p:cNvPr>
          <p:cNvSpPr>
            <a:spLocks noGrp="1"/>
          </p:cNvSpPr>
          <p:nvPr>
            <p:ph sz="half" idx="2"/>
          </p:nvPr>
        </p:nvSpPr>
        <p:spPr/>
        <p:txBody>
          <a:bodyPr vert="horz" lIns="91440" tIns="45720" rIns="91440" bIns="45720" rtlCol="0" anchor="t">
            <a:normAutofit/>
          </a:bodyPr>
          <a:lstStyle/>
          <a:p>
            <a:pPr marL="0" indent="0">
              <a:buNone/>
            </a:pPr>
            <a:r>
              <a:rPr lang="en-GB" b="1">
                <a:cs typeface="Calibri"/>
              </a:rPr>
              <a:t>Are some children naturally more academically able than others?</a:t>
            </a:r>
          </a:p>
        </p:txBody>
      </p:sp>
    </p:spTree>
    <p:extLst>
      <p:ext uri="{BB962C8B-B14F-4D97-AF65-F5344CB8AC3E}">
        <p14:creationId xmlns:p14="http://schemas.microsoft.com/office/powerpoint/2010/main" val="41390012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D9489-462E-4DB5-A206-4A8FBB61444D}"/>
              </a:ext>
            </a:extLst>
          </p:cNvPr>
          <p:cNvSpPr>
            <a:spLocks noGrp="1"/>
          </p:cNvSpPr>
          <p:nvPr>
            <p:ph type="title"/>
          </p:nvPr>
        </p:nvSpPr>
        <p:spPr/>
        <p:txBody>
          <a:bodyPr/>
          <a:lstStyle/>
          <a:p>
            <a:r>
              <a:rPr lang="en-GB" err="1">
                <a:cs typeface="Calibri Light"/>
              </a:rPr>
              <a:t>Dewis</a:t>
            </a:r>
            <a:r>
              <a:rPr lang="en-GB">
                <a:cs typeface="Calibri Light"/>
              </a:rPr>
              <a:t> </a:t>
            </a:r>
            <a:r>
              <a:rPr lang="en-GB" err="1">
                <a:cs typeface="Calibri Light"/>
              </a:rPr>
              <a:t>yn</a:t>
            </a:r>
            <a:r>
              <a:rPr lang="en-GB">
                <a:cs typeface="Calibri Light"/>
              </a:rPr>
              <a:t> </a:t>
            </a:r>
            <a:r>
              <a:rPr lang="en-GB" err="1">
                <a:cs typeface="Calibri Light"/>
              </a:rPr>
              <a:t>ôl</a:t>
            </a:r>
            <a:r>
              <a:rPr lang="en-GB">
                <a:cs typeface="Calibri Light"/>
              </a:rPr>
              <a:t> </a:t>
            </a:r>
            <a:r>
              <a:rPr lang="en-GB" err="1">
                <a:cs typeface="Calibri Light"/>
              </a:rPr>
              <a:t>gallu</a:t>
            </a:r>
            <a:r>
              <a:rPr lang="en-GB">
                <a:cs typeface="Calibri Light"/>
              </a:rPr>
              <a:t/>
            </a:r>
            <a:br>
              <a:rPr lang="en-GB">
                <a:cs typeface="Calibri Light"/>
              </a:rPr>
            </a:br>
            <a:r>
              <a:rPr lang="en-GB">
                <a:cs typeface="Calibri Light"/>
              </a:rPr>
              <a:t>Ability selection</a:t>
            </a:r>
            <a:endParaRPr lang="en-GB"/>
          </a:p>
        </p:txBody>
      </p:sp>
      <p:sp>
        <p:nvSpPr>
          <p:cNvPr id="3" name="Content Placeholder 2">
            <a:extLst>
              <a:ext uri="{FF2B5EF4-FFF2-40B4-BE49-F238E27FC236}">
                <a16:creationId xmlns:a16="http://schemas.microsoft.com/office/drawing/2014/main" id="{6838E4BB-1541-47A2-B3A5-657B07219899}"/>
              </a:ext>
            </a:extLst>
          </p:cNvPr>
          <p:cNvSpPr>
            <a:spLocks noGrp="1"/>
          </p:cNvSpPr>
          <p:nvPr>
            <p:ph sz="half" idx="1"/>
          </p:nvPr>
        </p:nvSpPr>
        <p:spPr>
          <a:xfrm>
            <a:off x="628650" y="1825625"/>
            <a:ext cx="3886200" cy="3235170"/>
          </a:xfrm>
        </p:spPr>
        <p:txBody>
          <a:bodyPr vert="horz" lIns="91440" tIns="45720" rIns="91440" bIns="45720" rtlCol="0" anchor="t">
            <a:noAutofit/>
          </a:bodyPr>
          <a:lstStyle/>
          <a:p>
            <a:pPr marL="0" indent="0">
              <a:buNone/>
            </a:pPr>
            <a:r>
              <a:rPr lang="en-GB" sz="2400" err="1">
                <a:cs typeface="Calibri"/>
              </a:rPr>
              <a:t>Yn</a:t>
            </a:r>
            <a:r>
              <a:rPr lang="en-GB" sz="2400">
                <a:cs typeface="Calibri"/>
              </a:rPr>
              <a:t> </a:t>
            </a:r>
            <a:r>
              <a:rPr lang="en-GB" sz="2400" err="1">
                <a:cs typeface="Calibri"/>
              </a:rPr>
              <a:t>draddodiadol</a:t>
            </a:r>
            <a:r>
              <a:rPr lang="en-GB" sz="2400">
                <a:cs typeface="Calibri"/>
              </a:rPr>
              <a:t> </a:t>
            </a:r>
            <a:r>
              <a:rPr lang="en-GB" sz="2400" err="1">
                <a:cs typeface="Calibri"/>
              </a:rPr>
              <a:t>mae</a:t>
            </a:r>
            <a:r>
              <a:rPr lang="en-GB" sz="2400">
                <a:cs typeface="Calibri"/>
              </a:rPr>
              <a:t> system o </a:t>
            </a:r>
            <a:r>
              <a:rPr lang="en-GB" sz="2400" err="1">
                <a:cs typeface="Calibri"/>
              </a:rPr>
              <a:t>ddewis</a:t>
            </a:r>
            <a:r>
              <a:rPr lang="en-GB" sz="2400">
                <a:cs typeface="Calibri"/>
              </a:rPr>
              <a:t> </a:t>
            </a:r>
            <a:r>
              <a:rPr lang="en-GB" sz="2400" err="1">
                <a:cs typeface="Calibri"/>
              </a:rPr>
              <a:t>yn</a:t>
            </a:r>
            <a:r>
              <a:rPr lang="en-GB" sz="2400">
                <a:cs typeface="Calibri"/>
              </a:rPr>
              <a:t> </a:t>
            </a:r>
            <a:r>
              <a:rPr lang="en-GB" sz="2400" err="1">
                <a:cs typeface="Calibri"/>
              </a:rPr>
              <a:t>ôl</a:t>
            </a:r>
            <a:r>
              <a:rPr lang="en-GB" sz="2400">
                <a:cs typeface="Calibri"/>
              </a:rPr>
              <a:t> </a:t>
            </a:r>
            <a:r>
              <a:rPr lang="en-GB" sz="2400" err="1">
                <a:cs typeface="Calibri"/>
              </a:rPr>
              <a:t>gallu</a:t>
            </a:r>
            <a:r>
              <a:rPr lang="en-GB" sz="2400">
                <a:cs typeface="Calibri"/>
              </a:rPr>
              <a:t> </a:t>
            </a:r>
            <a:r>
              <a:rPr lang="en-GB" sz="2400" err="1">
                <a:cs typeface="Calibri"/>
              </a:rPr>
              <a:t>yn</a:t>
            </a:r>
            <a:r>
              <a:rPr lang="en-GB" sz="2400">
                <a:cs typeface="Calibri"/>
              </a:rPr>
              <a:t> 11 </a:t>
            </a:r>
            <a:r>
              <a:rPr lang="en-GB" sz="2400" err="1">
                <a:cs typeface="Calibri"/>
              </a:rPr>
              <a:t>oed</a:t>
            </a:r>
            <a:r>
              <a:rPr lang="en-GB" sz="2400">
                <a:cs typeface="Calibri"/>
              </a:rPr>
              <a:t> </a:t>
            </a:r>
            <a:r>
              <a:rPr lang="en-GB" sz="2400" err="1">
                <a:cs typeface="Calibri"/>
              </a:rPr>
              <a:t>yn</a:t>
            </a:r>
            <a:r>
              <a:rPr lang="en-GB" sz="2400">
                <a:cs typeface="Calibri"/>
              </a:rPr>
              <a:t> Lloegr/Cymru </a:t>
            </a:r>
            <a:endParaRPr lang="en-US" sz="2400">
              <a:cs typeface="Calibri"/>
            </a:endParaRPr>
          </a:p>
          <a:p>
            <a:pPr marL="0" indent="0">
              <a:buNone/>
            </a:pPr>
            <a:r>
              <a:rPr lang="en-GB" sz="2400" err="1">
                <a:cs typeface="Calibri"/>
              </a:rPr>
              <a:t>Cafodd</a:t>
            </a:r>
            <a:r>
              <a:rPr lang="en-GB" sz="2400">
                <a:cs typeface="Calibri"/>
              </a:rPr>
              <a:t> </a:t>
            </a:r>
            <a:r>
              <a:rPr lang="en-GB" sz="2400" err="1">
                <a:cs typeface="Calibri"/>
              </a:rPr>
              <a:t>hwn</a:t>
            </a:r>
            <a:r>
              <a:rPr lang="en-GB" sz="2400">
                <a:cs typeface="Calibri"/>
              </a:rPr>
              <a:t> </a:t>
            </a:r>
            <a:r>
              <a:rPr lang="en-GB" sz="2400" err="1">
                <a:cs typeface="Calibri"/>
              </a:rPr>
              <a:t>ei</a:t>
            </a:r>
            <a:r>
              <a:rPr lang="en-GB" sz="2400">
                <a:cs typeface="Calibri"/>
              </a:rPr>
              <a:t> </a:t>
            </a:r>
            <a:r>
              <a:rPr lang="en-GB" sz="2400" err="1">
                <a:cs typeface="Calibri"/>
              </a:rPr>
              <a:t>ddisodli</a:t>
            </a:r>
            <a:r>
              <a:rPr lang="en-GB" sz="2400">
                <a:cs typeface="Calibri"/>
              </a:rPr>
              <a:t> </a:t>
            </a:r>
            <a:r>
              <a:rPr lang="en-GB" sz="2400" err="1">
                <a:cs typeface="Calibri"/>
              </a:rPr>
              <a:t>gan</a:t>
            </a:r>
            <a:r>
              <a:rPr lang="en-GB" sz="2400">
                <a:cs typeface="Calibri"/>
              </a:rPr>
              <a:t> system </a:t>
            </a:r>
            <a:r>
              <a:rPr lang="en-GB" sz="2400" err="1">
                <a:cs typeface="Calibri"/>
              </a:rPr>
              <a:t>gyfun</a:t>
            </a:r>
            <a:r>
              <a:rPr lang="en-GB" sz="2400">
                <a:cs typeface="Calibri"/>
              </a:rPr>
              <a:t> </a:t>
            </a:r>
            <a:r>
              <a:rPr lang="en-GB" sz="2400" err="1">
                <a:cs typeface="Calibri"/>
              </a:rPr>
              <a:t>yn</a:t>
            </a:r>
            <a:r>
              <a:rPr lang="en-GB" sz="2400">
                <a:cs typeface="Calibri"/>
              </a:rPr>
              <a:t> y 1960au</a:t>
            </a:r>
          </a:p>
          <a:p>
            <a:pPr marL="0" indent="0">
              <a:buNone/>
            </a:pPr>
            <a:r>
              <a:rPr lang="en-GB" sz="2400">
                <a:cs typeface="Calibri"/>
              </a:rPr>
              <a:t>Mae </a:t>
            </a:r>
            <a:r>
              <a:rPr lang="en-GB" sz="2400" err="1">
                <a:cs typeface="Calibri"/>
              </a:rPr>
              <a:t>ysgolion</a:t>
            </a:r>
            <a:r>
              <a:rPr lang="en-GB" sz="2400">
                <a:cs typeface="Calibri"/>
              </a:rPr>
              <a:t> </a:t>
            </a:r>
            <a:r>
              <a:rPr lang="en-GB" sz="2400" err="1">
                <a:cs typeface="Calibri"/>
              </a:rPr>
              <a:t>gramadeg</a:t>
            </a:r>
            <a:r>
              <a:rPr lang="en-GB" sz="2400">
                <a:cs typeface="Calibri"/>
              </a:rPr>
              <a:t> </a:t>
            </a:r>
            <a:r>
              <a:rPr lang="en-GB" sz="2400" err="1">
                <a:cs typeface="Calibri"/>
              </a:rPr>
              <a:t>yn</a:t>
            </a:r>
            <a:r>
              <a:rPr lang="en-GB" sz="2400">
                <a:cs typeface="Calibri"/>
              </a:rPr>
              <a:t> </a:t>
            </a:r>
            <a:r>
              <a:rPr lang="en-GB" sz="2400" err="1">
                <a:cs typeface="Calibri"/>
              </a:rPr>
              <a:t>bodoli</a:t>
            </a:r>
            <a:r>
              <a:rPr lang="en-GB" sz="2400">
                <a:cs typeface="Calibri"/>
              </a:rPr>
              <a:t> o </a:t>
            </a:r>
            <a:r>
              <a:rPr lang="en-GB" sz="2400" err="1">
                <a:cs typeface="Calibri"/>
              </a:rPr>
              <a:t>hyd</a:t>
            </a:r>
            <a:r>
              <a:rPr lang="en-GB" sz="2400">
                <a:cs typeface="Calibri"/>
              </a:rPr>
              <a:t> </a:t>
            </a:r>
            <a:r>
              <a:rPr lang="en-GB" sz="2400" err="1">
                <a:cs typeface="Calibri"/>
              </a:rPr>
              <a:t>yn</a:t>
            </a:r>
            <a:r>
              <a:rPr lang="en-GB" sz="2400">
                <a:cs typeface="Calibri"/>
              </a:rPr>
              <a:t> </a:t>
            </a:r>
            <a:r>
              <a:rPr lang="en-GB" sz="2400" err="1">
                <a:cs typeface="Calibri"/>
              </a:rPr>
              <a:t>Lloegr</a:t>
            </a:r>
            <a:r>
              <a:rPr lang="en-GB" sz="2400">
                <a:cs typeface="Calibri"/>
              </a:rPr>
              <a:t>, </a:t>
            </a:r>
            <a:r>
              <a:rPr lang="en-GB" sz="2400" err="1">
                <a:cs typeface="Calibri"/>
              </a:rPr>
              <a:t>ond</a:t>
            </a:r>
            <a:r>
              <a:rPr lang="en-GB" sz="2400">
                <a:cs typeface="Calibri"/>
              </a:rPr>
              <a:t> </a:t>
            </a:r>
            <a:r>
              <a:rPr lang="en-GB" sz="2400" err="1">
                <a:cs typeface="Calibri"/>
              </a:rPr>
              <a:t>mae</a:t>
            </a:r>
            <a:r>
              <a:rPr lang="en-GB" sz="2400">
                <a:cs typeface="Calibri"/>
              </a:rPr>
              <a:t> </a:t>
            </a:r>
            <a:r>
              <a:rPr lang="en-GB" sz="2400" err="1">
                <a:cs typeface="Calibri"/>
              </a:rPr>
              <a:t>gan</a:t>
            </a:r>
            <a:r>
              <a:rPr lang="en-GB" sz="2400">
                <a:cs typeface="Calibri"/>
              </a:rPr>
              <a:t> </a:t>
            </a:r>
            <a:r>
              <a:rPr lang="en-GB" sz="2400" err="1">
                <a:cs typeface="Calibri"/>
              </a:rPr>
              <a:t>Gymru</a:t>
            </a:r>
            <a:r>
              <a:rPr lang="en-GB" sz="2400">
                <a:cs typeface="Calibri"/>
              </a:rPr>
              <a:t> system </a:t>
            </a:r>
            <a:r>
              <a:rPr lang="en-GB" sz="2400" err="1">
                <a:cs typeface="Calibri"/>
              </a:rPr>
              <a:t>gyfun</a:t>
            </a:r>
            <a:r>
              <a:rPr lang="en-GB" sz="2400">
                <a:cs typeface="Calibri"/>
              </a:rPr>
              <a:t> </a:t>
            </a:r>
            <a:r>
              <a:rPr lang="en-GB" sz="2400" err="1">
                <a:cs typeface="Calibri"/>
              </a:rPr>
              <a:t>gyflawn</a:t>
            </a:r>
            <a:endParaRPr lang="en-GB" sz="2400">
              <a:cs typeface="Calibri"/>
            </a:endParaRPr>
          </a:p>
        </p:txBody>
      </p:sp>
      <p:sp>
        <p:nvSpPr>
          <p:cNvPr id="4" name="Content Placeholder 3">
            <a:extLst>
              <a:ext uri="{FF2B5EF4-FFF2-40B4-BE49-F238E27FC236}">
                <a16:creationId xmlns:a16="http://schemas.microsoft.com/office/drawing/2014/main" id="{78B4AD55-9C34-45C4-8EDE-78EE2B2AEEEF}"/>
              </a:ext>
            </a:extLst>
          </p:cNvPr>
          <p:cNvSpPr>
            <a:spLocks noGrp="1"/>
          </p:cNvSpPr>
          <p:nvPr>
            <p:ph sz="half" idx="2"/>
          </p:nvPr>
        </p:nvSpPr>
        <p:spPr>
          <a:xfrm>
            <a:off x="4618418" y="1793428"/>
            <a:ext cx="3886200" cy="3718127"/>
          </a:xfrm>
        </p:spPr>
        <p:txBody>
          <a:bodyPr vert="horz" lIns="91440" tIns="45720" rIns="91440" bIns="45720" rtlCol="0" anchor="t">
            <a:normAutofit lnSpcReduction="10000"/>
          </a:bodyPr>
          <a:lstStyle/>
          <a:p>
            <a:pPr marL="0" indent="0">
              <a:buNone/>
            </a:pPr>
            <a:r>
              <a:rPr lang="en-GB" sz="2400">
                <a:cs typeface="Calibri" panose="020F0502020204030204"/>
              </a:rPr>
              <a:t>Traditionally England / Wales had a system which selected at 11 based on the 11+ exam</a:t>
            </a:r>
          </a:p>
          <a:p>
            <a:pPr marL="0" indent="0">
              <a:buNone/>
            </a:pPr>
            <a:endParaRPr lang="en-GB" sz="2400">
              <a:cs typeface="Calibri" panose="020F0502020204030204"/>
            </a:endParaRPr>
          </a:p>
          <a:p>
            <a:pPr marL="0" indent="0">
              <a:buNone/>
            </a:pPr>
            <a:r>
              <a:rPr lang="en-GB" sz="2400">
                <a:cs typeface="Calibri" panose="020F0502020204030204"/>
              </a:rPr>
              <a:t>This was replaced by a comprehensive system in the 1960s</a:t>
            </a:r>
          </a:p>
          <a:p>
            <a:pPr marL="0" indent="0">
              <a:buNone/>
            </a:pPr>
            <a:r>
              <a:rPr lang="en-GB" sz="2400">
                <a:cs typeface="Calibri" panose="020F0502020204030204"/>
              </a:rPr>
              <a:t>Grammar schools still exist in England, but Wales has a fully comprehensive system. </a:t>
            </a:r>
          </a:p>
        </p:txBody>
      </p:sp>
    </p:spTree>
    <p:extLst>
      <p:ext uri="{BB962C8B-B14F-4D97-AF65-F5344CB8AC3E}">
        <p14:creationId xmlns:p14="http://schemas.microsoft.com/office/powerpoint/2010/main" val="11330937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401C6-B28C-4550-9CFC-2D4276181617}"/>
              </a:ext>
            </a:extLst>
          </p:cNvPr>
          <p:cNvSpPr>
            <a:spLocks noGrp="1"/>
          </p:cNvSpPr>
          <p:nvPr>
            <p:ph type="title"/>
          </p:nvPr>
        </p:nvSpPr>
        <p:spPr/>
        <p:txBody>
          <a:bodyPr/>
          <a:lstStyle/>
          <a:p>
            <a:r>
              <a:rPr lang="en-GB" err="1">
                <a:cs typeface="Calibri Light"/>
              </a:rPr>
              <a:t>Gallu</a:t>
            </a:r>
            <a:r>
              <a:rPr lang="en-GB">
                <a:cs typeface="Calibri Light"/>
              </a:rPr>
              <a:t/>
            </a:r>
            <a:br>
              <a:rPr lang="en-GB">
                <a:cs typeface="Calibri Light"/>
              </a:rPr>
            </a:br>
            <a:r>
              <a:rPr lang="en-GB">
                <a:cs typeface="Calibri Light"/>
              </a:rPr>
              <a:t>Ability</a:t>
            </a:r>
            <a:endParaRPr lang="en-GB"/>
          </a:p>
        </p:txBody>
      </p:sp>
      <p:sp>
        <p:nvSpPr>
          <p:cNvPr id="3" name="Content Placeholder 2">
            <a:extLst>
              <a:ext uri="{FF2B5EF4-FFF2-40B4-BE49-F238E27FC236}">
                <a16:creationId xmlns:a16="http://schemas.microsoft.com/office/drawing/2014/main" id="{3681D7D4-3F10-415D-8FB6-4662A6840815}"/>
              </a:ext>
            </a:extLst>
          </p:cNvPr>
          <p:cNvSpPr>
            <a:spLocks noGrp="1"/>
          </p:cNvSpPr>
          <p:nvPr>
            <p:ph sz="half" idx="1"/>
          </p:nvPr>
        </p:nvSpPr>
        <p:spPr/>
        <p:txBody>
          <a:bodyPr vert="horz" lIns="91440" tIns="45720" rIns="91440" bIns="45720" rtlCol="0" anchor="t">
            <a:normAutofit/>
          </a:bodyPr>
          <a:lstStyle/>
          <a:p>
            <a:pPr marL="0" indent="0">
              <a:buNone/>
            </a:pPr>
            <a:r>
              <a:rPr lang="en-GB">
                <a:cs typeface="Calibri"/>
              </a:rPr>
              <a:t>Beth </a:t>
            </a:r>
            <a:r>
              <a:rPr lang="en-GB" err="1">
                <a:cs typeface="Calibri"/>
              </a:rPr>
              <a:t>fyddai'r</a:t>
            </a:r>
            <a:r>
              <a:rPr lang="en-GB">
                <a:cs typeface="Calibri"/>
              </a:rPr>
              <a:t> </a:t>
            </a:r>
            <a:r>
              <a:rPr lang="en-GB" err="1">
                <a:cs typeface="Calibri"/>
              </a:rPr>
              <a:t>dadleuon</a:t>
            </a:r>
            <a:r>
              <a:rPr lang="en-GB">
                <a:cs typeface="Calibri"/>
              </a:rPr>
              <a:t> o </a:t>
            </a:r>
            <a:r>
              <a:rPr lang="en-GB" err="1">
                <a:cs typeface="Calibri"/>
              </a:rPr>
              <a:t>blaid</a:t>
            </a:r>
            <a:r>
              <a:rPr lang="en-GB">
                <a:cs typeface="Calibri"/>
              </a:rPr>
              <a:t> </a:t>
            </a:r>
            <a:r>
              <a:rPr lang="en-GB" err="1">
                <a:cs typeface="Calibri"/>
              </a:rPr>
              <a:t>rhyw</a:t>
            </a:r>
            <a:r>
              <a:rPr lang="en-GB">
                <a:cs typeface="Calibri"/>
              </a:rPr>
              <a:t> </a:t>
            </a:r>
            <a:r>
              <a:rPr lang="en-GB" err="1">
                <a:cs typeface="Calibri"/>
              </a:rPr>
              <a:t>fath</a:t>
            </a:r>
            <a:r>
              <a:rPr lang="en-GB">
                <a:cs typeface="Calibri"/>
              </a:rPr>
              <a:t> o system o </a:t>
            </a:r>
            <a:r>
              <a:rPr lang="en-GB" err="1">
                <a:cs typeface="Calibri"/>
              </a:rPr>
              <a:t>ddewis</a:t>
            </a:r>
            <a:r>
              <a:rPr lang="en-GB">
                <a:cs typeface="Calibri"/>
              </a:rPr>
              <a:t> </a:t>
            </a:r>
            <a:r>
              <a:rPr lang="en-GB" err="1">
                <a:cs typeface="Calibri"/>
              </a:rPr>
              <a:t>yn</a:t>
            </a:r>
            <a:r>
              <a:rPr lang="en-GB">
                <a:cs typeface="Calibri"/>
              </a:rPr>
              <a:t> </a:t>
            </a:r>
            <a:r>
              <a:rPr lang="en-GB" err="1">
                <a:cs typeface="Calibri"/>
              </a:rPr>
              <a:t>ôl</a:t>
            </a:r>
            <a:r>
              <a:rPr lang="en-GB">
                <a:cs typeface="Calibri"/>
              </a:rPr>
              <a:t> </a:t>
            </a:r>
            <a:r>
              <a:rPr lang="en-GB" err="1">
                <a:cs typeface="Calibri"/>
              </a:rPr>
              <a:t>gallu</a:t>
            </a:r>
            <a:r>
              <a:rPr lang="en-GB">
                <a:cs typeface="Calibri"/>
              </a:rPr>
              <a:t>?</a:t>
            </a:r>
          </a:p>
        </p:txBody>
      </p:sp>
      <p:sp>
        <p:nvSpPr>
          <p:cNvPr id="4" name="Content Placeholder 3">
            <a:extLst>
              <a:ext uri="{FF2B5EF4-FFF2-40B4-BE49-F238E27FC236}">
                <a16:creationId xmlns:a16="http://schemas.microsoft.com/office/drawing/2014/main" id="{4E973E3A-B057-4F90-BD48-79DDA722C744}"/>
              </a:ext>
            </a:extLst>
          </p:cNvPr>
          <p:cNvSpPr>
            <a:spLocks noGrp="1"/>
          </p:cNvSpPr>
          <p:nvPr>
            <p:ph sz="half" idx="2"/>
          </p:nvPr>
        </p:nvSpPr>
        <p:spPr/>
        <p:txBody>
          <a:bodyPr vert="horz" lIns="91440" tIns="45720" rIns="91440" bIns="45720" rtlCol="0" anchor="t">
            <a:normAutofit/>
          </a:bodyPr>
          <a:lstStyle/>
          <a:p>
            <a:pPr marL="0" indent="0">
              <a:buNone/>
            </a:pPr>
            <a:r>
              <a:rPr lang="en-GB">
                <a:cs typeface="Calibri" panose="020F0502020204030204"/>
              </a:rPr>
              <a:t>What might the arguments be for some kind of selective system?</a:t>
            </a:r>
          </a:p>
          <a:p>
            <a:pPr marL="0" indent="0">
              <a:buNone/>
            </a:pPr>
            <a:endParaRPr lang="en-GB">
              <a:cs typeface="Calibri" panose="020F0502020204030204"/>
            </a:endParaRPr>
          </a:p>
          <a:p>
            <a:pPr marL="0" indent="0">
              <a:buNone/>
            </a:pPr>
            <a:endParaRPr lang="en-GB">
              <a:cs typeface="Calibri" panose="020F0502020204030204"/>
            </a:endParaRPr>
          </a:p>
        </p:txBody>
      </p:sp>
    </p:spTree>
    <p:extLst>
      <p:ext uri="{BB962C8B-B14F-4D97-AF65-F5344CB8AC3E}">
        <p14:creationId xmlns:p14="http://schemas.microsoft.com/office/powerpoint/2010/main" val="23818759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err="1"/>
              <a:t>Tasg</a:t>
            </a:r>
            <a:r>
              <a:rPr lang="en-GB"/>
              <a:t/>
            </a:r>
            <a:br>
              <a:rPr lang="en-GB"/>
            </a:br>
            <a:r>
              <a:rPr lang="en-GB"/>
              <a:t>Task</a:t>
            </a:r>
          </a:p>
        </p:txBody>
      </p:sp>
      <p:sp>
        <p:nvSpPr>
          <p:cNvPr id="3" name="Content Placeholder 2"/>
          <p:cNvSpPr>
            <a:spLocks noGrp="1"/>
          </p:cNvSpPr>
          <p:nvPr>
            <p:ph sz="half" idx="1"/>
          </p:nvPr>
        </p:nvSpPr>
        <p:spPr>
          <a:xfrm>
            <a:off x="403270" y="1610977"/>
            <a:ext cx="3886200" cy="4351338"/>
          </a:xfrm>
        </p:spPr>
        <p:txBody>
          <a:bodyPr vert="horz" lIns="91440" tIns="45720" rIns="91440" bIns="45720" rtlCol="0" anchor="t">
            <a:normAutofit fontScale="92500" lnSpcReduction="20000"/>
          </a:bodyPr>
          <a:lstStyle/>
          <a:p>
            <a:r>
              <a:rPr lang="en-GB" err="1">
                <a:cs typeface="Calibri"/>
              </a:rPr>
              <a:t>Dewiswch</a:t>
            </a:r>
            <a:r>
              <a:rPr lang="en-GB">
                <a:cs typeface="Calibri"/>
              </a:rPr>
              <a:t> </a:t>
            </a:r>
            <a:r>
              <a:rPr lang="en-GB">
                <a:cs typeface="Calibri"/>
              </a:rPr>
              <a:t>un </a:t>
            </a:r>
            <a:r>
              <a:rPr lang="en-GB" err="1">
                <a:cs typeface="Calibri"/>
              </a:rPr>
              <a:t>o'r</a:t>
            </a:r>
            <a:r>
              <a:rPr lang="en-GB">
                <a:cs typeface="Calibri"/>
              </a:rPr>
              <a:t> </a:t>
            </a:r>
            <a:r>
              <a:rPr lang="en-GB" err="1">
                <a:cs typeface="Calibri"/>
              </a:rPr>
              <a:t>pedwar</a:t>
            </a:r>
            <a:r>
              <a:rPr lang="en-GB">
                <a:cs typeface="Calibri"/>
              </a:rPr>
              <a:t> </a:t>
            </a:r>
            <a:r>
              <a:rPr lang="en-GB" err="1">
                <a:cs typeface="Calibri"/>
              </a:rPr>
              <a:t>maes</a:t>
            </a:r>
            <a:r>
              <a:rPr lang="en-GB">
                <a:cs typeface="Calibri"/>
              </a:rPr>
              <a:t> </a:t>
            </a:r>
            <a:r>
              <a:rPr lang="en-GB" err="1">
                <a:cs typeface="Calibri"/>
              </a:rPr>
              <a:t>sy'n</a:t>
            </a:r>
            <a:r>
              <a:rPr lang="en-GB">
                <a:cs typeface="Calibri"/>
              </a:rPr>
              <a:t> </a:t>
            </a:r>
            <a:r>
              <a:rPr lang="en-GB" err="1">
                <a:cs typeface="Calibri"/>
              </a:rPr>
              <a:t>eich</a:t>
            </a:r>
            <a:r>
              <a:rPr lang="en-GB">
                <a:cs typeface="Calibri"/>
              </a:rPr>
              <a:t> </a:t>
            </a:r>
            <a:r>
              <a:rPr lang="en-GB" err="1">
                <a:cs typeface="Calibri"/>
              </a:rPr>
              <a:t>diddori</a:t>
            </a:r>
            <a:r>
              <a:rPr lang="en-GB">
                <a:cs typeface="Calibri"/>
              </a:rPr>
              <a:t> chi</a:t>
            </a:r>
          </a:p>
          <a:p>
            <a:r>
              <a:rPr lang="en-GB">
                <a:cs typeface="Calibri"/>
              </a:rPr>
              <a:t>Nodwch </a:t>
            </a:r>
            <a:r>
              <a:rPr lang="en-GB" err="1">
                <a:cs typeface="Calibri"/>
              </a:rPr>
              <a:t>beth</a:t>
            </a:r>
            <a:r>
              <a:rPr lang="en-GB">
                <a:cs typeface="Calibri"/>
              </a:rPr>
              <a:t> </a:t>
            </a:r>
            <a:r>
              <a:rPr lang="en-GB" err="1">
                <a:cs typeface="Calibri"/>
              </a:rPr>
              <a:t>rydych</a:t>
            </a:r>
            <a:r>
              <a:rPr lang="en-GB">
                <a:cs typeface="Calibri"/>
              </a:rPr>
              <a:t> </a:t>
            </a:r>
            <a:r>
              <a:rPr lang="en-GB" err="1">
                <a:cs typeface="Calibri"/>
              </a:rPr>
              <a:t>chi'n</a:t>
            </a:r>
            <a:r>
              <a:rPr lang="en-GB">
                <a:cs typeface="Calibri"/>
              </a:rPr>
              <a:t> </a:t>
            </a:r>
            <a:r>
              <a:rPr lang="en-GB" err="1">
                <a:cs typeface="Calibri"/>
              </a:rPr>
              <a:t>meddwl</a:t>
            </a:r>
            <a:r>
              <a:rPr lang="en-GB">
                <a:cs typeface="Calibri"/>
              </a:rPr>
              <a:t> </a:t>
            </a:r>
            <a:r>
              <a:rPr lang="en-GB" b="1" err="1">
                <a:cs typeface="Calibri"/>
              </a:rPr>
              <a:t>cyn</a:t>
            </a:r>
            <a:r>
              <a:rPr lang="en-GB">
                <a:cs typeface="Calibri"/>
              </a:rPr>
              <a:t> </a:t>
            </a:r>
            <a:r>
              <a:rPr lang="en-GB" err="1">
                <a:cs typeface="Calibri"/>
              </a:rPr>
              <a:t>i</a:t>
            </a:r>
            <a:r>
              <a:rPr lang="en-GB">
                <a:cs typeface="Calibri"/>
              </a:rPr>
              <a:t> chi </a:t>
            </a:r>
            <a:r>
              <a:rPr lang="en-GB" err="1">
                <a:cs typeface="Calibri"/>
              </a:rPr>
              <a:t>ddechrau</a:t>
            </a:r>
            <a:r>
              <a:rPr lang="en-GB">
                <a:cs typeface="Calibri"/>
              </a:rPr>
              <a:t> </a:t>
            </a:r>
            <a:r>
              <a:rPr lang="en-GB" err="1">
                <a:cs typeface="Calibri"/>
              </a:rPr>
              <a:t>eich</a:t>
            </a:r>
            <a:r>
              <a:rPr lang="en-GB">
                <a:cs typeface="Calibri"/>
              </a:rPr>
              <a:t> </a:t>
            </a:r>
            <a:r>
              <a:rPr lang="en-GB" err="1">
                <a:cs typeface="Calibri"/>
              </a:rPr>
              <a:t>ymchwil</a:t>
            </a:r>
            <a:endParaRPr lang="en-GB">
              <a:cs typeface="Calibri"/>
            </a:endParaRPr>
          </a:p>
          <a:p>
            <a:r>
              <a:rPr lang="en-GB">
                <a:cs typeface="Calibri"/>
              </a:rPr>
              <a:t>Darllench </a:t>
            </a:r>
            <a:r>
              <a:rPr lang="en-GB">
                <a:cs typeface="Calibri"/>
              </a:rPr>
              <a:t>o </a:t>
            </a:r>
            <a:r>
              <a:rPr lang="en-GB" err="1">
                <a:cs typeface="Calibri"/>
              </a:rPr>
              <a:t>amgylch</a:t>
            </a:r>
            <a:r>
              <a:rPr lang="en-GB">
                <a:cs typeface="Calibri"/>
              </a:rPr>
              <a:t> y </a:t>
            </a:r>
            <a:r>
              <a:rPr lang="en-GB" err="1">
                <a:cs typeface="Calibri"/>
              </a:rPr>
              <a:t>testun</a:t>
            </a:r>
            <a:r>
              <a:rPr lang="en-GB">
                <a:cs typeface="Calibri"/>
              </a:rPr>
              <a:t> </a:t>
            </a:r>
            <a:r>
              <a:rPr lang="en-GB" err="1">
                <a:cs typeface="Calibri"/>
              </a:rPr>
              <a:t>gan</a:t>
            </a:r>
            <a:r>
              <a:rPr lang="en-GB">
                <a:cs typeface="Calibri"/>
              </a:rPr>
              <a:t> </a:t>
            </a:r>
            <a:r>
              <a:rPr lang="en-GB" err="1">
                <a:cs typeface="Calibri"/>
              </a:rPr>
              <a:t>gychwyn</a:t>
            </a:r>
            <a:r>
              <a:rPr lang="en-GB">
                <a:cs typeface="Calibri"/>
              </a:rPr>
              <a:t> </a:t>
            </a:r>
            <a:r>
              <a:rPr lang="en-GB" err="1">
                <a:cs typeface="Calibri"/>
              </a:rPr>
              <a:t>gyda'r</a:t>
            </a:r>
            <a:r>
              <a:rPr lang="en-GB">
                <a:cs typeface="Calibri"/>
              </a:rPr>
              <a:t> </a:t>
            </a:r>
            <a:r>
              <a:rPr lang="en-GB" err="1">
                <a:cs typeface="Calibri"/>
              </a:rPr>
              <a:t>lincs</a:t>
            </a:r>
            <a:r>
              <a:rPr lang="en-GB">
                <a:cs typeface="Calibri"/>
              </a:rPr>
              <a:t> </a:t>
            </a:r>
            <a:r>
              <a:rPr lang="en-GB" err="1">
                <a:cs typeface="Calibri"/>
              </a:rPr>
              <a:t>ar</a:t>
            </a:r>
            <a:r>
              <a:rPr lang="en-GB">
                <a:cs typeface="Calibri"/>
              </a:rPr>
              <a:t> Moodle. </a:t>
            </a:r>
            <a:r>
              <a:rPr lang="en-GB" err="1">
                <a:cs typeface="Calibri"/>
              </a:rPr>
              <a:t>Gwnewch</a:t>
            </a:r>
            <a:r>
              <a:rPr lang="en-GB">
                <a:cs typeface="Calibri"/>
              </a:rPr>
              <a:t> </a:t>
            </a:r>
            <a:r>
              <a:rPr lang="en-GB" err="1">
                <a:cs typeface="Calibri"/>
              </a:rPr>
              <a:t>nodiadau</a:t>
            </a:r>
            <a:r>
              <a:rPr lang="en-GB">
                <a:cs typeface="Calibri"/>
              </a:rPr>
              <a:t>, </a:t>
            </a:r>
            <a:r>
              <a:rPr lang="en-GB" err="1">
                <a:cs typeface="Calibri"/>
              </a:rPr>
              <a:t>yn</a:t>
            </a:r>
            <a:r>
              <a:rPr lang="en-GB">
                <a:cs typeface="Calibri"/>
              </a:rPr>
              <a:t> </a:t>
            </a:r>
            <a:r>
              <a:rPr lang="en-GB" err="1">
                <a:cs typeface="Calibri"/>
              </a:rPr>
              <a:t>ystyried</a:t>
            </a:r>
            <a:r>
              <a:rPr lang="en-GB">
                <a:cs typeface="Calibri"/>
              </a:rPr>
              <a:t> </a:t>
            </a:r>
            <a:r>
              <a:rPr lang="en-GB" err="1">
                <a:cs typeface="Calibri"/>
              </a:rPr>
              <a:t>beth</a:t>
            </a:r>
            <a:r>
              <a:rPr lang="en-GB">
                <a:cs typeface="Calibri"/>
              </a:rPr>
              <a:t> </a:t>
            </a:r>
            <a:r>
              <a:rPr lang="en-GB" err="1">
                <a:cs typeface="Calibri"/>
              </a:rPr>
              <a:t>sy'n</a:t>
            </a:r>
            <a:r>
              <a:rPr lang="en-GB">
                <a:cs typeface="Calibri"/>
              </a:rPr>
              <a:t> </a:t>
            </a:r>
            <a:r>
              <a:rPr lang="en-GB" err="1">
                <a:cs typeface="Calibri"/>
              </a:rPr>
              <a:t>cefnogi</a:t>
            </a:r>
            <a:r>
              <a:rPr lang="en-GB">
                <a:cs typeface="Calibri"/>
              </a:rPr>
              <a:t> ac </a:t>
            </a:r>
            <a:r>
              <a:rPr lang="en-GB" err="1">
                <a:cs typeface="Calibri"/>
              </a:rPr>
              <a:t>yn</a:t>
            </a:r>
            <a:r>
              <a:rPr lang="en-GB">
                <a:cs typeface="Calibri"/>
              </a:rPr>
              <a:t> </a:t>
            </a:r>
            <a:r>
              <a:rPr lang="en-GB" err="1">
                <a:cs typeface="Calibri"/>
              </a:rPr>
              <a:t>herio</a:t>
            </a:r>
            <a:r>
              <a:rPr lang="en-GB">
                <a:cs typeface="Calibri"/>
              </a:rPr>
              <a:t> </a:t>
            </a:r>
            <a:r>
              <a:rPr lang="en-GB" err="1">
                <a:cs typeface="Calibri"/>
              </a:rPr>
              <a:t>eich</a:t>
            </a:r>
            <a:r>
              <a:rPr lang="en-GB">
                <a:cs typeface="Calibri"/>
              </a:rPr>
              <a:t> </a:t>
            </a:r>
            <a:r>
              <a:rPr lang="en-GB" err="1">
                <a:cs typeface="Calibri"/>
              </a:rPr>
              <a:t>syniadau</a:t>
            </a:r>
          </a:p>
          <a:p>
            <a:r>
              <a:rPr lang="en-GB">
                <a:cs typeface="Calibri"/>
              </a:rPr>
              <a:t>Byddwch </a:t>
            </a:r>
            <a:r>
              <a:rPr lang="en-GB" err="1">
                <a:cs typeface="Calibri"/>
              </a:rPr>
              <a:t>yn</a:t>
            </a:r>
            <a:r>
              <a:rPr lang="en-GB">
                <a:cs typeface="Calibri"/>
              </a:rPr>
              <a:t> </a:t>
            </a:r>
            <a:r>
              <a:rPr lang="en-GB" err="1">
                <a:cs typeface="Calibri"/>
              </a:rPr>
              <a:t>barod</a:t>
            </a:r>
            <a:r>
              <a:rPr lang="en-GB">
                <a:cs typeface="Calibri"/>
              </a:rPr>
              <a:t> </a:t>
            </a:r>
            <a:r>
              <a:rPr lang="en-GB" err="1">
                <a:cs typeface="Calibri"/>
              </a:rPr>
              <a:t>i</a:t>
            </a:r>
            <a:r>
              <a:rPr lang="en-GB">
                <a:cs typeface="Calibri"/>
              </a:rPr>
              <a:t> </a:t>
            </a:r>
            <a:r>
              <a:rPr lang="en-GB" err="1">
                <a:cs typeface="Calibri"/>
              </a:rPr>
              <a:t>rannu</a:t>
            </a:r>
            <a:r>
              <a:rPr lang="en-GB">
                <a:cs typeface="Calibri"/>
              </a:rPr>
              <a:t> </a:t>
            </a:r>
            <a:r>
              <a:rPr lang="en-GB" err="1">
                <a:cs typeface="Calibri"/>
              </a:rPr>
              <a:t>eich</a:t>
            </a:r>
            <a:r>
              <a:rPr lang="en-GB">
                <a:cs typeface="Calibri"/>
              </a:rPr>
              <a:t> </a:t>
            </a:r>
            <a:r>
              <a:rPr lang="en-GB">
                <a:cs typeface="Calibri"/>
              </a:rPr>
              <a:t>adfyfyrio</a:t>
            </a:r>
            <a:endParaRPr lang="en-GB">
              <a:cs typeface="Calibri"/>
            </a:endParaRPr>
          </a:p>
        </p:txBody>
      </p:sp>
      <p:sp>
        <p:nvSpPr>
          <p:cNvPr id="4" name="Content Placeholder 3"/>
          <p:cNvSpPr>
            <a:spLocks noGrp="1"/>
          </p:cNvSpPr>
          <p:nvPr>
            <p:ph sz="half" idx="2"/>
          </p:nvPr>
        </p:nvSpPr>
        <p:spPr>
          <a:xfrm>
            <a:off x="4854530" y="1471456"/>
            <a:ext cx="3886200" cy="4351338"/>
          </a:xfrm>
        </p:spPr>
        <p:txBody>
          <a:bodyPr vert="horz" lIns="91440" tIns="45720" rIns="91440" bIns="45720" rtlCol="0" anchor="t">
            <a:normAutofit fontScale="92500" lnSpcReduction="20000"/>
          </a:bodyPr>
          <a:lstStyle/>
          <a:p>
            <a:r>
              <a:rPr lang="en-GB"/>
              <a:t>Select one of the four areas that interests you. </a:t>
            </a:r>
          </a:p>
          <a:p>
            <a:r>
              <a:rPr lang="en-GB">
                <a:cs typeface="Calibri"/>
              </a:rPr>
              <a:t>Note down what you think you'll find </a:t>
            </a:r>
            <a:r>
              <a:rPr lang="en-GB" b="1">
                <a:cs typeface="Calibri"/>
              </a:rPr>
              <a:t>before </a:t>
            </a:r>
            <a:r>
              <a:rPr lang="en-GB">
                <a:cs typeface="Calibri"/>
              </a:rPr>
              <a:t>you start your research.</a:t>
            </a:r>
          </a:p>
          <a:p>
            <a:r>
              <a:rPr lang="en-GB">
                <a:cs typeface="Calibri"/>
              </a:rPr>
              <a:t>Read around the topic, starting with the links on Moodle. Make notes, considering what supports and what challenges your views.</a:t>
            </a:r>
          </a:p>
          <a:p>
            <a:r>
              <a:rPr lang="en-GB"/>
              <a:t>Be ready to share your reflections</a:t>
            </a:r>
            <a:endParaRPr lang="en-GB">
              <a:cs typeface="Calibri"/>
            </a:endParaRPr>
          </a:p>
        </p:txBody>
      </p:sp>
    </p:spTree>
    <p:extLst>
      <p:ext uri="{BB962C8B-B14F-4D97-AF65-F5344CB8AC3E}">
        <p14:creationId xmlns:p14="http://schemas.microsoft.com/office/powerpoint/2010/main" val="15800722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err="1">
                <a:cs typeface="Calibri Light"/>
              </a:rPr>
              <a:t>Rhannu</a:t>
            </a:r>
            <a:r>
              <a:rPr lang="en-GB">
                <a:cs typeface="Calibri Light"/>
              </a:rPr>
              <a:t/>
            </a:r>
            <a:br>
              <a:rPr lang="en-GB">
                <a:cs typeface="Calibri Light"/>
              </a:rPr>
            </a:br>
            <a:r>
              <a:rPr lang="en-GB"/>
              <a:t>Sharing</a:t>
            </a:r>
          </a:p>
        </p:txBody>
      </p:sp>
      <p:sp>
        <p:nvSpPr>
          <p:cNvPr id="3" name="Content Placeholder 2"/>
          <p:cNvSpPr>
            <a:spLocks noGrp="1"/>
          </p:cNvSpPr>
          <p:nvPr>
            <p:ph sz="half" idx="1"/>
          </p:nvPr>
        </p:nvSpPr>
        <p:spPr>
          <a:xfrm>
            <a:off x="403270" y="1631479"/>
            <a:ext cx="4080971" cy="4341087"/>
          </a:xfrm>
        </p:spPr>
        <p:txBody>
          <a:bodyPr vert="horz" lIns="91440" tIns="45720" rIns="91440" bIns="45720" rtlCol="0" anchor="t">
            <a:noAutofit/>
          </a:bodyPr>
          <a:lstStyle/>
          <a:p>
            <a:pPr marL="0" indent="0">
              <a:buNone/>
            </a:pPr>
            <a:r>
              <a:rPr lang="en-GB" sz="2200" err="1">
                <a:cs typeface="Calibri"/>
              </a:rPr>
              <a:t>Chwiliwch</a:t>
            </a:r>
            <a:r>
              <a:rPr lang="en-GB" sz="2200">
                <a:cs typeface="Calibri"/>
              </a:rPr>
              <a:t> </a:t>
            </a:r>
            <a:r>
              <a:rPr lang="en-GB" sz="2200">
                <a:cs typeface="Calibri"/>
              </a:rPr>
              <a:t>am </a:t>
            </a:r>
            <a:r>
              <a:rPr lang="en-GB" sz="2200" err="1">
                <a:cs typeface="Calibri"/>
              </a:rPr>
              <a:t>rywun</a:t>
            </a:r>
            <a:r>
              <a:rPr lang="en-GB" sz="2200">
                <a:cs typeface="Calibri"/>
              </a:rPr>
              <a:t> </a:t>
            </a:r>
            <a:r>
              <a:rPr lang="en-GB" sz="2200" err="1">
                <a:cs typeface="Calibri"/>
              </a:rPr>
              <a:t>sydd</a:t>
            </a:r>
            <a:r>
              <a:rPr lang="en-GB" sz="2200">
                <a:cs typeface="Calibri"/>
              </a:rPr>
              <a:t> </a:t>
            </a:r>
            <a:r>
              <a:rPr lang="en-GB" sz="2200" err="1">
                <a:cs typeface="Calibri"/>
              </a:rPr>
              <a:t>wedi</a:t>
            </a:r>
            <a:r>
              <a:rPr lang="en-GB" sz="2200">
                <a:cs typeface="Calibri"/>
              </a:rPr>
              <a:t> </a:t>
            </a:r>
            <a:r>
              <a:rPr lang="en-GB" sz="2200" err="1">
                <a:cs typeface="Calibri"/>
              </a:rPr>
              <a:t>edrych</a:t>
            </a:r>
            <a:r>
              <a:rPr lang="en-GB" sz="2200">
                <a:cs typeface="Calibri"/>
              </a:rPr>
              <a:t> </a:t>
            </a:r>
            <a:r>
              <a:rPr lang="en-GB" sz="2200" err="1">
                <a:cs typeface="Calibri"/>
              </a:rPr>
              <a:t>ar</a:t>
            </a:r>
            <a:r>
              <a:rPr lang="en-GB" sz="2200">
                <a:cs typeface="Calibri"/>
              </a:rPr>
              <a:t> </a:t>
            </a:r>
            <a:r>
              <a:rPr lang="en-GB" sz="2200" err="1">
                <a:cs typeface="Calibri"/>
              </a:rPr>
              <a:t>yr</a:t>
            </a:r>
            <a:r>
              <a:rPr lang="en-GB" sz="2200">
                <a:cs typeface="Calibri"/>
              </a:rPr>
              <a:t> un </a:t>
            </a:r>
            <a:r>
              <a:rPr lang="en-GB" sz="2200" err="1">
                <a:cs typeface="Calibri"/>
              </a:rPr>
              <a:t>testun</a:t>
            </a:r>
            <a:r>
              <a:rPr lang="en-GB" sz="2200">
                <a:cs typeface="Calibri"/>
              </a:rPr>
              <a:t> â chi</a:t>
            </a:r>
          </a:p>
          <a:p>
            <a:pPr marL="342900" indent="-342900"/>
            <a:r>
              <a:rPr lang="en-GB" sz="2200">
                <a:cs typeface="Calibri"/>
              </a:rPr>
              <a:t>Cymharwch </a:t>
            </a:r>
            <a:r>
              <a:rPr lang="en-GB" sz="2200" err="1">
                <a:cs typeface="Calibri"/>
              </a:rPr>
              <a:t>fannau</a:t>
            </a:r>
            <a:r>
              <a:rPr lang="en-GB" sz="2200">
                <a:cs typeface="Calibri"/>
              </a:rPr>
              <a:t> </a:t>
            </a:r>
            <a:r>
              <a:rPr lang="en-GB" sz="2200" err="1">
                <a:cs typeface="Calibri"/>
              </a:rPr>
              <a:t>cychwyn</a:t>
            </a:r>
            <a:r>
              <a:rPr lang="en-GB" sz="2200">
                <a:cs typeface="Calibri"/>
              </a:rPr>
              <a:t> </a:t>
            </a:r>
            <a:r>
              <a:rPr lang="en-GB" sz="2200" err="1">
                <a:cs typeface="Calibri"/>
              </a:rPr>
              <a:t>a'r</a:t>
            </a:r>
            <a:r>
              <a:rPr lang="en-GB" sz="2200">
                <a:cs typeface="Calibri"/>
              </a:rPr>
              <a:t> </a:t>
            </a:r>
            <a:r>
              <a:rPr lang="en-GB" sz="2200" err="1">
                <a:cs typeface="Calibri"/>
              </a:rPr>
              <a:t>dystiolaeth</a:t>
            </a:r>
            <a:r>
              <a:rPr lang="en-GB" sz="2200">
                <a:cs typeface="Calibri"/>
              </a:rPr>
              <a:t> </a:t>
            </a:r>
            <a:r>
              <a:rPr lang="en-GB" sz="2200" err="1">
                <a:cs typeface="Calibri"/>
              </a:rPr>
              <a:t>rydych</a:t>
            </a:r>
            <a:r>
              <a:rPr lang="en-GB" sz="2200">
                <a:cs typeface="Calibri"/>
              </a:rPr>
              <a:t> chi </a:t>
            </a:r>
            <a:r>
              <a:rPr lang="en-GB" sz="2200" err="1">
                <a:cs typeface="Calibri"/>
              </a:rPr>
              <a:t>wedi</a:t>
            </a:r>
            <a:r>
              <a:rPr lang="en-GB" sz="2200">
                <a:cs typeface="Calibri"/>
              </a:rPr>
              <a:t> </a:t>
            </a:r>
            <a:r>
              <a:rPr lang="en-GB" sz="2200" err="1">
                <a:cs typeface="Calibri"/>
              </a:rPr>
              <a:t>casglu</a:t>
            </a:r>
            <a:endParaRPr lang="en-GB" sz="2200">
              <a:cs typeface="Calibri"/>
            </a:endParaRPr>
          </a:p>
          <a:p>
            <a:pPr marL="0" indent="0">
              <a:buNone/>
            </a:pPr>
            <a:endParaRPr lang="en-GB" sz="2200">
              <a:cs typeface="Calibri"/>
            </a:endParaRPr>
          </a:p>
          <a:p>
            <a:pPr marL="0" indent="0">
              <a:buNone/>
            </a:pPr>
            <a:r>
              <a:rPr lang="en-GB" sz="2200">
                <a:cs typeface="Calibri"/>
              </a:rPr>
              <a:t>Chwiliwch </a:t>
            </a:r>
            <a:r>
              <a:rPr lang="en-GB" sz="2200">
                <a:cs typeface="Calibri"/>
              </a:rPr>
              <a:t>am </a:t>
            </a:r>
            <a:r>
              <a:rPr lang="en-GB" sz="2200" err="1">
                <a:cs typeface="Calibri"/>
              </a:rPr>
              <a:t>rywun</a:t>
            </a:r>
            <a:r>
              <a:rPr lang="en-GB" sz="2200">
                <a:cs typeface="Calibri"/>
              </a:rPr>
              <a:t> </a:t>
            </a:r>
            <a:r>
              <a:rPr lang="en-GB" sz="2200" err="1">
                <a:cs typeface="Calibri"/>
              </a:rPr>
              <a:t>syddd</a:t>
            </a:r>
            <a:r>
              <a:rPr lang="en-GB" sz="2200">
                <a:cs typeface="Calibri"/>
              </a:rPr>
              <a:t> </a:t>
            </a:r>
            <a:r>
              <a:rPr lang="en-GB" sz="2200" err="1">
                <a:cs typeface="Calibri"/>
              </a:rPr>
              <a:t>wedi</a:t>
            </a:r>
            <a:r>
              <a:rPr lang="en-GB" sz="2200">
                <a:cs typeface="Calibri"/>
              </a:rPr>
              <a:t> </a:t>
            </a:r>
            <a:r>
              <a:rPr lang="en-GB" sz="2200" err="1">
                <a:cs typeface="Calibri"/>
              </a:rPr>
              <a:t>edrych</a:t>
            </a:r>
            <a:r>
              <a:rPr lang="en-GB" sz="2200">
                <a:cs typeface="Calibri"/>
              </a:rPr>
              <a:t> </a:t>
            </a:r>
            <a:r>
              <a:rPr lang="en-GB" sz="2200" err="1">
                <a:cs typeface="Calibri"/>
              </a:rPr>
              <a:t>ar</a:t>
            </a:r>
            <a:r>
              <a:rPr lang="en-GB" sz="2200">
                <a:cs typeface="Calibri"/>
              </a:rPr>
              <a:t> </a:t>
            </a:r>
            <a:r>
              <a:rPr lang="en-GB" sz="2200" err="1">
                <a:cs typeface="Calibri"/>
              </a:rPr>
              <a:t>destun</a:t>
            </a:r>
            <a:r>
              <a:rPr lang="en-GB" sz="2200">
                <a:cs typeface="Calibri"/>
              </a:rPr>
              <a:t> </a:t>
            </a:r>
            <a:r>
              <a:rPr lang="en-GB" sz="2200" err="1">
                <a:cs typeface="Calibri"/>
              </a:rPr>
              <a:t>gwahanol</a:t>
            </a:r>
            <a:r>
              <a:rPr lang="en-GB" sz="2200">
                <a:cs typeface="Calibri"/>
              </a:rPr>
              <a:t> </a:t>
            </a:r>
            <a:r>
              <a:rPr lang="en-GB" sz="2200" err="1">
                <a:cs typeface="Calibri"/>
              </a:rPr>
              <a:t>i</a:t>
            </a:r>
            <a:r>
              <a:rPr lang="en-GB" sz="2200">
                <a:cs typeface="Calibri"/>
              </a:rPr>
              <a:t> chi</a:t>
            </a:r>
          </a:p>
          <a:p>
            <a:pPr marL="342900" indent="-342900"/>
            <a:r>
              <a:rPr lang="en-GB" sz="2200">
                <a:cs typeface="Calibri"/>
              </a:rPr>
              <a:t>Rhannwch </a:t>
            </a:r>
            <a:r>
              <a:rPr lang="en-GB" sz="2200" err="1">
                <a:cs typeface="Calibri"/>
              </a:rPr>
              <a:t>grynodeb</a:t>
            </a:r>
            <a:r>
              <a:rPr lang="en-GB" sz="2200">
                <a:cs typeface="Calibri"/>
              </a:rPr>
              <a:t> </a:t>
            </a:r>
            <a:r>
              <a:rPr lang="en-GB" sz="2200" err="1">
                <a:cs typeface="Calibri"/>
              </a:rPr>
              <a:t>llafar</a:t>
            </a:r>
            <a:r>
              <a:rPr lang="en-GB" sz="2200">
                <a:cs typeface="Calibri"/>
              </a:rPr>
              <a:t> </a:t>
            </a:r>
            <a:r>
              <a:rPr lang="en-GB" sz="2200" err="1">
                <a:cs typeface="Calibri"/>
              </a:rPr>
              <a:t>o'ch</a:t>
            </a:r>
            <a:r>
              <a:rPr lang="en-GB" sz="2200">
                <a:cs typeface="Calibri"/>
              </a:rPr>
              <a:t> </a:t>
            </a:r>
            <a:r>
              <a:rPr lang="en-GB" sz="2200" err="1">
                <a:cs typeface="Calibri"/>
              </a:rPr>
              <a:t>canfyddiadau</a:t>
            </a:r>
            <a:r>
              <a:rPr lang="en-GB" sz="2200">
                <a:cs typeface="Calibri"/>
              </a:rPr>
              <a:t>. </a:t>
            </a:r>
            <a:r>
              <a:rPr lang="en-GB" sz="2200" err="1">
                <a:cs typeface="Calibri"/>
              </a:rPr>
              <a:t>Yw</a:t>
            </a:r>
            <a:r>
              <a:rPr lang="en-GB" sz="2200">
                <a:cs typeface="Calibri"/>
              </a:rPr>
              <a:t> </a:t>
            </a:r>
            <a:r>
              <a:rPr lang="en-GB" sz="2200" err="1">
                <a:cs typeface="Calibri"/>
              </a:rPr>
              <a:t>eich</a:t>
            </a:r>
            <a:r>
              <a:rPr lang="en-GB" sz="2200">
                <a:cs typeface="Calibri"/>
              </a:rPr>
              <a:t> barn </a:t>
            </a:r>
            <a:r>
              <a:rPr lang="en-GB" sz="2200" err="1">
                <a:cs typeface="Calibri"/>
              </a:rPr>
              <a:t>gychwynnol</a:t>
            </a:r>
            <a:r>
              <a:rPr lang="en-GB" sz="2200">
                <a:cs typeface="Calibri"/>
              </a:rPr>
              <a:t> </a:t>
            </a:r>
            <a:r>
              <a:rPr lang="en-GB" sz="2200" err="1">
                <a:cs typeface="Calibri"/>
              </a:rPr>
              <a:t>wedi</a:t>
            </a:r>
            <a:r>
              <a:rPr lang="en-GB" sz="2200">
                <a:cs typeface="Calibri"/>
              </a:rPr>
              <a:t> </a:t>
            </a:r>
            <a:r>
              <a:rPr lang="en-GB" sz="2200" err="1">
                <a:cs typeface="Calibri"/>
              </a:rPr>
              <a:t>newid</a:t>
            </a:r>
            <a:r>
              <a:rPr lang="en-GB" sz="2200">
                <a:cs typeface="Calibri"/>
              </a:rPr>
              <a:t>?</a:t>
            </a:r>
            <a:endParaRPr lang="en-GB" sz="2200">
              <a:cs typeface="Calibri"/>
            </a:endParaRPr>
          </a:p>
        </p:txBody>
      </p:sp>
      <p:sp>
        <p:nvSpPr>
          <p:cNvPr id="4" name="Content Placeholder 3"/>
          <p:cNvSpPr>
            <a:spLocks noGrp="1"/>
          </p:cNvSpPr>
          <p:nvPr>
            <p:ph sz="half" idx="2"/>
          </p:nvPr>
        </p:nvSpPr>
        <p:spPr>
          <a:xfrm>
            <a:off x="4854530" y="1635474"/>
            <a:ext cx="3886200" cy="4351338"/>
          </a:xfrm>
        </p:spPr>
        <p:txBody>
          <a:bodyPr vert="horz" lIns="91440" tIns="45720" rIns="91440" bIns="45720" rtlCol="0" anchor="t">
            <a:normAutofit/>
          </a:bodyPr>
          <a:lstStyle/>
          <a:p>
            <a:pPr marL="0" indent="0">
              <a:buNone/>
            </a:pPr>
            <a:r>
              <a:rPr lang="en-GB" sz="2200"/>
              <a:t>Find someone who looked at the same topic as you.</a:t>
            </a:r>
            <a:endParaRPr lang="en-US" sz="2200">
              <a:cs typeface="Calibri"/>
            </a:endParaRPr>
          </a:p>
          <a:p>
            <a:r>
              <a:rPr lang="en-GB" sz="2200">
                <a:cs typeface="Calibri"/>
              </a:rPr>
              <a:t>Compare </a:t>
            </a:r>
            <a:r>
              <a:rPr lang="en-GB" sz="2200">
                <a:cs typeface="Calibri"/>
              </a:rPr>
              <a:t>starting points, and the evidence you've noted</a:t>
            </a:r>
          </a:p>
          <a:p>
            <a:pPr marL="0" indent="0">
              <a:buNone/>
            </a:pPr>
            <a:r>
              <a:rPr lang="en-GB" sz="2200">
                <a:cs typeface="Calibri"/>
              </a:rPr>
              <a:t/>
            </a:r>
            <a:br>
              <a:rPr lang="en-GB" sz="2200">
                <a:cs typeface="Calibri"/>
              </a:rPr>
            </a:br>
            <a:r>
              <a:rPr lang="en-GB" sz="2200">
                <a:cs typeface="Calibri"/>
              </a:rPr>
              <a:t>Find some who looked at a different topic to you</a:t>
            </a:r>
          </a:p>
          <a:p>
            <a:r>
              <a:rPr lang="en-GB" sz="2200">
                <a:cs typeface="Calibri"/>
              </a:rPr>
              <a:t>Give them a brief verbal overview of your findings. Have your views been challenged?</a:t>
            </a:r>
          </a:p>
        </p:txBody>
      </p:sp>
    </p:spTree>
    <p:extLst>
      <p:ext uri="{BB962C8B-B14F-4D97-AF65-F5344CB8AC3E}">
        <p14:creationId xmlns:p14="http://schemas.microsoft.com/office/powerpoint/2010/main" val="34082514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56E6E-4000-4296-9AC6-616A5ACCF5DD}"/>
              </a:ext>
            </a:extLst>
          </p:cNvPr>
          <p:cNvSpPr>
            <a:spLocks noGrp="1"/>
          </p:cNvSpPr>
          <p:nvPr>
            <p:ph type="title"/>
          </p:nvPr>
        </p:nvSpPr>
        <p:spPr/>
        <p:txBody>
          <a:bodyPr/>
          <a:lstStyle/>
          <a:p>
            <a:r>
              <a:rPr lang="en-GB" err="1">
                <a:cs typeface="Calibri Light"/>
              </a:rPr>
              <a:t>Crynhoi</a:t>
            </a:r>
            <a:r>
              <a:rPr lang="en-GB">
                <a:cs typeface="Calibri Light"/>
              </a:rPr>
              <a:t/>
            </a:r>
            <a:br>
              <a:rPr lang="en-GB">
                <a:cs typeface="Calibri Light"/>
              </a:rPr>
            </a:br>
            <a:r>
              <a:rPr lang="en-GB">
                <a:cs typeface="Calibri Light"/>
              </a:rPr>
              <a:t>Recap</a:t>
            </a:r>
            <a:endParaRPr lang="en-GB"/>
          </a:p>
        </p:txBody>
      </p:sp>
      <p:sp>
        <p:nvSpPr>
          <p:cNvPr id="3" name="Content Placeholder 2">
            <a:extLst>
              <a:ext uri="{FF2B5EF4-FFF2-40B4-BE49-F238E27FC236}">
                <a16:creationId xmlns:a16="http://schemas.microsoft.com/office/drawing/2014/main" id="{A978DF70-F42D-43F9-BA12-C6147C2A4695}"/>
              </a:ext>
            </a:extLst>
          </p:cNvPr>
          <p:cNvSpPr>
            <a:spLocks noGrp="1"/>
          </p:cNvSpPr>
          <p:nvPr>
            <p:ph sz="half" idx="1"/>
          </p:nvPr>
        </p:nvSpPr>
        <p:spPr/>
        <p:txBody>
          <a:bodyPr vert="horz" lIns="91440" tIns="45720" rIns="91440" bIns="45720" rtlCol="0" anchor="t">
            <a:normAutofit/>
          </a:bodyPr>
          <a:lstStyle/>
          <a:p>
            <a:r>
              <a:rPr lang="en-GB" err="1">
                <a:cs typeface="Calibri"/>
              </a:rPr>
              <a:t>Mae'r</a:t>
            </a:r>
            <a:r>
              <a:rPr lang="en-GB">
                <a:cs typeface="Calibri"/>
              </a:rPr>
              <a:t> </a:t>
            </a:r>
            <a:r>
              <a:rPr lang="en-GB" err="1">
                <a:cs typeface="Calibri"/>
              </a:rPr>
              <a:t>syniadau</a:t>
            </a:r>
            <a:r>
              <a:rPr lang="en-GB">
                <a:cs typeface="Calibri"/>
              </a:rPr>
              <a:t> </a:t>
            </a:r>
            <a:r>
              <a:rPr lang="en-GB" err="1">
                <a:cs typeface="Calibri"/>
              </a:rPr>
              <a:t>yma</a:t>
            </a:r>
            <a:r>
              <a:rPr lang="en-GB">
                <a:cs typeface="Calibri"/>
              </a:rPr>
              <a:t> </a:t>
            </a:r>
            <a:r>
              <a:rPr lang="en-GB" err="1">
                <a:cs typeface="Calibri"/>
              </a:rPr>
              <a:t>i</a:t>
            </a:r>
            <a:r>
              <a:rPr lang="en-GB">
                <a:cs typeface="Calibri"/>
              </a:rPr>
              <a:t> </a:t>
            </a:r>
            <a:r>
              <a:rPr lang="en-GB" err="1">
                <a:cs typeface="Calibri"/>
              </a:rPr>
              <a:t>gyd</a:t>
            </a:r>
            <a:r>
              <a:rPr lang="en-GB">
                <a:cs typeface="Calibri"/>
              </a:rPr>
              <a:t> </a:t>
            </a:r>
            <a:r>
              <a:rPr lang="en-GB" err="1">
                <a:cs typeface="Calibri"/>
              </a:rPr>
              <a:t>yn</a:t>
            </a:r>
            <a:r>
              <a:rPr lang="en-GB">
                <a:cs typeface="Calibri"/>
              </a:rPr>
              <a:t> </a:t>
            </a:r>
            <a:r>
              <a:rPr lang="en-GB" err="1">
                <a:cs typeface="Calibri"/>
              </a:rPr>
              <a:t>bwysig</a:t>
            </a:r>
          </a:p>
          <a:p>
            <a:r>
              <a:rPr lang="en-GB">
                <a:cs typeface="Calibri"/>
              </a:rPr>
              <a:t>Does </a:t>
            </a:r>
            <a:r>
              <a:rPr lang="en-GB">
                <a:cs typeface="Calibri"/>
              </a:rPr>
              <a:t>dim un </a:t>
            </a:r>
            <a:r>
              <a:rPr lang="en-GB" err="1">
                <a:cs typeface="Calibri"/>
              </a:rPr>
              <a:t>o'r</a:t>
            </a:r>
            <a:r>
              <a:rPr lang="en-GB">
                <a:cs typeface="Calibri"/>
              </a:rPr>
              <a:t> </a:t>
            </a:r>
            <a:r>
              <a:rPr lang="en-GB" err="1">
                <a:cs typeface="Calibri"/>
              </a:rPr>
              <a:t>rhain</a:t>
            </a:r>
            <a:r>
              <a:rPr lang="en-GB">
                <a:cs typeface="Calibri"/>
              </a:rPr>
              <a:t> </a:t>
            </a:r>
            <a:r>
              <a:rPr lang="en-GB" err="1">
                <a:cs typeface="Calibri"/>
              </a:rPr>
              <a:t>yn</a:t>
            </a:r>
            <a:r>
              <a:rPr lang="en-GB">
                <a:cs typeface="Calibri"/>
              </a:rPr>
              <a:t> </a:t>
            </a:r>
            <a:r>
              <a:rPr lang="en-GB" err="1">
                <a:cs typeface="Calibri"/>
              </a:rPr>
              <a:t>ffactor</a:t>
            </a:r>
            <a:r>
              <a:rPr lang="en-GB">
                <a:cs typeface="Calibri"/>
              </a:rPr>
              <a:t> </a:t>
            </a:r>
            <a:r>
              <a:rPr lang="en-GB" err="1">
                <a:cs typeface="Calibri"/>
              </a:rPr>
              <a:t>pwysicach</a:t>
            </a:r>
            <a:r>
              <a:rPr lang="en-GB">
                <a:cs typeface="Calibri"/>
              </a:rPr>
              <a:t> </a:t>
            </a:r>
            <a:r>
              <a:rPr lang="en-GB" err="1">
                <a:cs typeface="Calibri"/>
              </a:rPr>
              <a:t>wrth</a:t>
            </a:r>
            <a:r>
              <a:rPr lang="en-GB">
                <a:cs typeface="Calibri"/>
              </a:rPr>
              <a:t> </a:t>
            </a:r>
            <a:r>
              <a:rPr lang="en-GB" err="1">
                <a:cs typeface="Calibri"/>
              </a:rPr>
              <a:t>ystyried</a:t>
            </a:r>
            <a:r>
              <a:rPr lang="en-GB">
                <a:cs typeface="Calibri"/>
              </a:rPr>
              <a:t> </a:t>
            </a:r>
            <a:r>
              <a:rPr lang="en-GB" err="1">
                <a:cs typeface="Calibri"/>
              </a:rPr>
              <a:t>canlyniadau</a:t>
            </a:r>
            <a:r>
              <a:rPr lang="en-GB">
                <a:cs typeface="Calibri"/>
              </a:rPr>
              <a:t> </a:t>
            </a:r>
            <a:r>
              <a:rPr lang="en-GB" err="1">
                <a:cs typeface="Calibri"/>
              </a:rPr>
              <a:t>disgyblion</a:t>
            </a:r>
          </a:p>
          <a:p>
            <a:r>
              <a:rPr lang="en-GB">
                <a:cs typeface="Calibri"/>
              </a:rPr>
              <a:t>Data </a:t>
            </a:r>
            <a:r>
              <a:rPr lang="en-GB">
                <a:cs typeface="Calibri"/>
              </a:rPr>
              <a:t>cohort v </a:t>
            </a:r>
            <a:r>
              <a:rPr lang="en-GB" err="1">
                <a:cs typeface="Calibri"/>
              </a:rPr>
              <a:t>myfyriwr</a:t>
            </a:r>
            <a:r>
              <a:rPr lang="en-GB">
                <a:cs typeface="Calibri"/>
              </a:rPr>
              <a:t> </a:t>
            </a:r>
            <a:r>
              <a:rPr lang="en-GB">
                <a:cs typeface="Calibri"/>
              </a:rPr>
              <a:t>unigol</a:t>
            </a:r>
            <a:endParaRPr lang="en-GB" err="1">
              <a:cs typeface="Calibri"/>
            </a:endParaRPr>
          </a:p>
        </p:txBody>
      </p:sp>
      <p:sp>
        <p:nvSpPr>
          <p:cNvPr id="4" name="Content Placeholder 3">
            <a:extLst>
              <a:ext uri="{FF2B5EF4-FFF2-40B4-BE49-F238E27FC236}">
                <a16:creationId xmlns:a16="http://schemas.microsoft.com/office/drawing/2014/main" id="{4D6B3563-C21B-4EDF-80FC-1B38B5A9067C}"/>
              </a:ext>
            </a:extLst>
          </p:cNvPr>
          <p:cNvSpPr>
            <a:spLocks noGrp="1"/>
          </p:cNvSpPr>
          <p:nvPr>
            <p:ph sz="half" idx="2"/>
          </p:nvPr>
        </p:nvSpPr>
        <p:spPr/>
        <p:txBody>
          <a:bodyPr vert="horz" lIns="91440" tIns="45720" rIns="91440" bIns="45720" rtlCol="0" anchor="t">
            <a:normAutofit/>
          </a:bodyPr>
          <a:lstStyle/>
          <a:p>
            <a:pPr marL="0" indent="0">
              <a:buNone/>
            </a:pPr>
            <a:r>
              <a:rPr lang="en-GB">
                <a:cs typeface="Calibri" panose="020F0502020204030204"/>
              </a:rPr>
              <a:t>All</a:t>
            </a:r>
            <a:r>
              <a:rPr lang="en-GB">
                <a:cs typeface="Calibri" panose="020F0502020204030204"/>
              </a:rPr>
              <a:t> </a:t>
            </a:r>
            <a:r>
              <a:rPr lang="en-GB">
                <a:cs typeface="Calibri" panose="020F0502020204030204"/>
              </a:rPr>
              <a:t>of these ideas are important</a:t>
            </a:r>
          </a:p>
          <a:p>
            <a:pPr marL="0" indent="0">
              <a:buNone/>
            </a:pPr>
            <a:r>
              <a:rPr lang="en-GB">
                <a:cs typeface="Calibri" panose="020F0502020204030204"/>
              </a:rPr>
              <a:t>None </a:t>
            </a:r>
            <a:r>
              <a:rPr lang="en-GB">
                <a:cs typeface="Calibri" panose="020F0502020204030204"/>
              </a:rPr>
              <a:t>of these are the most important determinant in student outcomes</a:t>
            </a:r>
          </a:p>
          <a:p>
            <a:pPr marL="0" indent="0">
              <a:buNone/>
            </a:pPr>
            <a:r>
              <a:rPr lang="en-GB">
                <a:cs typeface="Calibri" panose="020F0502020204030204"/>
              </a:rPr>
              <a:t>Cohort </a:t>
            </a:r>
            <a:r>
              <a:rPr lang="en-GB">
                <a:cs typeface="Calibri" panose="020F0502020204030204"/>
              </a:rPr>
              <a:t>data vs Individual student</a:t>
            </a:r>
          </a:p>
          <a:p>
            <a:pPr marL="0" indent="0">
              <a:buNone/>
            </a:pPr>
            <a:endParaRPr lang="en-GB">
              <a:cs typeface="Calibri" panose="020F0502020204030204"/>
            </a:endParaRPr>
          </a:p>
          <a:p>
            <a:pPr marL="0" indent="0">
              <a:buNone/>
            </a:pPr>
            <a:endParaRPr lang="en-GB">
              <a:cs typeface="Calibri" panose="020F0502020204030204"/>
            </a:endParaRPr>
          </a:p>
        </p:txBody>
      </p:sp>
    </p:spTree>
    <p:extLst>
      <p:ext uri="{BB962C8B-B14F-4D97-AF65-F5344CB8AC3E}">
        <p14:creationId xmlns:p14="http://schemas.microsoft.com/office/powerpoint/2010/main" val="7605006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C397F-FB5F-4541-ADED-AAFF16096223}"/>
              </a:ext>
            </a:extLst>
          </p:cNvPr>
          <p:cNvSpPr>
            <a:spLocks noGrp="1"/>
          </p:cNvSpPr>
          <p:nvPr>
            <p:ph type="title"/>
          </p:nvPr>
        </p:nvSpPr>
        <p:spPr/>
        <p:txBody>
          <a:bodyPr>
            <a:normAutofit/>
          </a:bodyPr>
          <a:lstStyle/>
          <a:p>
            <a:r>
              <a:rPr lang="en-GB">
                <a:cs typeface="Calibri Light"/>
              </a:rPr>
              <a:t>Beth </a:t>
            </a:r>
            <a:r>
              <a:rPr lang="en-GB" err="1">
                <a:cs typeface="Calibri Light"/>
              </a:rPr>
              <a:t>yw</a:t>
            </a:r>
            <a:r>
              <a:rPr lang="en-GB">
                <a:cs typeface="Calibri Light"/>
              </a:rPr>
              <a:t> </a:t>
            </a:r>
            <a:r>
              <a:rPr lang="en-GB" err="1">
                <a:cs typeface="Calibri Light"/>
              </a:rPr>
              <a:t>eich</a:t>
            </a:r>
            <a:r>
              <a:rPr lang="en-GB">
                <a:cs typeface="Calibri Light"/>
              </a:rPr>
              <a:t> Mantra?</a:t>
            </a:r>
            <a:br>
              <a:rPr lang="en-GB">
                <a:cs typeface="Calibri Light"/>
              </a:rPr>
            </a:br>
            <a:r>
              <a:rPr lang="en-GB">
                <a:cs typeface="Calibri Light"/>
              </a:rPr>
              <a:t>What's your Mantra?</a:t>
            </a:r>
            <a:endParaRPr lang="en-GB"/>
          </a:p>
        </p:txBody>
      </p:sp>
      <p:sp>
        <p:nvSpPr>
          <p:cNvPr id="3" name="Content Placeholder 2">
            <a:extLst>
              <a:ext uri="{FF2B5EF4-FFF2-40B4-BE49-F238E27FC236}">
                <a16:creationId xmlns:a16="http://schemas.microsoft.com/office/drawing/2014/main" id="{5CC35F46-EDE5-4F1B-8DD0-69DD3A00BDE7}"/>
              </a:ext>
            </a:extLst>
          </p:cNvPr>
          <p:cNvSpPr>
            <a:spLocks noGrp="1"/>
          </p:cNvSpPr>
          <p:nvPr>
            <p:ph sz="half" idx="1"/>
          </p:nvPr>
        </p:nvSpPr>
        <p:spPr/>
        <p:txBody>
          <a:bodyPr vert="horz" lIns="91440" tIns="45720" rIns="91440" bIns="45720" rtlCol="0" anchor="t">
            <a:normAutofit/>
          </a:bodyPr>
          <a:lstStyle/>
          <a:p>
            <a:pPr marL="0" indent="0">
              <a:buNone/>
            </a:pPr>
            <a:r>
              <a:rPr lang="en-GB" b="1">
                <a:cs typeface="Calibri"/>
              </a:rPr>
              <a:t>Fe </a:t>
            </a:r>
            <a:r>
              <a:rPr lang="en-GB" b="1" err="1">
                <a:cs typeface="Calibri"/>
              </a:rPr>
              <a:t>ddylen</a:t>
            </a:r>
            <a:r>
              <a:rPr lang="en-GB" b="1">
                <a:cs typeface="Calibri"/>
              </a:rPr>
              <a:t> </a:t>
            </a:r>
            <a:r>
              <a:rPr lang="en-GB" b="1" err="1">
                <a:cs typeface="Calibri"/>
              </a:rPr>
              <a:t>ni</a:t>
            </a:r>
            <a:r>
              <a:rPr lang="en-GB" b="1">
                <a:cs typeface="Calibri"/>
              </a:rPr>
              <a:t> </a:t>
            </a:r>
            <a:r>
              <a:rPr lang="en-GB" b="1" err="1">
                <a:cs typeface="Calibri"/>
              </a:rPr>
              <a:t>ddefnyddio'r</a:t>
            </a:r>
            <a:r>
              <a:rPr lang="en-GB" b="1">
                <a:cs typeface="Calibri"/>
              </a:rPr>
              <a:t> </a:t>
            </a:r>
            <a:r>
              <a:rPr lang="en-GB" b="1" err="1">
                <a:cs typeface="Calibri"/>
              </a:rPr>
              <a:t>wybodaeth</a:t>
            </a:r>
            <a:r>
              <a:rPr lang="en-GB" b="1">
                <a:cs typeface="Calibri"/>
              </a:rPr>
              <a:t> </a:t>
            </a:r>
            <a:r>
              <a:rPr lang="en-GB" b="1" err="1">
                <a:cs typeface="Calibri"/>
              </a:rPr>
              <a:t>yma</a:t>
            </a:r>
            <a:r>
              <a:rPr lang="en-GB" b="1">
                <a:cs typeface="Calibri"/>
              </a:rPr>
              <a:t> </a:t>
            </a:r>
            <a:r>
              <a:rPr lang="en-GB" b="1" err="1">
                <a:cs typeface="Calibri"/>
              </a:rPr>
              <a:t>i</a:t>
            </a:r>
            <a:r>
              <a:rPr lang="en-GB" b="1">
                <a:cs typeface="Calibri"/>
              </a:rPr>
              <a:t> </a:t>
            </a:r>
            <a:r>
              <a:rPr lang="en-GB" b="1" err="1">
                <a:cs typeface="Calibri"/>
              </a:rPr>
              <a:t>ddileu</a:t>
            </a:r>
            <a:r>
              <a:rPr lang="en-GB" b="1">
                <a:cs typeface="Calibri"/>
              </a:rPr>
              <a:t> </a:t>
            </a:r>
            <a:r>
              <a:rPr lang="en-GB" b="1" err="1">
                <a:cs typeface="Calibri"/>
              </a:rPr>
              <a:t>rhwystrau</a:t>
            </a:r>
            <a:r>
              <a:rPr lang="en-GB" b="1">
                <a:cs typeface="Calibri"/>
              </a:rPr>
              <a:t>, </a:t>
            </a:r>
            <a:r>
              <a:rPr lang="en-GB" b="1" err="1">
                <a:cs typeface="Calibri"/>
              </a:rPr>
              <a:t>nid</a:t>
            </a:r>
            <a:r>
              <a:rPr lang="en-GB" b="1">
                <a:cs typeface="Calibri"/>
              </a:rPr>
              <a:t> </a:t>
            </a:r>
            <a:r>
              <a:rPr lang="en-GB" b="1" err="1">
                <a:cs typeface="Calibri"/>
              </a:rPr>
              <a:t>ychwanegu</a:t>
            </a:r>
            <a:r>
              <a:rPr lang="en-GB" b="1">
                <a:cs typeface="Calibri"/>
              </a:rPr>
              <a:t> </a:t>
            </a:r>
            <a:r>
              <a:rPr lang="en-GB" b="1" err="1">
                <a:cs typeface="Calibri"/>
              </a:rPr>
              <a:t>labelau</a:t>
            </a:r>
            <a:r>
              <a:rPr lang="en-GB" b="1">
                <a:cs typeface="Calibri"/>
              </a:rPr>
              <a:t>.</a:t>
            </a:r>
            <a:endParaRPr lang="en-US"/>
          </a:p>
          <a:p>
            <a:pPr marL="0" indent="0">
              <a:buNone/>
            </a:pPr>
            <a:endParaRPr lang="en-GB">
              <a:cs typeface="Calibri"/>
            </a:endParaRPr>
          </a:p>
          <a:p>
            <a:pPr marL="0" indent="0">
              <a:buNone/>
            </a:pPr>
            <a:r>
              <a:rPr lang="en-GB">
                <a:cs typeface="Calibri"/>
              </a:rPr>
              <a:t>Beth </a:t>
            </a:r>
            <a:r>
              <a:rPr lang="en-GB" err="1">
                <a:cs typeface="Calibri"/>
              </a:rPr>
              <a:t>yw</a:t>
            </a:r>
            <a:r>
              <a:rPr lang="en-GB">
                <a:cs typeface="Calibri"/>
              </a:rPr>
              <a:t> </a:t>
            </a:r>
            <a:r>
              <a:rPr lang="en-GB" err="1">
                <a:cs typeface="Calibri"/>
              </a:rPr>
              <a:t>eich</a:t>
            </a:r>
            <a:r>
              <a:rPr lang="en-GB">
                <a:cs typeface="Calibri"/>
              </a:rPr>
              <a:t> </a:t>
            </a:r>
            <a:r>
              <a:rPr lang="en-GB" err="1">
                <a:cs typeface="Calibri"/>
              </a:rPr>
              <a:t>cynnig</a:t>
            </a:r>
            <a:r>
              <a:rPr lang="en-GB">
                <a:cs typeface="Calibri"/>
              </a:rPr>
              <a:t> chi?</a:t>
            </a:r>
          </a:p>
        </p:txBody>
      </p:sp>
      <p:sp>
        <p:nvSpPr>
          <p:cNvPr id="4" name="Content Placeholder 3">
            <a:extLst>
              <a:ext uri="{FF2B5EF4-FFF2-40B4-BE49-F238E27FC236}">
                <a16:creationId xmlns:a16="http://schemas.microsoft.com/office/drawing/2014/main" id="{815C419F-EB14-4927-965F-7FB3A81D3BFA}"/>
              </a:ext>
            </a:extLst>
          </p:cNvPr>
          <p:cNvSpPr>
            <a:spLocks noGrp="1"/>
          </p:cNvSpPr>
          <p:nvPr>
            <p:ph sz="half" idx="2"/>
          </p:nvPr>
        </p:nvSpPr>
        <p:spPr/>
        <p:txBody>
          <a:bodyPr vert="horz" lIns="91440" tIns="45720" rIns="91440" bIns="45720" rtlCol="0" anchor="t">
            <a:normAutofit/>
          </a:bodyPr>
          <a:lstStyle/>
          <a:p>
            <a:pPr marL="0" indent="0">
              <a:buNone/>
            </a:pPr>
            <a:r>
              <a:rPr lang="en-GB" b="1">
                <a:ea typeface="+mn-lt"/>
                <a:cs typeface="+mn-lt"/>
              </a:rPr>
              <a:t>We should use this information to remove barriers, not add labels. </a:t>
            </a:r>
          </a:p>
          <a:p>
            <a:pPr marL="0" indent="0">
              <a:buNone/>
            </a:pPr>
            <a:endParaRPr lang="en-GB">
              <a:ea typeface="+mn-lt"/>
              <a:cs typeface="+mn-lt"/>
            </a:endParaRPr>
          </a:p>
          <a:p>
            <a:pPr marL="0" indent="0">
              <a:buNone/>
            </a:pPr>
            <a:r>
              <a:rPr lang="en-GB">
                <a:ea typeface="+mn-lt"/>
                <a:cs typeface="+mn-lt"/>
              </a:rPr>
              <a:t>What's yours?</a:t>
            </a:r>
          </a:p>
          <a:p>
            <a:pPr marL="0" indent="0">
              <a:buNone/>
            </a:pPr>
            <a:endParaRPr lang="en-GB">
              <a:ea typeface="+mn-lt"/>
              <a:cs typeface="+mn-lt"/>
            </a:endParaRPr>
          </a:p>
        </p:txBody>
      </p:sp>
    </p:spTree>
    <p:extLst>
      <p:ext uri="{BB962C8B-B14F-4D97-AF65-F5344CB8AC3E}">
        <p14:creationId xmlns:p14="http://schemas.microsoft.com/office/powerpoint/2010/main" val="9270669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AB6EF-F2D7-4812-B377-7A46584FC7A8}"/>
              </a:ext>
            </a:extLst>
          </p:cNvPr>
          <p:cNvSpPr>
            <a:spLocks noGrp="1"/>
          </p:cNvSpPr>
          <p:nvPr>
            <p:ph type="title"/>
          </p:nvPr>
        </p:nvSpPr>
        <p:spPr>
          <a:xfrm>
            <a:off x="396421" y="263526"/>
            <a:ext cx="7886700" cy="1325563"/>
          </a:xfrm>
        </p:spPr>
        <p:txBody>
          <a:bodyPr/>
          <a:lstStyle/>
          <a:p>
            <a:r>
              <a:rPr lang="en-GB">
                <a:cs typeface="Calibri Light"/>
              </a:rPr>
              <a:t>PADLET</a:t>
            </a:r>
            <a:endParaRPr lang="en-GB"/>
          </a:p>
        </p:txBody>
      </p:sp>
      <p:sp>
        <p:nvSpPr>
          <p:cNvPr id="7" name="TextBox 6">
            <a:extLst>
              <a:ext uri="{FF2B5EF4-FFF2-40B4-BE49-F238E27FC236}">
                <a16:creationId xmlns:a16="http://schemas.microsoft.com/office/drawing/2014/main" id="{7C8D0F1A-93FE-41B7-9156-9D5AC667FA7D}"/>
              </a:ext>
            </a:extLst>
          </p:cNvPr>
          <p:cNvSpPr txBox="1"/>
          <p:nvPr/>
        </p:nvSpPr>
        <p:spPr>
          <a:xfrm>
            <a:off x="399142" y="4724400"/>
            <a:ext cx="814251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hlinkClick r:id="rId2"/>
              </a:rPr>
              <a:t>https://padlet.com/teaching_mrstacey/ecad7003s3</a:t>
            </a:r>
            <a:endParaRPr lang="en-US" sz="2800" b="1">
              <a:cs typeface="Calibri"/>
            </a:endParaRPr>
          </a:p>
        </p:txBody>
      </p:sp>
      <p:pic>
        <p:nvPicPr>
          <p:cNvPr id="8" name="Picture 8" descr="A picture containing drawing&#10;&#10;Description generated with very high confidence">
            <a:extLst>
              <a:ext uri="{FF2B5EF4-FFF2-40B4-BE49-F238E27FC236}">
                <a16:creationId xmlns:a16="http://schemas.microsoft.com/office/drawing/2014/main" id="{773B803F-E4E3-40E4-93B3-068A09925A69}"/>
              </a:ext>
            </a:extLst>
          </p:cNvPr>
          <p:cNvPicPr>
            <a:picLocks noChangeAspect="1"/>
          </p:cNvPicPr>
          <p:nvPr/>
        </p:nvPicPr>
        <p:blipFill>
          <a:blip r:embed="rId3"/>
          <a:stretch>
            <a:fillRect/>
          </a:stretch>
        </p:blipFill>
        <p:spPr>
          <a:xfrm>
            <a:off x="5871029" y="1288143"/>
            <a:ext cx="2743200" cy="2743200"/>
          </a:xfrm>
          <a:prstGeom prst="rect">
            <a:avLst/>
          </a:prstGeom>
        </p:spPr>
      </p:pic>
      <p:pic>
        <p:nvPicPr>
          <p:cNvPr id="10" name="Picture 10">
            <a:extLst>
              <a:ext uri="{FF2B5EF4-FFF2-40B4-BE49-F238E27FC236}">
                <a16:creationId xmlns:a16="http://schemas.microsoft.com/office/drawing/2014/main" id="{1D0DC6F2-239B-43CB-8299-8D9F3DB26C1A}"/>
              </a:ext>
            </a:extLst>
          </p:cNvPr>
          <p:cNvPicPr>
            <a:picLocks noChangeAspect="1"/>
          </p:cNvPicPr>
          <p:nvPr/>
        </p:nvPicPr>
        <p:blipFill>
          <a:blip r:embed="rId4"/>
          <a:stretch>
            <a:fillRect/>
          </a:stretch>
        </p:blipFill>
        <p:spPr>
          <a:xfrm>
            <a:off x="457200" y="1411089"/>
            <a:ext cx="5021942" cy="2823878"/>
          </a:xfrm>
          <a:prstGeom prst="rect">
            <a:avLst/>
          </a:prstGeom>
        </p:spPr>
      </p:pic>
    </p:spTree>
    <p:extLst>
      <p:ext uri="{BB962C8B-B14F-4D97-AF65-F5344CB8AC3E}">
        <p14:creationId xmlns:p14="http://schemas.microsoft.com/office/powerpoint/2010/main" val="9127892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eachers xmlns="187a2bee-0fe6-44de-ab54-6430ee518e14">
      <UserInfo>
        <DisplayName/>
        <AccountId xsi:nil="true"/>
        <AccountType/>
      </UserInfo>
    </Teachers>
    <Self_Registration_Enabled xmlns="187a2bee-0fe6-44de-ab54-6430ee518e14" xsi:nil="true"/>
    <IsNotebookLocked xmlns="187a2bee-0fe6-44de-ab54-6430ee518e14" xsi:nil="true"/>
    <FolderType xmlns="187a2bee-0fe6-44de-ab54-6430ee518e14" xsi:nil="true"/>
    <Students xmlns="187a2bee-0fe6-44de-ab54-6430ee518e14">
      <UserInfo>
        <DisplayName/>
        <AccountId xsi:nil="true"/>
        <AccountType/>
      </UserInfo>
    </Students>
    <Templates xmlns="187a2bee-0fe6-44de-ab54-6430ee518e14" xsi:nil="true"/>
    <NotebookType xmlns="187a2bee-0fe6-44de-ab54-6430ee518e14" xsi:nil="true"/>
    <Student_Groups xmlns="187a2bee-0fe6-44de-ab54-6430ee518e14">
      <UserInfo>
        <DisplayName/>
        <AccountId xsi:nil="true"/>
        <AccountType/>
      </UserInfo>
    </Student_Groups>
    <DefaultSectionNames xmlns="187a2bee-0fe6-44de-ab54-6430ee518e14" xsi:nil="true"/>
    <Is_Collaboration_Space_Locked xmlns="187a2bee-0fe6-44de-ab54-6430ee518e14" xsi:nil="true"/>
    <AppVersion xmlns="187a2bee-0fe6-44de-ab54-6430ee518e14" xsi:nil="true"/>
    <Invited_Teachers xmlns="187a2bee-0fe6-44de-ab54-6430ee518e14" xsi:nil="true"/>
    <Owner xmlns="187a2bee-0fe6-44de-ab54-6430ee518e14">
      <UserInfo>
        <DisplayName/>
        <AccountId xsi:nil="true"/>
        <AccountType/>
      </UserInfo>
    </Owner>
    <Has_Teacher_Only_SectionGroup xmlns="187a2bee-0fe6-44de-ab54-6430ee518e14" xsi:nil="true"/>
    <CultureName xmlns="187a2bee-0fe6-44de-ab54-6430ee518e14" xsi:nil="true"/>
    <Invited_Students xmlns="187a2bee-0fe6-44de-ab54-6430ee518e14" xsi:nil="true"/>
    <TeamsChannelId xmlns="187a2bee-0fe6-44de-ab54-6430ee518e1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0B9DF921B5A7A4FA9BA9DFFF4EC9399" ma:contentTypeVersion="28" ma:contentTypeDescription="Create a new document." ma:contentTypeScope="" ma:versionID="3eed775556ba33e8b60d876b59424ba3">
  <xsd:schema xmlns:xsd="http://www.w3.org/2001/XMLSchema" xmlns:xs="http://www.w3.org/2001/XMLSchema" xmlns:p="http://schemas.microsoft.com/office/2006/metadata/properties" xmlns:ns3="187a2bee-0fe6-44de-ab54-6430ee518e14" xmlns:ns4="6003df89-8e1b-4d83-9d41-d74030b0b52c" targetNamespace="http://schemas.microsoft.com/office/2006/metadata/properties" ma:root="true" ma:fieldsID="91c4da1e5b5d7fd324dd49836cdf4916" ns3:_="" ns4:_="">
    <xsd:import namespace="187a2bee-0fe6-44de-ab54-6430ee518e14"/>
    <xsd:import namespace="6003df89-8e1b-4d83-9d41-d74030b0b52c"/>
    <xsd:element name="properties">
      <xsd:complexType>
        <xsd:sequence>
          <xsd:element name="documentManagement">
            <xsd:complexType>
              <xsd:all>
                <xsd:element ref="ns3:NotebookType" minOccurs="0"/>
                <xsd:element ref="ns3:FolderType" minOccurs="0"/>
                <xsd:element ref="ns3:Owner" minOccurs="0"/>
                <xsd:element ref="ns3:DefaultSectionNames" minOccurs="0"/>
                <xsd:element ref="ns3:Templates" minOccurs="0"/>
                <xsd:element ref="ns3:CultureName" minOccurs="0"/>
                <xsd:element ref="ns3:AppVersion" minOccurs="0"/>
                <xsd:element ref="ns3:Teachers" minOccurs="0"/>
                <xsd:element ref="ns3:Students" minOccurs="0"/>
                <xsd:element ref="ns3:Student_Group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4:SharedWithUsers" minOccurs="0"/>
                <xsd:element ref="ns4:SharedWithDetails" minOccurs="0"/>
                <xsd:element ref="ns4:SharingHintHash" minOccurs="0"/>
                <xsd:element ref="ns3:MediaServiceMetadata" minOccurs="0"/>
                <xsd:element ref="ns3:MediaServiceFastMetadata" minOccurs="0"/>
                <xsd:element ref="ns3:MediaServiceDateTaken" minOccurs="0"/>
                <xsd:element ref="ns3:MediaServiceLocation" minOccurs="0"/>
                <xsd:element ref="ns3:MediaServiceAutoTags" minOccurs="0"/>
                <xsd:element ref="ns3:MediaServiceOCR" minOccurs="0"/>
                <xsd:element ref="ns3:TeamsChannelId" minOccurs="0"/>
                <xsd:element ref="ns3:IsNotebookLocked"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7a2bee-0fe6-44de-ab54-6430ee518e14"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Owner" ma:index="10"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1" nillable="true" ma:displayName="Default Section Names" ma:internalName="DefaultSectionNames">
      <xsd:simpleType>
        <xsd:restriction base="dms:Note">
          <xsd:maxLength value="255"/>
        </xsd:restriction>
      </xsd:simpleType>
    </xsd:element>
    <xsd:element name="Templates" ma:index="12" nillable="true" ma:displayName="Templates" ma:internalName="Templates">
      <xsd:simpleType>
        <xsd:restriction base="dms:Note">
          <xsd:maxLength value="255"/>
        </xsd:restriction>
      </xsd:simpleType>
    </xsd:element>
    <xsd:element name="CultureName" ma:index="13" nillable="true" ma:displayName="Culture Name" ma:internalName="CultureName">
      <xsd:simpleType>
        <xsd:restriction base="dms:Text"/>
      </xsd:simpleType>
    </xsd:element>
    <xsd:element name="AppVersion" ma:index="14" nillable="true" ma:displayName="App Version" ma:internalName="AppVersion">
      <xsd:simpleType>
        <xsd:restriction base="dms:Text"/>
      </xsd:simpleType>
    </xsd:element>
    <xsd:element name="Teachers" ma:index="15"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6"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17"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18" nillable="true" ma:displayName="Invited Teachers" ma:internalName="Invited_Teachers">
      <xsd:simpleType>
        <xsd:restriction base="dms:Note">
          <xsd:maxLength value="255"/>
        </xsd:restriction>
      </xsd:simpleType>
    </xsd:element>
    <xsd:element name="Invited_Students" ma:index="19" nillable="true" ma:displayName="Invited Students" ma:internalName="Invited_Students">
      <xsd:simpleType>
        <xsd:restriction base="dms:Note">
          <xsd:maxLength value="255"/>
        </xsd:restriction>
      </xsd:simpleType>
    </xsd:element>
    <xsd:element name="Self_Registration_Enabled" ma:index="20" nillable="true" ma:displayName="Self Registration Enabled" ma:internalName="Self_Registration_Enabled">
      <xsd:simpleType>
        <xsd:restriction base="dms:Boolean"/>
      </xsd:simpleType>
    </xsd:element>
    <xsd:element name="Has_Teacher_Only_SectionGroup" ma:index="21" nillable="true" ma:displayName="Has Teacher Only SectionGroup" ma:internalName="Has_Teacher_Only_SectionGroup">
      <xsd:simpleType>
        <xsd:restriction base="dms:Boolean"/>
      </xsd:simpleType>
    </xsd:element>
    <xsd:element name="Is_Collaboration_Space_Locked" ma:index="22" nillable="true" ma:displayName="Is Collaboration Space Locked" ma:internalName="Is_Collaboration_Space_Locked">
      <xsd:simpleType>
        <xsd:restriction base="dms:Boolean"/>
      </xsd:simpleType>
    </xsd:element>
    <xsd:element name="MediaServiceMetadata" ma:index="26" nillable="true" ma:displayName="MediaServiceMetadata" ma:description="" ma:hidden="true" ma:internalName="MediaServiceMetadata" ma:readOnly="true">
      <xsd:simpleType>
        <xsd:restriction base="dms:Note"/>
      </xsd:simpleType>
    </xsd:element>
    <xsd:element name="MediaServiceFastMetadata" ma:index="27" nillable="true" ma:displayName="MediaServiceFastMetadata" ma:description="" ma:hidden="true" ma:internalName="MediaServiceFastMetadata" ma:readOnly="true">
      <xsd:simpleType>
        <xsd:restriction base="dms:Note"/>
      </xsd:simpleType>
    </xsd:element>
    <xsd:element name="MediaServiceDateTaken" ma:index="28" nillable="true" ma:displayName="MediaServiceDateTaken" ma:hidden="true" ma:internalName="MediaServiceDateTaken" ma:readOnly="true">
      <xsd:simpleType>
        <xsd:restriction base="dms:Text"/>
      </xsd:simpleType>
    </xsd:element>
    <xsd:element name="MediaServiceLocation" ma:index="29" nillable="true" ma:displayName="MediaServiceLocation" ma:internalName="MediaServiceLocation" ma:readOnly="true">
      <xsd:simpleType>
        <xsd:restriction base="dms:Text"/>
      </xsd:simpleType>
    </xsd:element>
    <xsd:element name="MediaServiceAutoTags" ma:index="30" nillable="true" ma:displayName="MediaServiceAutoTags" ma:internalName="MediaServiceAutoTags" ma:readOnly="true">
      <xsd:simpleType>
        <xsd:restriction base="dms:Text"/>
      </xsd:simpleType>
    </xsd:element>
    <xsd:element name="MediaServiceOCR" ma:index="31" nillable="true" ma:displayName="MediaServiceOCR" ma:internalName="MediaServiceOCR" ma:readOnly="true">
      <xsd:simpleType>
        <xsd:restriction base="dms:Note">
          <xsd:maxLength value="255"/>
        </xsd:restriction>
      </xsd:simpleType>
    </xsd:element>
    <xsd:element name="TeamsChannelId" ma:index="32" nillable="true" ma:displayName="Teams Channel Id" ma:internalName="TeamsChannelId">
      <xsd:simpleType>
        <xsd:restriction base="dms:Text"/>
      </xsd:simpleType>
    </xsd:element>
    <xsd:element name="IsNotebookLocked" ma:index="33" nillable="true" ma:displayName="Is Notebook Locked" ma:internalName="IsNotebookLocked">
      <xsd:simpleType>
        <xsd:restriction base="dms:Boolean"/>
      </xsd:simpleType>
    </xsd:element>
    <xsd:element name="MediaServiceAutoKeyPoints" ma:index="34" nillable="true" ma:displayName="MediaServiceAutoKeyPoints" ma:hidden="true" ma:internalName="MediaServiceAutoKeyPoints" ma:readOnly="true">
      <xsd:simpleType>
        <xsd:restriction base="dms:Note"/>
      </xsd:simpleType>
    </xsd:element>
    <xsd:element name="MediaServiceKeyPoints" ma:index="3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003df89-8e1b-4d83-9d41-d74030b0b52c" elementFormDefault="qualified">
    <xsd:import namespace="http://schemas.microsoft.com/office/2006/documentManagement/types"/>
    <xsd:import namespace="http://schemas.microsoft.com/office/infopath/2007/PartnerControls"/>
    <xsd:element name="SharedWithUsers" ma:index="23"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description="" ma:internalName="SharedWithDetails" ma:readOnly="true">
      <xsd:simpleType>
        <xsd:restriction base="dms:Note">
          <xsd:maxLength value="255"/>
        </xsd:restriction>
      </xsd:simpleType>
    </xsd:element>
    <xsd:element name="SharingHintHash" ma:index="25" nillable="true" ma:displayName="Sharing Hint Hash" ma:description=""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55716E7-4EF6-4738-9B90-30504420388C}">
  <ds:schemaRefs>
    <ds:schemaRef ds:uri="6003df89-8e1b-4d83-9d41-d74030b0b52c"/>
    <ds:schemaRef ds:uri="http://schemas.microsoft.com/office/2006/documentManagement/types"/>
    <ds:schemaRef ds:uri="http://schemas.microsoft.com/office/2006/metadata/properties"/>
    <ds:schemaRef ds:uri="http://purl.org/dc/elements/1.1/"/>
    <ds:schemaRef ds:uri="187a2bee-0fe6-44de-ab54-6430ee518e14"/>
    <ds:schemaRef ds:uri="http://schemas.openxmlformats.org/package/2006/metadata/core-properties"/>
    <ds:schemaRef ds:uri="http://purl.org/dc/dcmitype/"/>
    <ds:schemaRef ds:uri="http://purl.org/dc/term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9E3DB723-AE37-403C-A453-4E0691249BC5}">
  <ds:schemaRefs>
    <ds:schemaRef ds:uri="http://schemas.microsoft.com/sharepoint/v3/contenttype/forms"/>
  </ds:schemaRefs>
</ds:datastoreItem>
</file>

<file path=customXml/itemProps3.xml><?xml version="1.0" encoding="utf-8"?>
<ds:datastoreItem xmlns:ds="http://schemas.openxmlformats.org/officeDocument/2006/customXml" ds:itemID="{F9FBF34C-86E9-413E-A1B1-AD401D97FA4C}">
  <ds:schemaRefs>
    <ds:schemaRef ds:uri="187a2bee-0fe6-44de-ab54-6430ee518e14"/>
    <ds:schemaRef ds:uri="6003df89-8e1b-4d83-9d41-d74030b0b52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7</TotalTime>
  <Words>3337</Words>
  <Application>Microsoft Office PowerPoint</Application>
  <PresentationFormat>On-screen Show (4:3)</PresentationFormat>
  <Paragraphs>298</Paragraphs>
  <Slides>30</Slides>
  <Notes>25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Helmet</vt:lpstr>
      <vt:lpstr>Office Theme</vt:lpstr>
      <vt:lpstr>PowerPoint Presentation</vt:lpstr>
      <vt:lpstr>Beth yw 'addysg'? What is ‘education’?</vt:lpstr>
      <vt:lpstr>Mae'r syniadau yma yn ddadleuol These ideas are contested</vt:lpstr>
      <vt:lpstr>Beth yw pwrpas addysg (ffurfiol) - yn ôl cymdeithasegwyr? What is (formal) education for (according to Sociologists)?</vt:lpstr>
      <vt:lpstr>Dau brif farn: Swyddogaethwyr Two main views: Functionalist</vt:lpstr>
      <vt:lpstr>Dau brif farn: Damcaniaethwyr gwrthdaro Two main views: Conflict theorists</vt:lpstr>
      <vt:lpstr>Tensiynau pellach Further tensions</vt:lpstr>
      <vt:lpstr>Gair o ofal A note of caution</vt:lpstr>
      <vt:lpstr>Pam bod hyn yn bwysig? Why does this matter?</vt:lpstr>
      <vt:lpstr>TASG: Pa dystiolaeth allwn ni ddefnyddio? TASK: What evidence could be used?</vt:lpstr>
      <vt:lpstr>PowerPoint Presentation</vt:lpstr>
      <vt:lpstr>Rhyw Gender</vt:lpstr>
      <vt:lpstr>PowerPoint Presentation</vt:lpstr>
      <vt:lpstr>PowerPoint Presentation</vt:lpstr>
      <vt:lpstr>PowerPoint Presentation</vt:lpstr>
      <vt:lpstr>Dosbarth Class</vt:lpstr>
      <vt:lpstr>PowerPoint Presentation</vt:lpstr>
      <vt:lpstr>Dosbarth Class</vt:lpstr>
      <vt:lpstr>PowerPoint Presentation</vt:lpstr>
      <vt:lpstr>PowerPoint Presentation</vt:lpstr>
      <vt:lpstr>Hil Race</vt:lpstr>
      <vt:lpstr>PowerPoint Presentation</vt:lpstr>
      <vt:lpstr>Gallu Ability</vt:lpstr>
      <vt:lpstr>Dewis yn ôl gallu Ability selection</vt:lpstr>
      <vt:lpstr>Gallu Ability</vt:lpstr>
      <vt:lpstr>Tasg Task</vt:lpstr>
      <vt:lpstr>Rhannu Sharing</vt:lpstr>
      <vt:lpstr>Crynhoi Recap</vt:lpstr>
      <vt:lpstr>Beth yw eich Mantra? What's your Mantra?</vt:lpstr>
      <vt:lpstr>PADLET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David Stacey</cp:lastModifiedBy>
  <cp:revision>7</cp:revision>
  <dcterms:created xsi:type="dcterms:W3CDTF">2017-02-08T11:33:06Z</dcterms:created>
  <dcterms:modified xsi:type="dcterms:W3CDTF">2020-02-12T01:09:39Z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0x01010000B9DF921B5A7A4FA9BA9DFFF4EC9399</vt:lpwstr>
  </property>
</Properties>
</file>